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7"/>
  </p:notesMasterIdLst>
  <p:sldIdLst>
    <p:sldId id="358" r:id="rId4"/>
    <p:sldId id="359" r:id="rId5"/>
    <p:sldId id="258" r:id="rId6"/>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60" r:id="rId55"/>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0" Type="http://schemas.openxmlformats.org/officeDocument/2006/relationships/tags" Target="tags/tag347.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A5B7D9-C388-4818-980F-5244ADED00A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2.png"/><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2" Type="http://schemas.openxmlformats.org/officeDocument/2006/relationships/image" Target="../media/image1.png"/><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487045"/>
            <a:ext cx="2114550" cy="569023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9"/>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7"/>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24.xml"/><Relationship Id="rId25" Type="http://schemas.openxmlformats.org/officeDocument/2006/relationships/tags" Target="../tags/tag123.xml"/><Relationship Id="rId24" Type="http://schemas.openxmlformats.org/officeDocument/2006/relationships/tags" Target="../tags/tag122.xml"/><Relationship Id="rId23" Type="http://schemas.openxmlformats.org/officeDocument/2006/relationships/tags" Target="../tags/tag121.xml"/><Relationship Id="rId22" Type="http://schemas.openxmlformats.org/officeDocument/2006/relationships/tags" Target="../tags/tag120.xml"/><Relationship Id="rId21" Type="http://schemas.openxmlformats.org/officeDocument/2006/relationships/tags" Target="../tags/tag119.xml"/><Relationship Id="rId20" Type="http://schemas.openxmlformats.org/officeDocument/2006/relationships/tags" Target="../tags/tag118.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9964420" cy="132588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925" y="443230"/>
            <a:ext cx="10216515" cy="441960"/>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1102280" y="10731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tags" Target="../tags/tag177.xml"/><Relationship Id="rId7" Type="http://schemas.openxmlformats.org/officeDocument/2006/relationships/tags" Target="../tags/tag176.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2" Type="http://schemas.openxmlformats.org/officeDocument/2006/relationships/notesSlide" Target="../notesSlides/notesSlide8.xml"/><Relationship Id="rId11" Type="http://schemas.openxmlformats.org/officeDocument/2006/relationships/slideLayout" Target="../slideLayouts/slideLayout2.xml"/><Relationship Id="rId10" Type="http://schemas.openxmlformats.org/officeDocument/2006/relationships/tags" Target="../tags/tag179.xml"/><Relationship Id="rId1" Type="http://schemas.openxmlformats.org/officeDocument/2006/relationships/tags" Target="../tags/tag170.xml"/></Relationships>
</file>

<file path=ppt/slides/_rels/slide11.xml.rels><?xml version="1.0" encoding="UTF-8" standalone="yes"?>
<Relationships xmlns="http://schemas.openxmlformats.org/package/2006/relationships"><Relationship Id="rId9" Type="http://schemas.openxmlformats.org/officeDocument/2006/relationships/tags" Target="../tags/tag188.xml"/><Relationship Id="rId8" Type="http://schemas.openxmlformats.org/officeDocument/2006/relationships/tags" Target="../tags/tag187.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5" Type="http://schemas.openxmlformats.org/officeDocument/2006/relationships/notesSlide" Target="../notesSlides/notesSlide9.xml"/><Relationship Id="rId14" Type="http://schemas.openxmlformats.org/officeDocument/2006/relationships/slideLayout" Target="../slideLayouts/slideLayout2.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tags" Target="../tags/tag190.xml"/><Relationship Id="rId10" Type="http://schemas.openxmlformats.org/officeDocument/2006/relationships/tags" Target="../tags/tag189.xml"/><Relationship Id="rId1" Type="http://schemas.openxmlformats.org/officeDocument/2006/relationships/tags" Target="../tags/tag1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9" Type="http://schemas.openxmlformats.org/officeDocument/2006/relationships/notesSlide" Target="../notesSlides/notesSlide15.xml"/><Relationship Id="rId18" Type="http://schemas.openxmlformats.org/officeDocument/2006/relationships/slideLayout" Target="../slideLayouts/slideLayout2.xml"/><Relationship Id="rId17" Type="http://schemas.openxmlformats.org/officeDocument/2006/relationships/tags" Target="../tags/tag209.xml"/><Relationship Id="rId16" Type="http://schemas.openxmlformats.org/officeDocument/2006/relationships/tags" Target="../tags/tag208.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tags" Target="../tags/tag19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13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31.xml"/></Relationships>
</file>

<file path=ppt/slides/_rels/slide20.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3" Type="http://schemas.openxmlformats.org/officeDocument/2006/relationships/tags" Target="../tags/tag212.xml"/><Relationship Id="rId25" Type="http://schemas.openxmlformats.org/officeDocument/2006/relationships/notesSlide" Target="../notesSlides/notesSlide18.xml"/><Relationship Id="rId24" Type="http://schemas.openxmlformats.org/officeDocument/2006/relationships/slideLayout" Target="../slideLayouts/slideLayout2.xml"/><Relationship Id="rId23" Type="http://schemas.openxmlformats.org/officeDocument/2006/relationships/tags" Target="../tags/tag232.xml"/><Relationship Id="rId22" Type="http://schemas.openxmlformats.org/officeDocument/2006/relationships/tags" Target="../tags/tag231.xml"/><Relationship Id="rId21" Type="http://schemas.openxmlformats.org/officeDocument/2006/relationships/tags" Target="../tags/tag230.xml"/><Relationship Id="rId20" Type="http://schemas.openxmlformats.org/officeDocument/2006/relationships/tags" Target="../tags/tag229.xml"/><Relationship Id="rId2" Type="http://schemas.openxmlformats.org/officeDocument/2006/relationships/tags" Target="../tags/tag211.xml"/><Relationship Id="rId19" Type="http://schemas.openxmlformats.org/officeDocument/2006/relationships/tags" Target="../tags/tag228.xml"/><Relationship Id="rId18" Type="http://schemas.openxmlformats.org/officeDocument/2006/relationships/tags" Target="../tags/tag227.xml"/><Relationship Id="rId17" Type="http://schemas.openxmlformats.org/officeDocument/2006/relationships/tags" Target="../tags/tag226.xml"/><Relationship Id="rId16" Type="http://schemas.openxmlformats.org/officeDocument/2006/relationships/tags" Target="../tags/tag225.xml"/><Relationship Id="rId15" Type="http://schemas.openxmlformats.org/officeDocument/2006/relationships/tags" Target="../tags/tag224.xml"/><Relationship Id="rId14" Type="http://schemas.openxmlformats.org/officeDocument/2006/relationships/tags" Target="../tags/tag223.xml"/><Relationship Id="rId13" Type="http://schemas.openxmlformats.org/officeDocument/2006/relationships/tags" Target="../tags/tag222.xml"/><Relationship Id="rId12" Type="http://schemas.openxmlformats.org/officeDocument/2006/relationships/tags" Target="../tags/tag221.xml"/><Relationship Id="rId11" Type="http://schemas.openxmlformats.org/officeDocument/2006/relationships/tags" Target="../tags/tag220.xml"/><Relationship Id="rId10" Type="http://schemas.openxmlformats.org/officeDocument/2006/relationships/tags" Target="../tags/tag219.xml"/><Relationship Id="rId1" Type="http://schemas.openxmlformats.org/officeDocument/2006/relationships/tags" Target="../tags/tag2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5.xml"/></Relationships>
</file>

<file path=ppt/slides/_rels/slide28.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2" Type="http://schemas.openxmlformats.org/officeDocument/2006/relationships/notesSlide" Target="../notesSlides/notesSlide26.xml"/><Relationship Id="rId41" Type="http://schemas.openxmlformats.org/officeDocument/2006/relationships/slideLayout" Target="../slideLayouts/slideLayout2.xml"/><Relationship Id="rId40" Type="http://schemas.openxmlformats.org/officeDocument/2006/relationships/tags" Target="../tags/tag275.xml"/><Relationship Id="rId4" Type="http://schemas.openxmlformats.org/officeDocument/2006/relationships/tags" Target="../tags/tag239.xml"/><Relationship Id="rId39" Type="http://schemas.openxmlformats.org/officeDocument/2006/relationships/tags" Target="../tags/tag274.xml"/><Relationship Id="rId38" Type="http://schemas.openxmlformats.org/officeDocument/2006/relationships/tags" Target="../tags/tag273.xml"/><Relationship Id="rId37" Type="http://schemas.openxmlformats.org/officeDocument/2006/relationships/tags" Target="../tags/tag272.xml"/><Relationship Id="rId36" Type="http://schemas.openxmlformats.org/officeDocument/2006/relationships/tags" Target="../tags/tag271.xml"/><Relationship Id="rId35" Type="http://schemas.openxmlformats.org/officeDocument/2006/relationships/tags" Target="../tags/tag270.xml"/><Relationship Id="rId34" Type="http://schemas.openxmlformats.org/officeDocument/2006/relationships/tags" Target="../tags/tag269.xml"/><Relationship Id="rId33" Type="http://schemas.openxmlformats.org/officeDocument/2006/relationships/tags" Target="../tags/tag268.xml"/><Relationship Id="rId32" Type="http://schemas.openxmlformats.org/officeDocument/2006/relationships/tags" Target="../tags/tag267.xml"/><Relationship Id="rId31" Type="http://schemas.openxmlformats.org/officeDocument/2006/relationships/tags" Target="../tags/tag266.xml"/><Relationship Id="rId30" Type="http://schemas.openxmlformats.org/officeDocument/2006/relationships/tags" Target="../tags/tag265.xml"/><Relationship Id="rId3" Type="http://schemas.openxmlformats.org/officeDocument/2006/relationships/tags" Target="../tags/tag238.xml"/><Relationship Id="rId29" Type="http://schemas.openxmlformats.org/officeDocument/2006/relationships/tags" Target="../tags/tag264.xml"/><Relationship Id="rId28" Type="http://schemas.openxmlformats.org/officeDocument/2006/relationships/tags" Target="../tags/tag263.xml"/><Relationship Id="rId27" Type="http://schemas.openxmlformats.org/officeDocument/2006/relationships/tags" Target="../tags/tag262.xml"/><Relationship Id="rId26" Type="http://schemas.openxmlformats.org/officeDocument/2006/relationships/tags" Target="../tags/tag261.xml"/><Relationship Id="rId25" Type="http://schemas.openxmlformats.org/officeDocument/2006/relationships/tags" Target="../tags/tag260.xml"/><Relationship Id="rId24" Type="http://schemas.openxmlformats.org/officeDocument/2006/relationships/tags" Target="../tags/tag259.xml"/><Relationship Id="rId23" Type="http://schemas.openxmlformats.org/officeDocument/2006/relationships/tags" Target="../tags/tag258.xml"/><Relationship Id="rId22" Type="http://schemas.openxmlformats.org/officeDocument/2006/relationships/tags" Target="../tags/tag257.xml"/><Relationship Id="rId21" Type="http://schemas.openxmlformats.org/officeDocument/2006/relationships/tags" Target="../tags/tag256.xml"/><Relationship Id="rId20" Type="http://schemas.openxmlformats.org/officeDocument/2006/relationships/tags" Target="../tags/tag255.xml"/><Relationship Id="rId2" Type="http://schemas.openxmlformats.org/officeDocument/2006/relationships/tags" Target="../tags/tag237.xml"/><Relationship Id="rId19" Type="http://schemas.openxmlformats.org/officeDocument/2006/relationships/tags" Target="../tags/tag254.xml"/><Relationship Id="rId18" Type="http://schemas.openxmlformats.org/officeDocument/2006/relationships/tags" Target="../tags/tag253.xml"/><Relationship Id="rId17" Type="http://schemas.openxmlformats.org/officeDocument/2006/relationships/tags" Target="../tags/tag252.xml"/><Relationship Id="rId16" Type="http://schemas.openxmlformats.org/officeDocument/2006/relationships/tags" Target="../tags/tag251.xml"/><Relationship Id="rId15" Type="http://schemas.openxmlformats.org/officeDocument/2006/relationships/tags" Target="../tags/tag250.xml"/><Relationship Id="rId14" Type="http://schemas.openxmlformats.org/officeDocument/2006/relationships/tags" Target="../tags/tag249.xml"/><Relationship Id="rId13" Type="http://schemas.openxmlformats.org/officeDocument/2006/relationships/tags" Target="../tags/tag248.xml"/><Relationship Id="rId12" Type="http://schemas.openxmlformats.org/officeDocument/2006/relationships/tags" Target="../tags/tag247.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tags" Target="../tags/tag2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4" Type="http://schemas.openxmlformats.org/officeDocument/2006/relationships/notesSlide" Target="../notesSlides/notesSlide28.xml"/><Relationship Id="rId23" Type="http://schemas.openxmlformats.org/officeDocument/2006/relationships/slideLayout" Target="../slideLayouts/slideLayout2.xml"/><Relationship Id="rId22" Type="http://schemas.openxmlformats.org/officeDocument/2006/relationships/tags" Target="../tags/tag297.xml"/><Relationship Id="rId21" Type="http://schemas.openxmlformats.org/officeDocument/2006/relationships/tags" Target="../tags/tag296.xml"/><Relationship Id="rId20" Type="http://schemas.openxmlformats.org/officeDocument/2006/relationships/tags" Target="../tags/tag295.xml"/><Relationship Id="rId2" Type="http://schemas.openxmlformats.org/officeDocument/2006/relationships/tags" Target="../tags/tag277.xml"/><Relationship Id="rId19" Type="http://schemas.openxmlformats.org/officeDocument/2006/relationships/tags" Target="../tags/tag294.xml"/><Relationship Id="rId18" Type="http://schemas.openxmlformats.org/officeDocument/2006/relationships/tags" Target="../tags/tag293.xml"/><Relationship Id="rId17" Type="http://schemas.openxmlformats.org/officeDocument/2006/relationships/tags" Target="../tags/tag292.xml"/><Relationship Id="rId16" Type="http://schemas.openxmlformats.org/officeDocument/2006/relationships/tags" Target="../tags/tag291.xml"/><Relationship Id="rId15" Type="http://schemas.openxmlformats.org/officeDocument/2006/relationships/tags" Target="../tags/tag290.xml"/><Relationship Id="rId14" Type="http://schemas.openxmlformats.org/officeDocument/2006/relationships/tags" Target="../tags/tag289.xml"/><Relationship Id="rId13" Type="http://schemas.openxmlformats.org/officeDocument/2006/relationships/tags" Target="../tags/tag288.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6.xml"/></Relationships>
</file>

<file path=ppt/slides/_rels/slide31.xml.rels><?xml version="1.0" encoding="UTF-8" standalone="yes"?>
<Relationships xmlns="http://schemas.openxmlformats.org/package/2006/relationships"><Relationship Id="rId9" Type="http://schemas.openxmlformats.org/officeDocument/2006/relationships/tags" Target="../tags/tag306.xml"/><Relationship Id="rId8" Type="http://schemas.openxmlformats.org/officeDocument/2006/relationships/tags" Target="../tags/tag305.xml"/><Relationship Id="rId7" Type="http://schemas.openxmlformats.org/officeDocument/2006/relationships/tags" Target="../tags/tag304.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 Id="rId3" Type="http://schemas.openxmlformats.org/officeDocument/2006/relationships/tags" Target="../tags/tag300.xml"/><Relationship Id="rId24" Type="http://schemas.openxmlformats.org/officeDocument/2006/relationships/notesSlide" Target="../notesSlides/notesSlide29.xml"/><Relationship Id="rId23" Type="http://schemas.openxmlformats.org/officeDocument/2006/relationships/slideLayout" Target="../slideLayouts/slideLayout2.xml"/><Relationship Id="rId22" Type="http://schemas.openxmlformats.org/officeDocument/2006/relationships/tags" Target="../tags/tag319.xml"/><Relationship Id="rId21" Type="http://schemas.openxmlformats.org/officeDocument/2006/relationships/tags" Target="../tags/tag318.xml"/><Relationship Id="rId20" Type="http://schemas.openxmlformats.org/officeDocument/2006/relationships/tags" Target="../tags/tag317.xml"/><Relationship Id="rId2" Type="http://schemas.openxmlformats.org/officeDocument/2006/relationships/tags" Target="../tags/tag299.xml"/><Relationship Id="rId19" Type="http://schemas.openxmlformats.org/officeDocument/2006/relationships/tags" Target="../tags/tag316.xml"/><Relationship Id="rId18" Type="http://schemas.openxmlformats.org/officeDocument/2006/relationships/tags" Target="../tags/tag315.xml"/><Relationship Id="rId17" Type="http://schemas.openxmlformats.org/officeDocument/2006/relationships/tags" Target="../tags/tag314.xml"/><Relationship Id="rId16" Type="http://schemas.openxmlformats.org/officeDocument/2006/relationships/tags" Target="../tags/tag313.xml"/><Relationship Id="rId15" Type="http://schemas.openxmlformats.org/officeDocument/2006/relationships/tags" Target="../tags/tag312.xml"/><Relationship Id="rId14" Type="http://schemas.openxmlformats.org/officeDocument/2006/relationships/tags" Target="../tags/tag311.xml"/><Relationship Id="rId13" Type="http://schemas.openxmlformats.org/officeDocument/2006/relationships/tags" Target="../tags/tag310.xml"/><Relationship Id="rId12" Type="http://schemas.openxmlformats.org/officeDocument/2006/relationships/tags" Target="../tags/tag309.xml"/><Relationship Id="rId11" Type="http://schemas.openxmlformats.org/officeDocument/2006/relationships/tags" Target="../tags/tag308.xml"/><Relationship Id="rId10" Type="http://schemas.openxmlformats.org/officeDocument/2006/relationships/tags" Target="../tags/tag307.xml"/><Relationship Id="rId1" Type="http://schemas.openxmlformats.org/officeDocument/2006/relationships/tags" Target="../tags/tag298.xml"/></Relationships>
</file>

<file path=ppt/slides/_rels/slide32.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tags" Target="../tags/tag321.xml"/><Relationship Id="rId15" Type="http://schemas.openxmlformats.org/officeDocument/2006/relationships/notesSlide" Target="../notesSlides/notesSlide30.xml"/><Relationship Id="rId14" Type="http://schemas.openxmlformats.org/officeDocument/2006/relationships/slideLayout" Target="../slideLayouts/slideLayout2.xml"/><Relationship Id="rId13" Type="http://schemas.openxmlformats.org/officeDocument/2006/relationships/tags" Target="../tags/tag332.xml"/><Relationship Id="rId12" Type="http://schemas.openxmlformats.org/officeDocument/2006/relationships/tags" Target="../tags/tag331.xml"/><Relationship Id="rId11" Type="http://schemas.openxmlformats.org/officeDocument/2006/relationships/tags" Target="../tags/tag330.xml"/><Relationship Id="rId10" Type="http://schemas.openxmlformats.org/officeDocument/2006/relationships/tags" Target="../tags/tag329.xml"/><Relationship Id="rId1" Type="http://schemas.openxmlformats.org/officeDocument/2006/relationships/tags" Target="../tags/tag3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3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4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9" Type="http://schemas.openxmlformats.org/officeDocument/2006/relationships/tags" Target="../tags/tag346.xml"/><Relationship Id="rId8" Type="http://schemas.openxmlformats.org/officeDocument/2006/relationships/hyperlink" Target="http://www.bofety.com/" TargetMode="External"/><Relationship Id="rId7" Type="http://schemas.openxmlformats.org/officeDocument/2006/relationships/tags" Target="../tags/tag345.xml"/><Relationship Id="rId6" Type="http://schemas.openxmlformats.org/officeDocument/2006/relationships/image" Target="../media/image14.jpeg"/><Relationship Id="rId5" Type="http://schemas.openxmlformats.org/officeDocument/2006/relationships/tags" Target="../tags/tag344.xml"/><Relationship Id="rId4" Type="http://schemas.openxmlformats.org/officeDocument/2006/relationships/image" Target="../media/image13.jpeg"/><Relationship Id="rId3" Type="http://schemas.openxmlformats.org/officeDocument/2006/relationships/tags" Target="../tags/tag343.xml"/><Relationship Id="rId2" Type="http://schemas.openxmlformats.org/officeDocument/2006/relationships/tags" Target="../tags/tag342.xml"/><Relationship Id="rId10" Type="http://schemas.openxmlformats.org/officeDocument/2006/relationships/slideLayout" Target="../slideLayouts/slideLayout22.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3" Type="http://schemas.openxmlformats.org/officeDocument/2006/relationships/notesSlide" Target="../notesSlides/notesSlide6.xml"/><Relationship Id="rId22" Type="http://schemas.openxmlformats.org/officeDocument/2006/relationships/slideLayout" Target="../slideLayouts/slideLayout2.xml"/><Relationship Id="rId21" Type="http://schemas.openxmlformats.org/officeDocument/2006/relationships/tags" Target="../tags/tag154.xml"/><Relationship Id="rId20" Type="http://schemas.openxmlformats.org/officeDocument/2006/relationships/tags" Target="../tags/tag153.xml"/><Relationship Id="rId2" Type="http://schemas.openxmlformats.org/officeDocument/2006/relationships/tags" Target="../tags/tag135.xml"/><Relationship Id="rId19" Type="http://schemas.openxmlformats.org/officeDocument/2006/relationships/tags" Target="../tags/tag152.xml"/><Relationship Id="rId18" Type="http://schemas.openxmlformats.org/officeDocument/2006/relationships/tags" Target="../tags/tag151.xml"/><Relationship Id="rId17" Type="http://schemas.openxmlformats.org/officeDocument/2006/relationships/tags" Target="../tags/tag150.xml"/><Relationship Id="rId16" Type="http://schemas.openxmlformats.org/officeDocument/2006/relationships/tags" Target="../tags/tag149.xml"/><Relationship Id="rId15" Type="http://schemas.openxmlformats.org/officeDocument/2006/relationships/tags" Target="../tags/tag148.xml"/><Relationship Id="rId14" Type="http://schemas.openxmlformats.org/officeDocument/2006/relationships/tags" Target="../tags/tag147.xml"/><Relationship Id="rId13" Type="http://schemas.openxmlformats.org/officeDocument/2006/relationships/tags" Target="../tags/tag146.xml"/><Relationship Id="rId12" Type="http://schemas.openxmlformats.org/officeDocument/2006/relationships/tags" Target="../tags/tag145.xml"/><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4.xml"/></Relationships>
</file>

<file path=ppt/slides/_rels/slide9.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7" Type="http://schemas.openxmlformats.org/officeDocument/2006/relationships/notesSlide" Target="../notesSlides/notesSlide7.xml"/><Relationship Id="rId16" Type="http://schemas.openxmlformats.org/officeDocument/2006/relationships/slideLayout" Target="../slideLayouts/slideLayout2.xml"/><Relationship Id="rId15" Type="http://schemas.openxmlformats.org/officeDocument/2006/relationships/tags" Target="../tags/tag169.xml"/><Relationship Id="rId14" Type="http://schemas.openxmlformats.org/officeDocument/2006/relationships/tags" Target="../tags/tag168.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tags" Target="../tags/tag1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scene3d>
              <a:camera prst="orthographicFront"/>
              <a:lightRig rig="threePt" dir="t"/>
            </a:scene3d>
          </a:bodyPr>
          <a:lstStyle/>
          <a:p>
            <a:pPr marL="0" indent="0" algn="ctr">
              <a:lnSpc>
                <a:spcPct val="110000"/>
              </a:lnSpc>
              <a:spcBef>
                <a:spcPts val="0"/>
              </a:spcBef>
              <a:spcAft>
                <a:spcPts val="0"/>
              </a:spcAft>
              <a:buSzPct val="100000"/>
              <a:buNone/>
            </a:pPr>
            <a:r>
              <a:rPr lang="zh-CN" altLang="en-US" sz="3600" smtClean="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常见危险作业</a:t>
            </a:r>
            <a:br>
              <a:rPr lang="zh-CN" altLang="en-US" sz="3600" smtClean="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br>
            <a:r>
              <a:rPr lang="zh-CN" altLang="en-US" sz="3600" smtClean="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rPr>
              <a:t>安全管理技术</a:t>
            </a:r>
            <a:endParaRPr lang="zh-CN" altLang="en-US" sz="3600" dirty="0" smtClean="0">
              <a:ln/>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ea"/>
              <a:sym typeface="+mn-lt"/>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108204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3、常见危险作业安全管理要点</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1281007" y="1755987"/>
            <a:ext cx="1359747" cy="378460"/>
          </a:xfrm>
          <a:prstGeom prst="rect">
            <a:avLst/>
          </a:prstGeom>
          <a:solidFill>
            <a:srgbClr val="C00000"/>
          </a:solidFill>
        </p:spPr>
        <p:txBody>
          <a:bodyPr wrap="square" rtlCol="0" anchor="t">
            <a:spAutoFit/>
          </a:bodyPr>
          <a:lstStyle/>
          <a:p>
            <a:pPr algn="ctr">
              <a:lnSpc>
                <a:spcPct val="100000"/>
              </a:lnSpc>
            </a:pPr>
            <a:r>
              <a:rPr lang="zh-CN" altLang="en-US" sz="1865" b="1">
                <a:solidFill>
                  <a:schemeClr val="bg1"/>
                </a:solidFill>
                <a:latin typeface="微软雅黑" panose="020B0503020204020204" charset="-122"/>
                <a:ea typeface="微软雅黑" panose="020B0503020204020204" charset="-122"/>
              </a:rPr>
              <a:t>作业后</a:t>
            </a:r>
            <a:endParaRPr lang="zh-CN" altLang="en-US" sz="1865" b="1">
              <a:solidFill>
                <a:schemeClr val="bg1"/>
              </a:solidFill>
              <a:latin typeface="微软雅黑" panose="020B0503020204020204" charset="-122"/>
              <a:ea typeface="微软雅黑" panose="020B0503020204020204" charset="-122"/>
            </a:endParaRPr>
          </a:p>
        </p:txBody>
      </p:sp>
      <p:sp>
        <p:nvSpPr>
          <p:cNvPr id="28" name="单圆角矩形 27"/>
          <p:cNvSpPr/>
          <p:nvPr>
            <p:custDataLst>
              <p:tags r:id="rId1"/>
            </p:custDataLst>
          </p:nvPr>
        </p:nvSpPr>
        <p:spPr>
          <a:xfrm>
            <a:off x="3413760" y="2800773"/>
            <a:ext cx="2030307" cy="1311487"/>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清理现场、验收</a:t>
            </a:r>
            <a:endParaRPr lang="zh-CN" altLang="en-US" sz="1735" b="1" smtClean="0">
              <a:solidFill>
                <a:schemeClr val="bg1"/>
              </a:solidFill>
              <a:latin typeface="微软雅黑" panose="020B0503020204020204" charset="-122"/>
              <a:ea typeface="微软雅黑" panose="020B0503020204020204" charset="-122"/>
            </a:endParaRPr>
          </a:p>
        </p:txBody>
      </p:sp>
      <p:sp>
        <p:nvSpPr>
          <p:cNvPr id="29" name="任意多边形 28"/>
          <p:cNvSpPr/>
          <p:nvPr>
            <p:custDataLst>
              <p:tags r:id="rId2"/>
            </p:custDataLst>
          </p:nvPr>
        </p:nvSpPr>
        <p:spPr>
          <a:xfrm>
            <a:off x="3414607" y="4112260"/>
            <a:ext cx="762847" cy="381847"/>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custDataLst>
              <p:tags r:id="rId3"/>
            </p:custDataLst>
          </p:nvPr>
        </p:nvSpPr>
        <p:spPr>
          <a:xfrm>
            <a:off x="3750733" y="4176607"/>
            <a:ext cx="433493" cy="491067"/>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30"/>
          <p:cNvSpPr/>
          <p:nvPr>
            <p:custDataLst>
              <p:tags r:id="rId4"/>
            </p:custDataLst>
          </p:nvPr>
        </p:nvSpPr>
        <p:spPr>
          <a:xfrm rot="20761422">
            <a:off x="3570393" y="4499187"/>
            <a:ext cx="508847" cy="547793"/>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同心圆 31"/>
          <p:cNvSpPr/>
          <p:nvPr>
            <p:custDataLst>
              <p:tags r:id="rId5"/>
            </p:custDataLst>
          </p:nvPr>
        </p:nvSpPr>
        <p:spPr>
          <a:xfrm>
            <a:off x="4075007" y="4903047"/>
            <a:ext cx="466513" cy="466513"/>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A</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7" name="单圆角矩形 6"/>
          <p:cNvSpPr/>
          <p:nvPr>
            <p:custDataLst>
              <p:tags r:id="rId6"/>
            </p:custDataLst>
          </p:nvPr>
        </p:nvSpPr>
        <p:spPr>
          <a:xfrm>
            <a:off x="6183207" y="2800773"/>
            <a:ext cx="2030307" cy="1311487"/>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总结、改进、</a:t>
            </a:r>
            <a:endParaRPr lang="zh-CN" altLang="en-US" sz="1735" b="1" smtClean="0">
              <a:solidFill>
                <a:schemeClr val="bg1"/>
              </a:solidFill>
              <a:latin typeface="微软雅黑" panose="020B0503020204020204" charset="-122"/>
              <a:ea typeface="微软雅黑" panose="020B0503020204020204" charset="-122"/>
            </a:endParaRPr>
          </a:p>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存档</a:t>
            </a:r>
            <a:endParaRPr lang="zh-CN" altLang="en-US" sz="1735" b="1" smtClean="0">
              <a:solidFill>
                <a:schemeClr val="bg1"/>
              </a:solidFill>
              <a:latin typeface="微软雅黑" panose="020B0503020204020204" charset="-122"/>
              <a:ea typeface="微软雅黑" panose="020B0503020204020204" charset="-122"/>
            </a:endParaRPr>
          </a:p>
        </p:txBody>
      </p:sp>
      <p:sp>
        <p:nvSpPr>
          <p:cNvPr id="8" name="任意多边形 7"/>
          <p:cNvSpPr/>
          <p:nvPr>
            <p:custDataLst>
              <p:tags r:id="rId7"/>
            </p:custDataLst>
          </p:nvPr>
        </p:nvSpPr>
        <p:spPr>
          <a:xfrm>
            <a:off x="6184053" y="4112260"/>
            <a:ext cx="762847" cy="381847"/>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任意多边形 24"/>
          <p:cNvSpPr/>
          <p:nvPr>
            <p:custDataLst>
              <p:tags r:id="rId8"/>
            </p:custDataLst>
          </p:nvPr>
        </p:nvSpPr>
        <p:spPr>
          <a:xfrm>
            <a:off x="6520180" y="4176607"/>
            <a:ext cx="433493" cy="491067"/>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25"/>
          <p:cNvSpPr/>
          <p:nvPr>
            <p:custDataLst>
              <p:tags r:id="rId9"/>
            </p:custDataLst>
          </p:nvPr>
        </p:nvSpPr>
        <p:spPr>
          <a:xfrm rot="20761422">
            <a:off x="6339840" y="4499187"/>
            <a:ext cx="508847" cy="547793"/>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同心圆 26"/>
          <p:cNvSpPr/>
          <p:nvPr>
            <p:custDataLst>
              <p:tags r:id="rId10"/>
            </p:custDataLst>
          </p:nvPr>
        </p:nvSpPr>
        <p:spPr>
          <a:xfrm>
            <a:off x="6844453" y="4903047"/>
            <a:ext cx="466513" cy="466513"/>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B</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132334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a:off x="2103967" y="2579793"/>
            <a:ext cx="7984913" cy="2092113"/>
            <a:chOff x="-370" y="1937"/>
            <a:chExt cx="7199" cy="1886"/>
          </a:xfrm>
        </p:grpSpPr>
        <p:sp>
          <p:nvSpPr>
            <p:cNvPr id="26" name="椭圆 25"/>
            <p:cNvSpPr/>
            <p:nvPr>
              <p:custDataLst>
                <p:tags r:id="rId1"/>
              </p:custDataLst>
            </p:nvPr>
          </p:nvSpPr>
          <p:spPr>
            <a:xfrm>
              <a:off x="4943" y="1937"/>
              <a:ext cx="1887" cy="188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27" name="任意多边形 33"/>
            <p:cNvSpPr/>
            <p:nvPr>
              <p:custDataLst>
                <p:tags r:id="rId2"/>
              </p:custDataLst>
            </p:nvPr>
          </p:nvSpPr>
          <p:spPr>
            <a:xfrm>
              <a:off x="5083" y="2077"/>
              <a:ext cx="1607" cy="919"/>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custDataLst>
                <p:tags r:id="rId3"/>
              </p:custDataLst>
            </p:nvPr>
          </p:nvSpPr>
          <p:spPr>
            <a:xfrm>
              <a:off x="5219" y="3024"/>
              <a:ext cx="1336" cy="572"/>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865" b="1">
                  <a:solidFill>
                    <a:schemeClr val="tx1">
                      <a:lumMod val="75000"/>
                      <a:lumOff val="25000"/>
                    </a:schemeClr>
                  </a:solidFill>
                  <a:latin typeface="微软雅黑" panose="020B0503020204020204" charset="-122"/>
                  <a:ea typeface="微软雅黑" panose="020B0503020204020204" charset="-122"/>
                </a:rPr>
                <a:t>预防对策</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4" name="椭圆 3"/>
            <p:cNvSpPr/>
            <p:nvPr>
              <p:custDataLst>
                <p:tags r:id="rId4"/>
              </p:custDataLst>
            </p:nvPr>
          </p:nvSpPr>
          <p:spPr>
            <a:xfrm>
              <a:off x="2287" y="1937"/>
              <a:ext cx="1887" cy="18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6" name="任意多边形 29"/>
            <p:cNvSpPr/>
            <p:nvPr>
              <p:custDataLst>
                <p:tags r:id="rId5"/>
              </p:custDataLst>
            </p:nvPr>
          </p:nvSpPr>
          <p:spPr>
            <a:xfrm>
              <a:off x="2427" y="2077"/>
              <a:ext cx="1607" cy="919"/>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3" name="稻壳儿小白白(http://dwz.cn/Wu2UP)"/>
            <p:cNvSpPr>
              <a:spLocks noEditPoints="1"/>
            </p:cNvSpPr>
            <p:nvPr>
              <p:custDataLst>
                <p:tags r:id="rId6"/>
              </p:custDataLst>
            </p:nvPr>
          </p:nvSpPr>
          <p:spPr bwMode="auto">
            <a:xfrm>
              <a:off x="3001" y="2266"/>
              <a:ext cx="459" cy="426"/>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chemeClr val="bg1"/>
            </a:solidFill>
            <a:ln>
              <a:solidFill>
                <a:schemeClr val="bg1"/>
              </a:solidFill>
            </a:ln>
          </p:spPr>
          <p:txBody>
            <a:bodyPr wrap="square" lIns="90000" tIns="46800" rIns="90000" bIns="46800">
              <a:normAutofit/>
            </a:bodyPr>
            <a:lstStyle/>
            <a:p>
              <a:pPr>
                <a:defRPr/>
              </a:pPr>
              <a:endParaRPr lang="id-ID" sz="186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7" name="文本框 6"/>
            <p:cNvSpPr txBox="1"/>
            <p:nvPr>
              <p:custDataLst>
                <p:tags r:id="rId7"/>
              </p:custDataLst>
            </p:nvPr>
          </p:nvSpPr>
          <p:spPr>
            <a:xfrm>
              <a:off x="2562" y="3024"/>
              <a:ext cx="1336" cy="572"/>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865" b="1">
                  <a:solidFill>
                    <a:schemeClr val="tx1">
                      <a:lumMod val="75000"/>
                      <a:lumOff val="25000"/>
                    </a:schemeClr>
                  </a:solidFill>
                  <a:latin typeface="微软雅黑" panose="020B0503020204020204" charset="-122"/>
                  <a:ea typeface="微软雅黑" panose="020B0503020204020204" charset="-122"/>
                </a:rPr>
                <a:t>作业分布</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11" name="椭圆 10"/>
            <p:cNvSpPr/>
            <p:nvPr>
              <p:custDataLst>
                <p:tags r:id="rId8"/>
              </p:custDataLst>
            </p:nvPr>
          </p:nvSpPr>
          <p:spPr>
            <a:xfrm>
              <a:off x="-370" y="1937"/>
              <a:ext cx="1887" cy="1887"/>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12" name="任意多边形 14"/>
            <p:cNvSpPr/>
            <p:nvPr>
              <p:custDataLst>
                <p:tags r:id="rId9"/>
              </p:custDataLst>
            </p:nvPr>
          </p:nvSpPr>
          <p:spPr>
            <a:xfrm>
              <a:off x="-229" y="2077"/>
              <a:ext cx="1607" cy="919"/>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8" name="稻壳儿小白白(http://dwz.cn/Wu2UP)"/>
            <p:cNvSpPr>
              <a:spLocks noEditPoints="1"/>
            </p:cNvSpPr>
            <p:nvPr>
              <p:custDataLst>
                <p:tags r:id="rId10"/>
              </p:custDataLst>
            </p:nvPr>
          </p:nvSpPr>
          <p:spPr bwMode="auto">
            <a:xfrm>
              <a:off x="283" y="2283"/>
              <a:ext cx="581" cy="409"/>
            </a:xfrm>
            <a:custGeom>
              <a:avLst/>
              <a:gdLst>
                <a:gd name="T0" fmla="*/ 54 w 54"/>
                <a:gd name="T1" fmla="*/ 27 h 38"/>
                <a:gd name="T2" fmla="*/ 44 w 54"/>
                <a:gd name="T3" fmla="*/ 38 h 38"/>
                <a:gd name="T4" fmla="*/ 43 w 54"/>
                <a:gd name="T5" fmla="*/ 38 h 38"/>
                <a:gd name="T6" fmla="*/ 11 w 54"/>
                <a:gd name="T7" fmla="*/ 38 h 38"/>
                <a:gd name="T8" fmla="*/ 11 w 54"/>
                <a:gd name="T9" fmla="*/ 38 h 38"/>
                <a:gd name="T10" fmla="*/ 11 w 54"/>
                <a:gd name="T11" fmla="*/ 38 h 38"/>
                <a:gd name="T12" fmla="*/ 10 w 54"/>
                <a:gd name="T13" fmla="*/ 38 h 38"/>
                <a:gd name="T14" fmla="*/ 0 w 54"/>
                <a:gd name="T15" fmla="*/ 27 h 38"/>
                <a:gd name="T16" fmla="*/ 5 w 54"/>
                <a:gd name="T17" fmla="*/ 18 h 38"/>
                <a:gd name="T18" fmla="*/ 5 w 54"/>
                <a:gd name="T19" fmla="*/ 16 h 38"/>
                <a:gd name="T20" fmla="*/ 12 w 54"/>
                <a:gd name="T21" fmla="*/ 8 h 38"/>
                <a:gd name="T22" fmla="*/ 17 w 54"/>
                <a:gd name="T23" fmla="*/ 10 h 38"/>
                <a:gd name="T24" fmla="*/ 31 w 54"/>
                <a:gd name="T25" fmla="*/ 0 h 38"/>
                <a:gd name="T26" fmla="*/ 48 w 54"/>
                <a:gd name="T27" fmla="*/ 17 h 38"/>
                <a:gd name="T28" fmla="*/ 48 w 54"/>
                <a:gd name="T29" fmla="*/ 18 h 38"/>
                <a:gd name="T30" fmla="*/ 54 w 54"/>
                <a:gd name="T31" fmla="*/ 27 h 38"/>
                <a:gd name="T32" fmla="*/ 20 w 54"/>
                <a:gd name="T33" fmla="*/ 32 h 38"/>
                <a:gd name="T34" fmla="*/ 26 w 54"/>
                <a:gd name="T35" fmla="*/ 29 h 38"/>
                <a:gd name="T36" fmla="*/ 24 w 54"/>
                <a:gd name="T37" fmla="*/ 26 h 38"/>
                <a:gd name="T38" fmla="*/ 20 w 54"/>
                <a:gd name="T39" fmla="*/ 28 h 38"/>
                <a:gd name="T40" fmla="*/ 16 w 54"/>
                <a:gd name="T41" fmla="*/ 25 h 38"/>
                <a:gd name="T42" fmla="*/ 20 w 54"/>
                <a:gd name="T43" fmla="*/ 21 h 38"/>
                <a:gd name="T44" fmla="*/ 36 w 54"/>
                <a:gd name="T45" fmla="*/ 32 h 38"/>
                <a:gd name="T46" fmla="*/ 43 w 54"/>
                <a:gd name="T47" fmla="*/ 25 h 38"/>
                <a:gd name="T48" fmla="*/ 36 w 54"/>
                <a:gd name="T49" fmla="*/ 18 h 38"/>
                <a:gd name="T50" fmla="*/ 29 w 54"/>
                <a:gd name="T51" fmla="*/ 20 h 38"/>
                <a:gd name="T52" fmla="*/ 32 w 54"/>
                <a:gd name="T53" fmla="*/ 23 h 38"/>
                <a:gd name="T54" fmla="*/ 35 w 54"/>
                <a:gd name="T55" fmla="*/ 21 h 38"/>
                <a:gd name="T56" fmla="*/ 39 w 54"/>
                <a:gd name="T57" fmla="*/ 25 h 38"/>
                <a:gd name="T58" fmla="*/ 35 w 54"/>
                <a:gd name="T59" fmla="*/ 28 h 38"/>
                <a:gd name="T60" fmla="*/ 20 w 54"/>
                <a:gd name="T61" fmla="*/ 18 h 38"/>
                <a:gd name="T62" fmla="*/ 12 w 54"/>
                <a:gd name="T63" fmla="*/ 25 h 38"/>
                <a:gd name="T64" fmla="*/ 20 w 54"/>
                <a:gd name="T6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38">
                  <a:moveTo>
                    <a:pt x="54" y="27"/>
                  </a:moveTo>
                  <a:cubicBezTo>
                    <a:pt x="54" y="33"/>
                    <a:pt x="50" y="38"/>
                    <a:pt x="44" y="38"/>
                  </a:cubicBezTo>
                  <a:cubicBezTo>
                    <a:pt x="43" y="38"/>
                    <a:pt x="43" y="38"/>
                    <a:pt x="43" y="38"/>
                  </a:cubicBezTo>
                  <a:cubicBezTo>
                    <a:pt x="11" y="38"/>
                    <a:pt x="11" y="38"/>
                    <a:pt x="11" y="38"/>
                  </a:cubicBezTo>
                  <a:cubicBezTo>
                    <a:pt x="11" y="38"/>
                    <a:pt x="11" y="38"/>
                    <a:pt x="11" y="38"/>
                  </a:cubicBezTo>
                  <a:cubicBezTo>
                    <a:pt x="11" y="38"/>
                    <a:pt x="11" y="38"/>
                    <a:pt x="11" y="38"/>
                  </a:cubicBezTo>
                  <a:cubicBezTo>
                    <a:pt x="10" y="38"/>
                    <a:pt x="10" y="38"/>
                    <a:pt x="10" y="38"/>
                  </a:cubicBezTo>
                  <a:cubicBezTo>
                    <a:pt x="4" y="38"/>
                    <a:pt x="0" y="33"/>
                    <a:pt x="0" y="27"/>
                  </a:cubicBezTo>
                  <a:cubicBezTo>
                    <a:pt x="0" y="23"/>
                    <a:pt x="2" y="20"/>
                    <a:pt x="5" y="18"/>
                  </a:cubicBezTo>
                  <a:cubicBezTo>
                    <a:pt x="5" y="17"/>
                    <a:pt x="5" y="16"/>
                    <a:pt x="5" y="16"/>
                  </a:cubicBezTo>
                  <a:cubicBezTo>
                    <a:pt x="5" y="11"/>
                    <a:pt x="8" y="8"/>
                    <a:pt x="12" y="8"/>
                  </a:cubicBezTo>
                  <a:cubicBezTo>
                    <a:pt x="14" y="8"/>
                    <a:pt x="15" y="9"/>
                    <a:pt x="17" y="10"/>
                  </a:cubicBezTo>
                  <a:cubicBezTo>
                    <a:pt x="19" y="4"/>
                    <a:pt x="25" y="0"/>
                    <a:pt x="31" y="0"/>
                  </a:cubicBezTo>
                  <a:cubicBezTo>
                    <a:pt x="40" y="0"/>
                    <a:pt x="48" y="8"/>
                    <a:pt x="48" y="17"/>
                  </a:cubicBezTo>
                  <a:cubicBezTo>
                    <a:pt x="48" y="17"/>
                    <a:pt x="48" y="17"/>
                    <a:pt x="48" y="18"/>
                  </a:cubicBezTo>
                  <a:cubicBezTo>
                    <a:pt x="52" y="19"/>
                    <a:pt x="54" y="23"/>
                    <a:pt x="54" y="27"/>
                  </a:cubicBezTo>
                  <a:close/>
                  <a:moveTo>
                    <a:pt x="20" y="32"/>
                  </a:moveTo>
                  <a:cubicBezTo>
                    <a:pt x="23" y="32"/>
                    <a:pt x="24" y="31"/>
                    <a:pt x="26" y="29"/>
                  </a:cubicBezTo>
                  <a:cubicBezTo>
                    <a:pt x="26" y="28"/>
                    <a:pt x="25" y="27"/>
                    <a:pt x="24" y="26"/>
                  </a:cubicBezTo>
                  <a:cubicBezTo>
                    <a:pt x="23" y="27"/>
                    <a:pt x="22" y="28"/>
                    <a:pt x="20" y="28"/>
                  </a:cubicBezTo>
                  <a:cubicBezTo>
                    <a:pt x="18" y="28"/>
                    <a:pt x="16" y="27"/>
                    <a:pt x="16" y="25"/>
                  </a:cubicBezTo>
                  <a:cubicBezTo>
                    <a:pt x="16" y="23"/>
                    <a:pt x="18" y="21"/>
                    <a:pt x="20" y="21"/>
                  </a:cubicBezTo>
                  <a:cubicBezTo>
                    <a:pt x="26" y="21"/>
                    <a:pt x="27" y="32"/>
                    <a:pt x="36" y="32"/>
                  </a:cubicBezTo>
                  <a:cubicBezTo>
                    <a:pt x="40" y="32"/>
                    <a:pt x="43" y="29"/>
                    <a:pt x="43" y="25"/>
                  </a:cubicBezTo>
                  <a:cubicBezTo>
                    <a:pt x="43" y="20"/>
                    <a:pt x="40" y="18"/>
                    <a:pt x="36" y="18"/>
                  </a:cubicBezTo>
                  <a:cubicBezTo>
                    <a:pt x="33" y="18"/>
                    <a:pt x="31" y="18"/>
                    <a:pt x="29" y="20"/>
                  </a:cubicBezTo>
                  <a:cubicBezTo>
                    <a:pt x="30" y="21"/>
                    <a:pt x="31" y="22"/>
                    <a:pt x="32" y="23"/>
                  </a:cubicBezTo>
                  <a:cubicBezTo>
                    <a:pt x="33" y="22"/>
                    <a:pt x="34" y="21"/>
                    <a:pt x="35" y="21"/>
                  </a:cubicBezTo>
                  <a:cubicBezTo>
                    <a:pt x="37" y="21"/>
                    <a:pt x="39" y="23"/>
                    <a:pt x="39" y="25"/>
                  </a:cubicBezTo>
                  <a:cubicBezTo>
                    <a:pt x="39" y="27"/>
                    <a:pt x="37" y="28"/>
                    <a:pt x="35" y="28"/>
                  </a:cubicBezTo>
                  <a:cubicBezTo>
                    <a:pt x="30" y="28"/>
                    <a:pt x="28" y="18"/>
                    <a:pt x="20" y="18"/>
                  </a:cubicBezTo>
                  <a:cubicBezTo>
                    <a:pt x="16" y="18"/>
                    <a:pt x="12" y="20"/>
                    <a:pt x="12" y="25"/>
                  </a:cubicBezTo>
                  <a:cubicBezTo>
                    <a:pt x="12" y="29"/>
                    <a:pt x="16" y="32"/>
                    <a:pt x="20" y="32"/>
                  </a:cubicBezTo>
                  <a:close/>
                </a:path>
              </a:pathLst>
            </a:custGeom>
            <a:solidFill>
              <a:schemeClr val="bg1"/>
            </a:solidFill>
            <a:ln>
              <a:solidFill>
                <a:schemeClr val="bg1"/>
              </a:solidFill>
            </a:ln>
          </p:spPr>
          <p:txBody>
            <a:bodyPr wrap="square" lIns="90000" tIns="46800" rIns="90000" bIns="46800">
              <a:normAutofit/>
            </a:bodyPr>
            <a:lstStyle/>
            <a:p>
              <a:pPr>
                <a:defRPr/>
              </a:pPr>
              <a:endParaRPr lang="id-ID" sz="186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14" name="文本框 13"/>
            <p:cNvSpPr txBox="1"/>
            <p:nvPr>
              <p:custDataLst>
                <p:tags r:id="rId11"/>
              </p:custDataLst>
            </p:nvPr>
          </p:nvSpPr>
          <p:spPr>
            <a:xfrm>
              <a:off x="-94" y="3024"/>
              <a:ext cx="1336" cy="572"/>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865" b="1">
                  <a:solidFill>
                    <a:schemeClr val="tx1">
                      <a:lumMod val="75000"/>
                      <a:lumOff val="25000"/>
                    </a:schemeClr>
                  </a:solidFill>
                  <a:latin typeface="微软雅黑" panose="020B0503020204020204" charset="-122"/>
                  <a:ea typeface="微软雅黑" panose="020B0503020204020204" charset="-122"/>
                </a:rPr>
                <a:t>危害分析</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18" name="Freeform 7"/>
            <p:cNvSpPr>
              <a:spLocks noEditPoints="1"/>
            </p:cNvSpPr>
            <p:nvPr>
              <p:custDataLst>
                <p:tags r:id="rId12"/>
              </p:custDataLst>
            </p:nvPr>
          </p:nvSpPr>
          <p:spPr bwMode="auto">
            <a:xfrm>
              <a:off x="5693" y="2294"/>
              <a:ext cx="387" cy="387"/>
            </a:xfrm>
            <a:custGeom>
              <a:avLst/>
              <a:gdLst>
                <a:gd name="T0" fmla="*/ 35 w 70"/>
                <a:gd name="T1" fmla="*/ 0 h 69"/>
                <a:gd name="T2" fmla="*/ 59 w 70"/>
                <a:gd name="T3" fmla="*/ 10 h 69"/>
                <a:gd name="T4" fmla="*/ 60 w 70"/>
                <a:gd name="T5" fmla="*/ 10 h 69"/>
                <a:gd name="T6" fmla="*/ 70 w 70"/>
                <a:gd name="T7" fmla="*/ 34 h 69"/>
                <a:gd name="T8" fmla="*/ 68 w 70"/>
                <a:gd name="T9" fmla="*/ 45 h 69"/>
                <a:gd name="T10" fmla="*/ 63 w 70"/>
                <a:gd name="T11" fmla="*/ 54 h 69"/>
                <a:gd name="T12" fmla="*/ 63 w 70"/>
                <a:gd name="T13" fmla="*/ 66 h 69"/>
                <a:gd name="T14" fmla="*/ 61 w 70"/>
                <a:gd name="T15" fmla="*/ 69 h 69"/>
                <a:gd name="T16" fmla="*/ 61 w 70"/>
                <a:gd name="T17" fmla="*/ 69 h 69"/>
                <a:gd name="T18" fmla="*/ 35 w 70"/>
                <a:gd name="T19" fmla="*/ 69 h 69"/>
                <a:gd name="T20" fmla="*/ 10 w 70"/>
                <a:gd name="T21" fmla="*/ 59 h 69"/>
                <a:gd name="T22" fmla="*/ 10 w 70"/>
                <a:gd name="T23" fmla="*/ 59 h 69"/>
                <a:gd name="T24" fmla="*/ 10 w 70"/>
                <a:gd name="T25" fmla="*/ 59 h 69"/>
                <a:gd name="T26" fmla="*/ 0 w 70"/>
                <a:gd name="T27" fmla="*/ 34 h 69"/>
                <a:gd name="T28" fmla="*/ 10 w 70"/>
                <a:gd name="T29" fmla="*/ 10 h 69"/>
                <a:gd name="T30" fmla="*/ 10 w 70"/>
                <a:gd name="T31" fmla="*/ 10 h 69"/>
                <a:gd name="T32" fmla="*/ 35 w 70"/>
                <a:gd name="T33" fmla="*/ 0 h 69"/>
                <a:gd name="T34" fmla="*/ 17 w 70"/>
                <a:gd name="T35" fmla="*/ 27 h 69"/>
                <a:gd name="T36" fmla="*/ 17 w 70"/>
                <a:gd name="T37" fmla="*/ 27 h 69"/>
                <a:gd name="T38" fmla="*/ 52 w 70"/>
                <a:gd name="T39" fmla="*/ 27 h 69"/>
                <a:gd name="T40" fmla="*/ 54 w 70"/>
                <a:gd name="T41" fmla="*/ 26 h 69"/>
                <a:gd name="T42" fmla="*/ 52 w 70"/>
                <a:gd name="T43" fmla="*/ 24 h 69"/>
                <a:gd name="T44" fmla="*/ 17 w 70"/>
                <a:gd name="T45" fmla="*/ 24 h 69"/>
                <a:gd name="T46" fmla="*/ 16 w 70"/>
                <a:gd name="T47" fmla="*/ 26 h 69"/>
                <a:gd name="T48" fmla="*/ 17 w 70"/>
                <a:gd name="T49" fmla="*/ 27 h 69"/>
                <a:gd name="T50" fmla="*/ 17 w 70"/>
                <a:gd name="T51" fmla="*/ 36 h 69"/>
                <a:gd name="T52" fmla="*/ 17 w 70"/>
                <a:gd name="T53" fmla="*/ 36 h 69"/>
                <a:gd name="T54" fmla="*/ 52 w 70"/>
                <a:gd name="T55" fmla="*/ 36 h 69"/>
                <a:gd name="T56" fmla="*/ 54 w 70"/>
                <a:gd name="T57" fmla="*/ 34 h 69"/>
                <a:gd name="T58" fmla="*/ 52 w 70"/>
                <a:gd name="T59" fmla="*/ 33 h 69"/>
                <a:gd name="T60" fmla="*/ 17 w 70"/>
                <a:gd name="T61" fmla="*/ 33 h 69"/>
                <a:gd name="T62" fmla="*/ 16 w 70"/>
                <a:gd name="T63" fmla="*/ 34 h 69"/>
                <a:gd name="T64" fmla="*/ 17 w 70"/>
                <a:gd name="T65" fmla="*/ 36 h 69"/>
                <a:gd name="T66" fmla="*/ 17 w 70"/>
                <a:gd name="T67" fmla="*/ 45 h 69"/>
                <a:gd name="T68" fmla="*/ 17 w 70"/>
                <a:gd name="T69" fmla="*/ 45 h 69"/>
                <a:gd name="T70" fmla="*/ 52 w 70"/>
                <a:gd name="T71" fmla="*/ 45 h 69"/>
                <a:gd name="T72" fmla="*/ 54 w 70"/>
                <a:gd name="T73" fmla="*/ 43 h 69"/>
                <a:gd name="T74" fmla="*/ 52 w 70"/>
                <a:gd name="T75" fmla="*/ 41 h 69"/>
                <a:gd name="T76" fmla="*/ 17 w 70"/>
                <a:gd name="T77" fmla="*/ 41 h 69"/>
                <a:gd name="T78" fmla="*/ 16 w 70"/>
                <a:gd name="T79" fmla="*/ 43 h 69"/>
                <a:gd name="T80" fmla="*/ 17 w 70"/>
                <a:gd name="T81" fmla="*/ 45 h 69"/>
                <a:gd name="T82" fmla="*/ 56 w 70"/>
                <a:gd name="T83" fmla="*/ 14 h 69"/>
                <a:gd name="T84" fmla="*/ 56 w 70"/>
                <a:gd name="T85" fmla="*/ 14 h 69"/>
                <a:gd name="T86" fmla="*/ 35 w 70"/>
                <a:gd name="T87" fmla="*/ 5 h 69"/>
                <a:gd name="T88" fmla="*/ 14 w 70"/>
                <a:gd name="T89" fmla="*/ 14 h 69"/>
                <a:gd name="T90" fmla="*/ 14 w 70"/>
                <a:gd name="T91" fmla="*/ 14 h 69"/>
                <a:gd name="T92" fmla="*/ 14 w 70"/>
                <a:gd name="T93" fmla="*/ 14 h 69"/>
                <a:gd name="T94" fmla="*/ 5 w 70"/>
                <a:gd name="T95" fmla="*/ 34 h 69"/>
                <a:gd name="T96" fmla="*/ 14 w 70"/>
                <a:gd name="T97" fmla="*/ 55 h 69"/>
                <a:gd name="T98" fmla="*/ 14 w 70"/>
                <a:gd name="T99" fmla="*/ 55 h 69"/>
                <a:gd name="T100" fmla="*/ 35 w 70"/>
                <a:gd name="T101" fmla="*/ 64 h 69"/>
                <a:gd name="T102" fmla="*/ 58 w 70"/>
                <a:gd name="T103" fmla="*/ 64 h 69"/>
                <a:gd name="T104" fmla="*/ 58 w 70"/>
                <a:gd name="T105" fmla="*/ 53 h 69"/>
                <a:gd name="T106" fmla="*/ 58 w 70"/>
                <a:gd name="T107" fmla="*/ 53 h 69"/>
                <a:gd name="T108" fmla="*/ 59 w 70"/>
                <a:gd name="T109" fmla="*/ 52 h 69"/>
                <a:gd name="T110" fmla="*/ 63 w 70"/>
                <a:gd name="T111" fmla="*/ 43 h 69"/>
                <a:gd name="T112" fmla="*/ 64 w 70"/>
                <a:gd name="T113" fmla="*/ 34 h 69"/>
                <a:gd name="T114" fmla="*/ 56 w 70"/>
                <a:gd name="T115" fmla="*/ 14 h 69"/>
                <a:gd name="T116" fmla="*/ 56 w 70"/>
                <a:gd name="T117"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69">
                  <a:moveTo>
                    <a:pt x="35" y="0"/>
                  </a:moveTo>
                  <a:cubicBezTo>
                    <a:pt x="44" y="0"/>
                    <a:pt x="53" y="3"/>
                    <a:pt x="59" y="10"/>
                  </a:cubicBezTo>
                  <a:cubicBezTo>
                    <a:pt x="60" y="10"/>
                    <a:pt x="60" y="10"/>
                    <a:pt x="60" y="10"/>
                  </a:cubicBezTo>
                  <a:cubicBezTo>
                    <a:pt x="66" y="16"/>
                    <a:pt x="70" y="25"/>
                    <a:pt x="70" y="34"/>
                  </a:cubicBezTo>
                  <a:cubicBezTo>
                    <a:pt x="70" y="38"/>
                    <a:pt x="69" y="42"/>
                    <a:pt x="68" y="45"/>
                  </a:cubicBezTo>
                  <a:cubicBezTo>
                    <a:pt x="67" y="48"/>
                    <a:pt x="65" y="51"/>
                    <a:pt x="63" y="54"/>
                  </a:cubicBezTo>
                  <a:cubicBezTo>
                    <a:pt x="63" y="66"/>
                    <a:pt x="63" y="66"/>
                    <a:pt x="63" y="66"/>
                  </a:cubicBezTo>
                  <a:cubicBezTo>
                    <a:pt x="63" y="68"/>
                    <a:pt x="62" y="69"/>
                    <a:pt x="61" y="69"/>
                  </a:cubicBezTo>
                  <a:cubicBezTo>
                    <a:pt x="61" y="69"/>
                    <a:pt x="61" y="69"/>
                    <a:pt x="61" y="69"/>
                  </a:cubicBezTo>
                  <a:cubicBezTo>
                    <a:pt x="35" y="69"/>
                    <a:pt x="35" y="69"/>
                    <a:pt x="35" y="69"/>
                  </a:cubicBezTo>
                  <a:cubicBezTo>
                    <a:pt x="25" y="69"/>
                    <a:pt x="17" y="65"/>
                    <a:pt x="10" y="59"/>
                  </a:cubicBezTo>
                  <a:cubicBezTo>
                    <a:pt x="10" y="59"/>
                    <a:pt x="10" y="59"/>
                    <a:pt x="10" y="59"/>
                  </a:cubicBezTo>
                  <a:cubicBezTo>
                    <a:pt x="10" y="59"/>
                    <a:pt x="10" y="59"/>
                    <a:pt x="10" y="59"/>
                  </a:cubicBezTo>
                  <a:cubicBezTo>
                    <a:pt x="4" y="53"/>
                    <a:pt x="0" y="44"/>
                    <a:pt x="0" y="34"/>
                  </a:cubicBezTo>
                  <a:cubicBezTo>
                    <a:pt x="0" y="25"/>
                    <a:pt x="4" y="16"/>
                    <a:pt x="10" y="10"/>
                  </a:cubicBezTo>
                  <a:cubicBezTo>
                    <a:pt x="10" y="10"/>
                    <a:pt x="10" y="10"/>
                    <a:pt x="10" y="10"/>
                  </a:cubicBezTo>
                  <a:cubicBezTo>
                    <a:pt x="17" y="3"/>
                    <a:pt x="25" y="0"/>
                    <a:pt x="35" y="0"/>
                  </a:cubicBezTo>
                  <a:close/>
                  <a:moveTo>
                    <a:pt x="17" y="27"/>
                  </a:moveTo>
                  <a:cubicBezTo>
                    <a:pt x="17" y="27"/>
                    <a:pt x="17" y="27"/>
                    <a:pt x="17" y="27"/>
                  </a:cubicBezTo>
                  <a:cubicBezTo>
                    <a:pt x="52" y="27"/>
                    <a:pt x="52" y="27"/>
                    <a:pt x="52" y="27"/>
                  </a:cubicBezTo>
                  <a:cubicBezTo>
                    <a:pt x="53" y="27"/>
                    <a:pt x="54" y="27"/>
                    <a:pt x="54" y="26"/>
                  </a:cubicBezTo>
                  <a:cubicBezTo>
                    <a:pt x="54" y="25"/>
                    <a:pt x="53" y="24"/>
                    <a:pt x="52" y="24"/>
                  </a:cubicBezTo>
                  <a:cubicBezTo>
                    <a:pt x="17" y="24"/>
                    <a:pt x="17" y="24"/>
                    <a:pt x="17" y="24"/>
                  </a:cubicBezTo>
                  <a:cubicBezTo>
                    <a:pt x="17" y="24"/>
                    <a:pt x="16" y="25"/>
                    <a:pt x="16" y="26"/>
                  </a:cubicBezTo>
                  <a:cubicBezTo>
                    <a:pt x="16" y="27"/>
                    <a:pt x="17" y="27"/>
                    <a:pt x="17" y="27"/>
                  </a:cubicBezTo>
                  <a:close/>
                  <a:moveTo>
                    <a:pt x="17" y="36"/>
                  </a:moveTo>
                  <a:cubicBezTo>
                    <a:pt x="17" y="36"/>
                    <a:pt x="17" y="36"/>
                    <a:pt x="17" y="36"/>
                  </a:cubicBezTo>
                  <a:cubicBezTo>
                    <a:pt x="52" y="36"/>
                    <a:pt x="52" y="36"/>
                    <a:pt x="52" y="36"/>
                  </a:cubicBezTo>
                  <a:cubicBezTo>
                    <a:pt x="53" y="36"/>
                    <a:pt x="54" y="35"/>
                    <a:pt x="54" y="34"/>
                  </a:cubicBezTo>
                  <a:cubicBezTo>
                    <a:pt x="54" y="33"/>
                    <a:pt x="53" y="33"/>
                    <a:pt x="52" y="33"/>
                  </a:cubicBezTo>
                  <a:cubicBezTo>
                    <a:pt x="17" y="33"/>
                    <a:pt x="17" y="33"/>
                    <a:pt x="17" y="33"/>
                  </a:cubicBezTo>
                  <a:cubicBezTo>
                    <a:pt x="17" y="33"/>
                    <a:pt x="16" y="33"/>
                    <a:pt x="16" y="34"/>
                  </a:cubicBezTo>
                  <a:cubicBezTo>
                    <a:pt x="16" y="35"/>
                    <a:pt x="17" y="36"/>
                    <a:pt x="17" y="36"/>
                  </a:cubicBezTo>
                  <a:close/>
                  <a:moveTo>
                    <a:pt x="17" y="45"/>
                  </a:moveTo>
                  <a:cubicBezTo>
                    <a:pt x="17" y="45"/>
                    <a:pt x="17" y="45"/>
                    <a:pt x="17" y="45"/>
                  </a:cubicBezTo>
                  <a:cubicBezTo>
                    <a:pt x="52" y="45"/>
                    <a:pt x="52" y="45"/>
                    <a:pt x="52" y="45"/>
                  </a:cubicBezTo>
                  <a:cubicBezTo>
                    <a:pt x="53" y="45"/>
                    <a:pt x="54" y="44"/>
                    <a:pt x="54" y="43"/>
                  </a:cubicBezTo>
                  <a:cubicBezTo>
                    <a:pt x="54" y="42"/>
                    <a:pt x="53" y="41"/>
                    <a:pt x="52" y="41"/>
                  </a:cubicBezTo>
                  <a:cubicBezTo>
                    <a:pt x="17" y="41"/>
                    <a:pt x="17" y="41"/>
                    <a:pt x="17" y="41"/>
                  </a:cubicBezTo>
                  <a:cubicBezTo>
                    <a:pt x="17" y="41"/>
                    <a:pt x="16" y="42"/>
                    <a:pt x="16" y="43"/>
                  </a:cubicBezTo>
                  <a:cubicBezTo>
                    <a:pt x="16" y="44"/>
                    <a:pt x="17" y="45"/>
                    <a:pt x="17" y="45"/>
                  </a:cubicBezTo>
                  <a:close/>
                  <a:moveTo>
                    <a:pt x="56" y="14"/>
                  </a:moveTo>
                  <a:cubicBezTo>
                    <a:pt x="56" y="14"/>
                    <a:pt x="56" y="14"/>
                    <a:pt x="56" y="14"/>
                  </a:cubicBezTo>
                  <a:cubicBezTo>
                    <a:pt x="50" y="8"/>
                    <a:pt x="43" y="5"/>
                    <a:pt x="35" y="5"/>
                  </a:cubicBezTo>
                  <a:cubicBezTo>
                    <a:pt x="27" y="5"/>
                    <a:pt x="19" y="8"/>
                    <a:pt x="14" y="14"/>
                  </a:cubicBezTo>
                  <a:cubicBezTo>
                    <a:pt x="14" y="14"/>
                    <a:pt x="14" y="14"/>
                    <a:pt x="14" y="14"/>
                  </a:cubicBezTo>
                  <a:cubicBezTo>
                    <a:pt x="14" y="14"/>
                    <a:pt x="14" y="14"/>
                    <a:pt x="14" y="14"/>
                  </a:cubicBezTo>
                  <a:cubicBezTo>
                    <a:pt x="9" y="19"/>
                    <a:pt x="5" y="26"/>
                    <a:pt x="5" y="34"/>
                  </a:cubicBezTo>
                  <a:cubicBezTo>
                    <a:pt x="5" y="42"/>
                    <a:pt x="9" y="50"/>
                    <a:pt x="14" y="55"/>
                  </a:cubicBezTo>
                  <a:cubicBezTo>
                    <a:pt x="14" y="55"/>
                    <a:pt x="14" y="55"/>
                    <a:pt x="14" y="55"/>
                  </a:cubicBezTo>
                  <a:cubicBezTo>
                    <a:pt x="19" y="60"/>
                    <a:pt x="27" y="64"/>
                    <a:pt x="35" y="64"/>
                  </a:cubicBezTo>
                  <a:cubicBezTo>
                    <a:pt x="58" y="64"/>
                    <a:pt x="58" y="64"/>
                    <a:pt x="58" y="64"/>
                  </a:cubicBezTo>
                  <a:cubicBezTo>
                    <a:pt x="58" y="53"/>
                    <a:pt x="58" y="53"/>
                    <a:pt x="58" y="53"/>
                  </a:cubicBezTo>
                  <a:cubicBezTo>
                    <a:pt x="58" y="53"/>
                    <a:pt x="58" y="53"/>
                    <a:pt x="58" y="53"/>
                  </a:cubicBezTo>
                  <a:cubicBezTo>
                    <a:pt x="58" y="53"/>
                    <a:pt x="58" y="52"/>
                    <a:pt x="59" y="52"/>
                  </a:cubicBezTo>
                  <a:cubicBezTo>
                    <a:pt x="60" y="49"/>
                    <a:pt x="62" y="46"/>
                    <a:pt x="63" y="43"/>
                  </a:cubicBezTo>
                  <a:cubicBezTo>
                    <a:pt x="64" y="41"/>
                    <a:pt x="64" y="38"/>
                    <a:pt x="64" y="34"/>
                  </a:cubicBezTo>
                  <a:cubicBezTo>
                    <a:pt x="64" y="26"/>
                    <a:pt x="61" y="19"/>
                    <a:pt x="56" y="14"/>
                  </a:cubicBezTo>
                  <a:cubicBezTo>
                    <a:pt x="56" y="14"/>
                    <a:pt x="56" y="14"/>
                    <a:pt x="56" y="14"/>
                  </a:cubicBezTo>
                  <a:close/>
                </a:path>
              </a:pathLst>
            </a:custGeom>
            <a:solidFill>
              <a:schemeClr val="bg2"/>
            </a:solidFill>
            <a:ln>
              <a:noFill/>
            </a:ln>
          </p:spPr>
          <p:txBody>
            <a:bodyPr vert="horz" wrap="square" lIns="91440" tIns="45720" rIns="91440" bIns="45720" numCol="1" anchor="t" anchorCtr="0" compatLnSpc="1"/>
            <a:lstStyle/>
            <a:p>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cxnSp>
        <p:nvCxnSpPr>
          <p:cNvPr id="25" name="直接箭头连接符 24"/>
          <p:cNvCxnSpPr/>
          <p:nvPr/>
        </p:nvCxnSpPr>
        <p:spPr>
          <a:xfrm>
            <a:off x="4404360" y="3733800"/>
            <a:ext cx="38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7360073" y="3733800"/>
            <a:ext cx="38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3"/>
    </p:custDataLst>
  </p:cSld>
  <p:clrMapOvr>
    <a:masterClrMapping/>
  </p:clrMapOvr>
  <p:transition advTm="0">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0"/>
          <p:cNvGrpSpPr/>
          <p:nvPr/>
        </p:nvGrpSpPr>
        <p:grpSpPr>
          <a:xfrm>
            <a:off x="1539240" y="2496820"/>
            <a:ext cx="9679093" cy="3842173"/>
            <a:chOff x="982640" y="1286614"/>
            <a:chExt cx="10081118" cy="5023499"/>
          </a:xfrm>
        </p:grpSpPr>
        <p:sp>
          <p:nvSpPr>
            <p:cNvPr id="8" name="圆角矩形 7"/>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 name="圆角矩形 8"/>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18" name="组合 13"/>
            <p:cNvGrpSpPr/>
            <p:nvPr/>
          </p:nvGrpSpPr>
          <p:grpSpPr>
            <a:xfrm>
              <a:off x="982640" y="1596960"/>
              <a:ext cx="751220" cy="4402812"/>
              <a:chOff x="982640" y="1596960"/>
              <a:chExt cx="751220" cy="4402812"/>
            </a:xfrm>
          </p:grpSpPr>
          <p:grpSp>
            <p:nvGrpSpPr>
              <p:cNvPr id="11" name="组合 14"/>
              <p:cNvGrpSpPr/>
              <p:nvPr/>
            </p:nvGrpSpPr>
            <p:grpSpPr>
              <a:xfrm rot="16200000">
                <a:off x="-615723" y="3650189"/>
                <a:ext cx="4402812" cy="296354"/>
                <a:chOff x="2149635" y="1165383"/>
                <a:chExt cx="3485831" cy="234634"/>
              </a:xfrm>
            </p:grpSpPr>
            <p:grpSp>
              <p:nvGrpSpPr>
                <p:cNvPr id="50" name="组合 49"/>
                <p:cNvGrpSpPr/>
                <p:nvPr/>
              </p:nvGrpSpPr>
              <p:grpSpPr>
                <a:xfrm>
                  <a:off x="2149635" y="1165385"/>
                  <a:ext cx="234632" cy="234632"/>
                  <a:chOff x="2483014" y="1114427"/>
                  <a:chExt cx="209550" cy="209550"/>
                </a:xfrm>
              </p:grpSpPr>
              <p:sp>
                <p:nvSpPr>
                  <p:cNvPr id="78" name="椭圆 7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79" name="椭圆 7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1" name="组合 50"/>
                <p:cNvGrpSpPr/>
                <p:nvPr/>
              </p:nvGrpSpPr>
              <p:grpSpPr>
                <a:xfrm>
                  <a:off x="2510880" y="1165385"/>
                  <a:ext cx="234632" cy="234632"/>
                  <a:chOff x="2483014" y="1114427"/>
                  <a:chExt cx="209550" cy="209550"/>
                </a:xfrm>
              </p:grpSpPr>
              <p:sp>
                <p:nvSpPr>
                  <p:cNvPr id="76" name="椭圆 7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77" name="椭圆 7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2" name="组合 51"/>
                <p:cNvGrpSpPr/>
                <p:nvPr/>
              </p:nvGrpSpPr>
              <p:grpSpPr>
                <a:xfrm>
                  <a:off x="2872124" y="1165385"/>
                  <a:ext cx="234632" cy="234632"/>
                  <a:chOff x="2483014" y="1114427"/>
                  <a:chExt cx="209550" cy="209550"/>
                </a:xfrm>
              </p:grpSpPr>
              <p:sp>
                <p:nvSpPr>
                  <p:cNvPr id="74" name="椭圆 7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75" name="椭圆 7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3" name="组合 52"/>
                <p:cNvGrpSpPr/>
                <p:nvPr/>
              </p:nvGrpSpPr>
              <p:grpSpPr>
                <a:xfrm>
                  <a:off x="3233369" y="1165385"/>
                  <a:ext cx="234632" cy="234632"/>
                  <a:chOff x="2483014" y="1114427"/>
                  <a:chExt cx="209550" cy="209550"/>
                </a:xfrm>
              </p:grpSpPr>
              <p:sp>
                <p:nvSpPr>
                  <p:cNvPr id="72" name="椭圆 7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73" name="椭圆 7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4" name="组合 53"/>
                <p:cNvGrpSpPr/>
                <p:nvPr/>
              </p:nvGrpSpPr>
              <p:grpSpPr>
                <a:xfrm>
                  <a:off x="3594615" y="1165383"/>
                  <a:ext cx="234632" cy="234632"/>
                  <a:chOff x="2483014" y="1114427"/>
                  <a:chExt cx="209550" cy="209550"/>
                </a:xfrm>
              </p:grpSpPr>
              <p:sp>
                <p:nvSpPr>
                  <p:cNvPr id="70" name="椭圆 6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71" name="椭圆 7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5" name="组合 54"/>
                <p:cNvGrpSpPr/>
                <p:nvPr/>
              </p:nvGrpSpPr>
              <p:grpSpPr>
                <a:xfrm>
                  <a:off x="3955858" y="1165384"/>
                  <a:ext cx="234632" cy="234632"/>
                  <a:chOff x="2483014" y="1114427"/>
                  <a:chExt cx="209550" cy="209550"/>
                </a:xfrm>
              </p:grpSpPr>
              <p:sp>
                <p:nvSpPr>
                  <p:cNvPr id="68" name="椭圆 6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69" name="椭圆 6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6" name="组合 55"/>
                <p:cNvGrpSpPr/>
                <p:nvPr/>
              </p:nvGrpSpPr>
              <p:grpSpPr>
                <a:xfrm>
                  <a:off x="4317103" y="1165384"/>
                  <a:ext cx="234632" cy="234632"/>
                  <a:chOff x="2483014" y="1114427"/>
                  <a:chExt cx="209550" cy="209550"/>
                </a:xfrm>
              </p:grpSpPr>
              <p:sp>
                <p:nvSpPr>
                  <p:cNvPr id="66" name="椭圆 6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67" name="椭圆 6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7" name="组合 56"/>
                <p:cNvGrpSpPr/>
                <p:nvPr/>
              </p:nvGrpSpPr>
              <p:grpSpPr>
                <a:xfrm>
                  <a:off x="4678347" y="1165384"/>
                  <a:ext cx="234632" cy="234632"/>
                  <a:chOff x="2483014" y="1114427"/>
                  <a:chExt cx="209550" cy="209550"/>
                </a:xfrm>
              </p:grpSpPr>
              <p:sp>
                <p:nvSpPr>
                  <p:cNvPr id="64" name="椭圆 6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65" name="椭圆 6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8" name="组合 57"/>
                <p:cNvGrpSpPr/>
                <p:nvPr/>
              </p:nvGrpSpPr>
              <p:grpSpPr>
                <a:xfrm>
                  <a:off x="5039590" y="1165384"/>
                  <a:ext cx="234632" cy="234632"/>
                  <a:chOff x="2483014" y="1114427"/>
                  <a:chExt cx="209550" cy="209550"/>
                </a:xfrm>
              </p:grpSpPr>
              <p:sp>
                <p:nvSpPr>
                  <p:cNvPr id="62" name="椭圆 6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63" name="椭圆 6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59" name="组合 58"/>
                <p:cNvGrpSpPr/>
                <p:nvPr/>
              </p:nvGrpSpPr>
              <p:grpSpPr>
                <a:xfrm>
                  <a:off x="5400834" y="1165384"/>
                  <a:ext cx="234632" cy="234632"/>
                  <a:chOff x="2483014" y="1114427"/>
                  <a:chExt cx="209550" cy="209550"/>
                </a:xfrm>
              </p:grpSpPr>
              <p:sp>
                <p:nvSpPr>
                  <p:cNvPr id="60" name="椭圆 5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61" name="椭圆 6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20" name="组合 22"/>
              <p:cNvGrpSpPr/>
              <p:nvPr/>
            </p:nvGrpSpPr>
            <p:grpSpPr>
              <a:xfrm rot="16200000">
                <a:off x="1229146" y="5557309"/>
                <a:ext cx="119576" cy="612586"/>
                <a:chOff x="2244455" y="772894"/>
                <a:chExt cx="94658" cy="485003"/>
              </a:xfrm>
            </p:grpSpPr>
            <p:sp>
              <p:nvSpPr>
                <p:cNvPr id="48" name="圆角矩形 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49" name="圆角矩形 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 name="组合 23"/>
              <p:cNvGrpSpPr/>
              <p:nvPr/>
            </p:nvGrpSpPr>
            <p:grpSpPr>
              <a:xfrm rot="16200000">
                <a:off x="1229146" y="5099253"/>
                <a:ext cx="119576" cy="612586"/>
                <a:chOff x="2244455" y="772894"/>
                <a:chExt cx="94658" cy="485003"/>
              </a:xfrm>
            </p:grpSpPr>
            <p:sp>
              <p:nvSpPr>
                <p:cNvPr id="46" name="圆角矩形 4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47" name="圆角矩形 4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 name="组合 24"/>
              <p:cNvGrpSpPr/>
              <p:nvPr/>
            </p:nvGrpSpPr>
            <p:grpSpPr>
              <a:xfrm rot="16200000">
                <a:off x="1229146" y="4641198"/>
                <a:ext cx="119576" cy="612586"/>
                <a:chOff x="2244455" y="772894"/>
                <a:chExt cx="94658" cy="485003"/>
              </a:xfrm>
            </p:grpSpPr>
            <p:sp>
              <p:nvSpPr>
                <p:cNvPr id="44" name="圆角矩形 4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45" name="圆角矩形 4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25" name="组合 25"/>
              <p:cNvGrpSpPr/>
              <p:nvPr/>
            </p:nvGrpSpPr>
            <p:grpSpPr>
              <a:xfrm rot="16200000">
                <a:off x="1229146" y="4183143"/>
                <a:ext cx="119576" cy="612586"/>
                <a:chOff x="2244455" y="772894"/>
                <a:chExt cx="94658" cy="485003"/>
              </a:xfrm>
            </p:grpSpPr>
            <p:sp>
              <p:nvSpPr>
                <p:cNvPr id="42" name="圆角矩形 4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43" name="圆角矩形 4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26" name="组合 26"/>
              <p:cNvGrpSpPr/>
              <p:nvPr/>
            </p:nvGrpSpPr>
            <p:grpSpPr>
              <a:xfrm rot="16200000">
                <a:off x="1229146" y="3725089"/>
                <a:ext cx="119576" cy="612586"/>
                <a:chOff x="2244455" y="772894"/>
                <a:chExt cx="94658" cy="485003"/>
              </a:xfrm>
            </p:grpSpPr>
            <p:sp>
              <p:nvSpPr>
                <p:cNvPr id="40" name="圆角矩形 3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41" name="圆角矩形 4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27" name="组合 27"/>
              <p:cNvGrpSpPr/>
              <p:nvPr/>
            </p:nvGrpSpPr>
            <p:grpSpPr>
              <a:xfrm rot="16200000">
                <a:off x="1229146" y="3267031"/>
                <a:ext cx="119576" cy="612586"/>
                <a:chOff x="2244455" y="772894"/>
                <a:chExt cx="94658" cy="485003"/>
              </a:xfrm>
            </p:grpSpPr>
            <p:sp>
              <p:nvSpPr>
                <p:cNvPr id="38" name="圆角矩形 3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39" name="圆角矩形 3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28" name="组合 28"/>
              <p:cNvGrpSpPr/>
              <p:nvPr/>
            </p:nvGrpSpPr>
            <p:grpSpPr>
              <a:xfrm rot="16200000">
                <a:off x="1229145" y="2808975"/>
                <a:ext cx="119576" cy="612586"/>
                <a:chOff x="2244455" y="772894"/>
                <a:chExt cx="94658" cy="485003"/>
              </a:xfrm>
            </p:grpSpPr>
            <p:sp>
              <p:nvSpPr>
                <p:cNvPr id="36" name="圆角矩形 3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37" name="圆角矩形 3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29" name="组合 29"/>
              <p:cNvGrpSpPr/>
              <p:nvPr/>
            </p:nvGrpSpPr>
            <p:grpSpPr>
              <a:xfrm rot="16200000">
                <a:off x="1229146" y="2350922"/>
                <a:ext cx="119576" cy="612586"/>
                <a:chOff x="2244455" y="772894"/>
                <a:chExt cx="94658" cy="485003"/>
              </a:xfrm>
            </p:grpSpPr>
            <p:sp>
              <p:nvSpPr>
                <p:cNvPr id="34" name="圆角矩形 3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35" name="圆角矩形 3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30" name="组合 30"/>
              <p:cNvGrpSpPr/>
              <p:nvPr/>
            </p:nvGrpSpPr>
            <p:grpSpPr>
              <a:xfrm rot="16200000">
                <a:off x="1229146" y="1892869"/>
                <a:ext cx="119576" cy="612586"/>
                <a:chOff x="2244455" y="772894"/>
                <a:chExt cx="94658" cy="485003"/>
              </a:xfrm>
            </p:grpSpPr>
            <p:sp>
              <p:nvSpPr>
                <p:cNvPr id="32" name="圆角矩形 3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33" name="圆角矩形 3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31" name="组合 31"/>
              <p:cNvGrpSpPr/>
              <p:nvPr/>
            </p:nvGrpSpPr>
            <p:grpSpPr>
              <a:xfrm rot="16200000">
                <a:off x="1229146" y="1434816"/>
                <a:ext cx="119576" cy="612586"/>
                <a:chOff x="2244455" y="772894"/>
                <a:chExt cx="94658" cy="485003"/>
              </a:xfrm>
            </p:grpSpPr>
            <p:sp>
              <p:nvSpPr>
                <p:cNvPr id="80" name="圆角矩形 7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81" name="圆角矩形 8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1323340" y="1510453"/>
            <a:ext cx="3386667" cy="378460"/>
          </a:xfrm>
          <a:prstGeom prst="rect">
            <a:avLst/>
          </a:prstGeom>
          <a:noFill/>
        </p:spPr>
        <p:txBody>
          <a:bodyPr wrap="square" rtlCol="0" anchor="t">
            <a:spAutoFit/>
          </a:bodyPr>
          <a:lstStyle/>
          <a:p>
            <a:r>
              <a:rPr lang="zh-CN" altLang="en-US" sz="1865" b="1">
                <a:solidFill>
                  <a:schemeClr val="tx1">
                    <a:lumMod val="75000"/>
                    <a:lumOff val="25000"/>
                  </a:schemeClr>
                </a:solidFill>
                <a:latin typeface="微软雅黑" panose="020B0503020204020204" charset="-122"/>
                <a:ea typeface="微软雅黑" panose="020B0503020204020204" charset="-122"/>
              </a:rPr>
              <a:t>危害分析</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227667" y="1938020"/>
            <a:ext cx="100033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能直接或间接产生明火的工艺设置以外的可能产生火焰、火花和炽热表面的非常规作业</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2760980" y="2688167"/>
            <a:ext cx="3386667" cy="3302635"/>
          </a:xfrm>
          <a:prstGeom prst="rect">
            <a:avLst/>
          </a:prstGeom>
          <a:noFill/>
        </p:spPr>
        <p:txBody>
          <a:bodyPr wrap="square" rtlCol="0" anchor="t">
            <a:spAutoFit/>
          </a:bodyPr>
          <a:lstStyle/>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电焊</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气割</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氧气焊</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氩弧焊</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角磨机磨光及切割</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切割机切割</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钻孔</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锤击、打磨、喷沙</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5571913" y="2688167"/>
            <a:ext cx="5507567" cy="3302635"/>
          </a:xfrm>
          <a:prstGeom prst="rect">
            <a:avLst/>
          </a:prstGeom>
          <a:noFill/>
        </p:spPr>
        <p:txBody>
          <a:bodyPr wrap="square" rtlCol="0" anchor="t">
            <a:spAutoFit/>
          </a:bodyPr>
          <a:lstStyle/>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等离子切割</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烘烤</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切削</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喷灯、火炉</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煨管、熬沥青、炒沙子</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临时用电或使用非防爆电动工具</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使用雷管、炸药等进行爆破作业</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在易燃易爆区使用非防爆的通讯和电气设备</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3" name="文本框 2"/>
          <p:cNvSpPr txBox="1"/>
          <p:nvPr/>
        </p:nvSpPr>
        <p:spPr>
          <a:xfrm>
            <a:off x="1036320" y="1606127"/>
            <a:ext cx="3386667" cy="378460"/>
          </a:xfrm>
          <a:prstGeom prst="rect">
            <a:avLst/>
          </a:prstGeom>
          <a:noFill/>
        </p:spPr>
        <p:txBody>
          <a:bodyPr wrap="square" rtlCol="0" anchor="t">
            <a:spAutoFit/>
          </a:bodyPr>
          <a:lstStyle/>
          <a:p>
            <a:r>
              <a:rPr lang="zh-CN" altLang="en-US" sz="1865" b="1">
                <a:solidFill>
                  <a:schemeClr val="tx1">
                    <a:lumMod val="75000"/>
                    <a:lumOff val="25000"/>
                  </a:schemeClr>
                </a:solidFill>
                <a:latin typeface="微软雅黑" panose="020B0503020204020204" charset="-122"/>
                <a:ea typeface="微软雅黑" panose="020B0503020204020204" charset="-122"/>
              </a:rPr>
              <a:t>危害分析</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191260" y="2213187"/>
            <a:ext cx="3196167" cy="1696720"/>
          </a:xfrm>
          <a:prstGeom prst="rect">
            <a:avLst/>
          </a:prstGeom>
          <a:noFill/>
        </p:spPr>
        <p:txBody>
          <a:bodyPr wrap="square" rtlCol="0" anchor="t">
            <a:spAutoFit/>
          </a:bodyPr>
          <a:lstStyle/>
          <a:p>
            <a:pPr>
              <a:lnSpc>
                <a:spcPct val="150000"/>
              </a:lnSpc>
            </a:pPr>
            <a:r>
              <a:rPr lang="zh-CN" altLang="en-US" sz="1735" b="1">
                <a:solidFill>
                  <a:schemeClr val="tx1">
                    <a:lumMod val="75000"/>
                    <a:lumOff val="25000"/>
                  </a:schemeClr>
                </a:solidFill>
                <a:latin typeface="微软雅黑" panose="020B0503020204020204" charset="-122"/>
                <a:ea typeface="微软雅黑" panose="020B0503020204020204" charset="-122"/>
              </a:rPr>
              <a:t>美国每年因动火作业</a:t>
            </a:r>
            <a:r>
              <a:rPr lang="zh-CN" altLang="en-US" sz="1735">
                <a:solidFill>
                  <a:schemeClr val="tx1">
                    <a:lumMod val="75000"/>
                    <a:lumOff val="25000"/>
                  </a:schemeClr>
                </a:solidFill>
                <a:latin typeface="微软雅黑" panose="020B0503020204020204" charset="-122"/>
                <a:ea typeface="微软雅黑" panose="020B0503020204020204" charset="-122"/>
              </a:rPr>
              <a:t>：</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12630起火灾</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直接财产损失3.1亿美元</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死亡31人</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11" name="组合 10"/>
          <p:cNvGrpSpPr/>
          <p:nvPr/>
        </p:nvGrpSpPr>
        <p:grpSpPr>
          <a:xfrm>
            <a:off x="4674447" y="1854200"/>
            <a:ext cx="6842760" cy="4391660"/>
            <a:chOff x="4843" y="1736"/>
            <a:chExt cx="8966" cy="5754"/>
          </a:xfrm>
        </p:grpSpPr>
        <p:grpSp>
          <p:nvGrpSpPr>
            <p:cNvPr id="18" name="组合 10"/>
            <p:cNvGrpSpPr/>
            <p:nvPr/>
          </p:nvGrpSpPr>
          <p:grpSpPr>
            <a:xfrm>
              <a:off x="4843" y="1736"/>
              <a:ext cx="8967" cy="5755"/>
              <a:chOff x="982640" y="1286614"/>
              <a:chExt cx="10081118" cy="5023499"/>
            </a:xfrm>
          </p:grpSpPr>
          <p:sp>
            <p:nvSpPr>
              <p:cNvPr id="86" name="圆角矩形 85"/>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87" name="圆角矩形 86"/>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88" name="组合 13"/>
              <p:cNvGrpSpPr/>
              <p:nvPr/>
            </p:nvGrpSpPr>
            <p:grpSpPr>
              <a:xfrm>
                <a:off x="982640" y="1596960"/>
                <a:ext cx="751224" cy="4402812"/>
                <a:chOff x="982640" y="1596960"/>
                <a:chExt cx="751224" cy="4402812"/>
              </a:xfrm>
            </p:grpSpPr>
            <p:grpSp>
              <p:nvGrpSpPr>
                <p:cNvPr id="89" name="组合 14"/>
                <p:cNvGrpSpPr/>
                <p:nvPr/>
              </p:nvGrpSpPr>
              <p:grpSpPr>
                <a:xfrm rot="16200000">
                  <a:off x="-615719" y="3650189"/>
                  <a:ext cx="4402812" cy="296354"/>
                  <a:chOff x="2149635" y="1165383"/>
                  <a:chExt cx="3485831" cy="234634"/>
                </a:xfrm>
              </p:grpSpPr>
              <p:grpSp>
                <p:nvGrpSpPr>
                  <p:cNvPr id="90" name="组合 89"/>
                  <p:cNvGrpSpPr/>
                  <p:nvPr/>
                </p:nvGrpSpPr>
                <p:grpSpPr>
                  <a:xfrm>
                    <a:off x="2149635" y="1165385"/>
                    <a:ext cx="234632" cy="234632"/>
                    <a:chOff x="2483014" y="1114427"/>
                    <a:chExt cx="209550" cy="209550"/>
                  </a:xfrm>
                </p:grpSpPr>
                <p:sp>
                  <p:nvSpPr>
                    <p:cNvPr id="91" name="椭圆 9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2" name="椭圆 9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3" name="组合 92"/>
                  <p:cNvGrpSpPr/>
                  <p:nvPr/>
                </p:nvGrpSpPr>
                <p:grpSpPr>
                  <a:xfrm>
                    <a:off x="2510880" y="1165385"/>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6" name="组合 95"/>
                  <p:cNvGrpSpPr/>
                  <p:nvPr/>
                </p:nvGrpSpPr>
                <p:grpSpPr>
                  <a:xfrm>
                    <a:off x="2872124" y="1165385"/>
                    <a:ext cx="234632" cy="234632"/>
                    <a:chOff x="2483014" y="1114427"/>
                    <a:chExt cx="209550" cy="209550"/>
                  </a:xfrm>
                </p:grpSpPr>
                <p:sp>
                  <p:nvSpPr>
                    <p:cNvPr id="97" name="椭圆 9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8" name="椭圆 9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9" name="组合 98"/>
                  <p:cNvGrpSpPr/>
                  <p:nvPr/>
                </p:nvGrpSpPr>
                <p:grpSpPr>
                  <a:xfrm>
                    <a:off x="3233369"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2" name="组合 101"/>
                  <p:cNvGrpSpPr/>
                  <p:nvPr/>
                </p:nvGrpSpPr>
                <p:grpSpPr>
                  <a:xfrm>
                    <a:off x="3594615" y="1165383"/>
                    <a:ext cx="234632" cy="234632"/>
                    <a:chOff x="2483014" y="1114427"/>
                    <a:chExt cx="209550" cy="209550"/>
                  </a:xfrm>
                </p:grpSpPr>
                <p:sp>
                  <p:nvSpPr>
                    <p:cNvPr id="103" name="椭圆 10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4" name="椭圆 10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5" name="组合 104"/>
                  <p:cNvGrpSpPr/>
                  <p:nvPr/>
                </p:nvGrpSpPr>
                <p:grpSpPr>
                  <a:xfrm>
                    <a:off x="3955858" y="1165384"/>
                    <a:ext cx="234632" cy="234632"/>
                    <a:chOff x="2483014" y="1114427"/>
                    <a:chExt cx="209550" cy="209550"/>
                  </a:xfrm>
                </p:grpSpPr>
                <p:sp>
                  <p:nvSpPr>
                    <p:cNvPr id="106" name="椭圆 10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7" name="椭圆 10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8" name="组合 107"/>
                  <p:cNvGrpSpPr/>
                  <p:nvPr/>
                </p:nvGrpSpPr>
                <p:grpSpPr>
                  <a:xfrm>
                    <a:off x="4317103" y="1165384"/>
                    <a:ext cx="234632" cy="234632"/>
                    <a:chOff x="2483014" y="1114427"/>
                    <a:chExt cx="209550" cy="209550"/>
                  </a:xfrm>
                </p:grpSpPr>
                <p:sp>
                  <p:nvSpPr>
                    <p:cNvPr id="109" name="椭圆 10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0" name="椭圆 10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1" name="组合 110"/>
                  <p:cNvGrpSpPr/>
                  <p:nvPr/>
                </p:nvGrpSpPr>
                <p:grpSpPr>
                  <a:xfrm>
                    <a:off x="4678347" y="1165384"/>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4" name="组合 113"/>
                  <p:cNvGrpSpPr/>
                  <p:nvPr/>
                </p:nvGrpSpPr>
                <p:grpSpPr>
                  <a:xfrm>
                    <a:off x="5039590" y="1165384"/>
                    <a:ext cx="234632" cy="234632"/>
                    <a:chOff x="2483014" y="1114427"/>
                    <a:chExt cx="209550" cy="209550"/>
                  </a:xfrm>
                </p:grpSpPr>
                <p:sp>
                  <p:nvSpPr>
                    <p:cNvPr id="115" name="椭圆 11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6" name="椭圆 11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7" name="组合 116"/>
                  <p:cNvGrpSpPr/>
                  <p:nvPr/>
                </p:nvGrpSpPr>
                <p:grpSpPr>
                  <a:xfrm>
                    <a:off x="5400834" y="1165384"/>
                    <a:ext cx="234632" cy="234632"/>
                    <a:chOff x="2483014" y="1114427"/>
                    <a:chExt cx="209550" cy="209550"/>
                  </a:xfrm>
                </p:grpSpPr>
                <p:sp>
                  <p:nvSpPr>
                    <p:cNvPr id="118" name="椭圆 11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9" name="椭圆 11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120" name="组合 22"/>
                <p:cNvGrpSpPr/>
                <p:nvPr/>
              </p:nvGrpSpPr>
              <p:grpSpPr>
                <a:xfrm rot="16200000">
                  <a:off x="1229146" y="5557309"/>
                  <a:ext cx="119576" cy="612586"/>
                  <a:chOff x="2244455" y="772894"/>
                  <a:chExt cx="94658" cy="485003"/>
                </a:xfrm>
              </p:grpSpPr>
              <p:sp>
                <p:nvSpPr>
                  <p:cNvPr id="121" name="圆角矩形 12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2" name="圆角矩形 12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3" name="组合 23"/>
                <p:cNvGrpSpPr/>
                <p:nvPr/>
              </p:nvGrpSpPr>
              <p:grpSpPr>
                <a:xfrm rot="16200000">
                  <a:off x="1229146" y="5099253"/>
                  <a:ext cx="119576" cy="612586"/>
                  <a:chOff x="2244455" y="772894"/>
                  <a:chExt cx="94658" cy="485003"/>
                </a:xfrm>
              </p:grpSpPr>
              <p:sp>
                <p:nvSpPr>
                  <p:cNvPr id="124" name="圆角矩形 12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5" name="圆角矩形 12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6" name="组合 24"/>
                <p:cNvGrpSpPr/>
                <p:nvPr/>
              </p:nvGrpSpPr>
              <p:grpSpPr>
                <a:xfrm rot="16200000">
                  <a:off x="1229146" y="4641198"/>
                  <a:ext cx="119576" cy="612586"/>
                  <a:chOff x="2244455" y="772894"/>
                  <a:chExt cx="94658" cy="485003"/>
                </a:xfrm>
              </p:grpSpPr>
              <p:sp>
                <p:nvSpPr>
                  <p:cNvPr id="127" name="圆角矩形 12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8" name="圆角矩形 1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9" name="组合 25"/>
                <p:cNvGrpSpPr/>
                <p:nvPr/>
              </p:nvGrpSpPr>
              <p:grpSpPr>
                <a:xfrm rot="16200000">
                  <a:off x="1229146" y="4183143"/>
                  <a:ext cx="119576" cy="612586"/>
                  <a:chOff x="2244455" y="772894"/>
                  <a:chExt cx="94658" cy="485003"/>
                </a:xfrm>
              </p:grpSpPr>
              <p:sp>
                <p:nvSpPr>
                  <p:cNvPr id="130" name="圆角矩形 12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1" name="圆角矩形 13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2" name="组合 26"/>
                <p:cNvGrpSpPr/>
                <p:nvPr/>
              </p:nvGrpSpPr>
              <p:grpSpPr>
                <a:xfrm rot="16200000">
                  <a:off x="1229146" y="3725089"/>
                  <a:ext cx="119576" cy="612586"/>
                  <a:chOff x="2244455" y="772894"/>
                  <a:chExt cx="94658" cy="485003"/>
                </a:xfrm>
              </p:grpSpPr>
              <p:sp>
                <p:nvSpPr>
                  <p:cNvPr id="133" name="圆角矩形 1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4" name="圆角矩形 1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5" name="组合 27"/>
                <p:cNvGrpSpPr/>
                <p:nvPr/>
              </p:nvGrpSpPr>
              <p:grpSpPr>
                <a:xfrm rot="16200000">
                  <a:off x="1229146" y="3267031"/>
                  <a:ext cx="119576" cy="612586"/>
                  <a:chOff x="2244455" y="772894"/>
                  <a:chExt cx="94658" cy="485003"/>
                </a:xfrm>
              </p:grpSpPr>
              <p:sp>
                <p:nvSpPr>
                  <p:cNvPr id="136" name="圆角矩形 13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7" name="圆角矩形 13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8" name="组合 28"/>
                <p:cNvGrpSpPr/>
                <p:nvPr/>
              </p:nvGrpSpPr>
              <p:grpSpPr>
                <a:xfrm rot="16200000">
                  <a:off x="1229145" y="2808975"/>
                  <a:ext cx="119576" cy="612586"/>
                  <a:chOff x="2244455" y="772894"/>
                  <a:chExt cx="94658" cy="485003"/>
                </a:xfrm>
              </p:grpSpPr>
              <p:sp>
                <p:nvSpPr>
                  <p:cNvPr id="139" name="圆角矩形 1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0" name="圆角矩形 1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1" name="组合 29"/>
                <p:cNvGrpSpPr/>
                <p:nvPr/>
              </p:nvGrpSpPr>
              <p:grpSpPr>
                <a:xfrm rot="16200000">
                  <a:off x="1229146" y="2350922"/>
                  <a:ext cx="119576" cy="612586"/>
                  <a:chOff x="2244455" y="772894"/>
                  <a:chExt cx="94658" cy="485003"/>
                </a:xfrm>
              </p:grpSpPr>
              <p:sp>
                <p:nvSpPr>
                  <p:cNvPr id="142" name="圆角矩形 14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3" name="圆角矩形 14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4" name="组合 30"/>
                <p:cNvGrpSpPr/>
                <p:nvPr/>
              </p:nvGrpSpPr>
              <p:grpSpPr>
                <a:xfrm rot="16200000">
                  <a:off x="1229146" y="1892869"/>
                  <a:ext cx="119576" cy="612586"/>
                  <a:chOff x="2244455" y="772894"/>
                  <a:chExt cx="94658" cy="485003"/>
                </a:xfrm>
              </p:grpSpPr>
              <p:sp>
                <p:nvSpPr>
                  <p:cNvPr id="145" name="圆角矩形 14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6" name="圆角矩形 14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7" name="组合 31"/>
                <p:cNvGrpSpPr/>
                <p:nvPr/>
              </p:nvGrpSpPr>
              <p:grpSpPr>
                <a:xfrm rot="16200000">
                  <a:off x="1229146" y="1434816"/>
                  <a:ext cx="119576" cy="612586"/>
                  <a:chOff x="2244455" y="772894"/>
                  <a:chExt cx="94658" cy="485003"/>
                </a:xfrm>
              </p:grpSpPr>
              <p:sp>
                <p:nvSpPr>
                  <p:cNvPr id="148" name="圆角矩形 1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9" name="圆角矩形 1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pic>
          <p:nvPicPr>
            <p:cNvPr id="7" name="图片 6"/>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616" y="2168"/>
              <a:ext cx="7785" cy="4995"/>
            </a:xfrm>
            <a:prstGeom prst="rect">
              <a:avLst/>
            </a:prstGeom>
          </p:spPr>
        </p:pic>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4" name="文本框 3"/>
          <p:cNvSpPr txBox="1"/>
          <p:nvPr/>
        </p:nvSpPr>
        <p:spPr>
          <a:xfrm>
            <a:off x="1191260" y="2213187"/>
            <a:ext cx="3196167" cy="1696720"/>
          </a:xfrm>
          <a:prstGeom prst="rect">
            <a:avLst/>
          </a:prstGeom>
          <a:noFill/>
        </p:spPr>
        <p:txBody>
          <a:bodyPr wrap="square" rtlCol="0" anchor="t">
            <a:spAutoFit/>
          </a:bodyPr>
          <a:lstStyle/>
          <a:p>
            <a:pPr>
              <a:lnSpc>
                <a:spcPct val="150000"/>
              </a:lnSpc>
            </a:pPr>
            <a:r>
              <a:rPr lang="zh-CN" altLang="en-US" sz="1735" b="1">
                <a:solidFill>
                  <a:schemeClr val="tx1">
                    <a:lumMod val="75000"/>
                    <a:lumOff val="25000"/>
                  </a:schemeClr>
                </a:solidFill>
                <a:latin typeface="微软雅黑" panose="020B0503020204020204" charset="-122"/>
                <a:ea typeface="微软雅黑" panose="020B0503020204020204" charset="-122"/>
              </a:rPr>
              <a:t>美国每年因动火作业</a:t>
            </a:r>
            <a:r>
              <a:rPr lang="zh-CN" altLang="en-US" sz="1735">
                <a:solidFill>
                  <a:schemeClr val="tx1">
                    <a:lumMod val="75000"/>
                    <a:lumOff val="25000"/>
                  </a:schemeClr>
                </a:solidFill>
                <a:latin typeface="微软雅黑" panose="020B0503020204020204" charset="-122"/>
                <a:ea typeface="微软雅黑" panose="020B0503020204020204" charset="-122"/>
              </a:rPr>
              <a:t>：</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12630起火灾</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直接财产损失3.1亿美元</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死亡31人</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18" name="组合 10"/>
          <p:cNvGrpSpPr/>
          <p:nvPr/>
        </p:nvGrpSpPr>
        <p:grpSpPr>
          <a:xfrm>
            <a:off x="4674447" y="1854200"/>
            <a:ext cx="6843607" cy="4392507"/>
            <a:chOff x="982640" y="1286614"/>
            <a:chExt cx="10081118" cy="5023499"/>
          </a:xfrm>
        </p:grpSpPr>
        <p:sp>
          <p:nvSpPr>
            <p:cNvPr id="86" name="圆角矩形 85"/>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87" name="圆角矩形 86"/>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88" name="组合 13"/>
            <p:cNvGrpSpPr/>
            <p:nvPr/>
          </p:nvGrpSpPr>
          <p:grpSpPr>
            <a:xfrm>
              <a:off x="982640" y="1596960"/>
              <a:ext cx="751224" cy="4402812"/>
              <a:chOff x="982640" y="1596960"/>
              <a:chExt cx="751224" cy="4402812"/>
            </a:xfrm>
          </p:grpSpPr>
          <p:grpSp>
            <p:nvGrpSpPr>
              <p:cNvPr id="89" name="组合 14"/>
              <p:cNvGrpSpPr/>
              <p:nvPr/>
            </p:nvGrpSpPr>
            <p:grpSpPr>
              <a:xfrm rot="16200000">
                <a:off x="-615719" y="3650189"/>
                <a:ext cx="4402812" cy="296354"/>
                <a:chOff x="2149635" y="1165383"/>
                <a:chExt cx="3485831" cy="234634"/>
              </a:xfrm>
            </p:grpSpPr>
            <p:grpSp>
              <p:nvGrpSpPr>
                <p:cNvPr id="90" name="组合 89"/>
                <p:cNvGrpSpPr/>
                <p:nvPr/>
              </p:nvGrpSpPr>
              <p:grpSpPr>
                <a:xfrm>
                  <a:off x="2149635" y="1165385"/>
                  <a:ext cx="234632" cy="234632"/>
                  <a:chOff x="2483014" y="1114427"/>
                  <a:chExt cx="209550" cy="209550"/>
                </a:xfrm>
              </p:grpSpPr>
              <p:sp>
                <p:nvSpPr>
                  <p:cNvPr id="91" name="椭圆 9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2" name="椭圆 9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3" name="组合 92"/>
                <p:cNvGrpSpPr/>
                <p:nvPr/>
              </p:nvGrpSpPr>
              <p:grpSpPr>
                <a:xfrm>
                  <a:off x="2510880" y="1165385"/>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6" name="组合 95"/>
                <p:cNvGrpSpPr/>
                <p:nvPr/>
              </p:nvGrpSpPr>
              <p:grpSpPr>
                <a:xfrm>
                  <a:off x="2872124" y="1165385"/>
                  <a:ext cx="234632" cy="234632"/>
                  <a:chOff x="2483014" y="1114427"/>
                  <a:chExt cx="209550" cy="209550"/>
                </a:xfrm>
              </p:grpSpPr>
              <p:sp>
                <p:nvSpPr>
                  <p:cNvPr id="97" name="椭圆 9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8" name="椭圆 9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9" name="组合 98"/>
                <p:cNvGrpSpPr/>
                <p:nvPr/>
              </p:nvGrpSpPr>
              <p:grpSpPr>
                <a:xfrm>
                  <a:off x="3233369"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2" name="组合 101"/>
                <p:cNvGrpSpPr/>
                <p:nvPr/>
              </p:nvGrpSpPr>
              <p:grpSpPr>
                <a:xfrm>
                  <a:off x="3594615" y="1165383"/>
                  <a:ext cx="234632" cy="234632"/>
                  <a:chOff x="2483014" y="1114427"/>
                  <a:chExt cx="209550" cy="209550"/>
                </a:xfrm>
              </p:grpSpPr>
              <p:sp>
                <p:nvSpPr>
                  <p:cNvPr id="103" name="椭圆 10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4" name="椭圆 10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5" name="组合 104"/>
                <p:cNvGrpSpPr/>
                <p:nvPr/>
              </p:nvGrpSpPr>
              <p:grpSpPr>
                <a:xfrm>
                  <a:off x="3955858" y="1165384"/>
                  <a:ext cx="234632" cy="234632"/>
                  <a:chOff x="2483014" y="1114427"/>
                  <a:chExt cx="209550" cy="209550"/>
                </a:xfrm>
              </p:grpSpPr>
              <p:sp>
                <p:nvSpPr>
                  <p:cNvPr id="106" name="椭圆 10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7" name="椭圆 10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8" name="组合 107"/>
                <p:cNvGrpSpPr/>
                <p:nvPr/>
              </p:nvGrpSpPr>
              <p:grpSpPr>
                <a:xfrm>
                  <a:off x="4317103" y="1165384"/>
                  <a:ext cx="234632" cy="234632"/>
                  <a:chOff x="2483014" y="1114427"/>
                  <a:chExt cx="209550" cy="209550"/>
                </a:xfrm>
              </p:grpSpPr>
              <p:sp>
                <p:nvSpPr>
                  <p:cNvPr id="109" name="椭圆 10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0" name="椭圆 10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1" name="组合 110"/>
                <p:cNvGrpSpPr/>
                <p:nvPr/>
              </p:nvGrpSpPr>
              <p:grpSpPr>
                <a:xfrm>
                  <a:off x="4678347" y="1165384"/>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4" name="组合 113"/>
                <p:cNvGrpSpPr/>
                <p:nvPr/>
              </p:nvGrpSpPr>
              <p:grpSpPr>
                <a:xfrm>
                  <a:off x="5039590" y="1165384"/>
                  <a:ext cx="234632" cy="234632"/>
                  <a:chOff x="2483014" y="1114427"/>
                  <a:chExt cx="209550" cy="209550"/>
                </a:xfrm>
              </p:grpSpPr>
              <p:sp>
                <p:nvSpPr>
                  <p:cNvPr id="115" name="椭圆 11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6" name="椭圆 11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7" name="组合 116"/>
                <p:cNvGrpSpPr/>
                <p:nvPr/>
              </p:nvGrpSpPr>
              <p:grpSpPr>
                <a:xfrm>
                  <a:off x="5400834" y="1165384"/>
                  <a:ext cx="234632" cy="234632"/>
                  <a:chOff x="2483014" y="1114427"/>
                  <a:chExt cx="209550" cy="209550"/>
                </a:xfrm>
              </p:grpSpPr>
              <p:sp>
                <p:nvSpPr>
                  <p:cNvPr id="118" name="椭圆 11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9" name="椭圆 11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120" name="组合 22"/>
              <p:cNvGrpSpPr/>
              <p:nvPr/>
            </p:nvGrpSpPr>
            <p:grpSpPr>
              <a:xfrm rot="16200000">
                <a:off x="1229146" y="5557309"/>
                <a:ext cx="119576" cy="612586"/>
                <a:chOff x="2244455" y="772894"/>
                <a:chExt cx="94658" cy="485003"/>
              </a:xfrm>
            </p:grpSpPr>
            <p:sp>
              <p:nvSpPr>
                <p:cNvPr id="121" name="圆角矩形 12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2" name="圆角矩形 12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3" name="组合 23"/>
              <p:cNvGrpSpPr/>
              <p:nvPr/>
            </p:nvGrpSpPr>
            <p:grpSpPr>
              <a:xfrm rot="16200000">
                <a:off x="1229146" y="5099253"/>
                <a:ext cx="119576" cy="612586"/>
                <a:chOff x="2244455" y="772894"/>
                <a:chExt cx="94658" cy="485003"/>
              </a:xfrm>
            </p:grpSpPr>
            <p:sp>
              <p:nvSpPr>
                <p:cNvPr id="124" name="圆角矩形 12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5" name="圆角矩形 12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6" name="组合 24"/>
              <p:cNvGrpSpPr/>
              <p:nvPr/>
            </p:nvGrpSpPr>
            <p:grpSpPr>
              <a:xfrm rot="16200000">
                <a:off x="1229146" y="4641198"/>
                <a:ext cx="119576" cy="612586"/>
                <a:chOff x="2244455" y="772894"/>
                <a:chExt cx="94658" cy="485003"/>
              </a:xfrm>
            </p:grpSpPr>
            <p:sp>
              <p:nvSpPr>
                <p:cNvPr id="127" name="圆角矩形 12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8" name="圆角矩形 1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9" name="组合 25"/>
              <p:cNvGrpSpPr/>
              <p:nvPr/>
            </p:nvGrpSpPr>
            <p:grpSpPr>
              <a:xfrm rot="16200000">
                <a:off x="1229146" y="4183143"/>
                <a:ext cx="119576" cy="612586"/>
                <a:chOff x="2244455" y="772894"/>
                <a:chExt cx="94658" cy="485003"/>
              </a:xfrm>
            </p:grpSpPr>
            <p:sp>
              <p:nvSpPr>
                <p:cNvPr id="130" name="圆角矩形 12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1" name="圆角矩形 13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2" name="组合 26"/>
              <p:cNvGrpSpPr/>
              <p:nvPr/>
            </p:nvGrpSpPr>
            <p:grpSpPr>
              <a:xfrm rot="16200000">
                <a:off x="1229146" y="3725089"/>
                <a:ext cx="119576" cy="612586"/>
                <a:chOff x="2244455" y="772894"/>
                <a:chExt cx="94658" cy="485003"/>
              </a:xfrm>
            </p:grpSpPr>
            <p:sp>
              <p:nvSpPr>
                <p:cNvPr id="133" name="圆角矩形 1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4" name="圆角矩形 1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5" name="组合 27"/>
              <p:cNvGrpSpPr/>
              <p:nvPr/>
            </p:nvGrpSpPr>
            <p:grpSpPr>
              <a:xfrm rot="16200000">
                <a:off x="1229146" y="3267031"/>
                <a:ext cx="119576" cy="612586"/>
                <a:chOff x="2244455" y="772894"/>
                <a:chExt cx="94658" cy="485003"/>
              </a:xfrm>
            </p:grpSpPr>
            <p:sp>
              <p:nvSpPr>
                <p:cNvPr id="136" name="圆角矩形 13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7" name="圆角矩形 13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8" name="组合 28"/>
              <p:cNvGrpSpPr/>
              <p:nvPr/>
            </p:nvGrpSpPr>
            <p:grpSpPr>
              <a:xfrm rot="16200000">
                <a:off x="1229145" y="2808975"/>
                <a:ext cx="119576" cy="612586"/>
                <a:chOff x="2244455" y="772894"/>
                <a:chExt cx="94658" cy="485003"/>
              </a:xfrm>
            </p:grpSpPr>
            <p:sp>
              <p:nvSpPr>
                <p:cNvPr id="139" name="圆角矩形 1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0" name="圆角矩形 1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1" name="组合 29"/>
              <p:cNvGrpSpPr/>
              <p:nvPr/>
            </p:nvGrpSpPr>
            <p:grpSpPr>
              <a:xfrm rot="16200000">
                <a:off x="1229146" y="2350922"/>
                <a:ext cx="119576" cy="612586"/>
                <a:chOff x="2244455" y="772894"/>
                <a:chExt cx="94658" cy="485003"/>
              </a:xfrm>
            </p:grpSpPr>
            <p:sp>
              <p:nvSpPr>
                <p:cNvPr id="142" name="圆角矩形 14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3" name="圆角矩形 14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4" name="组合 30"/>
              <p:cNvGrpSpPr/>
              <p:nvPr/>
            </p:nvGrpSpPr>
            <p:grpSpPr>
              <a:xfrm rot="16200000">
                <a:off x="1229146" y="1892869"/>
                <a:ext cx="119576" cy="612586"/>
                <a:chOff x="2244455" y="772894"/>
                <a:chExt cx="94658" cy="485003"/>
              </a:xfrm>
            </p:grpSpPr>
            <p:sp>
              <p:nvSpPr>
                <p:cNvPr id="145" name="圆角矩形 14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6" name="圆角矩形 14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7" name="组合 31"/>
              <p:cNvGrpSpPr/>
              <p:nvPr/>
            </p:nvGrpSpPr>
            <p:grpSpPr>
              <a:xfrm rot="16200000">
                <a:off x="1229146" y="1434816"/>
                <a:ext cx="119576" cy="612586"/>
                <a:chOff x="2244455" y="772894"/>
                <a:chExt cx="94658" cy="485003"/>
              </a:xfrm>
            </p:grpSpPr>
            <p:sp>
              <p:nvSpPr>
                <p:cNvPr id="148" name="圆角矩形 1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9" name="圆角矩形 1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pic>
        <p:nvPicPr>
          <p:cNvPr id="5" name="图片 4"/>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5216313" y="2142913"/>
            <a:ext cx="5830147" cy="3931073"/>
          </a:xfrm>
          <a:prstGeom prst="rect">
            <a:avLst/>
          </a:prstGeom>
        </p:spPr>
      </p:pic>
      <p:sp>
        <p:nvSpPr>
          <p:cNvPr id="6" name="文本框 5"/>
          <p:cNvSpPr txBox="1"/>
          <p:nvPr/>
        </p:nvSpPr>
        <p:spPr>
          <a:xfrm>
            <a:off x="1036320" y="1606127"/>
            <a:ext cx="3386667" cy="378460"/>
          </a:xfrm>
          <a:prstGeom prst="rect">
            <a:avLst/>
          </a:prstGeom>
          <a:noFill/>
        </p:spPr>
        <p:txBody>
          <a:bodyPr wrap="square" rtlCol="0" anchor="t">
            <a:spAutoFit/>
          </a:bodyPr>
          <a:lstStyle/>
          <a:p>
            <a:r>
              <a:rPr lang="zh-CN" altLang="en-US" sz="1865" b="1">
                <a:solidFill>
                  <a:schemeClr val="tx1">
                    <a:lumMod val="75000"/>
                    <a:lumOff val="25000"/>
                  </a:schemeClr>
                </a:solidFill>
                <a:latin typeface="微软雅黑" panose="020B0503020204020204" charset="-122"/>
                <a:ea typeface="微软雅黑" panose="020B0503020204020204" charset="-122"/>
              </a:rPr>
              <a:t>危害分析</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623147" y="2854960"/>
            <a:ext cx="530013" cy="1240155"/>
          </a:xfrm>
          <a:prstGeom prst="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作业分布</a:t>
            </a:r>
            <a:endParaRPr lang="zh-CN" altLang="en-US" sz="1865" b="1">
              <a:solidFill>
                <a:schemeClr val="bg1"/>
              </a:solidFill>
              <a:latin typeface="微软雅黑" panose="020B0503020204020204" charset="-122"/>
              <a:ea typeface="微软雅黑" panose="020B0503020204020204" charset="-122"/>
            </a:endParaRPr>
          </a:p>
        </p:txBody>
      </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434253" y="1610360"/>
            <a:ext cx="4962313" cy="4799965"/>
          </a:xfrm>
          <a:prstGeom prst="rect">
            <a:avLst/>
          </a:prstGeom>
          <a:noFill/>
        </p:spPr>
        <p:txBody>
          <a:bodyPr wrap="square" rtlCol="0" anchor="t">
            <a:spAutoFit/>
          </a:bodyPr>
          <a:lstStyle/>
          <a:p>
            <a:pPr marL="285750" indent="-285750">
              <a:lnSpc>
                <a:spcPct val="110000"/>
              </a:lnSpc>
              <a:spcBef>
                <a:spcPts val="0"/>
              </a:spcBef>
              <a:spcAft>
                <a:spcPts val="0"/>
              </a:spcAft>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特级动火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生产运行状态下</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带压不置换</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易燃易爆装置、管道、储罐、容器</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10000"/>
              </a:lnSpc>
              <a:spcBef>
                <a:spcPts val="0"/>
              </a:spcBef>
              <a:spcAft>
                <a:spcPts val="0"/>
              </a:spcAft>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一级动火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易燃易爆场所特级之外</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管廊动火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10000"/>
              </a:lnSpc>
              <a:spcBef>
                <a:spcPts val="0"/>
              </a:spcBef>
              <a:spcAft>
                <a:spcPts val="0"/>
              </a:spcAft>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二级动火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特级和一级之外</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禁火区动火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全部停车，清洗置换，分析合格、有效安全隔离的易燃易爆场所</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10000"/>
              </a:lnSpc>
              <a:spcBef>
                <a:spcPts val="0"/>
              </a:spcBef>
              <a:spcAft>
                <a:spcPts val="0"/>
              </a:spcAft>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固定动火区动火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食堂</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实验室</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1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机修车间</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5" name="表格 4"/>
          <p:cNvGraphicFramePr>
            <a:graphicFrameLocks noGrp="1"/>
          </p:cNvGraphicFramePr>
          <p:nvPr/>
        </p:nvGraphicFramePr>
        <p:xfrm>
          <a:off x="6670887" y="1504527"/>
          <a:ext cx="4800600" cy="4914900"/>
        </p:xfrm>
        <a:graphic>
          <a:graphicData uri="http://schemas.openxmlformats.org/drawingml/2006/table">
            <a:tbl>
              <a:tblPr/>
              <a:tblGrid>
                <a:gridCol w="2950845"/>
                <a:gridCol w="1849755"/>
              </a:tblGrid>
              <a:tr h="546100">
                <a:tc>
                  <a:txBody>
                    <a:bodyPr/>
                    <a:lstStyle/>
                    <a:p>
                      <a:pPr marL="0" marR="0" lvl="0" indent="601980" algn="just" defTabSz="914400" rtl="0" eaLnBrk="1" fontAlgn="base" latinLnBrk="0" hangingPunct="1">
                        <a:lnSpc>
                          <a:spcPct val="100000"/>
                        </a:lnSpc>
                        <a:spcBef>
                          <a:spcPct val="0"/>
                        </a:spcBef>
                        <a:spcAft>
                          <a:spcPct val="0"/>
                        </a:spcAft>
                        <a:buClrTx/>
                        <a:buSzTx/>
                        <a:buFontTx/>
                        <a:buNone/>
                      </a:pPr>
                      <a:r>
                        <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易燃易爆场所举例</a:t>
                      </a:r>
                      <a:endPar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火灾危险性分类</a:t>
                      </a:r>
                      <a:endPar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使用正己烷的浸油装置区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甲类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正己烷储罐区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甲类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玉米淀粉干燥装置区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乙类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玉米粕干燥及包装区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乙类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玉米淀粉包装间</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乙类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4610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麸质饲料、蛋白粉包装间</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乙类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玉米糊精干燥装置区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乙类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玉米糊精包装间</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乙类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沼气储气柜区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甲类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环氧乙烷装置区</a:t>
                      </a:r>
                      <a:endPar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甲类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酒精储罐区</a:t>
                      </a:r>
                      <a:endPar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甲类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酒精蒸溜装置区</a:t>
                      </a:r>
                      <a:endPar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甲类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rPr>
                        <a:t>环氧乙烷储罐区</a:t>
                      </a:r>
                      <a:endParaRPr kumimoji="0" lang="zh-CN" altLang="en-US" sz="1735" b="0" i="0" u="none" strike="noStrike" cap="none" normalizeH="0" baseline="0" smtClean="0">
                        <a:ln>
                          <a:noFill/>
                        </a:ln>
                        <a:solidFill>
                          <a:srgbClr val="000000"/>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甲类</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273050">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其他易燃易爆区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623147" y="3070860"/>
            <a:ext cx="530013" cy="1240155"/>
          </a:xfrm>
          <a:prstGeom prst="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作业分布</a:t>
            </a:r>
            <a:endParaRPr lang="zh-CN" altLang="en-US" sz="1865" b="1">
              <a:solidFill>
                <a:schemeClr val="bg1"/>
              </a:solidFill>
              <a:latin typeface="微软雅黑" panose="020B0503020204020204" charset="-122"/>
              <a:ea typeface="微软雅黑" panose="020B0503020204020204" charset="-122"/>
            </a:endParaRPr>
          </a:p>
        </p:txBody>
      </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1621367" y="1800860"/>
            <a:ext cx="3367193" cy="4438227"/>
            <a:chOff x="1836" y="1858"/>
            <a:chExt cx="4990" cy="6576"/>
          </a:xfrm>
        </p:grpSpPr>
        <p:pic>
          <p:nvPicPr>
            <p:cNvPr id="523333" name="Picture 3" descr="http://t1.gstatic.com/images?q=tbn:ANd9GcRaVOSULAbcO2CFhGO6gxz7t6fZju8IKNCuM4Mvcu2lq2QEmdMWbg"/>
            <p:cNvPicPr>
              <a:picLocks noChangeAspect="1" noChangeArrowheads="1"/>
            </p:cNvPicPr>
            <p:nvPr/>
          </p:nvPicPr>
          <p:blipFill>
            <a:blip r:embed="rId1"/>
            <a:srcRect/>
            <a:stretch>
              <a:fillRect/>
            </a:stretch>
          </p:blipFill>
          <p:spPr bwMode="auto">
            <a:xfrm>
              <a:off x="1836" y="1858"/>
              <a:ext cx="4990" cy="3142"/>
            </a:xfrm>
            <a:prstGeom prst="rect">
              <a:avLst/>
            </a:prstGeom>
            <a:noFill/>
            <a:ln w="9525">
              <a:noFill/>
              <a:miter lim="800000"/>
              <a:headEnd/>
              <a:tailEnd/>
            </a:ln>
          </p:spPr>
        </p:pic>
        <p:pic>
          <p:nvPicPr>
            <p:cNvPr id="523334" name="Picture 5" descr="http://t2.gstatic.com/images?q=tbn:ANd9GcRus8gpomnRhd0SfdsJMZn2DXlQl-u-xWWiFCch-ljCBRERt49weQ"/>
            <p:cNvPicPr>
              <a:picLocks noChangeAspect="1" noChangeArrowheads="1"/>
            </p:cNvPicPr>
            <p:nvPr/>
          </p:nvPicPr>
          <p:blipFill>
            <a:blip r:embed="rId2"/>
            <a:srcRect/>
            <a:stretch>
              <a:fillRect/>
            </a:stretch>
          </p:blipFill>
          <p:spPr bwMode="auto">
            <a:xfrm>
              <a:off x="1836" y="5000"/>
              <a:ext cx="4990" cy="3435"/>
            </a:xfrm>
            <a:prstGeom prst="rect">
              <a:avLst/>
            </a:prstGeom>
            <a:noFill/>
            <a:ln w="9525">
              <a:noFill/>
              <a:miter lim="800000"/>
              <a:headEnd/>
              <a:tailEnd/>
            </a:ln>
          </p:spPr>
        </p:pic>
      </p:grpSp>
      <p:graphicFrame>
        <p:nvGraphicFramePr>
          <p:cNvPr id="4" name="表格 3"/>
          <p:cNvGraphicFramePr>
            <a:graphicFrameLocks noGrp="1"/>
          </p:cNvGraphicFramePr>
          <p:nvPr/>
        </p:nvGraphicFramePr>
        <p:xfrm>
          <a:off x="5809827" y="1520613"/>
          <a:ext cx="5043170" cy="5387340"/>
        </p:xfrm>
        <a:graphic>
          <a:graphicData uri="http://schemas.openxmlformats.org/drawingml/2006/table">
            <a:tbl>
              <a:tblPr/>
              <a:tblGrid>
                <a:gridCol w="3455670"/>
                <a:gridCol w="1587500"/>
              </a:tblGrid>
              <a:tr h="432435">
                <a:tc>
                  <a:txBody>
                    <a:bodyPr/>
                    <a:lstStyle/>
                    <a:p>
                      <a:pPr marL="0" marR="0" lvl="0" indent="601980" algn="ctr" defTabSz="914400" rtl="0" eaLnBrk="1" fontAlgn="base" latinLnBrk="0" hangingPunct="1">
                        <a:lnSpc>
                          <a:spcPct val="100000"/>
                        </a:lnSpc>
                        <a:spcBef>
                          <a:spcPct val="0"/>
                        </a:spcBef>
                        <a:spcAft>
                          <a:spcPct val="0"/>
                        </a:spcAft>
                        <a:buClrTx/>
                        <a:buSzTx/>
                        <a:buFontTx/>
                        <a:buNone/>
                      </a:pPr>
                      <a:r>
                        <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特殊危险场所举例</a:t>
                      </a:r>
                      <a:endPar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爆炸区分类</a:t>
                      </a:r>
                      <a:endParaRPr kumimoji="0" lang="zh-CN" altLang="en-US" sz="1735" b="1"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盛装正己烷设备及输送管道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正己烷储罐</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淀粉干燥装置及输送管道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粕成品罐及输送管道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淀粉成品罐</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243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麸质饲料成品罐及输送管道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蛋白粉成品罐及输送管道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糊精成品罐</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糊精干燥装置及输送管道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沼气储气柜及输送管道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环氧乙烷装置及输送管道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酒精储罐</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酒精蒸溜装置及输送管道</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环氧乙烷储罐</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9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带压不置换容器</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8335">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其他易燃易爆粉尘、气体和液体的</a:t>
                      </a: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20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区和</a:t>
                      </a:r>
                      <a:r>
                        <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0</a:t>
                      </a:r>
                      <a:r>
                        <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rPr>
                        <a:t>区的特殊危险场所</a:t>
                      </a:r>
                      <a:endParaRPr kumimoji="0" lang="zh-CN" altLang="en-US"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1735" b="0" i="0" u="none" strike="noStrike" cap="none" normalizeH="0" baseline="0" smtClean="0">
                        <a:ln>
                          <a:noFill/>
                        </a:ln>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57272" marR="572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advTm="0">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1131147" y="1648460"/>
            <a:ext cx="1584113" cy="378460"/>
          </a:xfrm>
          <a:prstGeom prst="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29" name="椭圆 28"/>
          <p:cNvSpPr/>
          <p:nvPr>
            <p:custDataLst>
              <p:tags r:id="rId1"/>
            </p:custDataLst>
          </p:nvPr>
        </p:nvSpPr>
        <p:spPr>
          <a:xfrm>
            <a:off x="9030547" y="2909147"/>
            <a:ext cx="2025227" cy="2025227"/>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30" name="任意多边形 37"/>
          <p:cNvSpPr/>
          <p:nvPr>
            <p:custDataLst>
              <p:tags r:id="rId2"/>
            </p:custDataLst>
          </p:nvPr>
        </p:nvSpPr>
        <p:spPr>
          <a:xfrm>
            <a:off x="9181253" y="3059853"/>
            <a:ext cx="1723813" cy="985520"/>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35" name="稻壳儿小白白(http://dwz.cn/Wu2UP)"/>
          <p:cNvSpPr>
            <a:spLocks noEditPoints="1"/>
          </p:cNvSpPr>
          <p:nvPr>
            <p:custDataLst>
              <p:tags r:id="rId3"/>
            </p:custDataLst>
          </p:nvPr>
        </p:nvSpPr>
        <p:spPr bwMode="auto">
          <a:xfrm>
            <a:off x="9788313" y="3262207"/>
            <a:ext cx="508847" cy="413173"/>
          </a:xfrm>
          <a:custGeom>
            <a:avLst/>
            <a:gdLst>
              <a:gd name="T0" fmla="*/ 41 w 43"/>
              <a:gd name="T1" fmla="*/ 21 h 35"/>
              <a:gd name="T2" fmla="*/ 41 w 43"/>
              <a:gd name="T3" fmla="*/ 21 h 35"/>
              <a:gd name="T4" fmla="*/ 40 w 43"/>
              <a:gd name="T5" fmla="*/ 21 h 35"/>
              <a:gd name="T6" fmla="*/ 40 w 43"/>
              <a:gd name="T7" fmla="*/ 21 h 35"/>
              <a:gd name="T8" fmla="*/ 21 w 43"/>
              <a:gd name="T9" fmla="*/ 5 h 35"/>
              <a:gd name="T10" fmla="*/ 3 w 43"/>
              <a:gd name="T11" fmla="*/ 21 h 35"/>
              <a:gd name="T12" fmla="*/ 2 w 43"/>
              <a:gd name="T13" fmla="*/ 21 h 35"/>
              <a:gd name="T14" fmla="*/ 2 w 43"/>
              <a:gd name="T15" fmla="*/ 21 h 35"/>
              <a:gd name="T16" fmla="*/ 0 w 43"/>
              <a:gd name="T17" fmla="*/ 19 h 35"/>
              <a:gd name="T18" fmla="*/ 0 w 43"/>
              <a:gd name="T19" fmla="*/ 17 h 35"/>
              <a:gd name="T20" fmla="*/ 19 w 43"/>
              <a:gd name="T21" fmla="*/ 1 h 35"/>
              <a:gd name="T22" fmla="*/ 23 w 43"/>
              <a:gd name="T23" fmla="*/ 1 h 35"/>
              <a:gd name="T24" fmla="*/ 30 w 43"/>
              <a:gd name="T25" fmla="*/ 7 h 35"/>
              <a:gd name="T26" fmla="*/ 30 w 43"/>
              <a:gd name="T27" fmla="*/ 2 h 35"/>
              <a:gd name="T28" fmla="*/ 31 w 43"/>
              <a:gd name="T29" fmla="*/ 1 h 35"/>
              <a:gd name="T30" fmla="*/ 36 w 43"/>
              <a:gd name="T31" fmla="*/ 1 h 35"/>
              <a:gd name="T32" fmla="*/ 37 w 43"/>
              <a:gd name="T33" fmla="*/ 2 h 35"/>
              <a:gd name="T34" fmla="*/ 37 w 43"/>
              <a:gd name="T35" fmla="*/ 12 h 35"/>
              <a:gd name="T36" fmla="*/ 43 w 43"/>
              <a:gd name="T37" fmla="*/ 17 h 35"/>
              <a:gd name="T38" fmla="*/ 43 w 43"/>
              <a:gd name="T39" fmla="*/ 19 h 35"/>
              <a:gd name="T40" fmla="*/ 41 w 43"/>
              <a:gd name="T41" fmla="*/ 21 h 35"/>
              <a:gd name="T42" fmla="*/ 37 w 43"/>
              <a:gd name="T43" fmla="*/ 33 h 35"/>
              <a:gd name="T44" fmla="*/ 35 w 43"/>
              <a:gd name="T45" fmla="*/ 35 h 35"/>
              <a:gd name="T46" fmla="*/ 25 w 43"/>
              <a:gd name="T47" fmla="*/ 35 h 35"/>
              <a:gd name="T48" fmla="*/ 25 w 43"/>
              <a:gd name="T49" fmla="*/ 25 h 35"/>
              <a:gd name="T50" fmla="*/ 18 w 43"/>
              <a:gd name="T51" fmla="*/ 25 h 35"/>
              <a:gd name="T52" fmla="*/ 18 w 43"/>
              <a:gd name="T53" fmla="*/ 35 h 35"/>
              <a:gd name="T54" fmla="*/ 8 w 43"/>
              <a:gd name="T55" fmla="*/ 35 h 35"/>
              <a:gd name="T56" fmla="*/ 6 w 43"/>
              <a:gd name="T57" fmla="*/ 33 h 35"/>
              <a:gd name="T58" fmla="*/ 6 w 43"/>
              <a:gd name="T59" fmla="*/ 20 h 35"/>
              <a:gd name="T60" fmla="*/ 6 w 43"/>
              <a:gd name="T61" fmla="*/ 20 h 35"/>
              <a:gd name="T62" fmla="*/ 21 w 43"/>
              <a:gd name="T63" fmla="*/ 8 h 35"/>
              <a:gd name="T64" fmla="*/ 37 w 43"/>
              <a:gd name="T65" fmla="*/ 20 h 35"/>
              <a:gd name="T66" fmla="*/ 37 w 43"/>
              <a:gd name="T67" fmla="*/ 20 h 35"/>
              <a:gd name="T68" fmla="*/ 37 w 43"/>
              <a:gd name="T6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35">
                <a:moveTo>
                  <a:pt x="41" y="21"/>
                </a:moveTo>
                <a:cubicBezTo>
                  <a:pt x="41" y="21"/>
                  <a:pt x="41" y="21"/>
                  <a:pt x="41" y="21"/>
                </a:cubicBezTo>
                <a:cubicBezTo>
                  <a:pt x="41" y="21"/>
                  <a:pt x="41" y="21"/>
                  <a:pt x="40" y="21"/>
                </a:cubicBezTo>
                <a:cubicBezTo>
                  <a:pt x="40" y="21"/>
                  <a:pt x="40" y="21"/>
                  <a:pt x="40" y="21"/>
                </a:cubicBezTo>
                <a:cubicBezTo>
                  <a:pt x="21" y="5"/>
                  <a:pt x="21" y="5"/>
                  <a:pt x="21" y="5"/>
                </a:cubicBezTo>
                <a:cubicBezTo>
                  <a:pt x="3" y="21"/>
                  <a:pt x="3" y="21"/>
                  <a:pt x="3" y="21"/>
                </a:cubicBezTo>
                <a:cubicBezTo>
                  <a:pt x="3" y="21"/>
                  <a:pt x="2" y="21"/>
                  <a:pt x="2" y="21"/>
                </a:cubicBezTo>
                <a:cubicBezTo>
                  <a:pt x="2" y="21"/>
                  <a:pt x="2" y="21"/>
                  <a:pt x="2" y="21"/>
                </a:cubicBezTo>
                <a:cubicBezTo>
                  <a:pt x="0" y="19"/>
                  <a:pt x="0" y="19"/>
                  <a:pt x="0" y="19"/>
                </a:cubicBezTo>
                <a:cubicBezTo>
                  <a:pt x="0" y="18"/>
                  <a:pt x="0" y="18"/>
                  <a:pt x="0" y="17"/>
                </a:cubicBezTo>
                <a:cubicBezTo>
                  <a:pt x="19" y="1"/>
                  <a:pt x="19" y="1"/>
                  <a:pt x="19" y="1"/>
                </a:cubicBezTo>
                <a:cubicBezTo>
                  <a:pt x="20" y="0"/>
                  <a:pt x="22" y="0"/>
                  <a:pt x="23" y="1"/>
                </a:cubicBezTo>
                <a:cubicBezTo>
                  <a:pt x="30" y="7"/>
                  <a:pt x="30" y="7"/>
                  <a:pt x="30" y="7"/>
                </a:cubicBezTo>
                <a:cubicBezTo>
                  <a:pt x="30" y="2"/>
                  <a:pt x="30" y="2"/>
                  <a:pt x="30" y="2"/>
                </a:cubicBezTo>
                <a:cubicBezTo>
                  <a:pt x="30" y="1"/>
                  <a:pt x="30" y="1"/>
                  <a:pt x="31" y="1"/>
                </a:cubicBezTo>
                <a:cubicBezTo>
                  <a:pt x="36" y="1"/>
                  <a:pt x="36" y="1"/>
                  <a:pt x="36" y="1"/>
                </a:cubicBezTo>
                <a:cubicBezTo>
                  <a:pt x="36" y="1"/>
                  <a:pt x="37" y="1"/>
                  <a:pt x="37" y="2"/>
                </a:cubicBezTo>
                <a:cubicBezTo>
                  <a:pt x="37" y="12"/>
                  <a:pt x="37" y="12"/>
                  <a:pt x="37" y="12"/>
                </a:cubicBezTo>
                <a:cubicBezTo>
                  <a:pt x="43" y="17"/>
                  <a:pt x="43" y="17"/>
                  <a:pt x="43" y="17"/>
                </a:cubicBezTo>
                <a:cubicBezTo>
                  <a:pt x="43" y="18"/>
                  <a:pt x="43" y="18"/>
                  <a:pt x="43" y="19"/>
                </a:cubicBezTo>
                <a:lnTo>
                  <a:pt x="41" y="21"/>
                </a:lnTo>
                <a:close/>
                <a:moveTo>
                  <a:pt x="37" y="33"/>
                </a:moveTo>
                <a:cubicBezTo>
                  <a:pt x="37" y="34"/>
                  <a:pt x="36" y="35"/>
                  <a:pt x="35" y="35"/>
                </a:cubicBezTo>
                <a:cubicBezTo>
                  <a:pt x="25" y="35"/>
                  <a:pt x="25" y="35"/>
                  <a:pt x="25" y="35"/>
                </a:cubicBezTo>
                <a:cubicBezTo>
                  <a:pt x="25" y="25"/>
                  <a:pt x="25" y="25"/>
                  <a:pt x="25" y="25"/>
                </a:cubicBezTo>
                <a:cubicBezTo>
                  <a:pt x="18" y="25"/>
                  <a:pt x="18" y="25"/>
                  <a:pt x="18" y="25"/>
                </a:cubicBezTo>
                <a:cubicBezTo>
                  <a:pt x="18" y="35"/>
                  <a:pt x="18" y="35"/>
                  <a:pt x="18" y="35"/>
                </a:cubicBezTo>
                <a:cubicBezTo>
                  <a:pt x="8" y="35"/>
                  <a:pt x="8" y="35"/>
                  <a:pt x="8" y="35"/>
                </a:cubicBezTo>
                <a:cubicBezTo>
                  <a:pt x="7" y="35"/>
                  <a:pt x="6" y="34"/>
                  <a:pt x="6" y="33"/>
                </a:cubicBezTo>
                <a:cubicBezTo>
                  <a:pt x="6" y="20"/>
                  <a:pt x="6" y="20"/>
                  <a:pt x="6" y="20"/>
                </a:cubicBezTo>
                <a:cubicBezTo>
                  <a:pt x="6" y="20"/>
                  <a:pt x="6" y="20"/>
                  <a:pt x="6" y="20"/>
                </a:cubicBezTo>
                <a:cubicBezTo>
                  <a:pt x="21" y="8"/>
                  <a:pt x="21" y="8"/>
                  <a:pt x="21" y="8"/>
                </a:cubicBezTo>
                <a:cubicBezTo>
                  <a:pt x="37" y="20"/>
                  <a:pt x="37" y="20"/>
                  <a:pt x="37" y="20"/>
                </a:cubicBezTo>
                <a:cubicBezTo>
                  <a:pt x="37" y="20"/>
                  <a:pt x="37" y="20"/>
                  <a:pt x="37" y="20"/>
                </a:cubicBezTo>
                <a:lnTo>
                  <a:pt x="37" y="33"/>
                </a:lnTo>
                <a:close/>
              </a:path>
            </a:pathLst>
          </a:custGeom>
          <a:solidFill>
            <a:schemeClr val="bg1"/>
          </a:solidFill>
          <a:ln>
            <a:solidFill>
              <a:schemeClr val="bg1"/>
            </a:solidFill>
          </a:ln>
        </p:spPr>
        <p:txBody>
          <a:bodyPr wrap="square" lIns="90000" tIns="46800" rIns="90000" bIns="46800">
            <a:normAutofit/>
          </a:bodyPr>
          <a:lstStyle/>
          <a:p>
            <a:pPr>
              <a:defRPr/>
            </a:pPr>
            <a:endParaRPr lang="id-ID"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4" name="文本框 3"/>
          <p:cNvSpPr txBox="1"/>
          <p:nvPr>
            <p:custDataLst>
              <p:tags r:id="rId4"/>
            </p:custDataLst>
          </p:nvPr>
        </p:nvSpPr>
        <p:spPr>
          <a:xfrm>
            <a:off x="9326033" y="4075853"/>
            <a:ext cx="1433407" cy="613833"/>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教育培训</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6" name="椭圆 25"/>
          <p:cNvSpPr/>
          <p:nvPr>
            <p:custDataLst>
              <p:tags r:id="rId5"/>
            </p:custDataLst>
          </p:nvPr>
        </p:nvSpPr>
        <p:spPr>
          <a:xfrm>
            <a:off x="6399107" y="2909147"/>
            <a:ext cx="2025227" cy="202522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7" name="任意多边形 33"/>
          <p:cNvSpPr/>
          <p:nvPr>
            <p:custDataLst>
              <p:tags r:id="rId6"/>
            </p:custDataLst>
          </p:nvPr>
        </p:nvSpPr>
        <p:spPr>
          <a:xfrm>
            <a:off x="6549813" y="3059853"/>
            <a:ext cx="1723813" cy="985520"/>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custDataLst>
              <p:tags r:id="rId7"/>
            </p:custDataLst>
          </p:nvPr>
        </p:nvSpPr>
        <p:spPr>
          <a:xfrm>
            <a:off x="6694593" y="4075853"/>
            <a:ext cx="1433407" cy="613833"/>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应急准备</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6" name="椭圆 5"/>
          <p:cNvSpPr/>
          <p:nvPr>
            <p:custDataLst>
              <p:tags r:id="rId8"/>
            </p:custDataLst>
          </p:nvPr>
        </p:nvSpPr>
        <p:spPr>
          <a:xfrm>
            <a:off x="3767667" y="2909147"/>
            <a:ext cx="2025227" cy="20252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7" name="任意多边形 29"/>
          <p:cNvSpPr/>
          <p:nvPr>
            <p:custDataLst>
              <p:tags r:id="rId9"/>
            </p:custDataLst>
          </p:nvPr>
        </p:nvSpPr>
        <p:spPr>
          <a:xfrm>
            <a:off x="3918373" y="3059853"/>
            <a:ext cx="1723813" cy="985520"/>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33" name="稻壳儿小白白(http://dwz.cn/Wu2UP)"/>
          <p:cNvSpPr>
            <a:spLocks noEditPoints="1"/>
          </p:cNvSpPr>
          <p:nvPr>
            <p:custDataLst>
              <p:tags r:id="rId10"/>
            </p:custDataLst>
          </p:nvPr>
        </p:nvSpPr>
        <p:spPr bwMode="auto">
          <a:xfrm>
            <a:off x="4533900" y="3262207"/>
            <a:ext cx="491913" cy="457200"/>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chemeClr val="bg1"/>
          </a:solidFill>
          <a:ln>
            <a:solidFill>
              <a:schemeClr val="bg1"/>
            </a:solidFill>
          </a:ln>
        </p:spPr>
        <p:txBody>
          <a:bodyPr wrap="square" lIns="90000" tIns="46800" rIns="90000" bIns="46800">
            <a:normAutofit/>
          </a:bodyPr>
          <a:lstStyle/>
          <a:p>
            <a:pPr>
              <a:defRPr/>
            </a:pPr>
            <a:endParaRPr lang="id-ID"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8" name="文本框 7"/>
          <p:cNvSpPr txBox="1"/>
          <p:nvPr>
            <p:custDataLst>
              <p:tags r:id="rId11"/>
            </p:custDataLst>
          </p:nvPr>
        </p:nvSpPr>
        <p:spPr>
          <a:xfrm>
            <a:off x="4064000" y="4075853"/>
            <a:ext cx="1433407" cy="613833"/>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技术措施</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1" name="椭圆 10"/>
          <p:cNvSpPr/>
          <p:nvPr>
            <p:custDataLst>
              <p:tags r:id="rId12"/>
            </p:custDataLst>
          </p:nvPr>
        </p:nvSpPr>
        <p:spPr>
          <a:xfrm>
            <a:off x="1136227" y="2909147"/>
            <a:ext cx="2025227" cy="2025227"/>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2" name="任意多边形 14"/>
          <p:cNvSpPr/>
          <p:nvPr>
            <p:custDataLst>
              <p:tags r:id="rId13"/>
            </p:custDataLst>
          </p:nvPr>
        </p:nvSpPr>
        <p:spPr>
          <a:xfrm>
            <a:off x="1286933" y="3059853"/>
            <a:ext cx="1723813" cy="985520"/>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14" name="稻壳儿小白白(http://dwz.cn/Wu2UP)"/>
          <p:cNvSpPr>
            <a:spLocks noEditPoints="1"/>
          </p:cNvSpPr>
          <p:nvPr>
            <p:custDataLst>
              <p:tags r:id="rId14"/>
            </p:custDataLst>
          </p:nvPr>
        </p:nvSpPr>
        <p:spPr bwMode="auto">
          <a:xfrm>
            <a:off x="1837267" y="3281680"/>
            <a:ext cx="623993" cy="438573"/>
          </a:xfrm>
          <a:custGeom>
            <a:avLst/>
            <a:gdLst>
              <a:gd name="T0" fmla="*/ 54 w 54"/>
              <a:gd name="T1" fmla="*/ 27 h 38"/>
              <a:gd name="T2" fmla="*/ 44 w 54"/>
              <a:gd name="T3" fmla="*/ 38 h 38"/>
              <a:gd name="T4" fmla="*/ 43 w 54"/>
              <a:gd name="T5" fmla="*/ 38 h 38"/>
              <a:gd name="T6" fmla="*/ 11 w 54"/>
              <a:gd name="T7" fmla="*/ 38 h 38"/>
              <a:gd name="T8" fmla="*/ 11 w 54"/>
              <a:gd name="T9" fmla="*/ 38 h 38"/>
              <a:gd name="T10" fmla="*/ 11 w 54"/>
              <a:gd name="T11" fmla="*/ 38 h 38"/>
              <a:gd name="T12" fmla="*/ 10 w 54"/>
              <a:gd name="T13" fmla="*/ 38 h 38"/>
              <a:gd name="T14" fmla="*/ 0 w 54"/>
              <a:gd name="T15" fmla="*/ 27 h 38"/>
              <a:gd name="T16" fmla="*/ 5 w 54"/>
              <a:gd name="T17" fmla="*/ 18 h 38"/>
              <a:gd name="T18" fmla="*/ 5 w 54"/>
              <a:gd name="T19" fmla="*/ 16 h 38"/>
              <a:gd name="T20" fmla="*/ 12 w 54"/>
              <a:gd name="T21" fmla="*/ 8 h 38"/>
              <a:gd name="T22" fmla="*/ 17 w 54"/>
              <a:gd name="T23" fmla="*/ 10 h 38"/>
              <a:gd name="T24" fmla="*/ 31 w 54"/>
              <a:gd name="T25" fmla="*/ 0 h 38"/>
              <a:gd name="T26" fmla="*/ 48 w 54"/>
              <a:gd name="T27" fmla="*/ 17 h 38"/>
              <a:gd name="T28" fmla="*/ 48 w 54"/>
              <a:gd name="T29" fmla="*/ 18 h 38"/>
              <a:gd name="T30" fmla="*/ 54 w 54"/>
              <a:gd name="T31" fmla="*/ 27 h 38"/>
              <a:gd name="T32" fmla="*/ 20 w 54"/>
              <a:gd name="T33" fmla="*/ 32 h 38"/>
              <a:gd name="T34" fmla="*/ 26 w 54"/>
              <a:gd name="T35" fmla="*/ 29 h 38"/>
              <a:gd name="T36" fmla="*/ 24 w 54"/>
              <a:gd name="T37" fmla="*/ 26 h 38"/>
              <a:gd name="T38" fmla="*/ 20 w 54"/>
              <a:gd name="T39" fmla="*/ 28 h 38"/>
              <a:gd name="T40" fmla="*/ 16 w 54"/>
              <a:gd name="T41" fmla="*/ 25 h 38"/>
              <a:gd name="T42" fmla="*/ 20 w 54"/>
              <a:gd name="T43" fmla="*/ 21 h 38"/>
              <a:gd name="T44" fmla="*/ 36 w 54"/>
              <a:gd name="T45" fmla="*/ 32 h 38"/>
              <a:gd name="T46" fmla="*/ 43 w 54"/>
              <a:gd name="T47" fmla="*/ 25 h 38"/>
              <a:gd name="T48" fmla="*/ 36 w 54"/>
              <a:gd name="T49" fmla="*/ 18 h 38"/>
              <a:gd name="T50" fmla="*/ 29 w 54"/>
              <a:gd name="T51" fmla="*/ 20 h 38"/>
              <a:gd name="T52" fmla="*/ 32 w 54"/>
              <a:gd name="T53" fmla="*/ 23 h 38"/>
              <a:gd name="T54" fmla="*/ 35 w 54"/>
              <a:gd name="T55" fmla="*/ 21 h 38"/>
              <a:gd name="T56" fmla="*/ 39 w 54"/>
              <a:gd name="T57" fmla="*/ 25 h 38"/>
              <a:gd name="T58" fmla="*/ 35 w 54"/>
              <a:gd name="T59" fmla="*/ 28 h 38"/>
              <a:gd name="T60" fmla="*/ 20 w 54"/>
              <a:gd name="T61" fmla="*/ 18 h 38"/>
              <a:gd name="T62" fmla="*/ 12 w 54"/>
              <a:gd name="T63" fmla="*/ 25 h 38"/>
              <a:gd name="T64" fmla="*/ 20 w 54"/>
              <a:gd name="T6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38">
                <a:moveTo>
                  <a:pt x="54" y="27"/>
                </a:moveTo>
                <a:cubicBezTo>
                  <a:pt x="54" y="33"/>
                  <a:pt x="50" y="38"/>
                  <a:pt x="44" y="38"/>
                </a:cubicBezTo>
                <a:cubicBezTo>
                  <a:pt x="43" y="38"/>
                  <a:pt x="43" y="38"/>
                  <a:pt x="43" y="38"/>
                </a:cubicBezTo>
                <a:cubicBezTo>
                  <a:pt x="11" y="38"/>
                  <a:pt x="11" y="38"/>
                  <a:pt x="11" y="38"/>
                </a:cubicBezTo>
                <a:cubicBezTo>
                  <a:pt x="11" y="38"/>
                  <a:pt x="11" y="38"/>
                  <a:pt x="11" y="38"/>
                </a:cubicBezTo>
                <a:cubicBezTo>
                  <a:pt x="11" y="38"/>
                  <a:pt x="11" y="38"/>
                  <a:pt x="11" y="38"/>
                </a:cubicBezTo>
                <a:cubicBezTo>
                  <a:pt x="10" y="38"/>
                  <a:pt x="10" y="38"/>
                  <a:pt x="10" y="38"/>
                </a:cubicBezTo>
                <a:cubicBezTo>
                  <a:pt x="4" y="38"/>
                  <a:pt x="0" y="33"/>
                  <a:pt x="0" y="27"/>
                </a:cubicBezTo>
                <a:cubicBezTo>
                  <a:pt x="0" y="23"/>
                  <a:pt x="2" y="20"/>
                  <a:pt x="5" y="18"/>
                </a:cubicBezTo>
                <a:cubicBezTo>
                  <a:pt x="5" y="17"/>
                  <a:pt x="5" y="16"/>
                  <a:pt x="5" y="16"/>
                </a:cubicBezTo>
                <a:cubicBezTo>
                  <a:pt x="5" y="11"/>
                  <a:pt x="8" y="8"/>
                  <a:pt x="12" y="8"/>
                </a:cubicBezTo>
                <a:cubicBezTo>
                  <a:pt x="14" y="8"/>
                  <a:pt x="15" y="9"/>
                  <a:pt x="17" y="10"/>
                </a:cubicBezTo>
                <a:cubicBezTo>
                  <a:pt x="19" y="4"/>
                  <a:pt x="25" y="0"/>
                  <a:pt x="31" y="0"/>
                </a:cubicBezTo>
                <a:cubicBezTo>
                  <a:pt x="40" y="0"/>
                  <a:pt x="48" y="8"/>
                  <a:pt x="48" y="17"/>
                </a:cubicBezTo>
                <a:cubicBezTo>
                  <a:pt x="48" y="17"/>
                  <a:pt x="48" y="17"/>
                  <a:pt x="48" y="18"/>
                </a:cubicBezTo>
                <a:cubicBezTo>
                  <a:pt x="52" y="19"/>
                  <a:pt x="54" y="23"/>
                  <a:pt x="54" y="27"/>
                </a:cubicBezTo>
                <a:close/>
                <a:moveTo>
                  <a:pt x="20" y="32"/>
                </a:moveTo>
                <a:cubicBezTo>
                  <a:pt x="23" y="32"/>
                  <a:pt x="24" y="31"/>
                  <a:pt x="26" y="29"/>
                </a:cubicBezTo>
                <a:cubicBezTo>
                  <a:pt x="26" y="28"/>
                  <a:pt x="25" y="27"/>
                  <a:pt x="24" y="26"/>
                </a:cubicBezTo>
                <a:cubicBezTo>
                  <a:pt x="23" y="27"/>
                  <a:pt x="22" y="28"/>
                  <a:pt x="20" y="28"/>
                </a:cubicBezTo>
                <a:cubicBezTo>
                  <a:pt x="18" y="28"/>
                  <a:pt x="16" y="27"/>
                  <a:pt x="16" y="25"/>
                </a:cubicBezTo>
                <a:cubicBezTo>
                  <a:pt x="16" y="23"/>
                  <a:pt x="18" y="21"/>
                  <a:pt x="20" y="21"/>
                </a:cubicBezTo>
                <a:cubicBezTo>
                  <a:pt x="26" y="21"/>
                  <a:pt x="27" y="32"/>
                  <a:pt x="36" y="32"/>
                </a:cubicBezTo>
                <a:cubicBezTo>
                  <a:pt x="40" y="32"/>
                  <a:pt x="43" y="29"/>
                  <a:pt x="43" y="25"/>
                </a:cubicBezTo>
                <a:cubicBezTo>
                  <a:pt x="43" y="20"/>
                  <a:pt x="40" y="18"/>
                  <a:pt x="36" y="18"/>
                </a:cubicBezTo>
                <a:cubicBezTo>
                  <a:pt x="33" y="18"/>
                  <a:pt x="31" y="18"/>
                  <a:pt x="29" y="20"/>
                </a:cubicBezTo>
                <a:cubicBezTo>
                  <a:pt x="30" y="21"/>
                  <a:pt x="31" y="22"/>
                  <a:pt x="32" y="23"/>
                </a:cubicBezTo>
                <a:cubicBezTo>
                  <a:pt x="33" y="22"/>
                  <a:pt x="34" y="21"/>
                  <a:pt x="35" y="21"/>
                </a:cubicBezTo>
                <a:cubicBezTo>
                  <a:pt x="37" y="21"/>
                  <a:pt x="39" y="23"/>
                  <a:pt x="39" y="25"/>
                </a:cubicBezTo>
                <a:cubicBezTo>
                  <a:pt x="39" y="27"/>
                  <a:pt x="37" y="28"/>
                  <a:pt x="35" y="28"/>
                </a:cubicBezTo>
                <a:cubicBezTo>
                  <a:pt x="30" y="28"/>
                  <a:pt x="28" y="18"/>
                  <a:pt x="20" y="18"/>
                </a:cubicBezTo>
                <a:cubicBezTo>
                  <a:pt x="16" y="18"/>
                  <a:pt x="12" y="20"/>
                  <a:pt x="12" y="25"/>
                </a:cubicBezTo>
                <a:cubicBezTo>
                  <a:pt x="12" y="29"/>
                  <a:pt x="16" y="32"/>
                  <a:pt x="20" y="32"/>
                </a:cubicBezTo>
                <a:close/>
              </a:path>
            </a:pathLst>
          </a:custGeom>
          <a:solidFill>
            <a:schemeClr val="bg1"/>
          </a:solidFill>
          <a:ln>
            <a:solidFill>
              <a:schemeClr val="bg1"/>
            </a:solidFill>
          </a:ln>
        </p:spPr>
        <p:txBody>
          <a:bodyPr wrap="square" lIns="90000" tIns="46800" rIns="90000" bIns="46800">
            <a:normAutofit/>
          </a:bodyPr>
          <a:lstStyle/>
          <a:p>
            <a:pPr>
              <a:defRPr/>
            </a:pPr>
            <a:endParaRPr lang="id-ID" sz="173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18" name="文本框 17"/>
          <p:cNvSpPr txBox="1"/>
          <p:nvPr>
            <p:custDataLst>
              <p:tags r:id="rId15"/>
            </p:custDataLst>
          </p:nvPr>
        </p:nvSpPr>
        <p:spPr>
          <a:xfrm>
            <a:off x="1432560" y="4075853"/>
            <a:ext cx="1433407" cy="613833"/>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735" b="1">
                <a:solidFill>
                  <a:schemeClr val="tx1">
                    <a:lumMod val="75000"/>
                    <a:lumOff val="25000"/>
                  </a:schemeClr>
                </a:solidFill>
                <a:latin typeface="微软雅黑" panose="020B0503020204020204" charset="-122"/>
                <a:ea typeface="微软雅黑" panose="020B0503020204020204" charset="-122"/>
              </a:rPr>
              <a:t>管理措施</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20" name="Freeform 7"/>
          <p:cNvSpPr>
            <a:spLocks noEditPoints="1"/>
          </p:cNvSpPr>
          <p:nvPr>
            <p:custDataLst>
              <p:tags r:id="rId16"/>
            </p:custDataLst>
          </p:nvPr>
        </p:nvSpPr>
        <p:spPr bwMode="auto">
          <a:xfrm>
            <a:off x="7204287" y="3292687"/>
            <a:ext cx="415713" cy="415713"/>
          </a:xfrm>
          <a:custGeom>
            <a:avLst/>
            <a:gdLst>
              <a:gd name="T0" fmla="*/ 35 w 70"/>
              <a:gd name="T1" fmla="*/ 0 h 69"/>
              <a:gd name="T2" fmla="*/ 59 w 70"/>
              <a:gd name="T3" fmla="*/ 10 h 69"/>
              <a:gd name="T4" fmla="*/ 60 w 70"/>
              <a:gd name="T5" fmla="*/ 10 h 69"/>
              <a:gd name="T6" fmla="*/ 70 w 70"/>
              <a:gd name="T7" fmla="*/ 34 h 69"/>
              <a:gd name="T8" fmla="*/ 68 w 70"/>
              <a:gd name="T9" fmla="*/ 45 h 69"/>
              <a:gd name="T10" fmla="*/ 63 w 70"/>
              <a:gd name="T11" fmla="*/ 54 h 69"/>
              <a:gd name="T12" fmla="*/ 63 w 70"/>
              <a:gd name="T13" fmla="*/ 66 h 69"/>
              <a:gd name="T14" fmla="*/ 61 w 70"/>
              <a:gd name="T15" fmla="*/ 69 h 69"/>
              <a:gd name="T16" fmla="*/ 61 w 70"/>
              <a:gd name="T17" fmla="*/ 69 h 69"/>
              <a:gd name="T18" fmla="*/ 35 w 70"/>
              <a:gd name="T19" fmla="*/ 69 h 69"/>
              <a:gd name="T20" fmla="*/ 10 w 70"/>
              <a:gd name="T21" fmla="*/ 59 h 69"/>
              <a:gd name="T22" fmla="*/ 10 w 70"/>
              <a:gd name="T23" fmla="*/ 59 h 69"/>
              <a:gd name="T24" fmla="*/ 10 w 70"/>
              <a:gd name="T25" fmla="*/ 59 h 69"/>
              <a:gd name="T26" fmla="*/ 0 w 70"/>
              <a:gd name="T27" fmla="*/ 34 h 69"/>
              <a:gd name="T28" fmla="*/ 10 w 70"/>
              <a:gd name="T29" fmla="*/ 10 h 69"/>
              <a:gd name="T30" fmla="*/ 10 w 70"/>
              <a:gd name="T31" fmla="*/ 10 h 69"/>
              <a:gd name="T32" fmla="*/ 35 w 70"/>
              <a:gd name="T33" fmla="*/ 0 h 69"/>
              <a:gd name="T34" fmla="*/ 17 w 70"/>
              <a:gd name="T35" fmla="*/ 27 h 69"/>
              <a:gd name="T36" fmla="*/ 17 w 70"/>
              <a:gd name="T37" fmla="*/ 27 h 69"/>
              <a:gd name="T38" fmla="*/ 52 w 70"/>
              <a:gd name="T39" fmla="*/ 27 h 69"/>
              <a:gd name="T40" fmla="*/ 54 w 70"/>
              <a:gd name="T41" fmla="*/ 26 h 69"/>
              <a:gd name="T42" fmla="*/ 52 w 70"/>
              <a:gd name="T43" fmla="*/ 24 h 69"/>
              <a:gd name="T44" fmla="*/ 17 w 70"/>
              <a:gd name="T45" fmla="*/ 24 h 69"/>
              <a:gd name="T46" fmla="*/ 16 w 70"/>
              <a:gd name="T47" fmla="*/ 26 h 69"/>
              <a:gd name="T48" fmla="*/ 17 w 70"/>
              <a:gd name="T49" fmla="*/ 27 h 69"/>
              <a:gd name="T50" fmla="*/ 17 w 70"/>
              <a:gd name="T51" fmla="*/ 36 h 69"/>
              <a:gd name="T52" fmla="*/ 17 w 70"/>
              <a:gd name="T53" fmla="*/ 36 h 69"/>
              <a:gd name="T54" fmla="*/ 52 w 70"/>
              <a:gd name="T55" fmla="*/ 36 h 69"/>
              <a:gd name="T56" fmla="*/ 54 w 70"/>
              <a:gd name="T57" fmla="*/ 34 h 69"/>
              <a:gd name="T58" fmla="*/ 52 w 70"/>
              <a:gd name="T59" fmla="*/ 33 h 69"/>
              <a:gd name="T60" fmla="*/ 17 w 70"/>
              <a:gd name="T61" fmla="*/ 33 h 69"/>
              <a:gd name="T62" fmla="*/ 16 w 70"/>
              <a:gd name="T63" fmla="*/ 34 h 69"/>
              <a:gd name="T64" fmla="*/ 17 w 70"/>
              <a:gd name="T65" fmla="*/ 36 h 69"/>
              <a:gd name="T66" fmla="*/ 17 w 70"/>
              <a:gd name="T67" fmla="*/ 45 h 69"/>
              <a:gd name="T68" fmla="*/ 17 w 70"/>
              <a:gd name="T69" fmla="*/ 45 h 69"/>
              <a:gd name="T70" fmla="*/ 52 w 70"/>
              <a:gd name="T71" fmla="*/ 45 h 69"/>
              <a:gd name="T72" fmla="*/ 54 w 70"/>
              <a:gd name="T73" fmla="*/ 43 h 69"/>
              <a:gd name="T74" fmla="*/ 52 w 70"/>
              <a:gd name="T75" fmla="*/ 41 h 69"/>
              <a:gd name="T76" fmla="*/ 17 w 70"/>
              <a:gd name="T77" fmla="*/ 41 h 69"/>
              <a:gd name="T78" fmla="*/ 16 w 70"/>
              <a:gd name="T79" fmla="*/ 43 h 69"/>
              <a:gd name="T80" fmla="*/ 17 w 70"/>
              <a:gd name="T81" fmla="*/ 45 h 69"/>
              <a:gd name="T82" fmla="*/ 56 w 70"/>
              <a:gd name="T83" fmla="*/ 14 h 69"/>
              <a:gd name="T84" fmla="*/ 56 w 70"/>
              <a:gd name="T85" fmla="*/ 14 h 69"/>
              <a:gd name="T86" fmla="*/ 35 w 70"/>
              <a:gd name="T87" fmla="*/ 5 h 69"/>
              <a:gd name="T88" fmla="*/ 14 w 70"/>
              <a:gd name="T89" fmla="*/ 14 h 69"/>
              <a:gd name="T90" fmla="*/ 14 w 70"/>
              <a:gd name="T91" fmla="*/ 14 h 69"/>
              <a:gd name="T92" fmla="*/ 14 w 70"/>
              <a:gd name="T93" fmla="*/ 14 h 69"/>
              <a:gd name="T94" fmla="*/ 5 w 70"/>
              <a:gd name="T95" fmla="*/ 34 h 69"/>
              <a:gd name="T96" fmla="*/ 14 w 70"/>
              <a:gd name="T97" fmla="*/ 55 h 69"/>
              <a:gd name="T98" fmla="*/ 14 w 70"/>
              <a:gd name="T99" fmla="*/ 55 h 69"/>
              <a:gd name="T100" fmla="*/ 35 w 70"/>
              <a:gd name="T101" fmla="*/ 64 h 69"/>
              <a:gd name="T102" fmla="*/ 58 w 70"/>
              <a:gd name="T103" fmla="*/ 64 h 69"/>
              <a:gd name="T104" fmla="*/ 58 w 70"/>
              <a:gd name="T105" fmla="*/ 53 h 69"/>
              <a:gd name="T106" fmla="*/ 58 w 70"/>
              <a:gd name="T107" fmla="*/ 53 h 69"/>
              <a:gd name="T108" fmla="*/ 59 w 70"/>
              <a:gd name="T109" fmla="*/ 52 h 69"/>
              <a:gd name="T110" fmla="*/ 63 w 70"/>
              <a:gd name="T111" fmla="*/ 43 h 69"/>
              <a:gd name="T112" fmla="*/ 64 w 70"/>
              <a:gd name="T113" fmla="*/ 34 h 69"/>
              <a:gd name="T114" fmla="*/ 56 w 70"/>
              <a:gd name="T115" fmla="*/ 14 h 69"/>
              <a:gd name="T116" fmla="*/ 56 w 70"/>
              <a:gd name="T117"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69">
                <a:moveTo>
                  <a:pt x="35" y="0"/>
                </a:moveTo>
                <a:cubicBezTo>
                  <a:pt x="44" y="0"/>
                  <a:pt x="53" y="3"/>
                  <a:pt x="59" y="10"/>
                </a:cubicBezTo>
                <a:cubicBezTo>
                  <a:pt x="60" y="10"/>
                  <a:pt x="60" y="10"/>
                  <a:pt x="60" y="10"/>
                </a:cubicBezTo>
                <a:cubicBezTo>
                  <a:pt x="66" y="16"/>
                  <a:pt x="70" y="25"/>
                  <a:pt x="70" y="34"/>
                </a:cubicBezTo>
                <a:cubicBezTo>
                  <a:pt x="70" y="38"/>
                  <a:pt x="69" y="42"/>
                  <a:pt x="68" y="45"/>
                </a:cubicBezTo>
                <a:cubicBezTo>
                  <a:pt x="67" y="48"/>
                  <a:pt x="65" y="51"/>
                  <a:pt x="63" y="54"/>
                </a:cubicBezTo>
                <a:cubicBezTo>
                  <a:pt x="63" y="66"/>
                  <a:pt x="63" y="66"/>
                  <a:pt x="63" y="66"/>
                </a:cubicBezTo>
                <a:cubicBezTo>
                  <a:pt x="63" y="68"/>
                  <a:pt x="62" y="69"/>
                  <a:pt x="61" y="69"/>
                </a:cubicBezTo>
                <a:cubicBezTo>
                  <a:pt x="61" y="69"/>
                  <a:pt x="61" y="69"/>
                  <a:pt x="61" y="69"/>
                </a:cubicBezTo>
                <a:cubicBezTo>
                  <a:pt x="35" y="69"/>
                  <a:pt x="35" y="69"/>
                  <a:pt x="35" y="69"/>
                </a:cubicBezTo>
                <a:cubicBezTo>
                  <a:pt x="25" y="69"/>
                  <a:pt x="17" y="65"/>
                  <a:pt x="10" y="59"/>
                </a:cubicBezTo>
                <a:cubicBezTo>
                  <a:pt x="10" y="59"/>
                  <a:pt x="10" y="59"/>
                  <a:pt x="10" y="59"/>
                </a:cubicBezTo>
                <a:cubicBezTo>
                  <a:pt x="10" y="59"/>
                  <a:pt x="10" y="59"/>
                  <a:pt x="10" y="59"/>
                </a:cubicBezTo>
                <a:cubicBezTo>
                  <a:pt x="4" y="53"/>
                  <a:pt x="0" y="44"/>
                  <a:pt x="0" y="34"/>
                </a:cubicBezTo>
                <a:cubicBezTo>
                  <a:pt x="0" y="25"/>
                  <a:pt x="4" y="16"/>
                  <a:pt x="10" y="10"/>
                </a:cubicBezTo>
                <a:cubicBezTo>
                  <a:pt x="10" y="10"/>
                  <a:pt x="10" y="10"/>
                  <a:pt x="10" y="10"/>
                </a:cubicBezTo>
                <a:cubicBezTo>
                  <a:pt x="17" y="3"/>
                  <a:pt x="25" y="0"/>
                  <a:pt x="35" y="0"/>
                </a:cubicBezTo>
                <a:close/>
                <a:moveTo>
                  <a:pt x="17" y="27"/>
                </a:moveTo>
                <a:cubicBezTo>
                  <a:pt x="17" y="27"/>
                  <a:pt x="17" y="27"/>
                  <a:pt x="17" y="27"/>
                </a:cubicBezTo>
                <a:cubicBezTo>
                  <a:pt x="52" y="27"/>
                  <a:pt x="52" y="27"/>
                  <a:pt x="52" y="27"/>
                </a:cubicBezTo>
                <a:cubicBezTo>
                  <a:pt x="53" y="27"/>
                  <a:pt x="54" y="27"/>
                  <a:pt x="54" y="26"/>
                </a:cubicBezTo>
                <a:cubicBezTo>
                  <a:pt x="54" y="25"/>
                  <a:pt x="53" y="24"/>
                  <a:pt x="52" y="24"/>
                </a:cubicBezTo>
                <a:cubicBezTo>
                  <a:pt x="17" y="24"/>
                  <a:pt x="17" y="24"/>
                  <a:pt x="17" y="24"/>
                </a:cubicBezTo>
                <a:cubicBezTo>
                  <a:pt x="17" y="24"/>
                  <a:pt x="16" y="25"/>
                  <a:pt x="16" y="26"/>
                </a:cubicBezTo>
                <a:cubicBezTo>
                  <a:pt x="16" y="27"/>
                  <a:pt x="17" y="27"/>
                  <a:pt x="17" y="27"/>
                </a:cubicBezTo>
                <a:close/>
                <a:moveTo>
                  <a:pt x="17" y="36"/>
                </a:moveTo>
                <a:cubicBezTo>
                  <a:pt x="17" y="36"/>
                  <a:pt x="17" y="36"/>
                  <a:pt x="17" y="36"/>
                </a:cubicBezTo>
                <a:cubicBezTo>
                  <a:pt x="52" y="36"/>
                  <a:pt x="52" y="36"/>
                  <a:pt x="52" y="36"/>
                </a:cubicBezTo>
                <a:cubicBezTo>
                  <a:pt x="53" y="36"/>
                  <a:pt x="54" y="35"/>
                  <a:pt x="54" y="34"/>
                </a:cubicBezTo>
                <a:cubicBezTo>
                  <a:pt x="54" y="33"/>
                  <a:pt x="53" y="33"/>
                  <a:pt x="52" y="33"/>
                </a:cubicBezTo>
                <a:cubicBezTo>
                  <a:pt x="17" y="33"/>
                  <a:pt x="17" y="33"/>
                  <a:pt x="17" y="33"/>
                </a:cubicBezTo>
                <a:cubicBezTo>
                  <a:pt x="17" y="33"/>
                  <a:pt x="16" y="33"/>
                  <a:pt x="16" y="34"/>
                </a:cubicBezTo>
                <a:cubicBezTo>
                  <a:pt x="16" y="35"/>
                  <a:pt x="17" y="36"/>
                  <a:pt x="17" y="36"/>
                </a:cubicBezTo>
                <a:close/>
                <a:moveTo>
                  <a:pt x="17" y="45"/>
                </a:moveTo>
                <a:cubicBezTo>
                  <a:pt x="17" y="45"/>
                  <a:pt x="17" y="45"/>
                  <a:pt x="17" y="45"/>
                </a:cubicBezTo>
                <a:cubicBezTo>
                  <a:pt x="52" y="45"/>
                  <a:pt x="52" y="45"/>
                  <a:pt x="52" y="45"/>
                </a:cubicBezTo>
                <a:cubicBezTo>
                  <a:pt x="53" y="45"/>
                  <a:pt x="54" y="44"/>
                  <a:pt x="54" y="43"/>
                </a:cubicBezTo>
                <a:cubicBezTo>
                  <a:pt x="54" y="42"/>
                  <a:pt x="53" y="41"/>
                  <a:pt x="52" y="41"/>
                </a:cubicBezTo>
                <a:cubicBezTo>
                  <a:pt x="17" y="41"/>
                  <a:pt x="17" y="41"/>
                  <a:pt x="17" y="41"/>
                </a:cubicBezTo>
                <a:cubicBezTo>
                  <a:pt x="17" y="41"/>
                  <a:pt x="16" y="42"/>
                  <a:pt x="16" y="43"/>
                </a:cubicBezTo>
                <a:cubicBezTo>
                  <a:pt x="16" y="44"/>
                  <a:pt x="17" y="45"/>
                  <a:pt x="17" y="45"/>
                </a:cubicBezTo>
                <a:close/>
                <a:moveTo>
                  <a:pt x="56" y="14"/>
                </a:moveTo>
                <a:cubicBezTo>
                  <a:pt x="56" y="14"/>
                  <a:pt x="56" y="14"/>
                  <a:pt x="56" y="14"/>
                </a:cubicBezTo>
                <a:cubicBezTo>
                  <a:pt x="50" y="8"/>
                  <a:pt x="43" y="5"/>
                  <a:pt x="35" y="5"/>
                </a:cubicBezTo>
                <a:cubicBezTo>
                  <a:pt x="27" y="5"/>
                  <a:pt x="19" y="8"/>
                  <a:pt x="14" y="14"/>
                </a:cubicBezTo>
                <a:cubicBezTo>
                  <a:pt x="14" y="14"/>
                  <a:pt x="14" y="14"/>
                  <a:pt x="14" y="14"/>
                </a:cubicBezTo>
                <a:cubicBezTo>
                  <a:pt x="14" y="14"/>
                  <a:pt x="14" y="14"/>
                  <a:pt x="14" y="14"/>
                </a:cubicBezTo>
                <a:cubicBezTo>
                  <a:pt x="9" y="19"/>
                  <a:pt x="5" y="26"/>
                  <a:pt x="5" y="34"/>
                </a:cubicBezTo>
                <a:cubicBezTo>
                  <a:pt x="5" y="42"/>
                  <a:pt x="9" y="50"/>
                  <a:pt x="14" y="55"/>
                </a:cubicBezTo>
                <a:cubicBezTo>
                  <a:pt x="14" y="55"/>
                  <a:pt x="14" y="55"/>
                  <a:pt x="14" y="55"/>
                </a:cubicBezTo>
                <a:cubicBezTo>
                  <a:pt x="19" y="60"/>
                  <a:pt x="27" y="64"/>
                  <a:pt x="35" y="64"/>
                </a:cubicBezTo>
                <a:cubicBezTo>
                  <a:pt x="58" y="64"/>
                  <a:pt x="58" y="64"/>
                  <a:pt x="58" y="64"/>
                </a:cubicBezTo>
                <a:cubicBezTo>
                  <a:pt x="58" y="53"/>
                  <a:pt x="58" y="53"/>
                  <a:pt x="58" y="53"/>
                </a:cubicBezTo>
                <a:cubicBezTo>
                  <a:pt x="58" y="53"/>
                  <a:pt x="58" y="53"/>
                  <a:pt x="58" y="53"/>
                </a:cubicBezTo>
                <a:cubicBezTo>
                  <a:pt x="58" y="53"/>
                  <a:pt x="58" y="52"/>
                  <a:pt x="59" y="52"/>
                </a:cubicBezTo>
                <a:cubicBezTo>
                  <a:pt x="60" y="49"/>
                  <a:pt x="62" y="46"/>
                  <a:pt x="63" y="43"/>
                </a:cubicBezTo>
                <a:cubicBezTo>
                  <a:pt x="64" y="41"/>
                  <a:pt x="64" y="38"/>
                  <a:pt x="64" y="34"/>
                </a:cubicBezTo>
                <a:cubicBezTo>
                  <a:pt x="64" y="26"/>
                  <a:pt x="61" y="19"/>
                  <a:pt x="56" y="14"/>
                </a:cubicBezTo>
                <a:cubicBezTo>
                  <a:pt x="56" y="14"/>
                  <a:pt x="56" y="14"/>
                  <a:pt x="56" y="14"/>
                </a:cubicBezTo>
                <a:close/>
              </a:path>
            </a:pathLst>
          </a:custGeom>
          <a:solidFill>
            <a:schemeClr val="bg2"/>
          </a:solidFill>
          <a:ln>
            <a:noFill/>
          </a:ln>
        </p:spPr>
        <p:txBody>
          <a:bodyPr vert="horz" wrap="square" lIns="91440" tIns="45720" rIns="91440" bIns="45720" numCol="1" anchor="t" anchorCtr="0" compatLnSpc="1"/>
          <a:lstStyle/>
          <a:p>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cxnSp>
        <p:nvCxnSpPr>
          <p:cNvPr id="25" name="直接箭头连接符 24"/>
          <p:cNvCxnSpPr/>
          <p:nvPr/>
        </p:nvCxnSpPr>
        <p:spPr>
          <a:xfrm>
            <a:off x="3256280" y="3925147"/>
            <a:ext cx="38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5919047" y="3925147"/>
            <a:ext cx="38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8550487" y="3925147"/>
            <a:ext cx="38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7"/>
    </p:custDataLst>
  </p:cSld>
  <p:clrMapOvr>
    <a:masterClrMapping/>
  </p:clrMapOvr>
  <p:transition advTm="0">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1131147" y="1648460"/>
            <a:ext cx="1584113" cy="378460"/>
          </a:xfrm>
          <a:prstGeom prst="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2715260" y="2327487"/>
            <a:ext cx="1468967" cy="358775"/>
          </a:xfrm>
          <a:prstGeom prst="rect">
            <a:avLst/>
          </a:prstGeom>
          <a:solidFill>
            <a:schemeClr val="tx1">
              <a:lumMod val="75000"/>
              <a:lumOff val="25000"/>
            </a:schemeClr>
          </a:solidFill>
        </p:spPr>
        <p:txBody>
          <a:bodyPr wrap="square" rtlCol="0" anchor="t">
            <a:spAutoFit/>
          </a:bodyPr>
          <a:lstStyle/>
          <a:p>
            <a:pPr algn="ctr"/>
            <a:r>
              <a:rPr lang="zh-CN" altLang="en-US" sz="1735" b="1">
                <a:solidFill>
                  <a:schemeClr val="bg1"/>
                </a:solidFill>
                <a:latin typeface="微软雅黑" panose="020B0503020204020204" charset="-122"/>
                <a:ea typeface="微软雅黑" panose="020B0503020204020204" charset="-122"/>
              </a:rPr>
              <a:t>管理措施</a:t>
            </a:r>
            <a:endParaRPr lang="zh-CN" altLang="en-US" sz="173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674447" y="2760980"/>
            <a:ext cx="7018867" cy="3302635"/>
          </a:xfrm>
          <a:prstGeom prst="rect">
            <a:avLst/>
          </a:prstGeom>
          <a:noFill/>
        </p:spPr>
        <p:txBody>
          <a:bodyPr wrap="square" rtlCol="0" anchor="t">
            <a:spAutoFit/>
          </a:bodyPr>
          <a:lstStyle/>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辨识相关法规标准，做好合规性评价</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明确相关人员职责，严格落到实处</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作业人、审批人、监护人、检测人、应急人（都要经过培训）</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合理划分动火作业级别与区域等级</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不同等级对应合理控制措施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明确动火作业流程</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加强票据管理</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一点、一票、一监护</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52493" y="3463713"/>
            <a:ext cx="4511040" cy="2717800"/>
            <a:chOff x="2541588" y="1500188"/>
            <a:chExt cx="7108825" cy="4281487"/>
          </a:xfrm>
        </p:grpSpPr>
        <p:sp>
          <p:nvSpPr>
            <p:cNvPr id="6" name="ïSlïḑé"/>
            <p:cNvSpPr/>
            <p:nvPr/>
          </p:nvSpPr>
          <p:spPr bwMode="auto">
            <a:xfrm>
              <a:off x="2541588" y="5659438"/>
              <a:ext cx="7108825" cy="122237"/>
            </a:xfrm>
            <a:custGeom>
              <a:avLst/>
              <a:gdLst>
                <a:gd name="T0" fmla="*/ 2745 w 2770"/>
                <a:gd name="T1" fmla="*/ 48 h 48"/>
                <a:gd name="T2" fmla="*/ 25 w 2770"/>
                <a:gd name="T3" fmla="*/ 48 h 48"/>
                <a:gd name="T4" fmla="*/ 0 w 2770"/>
                <a:gd name="T5" fmla="*/ 24 h 48"/>
                <a:gd name="T6" fmla="*/ 0 w 2770"/>
                <a:gd name="T7" fmla="*/ 24 h 48"/>
                <a:gd name="T8" fmla="*/ 25 w 2770"/>
                <a:gd name="T9" fmla="*/ 0 h 48"/>
                <a:gd name="T10" fmla="*/ 2745 w 2770"/>
                <a:gd name="T11" fmla="*/ 0 h 48"/>
                <a:gd name="T12" fmla="*/ 2770 w 2770"/>
                <a:gd name="T13" fmla="*/ 24 h 48"/>
                <a:gd name="T14" fmla="*/ 2770 w 2770"/>
                <a:gd name="T15" fmla="*/ 24 h 48"/>
                <a:gd name="T16" fmla="*/ 2745 w 277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70" h="48">
                  <a:moveTo>
                    <a:pt x="2745" y="48"/>
                  </a:moveTo>
                  <a:cubicBezTo>
                    <a:pt x="25" y="48"/>
                    <a:pt x="25" y="48"/>
                    <a:pt x="25" y="48"/>
                  </a:cubicBezTo>
                  <a:cubicBezTo>
                    <a:pt x="11" y="48"/>
                    <a:pt x="0" y="37"/>
                    <a:pt x="0" y="24"/>
                  </a:cubicBezTo>
                  <a:cubicBezTo>
                    <a:pt x="0" y="24"/>
                    <a:pt x="0" y="24"/>
                    <a:pt x="0" y="24"/>
                  </a:cubicBezTo>
                  <a:cubicBezTo>
                    <a:pt x="0" y="11"/>
                    <a:pt x="11" y="0"/>
                    <a:pt x="25" y="0"/>
                  </a:cubicBezTo>
                  <a:cubicBezTo>
                    <a:pt x="2745" y="0"/>
                    <a:pt x="2745" y="0"/>
                    <a:pt x="2745" y="0"/>
                  </a:cubicBezTo>
                  <a:cubicBezTo>
                    <a:pt x="2759" y="0"/>
                    <a:pt x="2770" y="11"/>
                    <a:pt x="2770" y="24"/>
                  </a:cubicBezTo>
                  <a:cubicBezTo>
                    <a:pt x="2770" y="24"/>
                    <a:pt x="2770" y="24"/>
                    <a:pt x="2770" y="24"/>
                  </a:cubicBezTo>
                  <a:cubicBezTo>
                    <a:pt x="2770" y="37"/>
                    <a:pt x="2759" y="48"/>
                    <a:pt x="2745" y="48"/>
                  </a:cubicBezTo>
                  <a:close/>
                </a:path>
              </a:pathLst>
            </a:custGeom>
            <a:solidFill>
              <a:srgbClr val="9695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îsľíḍé"/>
            <p:cNvSpPr/>
            <p:nvPr/>
          </p:nvSpPr>
          <p:spPr bwMode="auto">
            <a:xfrm>
              <a:off x="3263901" y="3802063"/>
              <a:ext cx="630238" cy="1704975"/>
            </a:xfrm>
            <a:custGeom>
              <a:avLst/>
              <a:gdLst>
                <a:gd name="T0" fmla="*/ 2 w 246"/>
                <a:gd name="T1" fmla="*/ 57 h 664"/>
                <a:gd name="T2" fmla="*/ 4 w 246"/>
                <a:gd name="T3" fmla="*/ 0 h 664"/>
                <a:gd name="T4" fmla="*/ 27 w 246"/>
                <a:gd name="T5" fmla="*/ 28 h 664"/>
                <a:gd name="T6" fmla="*/ 217 w 246"/>
                <a:gd name="T7" fmla="*/ 28 h 664"/>
                <a:gd name="T8" fmla="*/ 246 w 246"/>
                <a:gd name="T9" fmla="*/ 407 h 664"/>
                <a:gd name="T10" fmla="*/ 246 w 246"/>
                <a:gd name="T11" fmla="*/ 664 h 664"/>
                <a:gd name="T12" fmla="*/ 125 w 246"/>
                <a:gd name="T13" fmla="*/ 664 h 664"/>
                <a:gd name="T14" fmla="*/ 125 w 246"/>
                <a:gd name="T15" fmla="*/ 423 h 664"/>
                <a:gd name="T16" fmla="*/ 81 w 246"/>
                <a:gd name="T17" fmla="*/ 290 h 664"/>
                <a:gd name="T18" fmla="*/ 81 w 246"/>
                <a:gd name="T19" fmla="*/ 290 h 664"/>
                <a:gd name="T20" fmla="*/ 41 w 246"/>
                <a:gd name="T21" fmla="*/ 230 h 664"/>
                <a:gd name="T22" fmla="*/ 2 w 246"/>
                <a:gd name="T23" fmla="*/ 5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664">
                  <a:moveTo>
                    <a:pt x="2" y="57"/>
                  </a:moveTo>
                  <a:cubicBezTo>
                    <a:pt x="4" y="0"/>
                    <a:pt x="4" y="0"/>
                    <a:pt x="4" y="0"/>
                  </a:cubicBezTo>
                  <a:cubicBezTo>
                    <a:pt x="27" y="28"/>
                    <a:pt x="27" y="28"/>
                    <a:pt x="27" y="28"/>
                  </a:cubicBezTo>
                  <a:cubicBezTo>
                    <a:pt x="217" y="28"/>
                    <a:pt x="217" y="28"/>
                    <a:pt x="217" y="28"/>
                  </a:cubicBezTo>
                  <a:cubicBezTo>
                    <a:pt x="246" y="407"/>
                    <a:pt x="246" y="407"/>
                    <a:pt x="246" y="407"/>
                  </a:cubicBezTo>
                  <a:cubicBezTo>
                    <a:pt x="246" y="664"/>
                    <a:pt x="246" y="664"/>
                    <a:pt x="246" y="664"/>
                  </a:cubicBezTo>
                  <a:cubicBezTo>
                    <a:pt x="125" y="664"/>
                    <a:pt x="125" y="664"/>
                    <a:pt x="125" y="664"/>
                  </a:cubicBezTo>
                  <a:cubicBezTo>
                    <a:pt x="125" y="423"/>
                    <a:pt x="125" y="423"/>
                    <a:pt x="125" y="423"/>
                  </a:cubicBezTo>
                  <a:cubicBezTo>
                    <a:pt x="81" y="290"/>
                    <a:pt x="81" y="290"/>
                    <a:pt x="81" y="290"/>
                  </a:cubicBezTo>
                  <a:cubicBezTo>
                    <a:pt x="81" y="290"/>
                    <a:pt x="81" y="290"/>
                    <a:pt x="81" y="290"/>
                  </a:cubicBezTo>
                  <a:cubicBezTo>
                    <a:pt x="41" y="230"/>
                    <a:pt x="41" y="230"/>
                    <a:pt x="41" y="230"/>
                  </a:cubicBezTo>
                  <a:cubicBezTo>
                    <a:pt x="12" y="186"/>
                    <a:pt x="0" y="111"/>
                    <a:pt x="2" y="57"/>
                  </a:cubicBezTo>
                  <a:close/>
                </a:path>
              </a:pathLst>
            </a:custGeom>
            <a:solidFill>
              <a:srgbClr val="0C22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ïṧ1iďe"/>
            <p:cNvSpPr/>
            <p:nvPr/>
          </p:nvSpPr>
          <p:spPr bwMode="auto">
            <a:xfrm>
              <a:off x="3771901" y="3935413"/>
              <a:ext cx="122238" cy="1571625"/>
            </a:xfrm>
            <a:custGeom>
              <a:avLst/>
              <a:gdLst>
                <a:gd name="T0" fmla="*/ 55 w 77"/>
                <a:gd name="T1" fmla="*/ 6 h 990"/>
                <a:gd name="T2" fmla="*/ 0 w 77"/>
                <a:gd name="T3" fmla="*/ 0 h 990"/>
                <a:gd name="T4" fmla="*/ 14 w 77"/>
                <a:gd name="T5" fmla="*/ 290 h 990"/>
                <a:gd name="T6" fmla="*/ 14 w 77"/>
                <a:gd name="T7" fmla="*/ 990 h 990"/>
                <a:gd name="T8" fmla="*/ 77 w 77"/>
                <a:gd name="T9" fmla="*/ 990 h 990"/>
                <a:gd name="T10" fmla="*/ 77 w 77"/>
                <a:gd name="T11" fmla="*/ 574 h 990"/>
                <a:gd name="T12" fmla="*/ 55 w 77"/>
                <a:gd name="T13" fmla="*/ 6 h 990"/>
              </a:gdLst>
              <a:ahLst/>
              <a:cxnLst>
                <a:cxn ang="0">
                  <a:pos x="T0" y="T1"/>
                </a:cxn>
                <a:cxn ang="0">
                  <a:pos x="T2" y="T3"/>
                </a:cxn>
                <a:cxn ang="0">
                  <a:pos x="T4" y="T5"/>
                </a:cxn>
                <a:cxn ang="0">
                  <a:pos x="T6" y="T7"/>
                </a:cxn>
                <a:cxn ang="0">
                  <a:pos x="T8" y="T9"/>
                </a:cxn>
                <a:cxn ang="0">
                  <a:pos x="T10" y="T11"/>
                </a:cxn>
                <a:cxn ang="0">
                  <a:pos x="T12" y="T13"/>
                </a:cxn>
              </a:cxnLst>
              <a:rect l="0" t="0" r="r" b="b"/>
              <a:pathLst>
                <a:path w="77" h="990">
                  <a:moveTo>
                    <a:pt x="55" y="6"/>
                  </a:moveTo>
                  <a:lnTo>
                    <a:pt x="0" y="0"/>
                  </a:lnTo>
                  <a:lnTo>
                    <a:pt x="14" y="290"/>
                  </a:lnTo>
                  <a:lnTo>
                    <a:pt x="14" y="990"/>
                  </a:lnTo>
                  <a:lnTo>
                    <a:pt x="77" y="990"/>
                  </a:lnTo>
                  <a:lnTo>
                    <a:pt x="77" y="574"/>
                  </a:lnTo>
                  <a:lnTo>
                    <a:pt x="55" y="6"/>
                  </a:lnTo>
                  <a:close/>
                </a:path>
              </a:pathLst>
            </a:custGeom>
            <a:solidFill>
              <a:srgbClr val="0518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ïṧlïḓê"/>
            <p:cNvSpPr/>
            <p:nvPr/>
          </p:nvSpPr>
          <p:spPr bwMode="auto">
            <a:xfrm>
              <a:off x="3652838" y="3873500"/>
              <a:ext cx="119063" cy="61912"/>
            </a:xfrm>
            <a:custGeom>
              <a:avLst/>
              <a:gdLst>
                <a:gd name="T0" fmla="*/ 0 w 75"/>
                <a:gd name="T1" fmla="*/ 0 h 39"/>
                <a:gd name="T2" fmla="*/ 0 w 75"/>
                <a:gd name="T3" fmla="*/ 28 h 39"/>
                <a:gd name="T4" fmla="*/ 75 w 75"/>
                <a:gd name="T5" fmla="*/ 39 h 39"/>
                <a:gd name="T6" fmla="*/ 73 w 75"/>
                <a:gd name="T7" fmla="*/ 0 h 39"/>
                <a:gd name="T8" fmla="*/ 0 w 75"/>
                <a:gd name="T9" fmla="*/ 0 h 39"/>
              </a:gdLst>
              <a:ahLst/>
              <a:cxnLst>
                <a:cxn ang="0">
                  <a:pos x="T0" y="T1"/>
                </a:cxn>
                <a:cxn ang="0">
                  <a:pos x="T2" y="T3"/>
                </a:cxn>
                <a:cxn ang="0">
                  <a:pos x="T4" y="T5"/>
                </a:cxn>
                <a:cxn ang="0">
                  <a:pos x="T6" y="T7"/>
                </a:cxn>
                <a:cxn ang="0">
                  <a:pos x="T8" y="T9"/>
                </a:cxn>
              </a:cxnLst>
              <a:rect l="0" t="0" r="r" b="b"/>
              <a:pathLst>
                <a:path w="75" h="39">
                  <a:moveTo>
                    <a:pt x="0" y="0"/>
                  </a:moveTo>
                  <a:lnTo>
                    <a:pt x="0" y="28"/>
                  </a:lnTo>
                  <a:lnTo>
                    <a:pt x="75" y="39"/>
                  </a:lnTo>
                  <a:lnTo>
                    <a:pt x="73" y="0"/>
                  </a:lnTo>
                  <a:lnTo>
                    <a:pt x="0" y="0"/>
                  </a:lnTo>
                  <a:close/>
                </a:path>
              </a:pathLst>
            </a:custGeom>
            <a:solidFill>
              <a:srgbClr val="0518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ïṥḷîḋê"/>
            <p:cNvSpPr/>
            <p:nvPr/>
          </p:nvSpPr>
          <p:spPr bwMode="auto">
            <a:xfrm>
              <a:off x="3576638" y="5497513"/>
              <a:ext cx="638175" cy="223837"/>
            </a:xfrm>
            <a:custGeom>
              <a:avLst/>
              <a:gdLst>
                <a:gd name="T0" fmla="*/ 12 w 249"/>
                <a:gd name="T1" fmla="*/ 87 h 87"/>
                <a:gd name="T2" fmla="*/ 237 w 249"/>
                <a:gd name="T3" fmla="*/ 87 h 87"/>
                <a:gd name="T4" fmla="*/ 249 w 249"/>
                <a:gd name="T5" fmla="*/ 75 h 87"/>
                <a:gd name="T6" fmla="*/ 249 w 249"/>
                <a:gd name="T7" fmla="*/ 75 h 87"/>
                <a:gd name="T8" fmla="*/ 174 w 249"/>
                <a:gd name="T9" fmla="*/ 0 h 87"/>
                <a:gd name="T10" fmla="*/ 0 w 249"/>
                <a:gd name="T11" fmla="*/ 0 h 87"/>
                <a:gd name="T12" fmla="*/ 0 w 249"/>
                <a:gd name="T13" fmla="*/ 75 h 87"/>
                <a:gd name="T14" fmla="*/ 12 w 249"/>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87">
                  <a:moveTo>
                    <a:pt x="12" y="87"/>
                  </a:moveTo>
                  <a:cubicBezTo>
                    <a:pt x="237" y="87"/>
                    <a:pt x="237" y="87"/>
                    <a:pt x="237" y="87"/>
                  </a:cubicBezTo>
                  <a:cubicBezTo>
                    <a:pt x="243" y="87"/>
                    <a:pt x="249" y="82"/>
                    <a:pt x="249" y="75"/>
                  </a:cubicBezTo>
                  <a:cubicBezTo>
                    <a:pt x="249" y="75"/>
                    <a:pt x="249" y="75"/>
                    <a:pt x="249" y="75"/>
                  </a:cubicBezTo>
                  <a:cubicBezTo>
                    <a:pt x="249" y="33"/>
                    <a:pt x="215" y="0"/>
                    <a:pt x="174" y="0"/>
                  </a:cubicBezTo>
                  <a:cubicBezTo>
                    <a:pt x="0" y="0"/>
                    <a:pt x="0" y="0"/>
                    <a:pt x="0" y="0"/>
                  </a:cubicBezTo>
                  <a:cubicBezTo>
                    <a:pt x="0" y="75"/>
                    <a:pt x="0" y="75"/>
                    <a:pt x="0" y="75"/>
                  </a:cubicBezTo>
                  <a:cubicBezTo>
                    <a:pt x="0" y="82"/>
                    <a:pt x="6" y="87"/>
                    <a:pt x="12" y="87"/>
                  </a:cubicBezTo>
                  <a:close/>
                </a:path>
              </a:pathLst>
            </a:custGeom>
            <a:solidFill>
              <a:srgbClr val="7A3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î$1iḋé"/>
            <p:cNvSpPr/>
            <p:nvPr/>
          </p:nvSpPr>
          <p:spPr bwMode="auto">
            <a:xfrm>
              <a:off x="3140076" y="5497513"/>
              <a:ext cx="600075" cy="223837"/>
            </a:xfrm>
            <a:custGeom>
              <a:avLst/>
              <a:gdLst>
                <a:gd name="T0" fmla="*/ 12 w 234"/>
                <a:gd name="T1" fmla="*/ 87 h 87"/>
                <a:gd name="T2" fmla="*/ 222 w 234"/>
                <a:gd name="T3" fmla="*/ 87 h 87"/>
                <a:gd name="T4" fmla="*/ 234 w 234"/>
                <a:gd name="T5" fmla="*/ 75 h 87"/>
                <a:gd name="T6" fmla="*/ 234 w 234"/>
                <a:gd name="T7" fmla="*/ 75 h 87"/>
                <a:gd name="T8" fmla="*/ 159 w 234"/>
                <a:gd name="T9" fmla="*/ 0 h 87"/>
                <a:gd name="T10" fmla="*/ 0 w 234"/>
                <a:gd name="T11" fmla="*/ 0 h 87"/>
                <a:gd name="T12" fmla="*/ 0 w 234"/>
                <a:gd name="T13" fmla="*/ 75 h 87"/>
                <a:gd name="T14" fmla="*/ 12 w 234"/>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7">
                  <a:moveTo>
                    <a:pt x="12" y="87"/>
                  </a:moveTo>
                  <a:cubicBezTo>
                    <a:pt x="222" y="87"/>
                    <a:pt x="222" y="87"/>
                    <a:pt x="222" y="87"/>
                  </a:cubicBezTo>
                  <a:cubicBezTo>
                    <a:pt x="229" y="87"/>
                    <a:pt x="234" y="82"/>
                    <a:pt x="234" y="75"/>
                  </a:cubicBezTo>
                  <a:cubicBezTo>
                    <a:pt x="234" y="75"/>
                    <a:pt x="234" y="75"/>
                    <a:pt x="234" y="75"/>
                  </a:cubicBezTo>
                  <a:cubicBezTo>
                    <a:pt x="234" y="33"/>
                    <a:pt x="201" y="0"/>
                    <a:pt x="159" y="0"/>
                  </a:cubicBezTo>
                  <a:cubicBezTo>
                    <a:pt x="0" y="0"/>
                    <a:pt x="0" y="0"/>
                    <a:pt x="0" y="0"/>
                  </a:cubicBezTo>
                  <a:cubicBezTo>
                    <a:pt x="0" y="75"/>
                    <a:pt x="0" y="75"/>
                    <a:pt x="0" y="75"/>
                  </a:cubicBezTo>
                  <a:cubicBezTo>
                    <a:pt x="0" y="82"/>
                    <a:pt x="5" y="87"/>
                    <a:pt x="12" y="87"/>
                  </a:cubicBezTo>
                  <a:close/>
                </a:path>
              </a:pathLst>
            </a:custGeom>
            <a:solidFill>
              <a:srgbClr val="964C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ḷîďè"/>
            <p:cNvSpPr/>
            <p:nvPr/>
          </p:nvSpPr>
          <p:spPr bwMode="auto">
            <a:xfrm>
              <a:off x="4451351" y="2625725"/>
              <a:ext cx="503238" cy="371475"/>
            </a:xfrm>
            <a:custGeom>
              <a:avLst/>
              <a:gdLst>
                <a:gd name="T0" fmla="*/ 182 w 196"/>
                <a:gd name="T1" fmla="*/ 50 h 145"/>
                <a:gd name="T2" fmla="*/ 196 w 196"/>
                <a:gd name="T3" fmla="*/ 32 h 145"/>
                <a:gd name="T4" fmla="*/ 190 w 196"/>
                <a:gd name="T5" fmla="*/ 28 h 145"/>
                <a:gd name="T6" fmla="*/ 191 w 196"/>
                <a:gd name="T7" fmla="*/ 13 h 145"/>
                <a:gd name="T8" fmla="*/ 181 w 196"/>
                <a:gd name="T9" fmla="*/ 17 h 145"/>
                <a:gd name="T10" fmla="*/ 180 w 196"/>
                <a:gd name="T11" fmla="*/ 6 h 145"/>
                <a:gd name="T12" fmla="*/ 153 w 196"/>
                <a:gd name="T13" fmla="*/ 29 h 145"/>
                <a:gd name="T14" fmla="*/ 129 w 196"/>
                <a:gd name="T15" fmla="*/ 47 h 145"/>
                <a:gd name="T16" fmla="*/ 114 w 196"/>
                <a:gd name="T17" fmla="*/ 56 h 145"/>
                <a:gd name="T18" fmla="*/ 99 w 196"/>
                <a:gd name="T19" fmla="*/ 59 h 145"/>
                <a:gd name="T20" fmla="*/ 101 w 196"/>
                <a:gd name="T21" fmla="*/ 35 h 145"/>
                <a:gd name="T22" fmla="*/ 107 w 196"/>
                <a:gd name="T23" fmla="*/ 15 h 145"/>
                <a:gd name="T24" fmla="*/ 79 w 196"/>
                <a:gd name="T25" fmla="*/ 37 h 145"/>
                <a:gd name="T26" fmla="*/ 65 w 196"/>
                <a:gd name="T27" fmla="*/ 65 h 145"/>
                <a:gd name="T28" fmla="*/ 57 w 196"/>
                <a:gd name="T29" fmla="*/ 77 h 145"/>
                <a:gd name="T30" fmla="*/ 43 w 196"/>
                <a:gd name="T31" fmla="*/ 90 h 145"/>
                <a:gd name="T32" fmla="*/ 29 w 196"/>
                <a:gd name="T33" fmla="*/ 104 h 145"/>
                <a:gd name="T34" fmla="*/ 6 w 196"/>
                <a:gd name="T35" fmla="*/ 129 h 145"/>
                <a:gd name="T36" fmla="*/ 0 w 196"/>
                <a:gd name="T37" fmla="*/ 136 h 145"/>
                <a:gd name="T38" fmla="*/ 13 w 196"/>
                <a:gd name="T39" fmla="*/ 145 h 145"/>
                <a:gd name="T40" fmla="*/ 71 w 196"/>
                <a:gd name="T41" fmla="*/ 145 h 145"/>
                <a:gd name="T42" fmla="*/ 99 w 196"/>
                <a:gd name="T43" fmla="*/ 121 h 145"/>
                <a:gd name="T44" fmla="*/ 142 w 196"/>
                <a:gd name="T45" fmla="*/ 98 h 145"/>
                <a:gd name="T46" fmla="*/ 182 w 196"/>
                <a:gd name="T47"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45">
                  <a:moveTo>
                    <a:pt x="182" y="50"/>
                  </a:moveTo>
                  <a:cubicBezTo>
                    <a:pt x="190" y="44"/>
                    <a:pt x="196" y="36"/>
                    <a:pt x="196" y="32"/>
                  </a:cubicBezTo>
                  <a:cubicBezTo>
                    <a:pt x="195" y="29"/>
                    <a:pt x="191" y="28"/>
                    <a:pt x="190" y="28"/>
                  </a:cubicBezTo>
                  <a:cubicBezTo>
                    <a:pt x="192" y="24"/>
                    <a:pt x="194" y="15"/>
                    <a:pt x="191" y="13"/>
                  </a:cubicBezTo>
                  <a:cubicBezTo>
                    <a:pt x="188" y="10"/>
                    <a:pt x="185" y="12"/>
                    <a:pt x="181" y="17"/>
                  </a:cubicBezTo>
                  <a:cubicBezTo>
                    <a:pt x="182" y="13"/>
                    <a:pt x="182" y="9"/>
                    <a:pt x="180" y="6"/>
                  </a:cubicBezTo>
                  <a:cubicBezTo>
                    <a:pt x="176" y="0"/>
                    <a:pt x="162" y="21"/>
                    <a:pt x="153" y="29"/>
                  </a:cubicBezTo>
                  <a:cubicBezTo>
                    <a:pt x="145" y="35"/>
                    <a:pt x="137" y="41"/>
                    <a:pt x="129" y="47"/>
                  </a:cubicBezTo>
                  <a:cubicBezTo>
                    <a:pt x="124" y="50"/>
                    <a:pt x="119" y="53"/>
                    <a:pt x="114" y="56"/>
                  </a:cubicBezTo>
                  <a:cubicBezTo>
                    <a:pt x="110" y="57"/>
                    <a:pt x="103" y="61"/>
                    <a:pt x="99" y="59"/>
                  </a:cubicBezTo>
                  <a:cubicBezTo>
                    <a:pt x="91" y="55"/>
                    <a:pt x="98" y="41"/>
                    <a:pt x="101" y="35"/>
                  </a:cubicBezTo>
                  <a:cubicBezTo>
                    <a:pt x="103" y="31"/>
                    <a:pt x="110" y="21"/>
                    <a:pt x="107" y="15"/>
                  </a:cubicBezTo>
                  <a:cubicBezTo>
                    <a:pt x="103" y="9"/>
                    <a:pt x="86" y="20"/>
                    <a:pt x="79" y="37"/>
                  </a:cubicBezTo>
                  <a:cubicBezTo>
                    <a:pt x="72" y="54"/>
                    <a:pt x="72" y="50"/>
                    <a:pt x="65" y="65"/>
                  </a:cubicBezTo>
                  <a:cubicBezTo>
                    <a:pt x="62" y="69"/>
                    <a:pt x="60" y="74"/>
                    <a:pt x="57" y="77"/>
                  </a:cubicBezTo>
                  <a:cubicBezTo>
                    <a:pt x="53" y="82"/>
                    <a:pt x="47" y="85"/>
                    <a:pt x="43" y="90"/>
                  </a:cubicBezTo>
                  <a:cubicBezTo>
                    <a:pt x="38" y="94"/>
                    <a:pt x="33" y="99"/>
                    <a:pt x="29" y="104"/>
                  </a:cubicBezTo>
                  <a:cubicBezTo>
                    <a:pt x="21" y="113"/>
                    <a:pt x="14" y="121"/>
                    <a:pt x="6" y="129"/>
                  </a:cubicBezTo>
                  <a:cubicBezTo>
                    <a:pt x="4" y="131"/>
                    <a:pt x="2" y="134"/>
                    <a:pt x="0" y="136"/>
                  </a:cubicBezTo>
                  <a:cubicBezTo>
                    <a:pt x="0" y="136"/>
                    <a:pt x="5" y="140"/>
                    <a:pt x="13" y="145"/>
                  </a:cubicBezTo>
                  <a:cubicBezTo>
                    <a:pt x="71" y="145"/>
                    <a:pt x="71" y="145"/>
                    <a:pt x="71" y="145"/>
                  </a:cubicBezTo>
                  <a:cubicBezTo>
                    <a:pt x="80" y="128"/>
                    <a:pt x="99" y="121"/>
                    <a:pt x="99" y="121"/>
                  </a:cubicBezTo>
                  <a:cubicBezTo>
                    <a:pt x="111" y="116"/>
                    <a:pt x="126" y="109"/>
                    <a:pt x="142" y="98"/>
                  </a:cubicBezTo>
                  <a:cubicBezTo>
                    <a:pt x="195" y="62"/>
                    <a:pt x="196" y="55"/>
                    <a:pt x="182" y="50"/>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îSľîḓê"/>
            <p:cNvSpPr/>
            <p:nvPr/>
          </p:nvSpPr>
          <p:spPr bwMode="auto">
            <a:xfrm>
              <a:off x="4451351" y="2846388"/>
              <a:ext cx="228600" cy="150812"/>
            </a:xfrm>
            <a:custGeom>
              <a:avLst/>
              <a:gdLst>
                <a:gd name="T0" fmla="*/ 48 w 89"/>
                <a:gd name="T1" fmla="*/ 0 h 59"/>
                <a:gd name="T2" fmla="*/ 43 w 89"/>
                <a:gd name="T3" fmla="*/ 4 h 59"/>
                <a:gd name="T4" fmla="*/ 29 w 89"/>
                <a:gd name="T5" fmla="*/ 18 h 59"/>
                <a:gd name="T6" fmla="*/ 6 w 89"/>
                <a:gd name="T7" fmla="*/ 43 h 59"/>
                <a:gd name="T8" fmla="*/ 0 w 89"/>
                <a:gd name="T9" fmla="*/ 50 h 59"/>
                <a:gd name="T10" fmla="*/ 13 w 89"/>
                <a:gd name="T11" fmla="*/ 59 h 59"/>
                <a:gd name="T12" fmla="*/ 71 w 89"/>
                <a:gd name="T13" fmla="*/ 59 h 59"/>
                <a:gd name="T14" fmla="*/ 89 w 89"/>
                <a:gd name="T15" fmla="*/ 41 h 59"/>
                <a:gd name="T16" fmla="*/ 48 w 89"/>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59">
                  <a:moveTo>
                    <a:pt x="48" y="0"/>
                  </a:moveTo>
                  <a:cubicBezTo>
                    <a:pt x="46" y="1"/>
                    <a:pt x="44" y="2"/>
                    <a:pt x="43" y="4"/>
                  </a:cubicBezTo>
                  <a:cubicBezTo>
                    <a:pt x="38" y="8"/>
                    <a:pt x="33" y="13"/>
                    <a:pt x="29" y="18"/>
                  </a:cubicBezTo>
                  <a:cubicBezTo>
                    <a:pt x="21" y="27"/>
                    <a:pt x="14" y="35"/>
                    <a:pt x="6" y="43"/>
                  </a:cubicBezTo>
                  <a:cubicBezTo>
                    <a:pt x="4" y="45"/>
                    <a:pt x="2" y="48"/>
                    <a:pt x="0" y="50"/>
                  </a:cubicBezTo>
                  <a:cubicBezTo>
                    <a:pt x="0" y="50"/>
                    <a:pt x="5" y="54"/>
                    <a:pt x="13" y="59"/>
                  </a:cubicBezTo>
                  <a:cubicBezTo>
                    <a:pt x="71" y="59"/>
                    <a:pt x="71" y="59"/>
                    <a:pt x="71" y="59"/>
                  </a:cubicBezTo>
                  <a:cubicBezTo>
                    <a:pt x="76" y="50"/>
                    <a:pt x="83" y="44"/>
                    <a:pt x="89" y="41"/>
                  </a:cubicBezTo>
                  <a:cubicBezTo>
                    <a:pt x="74" y="28"/>
                    <a:pt x="60" y="15"/>
                    <a:pt x="48" y="0"/>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ṧlîḓê"/>
            <p:cNvSpPr/>
            <p:nvPr/>
          </p:nvSpPr>
          <p:spPr bwMode="auto">
            <a:xfrm>
              <a:off x="4621213" y="2784475"/>
              <a:ext cx="309563" cy="212725"/>
            </a:xfrm>
            <a:custGeom>
              <a:avLst/>
              <a:gdLst>
                <a:gd name="T0" fmla="*/ 91 w 121"/>
                <a:gd name="T1" fmla="*/ 18 h 83"/>
                <a:gd name="T2" fmla="*/ 39 w 121"/>
                <a:gd name="T3" fmla="*/ 43 h 83"/>
                <a:gd name="T4" fmla="*/ 39 w 121"/>
                <a:gd name="T5" fmla="*/ 43 h 83"/>
                <a:gd name="T6" fmla="*/ 0 w 121"/>
                <a:gd name="T7" fmla="*/ 81 h 83"/>
                <a:gd name="T8" fmla="*/ 0 w 121"/>
                <a:gd name="T9" fmla="*/ 83 h 83"/>
                <a:gd name="T10" fmla="*/ 5 w 121"/>
                <a:gd name="T11" fmla="*/ 83 h 83"/>
                <a:gd name="T12" fmla="*/ 33 w 121"/>
                <a:gd name="T13" fmla="*/ 59 h 83"/>
                <a:gd name="T14" fmla="*/ 33 w 121"/>
                <a:gd name="T15" fmla="*/ 59 h 83"/>
                <a:gd name="T16" fmla="*/ 76 w 121"/>
                <a:gd name="T17" fmla="*/ 36 h 83"/>
                <a:gd name="T18" fmla="*/ 121 w 121"/>
                <a:gd name="T19" fmla="*/ 0 h 83"/>
                <a:gd name="T20" fmla="*/ 91 w 121"/>
                <a:gd name="T21" fmla="*/ 1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83">
                  <a:moveTo>
                    <a:pt x="91" y="18"/>
                  </a:moveTo>
                  <a:cubicBezTo>
                    <a:pt x="72" y="30"/>
                    <a:pt x="54" y="37"/>
                    <a:pt x="39" y="43"/>
                  </a:cubicBezTo>
                  <a:cubicBezTo>
                    <a:pt x="39" y="43"/>
                    <a:pt x="39" y="43"/>
                    <a:pt x="39" y="43"/>
                  </a:cubicBezTo>
                  <a:cubicBezTo>
                    <a:pt x="39" y="43"/>
                    <a:pt x="5" y="53"/>
                    <a:pt x="0" y="81"/>
                  </a:cubicBezTo>
                  <a:cubicBezTo>
                    <a:pt x="0" y="81"/>
                    <a:pt x="0" y="82"/>
                    <a:pt x="0" y="83"/>
                  </a:cubicBezTo>
                  <a:cubicBezTo>
                    <a:pt x="5" y="83"/>
                    <a:pt x="5" y="83"/>
                    <a:pt x="5" y="83"/>
                  </a:cubicBezTo>
                  <a:cubicBezTo>
                    <a:pt x="14" y="66"/>
                    <a:pt x="33" y="59"/>
                    <a:pt x="33" y="59"/>
                  </a:cubicBezTo>
                  <a:cubicBezTo>
                    <a:pt x="33" y="59"/>
                    <a:pt x="33" y="59"/>
                    <a:pt x="33" y="59"/>
                  </a:cubicBezTo>
                  <a:cubicBezTo>
                    <a:pt x="45" y="54"/>
                    <a:pt x="60" y="47"/>
                    <a:pt x="76" y="36"/>
                  </a:cubicBezTo>
                  <a:cubicBezTo>
                    <a:pt x="103" y="18"/>
                    <a:pt x="116" y="7"/>
                    <a:pt x="121" y="0"/>
                  </a:cubicBezTo>
                  <a:cubicBezTo>
                    <a:pt x="113" y="5"/>
                    <a:pt x="103" y="11"/>
                    <a:pt x="91" y="18"/>
                  </a:cubicBez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íşlíďe"/>
            <p:cNvSpPr/>
            <p:nvPr/>
          </p:nvSpPr>
          <p:spPr bwMode="auto">
            <a:xfrm>
              <a:off x="4033838" y="2846388"/>
              <a:ext cx="641350" cy="536575"/>
            </a:xfrm>
            <a:custGeom>
              <a:avLst/>
              <a:gdLst>
                <a:gd name="T0" fmla="*/ 21 w 250"/>
                <a:gd name="T1" fmla="*/ 96 h 209"/>
                <a:gd name="T2" fmla="*/ 46 w 250"/>
                <a:gd name="T3" fmla="*/ 0 h 209"/>
                <a:gd name="T4" fmla="*/ 82 w 250"/>
                <a:gd name="T5" fmla="*/ 110 h 209"/>
                <a:gd name="T6" fmla="*/ 195 w 250"/>
                <a:gd name="T7" fmla="*/ 1 h 209"/>
                <a:gd name="T8" fmla="*/ 250 w 250"/>
                <a:gd name="T9" fmla="*/ 59 h 209"/>
                <a:gd name="T10" fmla="*/ 125 w 250"/>
                <a:gd name="T11" fmla="*/ 180 h 209"/>
                <a:gd name="T12" fmla="*/ 37 w 250"/>
                <a:gd name="T13" fmla="*/ 189 h 209"/>
                <a:gd name="T14" fmla="*/ 21 w 250"/>
                <a:gd name="T15" fmla="*/ 96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0" h="209">
                  <a:moveTo>
                    <a:pt x="21" y="96"/>
                  </a:moveTo>
                  <a:cubicBezTo>
                    <a:pt x="23" y="94"/>
                    <a:pt x="45" y="2"/>
                    <a:pt x="46" y="0"/>
                  </a:cubicBezTo>
                  <a:cubicBezTo>
                    <a:pt x="82" y="110"/>
                    <a:pt x="82" y="110"/>
                    <a:pt x="82" y="110"/>
                  </a:cubicBezTo>
                  <a:cubicBezTo>
                    <a:pt x="195" y="1"/>
                    <a:pt x="195" y="1"/>
                    <a:pt x="195" y="1"/>
                  </a:cubicBezTo>
                  <a:cubicBezTo>
                    <a:pt x="195" y="1"/>
                    <a:pt x="232" y="39"/>
                    <a:pt x="250" y="59"/>
                  </a:cubicBezTo>
                  <a:cubicBezTo>
                    <a:pt x="125" y="180"/>
                    <a:pt x="125" y="180"/>
                    <a:pt x="125" y="180"/>
                  </a:cubicBezTo>
                  <a:cubicBezTo>
                    <a:pt x="103" y="204"/>
                    <a:pt x="65" y="209"/>
                    <a:pt x="37" y="189"/>
                  </a:cubicBezTo>
                  <a:cubicBezTo>
                    <a:pt x="7" y="168"/>
                    <a:pt x="0" y="126"/>
                    <a:pt x="21" y="96"/>
                  </a:cubicBez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ïşḷîḓe"/>
            <p:cNvSpPr/>
            <p:nvPr/>
          </p:nvSpPr>
          <p:spPr bwMode="auto">
            <a:xfrm>
              <a:off x="4060826" y="3084513"/>
              <a:ext cx="523875" cy="298450"/>
            </a:xfrm>
            <a:custGeom>
              <a:avLst/>
              <a:gdLst>
                <a:gd name="T0" fmla="*/ 174 w 204"/>
                <a:gd name="T1" fmla="*/ 8 h 116"/>
                <a:gd name="T2" fmla="*/ 45 w 204"/>
                <a:gd name="T3" fmla="*/ 44 h 116"/>
                <a:gd name="T4" fmla="*/ 0 w 204"/>
                <a:gd name="T5" fmla="*/ 57 h 116"/>
                <a:gd name="T6" fmla="*/ 26 w 204"/>
                <a:gd name="T7" fmla="*/ 96 h 116"/>
                <a:gd name="T8" fmla="*/ 114 w 204"/>
                <a:gd name="T9" fmla="*/ 87 h 116"/>
                <a:gd name="T10" fmla="*/ 204 w 204"/>
                <a:gd name="T11" fmla="*/ 0 h 116"/>
                <a:gd name="T12" fmla="*/ 174 w 204"/>
                <a:gd name="T13" fmla="*/ 8 h 116"/>
              </a:gdLst>
              <a:ahLst/>
              <a:cxnLst>
                <a:cxn ang="0">
                  <a:pos x="T0" y="T1"/>
                </a:cxn>
                <a:cxn ang="0">
                  <a:pos x="T2" y="T3"/>
                </a:cxn>
                <a:cxn ang="0">
                  <a:pos x="T4" y="T5"/>
                </a:cxn>
                <a:cxn ang="0">
                  <a:pos x="T6" y="T7"/>
                </a:cxn>
                <a:cxn ang="0">
                  <a:pos x="T8" y="T9"/>
                </a:cxn>
                <a:cxn ang="0">
                  <a:pos x="T10" y="T11"/>
                </a:cxn>
                <a:cxn ang="0">
                  <a:pos x="T12" y="T13"/>
                </a:cxn>
              </a:cxnLst>
              <a:rect l="0" t="0" r="r" b="b"/>
              <a:pathLst>
                <a:path w="204" h="116">
                  <a:moveTo>
                    <a:pt x="174" y="8"/>
                  </a:moveTo>
                  <a:cubicBezTo>
                    <a:pt x="131" y="21"/>
                    <a:pt x="88" y="33"/>
                    <a:pt x="45" y="44"/>
                  </a:cubicBezTo>
                  <a:cubicBezTo>
                    <a:pt x="30" y="48"/>
                    <a:pt x="15" y="52"/>
                    <a:pt x="0" y="57"/>
                  </a:cubicBezTo>
                  <a:cubicBezTo>
                    <a:pt x="3" y="72"/>
                    <a:pt x="12" y="86"/>
                    <a:pt x="26" y="96"/>
                  </a:cubicBezTo>
                  <a:cubicBezTo>
                    <a:pt x="54" y="116"/>
                    <a:pt x="92" y="111"/>
                    <a:pt x="114" y="87"/>
                  </a:cubicBezTo>
                  <a:cubicBezTo>
                    <a:pt x="204" y="0"/>
                    <a:pt x="204" y="0"/>
                    <a:pt x="204" y="0"/>
                  </a:cubicBezTo>
                  <a:cubicBezTo>
                    <a:pt x="194" y="3"/>
                    <a:pt x="184" y="6"/>
                    <a:pt x="174" y="8"/>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îṧļíḋé"/>
            <p:cNvSpPr/>
            <p:nvPr/>
          </p:nvSpPr>
          <p:spPr bwMode="auto">
            <a:xfrm>
              <a:off x="4048126" y="2974975"/>
              <a:ext cx="627063" cy="407987"/>
            </a:xfrm>
            <a:custGeom>
              <a:avLst/>
              <a:gdLst>
                <a:gd name="T0" fmla="*/ 119 w 244"/>
                <a:gd name="T1" fmla="*/ 112 h 159"/>
                <a:gd name="T2" fmla="*/ 31 w 244"/>
                <a:gd name="T3" fmla="*/ 121 h 159"/>
                <a:gd name="T4" fmla="*/ 3 w 244"/>
                <a:gd name="T5" fmla="*/ 76 h 159"/>
                <a:gd name="T6" fmla="*/ 31 w 244"/>
                <a:gd name="T7" fmla="*/ 139 h 159"/>
                <a:gd name="T8" fmla="*/ 119 w 244"/>
                <a:gd name="T9" fmla="*/ 130 h 159"/>
                <a:gd name="T10" fmla="*/ 244 w 244"/>
                <a:gd name="T11" fmla="*/ 9 h 159"/>
                <a:gd name="T12" fmla="*/ 235 w 244"/>
                <a:gd name="T13" fmla="*/ 0 h 159"/>
                <a:gd name="T14" fmla="*/ 119 w 244"/>
                <a:gd name="T15" fmla="*/ 112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59">
                  <a:moveTo>
                    <a:pt x="119" y="112"/>
                  </a:moveTo>
                  <a:cubicBezTo>
                    <a:pt x="97" y="136"/>
                    <a:pt x="59" y="141"/>
                    <a:pt x="31" y="121"/>
                  </a:cubicBezTo>
                  <a:cubicBezTo>
                    <a:pt x="15" y="110"/>
                    <a:pt x="6" y="93"/>
                    <a:pt x="3" y="76"/>
                  </a:cubicBezTo>
                  <a:cubicBezTo>
                    <a:pt x="0" y="100"/>
                    <a:pt x="10" y="124"/>
                    <a:pt x="31" y="139"/>
                  </a:cubicBezTo>
                  <a:cubicBezTo>
                    <a:pt x="59" y="159"/>
                    <a:pt x="97" y="154"/>
                    <a:pt x="119" y="130"/>
                  </a:cubicBezTo>
                  <a:cubicBezTo>
                    <a:pt x="244" y="9"/>
                    <a:pt x="244" y="9"/>
                    <a:pt x="244" y="9"/>
                  </a:cubicBezTo>
                  <a:cubicBezTo>
                    <a:pt x="241" y="6"/>
                    <a:pt x="238" y="3"/>
                    <a:pt x="235" y="0"/>
                  </a:cubicBezTo>
                  <a:lnTo>
                    <a:pt x="119" y="112"/>
                  </a:ln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îṩḻïḍé"/>
            <p:cNvSpPr/>
            <p:nvPr/>
          </p:nvSpPr>
          <p:spPr bwMode="auto">
            <a:xfrm>
              <a:off x="4033838" y="2846388"/>
              <a:ext cx="230188" cy="523875"/>
            </a:xfrm>
            <a:custGeom>
              <a:avLst/>
              <a:gdLst>
                <a:gd name="T0" fmla="*/ 21 w 90"/>
                <a:gd name="T1" fmla="*/ 96 h 204"/>
                <a:gd name="T2" fmla="*/ 46 w 90"/>
                <a:gd name="T3" fmla="*/ 0 h 204"/>
                <a:gd name="T4" fmla="*/ 82 w 90"/>
                <a:gd name="T5" fmla="*/ 110 h 204"/>
                <a:gd name="T6" fmla="*/ 90 w 90"/>
                <a:gd name="T7" fmla="*/ 102 h 204"/>
                <a:gd name="T8" fmla="*/ 90 w 90"/>
                <a:gd name="T9" fmla="*/ 200 h 204"/>
                <a:gd name="T10" fmla="*/ 37 w 90"/>
                <a:gd name="T11" fmla="*/ 189 h 204"/>
                <a:gd name="T12" fmla="*/ 21 w 90"/>
                <a:gd name="T13" fmla="*/ 96 h 204"/>
              </a:gdLst>
              <a:ahLst/>
              <a:cxnLst>
                <a:cxn ang="0">
                  <a:pos x="T0" y="T1"/>
                </a:cxn>
                <a:cxn ang="0">
                  <a:pos x="T2" y="T3"/>
                </a:cxn>
                <a:cxn ang="0">
                  <a:pos x="T4" y="T5"/>
                </a:cxn>
                <a:cxn ang="0">
                  <a:pos x="T6" y="T7"/>
                </a:cxn>
                <a:cxn ang="0">
                  <a:pos x="T8" y="T9"/>
                </a:cxn>
                <a:cxn ang="0">
                  <a:pos x="T10" y="T11"/>
                </a:cxn>
                <a:cxn ang="0">
                  <a:pos x="T12" y="T13"/>
                </a:cxn>
              </a:cxnLst>
              <a:rect l="0" t="0" r="r" b="b"/>
              <a:pathLst>
                <a:path w="90" h="204">
                  <a:moveTo>
                    <a:pt x="21" y="96"/>
                  </a:moveTo>
                  <a:cubicBezTo>
                    <a:pt x="23" y="94"/>
                    <a:pt x="45" y="2"/>
                    <a:pt x="46" y="0"/>
                  </a:cubicBezTo>
                  <a:cubicBezTo>
                    <a:pt x="82" y="110"/>
                    <a:pt x="82" y="110"/>
                    <a:pt x="82" y="110"/>
                  </a:cubicBezTo>
                  <a:cubicBezTo>
                    <a:pt x="90" y="102"/>
                    <a:pt x="90" y="102"/>
                    <a:pt x="90" y="102"/>
                  </a:cubicBezTo>
                  <a:cubicBezTo>
                    <a:pt x="90" y="200"/>
                    <a:pt x="90" y="200"/>
                    <a:pt x="90" y="200"/>
                  </a:cubicBezTo>
                  <a:cubicBezTo>
                    <a:pt x="72" y="204"/>
                    <a:pt x="53" y="201"/>
                    <a:pt x="37" y="189"/>
                  </a:cubicBezTo>
                  <a:cubicBezTo>
                    <a:pt x="7" y="168"/>
                    <a:pt x="0" y="126"/>
                    <a:pt x="21" y="96"/>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íṩḷïḋè"/>
            <p:cNvSpPr/>
            <p:nvPr/>
          </p:nvSpPr>
          <p:spPr bwMode="auto">
            <a:xfrm>
              <a:off x="3344863" y="3873500"/>
              <a:ext cx="461963" cy="1125537"/>
            </a:xfrm>
            <a:custGeom>
              <a:avLst/>
              <a:gdLst>
                <a:gd name="T0" fmla="*/ 93 w 180"/>
                <a:gd name="T1" fmla="*/ 438 h 438"/>
                <a:gd name="T2" fmla="*/ 180 w 180"/>
                <a:gd name="T3" fmla="*/ 11 h 438"/>
                <a:gd name="T4" fmla="*/ 108 w 180"/>
                <a:gd name="T5" fmla="*/ 0 h 438"/>
                <a:gd name="T6" fmla="*/ 20 w 180"/>
                <a:gd name="T7" fmla="*/ 0 h 438"/>
                <a:gd name="T8" fmla="*/ 0 w 180"/>
                <a:gd name="T9" fmla="*/ 188 h 438"/>
                <a:gd name="T10" fmla="*/ 9 w 180"/>
                <a:gd name="T11" fmla="*/ 202 h 438"/>
                <a:gd name="T12" fmla="*/ 49 w 180"/>
                <a:gd name="T13" fmla="*/ 262 h 438"/>
                <a:gd name="T14" fmla="*/ 93 w 180"/>
                <a:gd name="T15" fmla="*/ 395 h 438"/>
                <a:gd name="T16" fmla="*/ 93 w 180"/>
                <a:gd name="T17" fmla="*/ 4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438">
                  <a:moveTo>
                    <a:pt x="93" y="438"/>
                  </a:moveTo>
                  <a:cubicBezTo>
                    <a:pt x="180" y="11"/>
                    <a:pt x="180" y="11"/>
                    <a:pt x="180" y="11"/>
                  </a:cubicBezTo>
                  <a:cubicBezTo>
                    <a:pt x="108" y="0"/>
                    <a:pt x="108" y="0"/>
                    <a:pt x="108" y="0"/>
                  </a:cubicBezTo>
                  <a:cubicBezTo>
                    <a:pt x="20" y="0"/>
                    <a:pt x="20" y="0"/>
                    <a:pt x="20" y="0"/>
                  </a:cubicBezTo>
                  <a:cubicBezTo>
                    <a:pt x="0" y="188"/>
                    <a:pt x="0" y="188"/>
                    <a:pt x="0" y="188"/>
                  </a:cubicBezTo>
                  <a:cubicBezTo>
                    <a:pt x="3" y="193"/>
                    <a:pt x="6" y="197"/>
                    <a:pt x="9" y="202"/>
                  </a:cubicBezTo>
                  <a:cubicBezTo>
                    <a:pt x="49" y="262"/>
                    <a:pt x="49" y="262"/>
                    <a:pt x="49" y="262"/>
                  </a:cubicBezTo>
                  <a:cubicBezTo>
                    <a:pt x="93" y="395"/>
                    <a:pt x="93" y="395"/>
                    <a:pt x="93" y="395"/>
                  </a:cubicBezTo>
                  <a:lnTo>
                    <a:pt x="93" y="438"/>
                  </a:lnTo>
                  <a:close/>
                </a:path>
              </a:pathLst>
            </a:custGeom>
            <a:solidFill>
              <a:srgbClr val="0518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ṧľíḓè"/>
            <p:cNvSpPr/>
            <p:nvPr/>
          </p:nvSpPr>
          <p:spPr bwMode="auto">
            <a:xfrm>
              <a:off x="3140076" y="3836988"/>
              <a:ext cx="623888" cy="1660525"/>
            </a:xfrm>
            <a:custGeom>
              <a:avLst/>
              <a:gdLst>
                <a:gd name="T0" fmla="*/ 107 w 393"/>
                <a:gd name="T1" fmla="*/ 0 h 1046"/>
                <a:gd name="T2" fmla="*/ 0 w 393"/>
                <a:gd name="T3" fmla="*/ 1046 h 1046"/>
                <a:gd name="T4" fmla="*/ 158 w 393"/>
                <a:gd name="T5" fmla="*/ 1046 h 1046"/>
                <a:gd name="T6" fmla="*/ 393 w 393"/>
                <a:gd name="T7" fmla="*/ 9 h 1046"/>
                <a:gd name="T8" fmla="*/ 107 w 393"/>
                <a:gd name="T9" fmla="*/ 0 h 1046"/>
              </a:gdLst>
              <a:ahLst/>
              <a:cxnLst>
                <a:cxn ang="0">
                  <a:pos x="T0" y="T1"/>
                </a:cxn>
                <a:cxn ang="0">
                  <a:pos x="T2" y="T3"/>
                </a:cxn>
                <a:cxn ang="0">
                  <a:pos x="T4" y="T5"/>
                </a:cxn>
                <a:cxn ang="0">
                  <a:pos x="T6" y="T7"/>
                </a:cxn>
                <a:cxn ang="0">
                  <a:pos x="T8" y="T9"/>
                </a:cxn>
              </a:cxnLst>
              <a:rect l="0" t="0" r="r" b="b"/>
              <a:pathLst>
                <a:path w="393" h="1046">
                  <a:moveTo>
                    <a:pt x="107" y="0"/>
                  </a:moveTo>
                  <a:lnTo>
                    <a:pt x="0" y="1046"/>
                  </a:lnTo>
                  <a:lnTo>
                    <a:pt x="158" y="1046"/>
                  </a:lnTo>
                  <a:lnTo>
                    <a:pt x="393" y="9"/>
                  </a:lnTo>
                  <a:lnTo>
                    <a:pt x="107" y="0"/>
                  </a:lnTo>
                  <a:close/>
                </a:path>
              </a:pathLst>
            </a:custGeom>
            <a:solidFill>
              <a:srgbClr val="0C22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ṣľîḑê"/>
            <p:cNvSpPr/>
            <p:nvPr/>
          </p:nvSpPr>
          <p:spPr bwMode="auto">
            <a:xfrm>
              <a:off x="3835401" y="2381250"/>
              <a:ext cx="312738" cy="379412"/>
            </a:xfrm>
            <a:custGeom>
              <a:avLst/>
              <a:gdLst>
                <a:gd name="T0" fmla="*/ 197 w 197"/>
                <a:gd name="T1" fmla="*/ 84 h 239"/>
                <a:gd name="T2" fmla="*/ 115 w 197"/>
                <a:gd name="T3" fmla="*/ 239 h 239"/>
                <a:gd name="T4" fmla="*/ 0 w 197"/>
                <a:gd name="T5" fmla="*/ 142 h 239"/>
                <a:gd name="T6" fmla="*/ 73 w 197"/>
                <a:gd name="T7" fmla="*/ 0 h 239"/>
                <a:gd name="T8" fmla="*/ 197 w 197"/>
                <a:gd name="T9" fmla="*/ 84 h 239"/>
              </a:gdLst>
              <a:ahLst/>
              <a:cxnLst>
                <a:cxn ang="0">
                  <a:pos x="T0" y="T1"/>
                </a:cxn>
                <a:cxn ang="0">
                  <a:pos x="T2" y="T3"/>
                </a:cxn>
                <a:cxn ang="0">
                  <a:pos x="T4" y="T5"/>
                </a:cxn>
                <a:cxn ang="0">
                  <a:pos x="T6" y="T7"/>
                </a:cxn>
                <a:cxn ang="0">
                  <a:pos x="T8" y="T9"/>
                </a:cxn>
              </a:cxnLst>
              <a:rect l="0" t="0" r="r" b="b"/>
              <a:pathLst>
                <a:path w="197" h="239">
                  <a:moveTo>
                    <a:pt x="197" y="84"/>
                  </a:moveTo>
                  <a:lnTo>
                    <a:pt x="115" y="239"/>
                  </a:lnTo>
                  <a:lnTo>
                    <a:pt x="0" y="142"/>
                  </a:lnTo>
                  <a:lnTo>
                    <a:pt x="73" y="0"/>
                  </a:lnTo>
                  <a:lnTo>
                    <a:pt x="197" y="84"/>
                  </a:ln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Sliďê"/>
            <p:cNvSpPr/>
            <p:nvPr/>
          </p:nvSpPr>
          <p:spPr bwMode="auto">
            <a:xfrm>
              <a:off x="3906838" y="2378075"/>
              <a:ext cx="244475" cy="198437"/>
            </a:xfrm>
            <a:custGeom>
              <a:avLst/>
              <a:gdLst>
                <a:gd name="T0" fmla="*/ 0 w 95"/>
                <a:gd name="T1" fmla="*/ 33 h 77"/>
                <a:gd name="T2" fmla="*/ 44 w 95"/>
                <a:gd name="T3" fmla="*/ 63 h 77"/>
                <a:gd name="T4" fmla="*/ 81 w 95"/>
                <a:gd name="T5" fmla="*/ 77 h 77"/>
                <a:gd name="T6" fmla="*/ 95 w 95"/>
                <a:gd name="T7" fmla="*/ 52 h 77"/>
                <a:gd name="T8" fmla="*/ 18 w 95"/>
                <a:gd name="T9" fmla="*/ 0 h 77"/>
                <a:gd name="T10" fmla="*/ 0 w 95"/>
                <a:gd name="T11" fmla="*/ 33 h 77"/>
              </a:gdLst>
              <a:ahLst/>
              <a:cxnLst>
                <a:cxn ang="0">
                  <a:pos x="T0" y="T1"/>
                </a:cxn>
                <a:cxn ang="0">
                  <a:pos x="T2" y="T3"/>
                </a:cxn>
                <a:cxn ang="0">
                  <a:pos x="T4" y="T5"/>
                </a:cxn>
                <a:cxn ang="0">
                  <a:pos x="T6" y="T7"/>
                </a:cxn>
                <a:cxn ang="0">
                  <a:pos x="T8" y="T9"/>
                </a:cxn>
                <a:cxn ang="0">
                  <a:pos x="T10" y="T11"/>
                </a:cxn>
              </a:cxnLst>
              <a:rect l="0" t="0" r="r" b="b"/>
              <a:pathLst>
                <a:path w="95" h="77">
                  <a:moveTo>
                    <a:pt x="0" y="33"/>
                  </a:moveTo>
                  <a:cubicBezTo>
                    <a:pt x="13" y="45"/>
                    <a:pt x="28" y="55"/>
                    <a:pt x="44" y="63"/>
                  </a:cubicBezTo>
                  <a:cubicBezTo>
                    <a:pt x="54" y="68"/>
                    <a:pt x="67" y="73"/>
                    <a:pt x="81" y="77"/>
                  </a:cubicBezTo>
                  <a:cubicBezTo>
                    <a:pt x="95" y="52"/>
                    <a:pt x="95" y="52"/>
                    <a:pt x="95" y="52"/>
                  </a:cubicBezTo>
                  <a:cubicBezTo>
                    <a:pt x="18" y="0"/>
                    <a:pt x="18" y="0"/>
                    <a:pt x="18" y="0"/>
                  </a:cubicBezTo>
                  <a:lnTo>
                    <a:pt x="0" y="33"/>
                  </a:ln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šļîḋè"/>
            <p:cNvSpPr/>
            <p:nvPr/>
          </p:nvSpPr>
          <p:spPr bwMode="auto">
            <a:xfrm>
              <a:off x="3722688" y="1587500"/>
              <a:ext cx="762000" cy="1012825"/>
            </a:xfrm>
            <a:custGeom>
              <a:avLst/>
              <a:gdLst>
                <a:gd name="T0" fmla="*/ 113 w 297"/>
                <a:gd name="T1" fmla="*/ 22 h 394"/>
                <a:gd name="T2" fmla="*/ 242 w 297"/>
                <a:gd name="T3" fmla="*/ 72 h 394"/>
                <a:gd name="T4" fmla="*/ 258 w 297"/>
                <a:gd name="T5" fmla="*/ 153 h 394"/>
                <a:gd name="T6" fmla="*/ 270 w 297"/>
                <a:gd name="T7" fmla="*/ 234 h 394"/>
                <a:gd name="T8" fmla="*/ 244 w 297"/>
                <a:gd name="T9" fmla="*/ 370 h 394"/>
                <a:gd name="T10" fmla="*/ 118 w 297"/>
                <a:gd name="T11" fmla="*/ 363 h 394"/>
                <a:gd name="T12" fmla="*/ 51 w 297"/>
                <a:gd name="T13" fmla="*/ 309 h 394"/>
                <a:gd name="T14" fmla="*/ 12 w 297"/>
                <a:gd name="T15" fmla="*/ 241 h 394"/>
                <a:gd name="T16" fmla="*/ 113 w 297"/>
                <a:gd name="T17" fmla="*/ 2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394">
                  <a:moveTo>
                    <a:pt x="113" y="22"/>
                  </a:moveTo>
                  <a:cubicBezTo>
                    <a:pt x="209" y="0"/>
                    <a:pt x="242" y="72"/>
                    <a:pt x="242" y="72"/>
                  </a:cubicBezTo>
                  <a:cubicBezTo>
                    <a:pt x="242" y="72"/>
                    <a:pt x="268" y="129"/>
                    <a:pt x="258" y="153"/>
                  </a:cubicBezTo>
                  <a:cubicBezTo>
                    <a:pt x="247" y="178"/>
                    <a:pt x="259" y="211"/>
                    <a:pt x="270" y="234"/>
                  </a:cubicBezTo>
                  <a:cubicBezTo>
                    <a:pt x="297" y="288"/>
                    <a:pt x="285" y="341"/>
                    <a:pt x="244" y="370"/>
                  </a:cubicBezTo>
                  <a:cubicBezTo>
                    <a:pt x="211" y="394"/>
                    <a:pt x="152" y="380"/>
                    <a:pt x="118" y="363"/>
                  </a:cubicBezTo>
                  <a:cubicBezTo>
                    <a:pt x="92" y="350"/>
                    <a:pt x="70" y="331"/>
                    <a:pt x="51" y="309"/>
                  </a:cubicBezTo>
                  <a:cubicBezTo>
                    <a:pt x="35" y="289"/>
                    <a:pt x="19" y="266"/>
                    <a:pt x="12" y="241"/>
                  </a:cubicBezTo>
                  <a:cubicBezTo>
                    <a:pt x="0" y="199"/>
                    <a:pt x="18" y="44"/>
                    <a:pt x="113" y="22"/>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ṡļîďè"/>
            <p:cNvSpPr/>
            <p:nvPr/>
          </p:nvSpPr>
          <p:spPr bwMode="auto">
            <a:xfrm>
              <a:off x="3751263" y="2193925"/>
              <a:ext cx="471488" cy="374650"/>
            </a:xfrm>
            <a:custGeom>
              <a:avLst/>
              <a:gdLst>
                <a:gd name="T0" fmla="*/ 79 w 184"/>
                <a:gd name="T1" fmla="*/ 78 h 146"/>
                <a:gd name="T2" fmla="*/ 40 w 184"/>
                <a:gd name="T3" fmla="*/ 11 h 146"/>
                <a:gd name="T4" fmla="*/ 38 w 184"/>
                <a:gd name="T5" fmla="*/ 0 h 146"/>
                <a:gd name="T6" fmla="*/ 0 w 184"/>
                <a:gd name="T7" fmla="*/ 0 h 146"/>
                <a:gd name="T8" fmla="*/ 1 w 184"/>
                <a:gd name="T9" fmla="*/ 5 h 146"/>
                <a:gd name="T10" fmla="*/ 40 w 184"/>
                <a:gd name="T11" fmla="*/ 73 h 146"/>
                <a:gd name="T12" fmla="*/ 107 w 184"/>
                <a:gd name="T13" fmla="*/ 127 h 146"/>
                <a:gd name="T14" fmla="*/ 184 w 184"/>
                <a:gd name="T15" fmla="*/ 146 h 146"/>
                <a:gd name="T16" fmla="*/ 146 w 184"/>
                <a:gd name="T17" fmla="*/ 132 h 146"/>
                <a:gd name="T18" fmla="*/ 79 w 184"/>
                <a:gd name="T19" fmla="*/ 7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46">
                  <a:moveTo>
                    <a:pt x="79" y="78"/>
                  </a:moveTo>
                  <a:cubicBezTo>
                    <a:pt x="63" y="59"/>
                    <a:pt x="47" y="36"/>
                    <a:pt x="40" y="11"/>
                  </a:cubicBezTo>
                  <a:cubicBezTo>
                    <a:pt x="39" y="8"/>
                    <a:pt x="38" y="4"/>
                    <a:pt x="38" y="0"/>
                  </a:cubicBezTo>
                  <a:cubicBezTo>
                    <a:pt x="0" y="0"/>
                    <a:pt x="0" y="0"/>
                    <a:pt x="0" y="0"/>
                  </a:cubicBezTo>
                  <a:cubicBezTo>
                    <a:pt x="0" y="2"/>
                    <a:pt x="1" y="4"/>
                    <a:pt x="1" y="5"/>
                  </a:cubicBezTo>
                  <a:cubicBezTo>
                    <a:pt x="8" y="30"/>
                    <a:pt x="24" y="53"/>
                    <a:pt x="40" y="73"/>
                  </a:cubicBezTo>
                  <a:cubicBezTo>
                    <a:pt x="59" y="95"/>
                    <a:pt x="81" y="114"/>
                    <a:pt x="107" y="127"/>
                  </a:cubicBezTo>
                  <a:cubicBezTo>
                    <a:pt x="128" y="137"/>
                    <a:pt x="157" y="146"/>
                    <a:pt x="184" y="146"/>
                  </a:cubicBezTo>
                  <a:cubicBezTo>
                    <a:pt x="170" y="143"/>
                    <a:pt x="157" y="138"/>
                    <a:pt x="146" y="132"/>
                  </a:cubicBezTo>
                  <a:cubicBezTo>
                    <a:pt x="120" y="119"/>
                    <a:pt x="98" y="100"/>
                    <a:pt x="79" y="78"/>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ísḷídê"/>
            <p:cNvSpPr/>
            <p:nvPr/>
          </p:nvSpPr>
          <p:spPr bwMode="auto">
            <a:xfrm>
              <a:off x="3730626" y="1587500"/>
              <a:ext cx="654050" cy="823912"/>
            </a:xfrm>
            <a:custGeom>
              <a:avLst/>
              <a:gdLst>
                <a:gd name="T0" fmla="*/ 239 w 255"/>
                <a:gd name="T1" fmla="*/ 72 h 321"/>
                <a:gd name="T2" fmla="*/ 110 w 255"/>
                <a:gd name="T3" fmla="*/ 22 h 321"/>
                <a:gd name="T4" fmla="*/ 103 w 255"/>
                <a:gd name="T5" fmla="*/ 24 h 321"/>
                <a:gd name="T6" fmla="*/ 68 w 255"/>
                <a:gd name="T7" fmla="*/ 47 h 321"/>
                <a:gd name="T8" fmla="*/ 62 w 255"/>
                <a:gd name="T9" fmla="*/ 49 h 321"/>
                <a:gd name="T10" fmla="*/ 9 w 255"/>
                <a:gd name="T11" fmla="*/ 241 h 321"/>
                <a:gd name="T12" fmla="*/ 48 w 255"/>
                <a:gd name="T13" fmla="*/ 309 h 321"/>
                <a:gd name="T14" fmla="*/ 60 w 255"/>
                <a:gd name="T15" fmla="*/ 321 h 321"/>
                <a:gd name="T16" fmla="*/ 78 w 255"/>
                <a:gd name="T17" fmla="*/ 272 h 321"/>
                <a:gd name="T18" fmla="*/ 76 w 255"/>
                <a:gd name="T19" fmla="*/ 176 h 321"/>
                <a:gd name="T20" fmla="*/ 97 w 255"/>
                <a:gd name="T21" fmla="*/ 158 h 321"/>
                <a:gd name="T22" fmla="*/ 113 w 255"/>
                <a:gd name="T23" fmla="*/ 166 h 321"/>
                <a:gd name="T24" fmla="*/ 130 w 255"/>
                <a:gd name="T25" fmla="*/ 182 h 321"/>
                <a:gd name="T26" fmla="*/ 132 w 255"/>
                <a:gd name="T27" fmla="*/ 187 h 321"/>
                <a:gd name="T28" fmla="*/ 144 w 255"/>
                <a:gd name="T29" fmla="*/ 187 h 321"/>
                <a:gd name="T30" fmla="*/ 197 w 255"/>
                <a:gd name="T31" fmla="*/ 141 h 321"/>
                <a:gd name="T32" fmla="*/ 213 w 255"/>
                <a:gd name="T33" fmla="*/ 142 h 321"/>
                <a:gd name="T34" fmla="*/ 255 w 255"/>
                <a:gd name="T35" fmla="*/ 119 h 321"/>
                <a:gd name="T36" fmla="*/ 239 w 255"/>
                <a:gd name="T37" fmla="*/ 7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5" h="321">
                  <a:moveTo>
                    <a:pt x="239" y="72"/>
                  </a:moveTo>
                  <a:cubicBezTo>
                    <a:pt x="239" y="72"/>
                    <a:pt x="206" y="0"/>
                    <a:pt x="110" y="22"/>
                  </a:cubicBezTo>
                  <a:cubicBezTo>
                    <a:pt x="108" y="22"/>
                    <a:pt x="106" y="23"/>
                    <a:pt x="103" y="24"/>
                  </a:cubicBezTo>
                  <a:cubicBezTo>
                    <a:pt x="82" y="36"/>
                    <a:pt x="68" y="47"/>
                    <a:pt x="68" y="47"/>
                  </a:cubicBezTo>
                  <a:cubicBezTo>
                    <a:pt x="66" y="48"/>
                    <a:pt x="64" y="49"/>
                    <a:pt x="62" y="49"/>
                  </a:cubicBezTo>
                  <a:cubicBezTo>
                    <a:pt x="9" y="102"/>
                    <a:pt x="0" y="207"/>
                    <a:pt x="9" y="241"/>
                  </a:cubicBezTo>
                  <a:cubicBezTo>
                    <a:pt x="16" y="266"/>
                    <a:pt x="32" y="289"/>
                    <a:pt x="48" y="309"/>
                  </a:cubicBezTo>
                  <a:cubicBezTo>
                    <a:pt x="52" y="313"/>
                    <a:pt x="56" y="317"/>
                    <a:pt x="60" y="321"/>
                  </a:cubicBezTo>
                  <a:cubicBezTo>
                    <a:pt x="79" y="308"/>
                    <a:pt x="89" y="282"/>
                    <a:pt x="78" y="272"/>
                  </a:cubicBezTo>
                  <a:cubicBezTo>
                    <a:pt x="62" y="258"/>
                    <a:pt x="49" y="191"/>
                    <a:pt x="76" y="176"/>
                  </a:cubicBezTo>
                  <a:cubicBezTo>
                    <a:pt x="78" y="167"/>
                    <a:pt x="84" y="158"/>
                    <a:pt x="97" y="158"/>
                  </a:cubicBezTo>
                  <a:cubicBezTo>
                    <a:pt x="104" y="158"/>
                    <a:pt x="110" y="161"/>
                    <a:pt x="113" y="166"/>
                  </a:cubicBezTo>
                  <a:cubicBezTo>
                    <a:pt x="121" y="168"/>
                    <a:pt x="127" y="174"/>
                    <a:pt x="130" y="182"/>
                  </a:cubicBezTo>
                  <a:cubicBezTo>
                    <a:pt x="130" y="183"/>
                    <a:pt x="131" y="185"/>
                    <a:pt x="132" y="187"/>
                  </a:cubicBezTo>
                  <a:cubicBezTo>
                    <a:pt x="144" y="187"/>
                    <a:pt x="144" y="187"/>
                    <a:pt x="144" y="187"/>
                  </a:cubicBezTo>
                  <a:cubicBezTo>
                    <a:pt x="146" y="157"/>
                    <a:pt x="163" y="135"/>
                    <a:pt x="197" y="141"/>
                  </a:cubicBezTo>
                  <a:cubicBezTo>
                    <a:pt x="202" y="142"/>
                    <a:pt x="208" y="142"/>
                    <a:pt x="213" y="142"/>
                  </a:cubicBezTo>
                  <a:cubicBezTo>
                    <a:pt x="230" y="141"/>
                    <a:pt x="245" y="132"/>
                    <a:pt x="255" y="119"/>
                  </a:cubicBezTo>
                  <a:cubicBezTo>
                    <a:pt x="250" y="96"/>
                    <a:pt x="239" y="72"/>
                    <a:pt x="239" y="72"/>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ṡḻiďé"/>
            <p:cNvSpPr/>
            <p:nvPr/>
          </p:nvSpPr>
          <p:spPr bwMode="auto">
            <a:xfrm>
              <a:off x="3794126" y="1941513"/>
              <a:ext cx="279400" cy="373062"/>
            </a:xfrm>
            <a:custGeom>
              <a:avLst/>
              <a:gdLst>
                <a:gd name="T0" fmla="*/ 87 w 109"/>
                <a:gd name="T1" fmla="*/ 23 h 145"/>
                <a:gd name="T2" fmla="*/ 51 w 109"/>
                <a:gd name="T3" fmla="*/ 58 h 145"/>
                <a:gd name="T4" fmla="*/ 109 w 109"/>
                <a:gd name="T5" fmla="*/ 113 h 145"/>
                <a:gd name="T6" fmla="*/ 32 w 109"/>
                <a:gd name="T7" fmla="*/ 73 h 145"/>
                <a:gd name="T8" fmla="*/ 81 w 109"/>
                <a:gd name="T9" fmla="*/ 0 h 145"/>
                <a:gd name="T10" fmla="*/ 87 w 109"/>
                <a:gd name="T11" fmla="*/ 23 h 145"/>
              </a:gdLst>
              <a:ahLst/>
              <a:cxnLst>
                <a:cxn ang="0">
                  <a:pos x="T0" y="T1"/>
                </a:cxn>
                <a:cxn ang="0">
                  <a:pos x="T2" y="T3"/>
                </a:cxn>
                <a:cxn ang="0">
                  <a:pos x="T4" y="T5"/>
                </a:cxn>
                <a:cxn ang="0">
                  <a:pos x="T6" y="T7"/>
                </a:cxn>
                <a:cxn ang="0">
                  <a:pos x="T8" y="T9"/>
                </a:cxn>
                <a:cxn ang="0">
                  <a:pos x="T10" y="T11"/>
                </a:cxn>
              </a:cxnLst>
              <a:rect l="0" t="0" r="r" b="b"/>
              <a:pathLst>
                <a:path w="109" h="145">
                  <a:moveTo>
                    <a:pt x="87" y="23"/>
                  </a:moveTo>
                  <a:cubicBezTo>
                    <a:pt x="87" y="23"/>
                    <a:pt x="49" y="10"/>
                    <a:pt x="51" y="58"/>
                  </a:cubicBezTo>
                  <a:cubicBezTo>
                    <a:pt x="53" y="105"/>
                    <a:pt x="91" y="120"/>
                    <a:pt x="109" y="113"/>
                  </a:cubicBezTo>
                  <a:cubicBezTo>
                    <a:pt x="109" y="113"/>
                    <a:pt x="64" y="145"/>
                    <a:pt x="32" y="73"/>
                  </a:cubicBezTo>
                  <a:cubicBezTo>
                    <a:pt x="0" y="2"/>
                    <a:pt x="81" y="0"/>
                    <a:pt x="81" y="0"/>
                  </a:cubicBezTo>
                  <a:lnTo>
                    <a:pt x="87" y="23"/>
                  </a:ln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işḻiḋè"/>
            <p:cNvSpPr/>
            <p:nvPr/>
          </p:nvSpPr>
          <p:spPr bwMode="auto">
            <a:xfrm>
              <a:off x="3273426" y="2489200"/>
              <a:ext cx="906463" cy="1430337"/>
            </a:xfrm>
            <a:custGeom>
              <a:avLst/>
              <a:gdLst>
                <a:gd name="T0" fmla="*/ 255 w 353"/>
                <a:gd name="T1" fmla="*/ 20 h 557"/>
                <a:gd name="T2" fmla="*/ 82 w 353"/>
                <a:gd name="T3" fmla="*/ 141 h 557"/>
                <a:gd name="T4" fmla="*/ 0 w 353"/>
                <a:gd name="T5" fmla="*/ 508 h 557"/>
                <a:gd name="T6" fmla="*/ 13 w 353"/>
                <a:gd name="T7" fmla="*/ 513 h 557"/>
                <a:gd name="T8" fmla="*/ 66 w 353"/>
                <a:gd name="T9" fmla="*/ 531 h 557"/>
                <a:gd name="T10" fmla="*/ 180 w 353"/>
                <a:gd name="T11" fmla="*/ 551 h 557"/>
                <a:gd name="T12" fmla="*/ 233 w 353"/>
                <a:gd name="T13" fmla="*/ 557 h 557"/>
                <a:gd name="T14" fmla="*/ 250 w 353"/>
                <a:gd name="T15" fmla="*/ 476 h 557"/>
                <a:gd name="T16" fmla="*/ 257 w 353"/>
                <a:gd name="T17" fmla="*/ 449 h 557"/>
                <a:gd name="T18" fmla="*/ 286 w 353"/>
                <a:gd name="T19" fmla="*/ 385 h 557"/>
                <a:gd name="T20" fmla="*/ 312 w 353"/>
                <a:gd name="T21" fmla="*/ 326 h 557"/>
                <a:gd name="T22" fmla="*/ 331 w 353"/>
                <a:gd name="T23" fmla="*/ 263 h 557"/>
                <a:gd name="T24" fmla="*/ 353 w 353"/>
                <a:gd name="T25" fmla="*/ 149 h 557"/>
                <a:gd name="T26" fmla="*/ 255 w 353"/>
                <a:gd name="T27" fmla="*/ 2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3" h="557">
                  <a:moveTo>
                    <a:pt x="255" y="20"/>
                  </a:moveTo>
                  <a:cubicBezTo>
                    <a:pt x="175" y="0"/>
                    <a:pt x="103" y="101"/>
                    <a:pt x="82" y="141"/>
                  </a:cubicBezTo>
                  <a:cubicBezTo>
                    <a:pt x="28" y="246"/>
                    <a:pt x="26" y="342"/>
                    <a:pt x="0" y="508"/>
                  </a:cubicBezTo>
                  <a:cubicBezTo>
                    <a:pt x="8" y="518"/>
                    <a:pt x="3" y="508"/>
                    <a:pt x="13" y="513"/>
                  </a:cubicBezTo>
                  <a:cubicBezTo>
                    <a:pt x="30" y="521"/>
                    <a:pt x="48" y="526"/>
                    <a:pt x="66" y="531"/>
                  </a:cubicBezTo>
                  <a:cubicBezTo>
                    <a:pt x="103" y="541"/>
                    <a:pt x="141" y="546"/>
                    <a:pt x="180" y="551"/>
                  </a:cubicBezTo>
                  <a:cubicBezTo>
                    <a:pt x="197" y="553"/>
                    <a:pt x="215" y="555"/>
                    <a:pt x="233" y="557"/>
                  </a:cubicBezTo>
                  <a:cubicBezTo>
                    <a:pt x="244" y="532"/>
                    <a:pt x="243" y="504"/>
                    <a:pt x="250" y="476"/>
                  </a:cubicBezTo>
                  <a:cubicBezTo>
                    <a:pt x="254" y="461"/>
                    <a:pt x="250" y="465"/>
                    <a:pt x="257" y="449"/>
                  </a:cubicBezTo>
                  <a:cubicBezTo>
                    <a:pt x="260" y="427"/>
                    <a:pt x="276" y="407"/>
                    <a:pt x="286" y="385"/>
                  </a:cubicBezTo>
                  <a:cubicBezTo>
                    <a:pt x="294" y="365"/>
                    <a:pt x="305" y="346"/>
                    <a:pt x="312" y="326"/>
                  </a:cubicBezTo>
                  <a:cubicBezTo>
                    <a:pt x="319" y="306"/>
                    <a:pt x="325" y="284"/>
                    <a:pt x="331" y="263"/>
                  </a:cubicBezTo>
                  <a:cubicBezTo>
                    <a:pt x="341" y="226"/>
                    <a:pt x="350" y="188"/>
                    <a:pt x="353" y="149"/>
                  </a:cubicBezTo>
                  <a:cubicBezTo>
                    <a:pt x="347" y="88"/>
                    <a:pt x="320" y="37"/>
                    <a:pt x="255" y="20"/>
                  </a:cubicBez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í$ļïḍè"/>
            <p:cNvSpPr/>
            <p:nvPr/>
          </p:nvSpPr>
          <p:spPr bwMode="auto">
            <a:xfrm>
              <a:off x="3798888" y="2530475"/>
              <a:ext cx="349250" cy="207962"/>
            </a:xfrm>
            <a:custGeom>
              <a:avLst/>
              <a:gdLst>
                <a:gd name="T0" fmla="*/ 69 w 136"/>
                <a:gd name="T1" fmla="*/ 62 h 81"/>
                <a:gd name="T2" fmla="*/ 0 w 136"/>
                <a:gd name="T3" fmla="*/ 11 h 81"/>
                <a:gd name="T4" fmla="*/ 50 w 136"/>
                <a:gd name="T5" fmla="*/ 4 h 81"/>
                <a:gd name="T6" fmla="*/ 136 w 136"/>
                <a:gd name="T7" fmla="*/ 81 h 81"/>
                <a:gd name="T8" fmla="*/ 69 w 136"/>
                <a:gd name="T9" fmla="*/ 62 h 81"/>
              </a:gdLst>
              <a:ahLst/>
              <a:cxnLst>
                <a:cxn ang="0">
                  <a:pos x="T0" y="T1"/>
                </a:cxn>
                <a:cxn ang="0">
                  <a:pos x="T2" y="T3"/>
                </a:cxn>
                <a:cxn ang="0">
                  <a:pos x="T4" y="T5"/>
                </a:cxn>
                <a:cxn ang="0">
                  <a:pos x="T6" y="T7"/>
                </a:cxn>
                <a:cxn ang="0">
                  <a:pos x="T8" y="T9"/>
                </a:cxn>
              </a:cxnLst>
              <a:rect l="0" t="0" r="r" b="b"/>
              <a:pathLst>
                <a:path w="136" h="81">
                  <a:moveTo>
                    <a:pt x="69" y="62"/>
                  </a:moveTo>
                  <a:cubicBezTo>
                    <a:pt x="43" y="52"/>
                    <a:pt x="12" y="37"/>
                    <a:pt x="0" y="11"/>
                  </a:cubicBezTo>
                  <a:cubicBezTo>
                    <a:pt x="16" y="3"/>
                    <a:pt x="33" y="0"/>
                    <a:pt x="50" y="4"/>
                  </a:cubicBezTo>
                  <a:cubicBezTo>
                    <a:pt x="95" y="16"/>
                    <a:pt x="122" y="44"/>
                    <a:pt x="136" y="81"/>
                  </a:cubicBezTo>
                  <a:cubicBezTo>
                    <a:pt x="113" y="76"/>
                    <a:pt x="91" y="71"/>
                    <a:pt x="69" y="62"/>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ïṧļiḍè"/>
            <p:cNvSpPr/>
            <p:nvPr/>
          </p:nvSpPr>
          <p:spPr bwMode="auto">
            <a:xfrm>
              <a:off x="3781426" y="2552700"/>
              <a:ext cx="398463" cy="1370012"/>
            </a:xfrm>
            <a:custGeom>
              <a:avLst/>
              <a:gdLst>
                <a:gd name="T0" fmla="*/ 72 w 155"/>
                <a:gd name="T1" fmla="*/ 0 h 533"/>
                <a:gd name="T2" fmla="*/ 87 w 155"/>
                <a:gd name="T3" fmla="*/ 249 h 533"/>
                <a:gd name="T4" fmla="*/ 0 w 155"/>
                <a:gd name="T5" fmla="*/ 528 h 533"/>
                <a:gd name="T6" fmla="*/ 35 w 155"/>
                <a:gd name="T7" fmla="*/ 532 h 533"/>
                <a:gd name="T8" fmla="*/ 59 w 155"/>
                <a:gd name="T9" fmla="*/ 460 h 533"/>
                <a:gd name="T10" fmla="*/ 114 w 155"/>
                <a:gd name="T11" fmla="*/ 301 h 533"/>
                <a:gd name="T12" fmla="*/ 133 w 155"/>
                <a:gd name="T13" fmla="*/ 238 h 533"/>
                <a:gd name="T14" fmla="*/ 155 w 155"/>
                <a:gd name="T15" fmla="*/ 125 h 533"/>
                <a:gd name="T16" fmla="*/ 72 w 155"/>
                <a:gd name="T1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533">
                  <a:moveTo>
                    <a:pt x="72" y="0"/>
                  </a:moveTo>
                  <a:cubicBezTo>
                    <a:pt x="118" y="58"/>
                    <a:pt x="110" y="162"/>
                    <a:pt x="87" y="249"/>
                  </a:cubicBezTo>
                  <a:cubicBezTo>
                    <a:pt x="0" y="528"/>
                    <a:pt x="0" y="528"/>
                    <a:pt x="0" y="528"/>
                  </a:cubicBezTo>
                  <a:cubicBezTo>
                    <a:pt x="12" y="530"/>
                    <a:pt x="23" y="531"/>
                    <a:pt x="35" y="532"/>
                  </a:cubicBezTo>
                  <a:cubicBezTo>
                    <a:pt x="43" y="533"/>
                    <a:pt x="57" y="467"/>
                    <a:pt x="59" y="460"/>
                  </a:cubicBezTo>
                  <a:cubicBezTo>
                    <a:pt x="73" y="405"/>
                    <a:pt x="95" y="354"/>
                    <a:pt x="114" y="301"/>
                  </a:cubicBezTo>
                  <a:cubicBezTo>
                    <a:pt x="121" y="281"/>
                    <a:pt x="127" y="259"/>
                    <a:pt x="133" y="238"/>
                  </a:cubicBezTo>
                  <a:cubicBezTo>
                    <a:pt x="143" y="201"/>
                    <a:pt x="152" y="163"/>
                    <a:pt x="155" y="125"/>
                  </a:cubicBezTo>
                  <a:cubicBezTo>
                    <a:pt x="149" y="69"/>
                    <a:pt x="126" y="21"/>
                    <a:pt x="72" y="0"/>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ïşḷïḋé"/>
            <p:cNvSpPr/>
            <p:nvPr/>
          </p:nvSpPr>
          <p:spPr bwMode="auto">
            <a:xfrm>
              <a:off x="3976688" y="2619375"/>
              <a:ext cx="187325" cy="165100"/>
            </a:xfrm>
            <a:custGeom>
              <a:avLst/>
              <a:gdLst>
                <a:gd name="T0" fmla="*/ 73 w 73"/>
                <a:gd name="T1" fmla="*/ 64 h 64"/>
                <a:gd name="T2" fmla="*/ 3 w 73"/>
                <a:gd name="T3" fmla="*/ 10 h 64"/>
                <a:gd name="T4" fmla="*/ 12 w 73"/>
                <a:gd name="T5" fmla="*/ 0 h 64"/>
                <a:gd name="T6" fmla="*/ 49 w 73"/>
                <a:gd name="T7" fmla="*/ 14 h 64"/>
                <a:gd name="T8" fmla="*/ 73 w 73"/>
                <a:gd name="T9" fmla="*/ 64 h 64"/>
              </a:gdLst>
              <a:ahLst/>
              <a:cxnLst>
                <a:cxn ang="0">
                  <a:pos x="T0" y="T1"/>
                </a:cxn>
                <a:cxn ang="0">
                  <a:pos x="T2" y="T3"/>
                </a:cxn>
                <a:cxn ang="0">
                  <a:pos x="T4" y="T5"/>
                </a:cxn>
                <a:cxn ang="0">
                  <a:pos x="T6" y="T7"/>
                </a:cxn>
                <a:cxn ang="0">
                  <a:pos x="T8" y="T9"/>
                </a:cxn>
              </a:cxnLst>
              <a:rect l="0" t="0" r="r" b="b"/>
              <a:pathLst>
                <a:path w="73" h="64">
                  <a:moveTo>
                    <a:pt x="73" y="64"/>
                  </a:moveTo>
                  <a:cubicBezTo>
                    <a:pt x="72" y="64"/>
                    <a:pt x="24" y="29"/>
                    <a:pt x="3" y="10"/>
                  </a:cubicBezTo>
                  <a:cubicBezTo>
                    <a:pt x="0" y="1"/>
                    <a:pt x="16" y="8"/>
                    <a:pt x="12" y="0"/>
                  </a:cubicBezTo>
                  <a:cubicBezTo>
                    <a:pt x="22" y="2"/>
                    <a:pt x="37" y="8"/>
                    <a:pt x="49" y="14"/>
                  </a:cubicBezTo>
                  <a:cubicBezTo>
                    <a:pt x="60" y="28"/>
                    <a:pt x="68" y="45"/>
                    <a:pt x="73" y="64"/>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iś1íḍé"/>
            <p:cNvSpPr/>
            <p:nvPr/>
          </p:nvSpPr>
          <p:spPr bwMode="auto">
            <a:xfrm>
              <a:off x="3976688" y="2619375"/>
              <a:ext cx="153988" cy="77787"/>
            </a:xfrm>
            <a:custGeom>
              <a:avLst/>
              <a:gdLst>
                <a:gd name="T0" fmla="*/ 15 w 60"/>
                <a:gd name="T1" fmla="*/ 20 h 30"/>
                <a:gd name="T2" fmla="*/ 3 w 60"/>
                <a:gd name="T3" fmla="*/ 10 h 30"/>
                <a:gd name="T4" fmla="*/ 12 w 60"/>
                <a:gd name="T5" fmla="*/ 0 h 30"/>
                <a:gd name="T6" fmla="*/ 49 w 60"/>
                <a:gd name="T7" fmla="*/ 14 h 30"/>
                <a:gd name="T8" fmla="*/ 60 w 60"/>
                <a:gd name="T9" fmla="*/ 30 h 30"/>
                <a:gd name="T10" fmla="*/ 15 w 60"/>
                <a:gd name="T11" fmla="*/ 20 h 30"/>
              </a:gdLst>
              <a:ahLst/>
              <a:cxnLst>
                <a:cxn ang="0">
                  <a:pos x="T0" y="T1"/>
                </a:cxn>
                <a:cxn ang="0">
                  <a:pos x="T2" y="T3"/>
                </a:cxn>
                <a:cxn ang="0">
                  <a:pos x="T4" y="T5"/>
                </a:cxn>
                <a:cxn ang="0">
                  <a:pos x="T6" y="T7"/>
                </a:cxn>
                <a:cxn ang="0">
                  <a:pos x="T8" y="T9"/>
                </a:cxn>
                <a:cxn ang="0">
                  <a:pos x="T10" y="T11"/>
                </a:cxn>
              </a:cxnLst>
              <a:rect l="0" t="0" r="r" b="b"/>
              <a:pathLst>
                <a:path w="60" h="30">
                  <a:moveTo>
                    <a:pt x="15" y="20"/>
                  </a:moveTo>
                  <a:cubicBezTo>
                    <a:pt x="10" y="16"/>
                    <a:pt x="6" y="13"/>
                    <a:pt x="3" y="10"/>
                  </a:cubicBezTo>
                  <a:cubicBezTo>
                    <a:pt x="0" y="1"/>
                    <a:pt x="16" y="8"/>
                    <a:pt x="12" y="0"/>
                  </a:cubicBezTo>
                  <a:cubicBezTo>
                    <a:pt x="22" y="2"/>
                    <a:pt x="37" y="8"/>
                    <a:pt x="49" y="14"/>
                  </a:cubicBezTo>
                  <a:cubicBezTo>
                    <a:pt x="53" y="19"/>
                    <a:pt x="57" y="24"/>
                    <a:pt x="60" y="30"/>
                  </a:cubicBezTo>
                  <a:cubicBezTo>
                    <a:pt x="50" y="28"/>
                    <a:pt x="33" y="25"/>
                    <a:pt x="15" y="20"/>
                  </a:cubicBezTo>
                  <a:close/>
                </a:path>
              </a:pathLst>
            </a:custGeom>
            <a:solidFill>
              <a:srgbClr val="8E8E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ïsḻïḑe"/>
            <p:cNvSpPr/>
            <p:nvPr/>
          </p:nvSpPr>
          <p:spPr bwMode="auto">
            <a:xfrm>
              <a:off x="3638551" y="2759075"/>
              <a:ext cx="381000" cy="790575"/>
            </a:xfrm>
            <a:custGeom>
              <a:avLst/>
              <a:gdLst>
                <a:gd name="T0" fmla="*/ 60 w 149"/>
                <a:gd name="T1" fmla="*/ 304 h 308"/>
                <a:gd name="T2" fmla="*/ 60 w 149"/>
                <a:gd name="T3" fmla="*/ 304 h 308"/>
                <a:gd name="T4" fmla="*/ 140 w 149"/>
                <a:gd name="T5" fmla="*/ 284 h 308"/>
                <a:gd name="T6" fmla="*/ 102 w 149"/>
                <a:gd name="T7" fmla="*/ 208 h 308"/>
                <a:gd name="T8" fmla="*/ 109 w 149"/>
                <a:gd name="T9" fmla="*/ 122 h 308"/>
                <a:gd name="T10" fmla="*/ 109 w 149"/>
                <a:gd name="T11" fmla="*/ 55 h 308"/>
                <a:gd name="T12" fmla="*/ 89 w 149"/>
                <a:gd name="T13" fmla="*/ 10 h 308"/>
                <a:gd name="T14" fmla="*/ 66 w 149"/>
                <a:gd name="T15" fmla="*/ 0 h 308"/>
                <a:gd name="T16" fmla="*/ 57 w 149"/>
                <a:gd name="T17" fmla="*/ 15 h 308"/>
                <a:gd name="T18" fmla="*/ 12 w 149"/>
                <a:gd name="T19" fmla="*/ 63 h 308"/>
                <a:gd name="T20" fmla="*/ 3 w 149"/>
                <a:gd name="T21" fmla="*/ 250 h 308"/>
                <a:gd name="T22" fmla="*/ 60 w 149"/>
                <a:gd name="T23" fmla="*/ 30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308">
                  <a:moveTo>
                    <a:pt x="60" y="304"/>
                  </a:moveTo>
                  <a:cubicBezTo>
                    <a:pt x="60" y="304"/>
                    <a:pt x="60" y="304"/>
                    <a:pt x="60" y="304"/>
                  </a:cubicBezTo>
                  <a:cubicBezTo>
                    <a:pt x="92" y="308"/>
                    <a:pt x="134" y="297"/>
                    <a:pt x="140" y="284"/>
                  </a:cubicBezTo>
                  <a:cubicBezTo>
                    <a:pt x="149" y="264"/>
                    <a:pt x="91" y="227"/>
                    <a:pt x="102" y="208"/>
                  </a:cubicBezTo>
                  <a:cubicBezTo>
                    <a:pt x="109" y="122"/>
                    <a:pt x="109" y="122"/>
                    <a:pt x="109" y="122"/>
                  </a:cubicBezTo>
                  <a:cubicBezTo>
                    <a:pt x="109" y="55"/>
                    <a:pt x="109" y="55"/>
                    <a:pt x="109" y="55"/>
                  </a:cubicBezTo>
                  <a:cubicBezTo>
                    <a:pt x="109" y="37"/>
                    <a:pt x="102" y="20"/>
                    <a:pt x="89" y="10"/>
                  </a:cubicBezTo>
                  <a:cubicBezTo>
                    <a:pt x="82" y="5"/>
                    <a:pt x="74" y="1"/>
                    <a:pt x="66" y="0"/>
                  </a:cubicBezTo>
                  <a:cubicBezTo>
                    <a:pt x="65" y="0"/>
                    <a:pt x="58" y="15"/>
                    <a:pt x="57" y="15"/>
                  </a:cubicBezTo>
                  <a:cubicBezTo>
                    <a:pt x="28" y="13"/>
                    <a:pt x="14" y="41"/>
                    <a:pt x="12" y="63"/>
                  </a:cubicBezTo>
                  <a:cubicBezTo>
                    <a:pt x="3" y="250"/>
                    <a:pt x="3" y="250"/>
                    <a:pt x="3" y="250"/>
                  </a:cubicBezTo>
                  <a:cubicBezTo>
                    <a:pt x="0" y="288"/>
                    <a:pt x="39" y="304"/>
                    <a:pt x="60" y="304"/>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íŝlidé"/>
            <p:cNvSpPr/>
            <p:nvPr/>
          </p:nvSpPr>
          <p:spPr bwMode="auto">
            <a:xfrm>
              <a:off x="3813176" y="2486025"/>
              <a:ext cx="330200" cy="203200"/>
            </a:xfrm>
            <a:custGeom>
              <a:avLst/>
              <a:gdLst>
                <a:gd name="T0" fmla="*/ 27 w 129"/>
                <a:gd name="T1" fmla="*/ 0 h 79"/>
                <a:gd name="T2" fmla="*/ 121 w 129"/>
                <a:gd name="T3" fmla="*/ 51 h 79"/>
                <a:gd name="T4" fmla="*/ 129 w 129"/>
                <a:gd name="T5" fmla="*/ 79 h 79"/>
                <a:gd name="T6" fmla="*/ 0 w 129"/>
                <a:gd name="T7" fmla="*/ 26 h 79"/>
                <a:gd name="T8" fmla="*/ 27 w 129"/>
                <a:gd name="T9" fmla="*/ 0 h 79"/>
              </a:gdLst>
              <a:ahLst/>
              <a:cxnLst>
                <a:cxn ang="0">
                  <a:pos x="T0" y="T1"/>
                </a:cxn>
                <a:cxn ang="0">
                  <a:pos x="T2" y="T3"/>
                </a:cxn>
                <a:cxn ang="0">
                  <a:pos x="T4" y="T5"/>
                </a:cxn>
                <a:cxn ang="0">
                  <a:pos x="T6" y="T7"/>
                </a:cxn>
                <a:cxn ang="0">
                  <a:pos x="T8" y="T9"/>
                </a:cxn>
              </a:cxnLst>
              <a:rect l="0" t="0" r="r" b="b"/>
              <a:pathLst>
                <a:path w="129" h="79">
                  <a:moveTo>
                    <a:pt x="27" y="0"/>
                  </a:moveTo>
                  <a:cubicBezTo>
                    <a:pt x="121" y="51"/>
                    <a:pt x="121" y="51"/>
                    <a:pt x="121" y="51"/>
                  </a:cubicBezTo>
                  <a:cubicBezTo>
                    <a:pt x="129" y="79"/>
                    <a:pt x="129" y="79"/>
                    <a:pt x="129" y="79"/>
                  </a:cubicBezTo>
                  <a:cubicBezTo>
                    <a:pt x="129" y="79"/>
                    <a:pt x="32" y="66"/>
                    <a:pt x="0" y="26"/>
                  </a:cubicBezTo>
                  <a:lnTo>
                    <a:pt x="27" y="0"/>
                  </a:ln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ïṡḷíḍe"/>
            <p:cNvSpPr/>
            <p:nvPr/>
          </p:nvSpPr>
          <p:spPr bwMode="auto">
            <a:xfrm>
              <a:off x="3960813" y="2527300"/>
              <a:ext cx="182563" cy="161925"/>
            </a:xfrm>
            <a:custGeom>
              <a:avLst/>
              <a:gdLst>
                <a:gd name="T0" fmla="*/ 28 w 71"/>
                <a:gd name="T1" fmla="*/ 52 h 63"/>
                <a:gd name="T2" fmla="*/ 0 w 71"/>
                <a:gd name="T3" fmla="*/ 0 h 63"/>
                <a:gd name="T4" fmla="*/ 63 w 71"/>
                <a:gd name="T5" fmla="*/ 35 h 63"/>
                <a:gd name="T6" fmla="*/ 71 w 71"/>
                <a:gd name="T7" fmla="*/ 63 h 63"/>
                <a:gd name="T8" fmla="*/ 31 w 71"/>
                <a:gd name="T9" fmla="*/ 55 h 63"/>
                <a:gd name="T10" fmla="*/ 28 w 71"/>
                <a:gd name="T11" fmla="*/ 52 h 63"/>
              </a:gdLst>
              <a:ahLst/>
              <a:cxnLst>
                <a:cxn ang="0">
                  <a:pos x="T0" y="T1"/>
                </a:cxn>
                <a:cxn ang="0">
                  <a:pos x="T2" y="T3"/>
                </a:cxn>
                <a:cxn ang="0">
                  <a:pos x="T4" y="T5"/>
                </a:cxn>
                <a:cxn ang="0">
                  <a:pos x="T6" y="T7"/>
                </a:cxn>
                <a:cxn ang="0">
                  <a:pos x="T8" y="T9"/>
                </a:cxn>
                <a:cxn ang="0">
                  <a:pos x="T10" y="T11"/>
                </a:cxn>
              </a:cxnLst>
              <a:rect l="0" t="0" r="r" b="b"/>
              <a:pathLst>
                <a:path w="71" h="63">
                  <a:moveTo>
                    <a:pt x="28" y="52"/>
                  </a:moveTo>
                  <a:cubicBezTo>
                    <a:pt x="12" y="39"/>
                    <a:pt x="5" y="20"/>
                    <a:pt x="0" y="0"/>
                  </a:cubicBezTo>
                  <a:cubicBezTo>
                    <a:pt x="63" y="35"/>
                    <a:pt x="63" y="35"/>
                    <a:pt x="63" y="35"/>
                  </a:cubicBezTo>
                  <a:cubicBezTo>
                    <a:pt x="71" y="63"/>
                    <a:pt x="71" y="63"/>
                    <a:pt x="71" y="63"/>
                  </a:cubicBezTo>
                  <a:cubicBezTo>
                    <a:pt x="71" y="63"/>
                    <a:pt x="54" y="60"/>
                    <a:pt x="31" y="55"/>
                  </a:cubicBezTo>
                  <a:cubicBezTo>
                    <a:pt x="30" y="54"/>
                    <a:pt x="29" y="53"/>
                    <a:pt x="28" y="52"/>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ṣḻîḍe"/>
            <p:cNvSpPr/>
            <p:nvPr/>
          </p:nvSpPr>
          <p:spPr bwMode="auto">
            <a:xfrm>
              <a:off x="3468688" y="1500188"/>
              <a:ext cx="973138" cy="931862"/>
            </a:xfrm>
            <a:custGeom>
              <a:avLst/>
              <a:gdLst>
                <a:gd name="T0" fmla="*/ 370 w 379"/>
                <a:gd name="T1" fmla="*/ 89 h 363"/>
                <a:gd name="T2" fmla="*/ 317 w 379"/>
                <a:gd name="T3" fmla="*/ 162 h 363"/>
                <a:gd name="T4" fmla="*/ 302 w 379"/>
                <a:gd name="T5" fmla="*/ 161 h 363"/>
                <a:gd name="T6" fmla="*/ 254 w 379"/>
                <a:gd name="T7" fmla="*/ 244 h 363"/>
                <a:gd name="T8" fmla="*/ 245 w 379"/>
                <a:gd name="T9" fmla="*/ 256 h 363"/>
                <a:gd name="T10" fmla="*/ 245 w 379"/>
                <a:gd name="T11" fmla="*/ 256 h 363"/>
                <a:gd name="T12" fmla="*/ 235 w 379"/>
                <a:gd name="T13" fmla="*/ 249 h 363"/>
                <a:gd name="T14" fmla="*/ 188 w 379"/>
                <a:gd name="T15" fmla="*/ 193 h 363"/>
                <a:gd name="T16" fmla="*/ 183 w 379"/>
                <a:gd name="T17" fmla="*/ 292 h 363"/>
                <a:gd name="T18" fmla="*/ 125 w 379"/>
                <a:gd name="T19" fmla="*/ 346 h 363"/>
                <a:gd name="T20" fmla="*/ 173 w 379"/>
                <a:gd name="T21" fmla="*/ 67 h 363"/>
                <a:gd name="T22" fmla="*/ 318 w 379"/>
                <a:gd name="T23" fmla="*/ 27 h 363"/>
                <a:gd name="T24" fmla="*/ 370 w 379"/>
                <a:gd name="T25" fmla="*/ 8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9" h="363">
                  <a:moveTo>
                    <a:pt x="370" y="89"/>
                  </a:moveTo>
                  <a:cubicBezTo>
                    <a:pt x="379" y="125"/>
                    <a:pt x="354" y="160"/>
                    <a:pt x="317" y="162"/>
                  </a:cubicBezTo>
                  <a:cubicBezTo>
                    <a:pt x="312" y="162"/>
                    <a:pt x="307" y="162"/>
                    <a:pt x="302" y="161"/>
                  </a:cubicBezTo>
                  <a:cubicBezTo>
                    <a:pt x="255" y="153"/>
                    <a:pt x="240" y="197"/>
                    <a:pt x="254" y="244"/>
                  </a:cubicBezTo>
                  <a:cubicBezTo>
                    <a:pt x="256" y="250"/>
                    <a:pt x="251" y="256"/>
                    <a:pt x="245" y="256"/>
                  </a:cubicBezTo>
                  <a:cubicBezTo>
                    <a:pt x="245" y="256"/>
                    <a:pt x="245" y="256"/>
                    <a:pt x="245" y="256"/>
                  </a:cubicBezTo>
                  <a:cubicBezTo>
                    <a:pt x="240" y="256"/>
                    <a:pt x="236" y="253"/>
                    <a:pt x="235" y="249"/>
                  </a:cubicBezTo>
                  <a:cubicBezTo>
                    <a:pt x="231" y="231"/>
                    <a:pt x="218" y="188"/>
                    <a:pt x="188" y="193"/>
                  </a:cubicBezTo>
                  <a:cubicBezTo>
                    <a:pt x="151" y="200"/>
                    <a:pt x="165" y="277"/>
                    <a:pt x="183" y="292"/>
                  </a:cubicBezTo>
                  <a:cubicBezTo>
                    <a:pt x="200" y="307"/>
                    <a:pt x="166" y="363"/>
                    <a:pt x="125" y="346"/>
                  </a:cubicBezTo>
                  <a:cubicBezTo>
                    <a:pt x="83" y="329"/>
                    <a:pt x="0" y="120"/>
                    <a:pt x="173" y="67"/>
                  </a:cubicBezTo>
                  <a:cubicBezTo>
                    <a:pt x="173" y="67"/>
                    <a:pt x="254" y="0"/>
                    <a:pt x="318" y="27"/>
                  </a:cubicBezTo>
                  <a:cubicBezTo>
                    <a:pt x="351" y="42"/>
                    <a:pt x="365" y="68"/>
                    <a:pt x="370" y="8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ï$ḷídê"/>
            <p:cNvSpPr/>
            <p:nvPr/>
          </p:nvSpPr>
          <p:spPr bwMode="auto">
            <a:xfrm>
              <a:off x="3540126" y="1779588"/>
              <a:ext cx="385763" cy="631825"/>
            </a:xfrm>
            <a:custGeom>
              <a:avLst/>
              <a:gdLst>
                <a:gd name="T0" fmla="*/ 103 w 150"/>
                <a:gd name="T1" fmla="*/ 230 h 246"/>
                <a:gd name="T2" fmla="*/ 75 w 150"/>
                <a:gd name="T3" fmla="*/ 0 h 246"/>
                <a:gd name="T4" fmla="*/ 97 w 150"/>
                <a:gd name="T5" fmla="*/ 237 h 246"/>
                <a:gd name="T6" fmla="*/ 150 w 150"/>
                <a:gd name="T7" fmla="*/ 219 h 246"/>
                <a:gd name="T8" fmla="*/ 103 w 150"/>
                <a:gd name="T9" fmla="*/ 230 h 246"/>
              </a:gdLst>
              <a:ahLst/>
              <a:cxnLst>
                <a:cxn ang="0">
                  <a:pos x="T0" y="T1"/>
                </a:cxn>
                <a:cxn ang="0">
                  <a:pos x="T2" y="T3"/>
                </a:cxn>
                <a:cxn ang="0">
                  <a:pos x="T4" y="T5"/>
                </a:cxn>
                <a:cxn ang="0">
                  <a:pos x="T6" y="T7"/>
                </a:cxn>
                <a:cxn ang="0">
                  <a:pos x="T8" y="T9"/>
                </a:cxn>
              </a:cxnLst>
              <a:rect l="0" t="0" r="r" b="b"/>
              <a:pathLst>
                <a:path w="150" h="246">
                  <a:moveTo>
                    <a:pt x="103" y="230"/>
                  </a:moveTo>
                  <a:cubicBezTo>
                    <a:pt x="70" y="216"/>
                    <a:pt x="10" y="81"/>
                    <a:pt x="75" y="0"/>
                  </a:cubicBezTo>
                  <a:cubicBezTo>
                    <a:pt x="0" y="80"/>
                    <a:pt x="63" y="223"/>
                    <a:pt x="97" y="237"/>
                  </a:cubicBezTo>
                  <a:cubicBezTo>
                    <a:pt x="119" y="246"/>
                    <a:pt x="139" y="234"/>
                    <a:pt x="150" y="219"/>
                  </a:cubicBezTo>
                  <a:cubicBezTo>
                    <a:pt x="139" y="230"/>
                    <a:pt x="122" y="238"/>
                    <a:pt x="103" y="230"/>
                  </a:cubicBezTo>
                  <a:close/>
                </a:path>
              </a:pathLst>
            </a:custGeom>
            <a:solidFill>
              <a:srgbClr val="2B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í$ḷïďe"/>
            <p:cNvSpPr/>
            <p:nvPr/>
          </p:nvSpPr>
          <p:spPr bwMode="auto">
            <a:xfrm>
              <a:off x="4146551" y="1857375"/>
              <a:ext cx="246063" cy="76200"/>
            </a:xfrm>
            <a:custGeom>
              <a:avLst/>
              <a:gdLst>
                <a:gd name="T0" fmla="*/ 59 w 96"/>
                <a:gd name="T1" fmla="*/ 16 h 30"/>
                <a:gd name="T2" fmla="*/ 44 w 96"/>
                <a:gd name="T3" fmla="*/ 15 h 30"/>
                <a:gd name="T4" fmla="*/ 0 w 96"/>
                <a:gd name="T5" fmla="*/ 30 h 30"/>
                <a:gd name="T6" fmla="*/ 38 w 96"/>
                <a:gd name="T7" fmla="*/ 22 h 30"/>
                <a:gd name="T8" fmla="*/ 53 w 96"/>
                <a:gd name="T9" fmla="*/ 23 h 30"/>
                <a:gd name="T10" fmla="*/ 96 w 96"/>
                <a:gd name="T11" fmla="*/ 0 h 30"/>
                <a:gd name="T12" fmla="*/ 59 w 96"/>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96" h="30">
                  <a:moveTo>
                    <a:pt x="59" y="16"/>
                  </a:moveTo>
                  <a:cubicBezTo>
                    <a:pt x="54" y="16"/>
                    <a:pt x="49" y="16"/>
                    <a:pt x="44" y="15"/>
                  </a:cubicBezTo>
                  <a:cubicBezTo>
                    <a:pt x="23" y="11"/>
                    <a:pt x="9" y="18"/>
                    <a:pt x="0" y="30"/>
                  </a:cubicBezTo>
                  <a:cubicBezTo>
                    <a:pt x="9" y="23"/>
                    <a:pt x="21" y="19"/>
                    <a:pt x="38" y="22"/>
                  </a:cubicBezTo>
                  <a:cubicBezTo>
                    <a:pt x="43" y="23"/>
                    <a:pt x="48" y="23"/>
                    <a:pt x="53" y="23"/>
                  </a:cubicBezTo>
                  <a:cubicBezTo>
                    <a:pt x="71" y="22"/>
                    <a:pt x="87" y="13"/>
                    <a:pt x="96" y="0"/>
                  </a:cubicBezTo>
                  <a:cubicBezTo>
                    <a:pt x="87" y="9"/>
                    <a:pt x="74" y="15"/>
                    <a:pt x="59" y="16"/>
                  </a:cubicBezTo>
                  <a:close/>
                </a:path>
              </a:pathLst>
            </a:custGeom>
            <a:solidFill>
              <a:srgbClr val="2B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íšlíḓé"/>
            <p:cNvSpPr/>
            <p:nvPr/>
          </p:nvSpPr>
          <p:spPr bwMode="auto">
            <a:xfrm>
              <a:off x="3925888" y="1965325"/>
              <a:ext cx="195263" cy="192087"/>
            </a:xfrm>
            <a:custGeom>
              <a:avLst/>
              <a:gdLst>
                <a:gd name="T0" fmla="*/ 73 w 76"/>
                <a:gd name="T1" fmla="*/ 68 h 75"/>
                <a:gd name="T2" fmla="*/ 63 w 76"/>
                <a:gd name="T3" fmla="*/ 61 h 75"/>
                <a:gd name="T4" fmla="*/ 16 w 76"/>
                <a:gd name="T5" fmla="*/ 5 h 75"/>
                <a:gd name="T6" fmla="*/ 0 w 76"/>
                <a:gd name="T7" fmla="*/ 17 h 75"/>
                <a:gd name="T8" fmla="*/ 10 w 76"/>
                <a:gd name="T9" fmla="*/ 12 h 75"/>
                <a:gd name="T10" fmla="*/ 57 w 76"/>
                <a:gd name="T11" fmla="*/ 68 h 75"/>
                <a:gd name="T12" fmla="*/ 67 w 76"/>
                <a:gd name="T13" fmla="*/ 75 h 75"/>
                <a:gd name="T14" fmla="*/ 76 w 76"/>
                <a:gd name="T15" fmla="*/ 68 h 75"/>
                <a:gd name="T16" fmla="*/ 73 w 76"/>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73" y="68"/>
                  </a:moveTo>
                  <a:cubicBezTo>
                    <a:pt x="68" y="68"/>
                    <a:pt x="64" y="65"/>
                    <a:pt x="63" y="61"/>
                  </a:cubicBezTo>
                  <a:cubicBezTo>
                    <a:pt x="59" y="43"/>
                    <a:pt x="46" y="0"/>
                    <a:pt x="16" y="5"/>
                  </a:cubicBezTo>
                  <a:cubicBezTo>
                    <a:pt x="9" y="7"/>
                    <a:pt x="3" y="11"/>
                    <a:pt x="0" y="17"/>
                  </a:cubicBezTo>
                  <a:cubicBezTo>
                    <a:pt x="2" y="15"/>
                    <a:pt x="6" y="13"/>
                    <a:pt x="10" y="12"/>
                  </a:cubicBezTo>
                  <a:cubicBezTo>
                    <a:pt x="40" y="7"/>
                    <a:pt x="53" y="50"/>
                    <a:pt x="57" y="68"/>
                  </a:cubicBezTo>
                  <a:cubicBezTo>
                    <a:pt x="58" y="72"/>
                    <a:pt x="62" y="75"/>
                    <a:pt x="67" y="75"/>
                  </a:cubicBezTo>
                  <a:cubicBezTo>
                    <a:pt x="72" y="75"/>
                    <a:pt x="75" y="72"/>
                    <a:pt x="76" y="68"/>
                  </a:cubicBezTo>
                  <a:cubicBezTo>
                    <a:pt x="75" y="68"/>
                    <a:pt x="74" y="68"/>
                    <a:pt x="73" y="68"/>
                  </a:cubicBezTo>
                  <a:close/>
                </a:path>
              </a:pathLst>
            </a:custGeom>
            <a:solidFill>
              <a:srgbClr val="2B28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iṣḷidê"/>
            <p:cNvSpPr/>
            <p:nvPr/>
          </p:nvSpPr>
          <p:spPr bwMode="auto">
            <a:xfrm>
              <a:off x="4256088" y="2311400"/>
              <a:ext cx="174625" cy="160337"/>
            </a:xfrm>
            <a:custGeom>
              <a:avLst/>
              <a:gdLst>
                <a:gd name="T0" fmla="*/ 5 w 68"/>
                <a:gd name="T1" fmla="*/ 0 h 62"/>
                <a:gd name="T2" fmla="*/ 67 w 68"/>
                <a:gd name="T3" fmla="*/ 10 h 62"/>
                <a:gd name="T4" fmla="*/ 34 w 68"/>
                <a:gd name="T5" fmla="*/ 60 h 62"/>
                <a:gd name="T6" fmla="*/ 5 w 68"/>
                <a:gd name="T7" fmla="*/ 0 h 62"/>
              </a:gdLst>
              <a:ahLst/>
              <a:cxnLst>
                <a:cxn ang="0">
                  <a:pos x="T0" y="T1"/>
                </a:cxn>
                <a:cxn ang="0">
                  <a:pos x="T2" y="T3"/>
                </a:cxn>
                <a:cxn ang="0">
                  <a:pos x="T4" y="T5"/>
                </a:cxn>
                <a:cxn ang="0">
                  <a:pos x="T6" y="T7"/>
                </a:cxn>
              </a:cxnLst>
              <a:rect l="0" t="0" r="r" b="b"/>
              <a:pathLst>
                <a:path w="68" h="62">
                  <a:moveTo>
                    <a:pt x="5" y="0"/>
                  </a:moveTo>
                  <a:cubicBezTo>
                    <a:pt x="5" y="0"/>
                    <a:pt x="41" y="15"/>
                    <a:pt x="67" y="10"/>
                  </a:cubicBezTo>
                  <a:cubicBezTo>
                    <a:pt x="67" y="10"/>
                    <a:pt x="68" y="57"/>
                    <a:pt x="34" y="60"/>
                  </a:cubicBezTo>
                  <a:cubicBezTo>
                    <a:pt x="0" y="62"/>
                    <a:pt x="5" y="0"/>
                    <a:pt x="5" y="0"/>
                  </a:cubicBezTo>
                  <a:close/>
                </a:path>
              </a:pathLst>
            </a:custGeom>
            <a:solidFill>
              <a:srgbClr val="4229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ïṥḷïďê"/>
            <p:cNvSpPr/>
            <p:nvPr/>
          </p:nvSpPr>
          <p:spPr bwMode="auto">
            <a:xfrm>
              <a:off x="4271963" y="2373313"/>
              <a:ext cx="125413" cy="95250"/>
            </a:xfrm>
            <a:custGeom>
              <a:avLst/>
              <a:gdLst>
                <a:gd name="T0" fmla="*/ 49 w 49"/>
                <a:gd name="T1" fmla="*/ 25 h 37"/>
                <a:gd name="T2" fmla="*/ 38 w 49"/>
                <a:gd name="T3" fmla="*/ 14 h 37"/>
                <a:gd name="T4" fmla="*/ 0 w 49"/>
                <a:gd name="T5" fmla="*/ 1 h 37"/>
                <a:gd name="T6" fmla="*/ 28 w 49"/>
                <a:gd name="T7" fmla="*/ 36 h 37"/>
                <a:gd name="T8" fmla="*/ 49 w 49"/>
                <a:gd name="T9" fmla="*/ 25 h 37"/>
              </a:gdLst>
              <a:ahLst/>
              <a:cxnLst>
                <a:cxn ang="0">
                  <a:pos x="T0" y="T1"/>
                </a:cxn>
                <a:cxn ang="0">
                  <a:pos x="T2" y="T3"/>
                </a:cxn>
                <a:cxn ang="0">
                  <a:pos x="T4" y="T5"/>
                </a:cxn>
                <a:cxn ang="0">
                  <a:pos x="T6" y="T7"/>
                </a:cxn>
                <a:cxn ang="0">
                  <a:pos x="T8" y="T9"/>
                </a:cxn>
              </a:cxnLst>
              <a:rect l="0" t="0" r="r" b="b"/>
              <a:pathLst>
                <a:path w="49" h="37">
                  <a:moveTo>
                    <a:pt x="49" y="25"/>
                  </a:moveTo>
                  <a:cubicBezTo>
                    <a:pt x="46" y="22"/>
                    <a:pt x="42" y="18"/>
                    <a:pt x="38" y="14"/>
                  </a:cubicBezTo>
                  <a:cubicBezTo>
                    <a:pt x="24" y="3"/>
                    <a:pt x="11" y="0"/>
                    <a:pt x="0" y="1"/>
                  </a:cubicBezTo>
                  <a:cubicBezTo>
                    <a:pt x="2" y="18"/>
                    <a:pt x="9" y="37"/>
                    <a:pt x="28" y="36"/>
                  </a:cubicBezTo>
                  <a:cubicBezTo>
                    <a:pt x="37" y="35"/>
                    <a:pt x="44" y="31"/>
                    <a:pt x="49" y="25"/>
                  </a:cubicBezTo>
                  <a:close/>
                </a:path>
              </a:pathLst>
            </a:custGeom>
            <a:solidFill>
              <a:srgbClr val="F16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îśḷïdè"/>
            <p:cNvSpPr/>
            <p:nvPr/>
          </p:nvSpPr>
          <p:spPr bwMode="auto">
            <a:xfrm>
              <a:off x="4267201" y="2311400"/>
              <a:ext cx="161925" cy="73025"/>
            </a:xfrm>
            <a:custGeom>
              <a:avLst/>
              <a:gdLst>
                <a:gd name="T0" fmla="*/ 61 w 63"/>
                <a:gd name="T1" fmla="*/ 25 h 28"/>
                <a:gd name="T2" fmla="*/ 63 w 63"/>
                <a:gd name="T3" fmla="*/ 10 h 28"/>
                <a:gd name="T4" fmla="*/ 1 w 63"/>
                <a:gd name="T5" fmla="*/ 0 h 28"/>
                <a:gd name="T6" fmla="*/ 1 w 63"/>
                <a:gd name="T7" fmla="*/ 16 h 28"/>
                <a:gd name="T8" fmla="*/ 61 w 63"/>
                <a:gd name="T9" fmla="*/ 25 h 28"/>
              </a:gdLst>
              <a:ahLst/>
              <a:cxnLst>
                <a:cxn ang="0">
                  <a:pos x="T0" y="T1"/>
                </a:cxn>
                <a:cxn ang="0">
                  <a:pos x="T2" y="T3"/>
                </a:cxn>
                <a:cxn ang="0">
                  <a:pos x="T4" y="T5"/>
                </a:cxn>
                <a:cxn ang="0">
                  <a:pos x="T6" y="T7"/>
                </a:cxn>
                <a:cxn ang="0">
                  <a:pos x="T8" y="T9"/>
                </a:cxn>
              </a:cxnLst>
              <a:rect l="0" t="0" r="r" b="b"/>
              <a:pathLst>
                <a:path w="63" h="28">
                  <a:moveTo>
                    <a:pt x="61" y="25"/>
                  </a:moveTo>
                  <a:cubicBezTo>
                    <a:pt x="63" y="16"/>
                    <a:pt x="63" y="10"/>
                    <a:pt x="63" y="10"/>
                  </a:cubicBezTo>
                  <a:cubicBezTo>
                    <a:pt x="37" y="15"/>
                    <a:pt x="1" y="0"/>
                    <a:pt x="1" y="0"/>
                  </a:cubicBezTo>
                  <a:cubicBezTo>
                    <a:pt x="1" y="0"/>
                    <a:pt x="0" y="7"/>
                    <a:pt x="1" y="16"/>
                  </a:cubicBezTo>
                  <a:cubicBezTo>
                    <a:pt x="14" y="20"/>
                    <a:pt x="39" y="28"/>
                    <a:pt x="61"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ísḷíďê"/>
            <p:cNvSpPr/>
            <p:nvPr/>
          </p:nvSpPr>
          <p:spPr bwMode="auto">
            <a:xfrm>
              <a:off x="4256088" y="2311400"/>
              <a:ext cx="174625" cy="160337"/>
            </a:xfrm>
            <a:custGeom>
              <a:avLst/>
              <a:gdLst>
                <a:gd name="T0" fmla="*/ 5 w 68"/>
                <a:gd name="T1" fmla="*/ 0 h 62"/>
                <a:gd name="T2" fmla="*/ 67 w 68"/>
                <a:gd name="T3" fmla="*/ 10 h 62"/>
                <a:gd name="T4" fmla="*/ 34 w 68"/>
                <a:gd name="T5" fmla="*/ 60 h 62"/>
                <a:gd name="T6" fmla="*/ 5 w 68"/>
                <a:gd name="T7" fmla="*/ 0 h 62"/>
              </a:gdLst>
              <a:ahLst/>
              <a:cxnLst>
                <a:cxn ang="0">
                  <a:pos x="T0" y="T1"/>
                </a:cxn>
                <a:cxn ang="0">
                  <a:pos x="T2" y="T3"/>
                </a:cxn>
                <a:cxn ang="0">
                  <a:pos x="T4" y="T5"/>
                </a:cxn>
                <a:cxn ang="0">
                  <a:pos x="T6" y="T7"/>
                </a:cxn>
              </a:cxnLst>
              <a:rect l="0" t="0" r="r" b="b"/>
              <a:pathLst>
                <a:path w="68" h="62">
                  <a:moveTo>
                    <a:pt x="5" y="0"/>
                  </a:moveTo>
                  <a:cubicBezTo>
                    <a:pt x="5" y="0"/>
                    <a:pt x="41" y="15"/>
                    <a:pt x="67" y="10"/>
                  </a:cubicBezTo>
                  <a:cubicBezTo>
                    <a:pt x="67" y="10"/>
                    <a:pt x="68" y="57"/>
                    <a:pt x="34" y="60"/>
                  </a:cubicBezTo>
                  <a:cubicBezTo>
                    <a:pt x="0" y="62"/>
                    <a:pt x="5" y="0"/>
                    <a:pt x="5" y="0"/>
                  </a:cubicBezTo>
                  <a:close/>
                </a:path>
              </a:pathLst>
            </a:custGeom>
            <a:noFill/>
            <a:ln w="20638" cap="flat">
              <a:solidFill>
                <a:srgbClr val="422918"/>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p>
          </p:txBody>
        </p:sp>
        <p:sp>
          <p:nvSpPr>
            <p:cNvPr id="54" name="ïşľídé"/>
            <p:cNvSpPr/>
            <p:nvPr/>
          </p:nvSpPr>
          <p:spPr bwMode="auto">
            <a:xfrm>
              <a:off x="4341813" y="2020888"/>
              <a:ext cx="209550" cy="268287"/>
            </a:xfrm>
            <a:custGeom>
              <a:avLst/>
              <a:gdLst>
                <a:gd name="T0" fmla="*/ 40 w 82"/>
                <a:gd name="T1" fmla="*/ 45 h 104"/>
                <a:gd name="T2" fmla="*/ 12 w 82"/>
                <a:gd name="T3" fmla="*/ 0 h 104"/>
                <a:gd name="T4" fmla="*/ 0 w 82"/>
                <a:gd name="T5" fmla="*/ 4 h 104"/>
                <a:gd name="T6" fmla="*/ 31 w 82"/>
                <a:gd name="T7" fmla="*/ 90 h 104"/>
                <a:gd name="T8" fmla="*/ 40 w 82"/>
                <a:gd name="T9" fmla="*/ 45 h 104"/>
              </a:gdLst>
              <a:ahLst/>
              <a:cxnLst>
                <a:cxn ang="0">
                  <a:pos x="T0" y="T1"/>
                </a:cxn>
                <a:cxn ang="0">
                  <a:pos x="T2" y="T3"/>
                </a:cxn>
                <a:cxn ang="0">
                  <a:pos x="T4" y="T5"/>
                </a:cxn>
                <a:cxn ang="0">
                  <a:pos x="T6" y="T7"/>
                </a:cxn>
                <a:cxn ang="0">
                  <a:pos x="T8" y="T9"/>
                </a:cxn>
              </a:cxnLst>
              <a:rect l="0" t="0" r="r" b="b"/>
              <a:pathLst>
                <a:path w="82" h="104">
                  <a:moveTo>
                    <a:pt x="40" y="45"/>
                  </a:moveTo>
                  <a:cubicBezTo>
                    <a:pt x="32" y="41"/>
                    <a:pt x="18" y="16"/>
                    <a:pt x="12" y="0"/>
                  </a:cubicBezTo>
                  <a:cubicBezTo>
                    <a:pt x="0" y="4"/>
                    <a:pt x="0" y="4"/>
                    <a:pt x="0" y="4"/>
                  </a:cubicBezTo>
                  <a:cubicBezTo>
                    <a:pt x="4" y="23"/>
                    <a:pt x="21" y="85"/>
                    <a:pt x="31" y="90"/>
                  </a:cubicBezTo>
                  <a:cubicBezTo>
                    <a:pt x="61" y="104"/>
                    <a:pt x="82" y="74"/>
                    <a:pt x="40" y="45"/>
                  </a:cubicBezTo>
                  <a:close/>
                </a:path>
              </a:pathLst>
            </a:custGeom>
            <a:solidFill>
              <a:srgbClr val="EC6E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šḻiḍê"/>
            <p:cNvSpPr/>
            <p:nvPr/>
          </p:nvSpPr>
          <p:spPr bwMode="auto">
            <a:xfrm>
              <a:off x="4130676" y="3097213"/>
              <a:ext cx="582613" cy="277812"/>
            </a:xfrm>
            <a:custGeom>
              <a:avLst/>
              <a:gdLst>
                <a:gd name="T0" fmla="*/ 200 w 227"/>
                <a:gd name="T1" fmla="*/ 73 h 108"/>
                <a:gd name="T2" fmla="*/ 221 w 227"/>
                <a:gd name="T3" fmla="*/ 63 h 108"/>
                <a:gd name="T4" fmla="*/ 217 w 227"/>
                <a:gd name="T5" fmla="*/ 57 h 108"/>
                <a:gd name="T6" fmla="*/ 226 w 227"/>
                <a:gd name="T7" fmla="*/ 44 h 108"/>
                <a:gd name="T8" fmla="*/ 215 w 227"/>
                <a:gd name="T9" fmla="*/ 42 h 108"/>
                <a:gd name="T10" fmla="*/ 219 w 227"/>
                <a:gd name="T11" fmla="*/ 33 h 108"/>
                <a:gd name="T12" fmla="*/ 184 w 227"/>
                <a:gd name="T13" fmla="*/ 40 h 108"/>
                <a:gd name="T14" fmla="*/ 155 w 227"/>
                <a:gd name="T15" fmla="*/ 46 h 108"/>
                <a:gd name="T16" fmla="*/ 137 w 227"/>
                <a:gd name="T17" fmla="*/ 47 h 108"/>
                <a:gd name="T18" fmla="*/ 123 w 227"/>
                <a:gd name="T19" fmla="*/ 44 h 108"/>
                <a:gd name="T20" fmla="*/ 134 w 227"/>
                <a:gd name="T21" fmla="*/ 23 h 108"/>
                <a:gd name="T22" fmla="*/ 149 w 227"/>
                <a:gd name="T23" fmla="*/ 8 h 108"/>
                <a:gd name="T24" fmla="*/ 114 w 227"/>
                <a:gd name="T25" fmla="*/ 15 h 108"/>
                <a:gd name="T26" fmla="*/ 89 w 227"/>
                <a:gd name="T27" fmla="*/ 34 h 108"/>
                <a:gd name="T28" fmla="*/ 72 w 227"/>
                <a:gd name="T29" fmla="*/ 42 h 108"/>
                <a:gd name="T30" fmla="*/ 69 w 227"/>
                <a:gd name="T31" fmla="*/ 43 h 108"/>
                <a:gd name="T32" fmla="*/ 68 w 227"/>
                <a:gd name="T33" fmla="*/ 43 h 108"/>
                <a:gd name="T34" fmla="*/ 68 w 227"/>
                <a:gd name="T35" fmla="*/ 43 h 108"/>
                <a:gd name="T36" fmla="*/ 68 w 227"/>
                <a:gd name="T37" fmla="*/ 43 h 108"/>
                <a:gd name="T38" fmla="*/ 0 w 227"/>
                <a:gd name="T39" fmla="*/ 68 h 108"/>
                <a:gd name="T40" fmla="*/ 7 w 227"/>
                <a:gd name="T41" fmla="*/ 82 h 108"/>
                <a:gd name="T42" fmla="*/ 59 w 227"/>
                <a:gd name="T43" fmla="*/ 108 h 108"/>
                <a:gd name="T44" fmla="*/ 94 w 227"/>
                <a:gd name="T45" fmla="*/ 99 h 108"/>
                <a:gd name="T46" fmla="*/ 94 w 227"/>
                <a:gd name="T47" fmla="*/ 99 h 108"/>
                <a:gd name="T48" fmla="*/ 143 w 227"/>
                <a:gd name="T49" fmla="*/ 98 h 108"/>
                <a:gd name="T50" fmla="*/ 200 w 227"/>
                <a:gd name="T51" fmla="*/ 7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7" h="108">
                  <a:moveTo>
                    <a:pt x="200" y="73"/>
                  </a:moveTo>
                  <a:cubicBezTo>
                    <a:pt x="210" y="71"/>
                    <a:pt x="219" y="67"/>
                    <a:pt x="221" y="63"/>
                  </a:cubicBezTo>
                  <a:cubicBezTo>
                    <a:pt x="222" y="59"/>
                    <a:pt x="219" y="57"/>
                    <a:pt x="217" y="57"/>
                  </a:cubicBezTo>
                  <a:cubicBezTo>
                    <a:pt x="221" y="54"/>
                    <a:pt x="227" y="46"/>
                    <a:pt x="226" y="44"/>
                  </a:cubicBezTo>
                  <a:cubicBezTo>
                    <a:pt x="224" y="39"/>
                    <a:pt x="221" y="40"/>
                    <a:pt x="215" y="42"/>
                  </a:cubicBezTo>
                  <a:cubicBezTo>
                    <a:pt x="217" y="40"/>
                    <a:pt x="219" y="36"/>
                    <a:pt x="219" y="33"/>
                  </a:cubicBezTo>
                  <a:cubicBezTo>
                    <a:pt x="218" y="25"/>
                    <a:pt x="195" y="38"/>
                    <a:pt x="184" y="40"/>
                  </a:cubicBezTo>
                  <a:cubicBezTo>
                    <a:pt x="174" y="43"/>
                    <a:pt x="165" y="45"/>
                    <a:pt x="155" y="46"/>
                  </a:cubicBezTo>
                  <a:cubicBezTo>
                    <a:pt x="149" y="47"/>
                    <a:pt x="143" y="47"/>
                    <a:pt x="137" y="47"/>
                  </a:cubicBezTo>
                  <a:cubicBezTo>
                    <a:pt x="133" y="47"/>
                    <a:pt x="125" y="48"/>
                    <a:pt x="123" y="44"/>
                  </a:cubicBezTo>
                  <a:cubicBezTo>
                    <a:pt x="117" y="36"/>
                    <a:pt x="129" y="27"/>
                    <a:pt x="134" y="23"/>
                  </a:cubicBezTo>
                  <a:cubicBezTo>
                    <a:pt x="138" y="20"/>
                    <a:pt x="149" y="14"/>
                    <a:pt x="149" y="8"/>
                  </a:cubicBezTo>
                  <a:cubicBezTo>
                    <a:pt x="148" y="0"/>
                    <a:pt x="128" y="3"/>
                    <a:pt x="114" y="15"/>
                  </a:cubicBezTo>
                  <a:cubicBezTo>
                    <a:pt x="100" y="27"/>
                    <a:pt x="103" y="23"/>
                    <a:pt x="89" y="34"/>
                  </a:cubicBezTo>
                  <a:cubicBezTo>
                    <a:pt x="81" y="40"/>
                    <a:pt x="75" y="42"/>
                    <a:pt x="72" y="42"/>
                  </a:cubicBezTo>
                  <a:cubicBezTo>
                    <a:pt x="71" y="42"/>
                    <a:pt x="70" y="42"/>
                    <a:pt x="69" y="43"/>
                  </a:cubicBezTo>
                  <a:cubicBezTo>
                    <a:pt x="69" y="43"/>
                    <a:pt x="69" y="43"/>
                    <a:pt x="68" y="43"/>
                  </a:cubicBezTo>
                  <a:cubicBezTo>
                    <a:pt x="68" y="43"/>
                    <a:pt x="68" y="43"/>
                    <a:pt x="68" y="43"/>
                  </a:cubicBezTo>
                  <a:cubicBezTo>
                    <a:pt x="68" y="43"/>
                    <a:pt x="68" y="43"/>
                    <a:pt x="68" y="43"/>
                  </a:cubicBezTo>
                  <a:cubicBezTo>
                    <a:pt x="36" y="53"/>
                    <a:pt x="0" y="68"/>
                    <a:pt x="0" y="68"/>
                  </a:cubicBezTo>
                  <a:cubicBezTo>
                    <a:pt x="0" y="68"/>
                    <a:pt x="2" y="74"/>
                    <a:pt x="7" y="82"/>
                  </a:cubicBezTo>
                  <a:cubicBezTo>
                    <a:pt x="59" y="108"/>
                    <a:pt x="59" y="108"/>
                    <a:pt x="59" y="108"/>
                  </a:cubicBezTo>
                  <a:cubicBezTo>
                    <a:pt x="75" y="97"/>
                    <a:pt x="94" y="99"/>
                    <a:pt x="94" y="99"/>
                  </a:cubicBezTo>
                  <a:cubicBezTo>
                    <a:pt x="94" y="99"/>
                    <a:pt x="94" y="99"/>
                    <a:pt x="94" y="99"/>
                  </a:cubicBezTo>
                  <a:cubicBezTo>
                    <a:pt x="107" y="100"/>
                    <a:pt x="124" y="100"/>
                    <a:pt x="143" y="98"/>
                  </a:cubicBezTo>
                  <a:cubicBezTo>
                    <a:pt x="207" y="89"/>
                    <a:pt x="211" y="84"/>
                    <a:pt x="200" y="73"/>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iṧ1ïḍè"/>
            <p:cNvSpPr/>
            <p:nvPr/>
          </p:nvSpPr>
          <p:spPr bwMode="auto">
            <a:xfrm>
              <a:off x="4130676" y="3213100"/>
              <a:ext cx="233363" cy="161925"/>
            </a:xfrm>
            <a:custGeom>
              <a:avLst/>
              <a:gdLst>
                <a:gd name="T0" fmla="*/ 63 w 91"/>
                <a:gd name="T1" fmla="*/ 0 h 63"/>
                <a:gd name="T2" fmla="*/ 0 w 91"/>
                <a:gd name="T3" fmla="*/ 23 h 63"/>
                <a:gd name="T4" fmla="*/ 7 w 91"/>
                <a:gd name="T5" fmla="*/ 37 h 63"/>
                <a:gd name="T6" fmla="*/ 59 w 91"/>
                <a:gd name="T7" fmla="*/ 63 h 63"/>
                <a:gd name="T8" fmla="*/ 91 w 91"/>
                <a:gd name="T9" fmla="*/ 54 h 63"/>
                <a:gd name="T10" fmla="*/ 63 w 91"/>
                <a:gd name="T11" fmla="*/ 0 h 63"/>
              </a:gdLst>
              <a:ahLst/>
              <a:cxnLst>
                <a:cxn ang="0">
                  <a:pos x="T0" y="T1"/>
                </a:cxn>
                <a:cxn ang="0">
                  <a:pos x="T2" y="T3"/>
                </a:cxn>
                <a:cxn ang="0">
                  <a:pos x="T4" y="T5"/>
                </a:cxn>
                <a:cxn ang="0">
                  <a:pos x="T6" y="T7"/>
                </a:cxn>
                <a:cxn ang="0">
                  <a:pos x="T8" y="T9"/>
                </a:cxn>
                <a:cxn ang="0">
                  <a:pos x="T10" y="T11"/>
                </a:cxn>
              </a:cxnLst>
              <a:rect l="0" t="0" r="r" b="b"/>
              <a:pathLst>
                <a:path w="91" h="63">
                  <a:moveTo>
                    <a:pt x="63" y="0"/>
                  </a:moveTo>
                  <a:cubicBezTo>
                    <a:pt x="32" y="10"/>
                    <a:pt x="0" y="23"/>
                    <a:pt x="0" y="23"/>
                  </a:cubicBezTo>
                  <a:cubicBezTo>
                    <a:pt x="0" y="23"/>
                    <a:pt x="2" y="29"/>
                    <a:pt x="7" y="37"/>
                  </a:cubicBezTo>
                  <a:cubicBezTo>
                    <a:pt x="59" y="63"/>
                    <a:pt x="59" y="63"/>
                    <a:pt x="59" y="63"/>
                  </a:cubicBezTo>
                  <a:cubicBezTo>
                    <a:pt x="71" y="55"/>
                    <a:pt x="86" y="54"/>
                    <a:pt x="91" y="54"/>
                  </a:cubicBezTo>
                  <a:cubicBezTo>
                    <a:pt x="82" y="36"/>
                    <a:pt x="72" y="18"/>
                    <a:pt x="63" y="0"/>
                  </a:cubicBez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iṩlïḋé"/>
            <p:cNvSpPr/>
            <p:nvPr/>
          </p:nvSpPr>
          <p:spPr bwMode="auto">
            <a:xfrm>
              <a:off x="4097338" y="2705100"/>
              <a:ext cx="61913" cy="903287"/>
            </a:xfrm>
            <a:custGeom>
              <a:avLst/>
              <a:gdLst>
                <a:gd name="T0" fmla="*/ 23 w 24"/>
                <a:gd name="T1" fmla="*/ 340 h 352"/>
                <a:gd name="T2" fmla="*/ 20 w 24"/>
                <a:gd name="T3" fmla="*/ 346 h 352"/>
                <a:gd name="T4" fmla="*/ 9 w 24"/>
                <a:gd name="T5" fmla="*/ 348 h 352"/>
                <a:gd name="T6" fmla="*/ 2 w 24"/>
                <a:gd name="T7" fmla="*/ 340 h 352"/>
                <a:gd name="T8" fmla="*/ 0 w 24"/>
                <a:gd name="T9" fmla="*/ 336 h 352"/>
                <a:gd name="T10" fmla="*/ 0 w 24"/>
                <a:gd name="T11" fmla="*/ 0 h 352"/>
                <a:gd name="T12" fmla="*/ 21 w 24"/>
                <a:gd name="T13" fmla="*/ 10 h 352"/>
                <a:gd name="T14" fmla="*/ 24 w 24"/>
                <a:gd name="T15" fmla="*/ 337 h 352"/>
                <a:gd name="T16" fmla="*/ 23 w 24"/>
                <a:gd name="T17" fmla="*/ 34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2">
                  <a:moveTo>
                    <a:pt x="23" y="340"/>
                  </a:moveTo>
                  <a:cubicBezTo>
                    <a:pt x="20" y="346"/>
                    <a:pt x="20" y="346"/>
                    <a:pt x="20" y="346"/>
                  </a:cubicBezTo>
                  <a:cubicBezTo>
                    <a:pt x="18" y="351"/>
                    <a:pt x="12" y="352"/>
                    <a:pt x="9" y="348"/>
                  </a:cubicBezTo>
                  <a:cubicBezTo>
                    <a:pt x="2" y="340"/>
                    <a:pt x="2" y="340"/>
                    <a:pt x="2" y="340"/>
                  </a:cubicBezTo>
                  <a:cubicBezTo>
                    <a:pt x="1" y="339"/>
                    <a:pt x="0" y="338"/>
                    <a:pt x="0" y="336"/>
                  </a:cubicBezTo>
                  <a:cubicBezTo>
                    <a:pt x="0" y="0"/>
                    <a:pt x="0" y="0"/>
                    <a:pt x="0" y="0"/>
                  </a:cubicBezTo>
                  <a:cubicBezTo>
                    <a:pt x="21" y="10"/>
                    <a:pt x="21" y="10"/>
                    <a:pt x="21" y="10"/>
                  </a:cubicBezTo>
                  <a:cubicBezTo>
                    <a:pt x="24" y="337"/>
                    <a:pt x="24" y="337"/>
                    <a:pt x="24" y="337"/>
                  </a:cubicBezTo>
                  <a:cubicBezTo>
                    <a:pt x="24" y="338"/>
                    <a:pt x="24" y="339"/>
                    <a:pt x="23" y="340"/>
                  </a:cubicBezTo>
                  <a:close/>
                </a:path>
              </a:pathLst>
            </a:custGeom>
            <a:solidFill>
              <a:srgbClr val="D93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îṥḷïďé"/>
            <p:cNvSpPr/>
            <p:nvPr/>
          </p:nvSpPr>
          <p:spPr bwMode="auto">
            <a:xfrm>
              <a:off x="4097338" y="2714625"/>
              <a:ext cx="53975" cy="33337"/>
            </a:xfrm>
            <a:custGeom>
              <a:avLst/>
              <a:gdLst>
                <a:gd name="T0" fmla="*/ 0 w 34"/>
                <a:gd name="T1" fmla="*/ 21 h 21"/>
                <a:gd name="T2" fmla="*/ 34 w 34"/>
                <a:gd name="T3" fmla="*/ 20 h 21"/>
                <a:gd name="T4" fmla="*/ 34 w 34"/>
                <a:gd name="T5" fmla="*/ 10 h 21"/>
                <a:gd name="T6" fmla="*/ 0 w 34"/>
                <a:gd name="T7" fmla="*/ 0 h 21"/>
                <a:gd name="T8" fmla="*/ 0 w 34"/>
                <a:gd name="T9" fmla="*/ 21 h 21"/>
              </a:gdLst>
              <a:ahLst/>
              <a:cxnLst>
                <a:cxn ang="0">
                  <a:pos x="T0" y="T1"/>
                </a:cxn>
                <a:cxn ang="0">
                  <a:pos x="T2" y="T3"/>
                </a:cxn>
                <a:cxn ang="0">
                  <a:pos x="T4" y="T5"/>
                </a:cxn>
                <a:cxn ang="0">
                  <a:pos x="T6" y="T7"/>
                </a:cxn>
                <a:cxn ang="0">
                  <a:pos x="T8" y="T9"/>
                </a:cxn>
              </a:cxnLst>
              <a:rect l="0" t="0" r="r" b="b"/>
              <a:pathLst>
                <a:path w="34" h="21">
                  <a:moveTo>
                    <a:pt x="0" y="21"/>
                  </a:moveTo>
                  <a:lnTo>
                    <a:pt x="34" y="20"/>
                  </a:lnTo>
                  <a:lnTo>
                    <a:pt x="34" y="10"/>
                  </a:lnTo>
                  <a:lnTo>
                    <a:pt x="0" y="0"/>
                  </a:lnTo>
                  <a:lnTo>
                    <a:pt x="0" y="21"/>
                  </a:lnTo>
                  <a:close/>
                </a:path>
              </a:pathLst>
            </a:custGeom>
            <a:solidFill>
              <a:srgbClr val="C10E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işḷïde"/>
            <p:cNvSpPr/>
            <p:nvPr/>
          </p:nvSpPr>
          <p:spPr bwMode="auto">
            <a:xfrm>
              <a:off x="3644901" y="3009900"/>
              <a:ext cx="681038" cy="509587"/>
            </a:xfrm>
            <a:custGeom>
              <a:avLst/>
              <a:gdLst>
                <a:gd name="T0" fmla="*/ 48 w 265"/>
                <a:gd name="T1" fmla="*/ 63 h 198"/>
                <a:gd name="T2" fmla="*/ 110 w 265"/>
                <a:gd name="T3" fmla="*/ 0 h 198"/>
                <a:gd name="T4" fmla="*/ 94 w 265"/>
                <a:gd name="T5" fmla="*/ 105 h 198"/>
                <a:gd name="T6" fmla="*/ 246 w 265"/>
                <a:gd name="T7" fmla="*/ 65 h 198"/>
                <a:gd name="T8" fmla="*/ 265 w 265"/>
                <a:gd name="T9" fmla="*/ 144 h 198"/>
                <a:gd name="T10" fmla="*/ 97 w 265"/>
                <a:gd name="T11" fmla="*/ 187 h 198"/>
                <a:gd name="T12" fmla="*/ 16 w 265"/>
                <a:gd name="T13" fmla="*/ 152 h 198"/>
                <a:gd name="T14" fmla="*/ 48 w 265"/>
                <a:gd name="T15" fmla="*/ 63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198">
                  <a:moveTo>
                    <a:pt x="48" y="63"/>
                  </a:moveTo>
                  <a:cubicBezTo>
                    <a:pt x="50" y="62"/>
                    <a:pt x="107" y="1"/>
                    <a:pt x="110" y="0"/>
                  </a:cubicBezTo>
                  <a:cubicBezTo>
                    <a:pt x="94" y="105"/>
                    <a:pt x="94" y="105"/>
                    <a:pt x="94" y="105"/>
                  </a:cubicBezTo>
                  <a:cubicBezTo>
                    <a:pt x="246" y="65"/>
                    <a:pt x="246" y="65"/>
                    <a:pt x="246" y="65"/>
                  </a:cubicBezTo>
                  <a:cubicBezTo>
                    <a:pt x="246" y="65"/>
                    <a:pt x="259" y="117"/>
                    <a:pt x="265" y="144"/>
                  </a:cubicBezTo>
                  <a:cubicBezTo>
                    <a:pt x="97" y="187"/>
                    <a:pt x="97" y="187"/>
                    <a:pt x="97" y="187"/>
                  </a:cubicBezTo>
                  <a:cubicBezTo>
                    <a:pt x="65" y="198"/>
                    <a:pt x="30" y="183"/>
                    <a:pt x="16" y="152"/>
                  </a:cubicBezTo>
                  <a:cubicBezTo>
                    <a:pt x="0" y="119"/>
                    <a:pt x="14" y="79"/>
                    <a:pt x="48" y="63"/>
                  </a:cubicBez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íṡľiďe"/>
            <p:cNvSpPr/>
            <p:nvPr/>
          </p:nvSpPr>
          <p:spPr bwMode="auto">
            <a:xfrm>
              <a:off x="3671888" y="3340100"/>
              <a:ext cx="654050" cy="179387"/>
            </a:xfrm>
            <a:custGeom>
              <a:avLst/>
              <a:gdLst>
                <a:gd name="T0" fmla="*/ 85 w 255"/>
                <a:gd name="T1" fmla="*/ 43 h 70"/>
                <a:gd name="T2" fmla="*/ 0 w 255"/>
                <a:gd name="T3" fmla="*/ 7 h 70"/>
                <a:gd name="T4" fmla="*/ 0 w 255"/>
                <a:gd name="T5" fmla="*/ 6 h 70"/>
                <a:gd name="T6" fmla="*/ 6 w 255"/>
                <a:gd name="T7" fmla="*/ 24 h 70"/>
                <a:gd name="T8" fmla="*/ 87 w 255"/>
                <a:gd name="T9" fmla="*/ 59 h 70"/>
                <a:gd name="T10" fmla="*/ 255 w 255"/>
                <a:gd name="T11" fmla="*/ 16 h 70"/>
                <a:gd name="T12" fmla="*/ 252 w 255"/>
                <a:gd name="T13" fmla="*/ 0 h 70"/>
                <a:gd name="T14" fmla="*/ 85 w 255"/>
                <a:gd name="T15" fmla="*/ 43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70">
                  <a:moveTo>
                    <a:pt x="85" y="43"/>
                  </a:moveTo>
                  <a:cubicBezTo>
                    <a:pt x="52" y="54"/>
                    <a:pt x="16" y="39"/>
                    <a:pt x="0" y="7"/>
                  </a:cubicBezTo>
                  <a:cubicBezTo>
                    <a:pt x="0" y="7"/>
                    <a:pt x="0" y="6"/>
                    <a:pt x="0" y="6"/>
                  </a:cubicBezTo>
                  <a:cubicBezTo>
                    <a:pt x="1" y="12"/>
                    <a:pt x="3" y="18"/>
                    <a:pt x="6" y="24"/>
                  </a:cubicBezTo>
                  <a:cubicBezTo>
                    <a:pt x="20" y="55"/>
                    <a:pt x="55" y="70"/>
                    <a:pt x="87" y="59"/>
                  </a:cubicBezTo>
                  <a:cubicBezTo>
                    <a:pt x="255" y="16"/>
                    <a:pt x="255" y="16"/>
                    <a:pt x="255" y="16"/>
                  </a:cubicBezTo>
                  <a:cubicBezTo>
                    <a:pt x="254" y="11"/>
                    <a:pt x="253" y="6"/>
                    <a:pt x="252" y="0"/>
                  </a:cubicBezTo>
                  <a:lnTo>
                    <a:pt x="85" y="43"/>
                  </a:ln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ïṩḻïḑè"/>
            <p:cNvSpPr/>
            <p:nvPr/>
          </p:nvSpPr>
          <p:spPr bwMode="auto">
            <a:xfrm>
              <a:off x="3668713" y="2733675"/>
              <a:ext cx="279400" cy="585787"/>
            </a:xfrm>
            <a:custGeom>
              <a:avLst/>
              <a:gdLst>
                <a:gd name="T0" fmla="*/ 15 w 109"/>
                <a:gd name="T1" fmla="*/ 45 h 228"/>
                <a:gd name="T2" fmla="*/ 0 w 109"/>
                <a:gd name="T3" fmla="*/ 228 h 228"/>
                <a:gd name="T4" fmla="*/ 101 w 109"/>
                <a:gd name="T5" fmla="*/ 108 h 228"/>
                <a:gd name="T6" fmla="*/ 109 w 109"/>
                <a:gd name="T7" fmla="*/ 50 h 228"/>
                <a:gd name="T8" fmla="*/ 59 w 109"/>
                <a:gd name="T9" fmla="*/ 2 h 228"/>
                <a:gd name="T10" fmla="*/ 59 w 109"/>
                <a:gd name="T11" fmla="*/ 2 h 228"/>
                <a:gd name="T12" fmla="*/ 15 w 109"/>
                <a:gd name="T13" fmla="*/ 45 h 228"/>
              </a:gdLst>
              <a:ahLst/>
              <a:cxnLst>
                <a:cxn ang="0">
                  <a:pos x="T0" y="T1"/>
                </a:cxn>
                <a:cxn ang="0">
                  <a:pos x="T2" y="T3"/>
                </a:cxn>
                <a:cxn ang="0">
                  <a:pos x="T4" y="T5"/>
                </a:cxn>
                <a:cxn ang="0">
                  <a:pos x="T6" y="T7"/>
                </a:cxn>
                <a:cxn ang="0">
                  <a:pos x="T8" y="T9"/>
                </a:cxn>
                <a:cxn ang="0">
                  <a:pos x="T10" y="T11"/>
                </a:cxn>
                <a:cxn ang="0">
                  <a:pos x="T12" y="T13"/>
                </a:cxn>
              </a:cxnLst>
              <a:rect l="0" t="0" r="r" b="b"/>
              <a:pathLst>
                <a:path w="109" h="228">
                  <a:moveTo>
                    <a:pt x="15" y="45"/>
                  </a:moveTo>
                  <a:cubicBezTo>
                    <a:pt x="0" y="228"/>
                    <a:pt x="0" y="228"/>
                    <a:pt x="0" y="228"/>
                  </a:cubicBezTo>
                  <a:cubicBezTo>
                    <a:pt x="101" y="108"/>
                    <a:pt x="101" y="108"/>
                    <a:pt x="101" y="108"/>
                  </a:cubicBezTo>
                  <a:cubicBezTo>
                    <a:pt x="109" y="50"/>
                    <a:pt x="109" y="50"/>
                    <a:pt x="109" y="50"/>
                  </a:cubicBezTo>
                  <a:cubicBezTo>
                    <a:pt x="109" y="22"/>
                    <a:pt x="86" y="0"/>
                    <a:pt x="59" y="2"/>
                  </a:cubicBezTo>
                  <a:cubicBezTo>
                    <a:pt x="59" y="2"/>
                    <a:pt x="59" y="2"/>
                    <a:pt x="59" y="2"/>
                  </a:cubicBezTo>
                  <a:cubicBezTo>
                    <a:pt x="35" y="3"/>
                    <a:pt x="17" y="22"/>
                    <a:pt x="15" y="45"/>
                  </a:cubicBez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iṣļidè"/>
            <p:cNvSpPr/>
            <p:nvPr/>
          </p:nvSpPr>
          <p:spPr bwMode="auto">
            <a:xfrm>
              <a:off x="4214813" y="2047875"/>
              <a:ext cx="85725" cy="109537"/>
            </a:xfrm>
            <a:custGeom>
              <a:avLst/>
              <a:gdLst>
                <a:gd name="T0" fmla="*/ 32 w 33"/>
                <a:gd name="T1" fmla="*/ 21 h 43"/>
                <a:gd name="T2" fmla="*/ 17 w 33"/>
                <a:gd name="T3" fmla="*/ 43 h 43"/>
                <a:gd name="T4" fmla="*/ 0 w 33"/>
                <a:gd name="T5" fmla="*/ 22 h 43"/>
                <a:gd name="T6" fmla="*/ 15 w 33"/>
                <a:gd name="T7" fmla="*/ 0 h 43"/>
                <a:gd name="T8" fmla="*/ 32 w 33"/>
                <a:gd name="T9" fmla="*/ 21 h 43"/>
              </a:gdLst>
              <a:ahLst/>
              <a:cxnLst>
                <a:cxn ang="0">
                  <a:pos x="T0" y="T1"/>
                </a:cxn>
                <a:cxn ang="0">
                  <a:pos x="T2" y="T3"/>
                </a:cxn>
                <a:cxn ang="0">
                  <a:pos x="T4" y="T5"/>
                </a:cxn>
                <a:cxn ang="0">
                  <a:pos x="T6" y="T7"/>
                </a:cxn>
                <a:cxn ang="0">
                  <a:pos x="T8" y="T9"/>
                </a:cxn>
              </a:cxnLst>
              <a:rect l="0" t="0" r="r" b="b"/>
              <a:pathLst>
                <a:path w="33" h="43">
                  <a:moveTo>
                    <a:pt x="32" y="21"/>
                  </a:moveTo>
                  <a:cubicBezTo>
                    <a:pt x="33" y="33"/>
                    <a:pt x="26" y="43"/>
                    <a:pt x="17" y="43"/>
                  </a:cubicBezTo>
                  <a:cubicBezTo>
                    <a:pt x="8" y="43"/>
                    <a:pt x="1" y="34"/>
                    <a:pt x="0" y="22"/>
                  </a:cubicBezTo>
                  <a:cubicBezTo>
                    <a:pt x="0" y="10"/>
                    <a:pt x="7" y="0"/>
                    <a:pt x="15" y="0"/>
                  </a:cubicBezTo>
                  <a:cubicBezTo>
                    <a:pt x="24" y="0"/>
                    <a:pt x="32" y="9"/>
                    <a:pt x="32" y="21"/>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îSļîďé"/>
            <p:cNvSpPr/>
            <p:nvPr/>
          </p:nvSpPr>
          <p:spPr bwMode="auto">
            <a:xfrm>
              <a:off x="4214813" y="2035175"/>
              <a:ext cx="85725" cy="109537"/>
            </a:xfrm>
            <a:custGeom>
              <a:avLst/>
              <a:gdLst>
                <a:gd name="T0" fmla="*/ 32 w 33"/>
                <a:gd name="T1" fmla="*/ 21 h 43"/>
                <a:gd name="T2" fmla="*/ 17 w 33"/>
                <a:gd name="T3" fmla="*/ 43 h 43"/>
                <a:gd name="T4" fmla="*/ 0 w 33"/>
                <a:gd name="T5" fmla="*/ 22 h 43"/>
                <a:gd name="T6" fmla="*/ 15 w 33"/>
                <a:gd name="T7" fmla="*/ 0 h 43"/>
                <a:gd name="T8" fmla="*/ 32 w 33"/>
                <a:gd name="T9" fmla="*/ 21 h 43"/>
              </a:gdLst>
              <a:ahLst/>
              <a:cxnLst>
                <a:cxn ang="0">
                  <a:pos x="T0" y="T1"/>
                </a:cxn>
                <a:cxn ang="0">
                  <a:pos x="T2" y="T3"/>
                </a:cxn>
                <a:cxn ang="0">
                  <a:pos x="T4" y="T5"/>
                </a:cxn>
                <a:cxn ang="0">
                  <a:pos x="T6" y="T7"/>
                </a:cxn>
                <a:cxn ang="0">
                  <a:pos x="T8" y="T9"/>
                </a:cxn>
              </a:cxnLst>
              <a:rect l="0" t="0" r="r" b="b"/>
              <a:pathLst>
                <a:path w="33" h="43">
                  <a:moveTo>
                    <a:pt x="32" y="21"/>
                  </a:moveTo>
                  <a:cubicBezTo>
                    <a:pt x="33" y="33"/>
                    <a:pt x="26" y="43"/>
                    <a:pt x="17" y="43"/>
                  </a:cubicBezTo>
                  <a:cubicBezTo>
                    <a:pt x="8" y="43"/>
                    <a:pt x="1" y="34"/>
                    <a:pt x="0" y="22"/>
                  </a:cubicBezTo>
                  <a:cubicBezTo>
                    <a:pt x="0" y="10"/>
                    <a:pt x="6" y="0"/>
                    <a:pt x="15" y="0"/>
                  </a:cubicBezTo>
                  <a:cubicBezTo>
                    <a:pt x="24" y="0"/>
                    <a:pt x="32" y="9"/>
                    <a:pt x="32" y="21"/>
                  </a:cubicBezTo>
                  <a:close/>
                </a:path>
              </a:pathLst>
            </a:custGeom>
            <a:solidFill>
              <a:srgbClr val="1E1C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ïšḻídè"/>
            <p:cNvSpPr/>
            <p:nvPr/>
          </p:nvSpPr>
          <p:spPr bwMode="auto">
            <a:xfrm>
              <a:off x="4248151" y="2049463"/>
              <a:ext cx="33338" cy="33337"/>
            </a:xfrm>
            <a:custGeom>
              <a:avLst/>
              <a:gdLst>
                <a:gd name="T0" fmla="*/ 13 w 13"/>
                <a:gd name="T1" fmla="*/ 6 h 13"/>
                <a:gd name="T2" fmla="*/ 7 w 13"/>
                <a:gd name="T3" fmla="*/ 13 h 13"/>
                <a:gd name="T4" fmla="*/ 0 w 13"/>
                <a:gd name="T5" fmla="*/ 7 h 13"/>
                <a:gd name="T6" fmla="*/ 7 w 13"/>
                <a:gd name="T7" fmla="*/ 0 h 13"/>
                <a:gd name="T8" fmla="*/ 13 w 13"/>
                <a:gd name="T9" fmla="*/ 6 h 13"/>
              </a:gdLst>
              <a:ahLst/>
              <a:cxnLst>
                <a:cxn ang="0">
                  <a:pos x="T0" y="T1"/>
                </a:cxn>
                <a:cxn ang="0">
                  <a:pos x="T2" y="T3"/>
                </a:cxn>
                <a:cxn ang="0">
                  <a:pos x="T4" y="T5"/>
                </a:cxn>
                <a:cxn ang="0">
                  <a:pos x="T6" y="T7"/>
                </a:cxn>
                <a:cxn ang="0">
                  <a:pos x="T8" y="T9"/>
                </a:cxn>
              </a:cxnLst>
              <a:rect l="0" t="0" r="r" b="b"/>
              <a:pathLst>
                <a:path w="13" h="13">
                  <a:moveTo>
                    <a:pt x="13" y="6"/>
                  </a:moveTo>
                  <a:cubicBezTo>
                    <a:pt x="13" y="10"/>
                    <a:pt x="11" y="13"/>
                    <a:pt x="7" y="13"/>
                  </a:cubicBezTo>
                  <a:cubicBezTo>
                    <a:pt x="4" y="13"/>
                    <a:pt x="1" y="11"/>
                    <a:pt x="0" y="7"/>
                  </a:cubicBezTo>
                  <a:cubicBezTo>
                    <a:pt x="0" y="3"/>
                    <a:pt x="3" y="0"/>
                    <a:pt x="7" y="0"/>
                  </a:cubicBezTo>
                  <a:cubicBezTo>
                    <a:pt x="10" y="0"/>
                    <a:pt x="13" y="3"/>
                    <a:pt x="13"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iṡḷiḍe"/>
            <p:cNvSpPr/>
            <p:nvPr/>
          </p:nvSpPr>
          <p:spPr bwMode="auto">
            <a:xfrm>
              <a:off x="4164013" y="1960563"/>
              <a:ext cx="130175" cy="68262"/>
            </a:xfrm>
            <a:custGeom>
              <a:avLst/>
              <a:gdLst>
                <a:gd name="T0" fmla="*/ 51 w 51"/>
                <a:gd name="T1" fmla="*/ 22 h 27"/>
                <a:gd name="T2" fmla="*/ 27 w 51"/>
                <a:gd name="T3" fmla="*/ 0 h 27"/>
                <a:gd name="T4" fmla="*/ 0 w 51"/>
                <a:gd name="T5" fmla="*/ 27 h 27"/>
                <a:gd name="T6" fmla="*/ 27 w 51"/>
                <a:gd name="T7" fmla="*/ 12 h 27"/>
                <a:gd name="T8" fmla="*/ 51 w 51"/>
                <a:gd name="T9" fmla="*/ 22 h 27"/>
              </a:gdLst>
              <a:ahLst/>
              <a:cxnLst>
                <a:cxn ang="0">
                  <a:pos x="T0" y="T1"/>
                </a:cxn>
                <a:cxn ang="0">
                  <a:pos x="T2" y="T3"/>
                </a:cxn>
                <a:cxn ang="0">
                  <a:pos x="T4" y="T5"/>
                </a:cxn>
                <a:cxn ang="0">
                  <a:pos x="T6" y="T7"/>
                </a:cxn>
                <a:cxn ang="0">
                  <a:pos x="T8" y="T9"/>
                </a:cxn>
              </a:cxnLst>
              <a:rect l="0" t="0" r="r" b="b"/>
              <a:pathLst>
                <a:path w="51" h="27">
                  <a:moveTo>
                    <a:pt x="51" y="22"/>
                  </a:moveTo>
                  <a:cubicBezTo>
                    <a:pt x="51" y="22"/>
                    <a:pt x="44" y="0"/>
                    <a:pt x="27" y="0"/>
                  </a:cubicBezTo>
                  <a:cubicBezTo>
                    <a:pt x="11" y="0"/>
                    <a:pt x="0" y="27"/>
                    <a:pt x="0" y="27"/>
                  </a:cubicBezTo>
                  <a:cubicBezTo>
                    <a:pt x="0" y="27"/>
                    <a:pt x="14" y="13"/>
                    <a:pt x="27" y="12"/>
                  </a:cubicBezTo>
                  <a:cubicBezTo>
                    <a:pt x="41" y="11"/>
                    <a:pt x="51" y="22"/>
                    <a:pt x="51" y="22"/>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işļiďê"/>
            <p:cNvSpPr/>
            <p:nvPr/>
          </p:nvSpPr>
          <p:spPr bwMode="auto">
            <a:xfrm>
              <a:off x="4154488" y="1949450"/>
              <a:ext cx="153988" cy="90487"/>
            </a:xfrm>
            <a:custGeom>
              <a:avLst/>
              <a:gdLst>
                <a:gd name="T0" fmla="*/ 4 w 60"/>
                <a:gd name="T1" fmla="*/ 35 h 35"/>
                <a:gd name="T2" fmla="*/ 3 w 60"/>
                <a:gd name="T3" fmla="*/ 35 h 35"/>
                <a:gd name="T4" fmla="*/ 0 w 60"/>
                <a:gd name="T5" fmla="*/ 29 h 35"/>
                <a:gd name="T6" fmla="*/ 31 w 60"/>
                <a:gd name="T7" fmla="*/ 0 h 35"/>
                <a:gd name="T8" fmla="*/ 59 w 60"/>
                <a:gd name="T9" fmla="*/ 24 h 35"/>
                <a:gd name="T10" fmla="*/ 57 w 60"/>
                <a:gd name="T11" fmla="*/ 29 h 35"/>
                <a:gd name="T12" fmla="*/ 51 w 60"/>
                <a:gd name="T13" fmla="*/ 27 h 35"/>
                <a:gd name="T14" fmla="*/ 31 w 60"/>
                <a:gd name="T15" fmla="*/ 8 h 35"/>
                <a:gd name="T16" fmla="*/ 8 w 60"/>
                <a:gd name="T17" fmla="*/ 32 h 35"/>
                <a:gd name="T18" fmla="*/ 4 w 60"/>
                <a:gd name="T1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5">
                  <a:moveTo>
                    <a:pt x="4" y="35"/>
                  </a:moveTo>
                  <a:cubicBezTo>
                    <a:pt x="4" y="35"/>
                    <a:pt x="3" y="35"/>
                    <a:pt x="3" y="35"/>
                  </a:cubicBezTo>
                  <a:cubicBezTo>
                    <a:pt x="1" y="34"/>
                    <a:pt x="0" y="31"/>
                    <a:pt x="0" y="29"/>
                  </a:cubicBezTo>
                  <a:cubicBezTo>
                    <a:pt x="1" y="28"/>
                    <a:pt x="13" y="0"/>
                    <a:pt x="31" y="0"/>
                  </a:cubicBezTo>
                  <a:cubicBezTo>
                    <a:pt x="50" y="0"/>
                    <a:pt x="59" y="23"/>
                    <a:pt x="59" y="24"/>
                  </a:cubicBezTo>
                  <a:cubicBezTo>
                    <a:pt x="60" y="26"/>
                    <a:pt x="59" y="29"/>
                    <a:pt x="57" y="29"/>
                  </a:cubicBezTo>
                  <a:cubicBezTo>
                    <a:pt x="54" y="30"/>
                    <a:pt x="52" y="29"/>
                    <a:pt x="51" y="27"/>
                  </a:cubicBezTo>
                  <a:cubicBezTo>
                    <a:pt x="51" y="27"/>
                    <a:pt x="45" y="8"/>
                    <a:pt x="31" y="8"/>
                  </a:cubicBezTo>
                  <a:cubicBezTo>
                    <a:pt x="20" y="8"/>
                    <a:pt x="11" y="26"/>
                    <a:pt x="8" y="32"/>
                  </a:cubicBezTo>
                  <a:cubicBezTo>
                    <a:pt x="7" y="34"/>
                    <a:pt x="6" y="35"/>
                    <a:pt x="4" y="3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îṣḻíḓè"/>
            <p:cNvSpPr/>
            <p:nvPr/>
          </p:nvSpPr>
          <p:spPr bwMode="auto">
            <a:xfrm>
              <a:off x="4089401" y="2679700"/>
              <a:ext cx="61913" cy="50800"/>
            </a:xfrm>
            <a:custGeom>
              <a:avLst/>
              <a:gdLst>
                <a:gd name="T0" fmla="*/ 4 w 24"/>
                <a:gd name="T1" fmla="*/ 20 h 20"/>
                <a:gd name="T2" fmla="*/ 24 w 24"/>
                <a:gd name="T3" fmla="*/ 20 h 20"/>
                <a:gd name="T4" fmla="*/ 17 w 24"/>
                <a:gd name="T5" fmla="*/ 3 h 20"/>
                <a:gd name="T6" fmla="*/ 0 w 24"/>
                <a:gd name="T7" fmla="*/ 0 h 20"/>
                <a:gd name="T8" fmla="*/ 1 w 24"/>
                <a:gd name="T9" fmla="*/ 4 h 20"/>
                <a:gd name="T10" fmla="*/ 4 w 24"/>
                <a:gd name="T11" fmla="*/ 20 h 20"/>
              </a:gdLst>
              <a:ahLst/>
              <a:cxnLst>
                <a:cxn ang="0">
                  <a:pos x="T0" y="T1"/>
                </a:cxn>
                <a:cxn ang="0">
                  <a:pos x="T2" y="T3"/>
                </a:cxn>
                <a:cxn ang="0">
                  <a:pos x="T4" y="T5"/>
                </a:cxn>
                <a:cxn ang="0">
                  <a:pos x="T6" y="T7"/>
                </a:cxn>
                <a:cxn ang="0">
                  <a:pos x="T8" y="T9"/>
                </a:cxn>
                <a:cxn ang="0">
                  <a:pos x="T10" y="T11"/>
                </a:cxn>
              </a:cxnLst>
              <a:rect l="0" t="0" r="r" b="b"/>
              <a:pathLst>
                <a:path w="24" h="20">
                  <a:moveTo>
                    <a:pt x="4" y="20"/>
                  </a:moveTo>
                  <a:cubicBezTo>
                    <a:pt x="24" y="20"/>
                    <a:pt x="24" y="20"/>
                    <a:pt x="24" y="20"/>
                  </a:cubicBezTo>
                  <a:cubicBezTo>
                    <a:pt x="21" y="11"/>
                    <a:pt x="17" y="3"/>
                    <a:pt x="17" y="3"/>
                  </a:cubicBezTo>
                  <a:cubicBezTo>
                    <a:pt x="0" y="0"/>
                    <a:pt x="0" y="0"/>
                    <a:pt x="0" y="0"/>
                  </a:cubicBezTo>
                  <a:cubicBezTo>
                    <a:pt x="1" y="4"/>
                    <a:pt x="1" y="4"/>
                    <a:pt x="1" y="4"/>
                  </a:cubicBezTo>
                  <a:cubicBezTo>
                    <a:pt x="1" y="4"/>
                    <a:pt x="2" y="12"/>
                    <a:pt x="4" y="20"/>
                  </a:cubicBezTo>
                  <a:close/>
                </a:path>
              </a:pathLst>
            </a:custGeom>
            <a:solidFill>
              <a:srgbClr val="D93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ïšḻíḋe"/>
            <p:cNvSpPr/>
            <p:nvPr/>
          </p:nvSpPr>
          <p:spPr bwMode="auto">
            <a:xfrm>
              <a:off x="4089401" y="2679700"/>
              <a:ext cx="50800" cy="25400"/>
            </a:xfrm>
            <a:custGeom>
              <a:avLst/>
              <a:gdLst>
                <a:gd name="T0" fmla="*/ 17 w 20"/>
                <a:gd name="T1" fmla="*/ 3 h 10"/>
                <a:gd name="T2" fmla="*/ 0 w 20"/>
                <a:gd name="T3" fmla="*/ 0 h 10"/>
                <a:gd name="T4" fmla="*/ 1 w 20"/>
                <a:gd name="T5" fmla="*/ 4 h 10"/>
                <a:gd name="T6" fmla="*/ 1 w 20"/>
                <a:gd name="T7" fmla="*/ 6 h 10"/>
                <a:gd name="T8" fmla="*/ 20 w 20"/>
                <a:gd name="T9" fmla="*/ 10 h 10"/>
                <a:gd name="T10" fmla="*/ 17 w 20"/>
                <a:gd name="T11" fmla="*/ 3 h 10"/>
              </a:gdLst>
              <a:ahLst/>
              <a:cxnLst>
                <a:cxn ang="0">
                  <a:pos x="T0" y="T1"/>
                </a:cxn>
                <a:cxn ang="0">
                  <a:pos x="T2" y="T3"/>
                </a:cxn>
                <a:cxn ang="0">
                  <a:pos x="T4" y="T5"/>
                </a:cxn>
                <a:cxn ang="0">
                  <a:pos x="T6" y="T7"/>
                </a:cxn>
                <a:cxn ang="0">
                  <a:pos x="T8" y="T9"/>
                </a:cxn>
                <a:cxn ang="0">
                  <a:pos x="T10" y="T11"/>
                </a:cxn>
              </a:cxnLst>
              <a:rect l="0" t="0" r="r" b="b"/>
              <a:pathLst>
                <a:path w="20" h="10">
                  <a:moveTo>
                    <a:pt x="17" y="3"/>
                  </a:moveTo>
                  <a:cubicBezTo>
                    <a:pt x="0" y="0"/>
                    <a:pt x="0" y="0"/>
                    <a:pt x="0" y="0"/>
                  </a:cubicBezTo>
                  <a:cubicBezTo>
                    <a:pt x="1" y="4"/>
                    <a:pt x="1" y="4"/>
                    <a:pt x="1" y="4"/>
                  </a:cubicBezTo>
                  <a:cubicBezTo>
                    <a:pt x="1" y="4"/>
                    <a:pt x="1" y="5"/>
                    <a:pt x="1" y="6"/>
                  </a:cubicBezTo>
                  <a:cubicBezTo>
                    <a:pt x="9" y="8"/>
                    <a:pt x="16" y="9"/>
                    <a:pt x="20" y="10"/>
                  </a:cubicBezTo>
                  <a:cubicBezTo>
                    <a:pt x="18" y="6"/>
                    <a:pt x="17" y="3"/>
                    <a:pt x="17" y="3"/>
                  </a:cubicBezTo>
                  <a:close/>
                </a:path>
              </a:pathLst>
            </a:custGeom>
            <a:solidFill>
              <a:srgbClr val="C10E1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îŝļïḍe"/>
            <p:cNvSpPr/>
            <p:nvPr/>
          </p:nvSpPr>
          <p:spPr bwMode="auto">
            <a:xfrm>
              <a:off x="4738688" y="3454400"/>
              <a:ext cx="446088" cy="457200"/>
            </a:xfrm>
            <a:custGeom>
              <a:avLst/>
              <a:gdLst>
                <a:gd name="T0" fmla="*/ 170 w 281"/>
                <a:gd name="T1" fmla="*/ 0 h 288"/>
                <a:gd name="T2" fmla="*/ 34 w 281"/>
                <a:gd name="T3" fmla="*/ 0 h 288"/>
                <a:gd name="T4" fmla="*/ 0 w 281"/>
                <a:gd name="T5" fmla="*/ 75 h 288"/>
                <a:gd name="T6" fmla="*/ 0 w 281"/>
                <a:gd name="T7" fmla="*/ 288 h 288"/>
                <a:gd name="T8" fmla="*/ 281 w 281"/>
                <a:gd name="T9" fmla="*/ 198 h 288"/>
                <a:gd name="T10" fmla="*/ 170 w 281"/>
                <a:gd name="T11" fmla="*/ 0 h 288"/>
              </a:gdLst>
              <a:ahLst/>
              <a:cxnLst>
                <a:cxn ang="0">
                  <a:pos x="T0" y="T1"/>
                </a:cxn>
                <a:cxn ang="0">
                  <a:pos x="T2" y="T3"/>
                </a:cxn>
                <a:cxn ang="0">
                  <a:pos x="T4" y="T5"/>
                </a:cxn>
                <a:cxn ang="0">
                  <a:pos x="T6" y="T7"/>
                </a:cxn>
                <a:cxn ang="0">
                  <a:pos x="T8" y="T9"/>
                </a:cxn>
                <a:cxn ang="0">
                  <a:pos x="T10" y="T11"/>
                </a:cxn>
              </a:cxnLst>
              <a:rect l="0" t="0" r="r" b="b"/>
              <a:pathLst>
                <a:path w="281" h="288">
                  <a:moveTo>
                    <a:pt x="170" y="0"/>
                  </a:moveTo>
                  <a:lnTo>
                    <a:pt x="34" y="0"/>
                  </a:lnTo>
                  <a:lnTo>
                    <a:pt x="0" y="75"/>
                  </a:lnTo>
                  <a:lnTo>
                    <a:pt x="0" y="288"/>
                  </a:lnTo>
                  <a:lnTo>
                    <a:pt x="281" y="198"/>
                  </a:lnTo>
                  <a:lnTo>
                    <a:pt x="170" y="0"/>
                  </a:lnTo>
                  <a:close/>
                </a:path>
              </a:pathLst>
            </a:custGeom>
            <a:solidFill>
              <a:srgbClr val="C46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ṥlîḓè"/>
            <p:cNvSpPr/>
            <p:nvPr/>
          </p:nvSpPr>
          <p:spPr bwMode="auto">
            <a:xfrm>
              <a:off x="4916488" y="5368925"/>
              <a:ext cx="1063625" cy="352425"/>
            </a:xfrm>
            <a:custGeom>
              <a:avLst/>
              <a:gdLst>
                <a:gd name="T0" fmla="*/ 9 w 415"/>
                <a:gd name="T1" fmla="*/ 88 h 137"/>
                <a:gd name="T2" fmla="*/ 9 w 415"/>
                <a:gd name="T3" fmla="*/ 54 h 137"/>
                <a:gd name="T4" fmla="*/ 205 w 415"/>
                <a:gd name="T5" fmla="*/ 26 h 137"/>
                <a:gd name="T6" fmla="*/ 207 w 415"/>
                <a:gd name="T7" fmla="*/ 0 h 137"/>
                <a:gd name="T8" fmla="*/ 210 w 415"/>
                <a:gd name="T9" fmla="*/ 26 h 137"/>
                <a:gd name="T10" fmla="*/ 405 w 415"/>
                <a:gd name="T11" fmla="*/ 54 h 137"/>
                <a:gd name="T12" fmla="*/ 405 w 415"/>
                <a:gd name="T13" fmla="*/ 88 h 137"/>
                <a:gd name="T14" fmla="*/ 415 w 415"/>
                <a:gd name="T15" fmla="*/ 109 h 137"/>
                <a:gd name="T16" fmla="*/ 387 w 415"/>
                <a:gd name="T17" fmla="*/ 137 h 137"/>
                <a:gd name="T18" fmla="*/ 359 w 415"/>
                <a:gd name="T19" fmla="*/ 109 h 137"/>
                <a:gd name="T20" fmla="*/ 369 w 415"/>
                <a:gd name="T21" fmla="*/ 88 h 137"/>
                <a:gd name="T22" fmla="*/ 369 w 415"/>
                <a:gd name="T23" fmla="*/ 85 h 137"/>
                <a:gd name="T24" fmla="*/ 290 w 415"/>
                <a:gd name="T25" fmla="*/ 74 h 137"/>
                <a:gd name="T26" fmla="*/ 290 w 415"/>
                <a:gd name="T27" fmla="*/ 88 h 137"/>
                <a:gd name="T28" fmla="*/ 300 w 415"/>
                <a:gd name="T29" fmla="*/ 109 h 137"/>
                <a:gd name="T30" fmla="*/ 272 w 415"/>
                <a:gd name="T31" fmla="*/ 137 h 137"/>
                <a:gd name="T32" fmla="*/ 244 w 415"/>
                <a:gd name="T33" fmla="*/ 109 h 137"/>
                <a:gd name="T34" fmla="*/ 254 w 415"/>
                <a:gd name="T35" fmla="*/ 88 h 137"/>
                <a:gd name="T36" fmla="*/ 254 w 415"/>
                <a:gd name="T37" fmla="*/ 82 h 137"/>
                <a:gd name="T38" fmla="*/ 207 w 415"/>
                <a:gd name="T39" fmla="*/ 64 h 137"/>
                <a:gd name="T40" fmla="*/ 160 w 415"/>
                <a:gd name="T41" fmla="*/ 82 h 137"/>
                <a:gd name="T42" fmla="*/ 160 w 415"/>
                <a:gd name="T43" fmla="*/ 88 h 137"/>
                <a:gd name="T44" fmla="*/ 170 w 415"/>
                <a:gd name="T45" fmla="*/ 109 h 137"/>
                <a:gd name="T46" fmla="*/ 142 w 415"/>
                <a:gd name="T47" fmla="*/ 137 h 137"/>
                <a:gd name="T48" fmla="*/ 114 w 415"/>
                <a:gd name="T49" fmla="*/ 109 h 137"/>
                <a:gd name="T50" fmla="*/ 124 w 415"/>
                <a:gd name="T51" fmla="*/ 88 h 137"/>
                <a:gd name="T52" fmla="*/ 124 w 415"/>
                <a:gd name="T53" fmla="*/ 74 h 137"/>
                <a:gd name="T54" fmla="*/ 46 w 415"/>
                <a:gd name="T55" fmla="*/ 85 h 137"/>
                <a:gd name="T56" fmla="*/ 46 w 415"/>
                <a:gd name="T57" fmla="*/ 88 h 137"/>
                <a:gd name="T58" fmla="*/ 55 w 415"/>
                <a:gd name="T59" fmla="*/ 109 h 137"/>
                <a:gd name="T60" fmla="*/ 27 w 415"/>
                <a:gd name="T61" fmla="*/ 137 h 137"/>
                <a:gd name="T62" fmla="*/ 0 w 415"/>
                <a:gd name="T63" fmla="*/ 109 h 137"/>
                <a:gd name="T64" fmla="*/ 9 w 415"/>
                <a:gd name="T65" fmla="*/ 8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5" h="137">
                  <a:moveTo>
                    <a:pt x="9" y="88"/>
                  </a:moveTo>
                  <a:cubicBezTo>
                    <a:pt x="9" y="54"/>
                    <a:pt x="9" y="54"/>
                    <a:pt x="9" y="54"/>
                  </a:cubicBezTo>
                  <a:cubicBezTo>
                    <a:pt x="205" y="26"/>
                    <a:pt x="205" y="26"/>
                    <a:pt x="205" y="26"/>
                  </a:cubicBezTo>
                  <a:cubicBezTo>
                    <a:pt x="207" y="0"/>
                    <a:pt x="207" y="0"/>
                    <a:pt x="207" y="0"/>
                  </a:cubicBezTo>
                  <a:cubicBezTo>
                    <a:pt x="210" y="26"/>
                    <a:pt x="210" y="26"/>
                    <a:pt x="210" y="26"/>
                  </a:cubicBezTo>
                  <a:cubicBezTo>
                    <a:pt x="405" y="54"/>
                    <a:pt x="405" y="54"/>
                    <a:pt x="405" y="54"/>
                  </a:cubicBezTo>
                  <a:cubicBezTo>
                    <a:pt x="405" y="88"/>
                    <a:pt x="405" y="88"/>
                    <a:pt x="405" y="88"/>
                  </a:cubicBezTo>
                  <a:cubicBezTo>
                    <a:pt x="411" y="93"/>
                    <a:pt x="415" y="101"/>
                    <a:pt x="415" y="109"/>
                  </a:cubicBezTo>
                  <a:cubicBezTo>
                    <a:pt x="415" y="124"/>
                    <a:pt x="402" y="137"/>
                    <a:pt x="387" y="137"/>
                  </a:cubicBezTo>
                  <a:cubicBezTo>
                    <a:pt x="371" y="137"/>
                    <a:pt x="359" y="124"/>
                    <a:pt x="359" y="109"/>
                  </a:cubicBezTo>
                  <a:cubicBezTo>
                    <a:pt x="359" y="101"/>
                    <a:pt x="363" y="93"/>
                    <a:pt x="369" y="88"/>
                  </a:cubicBezTo>
                  <a:cubicBezTo>
                    <a:pt x="369" y="85"/>
                    <a:pt x="369" y="85"/>
                    <a:pt x="369" y="85"/>
                  </a:cubicBezTo>
                  <a:cubicBezTo>
                    <a:pt x="290" y="74"/>
                    <a:pt x="290" y="74"/>
                    <a:pt x="290" y="74"/>
                  </a:cubicBezTo>
                  <a:cubicBezTo>
                    <a:pt x="290" y="88"/>
                    <a:pt x="290" y="88"/>
                    <a:pt x="290" y="88"/>
                  </a:cubicBezTo>
                  <a:cubicBezTo>
                    <a:pt x="296" y="93"/>
                    <a:pt x="300" y="101"/>
                    <a:pt x="300" y="109"/>
                  </a:cubicBezTo>
                  <a:cubicBezTo>
                    <a:pt x="300" y="124"/>
                    <a:pt x="288" y="137"/>
                    <a:pt x="272" y="137"/>
                  </a:cubicBezTo>
                  <a:cubicBezTo>
                    <a:pt x="257" y="137"/>
                    <a:pt x="244" y="124"/>
                    <a:pt x="244" y="109"/>
                  </a:cubicBezTo>
                  <a:cubicBezTo>
                    <a:pt x="244" y="101"/>
                    <a:pt x="248" y="93"/>
                    <a:pt x="254" y="88"/>
                  </a:cubicBezTo>
                  <a:cubicBezTo>
                    <a:pt x="254" y="82"/>
                    <a:pt x="254" y="82"/>
                    <a:pt x="254" y="82"/>
                  </a:cubicBezTo>
                  <a:cubicBezTo>
                    <a:pt x="207" y="64"/>
                    <a:pt x="207" y="64"/>
                    <a:pt x="207" y="64"/>
                  </a:cubicBezTo>
                  <a:cubicBezTo>
                    <a:pt x="160" y="82"/>
                    <a:pt x="160" y="82"/>
                    <a:pt x="160" y="82"/>
                  </a:cubicBezTo>
                  <a:cubicBezTo>
                    <a:pt x="160" y="88"/>
                    <a:pt x="160" y="88"/>
                    <a:pt x="160" y="88"/>
                  </a:cubicBezTo>
                  <a:cubicBezTo>
                    <a:pt x="166" y="93"/>
                    <a:pt x="170" y="101"/>
                    <a:pt x="170" y="109"/>
                  </a:cubicBezTo>
                  <a:cubicBezTo>
                    <a:pt x="170" y="124"/>
                    <a:pt x="157" y="137"/>
                    <a:pt x="142" y="137"/>
                  </a:cubicBezTo>
                  <a:cubicBezTo>
                    <a:pt x="127" y="137"/>
                    <a:pt x="114" y="124"/>
                    <a:pt x="114" y="109"/>
                  </a:cubicBezTo>
                  <a:cubicBezTo>
                    <a:pt x="114" y="101"/>
                    <a:pt x="118" y="93"/>
                    <a:pt x="124" y="88"/>
                  </a:cubicBezTo>
                  <a:cubicBezTo>
                    <a:pt x="124" y="74"/>
                    <a:pt x="124" y="74"/>
                    <a:pt x="124" y="74"/>
                  </a:cubicBezTo>
                  <a:cubicBezTo>
                    <a:pt x="46" y="85"/>
                    <a:pt x="46" y="85"/>
                    <a:pt x="46" y="85"/>
                  </a:cubicBezTo>
                  <a:cubicBezTo>
                    <a:pt x="46" y="88"/>
                    <a:pt x="46" y="88"/>
                    <a:pt x="46" y="88"/>
                  </a:cubicBezTo>
                  <a:cubicBezTo>
                    <a:pt x="52" y="93"/>
                    <a:pt x="55" y="101"/>
                    <a:pt x="55" y="109"/>
                  </a:cubicBezTo>
                  <a:cubicBezTo>
                    <a:pt x="55" y="124"/>
                    <a:pt x="43" y="137"/>
                    <a:pt x="27" y="137"/>
                  </a:cubicBezTo>
                  <a:cubicBezTo>
                    <a:pt x="12" y="137"/>
                    <a:pt x="0" y="124"/>
                    <a:pt x="0" y="109"/>
                  </a:cubicBezTo>
                  <a:cubicBezTo>
                    <a:pt x="0" y="101"/>
                    <a:pt x="3" y="93"/>
                    <a:pt x="9" y="88"/>
                  </a:cubicBez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îslîde"/>
            <p:cNvSpPr/>
            <p:nvPr/>
          </p:nvSpPr>
          <p:spPr bwMode="auto">
            <a:xfrm>
              <a:off x="5349876" y="4752975"/>
              <a:ext cx="195263" cy="698500"/>
            </a:xfrm>
            <a:prstGeom prst="rect">
              <a:avLst/>
            </a:prstGeom>
            <a:solidFill>
              <a:srgbClr val="9D9D9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2" name="ïṩ1ïďè"/>
            <p:cNvSpPr/>
            <p:nvPr/>
          </p:nvSpPr>
          <p:spPr bwMode="auto">
            <a:xfrm>
              <a:off x="5349876" y="4752975"/>
              <a:ext cx="195263" cy="449262"/>
            </a:xfrm>
            <a:prstGeom prst="rect">
              <a:avLst/>
            </a:prstGeom>
            <a:solidFill>
              <a:srgbClr val="70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 name="îś1îḍè"/>
            <p:cNvSpPr/>
            <p:nvPr/>
          </p:nvSpPr>
          <p:spPr bwMode="auto">
            <a:xfrm>
              <a:off x="4789488" y="3454400"/>
              <a:ext cx="1784350" cy="1570037"/>
            </a:xfrm>
            <a:custGeom>
              <a:avLst/>
              <a:gdLst>
                <a:gd name="T0" fmla="*/ 426 w 695"/>
                <a:gd name="T1" fmla="*/ 53 h 611"/>
                <a:gd name="T2" fmla="*/ 426 w 695"/>
                <a:gd name="T3" fmla="*/ 451 h 611"/>
                <a:gd name="T4" fmla="*/ 468 w 695"/>
                <a:gd name="T5" fmla="*/ 499 h 611"/>
                <a:gd name="T6" fmla="*/ 657 w 695"/>
                <a:gd name="T7" fmla="*/ 521 h 611"/>
                <a:gd name="T8" fmla="*/ 695 w 695"/>
                <a:gd name="T9" fmla="*/ 564 h 611"/>
                <a:gd name="T10" fmla="*/ 695 w 695"/>
                <a:gd name="T11" fmla="*/ 564 h 611"/>
                <a:gd name="T12" fmla="*/ 646 w 695"/>
                <a:gd name="T13" fmla="*/ 608 h 611"/>
                <a:gd name="T14" fmla="*/ 234 w 695"/>
                <a:gd name="T15" fmla="*/ 608 h 611"/>
                <a:gd name="T16" fmla="*/ 0 w 695"/>
                <a:gd name="T17" fmla="*/ 472 h 611"/>
                <a:gd name="T18" fmla="*/ 0 w 695"/>
                <a:gd name="T19" fmla="*/ 50 h 611"/>
                <a:gd name="T20" fmla="*/ 51 w 695"/>
                <a:gd name="T21" fmla="*/ 0 h 611"/>
                <a:gd name="T22" fmla="*/ 372 w 695"/>
                <a:gd name="T23" fmla="*/ 0 h 611"/>
                <a:gd name="T24" fmla="*/ 426 w 695"/>
                <a:gd name="T25" fmla="*/ 5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611">
                  <a:moveTo>
                    <a:pt x="426" y="53"/>
                  </a:moveTo>
                  <a:cubicBezTo>
                    <a:pt x="426" y="451"/>
                    <a:pt x="426" y="451"/>
                    <a:pt x="426" y="451"/>
                  </a:cubicBezTo>
                  <a:cubicBezTo>
                    <a:pt x="426" y="475"/>
                    <a:pt x="444" y="496"/>
                    <a:pt x="468" y="499"/>
                  </a:cubicBezTo>
                  <a:cubicBezTo>
                    <a:pt x="657" y="521"/>
                    <a:pt x="657" y="521"/>
                    <a:pt x="657" y="521"/>
                  </a:cubicBezTo>
                  <a:cubicBezTo>
                    <a:pt x="679" y="523"/>
                    <a:pt x="695" y="542"/>
                    <a:pt x="695" y="564"/>
                  </a:cubicBezTo>
                  <a:cubicBezTo>
                    <a:pt x="695" y="564"/>
                    <a:pt x="695" y="564"/>
                    <a:pt x="695" y="564"/>
                  </a:cubicBezTo>
                  <a:cubicBezTo>
                    <a:pt x="695" y="591"/>
                    <a:pt x="672" y="611"/>
                    <a:pt x="646" y="608"/>
                  </a:cubicBezTo>
                  <a:cubicBezTo>
                    <a:pt x="234" y="608"/>
                    <a:pt x="234" y="608"/>
                    <a:pt x="234" y="608"/>
                  </a:cubicBezTo>
                  <a:cubicBezTo>
                    <a:pt x="210" y="605"/>
                    <a:pt x="0" y="496"/>
                    <a:pt x="0" y="472"/>
                  </a:cubicBezTo>
                  <a:cubicBezTo>
                    <a:pt x="0" y="50"/>
                    <a:pt x="0" y="50"/>
                    <a:pt x="0" y="50"/>
                  </a:cubicBezTo>
                  <a:cubicBezTo>
                    <a:pt x="0" y="22"/>
                    <a:pt x="23" y="0"/>
                    <a:pt x="51" y="0"/>
                  </a:cubicBezTo>
                  <a:cubicBezTo>
                    <a:pt x="372" y="0"/>
                    <a:pt x="372" y="0"/>
                    <a:pt x="372" y="0"/>
                  </a:cubicBezTo>
                  <a:cubicBezTo>
                    <a:pt x="402" y="0"/>
                    <a:pt x="426" y="23"/>
                    <a:pt x="426" y="53"/>
                  </a:cubicBezTo>
                  <a:close/>
                </a:path>
              </a:pathLst>
            </a:custGeom>
            <a:solidFill>
              <a:srgbClr val="F39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îŝ1îḍé"/>
            <p:cNvSpPr/>
            <p:nvPr/>
          </p:nvSpPr>
          <p:spPr bwMode="auto">
            <a:xfrm>
              <a:off x="4883151" y="3454400"/>
              <a:ext cx="1244600" cy="1562100"/>
            </a:xfrm>
            <a:custGeom>
              <a:avLst/>
              <a:gdLst>
                <a:gd name="T0" fmla="*/ 454 w 485"/>
                <a:gd name="T1" fmla="*/ 560 h 608"/>
                <a:gd name="T2" fmla="*/ 348 w 485"/>
                <a:gd name="T3" fmla="*/ 465 h 608"/>
                <a:gd name="T4" fmla="*/ 336 w 485"/>
                <a:gd name="T5" fmla="*/ 453 h 608"/>
                <a:gd name="T6" fmla="*/ 323 w 485"/>
                <a:gd name="T7" fmla="*/ 433 h 608"/>
                <a:gd name="T8" fmla="*/ 319 w 485"/>
                <a:gd name="T9" fmla="*/ 412 h 608"/>
                <a:gd name="T10" fmla="*/ 319 w 485"/>
                <a:gd name="T11" fmla="*/ 391 h 608"/>
                <a:gd name="T12" fmla="*/ 221 w 485"/>
                <a:gd name="T13" fmla="*/ 391 h 608"/>
                <a:gd name="T14" fmla="*/ 221 w 485"/>
                <a:gd name="T15" fmla="*/ 382 h 608"/>
                <a:gd name="T16" fmla="*/ 137 w 485"/>
                <a:gd name="T17" fmla="*/ 360 h 608"/>
                <a:gd name="T18" fmla="*/ 299 w 485"/>
                <a:gd name="T19" fmla="*/ 360 h 608"/>
                <a:gd name="T20" fmla="*/ 309 w 485"/>
                <a:gd name="T21" fmla="*/ 360 h 608"/>
                <a:gd name="T22" fmla="*/ 333 w 485"/>
                <a:gd name="T23" fmla="*/ 296 h 608"/>
                <a:gd name="T24" fmla="*/ 390 w 485"/>
                <a:gd name="T25" fmla="*/ 104 h 608"/>
                <a:gd name="T26" fmla="*/ 388 w 485"/>
                <a:gd name="T27" fmla="*/ 98 h 608"/>
                <a:gd name="T28" fmla="*/ 385 w 485"/>
                <a:gd name="T29" fmla="*/ 90 h 608"/>
                <a:gd name="T30" fmla="*/ 382 w 485"/>
                <a:gd name="T31" fmla="*/ 83 h 608"/>
                <a:gd name="T32" fmla="*/ 378 w 485"/>
                <a:gd name="T33" fmla="*/ 75 h 608"/>
                <a:gd name="T34" fmla="*/ 374 w 485"/>
                <a:gd name="T35" fmla="*/ 68 h 608"/>
                <a:gd name="T36" fmla="*/ 369 w 485"/>
                <a:gd name="T37" fmla="*/ 61 h 608"/>
                <a:gd name="T38" fmla="*/ 364 w 485"/>
                <a:gd name="T39" fmla="*/ 55 h 608"/>
                <a:gd name="T40" fmla="*/ 359 w 485"/>
                <a:gd name="T41" fmla="*/ 48 h 608"/>
                <a:gd name="T42" fmla="*/ 353 w 485"/>
                <a:gd name="T43" fmla="*/ 42 h 608"/>
                <a:gd name="T44" fmla="*/ 347 w 485"/>
                <a:gd name="T45" fmla="*/ 36 h 608"/>
                <a:gd name="T46" fmla="*/ 341 w 485"/>
                <a:gd name="T47" fmla="*/ 30 h 608"/>
                <a:gd name="T48" fmla="*/ 334 w 485"/>
                <a:gd name="T49" fmla="*/ 25 h 608"/>
                <a:gd name="T50" fmla="*/ 327 w 485"/>
                <a:gd name="T51" fmla="*/ 20 h 608"/>
                <a:gd name="T52" fmla="*/ 299 w 485"/>
                <a:gd name="T53" fmla="*/ 4 h 608"/>
                <a:gd name="T54" fmla="*/ 289 w 485"/>
                <a:gd name="T55" fmla="*/ 0 h 608"/>
                <a:gd name="T56" fmla="*/ 111 w 485"/>
                <a:gd name="T57" fmla="*/ 0 h 608"/>
                <a:gd name="T58" fmla="*/ 103 w 485"/>
                <a:gd name="T59" fmla="*/ 3 h 608"/>
                <a:gd name="T60" fmla="*/ 20 w 485"/>
                <a:gd name="T61" fmla="*/ 73 h 608"/>
                <a:gd name="T62" fmla="*/ 0 w 485"/>
                <a:gd name="T63" fmla="*/ 141 h 608"/>
                <a:gd name="T64" fmla="*/ 0 w 485"/>
                <a:gd name="T65" fmla="*/ 190 h 608"/>
                <a:gd name="T66" fmla="*/ 0 w 485"/>
                <a:gd name="T67" fmla="*/ 245 h 608"/>
                <a:gd name="T68" fmla="*/ 47 w 485"/>
                <a:gd name="T69" fmla="*/ 301 h 608"/>
                <a:gd name="T70" fmla="*/ 48 w 485"/>
                <a:gd name="T71" fmla="*/ 350 h 608"/>
                <a:gd name="T72" fmla="*/ 48 w 485"/>
                <a:gd name="T73" fmla="*/ 446 h 608"/>
                <a:gd name="T74" fmla="*/ 48 w 485"/>
                <a:gd name="T75" fmla="*/ 446 h 608"/>
                <a:gd name="T76" fmla="*/ 49 w 485"/>
                <a:gd name="T77" fmla="*/ 458 h 608"/>
                <a:gd name="T78" fmla="*/ 50 w 485"/>
                <a:gd name="T79" fmla="*/ 468 h 608"/>
                <a:gd name="T80" fmla="*/ 52 w 485"/>
                <a:gd name="T81" fmla="*/ 477 h 608"/>
                <a:gd name="T82" fmla="*/ 55 w 485"/>
                <a:gd name="T83" fmla="*/ 485 h 608"/>
                <a:gd name="T84" fmla="*/ 58 w 485"/>
                <a:gd name="T85" fmla="*/ 494 h 608"/>
                <a:gd name="T86" fmla="*/ 62 w 485"/>
                <a:gd name="T87" fmla="*/ 502 h 608"/>
                <a:gd name="T88" fmla="*/ 67 w 485"/>
                <a:gd name="T89" fmla="*/ 510 h 608"/>
                <a:gd name="T90" fmla="*/ 72 w 485"/>
                <a:gd name="T91" fmla="*/ 517 h 608"/>
                <a:gd name="T92" fmla="*/ 118 w 485"/>
                <a:gd name="T93" fmla="*/ 554 h 608"/>
                <a:gd name="T94" fmla="*/ 118 w 485"/>
                <a:gd name="T95" fmla="*/ 554 h 608"/>
                <a:gd name="T96" fmla="*/ 168 w 485"/>
                <a:gd name="T97" fmla="*/ 576 h 608"/>
                <a:gd name="T98" fmla="*/ 485 w 485"/>
                <a:gd name="T99"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5" h="608">
                  <a:moveTo>
                    <a:pt x="485" y="608"/>
                  </a:moveTo>
                  <a:cubicBezTo>
                    <a:pt x="482" y="588"/>
                    <a:pt x="471" y="571"/>
                    <a:pt x="454" y="560"/>
                  </a:cubicBezTo>
                  <a:cubicBezTo>
                    <a:pt x="393" y="505"/>
                    <a:pt x="393" y="505"/>
                    <a:pt x="393" y="505"/>
                  </a:cubicBezTo>
                  <a:cubicBezTo>
                    <a:pt x="348" y="465"/>
                    <a:pt x="348" y="465"/>
                    <a:pt x="348" y="465"/>
                  </a:cubicBezTo>
                  <a:cubicBezTo>
                    <a:pt x="345" y="462"/>
                    <a:pt x="343" y="460"/>
                    <a:pt x="341" y="458"/>
                  </a:cubicBezTo>
                  <a:cubicBezTo>
                    <a:pt x="339" y="456"/>
                    <a:pt x="338" y="454"/>
                    <a:pt x="336" y="453"/>
                  </a:cubicBezTo>
                  <a:cubicBezTo>
                    <a:pt x="334" y="449"/>
                    <a:pt x="331" y="447"/>
                    <a:pt x="329" y="444"/>
                  </a:cubicBezTo>
                  <a:cubicBezTo>
                    <a:pt x="327" y="440"/>
                    <a:pt x="325" y="436"/>
                    <a:pt x="323" y="433"/>
                  </a:cubicBezTo>
                  <a:cubicBezTo>
                    <a:pt x="323" y="432"/>
                    <a:pt x="322" y="430"/>
                    <a:pt x="322" y="429"/>
                  </a:cubicBezTo>
                  <a:cubicBezTo>
                    <a:pt x="320" y="424"/>
                    <a:pt x="319" y="418"/>
                    <a:pt x="319" y="412"/>
                  </a:cubicBezTo>
                  <a:cubicBezTo>
                    <a:pt x="319" y="391"/>
                    <a:pt x="319" y="391"/>
                    <a:pt x="319" y="391"/>
                  </a:cubicBezTo>
                  <a:cubicBezTo>
                    <a:pt x="319" y="391"/>
                    <a:pt x="319" y="391"/>
                    <a:pt x="319" y="391"/>
                  </a:cubicBezTo>
                  <a:cubicBezTo>
                    <a:pt x="319" y="391"/>
                    <a:pt x="319" y="391"/>
                    <a:pt x="319" y="391"/>
                  </a:cubicBezTo>
                  <a:cubicBezTo>
                    <a:pt x="221" y="391"/>
                    <a:pt x="221" y="391"/>
                    <a:pt x="221" y="391"/>
                  </a:cubicBezTo>
                  <a:cubicBezTo>
                    <a:pt x="221" y="382"/>
                    <a:pt x="221" y="382"/>
                    <a:pt x="221" y="382"/>
                  </a:cubicBezTo>
                  <a:cubicBezTo>
                    <a:pt x="221" y="382"/>
                    <a:pt x="221" y="382"/>
                    <a:pt x="221" y="382"/>
                  </a:cubicBezTo>
                  <a:cubicBezTo>
                    <a:pt x="100" y="360"/>
                    <a:pt x="100" y="360"/>
                    <a:pt x="100" y="360"/>
                  </a:cubicBezTo>
                  <a:cubicBezTo>
                    <a:pt x="137" y="360"/>
                    <a:pt x="137" y="360"/>
                    <a:pt x="137" y="360"/>
                  </a:cubicBezTo>
                  <a:cubicBezTo>
                    <a:pt x="252" y="360"/>
                    <a:pt x="252" y="360"/>
                    <a:pt x="252" y="360"/>
                  </a:cubicBezTo>
                  <a:cubicBezTo>
                    <a:pt x="299" y="360"/>
                    <a:pt x="299" y="360"/>
                    <a:pt x="299" y="360"/>
                  </a:cubicBezTo>
                  <a:cubicBezTo>
                    <a:pt x="304" y="360"/>
                    <a:pt x="304" y="360"/>
                    <a:pt x="304" y="360"/>
                  </a:cubicBezTo>
                  <a:cubicBezTo>
                    <a:pt x="309" y="360"/>
                    <a:pt x="309" y="360"/>
                    <a:pt x="309" y="360"/>
                  </a:cubicBezTo>
                  <a:cubicBezTo>
                    <a:pt x="309" y="293"/>
                    <a:pt x="309" y="293"/>
                    <a:pt x="309" y="293"/>
                  </a:cubicBezTo>
                  <a:cubicBezTo>
                    <a:pt x="333" y="296"/>
                    <a:pt x="333" y="296"/>
                    <a:pt x="333" y="296"/>
                  </a:cubicBezTo>
                  <a:cubicBezTo>
                    <a:pt x="367" y="301"/>
                    <a:pt x="383" y="285"/>
                    <a:pt x="390" y="272"/>
                  </a:cubicBezTo>
                  <a:cubicBezTo>
                    <a:pt x="390" y="104"/>
                    <a:pt x="390" y="104"/>
                    <a:pt x="390" y="104"/>
                  </a:cubicBezTo>
                  <a:cubicBezTo>
                    <a:pt x="389" y="103"/>
                    <a:pt x="389" y="103"/>
                    <a:pt x="389" y="102"/>
                  </a:cubicBezTo>
                  <a:cubicBezTo>
                    <a:pt x="389" y="101"/>
                    <a:pt x="388" y="99"/>
                    <a:pt x="388" y="98"/>
                  </a:cubicBezTo>
                  <a:cubicBezTo>
                    <a:pt x="387" y="97"/>
                    <a:pt x="387" y="96"/>
                    <a:pt x="387" y="95"/>
                  </a:cubicBezTo>
                  <a:cubicBezTo>
                    <a:pt x="386" y="93"/>
                    <a:pt x="385" y="92"/>
                    <a:pt x="385" y="90"/>
                  </a:cubicBezTo>
                  <a:cubicBezTo>
                    <a:pt x="384" y="89"/>
                    <a:pt x="384" y="88"/>
                    <a:pt x="384" y="87"/>
                  </a:cubicBezTo>
                  <a:cubicBezTo>
                    <a:pt x="383" y="86"/>
                    <a:pt x="382" y="84"/>
                    <a:pt x="382" y="83"/>
                  </a:cubicBezTo>
                  <a:cubicBezTo>
                    <a:pt x="381" y="82"/>
                    <a:pt x="381" y="81"/>
                    <a:pt x="380" y="80"/>
                  </a:cubicBezTo>
                  <a:cubicBezTo>
                    <a:pt x="380" y="78"/>
                    <a:pt x="379" y="77"/>
                    <a:pt x="378" y="75"/>
                  </a:cubicBezTo>
                  <a:cubicBezTo>
                    <a:pt x="378" y="75"/>
                    <a:pt x="377" y="74"/>
                    <a:pt x="377" y="73"/>
                  </a:cubicBezTo>
                  <a:cubicBezTo>
                    <a:pt x="376" y="71"/>
                    <a:pt x="375" y="70"/>
                    <a:pt x="374" y="68"/>
                  </a:cubicBezTo>
                  <a:cubicBezTo>
                    <a:pt x="373" y="68"/>
                    <a:pt x="373" y="67"/>
                    <a:pt x="373" y="66"/>
                  </a:cubicBezTo>
                  <a:cubicBezTo>
                    <a:pt x="372" y="65"/>
                    <a:pt x="370" y="63"/>
                    <a:pt x="369" y="61"/>
                  </a:cubicBezTo>
                  <a:cubicBezTo>
                    <a:pt x="369" y="61"/>
                    <a:pt x="369" y="60"/>
                    <a:pt x="368" y="60"/>
                  </a:cubicBezTo>
                  <a:cubicBezTo>
                    <a:pt x="367" y="58"/>
                    <a:pt x="366" y="56"/>
                    <a:pt x="364" y="55"/>
                  </a:cubicBezTo>
                  <a:cubicBezTo>
                    <a:pt x="364" y="54"/>
                    <a:pt x="364" y="54"/>
                    <a:pt x="363" y="53"/>
                  </a:cubicBezTo>
                  <a:cubicBezTo>
                    <a:pt x="362" y="52"/>
                    <a:pt x="361" y="50"/>
                    <a:pt x="359" y="48"/>
                  </a:cubicBezTo>
                  <a:cubicBezTo>
                    <a:pt x="359" y="48"/>
                    <a:pt x="359" y="48"/>
                    <a:pt x="358" y="47"/>
                  </a:cubicBezTo>
                  <a:cubicBezTo>
                    <a:pt x="357" y="45"/>
                    <a:pt x="355" y="44"/>
                    <a:pt x="353" y="42"/>
                  </a:cubicBezTo>
                  <a:cubicBezTo>
                    <a:pt x="353" y="42"/>
                    <a:pt x="353" y="41"/>
                    <a:pt x="353" y="41"/>
                  </a:cubicBezTo>
                  <a:cubicBezTo>
                    <a:pt x="351" y="39"/>
                    <a:pt x="349" y="38"/>
                    <a:pt x="347" y="36"/>
                  </a:cubicBezTo>
                  <a:cubicBezTo>
                    <a:pt x="347" y="36"/>
                    <a:pt x="347" y="36"/>
                    <a:pt x="347" y="36"/>
                  </a:cubicBezTo>
                  <a:cubicBezTo>
                    <a:pt x="345" y="34"/>
                    <a:pt x="343" y="32"/>
                    <a:pt x="341" y="30"/>
                  </a:cubicBezTo>
                  <a:cubicBezTo>
                    <a:pt x="341" y="30"/>
                    <a:pt x="341" y="30"/>
                    <a:pt x="341" y="30"/>
                  </a:cubicBezTo>
                  <a:cubicBezTo>
                    <a:pt x="339" y="28"/>
                    <a:pt x="337" y="27"/>
                    <a:pt x="334" y="25"/>
                  </a:cubicBezTo>
                  <a:cubicBezTo>
                    <a:pt x="334" y="25"/>
                    <a:pt x="334" y="25"/>
                    <a:pt x="334" y="25"/>
                  </a:cubicBezTo>
                  <a:cubicBezTo>
                    <a:pt x="332" y="23"/>
                    <a:pt x="330" y="22"/>
                    <a:pt x="327" y="20"/>
                  </a:cubicBezTo>
                  <a:cubicBezTo>
                    <a:pt x="327" y="20"/>
                    <a:pt x="327" y="20"/>
                    <a:pt x="327" y="20"/>
                  </a:cubicBezTo>
                  <a:cubicBezTo>
                    <a:pt x="319" y="14"/>
                    <a:pt x="309" y="8"/>
                    <a:pt x="299" y="4"/>
                  </a:cubicBezTo>
                  <a:cubicBezTo>
                    <a:pt x="299" y="4"/>
                    <a:pt x="299" y="4"/>
                    <a:pt x="299" y="4"/>
                  </a:cubicBezTo>
                  <a:cubicBezTo>
                    <a:pt x="296" y="2"/>
                    <a:pt x="293" y="1"/>
                    <a:pt x="289" y="0"/>
                  </a:cubicBezTo>
                  <a:cubicBezTo>
                    <a:pt x="112" y="0"/>
                    <a:pt x="112" y="0"/>
                    <a:pt x="112" y="0"/>
                  </a:cubicBezTo>
                  <a:cubicBezTo>
                    <a:pt x="112" y="0"/>
                    <a:pt x="111" y="0"/>
                    <a:pt x="111" y="0"/>
                  </a:cubicBezTo>
                  <a:cubicBezTo>
                    <a:pt x="110" y="0"/>
                    <a:pt x="109" y="1"/>
                    <a:pt x="108" y="1"/>
                  </a:cubicBezTo>
                  <a:cubicBezTo>
                    <a:pt x="106" y="2"/>
                    <a:pt x="105" y="2"/>
                    <a:pt x="103" y="3"/>
                  </a:cubicBezTo>
                  <a:cubicBezTo>
                    <a:pt x="102" y="3"/>
                    <a:pt x="101" y="4"/>
                    <a:pt x="100" y="4"/>
                  </a:cubicBezTo>
                  <a:cubicBezTo>
                    <a:pt x="66" y="20"/>
                    <a:pt x="38" y="44"/>
                    <a:pt x="20" y="73"/>
                  </a:cubicBezTo>
                  <a:cubicBezTo>
                    <a:pt x="7" y="93"/>
                    <a:pt x="0" y="117"/>
                    <a:pt x="0" y="141"/>
                  </a:cubicBezTo>
                  <a:cubicBezTo>
                    <a:pt x="0" y="141"/>
                    <a:pt x="0" y="141"/>
                    <a:pt x="0" y="141"/>
                  </a:cubicBezTo>
                  <a:cubicBezTo>
                    <a:pt x="0" y="145"/>
                    <a:pt x="0" y="145"/>
                    <a:pt x="0" y="145"/>
                  </a:cubicBezTo>
                  <a:cubicBezTo>
                    <a:pt x="0" y="190"/>
                    <a:pt x="0" y="190"/>
                    <a:pt x="0" y="190"/>
                  </a:cubicBezTo>
                  <a:cubicBezTo>
                    <a:pt x="0" y="200"/>
                    <a:pt x="0" y="200"/>
                    <a:pt x="0" y="200"/>
                  </a:cubicBezTo>
                  <a:cubicBezTo>
                    <a:pt x="0" y="245"/>
                    <a:pt x="0" y="245"/>
                    <a:pt x="0" y="245"/>
                  </a:cubicBezTo>
                  <a:cubicBezTo>
                    <a:pt x="0" y="254"/>
                    <a:pt x="0" y="254"/>
                    <a:pt x="0" y="254"/>
                  </a:cubicBezTo>
                  <a:cubicBezTo>
                    <a:pt x="0" y="280"/>
                    <a:pt x="21" y="301"/>
                    <a:pt x="47" y="301"/>
                  </a:cubicBezTo>
                  <a:cubicBezTo>
                    <a:pt x="48" y="301"/>
                    <a:pt x="48" y="301"/>
                    <a:pt x="48" y="301"/>
                  </a:cubicBezTo>
                  <a:cubicBezTo>
                    <a:pt x="48" y="350"/>
                    <a:pt x="48" y="350"/>
                    <a:pt x="48" y="350"/>
                  </a:cubicBezTo>
                  <a:cubicBezTo>
                    <a:pt x="48" y="350"/>
                    <a:pt x="48" y="350"/>
                    <a:pt x="48" y="350"/>
                  </a:cubicBezTo>
                  <a:cubicBezTo>
                    <a:pt x="48" y="446"/>
                    <a:pt x="48" y="446"/>
                    <a:pt x="48" y="446"/>
                  </a:cubicBezTo>
                  <a:cubicBezTo>
                    <a:pt x="48" y="446"/>
                    <a:pt x="48" y="446"/>
                    <a:pt x="48" y="446"/>
                  </a:cubicBezTo>
                  <a:cubicBezTo>
                    <a:pt x="48" y="446"/>
                    <a:pt x="48" y="446"/>
                    <a:pt x="48" y="446"/>
                  </a:cubicBezTo>
                  <a:cubicBezTo>
                    <a:pt x="48" y="449"/>
                    <a:pt x="48" y="451"/>
                    <a:pt x="48" y="454"/>
                  </a:cubicBezTo>
                  <a:cubicBezTo>
                    <a:pt x="48" y="456"/>
                    <a:pt x="48" y="457"/>
                    <a:pt x="49" y="458"/>
                  </a:cubicBezTo>
                  <a:cubicBezTo>
                    <a:pt x="49" y="460"/>
                    <a:pt x="49" y="461"/>
                    <a:pt x="49" y="463"/>
                  </a:cubicBezTo>
                  <a:cubicBezTo>
                    <a:pt x="49" y="465"/>
                    <a:pt x="50" y="466"/>
                    <a:pt x="50" y="468"/>
                  </a:cubicBezTo>
                  <a:cubicBezTo>
                    <a:pt x="50" y="469"/>
                    <a:pt x="50" y="470"/>
                    <a:pt x="51" y="471"/>
                  </a:cubicBezTo>
                  <a:cubicBezTo>
                    <a:pt x="51" y="473"/>
                    <a:pt x="52" y="475"/>
                    <a:pt x="52" y="477"/>
                  </a:cubicBezTo>
                  <a:cubicBezTo>
                    <a:pt x="52" y="478"/>
                    <a:pt x="52" y="479"/>
                    <a:pt x="53" y="480"/>
                  </a:cubicBezTo>
                  <a:cubicBezTo>
                    <a:pt x="53" y="482"/>
                    <a:pt x="54" y="484"/>
                    <a:pt x="55" y="485"/>
                  </a:cubicBezTo>
                  <a:cubicBezTo>
                    <a:pt x="55" y="486"/>
                    <a:pt x="55" y="487"/>
                    <a:pt x="56" y="488"/>
                  </a:cubicBezTo>
                  <a:cubicBezTo>
                    <a:pt x="56" y="490"/>
                    <a:pt x="57" y="492"/>
                    <a:pt x="58" y="494"/>
                  </a:cubicBezTo>
                  <a:cubicBezTo>
                    <a:pt x="58" y="494"/>
                    <a:pt x="59" y="495"/>
                    <a:pt x="59" y="496"/>
                  </a:cubicBezTo>
                  <a:cubicBezTo>
                    <a:pt x="60" y="498"/>
                    <a:pt x="61" y="500"/>
                    <a:pt x="62" y="502"/>
                  </a:cubicBezTo>
                  <a:cubicBezTo>
                    <a:pt x="62" y="502"/>
                    <a:pt x="62" y="503"/>
                    <a:pt x="63" y="503"/>
                  </a:cubicBezTo>
                  <a:cubicBezTo>
                    <a:pt x="64" y="505"/>
                    <a:pt x="65" y="507"/>
                    <a:pt x="67" y="510"/>
                  </a:cubicBezTo>
                  <a:cubicBezTo>
                    <a:pt x="67" y="510"/>
                    <a:pt x="67" y="510"/>
                    <a:pt x="67" y="510"/>
                  </a:cubicBezTo>
                  <a:cubicBezTo>
                    <a:pt x="68" y="512"/>
                    <a:pt x="70" y="515"/>
                    <a:pt x="72" y="517"/>
                  </a:cubicBezTo>
                  <a:cubicBezTo>
                    <a:pt x="72" y="517"/>
                    <a:pt x="72" y="517"/>
                    <a:pt x="72" y="517"/>
                  </a:cubicBezTo>
                  <a:cubicBezTo>
                    <a:pt x="83" y="533"/>
                    <a:pt x="99" y="546"/>
                    <a:pt x="118" y="554"/>
                  </a:cubicBezTo>
                  <a:cubicBezTo>
                    <a:pt x="118" y="554"/>
                    <a:pt x="118" y="554"/>
                    <a:pt x="118" y="554"/>
                  </a:cubicBezTo>
                  <a:cubicBezTo>
                    <a:pt x="118" y="554"/>
                    <a:pt x="118" y="554"/>
                    <a:pt x="118" y="554"/>
                  </a:cubicBezTo>
                  <a:cubicBezTo>
                    <a:pt x="118" y="554"/>
                    <a:pt x="119" y="555"/>
                    <a:pt x="120" y="555"/>
                  </a:cubicBezTo>
                  <a:cubicBezTo>
                    <a:pt x="168" y="576"/>
                    <a:pt x="168" y="576"/>
                    <a:pt x="168" y="576"/>
                  </a:cubicBezTo>
                  <a:cubicBezTo>
                    <a:pt x="183" y="582"/>
                    <a:pt x="195" y="594"/>
                    <a:pt x="203" y="608"/>
                  </a:cubicBezTo>
                  <a:lnTo>
                    <a:pt x="485" y="608"/>
                  </a:lnTo>
                  <a:close/>
                </a:path>
              </a:pathLst>
            </a:custGeom>
            <a:solidFill>
              <a:srgbClr val="C46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î$ľîdè"/>
            <p:cNvSpPr/>
            <p:nvPr/>
          </p:nvSpPr>
          <p:spPr bwMode="auto">
            <a:xfrm>
              <a:off x="4692651" y="3454400"/>
              <a:ext cx="790575" cy="1570037"/>
            </a:xfrm>
            <a:custGeom>
              <a:avLst/>
              <a:gdLst>
                <a:gd name="T0" fmla="*/ 39 w 308"/>
                <a:gd name="T1" fmla="*/ 0 h 611"/>
                <a:gd name="T2" fmla="*/ 39 w 308"/>
                <a:gd name="T3" fmla="*/ 451 h 611"/>
                <a:gd name="T4" fmla="*/ 81 w 308"/>
                <a:gd name="T5" fmla="*/ 499 h 611"/>
                <a:gd name="T6" fmla="*/ 270 w 308"/>
                <a:gd name="T7" fmla="*/ 521 h 611"/>
                <a:gd name="T8" fmla="*/ 308 w 308"/>
                <a:gd name="T9" fmla="*/ 564 h 611"/>
                <a:gd name="T10" fmla="*/ 308 w 308"/>
                <a:gd name="T11" fmla="*/ 564 h 611"/>
                <a:gd name="T12" fmla="*/ 259 w 308"/>
                <a:gd name="T13" fmla="*/ 608 h 611"/>
                <a:gd name="T14" fmla="*/ 41 w 308"/>
                <a:gd name="T15" fmla="*/ 578 h 611"/>
                <a:gd name="T16" fmla="*/ 0 w 308"/>
                <a:gd name="T17" fmla="*/ 531 h 611"/>
                <a:gd name="T18" fmla="*/ 0 w 308"/>
                <a:gd name="T19" fmla="*/ 38 h 611"/>
                <a:gd name="T20" fmla="*/ 39 w 308"/>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8" h="611">
                  <a:moveTo>
                    <a:pt x="39" y="0"/>
                  </a:moveTo>
                  <a:cubicBezTo>
                    <a:pt x="39" y="451"/>
                    <a:pt x="39" y="451"/>
                    <a:pt x="39" y="451"/>
                  </a:cubicBezTo>
                  <a:cubicBezTo>
                    <a:pt x="39" y="475"/>
                    <a:pt x="57" y="496"/>
                    <a:pt x="81" y="499"/>
                  </a:cubicBezTo>
                  <a:cubicBezTo>
                    <a:pt x="270" y="521"/>
                    <a:pt x="270" y="521"/>
                    <a:pt x="270" y="521"/>
                  </a:cubicBezTo>
                  <a:cubicBezTo>
                    <a:pt x="292" y="523"/>
                    <a:pt x="308" y="542"/>
                    <a:pt x="308" y="564"/>
                  </a:cubicBezTo>
                  <a:cubicBezTo>
                    <a:pt x="308" y="564"/>
                    <a:pt x="308" y="564"/>
                    <a:pt x="308" y="564"/>
                  </a:cubicBezTo>
                  <a:cubicBezTo>
                    <a:pt x="308" y="591"/>
                    <a:pt x="285" y="611"/>
                    <a:pt x="259" y="608"/>
                  </a:cubicBezTo>
                  <a:cubicBezTo>
                    <a:pt x="41" y="578"/>
                    <a:pt x="41" y="578"/>
                    <a:pt x="41" y="578"/>
                  </a:cubicBezTo>
                  <a:cubicBezTo>
                    <a:pt x="17" y="575"/>
                    <a:pt x="0" y="555"/>
                    <a:pt x="0" y="531"/>
                  </a:cubicBezTo>
                  <a:cubicBezTo>
                    <a:pt x="0" y="38"/>
                    <a:pt x="0" y="38"/>
                    <a:pt x="0" y="38"/>
                  </a:cubicBezTo>
                  <a:cubicBezTo>
                    <a:pt x="0" y="17"/>
                    <a:pt x="17" y="0"/>
                    <a:pt x="39" y="0"/>
                  </a:cubicBezTo>
                  <a:close/>
                </a:path>
              </a:pathLst>
            </a:custGeom>
            <a:solidFill>
              <a:srgbClr val="C46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î$ḷîḓé"/>
            <p:cNvSpPr/>
            <p:nvPr/>
          </p:nvSpPr>
          <p:spPr bwMode="auto">
            <a:xfrm>
              <a:off x="5105401" y="2309813"/>
              <a:ext cx="752475" cy="608012"/>
            </a:xfrm>
            <a:custGeom>
              <a:avLst/>
              <a:gdLst>
                <a:gd name="T0" fmla="*/ 49 w 293"/>
                <a:gd name="T1" fmla="*/ 237 h 237"/>
                <a:gd name="T2" fmla="*/ 86 w 293"/>
                <a:gd name="T3" fmla="*/ 34 h 237"/>
                <a:gd name="T4" fmla="*/ 162 w 293"/>
                <a:gd name="T5" fmla="*/ 1 h 237"/>
                <a:gd name="T6" fmla="*/ 276 w 293"/>
                <a:gd name="T7" fmla="*/ 182 h 237"/>
                <a:gd name="T8" fmla="*/ 49 w 293"/>
                <a:gd name="T9" fmla="*/ 237 h 237"/>
              </a:gdLst>
              <a:ahLst/>
              <a:cxnLst>
                <a:cxn ang="0">
                  <a:pos x="T0" y="T1"/>
                </a:cxn>
                <a:cxn ang="0">
                  <a:pos x="T2" y="T3"/>
                </a:cxn>
                <a:cxn ang="0">
                  <a:pos x="T4" y="T5"/>
                </a:cxn>
                <a:cxn ang="0">
                  <a:pos x="T6" y="T7"/>
                </a:cxn>
                <a:cxn ang="0">
                  <a:pos x="T8" y="T9"/>
                </a:cxn>
              </a:cxnLst>
              <a:rect l="0" t="0" r="r" b="b"/>
              <a:pathLst>
                <a:path w="293" h="237">
                  <a:moveTo>
                    <a:pt x="49" y="237"/>
                  </a:moveTo>
                  <a:cubicBezTo>
                    <a:pt x="49" y="237"/>
                    <a:pt x="0" y="66"/>
                    <a:pt x="86" y="34"/>
                  </a:cubicBezTo>
                  <a:cubicBezTo>
                    <a:pt x="86" y="34"/>
                    <a:pt x="109" y="0"/>
                    <a:pt x="162" y="1"/>
                  </a:cubicBezTo>
                  <a:cubicBezTo>
                    <a:pt x="214" y="2"/>
                    <a:pt x="293" y="23"/>
                    <a:pt x="276" y="182"/>
                  </a:cubicBezTo>
                  <a:lnTo>
                    <a:pt x="49" y="237"/>
                  </a:lnTo>
                  <a:close/>
                </a:path>
              </a:pathLst>
            </a:custGeom>
            <a:solidFill>
              <a:srgbClr val="B952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iśḷîḑê"/>
            <p:cNvSpPr/>
            <p:nvPr/>
          </p:nvSpPr>
          <p:spPr bwMode="auto">
            <a:xfrm>
              <a:off x="5157788" y="2501900"/>
              <a:ext cx="658813" cy="415925"/>
            </a:xfrm>
            <a:custGeom>
              <a:avLst/>
              <a:gdLst>
                <a:gd name="T0" fmla="*/ 31 w 257"/>
                <a:gd name="T1" fmla="*/ 155 h 162"/>
                <a:gd name="T2" fmla="*/ 25 w 257"/>
                <a:gd name="T3" fmla="*/ 0 h 162"/>
                <a:gd name="T4" fmla="*/ 29 w 257"/>
                <a:gd name="T5" fmla="*/ 162 h 162"/>
                <a:gd name="T6" fmla="*/ 256 w 257"/>
                <a:gd name="T7" fmla="*/ 107 h 162"/>
                <a:gd name="T8" fmla="*/ 257 w 257"/>
                <a:gd name="T9" fmla="*/ 101 h 162"/>
                <a:gd name="T10" fmla="*/ 31 w 257"/>
                <a:gd name="T11" fmla="*/ 155 h 162"/>
              </a:gdLst>
              <a:ahLst/>
              <a:cxnLst>
                <a:cxn ang="0">
                  <a:pos x="T0" y="T1"/>
                </a:cxn>
                <a:cxn ang="0">
                  <a:pos x="T2" y="T3"/>
                </a:cxn>
                <a:cxn ang="0">
                  <a:pos x="T4" y="T5"/>
                </a:cxn>
                <a:cxn ang="0">
                  <a:pos x="T6" y="T7"/>
                </a:cxn>
                <a:cxn ang="0">
                  <a:pos x="T8" y="T9"/>
                </a:cxn>
                <a:cxn ang="0">
                  <a:pos x="T10" y="T11"/>
                </a:cxn>
              </a:cxnLst>
              <a:rect l="0" t="0" r="r" b="b"/>
              <a:pathLst>
                <a:path w="257" h="162">
                  <a:moveTo>
                    <a:pt x="31" y="155"/>
                  </a:moveTo>
                  <a:cubicBezTo>
                    <a:pt x="31" y="155"/>
                    <a:pt x="4" y="62"/>
                    <a:pt x="25" y="0"/>
                  </a:cubicBezTo>
                  <a:cubicBezTo>
                    <a:pt x="0" y="62"/>
                    <a:pt x="29" y="162"/>
                    <a:pt x="29" y="162"/>
                  </a:cubicBezTo>
                  <a:cubicBezTo>
                    <a:pt x="256" y="107"/>
                    <a:pt x="256" y="107"/>
                    <a:pt x="256" y="107"/>
                  </a:cubicBezTo>
                  <a:cubicBezTo>
                    <a:pt x="256" y="105"/>
                    <a:pt x="257" y="103"/>
                    <a:pt x="257" y="101"/>
                  </a:cubicBezTo>
                  <a:lnTo>
                    <a:pt x="31" y="155"/>
                  </a:lnTo>
                  <a:close/>
                </a:path>
              </a:pathLst>
            </a:custGeom>
            <a:solidFill>
              <a:srgbClr val="A032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ïŝḷide"/>
            <p:cNvSpPr/>
            <p:nvPr/>
          </p:nvSpPr>
          <p:spPr bwMode="auto">
            <a:xfrm>
              <a:off x="5554663" y="3298825"/>
              <a:ext cx="487363" cy="806450"/>
            </a:xfrm>
            <a:custGeom>
              <a:avLst/>
              <a:gdLst>
                <a:gd name="T0" fmla="*/ 0 w 190"/>
                <a:gd name="T1" fmla="*/ 0 h 314"/>
                <a:gd name="T2" fmla="*/ 0 w 190"/>
                <a:gd name="T3" fmla="*/ 287 h 314"/>
                <a:gd name="T4" fmla="*/ 143 w 190"/>
                <a:gd name="T5" fmla="*/ 314 h 314"/>
                <a:gd name="T6" fmla="*/ 190 w 190"/>
                <a:gd name="T7" fmla="*/ 274 h 314"/>
                <a:gd name="T8" fmla="*/ 190 w 190"/>
                <a:gd name="T9" fmla="*/ 158 h 314"/>
                <a:gd name="T10" fmla="*/ 0 w 190"/>
                <a:gd name="T11" fmla="*/ 0 h 314"/>
              </a:gdLst>
              <a:ahLst/>
              <a:cxnLst>
                <a:cxn ang="0">
                  <a:pos x="T0" y="T1"/>
                </a:cxn>
                <a:cxn ang="0">
                  <a:pos x="T2" y="T3"/>
                </a:cxn>
                <a:cxn ang="0">
                  <a:pos x="T4" y="T5"/>
                </a:cxn>
                <a:cxn ang="0">
                  <a:pos x="T6" y="T7"/>
                </a:cxn>
                <a:cxn ang="0">
                  <a:pos x="T8" y="T9"/>
                </a:cxn>
                <a:cxn ang="0">
                  <a:pos x="T10" y="T11"/>
                </a:cxn>
              </a:cxnLst>
              <a:rect l="0" t="0" r="r" b="b"/>
              <a:pathLst>
                <a:path w="190" h="314">
                  <a:moveTo>
                    <a:pt x="0" y="0"/>
                  </a:moveTo>
                  <a:cubicBezTo>
                    <a:pt x="0" y="287"/>
                    <a:pt x="0" y="287"/>
                    <a:pt x="0" y="287"/>
                  </a:cubicBezTo>
                  <a:cubicBezTo>
                    <a:pt x="143" y="314"/>
                    <a:pt x="143" y="314"/>
                    <a:pt x="143" y="314"/>
                  </a:cubicBezTo>
                  <a:cubicBezTo>
                    <a:pt x="167" y="309"/>
                    <a:pt x="184" y="295"/>
                    <a:pt x="190" y="274"/>
                  </a:cubicBezTo>
                  <a:cubicBezTo>
                    <a:pt x="190" y="158"/>
                    <a:pt x="190" y="158"/>
                    <a:pt x="190" y="158"/>
                  </a:cubicBezTo>
                  <a:cubicBezTo>
                    <a:pt x="190" y="71"/>
                    <a:pt x="109" y="1"/>
                    <a:pt x="0" y="0"/>
                  </a:cubicBez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ïṣ1ïďe"/>
            <p:cNvSpPr/>
            <p:nvPr/>
          </p:nvSpPr>
          <p:spPr bwMode="auto">
            <a:xfrm>
              <a:off x="5233988" y="3973513"/>
              <a:ext cx="574675" cy="290512"/>
            </a:xfrm>
            <a:custGeom>
              <a:avLst/>
              <a:gdLst>
                <a:gd name="T0" fmla="*/ 362 w 362"/>
                <a:gd name="T1" fmla="*/ 183 h 183"/>
                <a:gd name="T2" fmla="*/ 362 w 362"/>
                <a:gd name="T3" fmla="*/ 0 h 183"/>
                <a:gd name="T4" fmla="*/ 0 w 362"/>
                <a:gd name="T5" fmla="*/ 75 h 183"/>
                <a:gd name="T6" fmla="*/ 0 w 362"/>
                <a:gd name="T7" fmla="*/ 183 h 183"/>
                <a:gd name="T8" fmla="*/ 362 w 362"/>
                <a:gd name="T9" fmla="*/ 183 h 183"/>
              </a:gdLst>
              <a:ahLst/>
              <a:cxnLst>
                <a:cxn ang="0">
                  <a:pos x="T0" y="T1"/>
                </a:cxn>
                <a:cxn ang="0">
                  <a:pos x="T2" y="T3"/>
                </a:cxn>
                <a:cxn ang="0">
                  <a:pos x="T4" y="T5"/>
                </a:cxn>
                <a:cxn ang="0">
                  <a:pos x="T6" y="T7"/>
                </a:cxn>
                <a:cxn ang="0">
                  <a:pos x="T8" y="T9"/>
                </a:cxn>
              </a:cxnLst>
              <a:rect l="0" t="0" r="r" b="b"/>
              <a:pathLst>
                <a:path w="362" h="183">
                  <a:moveTo>
                    <a:pt x="362" y="183"/>
                  </a:moveTo>
                  <a:lnTo>
                    <a:pt x="362" y="0"/>
                  </a:lnTo>
                  <a:lnTo>
                    <a:pt x="0" y="75"/>
                  </a:lnTo>
                  <a:lnTo>
                    <a:pt x="0" y="183"/>
                  </a:lnTo>
                  <a:lnTo>
                    <a:pt x="362" y="183"/>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iSḷîdê"/>
            <p:cNvSpPr/>
            <p:nvPr/>
          </p:nvSpPr>
          <p:spPr bwMode="auto">
            <a:xfrm>
              <a:off x="5029201" y="3298825"/>
              <a:ext cx="1012825" cy="965200"/>
            </a:xfrm>
            <a:custGeom>
              <a:avLst/>
              <a:gdLst>
                <a:gd name="T0" fmla="*/ 248 w 395"/>
                <a:gd name="T1" fmla="*/ 376 h 376"/>
                <a:gd name="T2" fmla="*/ 248 w 395"/>
                <a:gd name="T3" fmla="*/ 274 h 376"/>
                <a:gd name="T4" fmla="*/ 395 w 395"/>
                <a:gd name="T5" fmla="*/ 274 h 376"/>
                <a:gd name="T6" fmla="*/ 395 w 395"/>
                <a:gd name="T7" fmla="*/ 158 h 376"/>
                <a:gd name="T8" fmla="*/ 202 w 395"/>
                <a:gd name="T9" fmla="*/ 0 h 376"/>
                <a:gd name="T10" fmla="*/ 0 w 395"/>
                <a:gd name="T11" fmla="*/ 158 h 376"/>
                <a:gd name="T12" fmla="*/ 0 w 395"/>
                <a:gd name="T13" fmla="*/ 207 h 376"/>
                <a:gd name="T14" fmla="*/ 54 w 395"/>
                <a:gd name="T15" fmla="*/ 207 h 376"/>
                <a:gd name="T16" fmla="*/ 54 w 395"/>
                <a:gd name="T17" fmla="*/ 376 h 376"/>
                <a:gd name="T18" fmla="*/ 248 w 395"/>
                <a:gd name="T19"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376">
                  <a:moveTo>
                    <a:pt x="248" y="376"/>
                  </a:moveTo>
                  <a:cubicBezTo>
                    <a:pt x="248" y="274"/>
                    <a:pt x="248" y="274"/>
                    <a:pt x="248" y="274"/>
                  </a:cubicBezTo>
                  <a:cubicBezTo>
                    <a:pt x="395" y="274"/>
                    <a:pt x="395" y="274"/>
                    <a:pt x="395" y="274"/>
                  </a:cubicBezTo>
                  <a:cubicBezTo>
                    <a:pt x="395" y="158"/>
                    <a:pt x="395" y="158"/>
                    <a:pt x="395" y="158"/>
                  </a:cubicBezTo>
                  <a:cubicBezTo>
                    <a:pt x="395" y="71"/>
                    <a:pt x="313" y="0"/>
                    <a:pt x="202" y="0"/>
                  </a:cubicBezTo>
                  <a:cubicBezTo>
                    <a:pt x="90" y="0"/>
                    <a:pt x="0" y="71"/>
                    <a:pt x="0" y="158"/>
                  </a:cubicBezTo>
                  <a:cubicBezTo>
                    <a:pt x="0" y="207"/>
                    <a:pt x="0" y="207"/>
                    <a:pt x="0" y="207"/>
                  </a:cubicBezTo>
                  <a:cubicBezTo>
                    <a:pt x="54" y="207"/>
                    <a:pt x="54" y="207"/>
                    <a:pt x="54" y="207"/>
                  </a:cubicBezTo>
                  <a:cubicBezTo>
                    <a:pt x="54" y="376"/>
                    <a:pt x="54" y="376"/>
                    <a:pt x="54" y="376"/>
                  </a:cubicBezTo>
                  <a:lnTo>
                    <a:pt x="248" y="376"/>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îślîḋê"/>
            <p:cNvSpPr/>
            <p:nvPr/>
          </p:nvSpPr>
          <p:spPr bwMode="auto">
            <a:xfrm>
              <a:off x="5795963" y="3790950"/>
              <a:ext cx="25400" cy="473075"/>
            </a:xfrm>
            <a:custGeom>
              <a:avLst/>
              <a:gdLst>
                <a:gd name="T0" fmla="*/ 10 w 10"/>
                <a:gd name="T1" fmla="*/ 184 h 184"/>
                <a:gd name="T2" fmla="*/ 10 w 10"/>
                <a:gd name="T3" fmla="*/ 5 h 184"/>
                <a:gd name="T4" fmla="*/ 5 w 10"/>
                <a:gd name="T5" fmla="*/ 0 h 184"/>
                <a:gd name="T6" fmla="*/ 5 w 10"/>
                <a:gd name="T7" fmla="*/ 0 h 184"/>
                <a:gd name="T8" fmla="*/ 0 w 10"/>
                <a:gd name="T9" fmla="*/ 5 h 184"/>
                <a:gd name="T10" fmla="*/ 0 w 10"/>
                <a:gd name="T11" fmla="*/ 184 h 184"/>
                <a:gd name="T12" fmla="*/ 10 w 10"/>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 h="184">
                  <a:moveTo>
                    <a:pt x="10" y="184"/>
                  </a:moveTo>
                  <a:cubicBezTo>
                    <a:pt x="10" y="5"/>
                    <a:pt x="10" y="5"/>
                    <a:pt x="10" y="5"/>
                  </a:cubicBezTo>
                  <a:cubicBezTo>
                    <a:pt x="10" y="2"/>
                    <a:pt x="8" y="0"/>
                    <a:pt x="5" y="0"/>
                  </a:cubicBezTo>
                  <a:cubicBezTo>
                    <a:pt x="5" y="0"/>
                    <a:pt x="5" y="0"/>
                    <a:pt x="5" y="0"/>
                  </a:cubicBezTo>
                  <a:cubicBezTo>
                    <a:pt x="2" y="0"/>
                    <a:pt x="0" y="2"/>
                    <a:pt x="0" y="5"/>
                  </a:cubicBezTo>
                  <a:cubicBezTo>
                    <a:pt x="0" y="184"/>
                    <a:pt x="0" y="184"/>
                    <a:pt x="0" y="184"/>
                  </a:cubicBezTo>
                  <a:lnTo>
                    <a:pt x="10" y="184"/>
                  </a:ln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ísļíḋe"/>
            <p:cNvSpPr/>
            <p:nvPr/>
          </p:nvSpPr>
          <p:spPr bwMode="auto">
            <a:xfrm>
              <a:off x="5259388" y="3298825"/>
              <a:ext cx="536575" cy="207962"/>
            </a:xfrm>
            <a:custGeom>
              <a:avLst/>
              <a:gdLst>
                <a:gd name="T0" fmla="*/ 112 w 209"/>
                <a:gd name="T1" fmla="*/ 0 h 81"/>
                <a:gd name="T2" fmla="*/ 0 w 209"/>
                <a:gd name="T3" fmla="*/ 26 h 81"/>
                <a:gd name="T4" fmla="*/ 98 w 209"/>
                <a:gd name="T5" fmla="*/ 78 h 81"/>
                <a:gd name="T6" fmla="*/ 209 w 209"/>
                <a:gd name="T7" fmla="*/ 20 h 81"/>
                <a:gd name="T8" fmla="*/ 112 w 209"/>
                <a:gd name="T9" fmla="*/ 0 h 81"/>
              </a:gdLst>
              <a:ahLst/>
              <a:cxnLst>
                <a:cxn ang="0">
                  <a:pos x="T0" y="T1"/>
                </a:cxn>
                <a:cxn ang="0">
                  <a:pos x="T2" y="T3"/>
                </a:cxn>
                <a:cxn ang="0">
                  <a:pos x="T4" y="T5"/>
                </a:cxn>
                <a:cxn ang="0">
                  <a:pos x="T6" y="T7"/>
                </a:cxn>
                <a:cxn ang="0">
                  <a:pos x="T8" y="T9"/>
                </a:cxn>
              </a:cxnLst>
              <a:rect l="0" t="0" r="r" b="b"/>
              <a:pathLst>
                <a:path w="209" h="81">
                  <a:moveTo>
                    <a:pt x="112" y="0"/>
                  </a:moveTo>
                  <a:cubicBezTo>
                    <a:pt x="70" y="0"/>
                    <a:pt x="32" y="9"/>
                    <a:pt x="0" y="26"/>
                  </a:cubicBezTo>
                  <a:cubicBezTo>
                    <a:pt x="17" y="55"/>
                    <a:pt x="46" y="76"/>
                    <a:pt x="98" y="78"/>
                  </a:cubicBezTo>
                  <a:cubicBezTo>
                    <a:pt x="158" y="81"/>
                    <a:pt x="191" y="56"/>
                    <a:pt x="209" y="20"/>
                  </a:cubicBezTo>
                  <a:cubicBezTo>
                    <a:pt x="181" y="7"/>
                    <a:pt x="148" y="0"/>
                    <a:pt x="112" y="0"/>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îš1íḓé"/>
            <p:cNvSpPr/>
            <p:nvPr/>
          </p:nvSpPr>
          <p:spPr bwMode="auto">
            <a:xfrm>
              <a:off x="5029201" y="3689350"/>
              <a:ext cx="695325" cy="423862"/>
            </a:xfrm>
            <a:custGeom>
              <a:avLst/>
              <a:gdLst>
                <a:gd name="T0" fmla="*/ 1 w 271"/>
                <a:gd name="T1" fmla="*/ 0 h 165"/>
                <a:gd name="T2" fmla="*/ 0 w 271"/>
                <a:gd name="T3" fmla="*/ 10 h 165"/>
                <a:gd name="T4" fmla="*/ 0 w 271"/>
                <a:gd name="T5" fmla="*/ 118 h 165"/>
                <a:gd name="T6" fmla="*/ 47 w 271"/>
                <a:gd name="T7" fmla="*/ 165 h 165"/>
                <a:gd name="T8" fmla="*/ 271 w 271"/>
                <a:gd name="T9" fmla="*/ 162 h 165"/>
                <a:gd name="T10" fmla="*/ 271 w 271"/>
                <a:gd name="T11" fmla="*/ 0 h 165"/>
                <a:gd name="T12" fmla="*/ 1 w 271"/>
                <a:gd name="T13" fmla="*/ 0 h 165"/>
              </a:gdLst>
              <a:ahLst/>
              <a:cxnLst>
                <a:cxn ang="0">
                  <a:pos x="T0" y="T1"/>
                </a:cxn>
                <a:cxn ang="0">
                  <a:pos x="T2" y="T3"/>
                </a:cxn>
                <a:cxn ang="0">
                  <a:pos x="T4" y="T5"/>
                </a:cxn>
                <a:cxn ang="0">
                  <a:pos x="T6" y="T7"/>
                </a:cxn>
                <a:cxn ang="0">
                  <a:pos x="T8" y="T9"/>
                </a:cxn>
                <a:cxn ang="0">
                  <a:pos x="T10" y="T11"/>
                </a:cxn>
                <a:cxn ang="0">
                  <a:pos x="T12" y="T13"/>
                </a:cxn>
              </a:cxnLst>
              <a:rect l="0" t="0" r="r" b="b"/>
              <a:pathLst>
                <a:path w="271" h="165">
                  <a:moveTo>
                    <a:pt x="1" y="0"/>
                  </a:moveTo>
                  <a:cubicBezTo>
                    <a:pt x="0" y="4"/>
                    <a:pt x="0" y="7"/>
                    <a:pt x="0" y="10"/>
                  </a:cubicBezTo>
                  <a:cubicBezTo>
                    <a:pt x="0" y="118"/>
                    <a:pt x="0" y="118"/>
                    <a:pt x="0" y="118"/>
                  </a:cubicBezTo>
                  <a:cubicBezTo>
                    <a:pt x="0" y="144"/>
                    <a:pt x="21" y="165"/>
                    <a:pt x="47" y="165"/>
                  </a:cubicBezTo>
                  <a:cubicBezTo>
                    <a:pt x="271" y="162"/>
                    <a:pt x="271" y="162"/>
                    <a:pt x="271" y="162"/>
                  </a:cubicBezTo>
                  <a:cubicBezTo>
                    <a:pt x="271" y="0"/>
                    <a:pt x="271" y="0"/>
                    <a:pt x="271" y="0"/>
                  </a:cubicBezTo>
                  <a:lnTo>
                    <a:pt x="1" y="0"/>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ïṡ1íḑé"/>
            <p:cNvSpPr/>
            <p:nvPr/>
          </p:nvSpPr>
          <p:spPr bwMode="auto">
            <a:xfrm>
              <a:off x="5383213" y="3349625"/>
              <a:ext cx="292100" cy="914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6" name="iṥlîḍê"/>
            <p:cNvSpPr/>
            <p:nvPr/>
          </p:nvSpPr>
          <p:spPr bwMode="auto">
            <a:xfrm>
              <a:off x="5383213" y="3349625"/>
              <a:ext cx="292100" cy="153987"/>
            </a:xfrm>
            <a:custGeom>
              <a:avLst/>
              <a:gdLst>
                <a:gd name="T0" fmla="*/ 0 w 114"/>
                <a:gd name="T1" fmla="*/ 48 h 60"/>
                <a:gd name="T2" fmla="*/ 50 w 114"/>
                <a:gd name="T3" fmla="*/ 58 h 60"/>
                <a:gd name="T4" fmla="*/ 114 w 114"/>
                <a:gd name="T5" fmla="*/ 47 h 60"/>
                <a:gd name="T6" fmla="*/ 114 w 114"/>
                <a:gd name="T7" fmla="*/ 0 h 60"/>
                <a:gd name="T8" fmla="*/ 0 w 114"/>
                <a:gd name="T9" fmla="*/ 0 h 60"/>
                <a:gd name="T10" fmla="*/ 0 w 114"/>
                <a:gd name="T11" fmla="*/ 48 h 60"/>
              </a:gdLst>
              <a:ahLst/>
              <a:cxnLst>
                <a:cxn ang="0">
                  <a:pos x="T0" y="T1"/>
                </a:cxn>
                <a:cxn ang="0">
                  <a:pos x="T2" y="T3"/>
                </a:cxn>
                <a:cxn ang="0">
                  <a:pos x="T4" y="T5"/>
                </a:cxn>
                <a:cxn ang="0">
                  <a:pos x="T6" y="T7"/>
                </a:cxn>
                <a:cxn ang="0">
                  <a:pos x="T8" y="T9"/>
                </a:cxn>
                <a:cxn ang="0">
                  <a:pos x="T10" y="T11"/>
                </a:cxn>
              </a:cxnLst>
              <a:rect l="0" t="0" r="r" b="b"/>
              <a:pathLst>
                <a:path w="114" h="60">
                  <a:moveTo>
                    <a:pt x="0" y="48"/>
                  </a:moveTo>
                  <a:cubicBezTo>
                    <a:pt x="13" y="54"/>
                    <a:pt x="30" y="58"/>
                    <a:pt x="50" y="58"/>
                  </a:cubicBezTo>
                  <a:cubicBezTo>
                    <a:pt x="76" y="60"/>
                    <a:pt x="97" y="55"/>
                    <a:pt x="114" y="47"/>
                  </a:cubicBezTo>
                  <a:cubicBezTo>
                    <a:pt x="114" y="0"/>
                    <a:pt x="114" y="0"/>
                    <a:pt x="114" y="0"/>
                  </a:cubicBezTo>
                  <a:cubicBezTo>
                    <a:pt x="0" y="0"/>
                    <a:pt x="0" y="0"/>
                    <a:pt x="0" y="0"/>
                  </a:cubicBezTo>
                  <a:lnTo>
                    <a:pt x="0" y="48"/>
                  </a:ln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ïŝlîdè"/>
            <p:cNvSpPr/>
            <p:nvPr/>
          </p:nvSpPr>
          <p:spPr bwMode="auto">
            <a:xfrm>
              <a:off x="5305426" y="3919538"/>
              <a:ext cx="365125" cy="182562"/>
            </a:xfrm>
            <a:custGeom>
              <a:avLst/>
              <a:gdLst>
                <a:gd name="T0" fmla="*/ 0 w 230"/>
                <a:gd name="T1" fmla="*/ 115 h 115"/>
                <a:gd name="T2" fmla="*/ 230 w 230"/>
                <a:gd name="T3" fmla="*/ 94 h 115"/>
                <a:gd name="T4" fmla="*/ 105 w 230"/>
                <a:gd name="T5" fmla="*/ 15 h 115"/>
                <a:gd name="T6" fmla="*/ 20 w 230"/>
                <a:gd name="T7" fmla="*/ 0 h 115"/>
                <a:gd name="T8" fmla="*/ 0 w 230"/>
                <a:gd name="T9" fmla="*/ 115 h 115"/>
              </a:gdLst>
              <a:ahLst/>
              <a:cxnLst>
                <a:cxn ang="0">
                  <a:pos x="T0" y="T1"/>
                </a:cxn>
                <a:cxn ang="0">
                  <a:pos x="T2" y="T3"/>
                </a:cxn>
                <a:cxn ang="0">
                  <a:pos x="T4" y="T5"/>
                </a:cxn>
                <a:cxn ang="0">
                  <a:pos x="T6" y="T7"/>
                </a:cxn>
                <a:cxn ang="0">
                  <a:pos x="T8" y="T9"/>
                </a:cxn>
              </a:cxnLst>
              <a:rect l="0" t="0" r="r" b="b"/>
              <a:pathLst>
                <a:path w="230" h="115">
                  <a:moveTo>
                    <a:pt x="0" y="115"/>
                  </a:moveTo>
                  <a:lnTo>
                    <a:pt x="230" y="94"/>
                  </a:lnTo>
                  <a:lnTo>
                    <a:pt x="105" y="15"/>
                  </a:lnTo>
                  <a:lnTo>
                    <a:pt x="20" y="0"/>
                  </a:lnTo>
                  <a:lnTo>
                    <a:pt x="0" y="115"/>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í$ľïḓe"/>
            <p:cNvSpPr/>
            <p:nvPr/>
          </p:nvSpPr>
          <p:spPr bwMode="auto">
            <a:xfrm>
              <a:off x="5457826" y="3997325"/>
              <a:ext cx="22225" cy="30162"/>
            </a:xfrm>
            <a:custGeom>
              <a:avLst/>
              <a:gdLst>
                <a:gd name="T0" fmla="*/ 5 w 14"/>
                <a:gd name="T1" fmla="*/ 18 h 19"/>
                <a:gd name="T2" fmla="*/ 11 w 14"/>
                <a:gd name="T3" fmla="*/ 19 h 19"/>
                <a:gd name="T4" fmla="*/ 14 w 14"/>
                <a:gd name="T5" fmla="*/ 5 h 19"/>
                <a:gd name="T6" fmla="*/ 11 w 14"/>
                <a:gd name="T7" fmla="*/ 3 h 19"/>
                <a:gd name="T8" fmla="*/ 3 w 14"/>
                <a:gd name="T9" fmla="*/ 0 h 19"/>
                <a:gd name="T10" fmla="*/ 0 w 14"/>
                <a:gd name="T11" fmla="*/ 10 h 19"/>
                <a:gd name="T12" fmla="*/ 5 w 14"/>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5" y="18"/>
                  </a:moveTo>
                  <a:lnTo>
                    <a:pt x="11" y="19"/>
                  </a:lnTo>
                  <a:lnTo>
                    <a:pt x="14" y="5"/>
                  </a:lnTo>
                  <a:lnTo>
                    <a:pt x="11" y="3"/>
                  </a:lnTo>
                  <a:lnTo>
                    <a:pt x="3" y="0"/>
                  </a:lnTo>
                  <a:lnTo>
                    <a:pt x="0" y="10"/>
                  </a:lnTo>
                  <a:lnTo>
                    <a:pt x="5" y="18"/>
                  </a:ln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îṥliḍe"/>
            <p:cNvSpPr/>
            <p:nvPr/>
          </p:nvSpPr>
          <p:spPr bwMode="auto">
            <a:xfrm>
              <a:off x="5154613" y="3930650"/>
              <a:ext cx="228600" cy="182562"/>
            </a:xfrm>
            <a:prstGeom prst="rect">
              <a:avLst/>
            </a:prstGeom>
            <a:solidFill>
              <a:srgbClr val="2C2C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0" name="iṧlïḑé"/>
            <p:cNvSpPr/>
            <p:nvPr/>
          </p:nvSpPr>
          <p:spPr bwMode="auto">
            <a:xfrm>
              <a:off x="5167313" y="3905250"/>
              <a:ext cx="271463" cy="73025"/>
            </a:xfrm>
            <a:custGeom>
              <a:avLst/>
              <a:gdLst>
                <a:gd name="T0" fmla="*/ 106 w 106"/>
                <a:gd name="T1" fmla="*/ 0 h 29"/>
                <a:gd name="T2" fmla="*/ 3 w 106"/>
                <a:gd name="T3" fmla="*/ 18 h 29"/>
                <a:gd name="T4" fmla="*/ 0 w 106"/>
                <a:gd name="T5" fmla="*/ 23 h 29"/>
                <a:gd name="T6" fmla="*/ 5 w 106"/>
                <a:gd name="T7" fmla="*/ 29 h 29"/>
                <a:gd name="T8" fmla="*/ 106 w 106"/>
                <a:gd name="T9" fmla="*/ 10 h 29"/>
                <a:gd name="T10" fmla="*/ 106 w 106"/>
                <a:gd name="T11" fmla="*/ 0 h 29"/>
              </a:gdLst>
              <a:ahLst/>
              <a:cxnLst>
                <a:cxn ang="0">
                  <a:pos x="T0" y="T1"/>
                </a:cxn>
                <a:cxn ang="0">
                  <a:pos x="T2" y="T3"/>
                </a:cxn>
                <a:cxn ang="0">
                  <a:pos x="T4" y="T5"/>
                </a:cxn>
                <a:cxn ang="0">
                  <a:pos x="T6" y="T7"/>
                </a:cxn>
                <a:cxn ang="0">
                  <a:pos x="T8" y="T9"/>
                </a:cxn>
                <a:cxn ang="0">
                  <a:pos x="T10" y="T11"/>
                </a:cxn>
              </a:cxnLst>
              <a:rect l="0" t="0" r="r" b="b"/>
              <a:pathLst>
                <a:path w="106" h="29">
                  <a:moveTo>
                    <a:pt x="106" y="0"/>
                  </a:moveTo>
                  <a:cubicBezTo>
                    <a:pt x="3" y="18"/>
                    <a:pt x="3" y="18"/>
                    <a:pt x="3" y="18"/>
                  </a:cubicBezTo>
                  <a:cubicBezTo>
                    <a:pt x="1" y="19"/>
                    <a:pt x="0" y="21"/>
                    <a:pt x="0" y="23"/>
                  </a:cubicBezTo>
                  <a:cubicBezTo>
                    <a:pt x="0" y="27"/>
                    <a:pt x="2" y="29"/>
                    <a:pt x="5" y="29"/>
                  </a:cubicBezTo>
                  <a:cubicBezTo>
                    <a:pt x="106" y="10"/>
                    <a:pt x="106" y="10"/>
                    <a:pt x="106" y="10"/>
                  </a:cubicBezTo>
                  <a:lnTo>
                    <a:pt x="106" y="0"/>
                  </a:ln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ïśḷïḍé"/>
            <p:cNvSpPr/>
            <p:nvPr/>
          </p:nvSpPr>
          <p:spPr bwMode="auto">
            <a:xfrm>
              <a:off x="5229226" y="3857625"/>
              <a:ext cx="254000" cy="168275"/>
            </a:xfrm>
            <a:custGeom>
              <a:avLst/>
              <a:gdLst>
                <a:gd name="T0" fmla="*/ 99 w 99"/>
                <a:gd name="T1" fmla="*/ 26 h 65"/>
                <a:gd name="T2" fmla="*/ 61 w 99"/>
                <a:gd name="T3" fmla="*/ 4 h 65"/>
                <a:gd name="T4" fmla="*/ 21 w 99"/>
                <a:gd name="T5" fmla="*/ 9 h 65"/>
                <a:gd name="T6" fmla="*/ 2 w 99"/>
                <a:gd name="T7" fmla="*/ 23 h 65"/>
                <a:gd name="T8" fmla="*/ 6 w 99"/>
                <a:gd name="T9" fmla="*/ 42 h 65"/>
                <a:gd name="T10" fmla="*/ 72 w 99"/>
                <a:gd name="T11" fmla="*/ 63 h 65"/>
                <a:gd name="T12" fmla="*/ 92 w 99"/>
                <a:gd name="T13" fmla="*/ 65 h 65"/>
                <a:gd name="T14" fmla="*/ 99 w 99"/>
                <a:gd name="T15" fmla="*/ 26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5">
                  <a:moveTo>
                    <a:pt x="99" y="26"/>
                  </a:moveTo>
                  <a:cubicBezTo>
                    <a:pt x="99" y="26"/>
                    <a:pt x="82" y="0"/>
                    <a:pt x="61" y="4"/>
                  </a:cubicBezTo>
                  <a:cubicBezTo>
                    <a:pt x="40" y="7"/>
                    <a:pt x="28" y="4"/>
                    <a:pt x="21" y="9"/>
                  </a:cubicBezTo>
                  <a:cubicBezTo>
                    <a:pt x="15" y="15"/>
                    <a:pt x="3" y="17"/>
                    <a:pt x="2" y="23"/>
                  </a:cubicBezTo>
                  <a:cubicBezTo>
                    <a:pt x="0" y="30"/>
                    <a:pt x="3" y="34"/>
                    <a:pt x="6" y="42"/>
                  </a:cubicBezTo>
                  <a:cubicBezTo>
                    <a:pt x="10" y="50"/>
                    <a:pt x="57" y="64"/>
                    <a:pt x="72" y="63"/>
                  </a:cubicBezTo>
                  <a:cubicBezTo>
                    <a:pt x="87" y="63"/>
                    <a:pt x="92" y="65"/>
                    <a:pt x="92" y="65"/>
                  </a:cubicBezTo>
                  <a:lnTo>
                    <a:pt x="99" y="26"/>
                  </a:ln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íṧḷîḍé"/>
            <p:cNvSpPr/>
            <p:nvPr/>
          </p:nvSpPr>
          <p:spPr bwMode="auto">
            <a:xfrm>
              <a:off x="5029201" y="3856038"/>
              <a:ext cx="461963" cy="258762"/>
            </a:xfrm>
            <a:custGeom>
              <a:avLst/>
              <a:gdLst>
                <a:gd name="T0" fmla="*/ 150 w 180"/>
                <a:gd name="T1" fmla="*/ 90 h 101"/>
                <a:gd name="T2" fmla="*/ 172 w 180"/>
                <a:gd name="T3" fmla="*/ 86 h 101"/>
                <a:gd name="T4" fmla="*/ 180 w 180"/>
                <a:gd name="T5" fmla="*/ 85 h 101"/>
                <a:gd name="T6" fmla="*/ 59 w 180"/>
                <a:gd name="T7" fmla="*/ 87 h 101"/>
                <a:gd name="T8" fmla="*/ 12 w 180"/>
                <a:gd name="T9" fmla="*/ 40 h 101"/>
                <a:gd name="T10" fmla="*/ 12 w 180"/>
                <a:gd name="T11" fmla="*/ 0 h 101"/>
                <a:gd name="T12" fmla="*/ 0 w 180"/>
                <a:gd name="T13" fmla="*/ 0 h 101"/>
                <a:gd name="T14" fmla="*/ 0 w 180"/>
                <a:gd name="T15" fmla="*/ 53 h 101"/>
                <a:gd name="T16" fmla="*/ 47 w 180"/>
                <a:gd name="T17" fmla="*/ 100 h 101"/>
                <a:gd name="T18" fmla="*/ 80 w 180"/>
                <a:gd name="T19" fmla="*/ 101 h 101"/>
                <a:gd name="T20" fmla="*/ 99 w 180"/>
                <a:gd name="T21" fmla="*/ 94 h 101"/>
                <a:gd name="T22" fmla="*/ 141 w 180"/>
                <a:gd name="T23" fmla="*/ 92 h 101"/>
                <a:gd name="T24" fmla="*/ 150 w 180"/>
                <a:gd name="T25" fmla="*/ 9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101">
                  <a:moveTo>
                    <a:pt x="150" y="90"/>
                  </a:moveTo>
                  <a:cubicBezTo>
                    <a:pt x="153" y="90"/>
                    <a:pt x="166" y="88"/>
                    <a:pt x="172" y="86"/>
                  </a:cubicBezTo>
                  <a:cubicBezTo>
                    <a:pt x="175" y="86"/>
                    <a:pt x="178" y="86"/>
                    <a:pt x="180" y="85"/>
                  </a:cubicBezTo>
                  <a:cubicBezTo>
                    <a:pt x="59" y="87"/>
                    <a:pt x="59" y="87"/>
                    <a:pt x="59" y="87"/>
                  </a:cubicBezTo>
                  <a:cubicBezTo>
                    <a:pt x="33" y="87"/>
                    <a:pt x="12" y="66"/>
                    <a:pt x="12" y="40"/>
                  </a:cubicBezTo>
                  <a:cubicBezTo>
                    <a:pt x="12" y="0"/>
                    <a:pt x="12" y="0"/>
                    <a:pt x="12" y="0"/>
                  </a:cubicBezTo>
                  <a:cubicBezTo>
                    <a:pt x="0" y="0"/>
                    <a:pt x="0" y="0"/>
                    <a:pt x="0" y="0"/>
                  </a:cubicBezTo>
                  <a:cubicBezTo>
                    <a:pt x="0" y="53"/>
                    <a:pt x="0" y="53"/>
                    <a:pt x="0" y="53"/>
                  </a:cubicBezTo>
                  <a:cubicBezTo>
                    <a:pt x="0" y="79"/>
                    <a:pt x="21" y="100"/>
                    <a:pt x="47" y="100"/>
                  </a:cubicBezTo>
                  <a:cubicBezTo>
                    <a:pt x="80" y="101"/>
                    <a:pt x="80" y="101"/>
                    <a:pt x="80" y="101"/>
                  </a:cubicBezTo>
                  <a:cubicBezTo>
                    <a:pt x="86" y="97"/>
                    <a:pt x="92" y="94"/>
                    <a:pt x="99" y="94"/>
                  </a:cubicBezTo>
                  <a:cubicBezTo>
                    <a:pt x="113" y="96"/>
                    <a:pt x="127" y="93"/>
                    <a:pt x="141" y="92"/>
                  </a:cubicBezTo>
                  <a:cubicBezTo>
                    <a:pt x="144" y="91"/>
                    <a:pt x="147" y="91"/>
                    <a:pt x="150" y="90"/>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ïšḻïďè"/>
            <p:cNvSpPr/>
            <p:nvPr/>
          </p:nvSpPr>
          <p:spPr bwMode="auto">
            <a:xfrm>
              <a:off x="5237163" y="4048125"/>
              <a:ext cx="454025" cy="71437"/>
            </a:xfrm>
            <a:custGeom>
              <a:avLst/>
              <a:gdLst>
                <a:gd name="T0" fmla="*/ 164 w 177"/>
                <a:gd name="T1" fmla="*/ 0 h 28"/>
                <a:gd name="T2" fmla="*/ 5 w 177"/>
                <a:gd name="T3" fmla="*/ 17 h 28"/>
                <a:gd name="T4" fmla="*/ 0 w 177"/>
                <a:gd name="T5" fmla="*/ 23 h 28"/>
                <a:gd name="T6" fmla="*/ 6 w 177"/>
                <a:gd name="T7" fmla="*/ 28 h 28"/>
                <a:gd name="T8" fmla="*/ 174 w 177"/>
                <a:gd name="T9" fmla="*/ 9 h 28"/>
                <a:gd name="T10" fmla="*/ 177 w 177"/>
                <a:gd name="T11" fmla="*/ 8 h 28"/>
                <a:gd name="T12" fmla="*/ 164 w 177"/>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77" h="28">
                  <a:moveTo>
                    <a:pt x="164" y="0"/>
                  </a:moveTo>
                  <a:cubicBezTo>
                    <a:pt x="5" y="17"/>
                    <a:pt x="5" y="17"/>
                    <a:pt x="5" y="17"/>
                  </a:cubicBezTo>
                  <a:cubicBezTo>
                    <a:pt x="2" y="18"/>
                    <a:pt x="0" y="20"/>
                    <a:pt x="0" y="23"/>
                  </a:cubicBezTo>
                  <a:cubicBezTo>
                    <a:pt x="0" y="26"/>
                    <a:pt x="3" y="28"/>
                    <a:pt x="6" y="28"/>
                  </a:cubicBezTo>
                  <a:cubicBezTo>
                    <a:pt x="174" y="9"/>
                    <a:pt x="174" y="9"/>
                    <a:pt x="174" y="9"/>
                  </a:cubicBezTo>
                  <a:cubicBezTo>
                    <a:pt x="175" y="9"/>
                    <a:pt x="176" y="9"/>
                    <a:pt x="177" y="8"/>
                  </a:cubicBezTo>
                  <a:cubicBezTo>
                    <a:pt x="172" y="7"/>
                    <a:pt x="167" y="4"/>
                    <a:pt x="164" y="0"/>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íşļiḓe"/>
            <p:cNvSpPr/>
            <p:nvPr/>
          </p:nvSpPr>
          <p:spPr bwMode="auto">
            <a:xfrm>
              <a:off x="5151438" y="4097338"/>
              <a:ext cx="28575" cy="166687"/>
            </a:xfrm>
            <a:prstGeom prst="rect">
              <a:avLst/>
            </a:prstGeom>
            <a:solidFill>
              <a:srgbClr val="1919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 name="í$1iḑé"/>
            <p:cNvSpPr/>
            <p:nvPr/>
          </p:nvSpPr>
          <p:spPr bwMode="auto">
            <a:xfrm>
              <a:off x="5237163" y="3790950"/>
              <a:ext cx="25400" cy="152400"/>
            </a:xfrm>
            <a:custGeom>
              <a:avLst/>
              <a:gdLst>
                <a:gd name="T0" fmla="*/ 0 w 10"/>
                <a:gd name="T1" fmla="*/ 5 h 59"/>
                <a:gd name="T2" fmla="*/ 0 w 10"/>
                <a:gd name="T3" fmla="*/ 59 h 59"/>
                <a:gd name="T4" fmla="*/ 10 w 10"/>
                <a:gd name="T5" fmla="*/ 59 h 59"/>
                <a:gd name="T6" fmla="*/ 10 w 10"/>
                <a:gd name="T7" fmla="*/ 5 h 59"/>
                <a:gd name="T8" fmla="*/ 5 w 10"/>
                <a:gd name="T9" fmla="*/ 0 h 59"/>
                <a:gd name="T10" fmla="*/ 5 w 10"/>
                <a:gd name="T11" fmla="*/ 0 h 59"/>
                <a:gd name="T12" fmla="*/ 0 w 10"/>
                <a:gd name="T13" fmla="*/ 5 h 59"/>
              </a:gdLst>
              <a:ahLst/>
              <a:cxnLst>
                <a:cxn ang="0">
                  <a:pos x="T0" y="T1"/>
                </a:cxn>
                <a:cxn ang="0">
                  <a:pos x="T2" y="T3"/>
                </a:cxn>
                <a:cxn ang="0">
                  <a:pos x="T4" y="T5"/>
                </a:cxn>
                <a:cxn ang="0">
                  <a:pos x="T6" y="T7"/>
                </a:cxn>
                <a:cxn ang="0">
                  <a:pos x="T8" y="T9"/>
                </a:cxn>
                <a:cxn ang="0">
                  <a:pos x="T10" y="T11"/>
                </a:cxn>
                <a:cxn ang="0">
                  <a:pos x="T12" y="T13"/>
                </a:cxn>
              </a:cxnLst>
              <a:rect l="0" t="0" r="r" b="b"/>
              <a:pathLst>
                <a:path w="10" h="59">
                  <a:moveTo>
                    <a:pt x="0" y="5"/>
                  </a:moveTo>
                  <a:cubicBezTo>
                    <a:pt x="0" y="59"/>
                    <a:pt x="0" y="59"/>
                    <a:pt x="0" y="59"/>
                  </a:cubicBezTo>
                  <a:cubicBezTo>
                    <a:pt x="10" y="59"/>
                    <a:pt x="10" y="59"/>
                    <a:pt x="10" y="59"/>
                  </a:cubicBezTo>
                  <a:cubicBezTo>
                    <a:pt x="10" y="5"/>
                    <a:pt x="10" y="5"/>
                    <a:pt x="10" y="5"/>
                  </a:cubicBezTo>
                  <a:cubicBezTo>
                    <a:pt x="10" y="2"/>
                    <a:pt x="8" y="0"/>
                    <a:pt x="5" y="0"/>
                  </a:cubicBezTo>
                  <a:cubicBezTo>
                    <a:pt x="5" y="0"/>
                    <a:pt x="5" y="0"/>
                    <a:pt x="5" y="0"/>
                  </a:cubicBezTo>
                  <a:cubicBezTo>
                    <a:pt x="2" y="0"/>
                    <a:pt x="0" y="2"/>
                    <a:pt x="0" y="5"/>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íS1îďé"/>
            <p:cNvSpPr/>
            <p:nvPr/>
          </p:nvSpPr>
          <p:spPr bwMode="auto">
            <a:xfrm>
              <a:off x="5029201" y="3298825"/>
              <a:ext cx="530225" cy="687387"/>
            </a:xfrm>
            <a:custGeom>
              <a:avLst/>
              <a:gdLst>
                <a:gd name="T0" fmla="*/ 6 w 207"/>
                <a:gd name="T1" fmla="*/ 268 h 268"/>
                <a:gd name="T2" fmla="*/ 12 w 207"/>
                <a:gd name="T3" fmla="*/ 262 h 268"/>
                <a:gd name="T4" fmla="*/ 12 w 207"/>
                <a:gd name="T5" fmla="*/ 158 h 268"/>
                <a:gd name="T6" fmla="*/ 207 w 207"/>
                <a:gd name="T7" fmla="*/ 0 h 268"/>
                <a:gd name="T8" fmla="*/ 202 w 207"/>
                <a:gd name="T9" fmla="*/ 0 h 268"/>
                <a:gd name="T10" fmla="*/ 0 w 207"/>
                <a:gd name="T11" fmla="*/ 158 h 268"/>
                <a:gd name="T12" fmla="*/ 0 w 207"/>
                <a:gd name="T13" fmla="*/ 262 h 268"/>
                <a:gd name="T14" fmla="*/ 6 w 207"/>
                <a:gd name="T15" fmla="*/ 268 h 2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268">
                  <a:moveTo>
                    <a:pt x="6" y="268"/>
                  </a:moveTo>
                  <a:cubicBezTo>
                    <a:pt x="9" y="268"/>
                    <a:pt x="12" y="265"/>
                    <a:pt x="12" y="262"/>
                  </a:cubicBezTo>
                  <a:cubicBezTo>
                    <a:pt x="12" y="158"/>
                    <a:pt x="12" y="158"/>
                    <a:pt x="12" y="158"/>
                  </a:cubicBezTo>
                  <a:cubicBezTo>
                    <a:pt x="12" y="72"/>
                    <a:pt x="99" y="2"/>
                    <a:pt x="207" y="0"/>
                  </a:cubicBezTo>
                  <a:cubicBezTo>
                    <a:pt x="206" y="0"/>
                    <a:pt x="204" y="0"/>
                    <a:pt x="202" y="0"/>
                  </a:cubicBezTo>
                  <a:cubicBezTo>
                    <a:pt x="90" y="0"/>
                    <a:pt x="0" y="71"/>
                    <a:pt x="0" y="158"/>
                  </a:cubicBezTo>
                  <a:cubicBezTo>
                    <a:pt x="0" y="262"/>
                    <a:pt x="0" y="262"/>
                    <a:pt x="0" y="262"/>
                  </a:cubicBezTo>
                  <a:cubicBezTo>
                    <a:pt x="0" y="265"/>
                    <a:pt x="3" y="268"/>
                    <a:pt x="6" y="268"/>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îŝḷîḑê"/>
            <p:cNvSpPr/>
            <p:nvPr/>
          </p:nvSpPr>
          <p:spPr bwMode="auto">
            <a:xfrm>
              <a:off x="5434013" y="3298825"/>
              <a:ext cx="187325" cy="120650"/>
            </a:xfrm>
            <a:custGeom>
              <a:avLst/>
              <a:gdLst>
                <a:gd name="T0" fmla="*/ 41 w 73"/>
                <a:gd name="T1" fmla="*/ 0 h 47"/>
                <a:gd name="T2" fmla="*/ 0 w 73"/>
                <a:gd name="T3" fmla="*/ 5 h 47"/>
                <a:gd name="T4" fmla="*/ 0 w 73"/>
                <a:gd name="T5" fmla="*/ 40 h 47"/>
                <a:gd name="T6" fmla="*/ 32 w 73"/>
                <a:gd name="T7" fmla="*/ 47 h 47"/>
                <a:gd name="T8" fmla="*/ 73 w 73"/>
                <a:gd name="T9" fmla="*/ 39 h 47"/>
                <a:gd name="T10" fmla="*/ 73 w 73"/>
                <a:gd name="T11" fmla="*/ 3 h 47"/>
                <a:gd name="T12" fmla="*/ 41 w 73"/>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73" h="47">
                  <a:moveTo>
                    <a:pt x="41" y="0"/>
                  </a:moveTo>
                  <a:cubicBezTo>
                    <a:pt x="26" y="0"/>
                    <a:pt x="13" y="2"/>
                    <a:pt x="0" y="5"/>
                  </a:cubicBezTo>
                  <a:cubicBezTo>
                    <a:pt x="0" y="40"/>
                    <a:pt x="0" y="40"/>
                    <a:pt x="0" y="40"/>
                  </a:cubicBezTo>
                  <a:cubicBezTo>
                    <a:pt x="9" y="44"/>
                    <a:pt x="19" y="46"/>
                    <a:pt x="32" y="47"/>
                  </a:cubicBezTo>
                  <a:cubicBezTo>
                    <a:pt x="49" y="47"/>
                    <a:pt x="63" y="44"/>
                    <a:pt x="73" y="39"/>
                  </a:cubicBezTo>
                  <a:cubicBezTo>
                    <a:pt x="73" y="3"/>
                    <a:pt x="73" y="3"/>
                    <a:pt x="73" y="3"/>
                  </a:cubicBezTo>
                  <a:cubicBezTo>
                    <a:pt x="63" y="1"/>
                    <a:pt x="52" y="0"/>
                    <a:pt x="41" y="0"/>
                  </a:cubicBez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íš1îḋé"/>
            <p:cNvSpPr/>
            <p:nvPr/>
          </p:nvSpPr>
          <p:spPr bwMode="auto">
            <a:xfrm>
              <a:off x="5487988" y="3424238"/>
              <a:ext cx="79375" cy="536575"/>
            </a:xfrm>
            <a:prstGeom prst="rect">
              <a:avLst/>
            </a:prstGeom>
            <a:solidFill>
              <a:srgbClr val="D9373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9" name="i$ḻïḓé"/>
            <p:cNvSpPr/>
            <p:nvPr/>
          </p:nvSpPr>
          <p:spPr bwMode="auto">
            <a:xfrm>
              <a:off x="5487988" y="3424238"/>
              <a:ext cx="79375" cy="12700"/>
            </a:xfrm>
            <a:prstGeom prst="rect">
              <a:avLst/>
            </a:prstGeom>
            <a:solidFill>
              <a:srgbClr val="BC111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 name="išļîḑè"/>
            <p:cNvSpPr/>
            <p:nvPr/>
          </p:nvSpPr>
          <p:spPr bwMode="auto">
            <a:xfrm>
              <a:off x="5241926" y="3836988"/>
              <a:ext cx="254000" cy="165100"/>
            </a:xfrm>
            <a:custGeom>
              <a:avLst/>
              <a:gdLst>
                <a:gd name="T0" fmla="*/ 99 w 99"/>
                <a:gd name="T1" fmla="*/ 26 h 64"/>
                <a:gd name="T2" fmla="*/ 61 w 99"/>
                <a:gd name="T3" fmla="*/ 3 h 64"/>
                <a:gd name="T4" fmla="*/ 21 w 99"/>
                <a:gd name="T5" fmla="*/ 9 h 64"/>
                <a:gd name="T6" fmla="*/ 2 w 99"/>
                <a:gd name="T7" fmla="*/ 23 h 64"/>
                <a:gd name="T8" fmla="*/ 6 w 99"/>
                <a:gd name="T9" fmla="*/ 42 h 64"/>
                <a:gd name="T10" fmla="*/ 72 w 99"/>
                <a:gd name="T11" fmla="*/ 63 h 64"/>
                <a:gd name="T12" fmla="*/ 92 w 99"/>
                <a:gd name="T13" fmla="*/ 64 h 64"/>
                <a:gd name="T14" fmla="*/ 99 w 99"/>
                <a:gd name="T15" fmla="*/ 26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4">
                  <a:moveTo>
                    <a:pt x="99" y="26"/>
                  </a:moveTo>
                  <a:cubicBezTo>
                    <a:pt x="99" y="26"/>
                    <a:pt x="82" y="0"/>
                    <a:pt x="61" y="3"/>
                  </a:cubicBezTo>
                  <a:cubicBezTo>
                    <a:pt x="40" y="7"/>
                    <a:pt x="28" y="3"/>
                    <a:pt x="21" y="9"/>
                  </a:cubicBezTo>
                  <a:cubicBezTo>
                    <a:pt x="15" y="15"/>
                    <a:pt x="3" y="16"/>
                    <a:pt x="2" y="23"/>
                  </a:cubicBezTo>
                  <a:cubicBezTo>
                    <a:pt x="0" y="29"/>
                    <a:pt x="3" y="33"/>
                    <a:pt x="6" y="42"/>
                  </a:cubicBezTo>
                  <a:cubicBezTo>
                    <a:pt x="10" y="50"/>
                    <a:pt x="57" y="64"/>
                    <a:pt x="72" y="63"/>
                  </a:cubicBezTo>
                  <a:cubicBezTo>
                    <a:pt x="87" y="62"/>
                    <a:pt x="92" y="64"/>
                    <a:pt x="92" y="64"/>
                  </a:cubicBezTo>
                  <a:lnTo>
                    <a:pt x="99" y="26"/>
                  </a:ln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îśliḋè"/>
            <p:cNvSpPr/>
            <p:nvPr/>
          </p:nvSpPr>
          <p:spPr bwMode="auto">
            <a:xfrm>
              <a:off x="5454651" y="3878263"/>
              <a:ext cx="41275" cy="123825"/>
            </a:xfrm>
            <a:custGeom>
              <a:avLst/>
              <a:gdLst>
                <a:gd name="T0" fmla="*/ 8 w 16"/>
                <a:gd name="T1" fmla="*/ 0 h 48"/>
                <a:gd name="T2" fmla="*/ 0 w 16"/>
                <a:gd name="T3" fmla="*/ 47 h 48"/>
                <a:gd name="T4" fmla="*/ 9 w 16"/>
                <a:gd name="T5" fmla="*/ 48 h 48"/>
                <a:gd name="T6" fmla="*/ 16 w 16"/>
                <a:gd name="T7" fmla="*/ 10 h 48"/>
                <a:gd name="T8" fmla="*/ 8 w 16"/>
                <a:gd name="T9" fmla="*/ 0 h 48"/>
              </a:gdLst>
              <a:ahLst/>
              <a:cxnLst>
                <a:cxn ang="0">
                  <a:pos x="T0" y="T1"/>
                </a:cxn>
                <a:cxn ang="0">
                  <a:pos x="T2" y="T3"/>
                </a:cxn>
                <a:cxn ang="0">
                  <a:pos x="T4" y="T5"/>
                </a:cxn>
                <a:cxn ang="0">
                  <a:pos x="T6" y="T7"/>
                </a:cxn>
                <a:cxn ang="0">
                  <a:pos x="T8" y="T9"/>
                </a:cxn>
              </a:cxnLst>
              <a:rect l="0" t="0" r="r" b="b"/>
              <a:pathLst>
                <a:path w="16" h="48">
                  <a:moveTo>
                    <a:pt x="8" y="0"/>
                  </a:moveTo>
                  <a:cubicBezTo>
                    <a:pt x="0" y="47"/>
                    <a:pt x="0" y="47"/>
                    <a:pt x="0" y="47"/>
                  </a:cubicBezTo>
                  <a:cubicBezTo>
                    <a:pt x="7" y="47"/>
                    <a:pt x="9" y="48"/>
                    <a:pt x="9" y="48"/>
                  </a:cubicBezTo>
                  <a:cubicBezTo>
                    <a:pt x="16" y="10"/>
                    <a:pt x="16" y="10"/>
                    <a:pt x="16" y="10"/>
                  </a:cubicBezTo>
                  <a:cubicBezTo>
                    <a:pt x="16" y="10"/>
                    <a:pt x="13" y="5"/>
                    <a:pt x="8" y="0"/>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í$1iḍe"/>
            <p:cNvSpPr/>
            <p:nvPr/>
          </p:nvSpPr>
          <p:spPr bwMode="auto">
            <a:xfrm>
              <a:off x="5475288" y="3889375"/>
              <a:ext cx="454025" cy="212725"/>
            </a:xfrm>
            <a:custGeom>
              <a:avLst/>
              <a:gdLst>
                <a:gd name="T0" fmla="*/ 286 w 286"/>
                <a:gd name="T1" fmla="*/ 134 h 134"/>
                <a:gd name="T2" fmla="*/ 0 w 286"/>
                <a:gd name="T3" fmla="*/ 87 h 134"/>
                <a:gd name="T4" fmla="*/ 11 w 286"/>
                <a:gd name="T5" fmla="*/ 10 h 134"/>
                <a:gd name="T6" fmla="*/ 19 w 286"/>
                <a:gd name="T7" fmla="*/ 0 h 134"/>
                <a:gd name="T8" fmla="*/ 286 w 286"/>
                <a:gd name="T9" fmla="*/ 39 h 134"/>
                <a:gd name="T10" fmla="*/ 286 w 286"/>
                <a:gd name="T11" fmla="*/ 134 h 134"/>
              </a:gdLst>
              <a:ahLst/>
              <a:cxnLst>
                <a:cxn ang="0">
                  <a:pos x="T0" y="T1"/>
                </a:cxn>
                <a:cxn ang="0">
                  <a:pos x="T2" y="T3"/>
                </a:cxn>
                <a:cxn ang="0">
                  <a:pos x="T4" y="T5"/>
                </a:cxn>
                <a:cxn ang="0">
                  <a:pos x="T6" y="T7"/>
                </a:cxn>
                <a:cxn ang="0">
                  <a:pos x="T8" y="T9"/>
                </a:cxn>
                <a:cxn ang="0">
                  <a:pos x="T10" y="T11"/>
                </a:cxn>
              </a:cxnLst>
              <a:rect l="0" t="0" r="r" b="b"/>
              <a:pathLst>
                <a:path w="286" h="134">
                  <a:moveTo>
                    <a:pt x="286" y="134"/>
                  </a:moveTo>
                  <a:lnTo>
                    <a:pt x="0" y="87"/>
                  </a:lnTo>
                  <a:lnTo>
                    <a:pt x="11" y="10"/>
                  </a:lnTo>
                  <a:lnTo>
                    <a:pt x="19" y="0"/>
                  </a:lnTo>
                  <a:lnTo>
                    <a:pt x="286" y="39"/>
                  </a:lnTo>
                  <a:lnTo>
                    <a:pt x="286" y="134"/>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ṥľîḓê"/>
            <p:cNvSpPr/>
            <p:nvPr/>
          </p:nvSpPr>
          <p:spPr bwMode="auto">
            <a:xfrm>
              <a:off x="5480051" y="3367088"/>
              <a:ext cx="98425" cy="60325"/>
            </a:xfrm>
            <a:custGeom>
              <a:avLst/>
              <a:gdLst>
                <a:gd name="T0" fmla="*/ 31 w 62"/>
                <a:gd name="T1" fmla="*/ 0 h 38"/>
                <a:gd name="T2" fmla="*/ 31 w 62"/>
                <a:gd name="T3" fmla="*/ 0 h 38"/>
                <a:gd name="T4" fmla="*/ 31 w 62"/>
                <a:gd name="T5" fmla="*/ 0 h 38"/>
                <a:gd name="T6" fmla="*/ 31 w 62"/>
                <a:gd name="T7" fmla="*/ 0 h 38"/>
                <a:gd name="T8" fmla="*/ 31 w 62"/>
                <a:gd name="T9" fmla="*/ 0 h 38"/>
                <a:gd name="T10" fmla="*/ 0 w 62"/>
                <a:gd name="T11" fmla="*/ 13 h 38"/>
                <a:gd name="T12" fmla="*/ 0 w 62"/>
                <a:gd name="T13" fmla="*/ 21 h 38"/>
                <a:gd name="T14" fmla="*/ 5 w 62"/>
                <a:gd name="T15" fmla="*/ 38 h 38"/>
                <a:gd name="T16" fmla="*/ 31 w 62"/>
                <a:gd name="T17" fmla="*/ 38 h 38"/>
                <a:gd name="T18" fmla="*/ 31 w 62"/>
                <a:gd name="T19" fmla="*/ 38 h 38"/>
                <a:gd name="T20" fmla="*/ 55 w 62"/>
                <a:gd name="T21" fmla="*/ 38 h 38"/>
                <a:gd name="T22" fmla="*/ 62 w 62"/>
                <a:gd name="T23" fmla="*/ 21 h 38"/>
                <a:gd name="T24" fmla="*/ 62 w 62"/>
                <a:gd name="T25" fmla="*/ 13 h 38"/>
                <a:gd name="T26" fmla="*/ 31 w 62"/>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8">
                  <a:moveTo>
                    <a:pt x="31" y="0"/>
                  </a:moveTo>
                  <a:lnTo>
                    <a:pt x="31" y="0"/>
                  </a:lnTo>
                  <a:lnTo>
                    <a:pt x="31" y="0"/>
                  </a:lnTo>
                  <a:lnTo>
                    <a:pt x="31" y="0"/>
                  </a:lnTo>
                  <a:lnTo>
                    <a:pt x="31" y="0"/>
                  </a:lnTo>
                  <a:lnTo>
                    <a:pt x="0" y="13"/>
                  </a:lnTo>
                  <a:lnTo>
                    <a:pt x="0" y="21"/>
                  </a:lnTo>
                  <a:lnTo>
                    <a:pt x="5" y="38"/>
                  </a:lnTo>
                  <a:lnTo>
                    <a:pt x="31" y="38"/>
                  </a:lnTo>
                  <a:lnTo>
                    <a:pt x="31" y="38"/>
                  </a:lnTo>
                  <a:lnTo>
                    <a:pt x="55" y="38"/>
                  </a:lnTo>
                  <a:lnTo>
                    <a:pt x="62" y="21"/>
                  </a:lnTo>
                  <a:lnTo>
                    <a:pt x="62" y="13"/>
                  </a:lnTo>
                  <a:lnTo>
                    <a:pt x="31" y="0"/>
                  </a:lnTo>
                  <a:close/>
                </a:path>
              </a:pathLst>
            </a:custGeom>
            <a:solidFill>
              <a:srgbClr val="D937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ïṣḻîďè"/>
            <p:cNvSpPr/>
            <p:nvPr/>
          </p:nvSpPr>
          <p:spPr bwMode="auto">
            <a:xfrm>
              <a:off x="5480051" y="3367088"/>
              <a:ext cx="98425" cy="46037"/>
            </a:xfrm>
            <a:custGeom>
              <a:avLst/>
              <a:gdLst>
                <a:gd name="T0" fmla="*/ 58 w 62"/>
                <a:gd name="T1" fmla="*/ 29 h 29"/>
                <a:gd name="T2" fmla="*/ 62 w 62"/>
                <a:gd name="T3" fmla="*/ 21 h 29"/>
                <a:gd name="T4" fmla="*/ 62 w 62"/>
                <a:gd name="T5" fmla="*/ 13 h 29"/>
                <a:gd name="T6" fmla="*/ 31 w 62"/>
                <a:gd name="T7" fmla="*/ 0 h 29"/>
                <a:gd name="T8" fmla="*/ 31 w 62"/>
                <a:gd name="T9" fmla="*/ 0 h 29"/>
                <a:gd name="T10" fmla="*/ 31 w 62"/>
                <a:gd name="T11" fmla="*/ 0 h 29"/>
                <a:gd name="T12" fmla="*/ 31 w 62"/>
                <a:gd name="T13" fmla="*/ 0 h 29"/>
                <a:gd name="T14" fmla="*/ 31 w 62"/>
                <a:gd name="T15" fmla="*/ 0 h 29"/>
                <a:gd name="T16" fmla="*/ 0 w 62"/>
                <a:gd name="T17" fmla="*/ 13 h 29"/>
                <a:gd name="T18" fmla="*/ 0 w 62"/>
                <a:gd name="T19" fmla="*/ 21 h 29"/>
                <a:gd name="T20" fmla="*/ 2 w 62"/>
                <a:gd name="T21" fmla="*/ 29 h 29"/>
                <a:gd name="T22" fmla="*/ 31 w 62"/>
                <a:gd name="T23" fmla="*/ 15 h 29"/>
                <a:gd name="T24" fmla="*/ 58 w 62"/>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29">
                  <a:moveTo>
                    <a:pt x="58" y="29"/>
                  </a:moveTo>
                  <a:lnTo>
                    <a:pt x="62" y="21"/>
                  </a:lnTo>
                  <a:lnTo>
                    <a:pt x="62" y="13"/>
                  </a:lnTo>
                  <a:lnTo>
                    <a:pt x="31" y="0"/>
                  </a:lnTo>
                  <a:lnTo>
                    <a:pt x="31" y="0"/>
                  </a:lnTo>
                  <a:lnTo>
                    <a:pt x="31" y="0"/>
                  </a:lnTo>
                  <a:lnTo>
                    <a:pt x="31" y="0"/>
                  </a:lnTo>
                  <a:lnTo>
                    <a:pt x="31" y="0"/>
                  </a:lnTo>
                  <a:lnTo>
                    <a:pt x="0" y="13"/>
                  </a:lnTo>
                  <a:lnTo>
                    <a:pt x="0" y="21"/>
                  </a:lnTo>
                  <a:lnTo>
                    <a:pt x="2" y="29"/>
                  </a:lnTo>
                  <a:lnTo>
                    <a:pt x="31" y="15"/>
                  </a:lnTo>
                  <a:lnTo>
                    <a:pt x="58" y="29"/>
                  </a:lnTo>
                  <a:close/>
                </a:path>
              </a:pathLst>
            </a:custGeom>
            <a:solidFill>
              <a:srgbClr val="BC11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îṣľîḑê"/>
            <p:cNvSpPr/>
            <p:nvPr/>
          </p:nvSpPr>
          <p:spPr bwMode="auto">
            <a:xfrm>
              <a:off x="5759451" y="2709863"/>
              <a:ext cx="114300" cy="260350"/>
            </a:xfrm>
            <a:custGeom>
              <a:avLst/>
              <a:gdLst>
                <a:gd name="T0" fmla="*/ 6 w 44"/>
                <a:gd name="T1" fmla="*/ 0 h 101"/>
                <a:gd name="T2" fmla="*/ 10 w 44"/>
                <a:gd name="T3" fmla="*/ 0 h 101"/>
                <a:gd name="T4" fmla="*/ 42 w 44"/>
                <a:gd name="T5" fmla="*/ 52 h 101"/>
                <a:gd name="T6" fmla="*/ 4 w 44"/>
                <a:gd name="T7" fmla="*/ 100 h 101"/>
                <a:gd name="T8" fmla="*/ 0 w 44"/>
                <a:gd name="T9" fmla="*/ 100 h 101"/>
                <a:gd name="T10" fmla="*/ 6 w 44"/>
                <a:gd name="T11" fmla="*/ 0 h 101"/>
              </a:gdLst>
              <a:ahLst/>
              <a:cxnLst>
                <a:cxn ang="0">
                  <a:pos x="T0" y="T1"/>
                </a:cxn>
                <a:cxn ang="0">
                  <a:pos x="T2" y="T3"/>
                </a:cxn>
                <a:cxn ang="0">
                  <a:pos x="T4" y="T5"/>
                </a:cxn>
                <a:cxn ang="0">
                  <a:pos x="T6" y="T7"/>
                </a:cxn>
                <a:cxn ang="0">
                  <a:pos x="T8" y="T9"/>
                </a:cxn>
                <a:cxn ang="0">
                  <a:pos x="T10" y="T11"/>
                </a:cxn>
              </a:cxnLst>
              <a:rect l="0" t="0" r="r" b="b"/>
              <a:pathLst>
                <a:path w="44" h="101">
                  <a:moveTo>
                    <a:pt x="6" y="0"/>
                  </a:moveTo>
                  <a:cubicBezTo>
                    <a:pt x="7" y="0"/>
                    <a:pt x="9" y="0"/>
                    <a:pt x="10" y="0"/>
                  </a:cubicBezTo>
                  <a:cubicBezTo>
                    <a:pt x="29" y="1"/>
                    <a:pt x="44" y="25"/>
                    <a:pt x="42" y="52"/>
                  </a:cubicBezTo>
                  <a:cubicBezTo>
                    <a:pt x="40" y="80"/>
                    <a:pt x="23" y="101"/>
                    <a:pt x="4" y="100"/>
                  </a:cubicBezTo>
                  <a:cubicBezTo>
                    <a:pt x="3" y="100"/>
                    <a:pt x="1" y="100"/>
                    <a:pt x="0" y="100"/>
                  </a:cubicBezTo>
                  <a:lnTo>
                    <a:pt x="6" y="0"/>
                  </a:ln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iṧ1îde"/>
            <p:cNvSpPr/>
            <p:nvPr/>
          </p:nvSpPr>
          <p:spPr bwMode="auto">
            <a:xfrm>
              <a:off x="5375276" y="3249613"/>
              <a:ext cx="304800" cy="198437"/>
            </a:xfrm>
            <a:custGeom>
              <a:avLst/>
              <a:gdLst>
                <a:gd name="T0" fmla="*/ 60 w 119"/>
                <a:gd name="T1" fmla="*/ 0 h 77"/>
                <a:gd name="T2" fmla="*/ 0 w 119"/>
                <a:gd name="T3" fmla="*/ 54 h 77"/>
                <a:gd name="T4" fmla="*/ 0 w 119"/>
                <a:gd name="T5" fmla="*/ 69 h 77"/>
                <a:gd name="T6" fmla="*/ 9 w 119"/>
                <a:gd name="T7" fmla="*/ 75 h 77"/>
                <a:gd name="T8" fmla="*/ 60 w 119"/>
                <a:gd name="T9" fmla="*/ 49 h 77"/>
                <a:gd name="T10" fmla="*/ 110 w 119"/>
                <a:gd name="T11" fmla="*/ 75 h 77"/>
                <a:gd name="T12" fmla="*/ 119 w 119"/>
                <a:gd name="T13" fmla="*/ 69 h 77"/>
                <a:gd name="T14" fmla="*/ 119 w 119"/>
                <a:gd name="T15" fmla="*/ 54 h 77"/>
                <a:gd name="T16" fmla="*/ 60 w 119"/>
                <a:gd name="T1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77">
                  <a:moveTo>
                    <a:pt x="60" y="0"/>
                  </a:moveTo>
                  <a:cubicBezTo>
                    <a:pt x="27" y="0"/>
                    <a:pt x="0" y="24"/>
                    <a:pt x="0" y="54"/>
                  </a:cubicBezTo>
                  <a:cubicBezTo>
                    <a:pt x="0" y="69"/>
                    <a:pt x="0" y="69"/>
                    <a:pt x="0" y="69"/>
                  </a:cubicBezTo>
                  <a:cubicBezTo>
                    <a:pt x="0" y="74"/>
                    <a:pt x="5" y="77"/>
                    <a:pt x="9" y="75"/>
                  </a:cubicBezTo>
                  <a:cubicBezTo>
                    <a:pt x="60" y="49"/>
                    <a:pt x="60" y="49"/>
                    <a:pt x="60" y="49"/>
                  </a:cubicBezTo>
                  <a:cubicBezTo>
                    <a:pt x="110" y="75"/>
                    <a:pt x="110" y="75"/>
                    <a:pt x="110" y="75"/>
                  </a:cubicBezTo>
                  <a:cubicBezTo>
                    <a:pt x="114" y="77"/>
                    <a:pt x="119" y="74"/>
                    <a:pt x="119" y="69"/>
                  </a:cubicBezTo>
                  <a:cubicBezTo>
                    <a:pt x="119" y="54"/>
                    <a:pt x="119" y="54"/>
                    <a:pt x="119" y="54"/>
                  </a:cubicBezTo>
                  <a:cubicBezTo>
                    <a:pt x="119" y="24"/>
                    <a:pt x="92" y="0"/>
                    <a:pt x="6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îsļîḋe"/>
            <p:cNvSpPr/>
            <p:nvPr/>
          </p:nvSpPr>
          <p:spPr bwMode="auto">
            <a:xfrm>
              <a:off x="5600701" y="3860800"/>
              <a:ext cx="212725" cy="63500"/>
            </a:xfrm>
            <a:custGeom>
              <a:avLst/>
              <a:gdLst>
                <a:gd name="T0" fmla="*/ 50 w 83"/>
                <a:gd name="T1" fmla="*/ 20 h 25"/>
                <a:gd name="T2" fmla="*/ 82 w 83"/>
                <a:gd name="T3" fmla="*/ 25 h 25"/>
                <a:gd name="T4" fmla="*/ 82 w 83"/>
                <a:gd name="T5" fmla="*/ 13 h 25"/>
                <a:gd name="T6" fmla="*/ 60 w 83"/>
                <a:gd name="T7" fmla="*/ 4 h 25"/>
                <a:gd name="T8" fmla="*/ 20 w 83"/>
                <a:gd name="T9" fmla="*/ 6 h 25"/>
                <a:gd name="T10" fmla="*/ 0 w 83"/>
                <a:gd name="T11" fmla="*/ 15 h 25"/>
                <a:gd name="T12" fmla="*/ 50 w 83"/>
                <a:gd name="T13" fmla="*/ 20 h 25"/>
              </a:gdLst>
              <a:ahLst/>
              <a:cxnLst>
                <a:cxn ang="0">
                  <a:pos x="T0" y="T1"/>
                </a:cxn>
                <a:cxn ang="0">
                  <a:pos x="T2" y="T3"/>
                </a:cxn>
                <a:cxn ang="0">
                  <a:pos x="T4" y="T5"/>
                </a:cxn>
                <a:cxn ang="0">
                  <a:pos x="T6" y="T7"/>
                </a:cxn>
                <a:cxn ang="0">
                  <a:pos x="T8" y="T9"/>
                </a:cxn>
                <a:cxn ang="0">
                  <a:pos x="T10" y="T11"/>
                </a:cxn>
                <a:cxn ang="0">
                  <a:pos x="T12" y="T13"/>
                </a:cxn>
              </a:cxnLst>
              <a:rect l="0" t="0" r="r" b="b"/>
              <a:pathLst>
                <a:path w="83" h="25">
                  <a:moveTo>
                    <a:pt x="50" y="20"/>
                  </a:moveTo>
                  <a:cubicBezTo>
                    <a:pt x="60" y="22"/>
                    <a:pt x="71" y="23"/>
                    <a:pt x="82" y="25"/>
                  </a:cubicBezTo>
                  <a:cubicBezTo>
                    <a:pt x="83" y="20"/>
                    <a:pt x="83" y="17"/>
                    <a:pt x="82" y="13"/>
                  </a:cubicBezTo>
                  <a:cubicBezTo>
                    <a:pt x="79" y="8"/>
                    <a:pt x="68" y="8"/>
                    <a:pt x="60" y="4"/>
                  </a:cubicBezTo>
                  <a:cubicBezTo>
                    <a:pt x="53" y="0"/>
                    <a:pt x="42" y="6"/>
                    <a:pt x="20" y="6"/>
                  </a:cubicBezTo>
                  <a:cubicBezTo>
                    <a:pt x="12" y="6"/>
                    <a:pt x="6" y="10"/>
                    <a:pt x="0" y="15"/>
                  </a:cubicBezTo>
                  <a:cubicBezTo>
                    <a:pt x="16" y="18"/>
                    <a:pt x="33" y="18"/>
                    <a:pt x="50" y="20"/>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8" name="ísḻîḋe"/>
            <p:cNvSpPr/>
            <p:nvPr/>
          </p:nvSpPr>
          <p:spPr bwMode="auto">
            <a:xfrm>
              <a:off x="5432426" y="3151188"/>
              <a:ext cx="214313" cy="195262"/>
            </a:xfrm>
            <a:custGeom>
              <a:avLst/>
              <a:gdLst>
                <a:gd name="T0" fmla="*/ 0 w 84"/>
                <a:gd name="T1" fmla="*/ 0 h 76"/>
                <a:gd name="T2" fmla="*/ 0 w 84"/>
                <a:gd name="T3" fmla="*/ 65 h 76"/>
                <a:gd name="T4" fmla="*/ 42 w 84"/>
                <a:gd name="T5" fmla="*/ 76 h 76"/>
                <a:gd name="T6" fmla="*/ 84 w 84"/>
                <a:gd name="T7" fmla="*/ 65 h 76"/>
                <a:gd name="T8" fmla="*/ 84 w 84"/>
                <a:gd name="T9" fmla="*/ 0 h 76"/>
                <a:gd name="T10" fmla="*/ 0 w 84"/>
                <a:gd name="T11" fmla="*/ 0 h 76"/>
              </a:gdLst>
              <a:ahLst/>
              <a:cxnLst>
                <a:cxn ang="0">
                  <a:pos x="T0" y="T1"/>
                </a:cxn>
                <a:cxn ang="0">
                  <a:pos x="T2" y="T3"/>
                </a:cxn>
                <a:cxn ang="0">
                  <a:pos x="T4" y="T5"/>
                </a:cxn>
                <a:cxn ang="0">
                  <a:pos x="T6" y="T7"/>
                </a:cxn>
                <a:cxn ang="0">
                  <a:pos x="T8" y="T9"/>
                </a:cxn>
                <a:cxn ang="0">
                  <a:pos x="T10" y="T11"/>
                </a:cxn>
              </a:cxnLst>
              <a:rect l="0" t="0" r="r" b="b"/>
              <a:pathLst>
                <a:path w="84" h="76">
                  <a:moveTo>
                    <a:pt x="0" y="0"/>
                  </a:moveTo>
                  <a:cubicBezTo>
                    <a:pt x="0" y="65"/>
                    <a:pt x="0" y="65"/>
                    <a:pt x="0" y="65"/>
                  </a:cubicBezTo>
                  <a:cubicBezTo>
                    <a:pt x="0" y="71"/>
                    <a:pt x="19" y="76"/>
                    <a:pt x="42" y="76"/>
                  </a:cubicBezTo>
                  <a:cubicBezTo>
                    <a:pt x="65" y="76"/>
                    <a:pt x="84" y="71"/>
                    <a:pt x="84" y="65"/>
                  </a:cubicBezTo>
                  <a:cubicBezTo>
                    <a:pt x="84" y="0"/>
                    <a:pt x="84" y="0"/>
                    <a:pt x="84" y="0"/>
                  </a:cubicBezTo>
                  <a:lnTo>
                    <a:pt x="0" y="0"/>
                  </a:ln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9" name="iṡ1îḓê"/>
            <p:cNvSpPr/>
            <p:nvPr/>
          </p:nvSpPr>
          <p:spPr bwMode="auto">
            <a:xfrm>
              <a:off x="5432426" y="3151188"/>
              <a:ext cx="214313" cy="136525"/>
            </a:xfrm>
            <a:custGeom>
              <a:avLst/>
              <a:gdLst>
                <a:gd name="T0" fmla="*/ 44 w 84"/>
                <a:gd name="T1" fmla="*/ 53 h 53"/>
                <a:gd name="T2" fmla="*/ 84 w 84"/>
                <a:gd name="T3" fmla="*/ 46 h 53"/>
                <a:gd name="T4" fmla="*/ 84 w 84"/>
                <a:gd name="T5" fmla="*/ 0 h 53"/>
                <a:gd name="T6" fmla="*/ 0 w 84"/>
                <a:gd name="T7" fmla="*/ 0 h 53"/>
                <a:gd name="T8" fmla="*/ 0 w 84"/>
                <a:gd name="T9" fmla="*/ 47 h 53"/>
                <a:gd name="T10" fmla="*/ 44 w 84"/>
                <a:gd name="T11" fmla="*/ 53 h 53"/>
              </a:gdLst>
              <a:ahLst/>
              <a:cxnLst>
                <a:cxn ang="0">
                  <a:pos x="T0" y="T1"/>
                </a:cxn>
                <a:cxn ang="0">
                  <a:pos x="T2" y="T3"/>
                </a:cxn>
                <a:cxn ang="0">
                  <a:pos x="T4" y="T5"/>
                </a:cxn>
                <a:cxn ang="0">
                  <a:pos x="T6" y="T7"/>
                </a:cxn>
                <a:cxn ang="0">
                  <a:pos x="T8" y="T9"/>
                </a:cxn>
                <a:cxn ang="0">
                  <a:pos x="T10" y="T11"/>
                </a:cxn>
              </a:cxnLst>
              <a:rect l="0" t="0" r="r" b="b"/>
              <a:pathLst>
                <a:path w="84" h="53">
                  <a:moveTo>
                    <a:pt x="44" y="53"/>
                  </a:moveTo>
                  <a:cubicBezTo>
                    <a:pt x="59" y="52"/>
                    <a:pt x="72" y="50"/>
                    <a:pt x="84" y="46"/>
                  </a:cubicBezTo>
                  <a:cubicBezTo>
                    <a:pt x="84" y="0"/>
                    <a:pt x="84" y="0"/>
                    <a:pt x="84" y="0"/>
                  </a:cubicBezTo>
                  <a:cubicBezTo>
                    <a:pt x="0" y="0"/>
                    <a:pt x="0" y="0"/>
                    <a:pt x="0" y="0"/>
                  </a:cubicBezTo>
                  <a:cubicBezTo>
                    <a:pt x="0" y="47"/>
                    <a:pt x="0" y="47"/>
                    <a:pt x="0" y="47"/>
                  </a:cubicBezTo>
                  <a:cubicBezTo>
                    <a:pt x="13" y="51"/>
                    <a:pt x="27" y="53"/>
                    <a:pt x="44" y="53"/>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 name="íşlîḍé"/>
            <p:cNvSpPr/>
            <p:nvPr/>
          </p:nvSpPr>
          <p:spPr bwMode="auto">
            <a:xfrm>
              <a:off x="5432426" y="3151188"/>
              <a:ext cx="214313" cy="93662"/>
            </a:xfrm>
            <a:custGeom>
              <a:avLst/>
              <a:gdLst>
                <a:gd name="T0" fmla="*/ 0 w 84"/>
                <a:gd name="T1" fmla="*/ 27 h 36"/>
                <a:gd name="T2" fmla="*/ 35 w 84"/>
                <a:gd name="T3" fmla="*/ 35 h 36"/>
                <a:gd name="T4" fmla="*/ 84 w 84"/>
                <a:gd name="T5" fmla="*/ 24 h 36"/>
                <a:gd name="T6" fmla="*/ 84 w 84"/>
                <a:gd name="T7" fmla="*/ 0 h 36"/>
                <a:gd name="T8" fmla="*/ 0 w 84"/>
                <a:gd name="T9" fmla="*/ 0 h 36"/>
                <a:gd name="T10" fmla="*/ 0 w 84"/>
                <a:gd name="T11" fmla="*/ 27 h 36"/>
              </a:gdLst>
              <a:ahLst/>
              <a:cxnLst>
                <a:cxn ang="0">
                  <a:pos x="T0" y="T1"/>
                </a:cxn>
                <a:cxn ang="0">
                  <a:pos x="T2" y="T3"/>
                </a:cxn>
                <a:cxn ang="0">
                  <a:pos x="T4" y="T5"/>
                </a:cxn>
                <a:cxn ang="0">
                  <a:pos x="T6" y="T7"/>
                </a:cxn>
                <a:cxn ang="0">
                  <a:pos x="T8" y="T9"/>
                </a:cxn>
                <a:cxn ang="0">
                  <a:pos x="T10" y="T11"/>
                </a:cxn>
              </a:cxnLst>
              <a:rect l="0" t="0" r="r" b="b"/>
              <a:pathLst>
                <a:path w="84" h="36">
                  <a:moveTo>
                    <a:pt x="0" y="27"/>
                  </a:moveTo>
                  <a:cubicBezTo>
                    <a:pt x="11" y="32"/>
                    <a:pt x="23" y="34"/>
                    <a:pt x="35" y="35"/>
                  </a:cubicBezTo>
                  <a:cubicBezTo>
                    <a:pt x="52" y="36"/>
                    <a:pt x="69" y="32"/>
                    <a:pt x="84" y="24"/>
                  </a:cubicBezTo>
                  <a:cubicBezTo>
                    <a:pt x="84" y="0"/>
                    <a:pt x="84" y="0"/>
                    <a:pt x="84" y="0"/>
                  </a:cubicBezTo>
                  <a:cubicBezTo>
                    <a:pt x="0" y="0"/>
                    <a:pt x="0" y="0"/>
                    <a:pt x="0" y="0"/>
                  </a:cubicBezTo>
                  <a:lnTo>
                    <a:pt x="0" y="27"/>
                  </a:ln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1" name="ïşḷidé"/>
            <p:cNvSpPr/>
            <p:nvPr/>
          </p:nvSpPr>
          <p:spPr bwMode="auto">
            <a:xfrm>
              <a:off x="5157788" y="2746375"/>
              <a:ext cx="134938" cy="263525"/>
            </a:xfrm>
            <a:custGeom>
              <a:avLst/>
              <a:gdLst>
                <a:gd name="T0" fmla="*/ 34 w 53"/>
                <a:gd name="T1" fmla="*/ 0 h 103"/>
                <a:gd name="T2" fmla="*/ 30 w 53"/>
                <a:gd name="T3" fmla="*/ 0 h 103"/>
                <a:gd name="T4" fmla="*/ 5 w 53"/>
                <a:gd name="T5" fmla="*/ 56 h 103"/>
                <a:gd name="T6" fmla="*/ 50 w 53"/>
                <a:gd name="T7" fmla="*/ 99 h 103"/>
                <a:gd name="T8" fmla="*/ 53 w 53"/>
                <a:gd name="T9" fmla="*/ 98 h 103"/>
                <a:gd name="T10" fmla="*/ 34 w 53"/>
                <a:gd name="T11" fmla="*/ 0 h 103"/>
              </a:gdLst>
              <a:ahLst/>
              <a:cxnLst>
                <a:cxn ang="0">
                  <a:pos x="T0" y="T1"/>
                </a:cxn>
                <a:cxn ang="0">
                  <a:pos x="T2" y="T3"/>
                </a:cxn>
                <a:cxn ang="0">
                  <a:pos x="T4" y="T5"/>
                </a:cxn>
                <a:cxn ang="0">
                  <a:pos x="T6" y="T7"/>
                </a:cxn>
                <a:cxn ang="0">
                  <a:pos x="T8" y="T9"/>
                </a:cxn>
                <a:cxn ang="0">
                  <a:pos x="T10" y="T11"/>
                </a:cxn>
              </a:cxnLst>
              <a:rect l="0" t="0" r="r" b="b"/>
              <a:pathLst>
                <a:path w="53" h="103">
                  <a:moveTo>
                    <a:pt x="34" y="0"/>
                  </a:moveTo>
                  <a:cubicBezTo>
                    <a:pt x="33" y="0"/>
                    <a:pt x="32" y="0"/>
                    <a:pt x="30" y="0"/>
                  </a:cubicBezTo>
                  <a:cubicBezTo>
                    <a:pt x="11" y="4"/>
                    <a:pt x="0" y="29"/>
                    <a:pt x="5" y="56"/>
                  </a:cubicBezTo>
                  <a:cubicBezTo>
                    <a:pt x="11" y="84"/>
                    <a:pt x="31" y="103"/>
                    <a:pt x="50" y="99"/>
                  </a:cubicBezTo>
                  <a:cubicBezTo>
                    <a:pt x="51" y="99"/>
                    <a:pt x="52" y="98"/>
                    <a:pt x="53" y="98"/>
                  </a:cubicBezTo>
                  <a:lnTo>
                    <a:pt x="34" y="0"/>
                  </a:ln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 name="isľiďé"/>
            <p:cNvSpPr/>
            <p:nvPr/>
          </p:nvSpPr>
          <p:spPr bwMode="auto">
            <a:xfrm>
              <a:off x="5205413" y="2746375"/>
              <a:ext cx="87313" cy="257175"/>
            </a:xfrm>
            <a:custGeom>
              <a:avLst/>
              <a:gdLst>
                <a:gd name="T0" fmla="*/ 31 w 34"/>
                <a:gd name="T1" fmla="*/ 99 h 100"/>
                <a:gd name="T2" fmla="*/ 34 w 34"/>
                <a:gd name="T3" fmla="*/ 98 h 100"/>
                <a:gd name="T4" fmla="*/ 15 w 34"/>
                <a:gd name="T5" fmla="*/ 0 h 100"/>
                <a:gd name="T6" fmla="*/ 11 w 34"/>
                <a:gd name="T7" fmla="*/ 0 h 100"/>
                <a:gd name="T8" fmla="*/ 0 w 34"/>
                <a:gd name="T9" fmla="*/ 6 h 100"/>
                <a:gd name="T10" fmla="*/ 1 w 34"/>
                <a:gd name="T11" fmla="*/ 10 h 100"/>
                <a:gd name="T12" fmla="*/ 13 w 34"/>
                <a:gd name="T13" fmla="*/ 68 h 100"/>
                <a:gd name="T14" fmla="*/ 19 w 34"/>
                <a:gd name="T15" fmla="*/ 98 h 100"/>
                <a:gd name="T16" fmla="*/ 31 w 34"/>
                <a:gd name="T17"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00">
                  <a:moveTo>
                    <a:pt x="31" y="99"/>
                  </a:moveTo>
                  <a:cubicBezTo>
                    <a:pt x="32" y="99"/>
                    <a:pt x="33" y="98"/>
                    <a:pt x="34" y="98"/>
                  </a:cubicBezTo>
                  <a:cubicBezTo>
                    <a:pt x="15" y="0"/>
                    <a:pt x="15" y="0"/>
                    <a:pt x="15" y="0"/>
                  </a:cubicBezTo>
                  <a:cubicBezTo>
                    <a:pt x="14" y="0"/>
                    <a:pt x="13" y="0"/>
                    <a:pt x="11" y="0"/>
                  </a:cubicBezTo>
                  <a:cubicBezTo>
                    <a:pt x="7" y="1"/>
                    <a:pt x="3" y="3"/>
                    <a:pt x="0" y="6"/>
                  </a:cubicBezTo>
                  <a:cubicBezTo>
                    <a:pt x="0" y="7"/>
                    <a:pt x="1" y="8"/>
                    <a:pt x="1" y="10"/>
                  </a:cubicBezTo>
                  <a:cubicBezTo>
                    <a:pt x="10" y="40"/>
                    <a:pt x="12" y="59"/>
                    <a:pt x="13" y="68"/>
                  </a:cubicBezTo>
                  <a:cubicBezTo>
                    <a:pt x="15" y="79"/>
                    <a:pt x="16" y="89"/>
                    <a:pt x="19" y="98"/>
                  </a:cubicBezTo>
                  <a:cubicBezTo>
                    <a:pt x="23" y="99"/>
                    <a:pt x="27" y="100"/>
                    <a:pt x="31" y="99"/>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3" name="í$ľïdê"/>
            <p:cNvSpPr/>
            <p:nvPr/>
          </p:nvSpPr>
          <p:spPr bwMode="auto">
            <a:xfrm>
              <a:off x="5221288" y="2425700"/>
              <a:ext cx="619125" cy="823912"/>
            </a:xfrm>
            <a:custGeom>
              <a:avLst/>
              <a:gdLst>
                <a:gd name="T0" fmla="*/ 7 w 241"/>
                <a:gd name="T1" fmla="*/ 140 h 321"/>
                <a:gd name="T2" fmla="*/ 111 w 241"/>
                <a:gd name="T3" fmla="*/ 2 h 321"/>
                <a:gd name="T4" fmla="*/ 228 w 241"/>
                <a:gd name="T5" fmla="*/ 134 h 321"/>
                <a:gd name="T6" fmla="*/ 131 w 241"/>
                <a:gd name="T7" fmla="*/ 318 h 321"/>
                <a:gd name="T8" fmla="*/ 7 w 241"/>
                <a:gd name="T9" fmla="*/ 140 h 321"/>
              </a:gdLst>
              <a:ahLst/>
              <a:cxnLst>
                <a:cxn ang="0">
                  <a:pos x="T0" y="T1"/>
                </a:cxn>
                <a:cxn ang="0">
                  <a:pos x="T2" y="T3"/>
                </a:cxn>
                <a:cxn ang="0">
                  <a:pos x="T4" y="T5"/>
                </a:cxn>
                <a:cxn ang="0">
                  <a:pos x="T6" y="T7"/>
                </a:cxn>
                <a:cxn ang="0">
                  <a:pos x="T8" y="T9"/>
                </a:cxn>
              </a:cxnLst>
              <a:rect l="0" t="0" r="r" b="b"/>
              <a:pathLst>
                <a:path w="241" h="321">
                  <a:moveTo>
                    <a:pt x="7" y="140"/>
                  </a:moveTo>
                  <a:cubicBezTo>
                    <a:pt x="0" y="21"/>
                    <a:pt x="50" y="4"/>
                    <a:pt x="111" y="2"/>
                  </a:cubicBezTo>
                  <a:cubicBezTo>
                    <a:pt x="171" y="0"/>
                    <a:pt x="219" y="6"/>
                    <a:pt x="228" y="134"/>
                  </a:cubicBezTo>
                  <a:cubicBezTo>
                    <a:pt x="232" y="200"/>
                    <a:pt x="241" y="315"/>
                    <a:pt x="131" y="318"/>
                  </a:cubicBezTo>
                  <a:cubicBezTo>
                    <a:pt x="21" y="321"/>
                    <a:pt x="12" y="206"/>
                    <a:pt x="7" y="140"/>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4" name="îSľiḋe"/>
            <p:cNvSpPr/>
            <p:nvPr/>
          </p:nvSpPr>
          <p:spPr bwMode="auto">
            <a:xfrm>
              <a:off x="5287963" y="2509838"/>
              <a:ext cx="511175" cy="303212"/>
            </a:xfrm>
            <a:custGeom>
              <a:avLst/>
              <a:gdLst>
                <a:gd name="T0" fmla="*/ 199 w 199"/>
                <a:gd name="T1" fmla="*/ 88 h 118"/>
                <a:gd name="T2" fmla="*/ 197 w 199"/>
                <a:gd name="T3" fmla="*/ 81 h 118"/>
                <a:gd name="T4" fmla="*/ 181 w 199"/>
                <a:gd name="T5" fmla="*/ 0 h 118"/>
                <a:gd name="T6" fmla="*/ 0 w 199"/>
                <a:gd name="T7" fmla="*/ 0 h 118"/>
                <a:gd name="T8" fmla="*/ 0 w 199"/>
                <a:gd name="T9" fmla="*/ 65 h 118"/>
                <a:gd name="T10" fmla="*/ 14 w 199"/>
                <a:gd name="T11" fmla="*/ 17 h 118"/>
                <a:gd name="T12" fmla="*/ 165 w 199"/>
                <a:gd name="T13" fmla="*/ 25 h 118"/>
                <a:gd name="T14" fmla="*/ 199 w 199"/>
                <a:gd name="T15" fmla="*/ 118 h 118"/>
                <a:gd name="T16" fmla="*/ 199 w 199"/>
                <a:gd name="T17" fmla="*/ 8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18">
                  <a:moveTo>
                    <a:pt x="199" y="88"/>
                  </a:moveTo>
                  <a:cubicBezTo>
                    <a:pt x="197" y="81"/>
                    <a:pt x="197" y="81"/>
                    <a:pt x="197" y="81"/>
                  </a:cubicBezTo>
                  <a:cubicBezTo>
                    <a:pt x="197" y="81"/>
                    <a:pt x="194" y="25"/>
                    <a:pt x="181" y="0"/>
                  </a:cubicBezTo>
                  <a:cubicBezTo>
                    <a:pt x="0" y="0"/>
                    <a:pt x="0" y="0"/>
                    <a:pt x="0" y="0"/>
                  </a:cubicBezTo>
                  <a:cubicBezTo>
                    <a:pt x="0" y="65"/>
                    <a:pt x="0" y="65"/>
                    <a:pt x="0" y="65"/>
                  </a:cubicBezTo>
                  <a:cubicBezTo>
                    <a:pt x="4" y="47"/>
                    <a:pt x="9" y="29"/>
                    <a:pt x="14" y="17"/>
                  </a:cubicBezTo>
                  <a:cubicBezTo>
                    <a:pt x="14" y="17"/>
                    <a:pt x="68" y="40"/>
                    <a:pt x="165" y="25"/>
                  </a:cubicBezTo>
                  <a:cubicBezTo>
                    <a:pt x="165" y="25"/>
                    <a:pt x="191" y="87"/>
                    <a:pt x="199" y="118"/>
                  </a:cubicBezTo>
                  <a:lnTo>
                    <a:pt x="199" y="88"/>
                  </a:ln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 name="ïṡḻide"/>
            <p:cNvSpPr/>
            <p:nvPr/>
          </p:nvSpPr>
          <p:spPr bwMode="auto">
            <a:xfrm>
              <a:off x="5241926" y="2763838"/>
              <a:ext cx="671513" cy="514350"/>
            </a:xfrm>
            <a:custGeom>
              <a:avLst/>
              <a:gdLst>
                <a:gd name="T0" fmla="*/ 213 w 262"/>
                <a:gd name="T1" fmla="*/ 0 h 200"/>
                <a:gd name="T2" fmla="*/ 215 w 262"/>
                <a:gd name="T3" fmla="*/ 33 h 200"/>
                <a:gd name="T4" fmla="*/ 215 w 262"/>
                <a:gd name="T5" fmla="*/ 35 h 200"/>
                <a:gd name="T6" fmla="*/ 177 w 262"/>
                <a:gd name="T7" fmla="*/ 85 h 200"/>
                <a:gd name="T8" fmla="*/ 174 w 262"/>
                <a:gd name="T9" fmla="*/ 85 h 200"/>
                <a:gd name="T10" fmla="*/ 84 w 262"/>
                <a:gd name="T11" fmla="*/ 87 h 200"/>
                <a:gd name="T12" fmla="*/ 75 w 262"/>
                <a:gd name="T13" fmla="*/ 89 h 200"/>
                <a:gd name="T14" fmla="*/ 20 w 262"/>
                <a:gd name="T15" fmla="*/ 73 h 200"/>
                <a:gd name="T16" fmla="*/ 11 w 262"/>
                <a:gd name="T17" fmla="*/ 20 h 200"/>
                <a:gd name="T18" fmla="*/ 0 w 262"/>
                <a:gd name="T19" fmla="*/ 20 h 200"/>
                <a:gd name="T20" fmla="*/ 3 w 262"/>
                <a:gd name="T21" fmla="*/ 54 h 200"/>
                <a:gd name="T22" fmla="*/ 123 w 262"/>
                <a:gd name="T23" fmla="*/ 193 h 200"/>
                <a:gd name="T24" fmla="*/ 220 w 262"/>
                <a:gd name="T25" fmla="*/ 2 h 200"/>
                <a:gd name="T26" fmla="*/ 213 w 262"/>
                <a:gd name="T2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200">
                  <a:moveTo>
                    <a:pt x="213" y="0"/>
                  </a:moveTo>
                  <a:cubicBezTo>
                    <a:pt x="213" y="5"/>
                    <a:pt x="215" y="29"/>
                    <a:pt x="215" y="33"/>
                  </a:cubicBezTo>
                  <a:cubicBezTo>
                    <a:pt x="215" y="34"/>
                    <a:pt x="215" y="34"/>
                    <a:pt x="215" y="35"/>
                  </a:cubicBezTo>
                  <a:cubicBezTo>
                    <a:pt x="210" y="88"/>
                    <a:pt x="184" y="86"/>
                    <a:pt x="177" y="85"/>
                  </a:cubicBezTo>
                  <a:cubicBezTo>
                    <a:pt x="176" y="85"/>
                    <a:pt x="175" y="85"/>
                    <a:pt x="174" y="85"/>
                  </a:cubicBezTo>
                  <a:cubicBezTo>
                    <a:pt x="84" y="87"/>
                    <a:pt x="84" y="87"/>
                    <a:pt x="84" y="87"/>
                  </a:cubicBezTo>
                  <a:cubicBezTo>
                    <a:pt x="81" y="87"/>
                    <a:pt x="78" y="88"/>
                    <a:pt x="75" y="89"/>
                  </a:cubicBezTo>
                  <a:cubicBezTo>
                    <a:pt x="52" y="103"/>
                    <a:pt x="32" y="88"/>
                    <a:pt x="20" y="73"/>
                  </a:cubicBezTo>
                  <a:cubicBezTo>
                    <a:pt x="11" y="59"/>
                    <a:pt x="10" y="37"/>
                    <a:pt x="11" y="20"/>
                  </a:cubicBezTo>
                  <a:cubicBezTo>
                    <a:pt x="0" y="20"/>
                    <a:pt x="0" y="20"/>
                    <a:pt x="0" y="20"/>
                  </a:cubicBezTo>
                  <a:cubicBezTo>
                    <a:pt x="1" y="30"/>
                    <a:pt x="2" y="42"/>
                    <a:pt x="3" y="54"/>
                  </a:cubicBezTo>
                  <a:cubicBezTo>
                    <a:pt x="12" y="116"/>
                    <a:pt x="3" y="200"/>
                    <a:pt x="123" y="193"/>
                  </a:cubicBezTo>
                  <a:cubicBezTo>
                    <a:pt x="262" y="186"/>
                    <a:pt x="227" y="87"/>
                    <a:pt x="220" y="2"/>
                  </a:cubicBezTo>
                  <a:lnTo>
                    <a:pt x="213" y="0"/>
                  </a:lnTo>
                  <a:close/>
                </a:path>
              </a:pathLst>
            </a:custGeom>
            <a:solidFill>
              <a:srgbClr val="B952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 name="ïşḷïḓè"/>
            <p:cNvSpPr/>
            <p:nvPr/>
          </p:nvSpPr>
          <p:spPr bwMode="auto">
            <a:xfrm>
              <a:off x="5246688" y="2879725"/>
              <a:ext cx="590550" cy="398462"/>
            </a:xfrm>
            <a:custGeom>
              <a:avLst/>
              <a:gdLst>
                <a:gd name="T0" fmla="*/ 121 w 230"/>
                <a:gd name="T1" fmla="*/ 141 h 155"/>
                <a:gd name="T2" fmla="*/ 1 w 230"/>
                <a:gd name="T3" fmla="*/ 2 h 155"/>
                <a:gd name="T4" fmla="*/ 1 w 230"/>
                <a:gd name="T5" fmla="*/ 0 h 155"/>
                <a:gd name="T6" fmla="*/ 0 w 230"/>
                <a:gd name="T7" fmla="*/ 0 h 155"/>
                <a:gd name="T8" fmla="*/ 1 w 230"/>
                <a:gd name="T9" fmla="*/ 9 h 155"/>
                <a:gd name="T10" fmla="*/ 121 w 230"/>
                <a:gd name="T11" fmla="*/ 148 h 155"/>
                <a:gd name="T12" fmla="*/ 226 w 230"/>
                <a:gd name="T13" fmla="*/ 36 h 155"/>
                <a:gd name="T14" fmla="*/ 121 w 230"/>
                <a:gd name="T15" fmla="*/ 141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155">
                  <a:moveTo>
                    <a:pt x="121" y="141"/>
                  </a:moveTo>
                  <a:cubicBezTo>
                    <a:pt x="1" y="148"/>
                    <a:pt x="9" y="64"/>
                    <a:pt x="1" y="2"/>
                  </a:cubicBezTo>
                  <a:cubicBezTo>
                    <a:pt x="1" y="1"/>
                    <a:pt x="1" y="0"/>
                    <a:pt x="1" y="0"/>
                  </a:cubicBezTo>
                  <a:cubicBezTo>
                    <a:pt x="0" y="0"/>
                    <a:pt x="0" y="0"/>
                    <a:pt x="0" y="0"/>
                  </a:cubicBezTo>
                  <a:cubicBezTo>
                    <a:pt x="1" y="3"/>
                    <a:pt x="1" y="6"/>
                    <a:pt x="1" y="9"/>
                  </a:cubicBezTo>
                  <a:cubicBezTo>
                    <a:pt x="10" y="71"/>
                    <a:pt x="1" y="155"/>
                    <a:pt x="121" y="148"/>
                  </a:cubicBezTo>
                  <a:cubicBezTo>
                    <a:pt x="217" y="143"/>
                    <a:pt x="230" y="94"/>
                    <a:pt x="226" y="36"/>
                  </a:cubicBezTo>
                  <a:cubicBezTo>
                    <a:pt x="228" y="91"/>
                    <a:pt x="213" y="136"/>
                    <a:pt x="121" y="141"/>
                  </a:cubicBezTo>
                  <a:close/>
                </a:path>
              </a:pathLst>
            </a:custGeom>
            <a:solidFill>
              <a:srgbClr val="A035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 name="íṩ1íḑe"/>
            <p:cNvSpPr/>
            <p:nvPr/>
          </p:nvSpPr>
          <p:spPr bwMode="auto">
            <a:xfrm>
              <a:off x="5480051" y="2995613"/>
              <a:ext cx="220663" cy="128587"/>
            </a:xfrm>
            <a:custGeom>
              <a:avLst/>
              <a:gdLst>
                <a:gd name="T0" fmla="*/ 3 w 86"/>
                <a:gd name="T1" fmla="*/ 9 h 50"/>
                <a:gd name="T2" fmla="*/ 0 w 86"/>
                <a:gd name="T3" fmla="*/ 23 h 50"/>
                <a:gd name="T4" fmla="*/ 46 w 86"/>
                <a:gd name="T5" fmla="*/ 48 h 50"/>
                <a:gd name="T6" fmla="*/ 84 w 86"/>
                <a:gd name="T7" fmla="*/ 13 h 50"/>
                <a:gd name="T8" fmla="*/ 78 w 86"/>
                <a:gd name="T9" fmla="*/ 0 h 50"/>
                <a:gd name="T10" fmla="*/ 3 w 86"/>
                <a:gd name="T11" fmla="*/ 9 h 50"/>
              </a:gdLst>
              <a:ahLst/>
              <a:cxnLst>
                <a:cxn ang="0">
                  <a:pos x="T0" y="T1"/>
                </a:cxn>
                <a:cxn ang="0">
                  <a:pos x="T2" y="T3"/>
                </a:cxn>
                <a:cxn ang="0">
                  <a:pos x="T4" y="T5"/>
                </a:cxn>
                <a:cxn ang="0">
                  <a:pos x="T6" y="T7"/>
                </a:cxn>
                <a:cxn ang="0">
                  <a:pos x="T8" y="T9"/>
                </a:cxn>
                <a:cxn ang="0">
                  <a:pos x="T10" y="T11"/>
                </a:cxn>
              </a:cxnLst>
              <a:rect l="0" t="0" r="r" b="b"/>
              <a:pathLst>
                <a:path w="86" h="50">
                  <a:moveTo>
                    <a:pt x="3" y="9"/>
                  </a:moveTo>
                  <a:cubicBezTo>
                    <a:pt x="1" y="13"/>
                    <a:pt x="0" y="18"/>
                    <a:pt x="0" y="23"/>
                  </a:cubicBezTo>
                  <a:cubicBezTo>
                    <a:pt x="2" y="39"/>
                    <a:pt x="23" y="50"/>
                    <a:pt x="46" y="48"/>
                  </a:cubicBezTo>
                  <a:cubicBezTo>
                    <a:pt x="69" y="45"/>
                    <a:pt x="86" y="29"/>
                    <a:pt x="84" y="13"/>
                  </a:cubicBezTo>
                  <a:cubicBezTo>
                    <a:pt x="84" y="8"/>
                    <a:pt x="81" y="4"/>
                    <a:pt x="78" y="0"/>
                  </a:cubicBezTo>
                  <a:lnTo>
                    <a:pt x="3" y="9"/>
                  </a:lnTo>
                  <a:close/>
                </a:path>
              </a:pathLst>
            </a:custGeom>
            <a:solidFill>
              <a:srgbClr val="4229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 name="ïSľíḍé"/>
            <p:cNvSpPr/>
            <p:nvPr/>
          </p:nvSpPr>
          <p:spPr bwMode="auto">
            <a:xfrm>
              <a:off x="5484813" y="3059113"/>
              <a:ext cx="141288" cy="65087"/>
            </a:xfrm>
            <a:custGeom>
              <a:avLst/>
              <a:gdLst>
                <a:gd name="T0" fmla="*/ 37 w 55"/>
                <a:gd name="T1" fmla="*/ 6 h 25"/>
                <a:gd name="T2" fmla="*/ 0 w 55"/>
                <a:gd name="T3" fmla="*/ 4 h 25"/>
                <a:gd name="T4" fmla="*/ 44 w 55"/>
                <a:gd name="T5" fmla="*/ 23 h 25"/>
                <a:gd name="T6" fmla="*/ 55 w 55"/>
                <a:gd name="T7" fmla="*/ 20 h 25"/>
                <a:gd name="T8" fmla="*/ 37 w 55"/>
                <a:gd name="T9" fmla="*/ 6 h 25"/>
              </a:gdLst>
              <a:ahLst/>
              <a:cxnLst>
                <a:cxn ang="0">
                  <a:pos x="T0" y="T1"/>
                </a:cxn>
                <a:cxn ang="0">
                  <a:pos x="T2" y="T3"/>
                </a:cxn>
                <a:cxn ang="0">
                  <a:pos x="T4" y="T5"/>
                </a:cxn>
                <a:cxn ang="0">
                  <a:pos x="T6" y="T7"/>
                </a:cxn>
                <a:cxn ang="0">
                  <a:pos x="T8" y="T9"/>
                </a:cxn>
              </a:cxnLst>
              <a:rect l="0" t="0" r="r" b="b"/>
              <a:pathLst>
                <a:path w="55" h="25">
                  <a:moveTo>
                    <a:pt x="37" y="6"/>
                  </a:moveTo>
                  <a:cubicBezTo>
                    <a:pt x="24" y="0"/>
                    <a:pt x="10" y="0"/>
                    <a:pt x="0" y="4"/>
                  </a:cubicBezTo>
                  <a:cubicBezTo>
                    <a:pt x="5" y="17"/>
                    <a:pt x="23" y="25"/>
                    <a:pt x="44" y="23"/>
                  </a:cubicBezTo>
                  <a:cubicBezTo>
                    <a:pt x="48" y="22"/>
                    <a:pt x="52" y="21"/>
                    <a:pt x="55" y="20"/>
                  </a:cubicBezTo>
                  <a:cubicBezTo>
                    <a:pt x="51" y="15"/>
                    <a:pt x="44" y="10"/>
                    <a:pt x="37" y="6"/>
                  </a:cubicBezTo>
                  <a:close/>
                </a:path>
              </a:pathLst>
            </a:custGeom>
            <a:solidFill>
              <a:srgbClr val="F16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 name="îṥḷídè"/>
            <p:cNvSpPr/>
            <p:nvPr/>
          </p:nvSpPr>
          <p:spPr bwMode="auto">
            <a:xfrm>
              <a:off x="5480051" y="2995613"/>
              <a:ext cx="215900" cy="61912"/>
            </a:xfrm>
            <a:custGeom>
              <a:avLst/>
              <a:gdLst>
                <a:gd name="T0" fmla="*/ 0 w 84"/>
                <a:gd name="T1" fmla="*/ 24 h 24"/>
                <a:gd name="T2" fmla="*/ 84 w 84"/>
                <a:gd name="T3" fmla="*/ 18 h 24"/>
                <a:gd name="T4" fmla="*/ 84 w 84"/>
                <a:gd name="T5" fmla="*/ 13 h 24"/>
                <a:gd name="T6" fmla="*/ 78 w 84"/>
                <a:gd name="T7" fmla="*/ 0 h 24"/>
                <a:gd name="T8" fmla="*/ 3 w 84"/>
                <a:gd name="T9" fmla="*/ 9 h 24"/>
                <a:gd name="T10" fmla="*/ 0 w 84"/>
                <a:gd name="T11" fmla="*/ 23 h 24"/>
                <a:gd name="T12" fmla="*/ 0 w 8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4" h="24">
                  <a:moveTo>
                    <a:pt x="0" y="24"/>
                  </a:moveTo>
                  <a:cubicBezTo>
                    <a:pt x="84" y="18"/>
                    <a:pt x="84" y="18"/>
                    <a:pt x="84" y="18"/>
                  </a:cubicBezTo>
                  <a:cubicBezTo>
                    <a:pt x="84" y="17"/>
                    <a:pt x="84" y="15"/>
                    <a:pt x="84" y="13"/>
                  </a:cubicBezTo>
                  <a:cubicBezTo>
                    <a:pt x="84" y="8"/>
                    <a:pt x="81" y="4"/>
                    <a:pt x="78" y="0"/>
                  </a:cubicBezTo>
                  <a:cubicBezTo>
                    <a:pt x="3" y="9"/>
                    <a:pt x="3" y="9"/>
                    <a:pt x="3" y="9"/>
                  </a:cubicBezTo>
                  <a:cubicBezTo>
                    <a:pt x="1" y="13"/>
                    <a:pt x="0" y="18"/>
                    <a:pt x="0" y="23"/>
                  </a:cubicBezTo>
                  <a:cubicBezTo>
                    <a:pt x="0" y="23"/>
                    <a:pt x="0" y="24"/>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 name="iŝļîdé"/>
            <p:cNvSpPr/>
            <p:nvPr/>
          </p:nvSpPr>
          <p:spPr bwMode="auto">
            <a:xfrm>
              <a:off x="5470526" y="2984500"/>
              <a:ext cx="241300" cy="144462"/>
            </a:xfrm>
            <a:custGeom>
              <a:avLst/>
              <a:gdLst>
                <a:gd name="T0" fmla="*/ 43 w 94"/>
                <a:gd name="T1" fmla="*/ 55 h 56"/>
                <a:gd name="T2" fmla="*/ 1 w 94"/>
                <a:gd name="T3" fmla="*/ 27 h 56"/>
                <a:gd name="T4" fmla="*/ 4 w 94"/>
                <a:gd name="T5" fmla="*/ 11 h 56"/>
                <a:gd name="T6" fmla="*/ 5 w 94"/>
                <a:gd name="T7" fmla="*/ 10 h 56"/>
                <a:gd name="T8" fmla="*/ 83 w 94"/>
                <a:gd name="T9" fmla="*/ 0 h 56"/>
                <a:gd name="T10" fmla="*/ 84 w 94"/>
                <a:gd name="T11" fmla="*/ 2 h 56"/>
                <a:gd name="T12" fmla="*/ 91 w 94"/>
                <a:gd name="T13" fmla="*/ 17 h 56"/>
                <a:gd name="T14" fmla="*/ 50 w 94"/>
                <a:gd name="T15" fmla="*/ 55 h 56"/>
                <a:gd name="T16" fmla="*/ 43 w 94"/>
                <a:gd name="T17" fmla="*/ 55 h 56"/>
                <a:gd name="T18" fmla="*/ 9 w 94"/>
                <a:gd name="T19" fmla="*/ 16 h 56"/>
                <a:gd name="T20" fmla="*/ 8 w 94"/>
                <a:gd name="T21" fmla="*/ 27 h 56"/>
                <a:gd name="T22" fmla="*/ 49 w 94"/>
                <a:gd name="T23" fmla="*/ 48 h 56"/>
                <a:gd name="T24" fmla="*/ 85 w 94"/>
                <a:gd name="T25" fmla="*/ 17 h 56"/>
                <a:gd name="T26" fmla="*/ 81 w 94"/>
                <a:gd name="T27" fmla="*/ 7 h 56"/>
                <a:gd name="T28" fmla="*/ 9 w 94"/>
                <a:gd name="T29" fmla="*/ 1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56">
                  <a:moveTo>
                    <a:pt x="43" y="55"/>
                  </a:moveTo>
                  <a:cubicBezTo>
                    <a:pt x="21" y="56"/>
                    <a:pt x="3" y="44"/>
                    <a:pt x="1" y="27"/>
                  </a:cubicBezTo>
                  <a:cubicBezTo>
                    <a:pt x="0" y="22"/>
                    <a:pt x="2" y="16"/>
                    <a:pt x="4" y="11"/>
                  </a:cubicBezTo>
                  <a:cubicBezTo>
                    <a:pt x="5" y="10"/>
                    <a:pt x="5" y="10"/>
                    <a:pt x="5" y="10"/>
                  </a:cubicBezTo>
                  <a:cubicBezTo>
                    <a:pt x="83" y="0"/>
                    <a:pt x="83" y="0"/>
                    <a:pt x="83" y="0"/>
                  </a:cubicBezTo>
                  <a:cubicBezTo>
                    <a:pt x="84" y="2"/>
                    <a:pt x="84" y="2"/>
                    <a:pt x="84" y="2"/>
                  </a:cubicBezTo>
                  <a:cubicBezTo>
                    <a:pt x="88" y="6"/>
                    <a:pt x="91" y="11"/>
                    <a:pt x="91" y="17"/>
                  </a:cubicBezTo>
                  <a:cubicBezTo>
                    <a:pt x="94" y="35"/>
                    <a:pt x="75" y="52"/>
                    <a:pt x="50" y="55"/>
                  </a:cubicBezTo>
                  <a:cubicBezTo>
                    <a:pt x="48" y="55"/>
                    <a:pt x="46" y="55"/>
                    <a:pt x="43" y="55"/>
                  </a:cubicBezTo>
                  <a:close/>
                  <a:moveTo>
                    <a:pt x="9" y="16"/>
                  </a:moveTo>
                  <a:cubicBezTo>
                    <a:pt x="8" y="19"/>
                    <a:pt x="7" y="23"/>
                    <a:pt x="8" y="27"/>
                  </a:cubicBezTo>
                  <a:cubicBezTo>
                    <a:pt x="9" y="41"/>
                    <a:pt x="28" y="51"/>
                    <a:pt x="49" y="48"/>
                  </a:cubicBezTo>
                  <a:cubicBezTo>
                    <a:pt x="71" y="46"/>
                    <a:pt x="87" y="32"/>
                    <a:pt x="85" y="17"/>
                  </a:cubicBezTo>
                  <a:cubicBezTo>
                    <a:pt x="84" y="14"/>
                    <a:pt x="83" y="10"/>
                    <a:pt x="81" y="7"/>
                  </a:cubicBezTo>
                  <a:lnTo>
                    <a:pt x="9" y="16"/>
                  </a:lnTo>
                  <a:close/>
                </a:path>
              </a:pathLst>
            </a:custGeom>
            <a:solidFill>
              <a:srgbClr val="42291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 name="îš1iḋe"/>
            <p:cNvSpPr/>
            <p:nvPr/>
          </p:nvSpPr>
          <p:spPr bwMode="auto">
            <a:xfrm>
              <a:off x="5405438" y="2741613"/>
              <a:ext cx="69850" cy="88900"/>
            </a:xfrm>
            <a:custGeom>
              <a:avLst/>
              <a:gdLst>
                <a:gd name="T0" fmla="*/ 27 w 27"/>
                <a:gd name="T1" fmla="*/ 17 h 35"/>
                <a:gd name="T2" fmla="*/ 14 w 27"/>
                <a:gd name="T3" fmla="*/ 35 h 35"/>
                <a:gd name="T4" fmla="*/ 1 w 27"/>
                <a:gd name="T5" fmla="*/ 18 h 35"/>
                <a:gd name="T6" fmla="*/ 13 w 27"/>
                <a:gd name="T7" fmla="*/ 0 h 35"/>
                <a:gd name="T8" fmla="*/ 27 w 27"/>
                <a:gd name="T9" fmla="*/ 17 h 35"/>
              </a:gdLst>
              <a:ahLst/>
              <a:cxnLst>
                <a:cxn ang="0">
                  <a:pos x="T0" y="T1"/>
                </a:cxn>
                <a:cxn ang="0">
                  <a:pos x="T2" y="T3"/>
                </a:cxn>
                <a:cxn ang="0">
                  <a:pos x="T4" y="T5"/>
                </a:cxn>
                <a:cxn ang="0">
                  <a:pos x="T6" y="T7"/>
                </a:cxn>
                <a:cxn ang="0">
                  <a:pos x="T8" y="T9"/>
                </a:cxn>
              </a:cxnLst>
              <a:rect l="0" t="0" r="r" b="b"/>
              <a:pathLst>
                <a:path w="27" h="35">
                  <a:moveTo>
                    <a:pt x="27" y="17"/>
                  </a:moveTo>
                  <a:cubicBezTo>
                    <a:pt x="27" y="27"/>
                    <a:pt x="21" y="35"/>
                    <a:pt x="14" y="35"/>
                  </a:cubicBezTo>
                  <a:cubicBezTo>
                    <a:pt x="7" y="35"/>
                    <a:pt x="1" y="28"/>
                    <a:pt x="1" y="18"/>
                  </a:cubicBezTo>
                  <a:cubicBezTo>
                    <a:pt x="0" y="8"/>
                    <a:pt x="6" y="1"/>
                    <a:pt x="13" y="0"/>
                  </a:cubicBezTo>
                  <a:cubicBezTo>
                    <a:pt x="20" y="0"/>
                    <a:pt x="26" y="8"/>
                    <a:pt x="27" y="17"/>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 name="ïśľiḍé"/>
            <p:cNvSpPr/>
            <p:nvPr/>
          </p:nvSpPr>
          <p:spPr bwMode="auto">
            <a:xfrm>
              <a:off x="5405438" y="2730500"/>
              <a:ext cx="69850" cy="90487"/>
            </a:xfrm>
            <a:custGeom>
              <a:avLst/>
              <a:gdLst>
                <a:gd name="T0" fmla="*/ 26 w 27"/>
                <a:gd name="T1" fmla="*/ 17 h 35"/>
                <a:gd name="T2" fmla="*/ 14 w 27"/>
                <a:gd name="T3" fmla="*/ 35 h 35"/>
                <a:gd name="T4" fmla="*/ 1 w 27"/>
                <a:gd name="T5" fmla="*/ 18 h 35"/>
                <a:gd name="T6" fmla="*/ 13 w 27"/>
                <a:gd name="T7" fmla="*/ 0 h 35"/>
                <a:gd name="T8" fmla="*/ 26 w 27"/>
                <a:gd name="T9" fmla="*/ 17 h 35"/>
              </a:gdLst>
              <a:ahLst/>
              <a:cxnLst>
                <a:cxn ang="0">
                  <a:pos x="T0" y="T1"/>
                </a:cxn>
                <a:cxn ang="0">
                  <a:pos x="T2" y="T3"/>
                </a:cxn>
                <a:cxn ang="0">
                  <a:pos x="T4" y="T5"/>
                </a:cxn>
                <a:cxn ang="0">
                  <a:pos x="T6" y="T7"/>
                </a:cxn>
                <a:cxn ang="0">
                  <a:pos x="T8" y="T9"/>
                </a:cxn>
              </a:cxnLst>
              <a:rect l="0" t="0" r="r" b="b"/>
              <a:pathLst>
                <a:path w="27" h="35">
                  <a:moveTo>
                    <a:pt x="26" y="17"/>
                  </a:moveTo>
                  <a:cubicBezTo>
                    <a:pt x="27" y="27"/>
                    <a:pt x="21" y="35"/>
                    <a:pt x="14" y="35"/>
                  </a:cubicBezTo>
                  <a:cubicBezTo>
                    <a:pt x="7" y="35"/>
                    <a:pt x="1" y="28"/>
                    <a:pt x="1" y="18"/>
                  </a:cubicBezTo>
                  <a:cubicBezTo>
                    <a:pt x="0" y="8"/>
                    <a:pt x="6" y="0"/>
                    <a:pt x="13" y="0"/>
                  </a:cubicBezTo>
                  <a:cubicBezTo>
                    <a:pt x="20" y="0"/>
                    <a:pt x="26" y="8"/>
                    <a:pt x="26" y="17"/>
                  </a:cubicBezTo>
                  <a:close/>
                </a:path>
              </a:pathLst>
            </a:custGeom>
            <a:solidFill>
              <a:srgbClr val="1E1C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 name="ïśľíḍè"/>
            <p:cNvSpPr/>
            <p:nvPr/>
          </p:nvSpPr>
          <p:spPr bwMode="auto">
            <a:xfrm>
              <a:off x="5434013" y="2743200"/>
              <a:ext cx="28575" cy="28575"/>
            </a:xfrm>
            <a:custGeom>
              <a:avLst/>
              <a:gdLst>
                <a:gd name="T0" fmla="*/ 11 w 11"/>
                <a:gd name="T1" fmla="*/ 6 h 11"/>
                <a:gd name="T2" fmla="*/ 6 w 11"/>
                <a:gd name="T3" fmla="*/ 11 h 11"/>
                <a:gd name="T4" fmla="*/ 0 w 11"/>
                <a:gd name="T5" fmla="*/ 6 h 11"/>
                <a:gd name="T6" fmla="*/ 5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1" y="8"/>
                    <a:pt x="9" y="11"/>
                    <a:pt x="6" y="11"/>
                  </a:cubicBezTo>
                  <a:cubicBezTo>
                    <a:pt x="3" y="11"/>
                    <a:pt x="1" y="9"/>
                    <a:pt x="0" y="6"/>
                  </a:cubicBezTo>
                  <a:cubicBezTo>
                    <a:pt x="0" y="3"/>
                    <a:pt x="3" y="1"/>
                    <a:pt x="5" y="0"/>
                  </a:cubicBezTo>
                  <a:cubicBezTo>
                    <a:pt x="8" y="0"/>
                    <a:pt x="11" y="3"/>
                    <a:pt x="1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 name="ïṡḻíḓé"/>
            <p:cNvSpPr/>
            <p:nvPr/>
          </p:nvSpPr>
          <p:spPr bwMode="auto">
            <a:xfrm>
              <a:off x="5638801" y="2713038"/>
              <a:ext cx="69850" cy="88900"/>
            </a:xfrm>
            <a:custGeom>
              <a:avLst/>
              <a:gdLst>
                <a:gd name="T0" fmla="*/ 27 w 27"/>
                <a:gd name="T1" fmla="*/ 17 h 35"/>
                <a:gd name="T2" fmla="*/ 14 w 27"/>
                <a:gd name="T3" fmla="*/ 35 h 35"/>
                <a:gd name="T4" fmla="*/ 1 w 27"/>
                <a:gd name="T5" fmla="*/ 18 h 35"/>
                <a:gd name="T6" fmla="*/ 13 w 27"/>
                <a:gd name="T7" fmla="*/ 0 h 35"/>
                <a:gd name="T8" fmla="*/ 27 w 27"/>
                <a:gd name="T9" fmla="*/ 17 h 35"/>
              </a:gdLst>
              <a:ahLst/>
              <a:cxnLst>
                <a:cxn ang="0">
                  <a:pos x="T0" y="T1"/>
                </a:cxn>
                <a:cxn ang="0">
                  <a:pos x="T2" y="T3"/>
                </a:cxn>
                <a:cxn ang="0">
                  <a:pos x="T4" y="T5"/>
                </a:cxn>
                <a:cxn ang="0">
                  <a:pos x="T6" y="T7"/>
                </a:cxn>
                <a:cxn ang="0">
                  <a:pos x="T8" y="T9"/>
                </a:cxn>
              </a:cxnLst>
              <a:rect l="0" t="0" r="r" b="b"/>
              <a:pathLst>
                <a:path w="27" h="35">
                  <a:moveTo>
                    <a:pt x="27" y="17"/>
                  </a:moveTo>
                  <a:cubicBezTo>
                    <a:pt x="27" y="27"/>
                    <a:pt x="21" y="35"/>
                    <a:pt x="14" y="35"/>
                  </a:cubicBezTo>
                  <a:cubicBezTo>
                    <a:pt x="7" y="35"/>
                    <a:pt x="1" y="27"/>
                    <a:pt x="1" y="18"/>
                  </a:cubicBezTo>
                  <a:cubicBezTo>
                    <a:pt x="0" y="8"/>
                    <a:pt x="6" y="0"/>
                    <a:pt x="13" y="0"/>
                  </a:cubicBezTo>
                  <a:cubicBezTo>
                    <a:pt x="20" y="0"/>
                    <a:pt x="26" y="7"/>
                    <a:pt x="27" y="17"/>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 name="íṩḻiḓe"/>
            <p:cNvSpPr/>
            <p:nvPr/>
          </p:nvSpPr>
          <p:spPr bwMode="auto">
            <a:xfrm>
              <a:off x="5638801" y="2701925"/>
              <a:ext cx="69850" cy="90487"/>
            </a:xfrm>
            <a:custGeom>
              <a:avLst/>
              <a:gdLst>
                <a:gd name="T0" fmla="*/ 27 w 27"/>
                <a:gd name="T1" fmla="*/ 17 h 35"/>
                <a:gd name="T2" fmla="*/ 14 w 27"/>
                <a:gd name="T3" fmla="*/ 35 h 35"/>
                <a:gd name="T4" fmla="*/ 1 w 27"/>
                <a:gd name="T5" fmla="*/ 18 h 35"/>
                <a:gd name="T6" fmla="*/ 13 w 27"/>
                <a:gd name="T7" fmla="*/ 0 h 35"/>
                <a:gd name="T8" fmla="*/ 27 w 27"/>
                <a:gd name="T9" fmla="*/ 17 h 35"/>
              </a:gdLst>
              <a:ahLst/>
              <a:cxnLst>
                <a:cxn ang="0">
                  <a:pos x="T0" y="T1"/>
                </a:cxn>
                <a:cxn ang="0">
                  <a:pos x="T2" y="T3"/>
                </a:cxn>
                <a:cxn ang="0">
                  <a:pos x="T4" y="T5"/>
                </a:cxn>
                <a:cxn ang="0">
                  <a:pos x="T6" y="T7"/>
                </a:cxn>
                <a:cxn ang="0">
                  <a:pos x="T8" y="T9"/>
                </a:cxn>
              </a:cxnLst>
              <a:rect l="0" t="0" r="r" b="b"/>
              <a:pathLst>
                <a:path w="27" h="35">
                  <a:moveTo>
                    <a:pt x="27" y="17"/>
                  </a:moveTo>
                  <a:cubicBezTo>
                    <a:pt x="27" y="27"/>
                    <a:pt x="21" y="35"/>
                    <a:pt x="14" y="35"/>
                  </a:cubicBezTo>
                  <a:cubicBezTo>
                    <a:pt x="7" y="35"/>
                    <a:pt x="1" y="27"/>
                    <a:pt x="1" y="18"/>
                  </a:cubicBezTo>
                  <a:cubicBezTo>
                    <a:pt x="0" y="8"/>
                    <a:pt x="6" y="0"/>
                    <a:pt x="13" y="0"/>
                  </a:cubicBezTo>
                  <a:cubicBezTo>
                    <a:pt x="20" y="0"/>
                    <a:pt x="26" y="7"/>
                    <a:pt x="27" y="17"/>
                  </a:cubicBezTo>
                  <a:close/>
                </a:path>
              </a:pathLst>
            </a:custGeom>
            <a:solidFill>
              <a:srgbClr val="1E1C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6" name="îšlíḓé"/>
            <p:cNvSpPr/>
            <p:nvPr/>
          </p:nvSpPr>
          <p:spPr bwMode="auto">
            <a:xfrm>
              <a:off x="5667376" y="2714625"/>
              <a:ext cx="28575" cy="28575"/>
            </a:xfrm>
            <a:custGeom>
              <a:avLst/>
              <a:gdLst>
                <a:gd name="T0" fmla="*/ 11 w 11"/>
                <a:gd name="T1" fmla="*/ 5 h 11"/>
                <a:gd name="T2" fmla="*/ 6 w 11"/>
                <a:gd name="T3" fmla="*/ 10 h 11"/>
                <a:gd name="T4" fmla="*/ 0 w 11"/>
                <a:gd name="T5" fmla="*/ 5 h 11"/>
                <a:gd name="T6" fmla="*/ 6 w 11"/>
                <a:gd name="T7" fmla="*/ 0 h 11"/>
                <a:gd name="T8" fmla="*/ 11 w 11"/>
                <a:gd name="T9" fmla="*/ 5 h 11"/>
              </a:gdLst>
              <a:ahLst/>
              <a:cxnLst>
                <a:cxn ang="0">
                  <a:pos x="T0" y="T1"/>
                </a:cxn>
                <a:cxn ang="0">
                  <a:pos x="T2" y="T3"/>
                </a:cxn>
                <a:cxn ang="0">
                  <a:pos x="T4" y="T5"/>
                </a:cxn>
                <a:cxn ang="0">
                  <a:pos x="T6" y="T7"/>
                </a:cxn>
                <a:cxn ang="0">
                  <a:pos x="T8" y="T9"/>
                </a:cxn>
              </a:cxnLst>
              <a:rect l="0" t="0" r="r" b="b"/>
              <a:pathLst>
                <a:path w="11" h="11">
                  <a:moveTo>
                    <a:pt x="11" y="5"/>
                  </a:moveTo>
                  <a:cubicBezTo>
                    <a:pt x="11" y="8"/>
                    <a:pt x="9" y="10"/>
                    <a:pt x="6" y="10"/>
                  </a:cubicBezTo>
                  <a:cubicBezTo>
                    <a:pt x="3" y="11"/>
                    <a:pt x="1" y="8"/>
                    <a:pt x="0" y="5"/>
                  </a:cubicBezTo>
                  <a:cubicBezTo>
                    <a:pt x="0" y="3"/>
                    <a:pt x="3" y="0"/>
                    <a:pt x="6" y="0"/>
                  </a:cubicBezTo>
                  <a:cubicBezTo>
                    <a:pt x="8" y="0"/>
                    <a:pt x="11" y="2"/>
                    <a:pt x="11"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7" name="iṥḷíḑe"/>
            <p:cNvSpPr/>
            <p:nvPr/>
          </p:nvSpPr>
          <p:spPr bwMode="auto">
            <a:xfrm>
              <a:off x="5529263" y="2730500"/>
              <a:ext cx="146050" cy="231775"/>
            </a:xfrm>
            <a:custGeom>
              <a:avLst/>
              <a:gdLst>
                <a:gd name="T0" fmla="*/ 23 w 57"/>
                <a:gd name="T1" fmla="*/ 40 h 90"/>
                <a:gd name="T2" fmla="*/ 10 w 57"/>
                <a:gd name="T3" fmla="*/ 0 h 90"/>
                <a:gd name="T4" fmla="*/ 0 w 57"/>
                <a:gd name="T5" fmla="*/ 0 h 90"/>
                <a:gd name="T6" fmla="*/ 10 w 57"/>
                <a:gd name="T7" fmla="*/ 74 h 90"/>
                <a:gd name="T8" fmla="*/ 23 w 57"/>
                <a:gd name="T9" fmla="*/ 40 h 90"/>
              </a:gdLst>
              <a:ahLst/>
              <a:cxnLst>
                <a:cxn ang="0">
                  <a:pos x="T0" y="T1"/>
                </a:cxn>
                <a:cxn ang="0">
                  <a:pos x="T2" y="T3"/>
                </a:cxn>
                <a:cxn ang="0">
                  <a:pos x="T4" y="T5"/>
                </a:cxn>
                <a:cxn ang="0">
                  <a:pos x="T6" y="T7"/>
                </a:cxn>
                <a:cxn ang="0">
                  <a:pos x="T8" y="T9"/>
                </a:cxn>
              </a:cxnLst>
              <a:rect l="0" t="0" r="r" b="b"/>
              <a:pathLst>
                <a:path w="57" h="90">
                  <a:moveTo>
                    <a:pt x="23" y="40"/>
                  </a:moveTo>
                  <a:cubicBezTo>
                    <a:pt x="17" y="39"/>
                    <a:pt x="11" y="13"/>
                    <a:pt x="10" y="0"/>
                  </a:cubicBezTo>
                  <a:cubicBezTo>
                    <a:pt x="0" y="0"/>
                    <a:pt x="0" y="0"/>
                    <a:pt x="0" y="0"/>
                  </a:cubicBezTo>
                  <a:cubicBezTo>
                    <a:pt x="0" y="16"/>
                    <a:pt x="3" y="68"/>
                    <a:pt x="10" y="74"/>
                  </a:cubicBezTo>
                  <a:cubicBezTo>
                    <a:pt x="30" y="90"/>
                    <a:pt x="57" y="43"/>
                    <a:pt x="23" y="40"/>
                  </a:cubicBezTo>
                  <a:close/>
                </a:path>
              </a:pathLst>
            </a:custGeom>
            <a:solidFill>
              <a:srgbClr val="EC6E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8" name="iṡ1iḓê"/>
            <p:cNvSpPr/>
            <p:nvPr/>
          </p:nvSpPr>
          <p:spPr bwMode="auto">
            <a:xfrm>
              <a:off x="5354638" y="2676525"/>
              <a:ext cx="128588" cy="66675"/>
            </a:xfrm>
            <a:custGeom>
              <a:avLst/>
              <a:gdLst>
                <a:gd name="T0" fmla="*/ 0 w 50"/>
                <a:gd name="T1" fmla="*/ 26 h 26"/>
                <a:gd name="T2" fmla="*/ 50 w 50"/>
                <a:gd name="T3" fmla="*/ 18 h 26"/>
                <a:gd name="T4" fmla="*/ 19 w 50"/>
                <a:gd name="T5" fmla="*/ 5 h 26"/>
                <a:gd name="T6" fmla="*/ 0 w 50"/>
                <a:gd name="T7" fmla="*/ 26 h 26"/>
              </a:gdLst>
              <a:ahLst/>
              <a:cxnLst>
                <a:cxn ang="0">
                  <a:pos x="T0" y="T1"/>
                </a:cxn>
                <a:cxn ang="0">
                  <a:pos x="T2" y="T3"/>
                </a:cxn>
                <a:cxn ang="0">
                  <a:pos x="T4" y="T5"/>
                </a:cxn>
                <a:cxn ang="0">
                  <a:pos x="T6" y="T7"/>
                </a:cxn>
              </a:cxnLst>
              <a:rect l="0" t="0" r="r" b="b"/>
              <a:pathLst>
                <a:path w="50" h="26">
                  <a:moveTo>
                    <a:pt x="0" y="26"/>
                  </a:moveTo>
                  <a:cubicBezTo>
                    <a:pt x="0" y="26"/>
                    <a:pt x="20" y="6"/>
                    <a:pt x="50" y="18"/>
                  </a:cubicBezTo>
                  <a:cubicBezTo>
                    <a:pt x="50" y="18"/>
                    <a:pt x="39" y="0"/>
                    <a:pt x="19" y="5"/>
                  </a:cubicBezTo>
                  <a:cubicBezTo>
                    <a:pt x="0" y="10"/>
                    <a:pt x="0" y="26"/>
                    <a:pt x="0" y="26"/>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9" name="iṧlíḓé"/>
            <p:cNvSpPr/>
            <p:nvPr/>
          </p:nvSpPr>
          <p:spPr bwMode="auto">
            <a:xfrm>
              <a:off x="5341938" y="2673350"/>
              <a:ext cx="153988" cy="77787"/>
            </a:xfrm>
            <a:custGeom>
              <a:avLst/>
              <a:gdLst>
                <a:gd name="T0" fmla="*/ 4 w 60"/>
                <a:gd name="T1" fmla="*/ 30 h 30"/>
                <a:gd name="T2" fmla="*/ 6 w 60"/>
                <a:gd name="T3" fmla="*/ 28 h 30"/>
                <a:gd name="T4" fmla="*/ 27 w 60"/>
                <a:gd name="T5" fmla="*/ 9 h 30"/>
                <a:gd name="T6" fmla="*/ 27 w 60"/>
                <a:gd name="T7" fmla="*/ 9 h 30"/>
                <a:gd name="T8" fmla="*/ 55 w 60"/>
                <a:gd name="T9" fmla="*/ 21 h 30"/>
                <a:gd name="T10" fmla="*/ 59 w 60"/>
                <a:gd name="T11" fmla="*/ 21 h 30"/>
                <a:gd name="T12" fmla="*/ 59 w 60"/>
                <a:gd name="T13" fmla="*/ 17 h 30"/>
                <a:gd name="T14" fmla="*/ 26 w 60"/>
                <a:gd name="T15" fmla="*/ 3 h 30"/>
                <a:gd name="T16" fmla="*/ 26 w 60"/>
                <a:gd name="T17" fmla="*/ 3 h 30"/>
                <a:gd name="T18" fmla="*/ 0 w 60"/>
                <a:gd name="T19" fmla="*/ 26 h 30"/>
                <a:gd name="T20" fmla="*/ 2 w 60"/>
                <a:gd name="T21" fmla="*/ 30 h 30"/>
                <a:gd name="T22" fmla="*/ 4 w 60"/>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0">
                  <a:moveTo>
                    <a:pt x="4" y="30"/>
                  </a:moveTo>
                  <a:cubicBezTo>
                    <a:pt x="4" y="30"/>
                    <a:pt x="5" y="29"/>
                    <a:pt x="6" y="28"/>
                  </a:cubicBezTo>
                  <a:cubicBezTo>
                    <a:pt x="11" y="16"/>
                    <a:pt x="19" y="10"/>
                    <a:pt x="27" y="9"/>
                  </a:cubicBezTo>
                  <a:cubicBezTo>
                    <a:pt x="27" y="9"/>
                    <a:pt x="27" y="9"/>
                    <a:pt x="27" y="9"/>
                  </a:cubicBezTo>
                  <a:cubicBezTo>
                    <a:pt x="41" y="6"/>
                    <a:pt x="55" y="21"/>
                    <a:pt x="55" y="21"/>
                  </a:cubicBezTo>
                  <a:cubicBezTo>
                    <a:pt x="56" y="22"/>
                    <a:pt x="58" y="22"/>
                    <a:pt x="59" y="21"/>
                  </a:cubicBezTo>
                  <a:cubicBezTo>
                    <a:pt x="60" y="20"/>
                    <a:pt x="60" y="18"/>
                    <a:pt x="59" y="17"/>
                  </a:cubicBezTo>
                  <a:cubicBezTo>
                    <a:pt x="58" y="16"/>
                    <a:pt x="43" y="0"/>
                    <a:pt x="26" y="3"/>
                  </a:cubicBezTo>
                  <a:cubicBezTo>
                    <a:pt x="26" y="3"/>
                    <a:pt x="26" y="3"/>
                    <a:pt x="26" y="3"/>
                  </a:cubicBezTo>
                  <a:cubicBezTo>
                    <a:pt x="16" y="4"/>
                    <a:pt x="7" y="12"/>
                    <a:pt x="0" y="26"/>
                  </a:cubicBezTo>
                  <a:cubicBezTo>
                    <a:pt x="0" y="27"/>
                    <a:pt x="0" y="29"/>
                    <a:pt x="2" y="30"/>
                  </a:cubicBezTo>
                  <a:cubicBezTo>
                    <a:pt x="2" y="30"/>
                    <a:pt x="3" y="30"/>
                    <a:pt x="4" y="30"/>
                  </a:cubicBezTo>
                  <a:close/>
                </a:path>
              </a:pathLst>
            </a:custGeom>
            <a:solidFill>
              <a:srgbClr val="B952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0" name="îs1íḓê"/>
            <p:cNvSpPr/>
            <p:nvPr/>
          </p:nvSpPr>
          <p:spPr bwMode="auto">
            <a:xfrm>
              <a:off x="5578476" y="2622550"/>
              <a:ext cx="130175" cy="66675"/>
            </a:xfrm>
            <a:custGeom>
              <a:avLst/>
              <a:gdLst>
                <a:gd name="T0" fmla="*/ 0 w 51"/>
                <a:gd name="T1" fmla="*/ 26 h 26"/>
                <a:gd name="T2" fmla="*/ 51 w 51"/>
                <a:gd name="T3" fmla="*/ 18 h 26"/>
                <a:gd name="T4" fmla="*/ 20 w 51"/>
                <a:gd name="T5" fmla="*/ 5 h 26"/>
                <a:gd name="T6" fmla="*/ 0 w 51"/>
                <a:gd name="T7" fmla="*/ 26 h 26"/>
              </a:gdLst>
              <a:ahLst/>
              <a:cxnLst>
                <a:cxn ang="0">
                  <a:pos x="T0" y="T1"/>
                </a:cxn>
                <a:cxn ang="0">
                  <a:pos x="T2" y="T3"/>
                </a:cxn>
                <a:cxn ang="0">
                  <a:pos x="T4" y="T5"/>
                </a:cxn>
                <a:cxn ang="0">
                  <a:pos x="T6" y="T7"/>
                </a:cxn>
              </a:cxnLst>
              <a:rect l="0" t="0" r="r" b="b"/>
              <a:pathLst>
                <a:path w="51" h="26">
                  <a:moveTo>
                    <a:pt x="0" y="26"/>
                  </a:moveTo>
                  <a:cubicBezTo>
                    <a:pt x="0" y="26"/>
                    <a:pt x="20" y="6"/>
                    <a:pt x="51" y="18"/>
                  </a:cubicBezTo>
                  <a:cubicBezTo>
                    <a:pt x="51" y="18"/>
                    <a:pt x="39" y="0"/>
                    <a:pt x="20" y="5"/>
                  </a:cubicBezTo>
                  <a:cubicBezTo>
                    <a:pt x="0" y="10"/>
                    <a:pt x="0" y="26"/>
                    <a:pt x="0" y="26"/>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1" name="iŝļíḑé"/>
            <p:cNvSpPr/>
            <p:nvPr/>
          </p:nvSpPr>
          <p:spPr bwMode="auto">
            <a:xfrm>
              <a:off x="5565776" y="2619375"/>
              <a:ext cx="155575" cy="77787"/>
            </a:xfrm>
            <a:custGeom>
              <a:avLst/>
              <a:gdLst>
                <a:gd name="T0" fmla="*/ 4 w 61"/>
                <a:gd name="T1" fmla="*/ 30 h 30"/>
                <a:gd name="T2" fmla="*/ 6 w 61"/>
                <a:gd name="T3" fmla="*/ 28 h 30"/>
                <a:gd name="T4" fmla="*/ 27 w 61"/>
                <a:gd name="T5" fmla="*/ 8 h 30"/>
                <a:gd name="T6" fmla="*/ 27 w 61"/>
                <a:gd name="T7" fmla="*/ 8 h 30"/>
                <a:gd name="T8" fmla="*/ 55 w 61"/>
                <a:gd name="T9" fmla="*/ 21 h 30"/>
                <a:gd name="T10" fmla="*/ 59 w 61"/>
                <a:gd name="T11" fmla="*/ 21 h 30"/>
                <a:gd name="T12" fmla="*/ 60 w 61"/>
                <a:gd name="T13" fmla="*/ 17 h 30"/>
                <a:gd name="T14" fmla="*/ 26 w 61"/>
                <a:gd name="T15" fmla="*/ 2 h 30"/>
                <a:gd name="T16" fmla="*/ 26 w 61"/>
                <a:gd name="T17" fmla="*/ 2 h 30"/>
                <a:gd name="T18" fmla="*/ 1 w 61"/>
                <a:gd name="T19" fmla="*/ 25 h 30"/>
                <a:gd name="T20" fmla="*/ 2 w 61"/>
                <a:gd name="T21" fmla="*/ 29 h 30"/>
                <a:gd name="T22" fmla="*/ 4 w 61"/>
                <a:gd name="T2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30">
                  <a:moveTo>
                    <a:pt x="4" y="30"/>
                  </a:moveTo>
                  <a:cubicBezTo>
                    <a:pt x="5" y="30"/>
                    <a:pt x="6" y="29"/>
                    <a:pt x="6" y="28"/>
                  </a:cubicBezTo>
                  <a:cubicBezTo>
                    <a:pt x="12" y="16"/>
                    <a:pt x="19" y="10"/>
                    <a:pt x="27" y="8"/>
                  </a:cubicBezTo>
                  <a:cubicBezTo>
                    <a:pt x="27" y="8"/>
                    <a:pt x="27" y="8"/>
                    <a:pt x="27" y="8"/>
                  </a:cubicBezTo>
                  <a:cubicBezTo>
                    <a:pt x="41" y="6"/>
                    <a:pt x="55" y="21"/>
                    <a:pt x="55" y="21"/>
                  </a:cubicBezTo>
                  <a:cubicBezTo>
                    <a:pt x="56" y="22"/>
                    <a:pt x="58" y="22"/>
                    <a:pt x="59" y="21"/>
                  </a:cubicBezTo>
                  <a:cubicBezTo>
                    <a:pt x="61" y="20"/>
                    <a:pt x="61" y="18"/>
                    <a:pt x="60" y="17"/>
                  </a:cubicBezTo>
                  <a:cubicBezTo>
                    <a:pt x="59" y="16"/>
                    <a:pt x="44" y="0"/>
                    <a:pt x="26" y="2"/>
                  </a:cubicBezTo>
                  <a:cubicBezTo>
                    <a:pt x="26" y="2"/>
                    <a:pt x="26" y="2"/>
                    <a:pt x="26" y="2"/>
                  </a:cubicBezTo>
                  <a:cubicBezTo>
                    <a:pt x="16" y="4"/>
                    <a:pt x="7" y="12"/>
                    <a:pt x="1" y="25"/>
                  </a:cubicBezTo>
                  <a:cubicBezTo>
                    <a:pt x="0" y="27"/>
                    <a:pt x="1" y="29"/>
                    <a:pt x="2" y="29"/>
                  </a:cubicBezTo>
                  <a:cubicBezTo>
                    <a:pt x="3" y="30"/>
                    <a:pt x="3" y="30"/>
                    <a:pt x="4" y="30"/>
                  </a:cubicBezTo>
                  <a:close/>
                </a:path>
              </a:pathLst>
            </a:custGeom>
            <a:solidFill>
              <a:srgbClr val="B952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íśļîḍê"/>
            <p:cNvSpPr/>
            <p:nvPr/>
          </p:nvSpPr>
          <p:spPr bwMode="auto">
            <a:xfrm>
              <a:off x="5354638" y="2868613"/>
              <a:ext cx="428625" cy="214312"/>
            </a:xfrm>
            <a:custGeom>
              <a:avLst/>
              <a:gdLst>
                <a:gd name="T0" fmla="*/ 0 w 167"/>
                <a:gd name="T1" fmla="*/ 69 h 83"/>
                <a:gd name="T2" fmla="*/ 94 w 167"/>
                <a:gd name="T3" fmla="*/ 52 h 83"/>
                <a:gd name="T4" fmla="*/ 167 w 167"/>
                <a:gd name="T5" fmla="*/ 39 h 83"/>
                <a:gd name="T6" fmla="*/ 89 w 167"/>
                <a:gd name="T7" fmla="*/ 28 h 83"/>
                <a:gd name="T8" fmla="*/ 0 w 167"/>
                <a:gd name="T9" fmla="*/ 69 h 83"/>
              </a:gdLst>
              <a:ahLst/>
              <a:cxnLst>
                <a:cxn ang="0">
                  <a:pos x="T0" y="T1"/>
                </a:cxn>
                <a:cxn ang="0">
                  <a:pos x="T2" y="T3"/>
                </a:cxn>
                <a:cxn ang="0">
                  <a:pos x="T4" y="T5"/>
                </a:cxn>
                <a:cxn ang="0">
                  <a:pos x="T6" y="T7"/>
                </a:cxn>
                <a:cxn ang="0">
                  <a:pos x="T8" y="T9"/>
                </a:cxn>
              </a:cxnLst>
              <a:rect l="0" t="0" r="r" b="b"/>
              <a:pathLst>
                <a:path w="167" h="83">
                  <a:moveTo>
                    <a:pt x="0" y="69"/>
                  </a:moveTo>
                  <a:cubicBezTo>
                    <a:pt x="0" y="69"/>
                    <a:pt x="44" y="83"/>
                    <a:pt x="94" y="52"/>
                  </a:cubicBezTo>
                  <a:cubicBezTo>
                    <a:pt x="94" y="52"/>
                    <a:pt x="141" y="64"/>
                    <a:pt x="167" y="39"/>
                  </a:cubicBezTo>
                  <a:cubicBezTo>
                    <a:pt x="167" y="39"/>
                    <a:pt x="137" y="0"/>
                    <a:pt x="89" y="28"/>
                  </a:cubicBezTo>
                  <a:cubicBezTo>
                    <a:pt x="89" y="28"/>
                    <a:pt x="32" y="13"/>
                    <a:pt x="0" y="69"/>
                  </a:cubicBezTo>
                  <a:close/>
                </a:path>
              </a:pathLst>
            </a:custGeom>
            <a:solidFill>
              <a:srgbClr val="A0352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3" name="îṡḻïḋè"/>
            <p:cNvSpPr/>
            <p:nvPr/>
          </p:nvSpPr>
          <p:spPr bwMode="auto">
            <a:xfrm>
              <a:off x="5467351" y="4014788"/>
              <a:ext cx="433388" cy="87312"/>
            </a:xfrm>
            <a:custGeom>
              <a:avLst/>
              <a:gdLst>
                <a:gd name="T0" fmla="*/ 164 w 169"/>
                <a:gd name="T1" fmla="*/ 24 h 34"/>
                <a:gd name="T2" fmla="*/ 7 w 169"/>
                <a:gd name="T3" fmla="*/ 0 h 34"/>
                <a:gd name="T4" fmla="*/ 1 w 169"/>
                <a:gd name="T5" fmla="*/ 4 h 34"/>
                <a:gd name="T6" fmla="*/ 1 w 169"/>
                <a:gd name="T7" fmla="*/ 4 h 34"/>
                <a:gd name="T8" fmla="*/ 5 w 169"/>
                <a:gd name="T9" fmla="*/ 10 h 34"/>
                <a:gd name="T10" fmla="*/ 162 w 169"/>
                <a:gd name="T11" fmla="*/ 34 h 34"/>
                <a:gd name="T12" fmla="*/ 168 w 169"/>
                <a:gd name="T13" fmla="*/ 30 h 34"/>
                <a:gd name="T14" fmla="*/ 164 w 169"/>
                <a:gd name="T15" fmla="*/ 2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34">
                  <a:moveTo>
                    <a:pt x="164" y="24"/>
                  </a:moveTo>
                  <a:cubicBezTo>
                    <a:pt x="7" y="0"/>
                    <a:pt x="7" y="0"/>
                    <a:pt x="7" y="0"/>
                  </a:cubicBezTo>
                  <a:cubicBezTo>
                    <a:pt x="4" y="0"/>
                    <a:pt x="1" y="2"/>
                    <a:pt x="1" y="4"/>
                  </a:cubicBezTo>
                  <a:cubicBezTo>
                    <a:pt x="1" y="4"/>
                    <a:pt x="1" y="4"/>
                    <a:pt x="1" y="4"/>
                  </a:cubicBezTo>
                  <a:cubicBezTo>
                    <a:pt x="0" y="7"/>
                    <a:pt x="2" y="10"/>
                    <a:pt x="5" y="10"/>
                  </a:cubicBezTo>
                  <a:cubicBezTo>
                    <a:pt x="162" y="34"/>
                    <a:pt x="162" y="34"/>
                    <a:pt x="162" y="34"/>
                  </a:cubicBezTo>
                  <a:cubicBezTo>
                    <a:pt x="165" y="34"/>
                    <a:pt x="168" y="32"/>
                    <a:pt x="168" y="30"/>
                  </a:cubicBezTo>
                  <a:cubicBezTo>
                    <a:pt x="169" y="27"/>
                    <a:pt x="167" y="24"/>
                    <a:pt x="164" y="24"/>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íṡḷiḋê"/>
            <p:cNvSpPr/>
            <p:nvPr/>
          </p:nvSpPr>
          <p:spPr bwMode="auto">
            <a:xfrm>
              <a:off x="5487988" y="3876675"/>
              <a:ext cx="465138" cy="88900"/>
            </a:xfrm>
            <a:custGeom>
              <a:avLst/>
              <a:gdLst>
                <a:gd name="T0" fmla="*/ 176 w 181"/>
                <a:gd name="T1" fmla="*/ 24 h 35"/>
                <a:gd name="T2" fmla="*/ 6 w 181"/>
                <a:gd name="T3" fmla="*/ 0 h 35"/>
                <a:gd name="T4" fmla="*/ 0 w 181"/>
                <a:gd name="T5" fmla="*/ 4 h 35"/>
                <a:gd name="T6" fmla="*/ 0 w 181"/>
                <a:gd name="T7" fmla="*/ 4 h 35"/>
                <a:gd name="T8" fmla="*/ 5 w 181"/>
                <a:gd name="T9" fmla="*/ 11 h 35"/>
                <a:gd name="T10" fmla="*/ 174 w 181"/>
                <a:gd name="T11" fmla="*/ 34 h 35"/>
                <a:gd name="T12" fmla="*/ 180 w 181"/>
                <a:gd name="T13" fmla="*/ 30 h 35"/>
                <a:gd name="T14" fmla="*/ 176 w 181"/>
                <a:gd name="T15" fmla="*/ 2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35">
                  <a:moveTo>
                    <a:pt x="176" y="24"/>
                  </a:moveTo>
                  <a:cubicBezTo>
                    <a:pt x="6" y="0"/>
                    <a:pt x="6" y="0"/>
                    <a:pt x="6" y="0"/>
                  </a:cubicBezTo>
                  <a:cubicBezTo>
                    <a:pt x="3" y="0"/>
                    <a:pt x="1" y="2"/>
                    <a:pt x="0" y="4"/>
                  </a:cubicBezTo>
                  <a:cubicBezTo>
                    <a:pt x="0" y="4"/>
                    <a:pt x="0" y="4"/>
                    <a:pt x="0" y="4"/>
                  </a:cubicBezTo>
                  <a:cubicBezTo>
                    <a:pt x="0" y="7"/>
                    <a:pt x="2" y="10"/>
                    <a:pt x="5" y="11"/>
                  </a:cubicBezTo>
                  <a:cubicBezTo>
                    <a:pt x="174" y="34"/>
                    <a:pt x="174" y="34"/>
                    <a:pt x="174" y="34"/>
                  </a:cubicBezTo>
                  <a:cubicBezTo>
                    <a:pt x="177" y="35"/>
                    <a:pt x="180" y="33"/>
                    <a:pt x="180" y="30"/>
                  </a:cubicBezTo>
                  <a:cubicBezTo>
                    <a:pt x="181" y="27"/>
                    <a:pt x="179" y="24"/>
                    <a:pt x="176" y="24"/>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5" name="ïś1îḓé"/>
            <p:cNvSpPr/>
            <p:nvPr/>
          </p:nvSpPr>
          <p:spPr bwMode="auto">
            <a:xfrm>
              <a:off x="5862638" y="4002088"/>
              <a:ext cx="179388" cy="120650"/>
            </a:xfrm>
            <a:custGeom>
              <a:avLst/>
              <a:gdLst>
                <a:gd name="T0" fmla="*/ 10 w 70"/>
                <a:gd name="T1" fmla="*/ 29 h 47"/>
                <a:gd name="T2" fmla="*/ 70 w 70"/>
                <a:gd name="T3" fmla="*/ 0 h 47"/>
                <a:gd name="T4" fmla="*/ 8 w 70"/>
                <a:gd name="T5" fmla="*/ 39 h 47"/>
                <a:gd name="T6" fmla="*/ 0 w 70"/>
                <a:gd name="T7" fmla="*/ 30 h 47"/>
                <a:gd name="T8" fmla="*/ 10 w 70"/>
                <a:gd name="T9" fmla="*/ 29 h 47"/>
              </a:gdLst>
              <a:ahLst/>
              <a:cxnLst>
                <a:cxn ang="0">
                  <a:pos x="T0" y="T1"/>
                </a:cxn>
                <a:cxn ang="0">
                  <a:pos x="T2" y="T3"/>
                </a:cxn>
                <a:cxn ang="0">
                  <a:pos x="T4" y="T5"/>
                </a:cxn>
                <a:cxn ang="0">
                  <a:pos x="T6" y="T7"/>
                </a:cxn>
                <a:cxn ang="0">
                  <a:pos x="T8" y="T9"/>
                </a:cxn>
              </a:cxnLst>
              <a:rect l="0" t="0" r="r" b="b"/>
              <a:pathLst>
                <a:path w="70" h="47">
                  <a:moveTo>
                    <a:pt x="10" y="29"/>
                  </a:moveTo>
                  <a:cubicBezTo>
                    <a:pt x="10" y="29"/>
                    <a:pt x="60" y="30"/>
                    <a:pt x="70" y="0"/>
                  </a:cubicBezTo>
                  <a:cubicBezTo>
                    <a:pt x="70" y="0"/>
                    <a:pt x="64" y="47"/>
                    <a:pt x="8" y="39"/>
                  </a:cubicBezTo>
                  <a:cubicBezTo>
                    <a:pt x="0" y="30"/>
                    <a:pt x="0" y="30"/>
                    <a:pt x="0" y="30"/>
                  </a:cubicBezTo>
                  <a:lnTo>
                    <a:pt x="10" y="29"/>
                  </a:ln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6" name="îṣḷïḋê"/>
            <p:cNvSpPr/>
            <p:nvPr/>
          </p:nvSpPr>
          <p:spPr bwMode="auto">
            <a:xfrm>
              <a:off x="5170488" y="4052888"/>
              <a:ext cx="642938" cy="127000"/>
            </a:xfrm>
            <a:custGeom>
              <a:avLst/>
              <a:gdLst>
                <a:gd name="T0" fmla="*/ 0 w 405"/>
                <a:gd name="T1" fmla="*/ 80 h 80"/>
                <a:gd name="T2" fmla="*/ 315 w 405"/>
                <a:gd name="T3" fmla="*/ 49 h 80"/>
                <a:gd name="T4" fmla="*/ 402 w 405"/>
                <a:gd name="T5" fmla="*/ 75 h 80"/>
                <a:gd name="T6" fmla="*/ 405 w 405"/>
                <a:gd name="T7" fmla="*/ 20 h 80"/>
                <a:gd name="T8" fmla="*/ 295 w 405"/>
                <a:gd name="T9" fmla="*/ 0 h 80"/>
                <a:gd name="T10" fmla="*/ 0 w 405"/>
                <a:gd name="T11" fmla="*/ 33 h 80"/>
                <a:gd name="T12" fmla="*/ 0 w 405"/>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405" h="80">
                  <a:moveTo>
                    <a:pt x="0" y="80"/>
                  </a:moveTo>
                  <a:lnTo>
                    <a:pt x="315" y="49"/>
                  </a:lnTo>
                  <a:lnTo>
                    <a:pt x="402" y="75"/>
                  </a:lnTo>
                  <a:lnTo>
                    <a:pt x="405" y="20"/>
                  </a:lnTo>
                  <a:lnTo>
                    <a:pt x="295" y="0"/>
                  </a:lnTo>
                  <a:lnTo>
                    <a:pt x="0" y="33"/>
                  </a:lnTo>
                  <a:lnTo>
                    <a:pt x="0" y="80"/>
                  </a:ln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7" name="îŝḻîḑè"/>
            <p:cNvSpPr/>
            <p:nvPr/>
          </p:nvSpPr>
          <p:spPr bwMode="auto">
            <a:xfrm>
              <a:off x="5383213" y="4073525"/>
              <a:ext cx="292100" cy="106362"/>
            </a:xfrm>
            <a:custGeom>
              <a:avLst/>
              <a:gdLst>
                <a:gd name="T0" fmla="*/ 0 w 184"/>
                <a:gd name="T1" fmla="*/ 67 h 67"/>
                <a:gd name="T2" fmla="*/ 181 w 184"/>
                <a:gd name="T3" fmla="*/ 49 h 67"/>
                <a:gd name="T4" fmla="*/ 184 w 184"/>
                <a:gd name="T5" fmla="*/ 50 h 67"/>
                <a:gd name="T6" fmla="*/ 184 w 184"/>
                <a:gd name="T7" fmla="*/ 4 h 67"/>
                <a:gd name="T8" fmla="*/ 161 w 184"/>
                <a:gd name="T9" fmla="*/ 0 h 67"/>
                <a:gd name="T10" fmla="*/ 0 w 184"/>
                <a:gd name="T11" fmla="*/ 18 h 67"/>
                <a:gd name="T12" fmla="*/ 0 w 184"/>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184" h="67">
                  <a:moveTo>
                    <a:pt x="0" y="67"/>
                  </a:moveTo>
                  <a:lnTo>
                    <a:pt x="181" y="49"/>
                  </a:lnTo>
                  <a:lnTo>
                    <a:pt x="184" y="50"/>
                  </a:lnTo>
                  <a:lnTo>
                    <a:pt x="184" y="4"/>
                  </a:lnTo>
                  <a:lnTo>
                    <a:pt x="161" y="0"/>
                  </a:lnTo>
                  <a:lnTo>
                    <a:pt x="0" y="18"/>
                  </a:lnTo>
                  <a:lnTo>
                    <a:pt x="0" y="67"/>
                  </a:lnTo>
                  <a:close/>
                </a:path>
              </a:pathLst>
            </a:cu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iśľíḓè"/>
            <p:cNvSpPr/>
            <p:nvPr/>
          </p:nvSpPr>
          <p:spPr bwMode="auto">
            <a:xfrm>
              <a:off x="5200651" y="2378075"/>
              <a:ext cx="611188" cy="465137"/>
            </a:xfrm>
            <a:custGeom>
              <a:avLst/>
              <a:gdLst>
                <a:gd name="T0" fmla="*/ 0 w 238"/>
                <a:gd name="T1" fmla="*/ 133 h 181"/>
                <a:gd name="T2" fmla="*/ 17 w 238"/>
                <a:gd name="T3" fmla="*/ 178 h 181"/>
                <a:gd name="T4" fmla="*/ 25 w 238"/>
                <a:gd name="T5" fmla="*/ 181 h 181"/>
                <a:gd name="T6" fmla="*/ 55 w 238"/>
                <a:gd name="T7" fmla="*/ 60 h 181"/>
                <a:gd name="T8" fmla="*/ 206 w 238"/>
                <a:gd name="T9" fmla="*/ 67 h 181"/>
                <a:gd name="T10" fmla="*/ 230 w 238"/>
                <a:gd name="T11" fmla="*/ 161 h 181"/>
                <a:gd name="T12" fmla="*/ 236 w 238"/>
                <a:gd name="T13" fmla="*/ 162 h 181"/>
                <a:gd name="T14" fmla="*/ 238 w 238"/>
                <a:gd name="T15" fmla="*/ 123 h 181"/>
                <a:gd name="T16" fmla="*/ 218 w 238"/>
                <a:gd name="T17" fmla="*/ 37 h 181"/>
                <a:gd name="T18" fmla="*/ 107 w 238"/>
                <a:gd name="T19" fmla="*/ 0 h 181"/>
                <a:gd name="T20" fmla="*/ 60 w 238"/>
                <a:gd name="T21" fmla="*/ 22 h 181"/>
                <a:gd name="T22" fmla="*/ 25 w 238"/>
                <a:gd name="T23" fmla="*/ 48 h 181"/>
                <a:gd name="T24" fmla="*/ 0 w 238"/>
                <a:gd name="T25" fmla="*/ 104 h 181"/>
                <a:gd name="T26" fmla="*/ 0 w 238"/>
                <a:gd name="T27" fmla="*/ 133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81">
                  <a:moveTo>
                    <a:pt x="0" y="133"/>
                  </a:moveTo>
                  <a:cubicBezTo>
                    <a:pt x="0" y="133"/>
                    <a:pt x="14" y="161"/>
                    <a:pt x="17" y="178"/>
                  </a:cubicBezTo>
                  <a:cubicBezTo>
                    <a:pt x="25" y="181"/>
                    <a:pt x="25" y="181"/>
                    <a:pt x="25" y="181"/>
                  </a:cubicBezTo>
                  <a:cubicBezTo>
                    <a:pt x="25" y="181"/>
                    <a:pt x="39" y="96"/>
                    <a:pt x="55" y="60"/>
                  </a:cubicBezTo>
                  <a:cubicBezTo>
                    <a:pt x="55" y="60"/>
                    <a:pt x="108" y="83"/>
                    <a:pt x="206" y="67"/>
                  </a:cubicBezTo>
                  <a:cubicBezTo>
                    <a:pt x="206" y="67"/>
                    <a:pt x="226" y="136"/>
                    <a:pt x="230" y="161"/>
                  </a:cubicBezTo>
                  <a:cubicBezTo>
                    <a:pt x="236" y="162"/>
                    <a:pt x="236" y="162"/>
                    <a:pt x="236" y="162"/>
                  </a:cubicBezTo>
                  <a:cubicBezTo>
                    <a:pt x="238" y="123"/>
                    <a:pt x="238" y="123"/>
                    <a:pt x="238" y="123"/>
                  </a:cubicBezTo>
                  <a:cubicBezTo>
                    <a:pt x="238" y="123"/>
                    <a:pt x="234" y="58"/>
                    <a:pt x="218" y="37"/>
                  </a:cubicBezTo>
                  <a:cubicBezTo>
                    <a:pt x="203" y="16"/>
                    <a:pt x="107" y="0"/>
                    <a:pt x="107" y="0"/>
                  </a:cubicBezTo>
                  <a:cubicBezTo>
                    <a:pt x="60" y="22"/>
                    <a:pt x="60" y="22"/>
                    <a:pt x="60" y="22"/>
                  </a:cubicBezTo>
                  <a:cubicBezTo>
                    <a:pt x="60" y="22"/>
                    <a:pt x="25" y="47"/>
                    <a:pt x="25" y="48"/>
                  </a:cubicBezTo>
                  <a:cubicBezTo>
                    <a:pt x="25" y="49"/>
                    <a:pt x="0" y="104"/>
                    <a:pt x="0" y="104"/>
                  </a:cubicBezTo>
                  <a:lnTo>
                    <a:pt x="0" y="133"/>
                  </a:lnTo>
                  <a:close/>
                </a:path>
              </a:pathLst>
            </a:custGeom>
            <a:solidFill>
              <a:srgbClr val="B952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ïšḻïdè"/>
            <p:cNvSpPr/>
            <p:nvPr/>
          </p:nvSpPr>
          <p:spPr bwMode="auto">
            <a:xfrm>
              <a:off x="5270501" y="2497138"/>
              <a:ext cx="71438" cy="69850"/>
            </a:xfrm>
            <a:custGeom>
              <a:avLst/>
              <a:gdLst>
                <a:gd name="T0" fmla="*/ 28 w 28"/>
                <a:gd name="T1" fmla="*/ 14 h 27"/>
                <a:gd name="T2" fmla="*/ 0 w 28"/>
                <a:gd name="T3" fmla="*/ 0 h 27"/>
                <a:gd name="T4" fmla="*/ 23 w 28"/>
                <a:gd name="T5" fmla="*/ 27 h 27"/>
                <a:gd name="T6" fmla="*/ 28 w 28"/>
                <a:gd name="T7" fmla="*/ 14 h 27"/>
              </a:gdLst>
              <a:ahLst/>
              <a:cxnLst>
                <a:cxn ang="0">
                  <a:pos x="T0" y="T1"/>
                </a:cxn>
                <a:cxn ang="0">
                  <a:pos x="T2" y="T3"/>
                </a:cxn>
                <a:cxn ang="0">
                  <a:pos x="T4" y="T5"/>
                </a:cxn>
                <a:cxn ang="0">
                  <a:pos x="T6" y="T7"/>
                </a:cxn>
              </a:cxnLst>
              <a:rect l="0" t="0" r="r" b="b"/>
              <a:pathLst>
                <a:path w="28" h="27">
                  <a:moveTo>
                    <a:pt x="28" y="14"/>
                  </a:moveTo>
                  <a:cubicBezTo>
                    <a:pt x="28" y="14"/>
                    <a:pt x="14" y="9"/>
                    <a:pt x="0" y="0"/>
                  </a:cubicBezTo>
                  <a:cubicBezTo>
                    <a:pt x="0" y="0"/>
                    <a:pt x="10" y="19"/>
                    <a:pt x="23" y="27"/>
                  </a:cubicBezTo>
                  <a:lnTo>
                    <a:pt x="28" y="14"/>
                  </a:lnTo>
                  <a:close/>
                </a:path>
              </a:pathLst>
            </a:custGeom>
            <a:solidFill>
              <a:srgbClr val="A032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iSľîḓè"/>
            <p:cNvSpPr/>
            <p:nvPr/>
          </p:nvSpPr>
          <p:spPr bwMode="auto">
            <a:xfrm>
              <a:off x="5518151" y="4222750"/>
              <a:ext cx="23813" cy="25400"/>
            </a:xfrm>
            <a:prstGeom prst="ellipse">
              <a:avLst/>
            </a:pr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1" name="íşľïdê"/>
            <p:cNvSpPr/>
            <p:nvPr/>
          </p:nvSpPr>
          <p:spPr bwMode="auto">
            <a:xfrm>
              <a:off x="5518151" y="4160838"/>
              <a:ext cx="23813" cy="23812"/>
            </a:xfrm>
            <a:prstGeom prst="ellipse">
              <a:avLst/>
            </a:prstGeom>
            <a:solidFill>
              <a:srgbClr val="C6C6C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2" name="iŝliḋè"/>
            <p:cNvSpPr/>
            <p:nvPr/>
          </p:nvSpPr>
          <p:spPr bwMode="auto">
            <a:xfrm>
              <a:off x="5151438" y="4276725"/>
              <a:ext cx="719138" cy="1254125"/>
            </a:xfrm>
            <a:custGeom>
              <a:avLst/>
              <a:gdLst>
                <a:gd name="T0" fmla="*/ 0 w 280"/>
                <a:gd name="T1" fmla="*/ 0 h 488"/>
                <a:gd name="T2" fmla="*/ 2 w 280"/>
                <a:gd name="T3" fmla="*/ 77 h 488"/>
                <a:gd name="T4" fmla="*/ 74 w 280"/>
                <a:gd name="T5" fmla="*/ 186 h 488"/>
                <a:gd name="T6" fmla="*/ 122 w 280"/>
                <a:gd name="T7" fmla="*/ 207 h 488"/>
                <a:gd name="T8" fmla="*/ 166 w 280"/>
                <a:gd name="T9" fmla="*/ 268 h 488"/>
                <a:gd name="T10" fmla="*/ 173 w 280"/>
                <a:gd name="T11" fmla="*/ 488 h 488"/>
                <a:gd name="T12" fmla="*/ 271 w 280"/>
                <a:gd name="T13" fmla="*/ 488 h 488"/>
                <a:gd name="T14" fmla="*/ 280 w 280"/>
                <a:gd name="T15" fmla="*/ 249 h 488"/>
                <a:gd name="T16" fmla="*/ 250 w 280"/>
                <a:gd name="T17" fmla="*/ 190 h 488"/>
                <a:gd name="T18" fmla="*/ 175 w 280"/>
                <a:gd name="T19" fmla="*/ 136 h 488"/>
                <a:gd name="T20" fmla="*/ 175 w 280"/>
                <a:gd name="T21" fmla="*/ 13 h 488"/>
                <a:gd name="T22" fmla="*/ 0 w 280"/>
                <a:gd name="T23"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0" h="488">
                  <a:moveTo>
                    <a:pt x="0" y="0"/>
                  </a:moveTo>
                  <a:cubicBezTo>
                    <a:pt x="2" y="77"/>
                    <a:pt x="2" y="77"/>
                    <a:pt x="2" y="77"/>
                  </a:cubicBezTo>
                  <a:cubicBezTo>
                    <a:pt x="2" y="124"/>
                    <a:pt x="30" y="167"/>
                    <a:pt x="74" y="186"/>
                  </a:cubicBezTo>
                  <a:cubicBezTo>
                    <a:pt x="122" y="207"/>
                    <a:pt x="122" y="207"/>
                    <a:pt x="122" y="207"/>
                  </a:cubicBezTo>
                  <a:cubicBezTo>
                    <a:pt x="147" y="218"/>
                    <a:pt x="164" y="241"/>
                    <a:pt x="166" y="268"/>
                  </a:cubicBezTo>
                  <a:cubicBezTo>
                    <a:pt x="173" y="488"/>
                    <a:pt x="173" y="488"/>
                    <a:pt x="173" y="488"/>
                  </a:cubicBezTo>
                  <a:cubicBezTo>
                    <a:pt x="271" y="488"/>
                    <a:pt x="271" y="488"/>
                    <a:pt x="271" y="488"/>
                  </a:cubicBezTo>
                  <a:cubicBezTo>
                    <a:pt x="280" y="249"/>
                    <a:pt x="280" y="249"/>
                    <a:pt x="280" y="249"/>
                  </a:cubicBezTo>
                  <a:cubicBezTo>
                    <a:pt x="280" y="226"/>
                    <a:pt x="269" y="204"/>
                    <a:pt x="250" y="190"/>
                  </a:cubicBezTo>
                  <a:cubicBezTo>
                    <a:pt x="175" y="136"/>
                    <a:pt x="175" y="136"/>
                    <a:pt x="175" y="136"/>
                  </a:cubicBezTo>
                  <a:cubicBezTo>
                    <a:pt x="175" y="13"/>
                    <a:pt x="175" y="13"/>
                    <a:pt x="175" y="13"/>
                  </a:cubicBezTo>
                  <a:lnTo>
                    <a:pt x="0" y="0"/>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íṧḷíďê"/>
            <p:cNvSpPr/>
            <p:nvPr/>
          </p:nvSpPr>
          <p:spPr bwMode="auto">
            <a:xfrm>
              <a:off x="5570538" y="4333875"/>
              <a:ext cx="712788" cy="1196975"/>
            </a:xfrm>
            <a:custGeom>
              <a:avLst/>
              <a:gdLst>
                <a:gd name="T0" fmla="*/ 110 w 278"/>
                <a:gd name="T1" fmla="*/ 0 h 466"/>
                <a:gd name="T2" fmla="*/ 90 w 278"/>
                <a:gd name="T3" fmla="*/ 18 h 466"/>
                <a:gd name="T4" fmla="*/ 139 w 278"/>
                <a:gd name="T5" fmla="*/ 74 h 466"/>
                <a:gd name="T6" fmla="*/ 245 w 278"/>
                <a:gd name="T7" fmla="*/ 169 h 466"/>
                <a:gd name="T8" fmla="*/ 278 w 278"/>
                <a:gd name="T9" fmla="*/ 229 h 466"/>
                <a:gd name="T10" fmla="*/ 278 w 278"/>
                <a:gd name="T11" fmla="*/ 466 h 466"/>
                <a:gd name="T12" fmla="*/ 166 w 278"/>
                <a:gd name="T13" fmla="*/ 466 h 466"/>
                <a:gd name="T14" fmla="*/ 166 w 278"/>
                <a:gd name="T15" fmla="*/ 283 h 466"/>
                <a:gd name="T16" fmla="*/ 123 w 278"/>
                <a:gd name="T17" fmla="*/ 215 h 466"/>
                <a:gd name="T18" fmla="*/ 3 w 278"/>
                <a:gd name="T19" fmla="*/ 135 h 466"/>
                <a:gd name="T20" fmla="*/ 0 w 278"/>
                <a:gd name="T21" fmla="*/ 0 h 466"/>
                <a:gd name="T22" fmla="*/ 110 w 278"/>
                <a:gd name="T23"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8" h="466">
                  <a:moveTo>
                    <a:pt x="110" y="0"/>
                  </a:moveTo>
                  <a:cubicBezTo>
                    <a:pt x="90" y="18"/>
                    <a:pt x="90" y="18"/>
                    <a:pt x="90" y="18"/>
                  </a:cubicBezTo>
                  <a:cubicBezTo>
                    <a:pt x="90" y="39"/>
                    <a:pt x="120" y="54"/>
                    <a:pt x="139" y="74"/>
                  </a:cubicBezTo>
                  <a:cubicBezTo>
                    <a:pt x="245" y="169"/>
                    <a:pt x="245" y="169"/>
                    <a:pt x="245" y="169"/>
                  </a:cubicBezTo>
                  <a:cubicBezTo>
                    <a:pt x="265" y="182"/>
                    <a:pt x="278" y="205"/>
                    <a:pt x="278" y="229"/>
                  </a:cubicBezTo>
                  <a:cubicBezTo>
                    <a:pt x="278" y="466"/>
                    <a:pt x="278" y="466"/>
                    <a:pt x="278" y="466"/>
                  </a:cubicBezTo>
                  <a:cubicBezTo>
                    <a:pt x="166" y="466"/>
                    <a:pt x="166" y="466"/>
                    <a:pt x="166" y="466"/>
                  </a:cubicBezTo>
                  <a:cubicBezTo>
                    <a:pt x="166" y="283"/>
                    <a:pt x="166" y="283"/>
                    <a:pt x="166" y="283"/>
                  </a:cubicBezTo>
                  <a:cubicBezTo>
                    <a:pt x="164" y="256"/>
                    <a:pt x="149" y="237"/>
                    <a:pt x="123" y="215"/>
                  </a:cubicBezTo>
                  <a:cubicBezTo>
                    <a:pt x="3" y="135"/>
                    <a:pt x="3" y="135"/>
                    <a:pt x="3" y="135"/>
                  </a:cubicBezTo>
                  <a:cubicBezTo>
                    <a:pt x="0" y="0"/>
                    <a:pt x="0" y="0"/>
                    <a:pt x="0" y="0"/>
                  </a:cubicBezTo>
                  <a:lnTo>
                    <a:pt x="110" y="0"/>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4" name="îṩľïḑê"/>
            <p:cNvSpPr/>
            <p:nvPr/>
          </p:nvSpPr>
          <p:spPr bwMode="auto">
            <a:xfrm>
              <a:off x="5734051" y="4395788"/>
              <a:ext cx="549275" cy="790575"/>
            </a:xfrm>
            <a:custGeom>
              <a:avLst/>
              <a:gdLst>
                <a:gd name="T0" fmla="*/ 37 w 214"/>
                <a:gd name="T1" fmla="*/ 0 h 308"/>
                <a:gd name="T2" fmla="*/ 192 w 214"/>
                <a:gd name="T3" fmla="*/ 105 h 308"/>
                <a:gd name="T4" fmla="*/ 214 w 214"/>
                <a:gd name="T5" fmla="*/ 149 h 308"/>
                <a:gd name="T6" fmla="*/ 214 w 214"/>
                <a:gd name="T7" fmla="*/ 308 h 308"/>
                <a:gd name="T8" fmla="*/ 125 w 214"/>
                <a:gd name="T9" fmla="*/ 182 h 308"/>
                <a:gd name="T10" fmla="*/ 24 w 214"/>
                <a:gd name="T11" fmla="*/ 48 h 308"/>
                <a:gd name="T12" fmla="*/ 0 w 214"/>
                <a:gd name="T13" fmla="*/ 0 h 308"/>
                <a:gd name="T14" fmla="*/ 37 w 214"/>
                <a:gd name="T15" fmla="*/ 0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4" h="308">
                  <a:moveTo>
                    <a:pt x="37" y="0"/>
                  </a:moveTo>
                  <a:cubicBezTo>
                    <a:pt x="192" y="105"/>
                    <a:pt x="192" y="105"/>
                    <a:pt x="192" y="105"/>
                  </a:cubicBezTo>
                  <a:cubicBezTo>
                    <a:pt x="206" y="115"/>
                    <a:pt x="214" y="132"/>
                    <a:pt x="214" y="149"/>
                  </a:cubicBezTo>
                  <a:cubicBezTo>
                    <a:pt x="214" y="308"/>
                    <a:pt x="214" y="308"/>
                    <a:pt x="214" y="308"/>
                  </a:cubicBezTo>
                  <a:cubicBezTo>
                    <a:pt x="125" y="182"/>
                    <a:pt x="125" y="182"/>
                    <a:pt x="125" y="182"/>
                  </a:cubicBezTo>
                  <a:cubicBezTo>
                    <a:pt x="24" y="48"/>
                    <a:pt x="24" y="48"/>
                    <a:pt x="24" y="48"/>
                  </a:cubicBezTo>
                  <a:cubicBezTo>
                    <a:pt x="0" y="0"/>
                    <a:pt x="0" y="0"/>
                    <a:pt x="0" y="0"/>
                  </a:cubicBezTo>
                  <a:lnTo>
                    <a:pt x="37" y="0"/>
                  </a:lnTo>
                  <a:close/>
                </a:path>
              </a:pathLst>
            </a:custGeom>
            <a:solidFill>
              <a:srgbClr val="2C2C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5" name="îŝļíḓe"/>
            <p:cNvSpPr/>
            <p:nvPr/>
          </p:nvSpPr>
          <p:spPr bwMode="auto">
            <a:xfrm>
              <a:off x="5151438" y="4276725"/>
              <a:ext cx="963613" cy="531812"/>
            </a:xfrm>
            <a:custGeom>
              <a:avLst/>
              <a:gdLst>
                <a:gd name="T0" fmla="*/ 375 w 375"/>
                <a:gd name="T1" fmla="*/ 121 h 207"/>
                <a:gd name="T2" fmla="*/ 264 w 375"/>
                <a:gd name="T3" fmla="*/ 46 h 207"/>
                <a:gd name="T4" fmla="*/ 248 w 375"/>
                <a:gd name="T5" fmla="*/ 39 h 207"/>
                <a:gd name="T6" fmla="*/ 277 w 375"/>
                <a:gd name="T7" fmla="*/ 22 h 207"/>
                <a:gd name="T8" fmla="*/ 175 w 375"/>
                <a:gd name="T9" fmla="*/ 22 h 207"/>
                <a:gd name="T10" fmla="*/ 175 w 375"/>
                <a:gd name="T11" fmla="*/ 13 h 207"/>
                <a:gd name="T12" fmla="*/ 0 w 375"/>
                <a:gd name="T13" fmla="*/ 0 h 207"/>
                <a:gd name="T14" fmla="*/ 2 w 375"/>
                <a:gd name="T15" fmla="*/ 77 h 207"/>
                <a:gd name="T16" fmla="*/ 72 w 375"/>
                <a:gd name="T17" fmla="*/ 185 h 207"/>
                <a:gd name="T18" fmla="*/ 122 w 375"/>
                <a:gd name="T19" fmla="*/ 207 h 207"/>
                <a:gd name="T20" fmla="*/ 122 w 375"/>
                <a:gd name="T21" fmla="*/ 195 h 207"/>
                <a:gd name="T22" fmla="*/ 182 w 375"/>
                <a:gd name="T23" fmla="*/ 136 h 207"/>
                <a:gd name="T24" fmla="*/ 217 w 375"/>
                <a:gd name="T25" fmla="*/ 136 h 207"/>
                <a:gd name="T26" fmla="*/ 244 w 375"/>
                <a:gd name="T27" fmla="*/ 148 h 207"/>
                <a:gd name="T28" fmla="*/ 287 w 375"/>
                <a:gd name="T29" fmla="*/ 193 h 207"/>
                <a:gd name="T30" fmla="*/ 287 w 375"/>
                <a:gd name="T31" fmla="*/ 189 h 207"/>
                <a:gd name="T32" fmla="*/ 375 w 375"/>
                <a:gd name="T33" fmla="*/ 12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5" h="207">
                  <a:moveTo>
                    <a:pt x="375" y="121"/>
                  </a:moveTo>
                  <a:cubicBezTo>
                    <a:pt x="264" y="46"/>
                    <a:pt x="264" y="46"/>
                    <a:pt x="264" y="46"/>
                  </a:cubicBezTo>
                  <a:cubicBezTo>
                    <a:pt x="245" y="27"/>
                    <a:pt x="248" y="60"/>
                    <a:pt x="248" y="39"/>
                  </a:cubicBezTo>
                  <a:cubicBezTo>
                    <a:pt x="277" y="22"/>
                    <a:pt x="277" y="22"/>
                    <a:pt x="277" y="22"/>
                  </a:cubicBezTo>
                  <a:cubicBezTo>
                    <a:pt x="175" y="22"/>
                    <a:pt x="175" y="22"/>
                    <a:pt x="175" y="22"/>
                  </a:cubicBezTo>
                  <a:cubicBezTo>
                    <a:pt x="175" y="13"/>
                    <a:pt x="175" y="13"/>
                    <a:pt x="175" y="13"/>
                  </a:cubicBezTo>
                  <a:cubicBezTo>
                    <a:pt x="0" y="0"/>
                    <a:pt x="0" y="0"/>
                    <a:pt x="0" y="0"/>
                  </a:cubicBezTo>
                  <a:cubicBezTo>
                    <a:pt x="2" y="77"/>
                    <a:pt x="2" y="77"/>
                    <a:pt x="2" y="77"/>
                  </a:cubicBezTo>
                  <a:cubicBezTo>
                    <a:pt x="2" y="123"/>
                    <a:pt x="30" y="166"/>
                    <a:pt x="72" y="185"/>
                  </a:cubicBezTo>
                  <a:cubicBezTo>
                    <a:pt x="122" y="207"/>
                    <a:pt x="122" y="207"/>
                    <a:pt x="122" y="207"/>
                  </a:cubicBezTo>
                  <a:cubicBezTo>
                    <a:pt x="122" y="195"/>
                    <a:pt x="122" y="195"/>
                    <a:pt x="122" y="195"/>
                  </a:cubicBezTo>
                  <a:cubicBezTo>
                    <a:pt x="122" y="163"/>
                    <a:pt x="149" y="136"/>
                    <a:pt x="182" y="136"/>
                  </a:cubicBezTo>
                  <a:cubicBezTo>
                    <a:pt x="217" y="136"/>
                    <a:pt x="217" y="136"/>
                    <a:pt x="217" y="136"/>
                  </a:cubicBezTo>
                  <a:cubicBezTo>
                    <a:pt x="227" y="136"/>
                    <a:pt x="237" y="140"/>
                    <a:pt x="244" y="148"/>
                  </a:cubicBezTo>
                  <a:cubicBezTo>
                    <a:pt x="287" y="193"/>
                    <a:pt x="287" y="193"/>
                    <a:pt x="287" y="193"/>
                  </a:cubicBezTo>
                  <a:cubicBezTo>
                    <a:pt x="287" y="189"/>
                    <a:pt x="287" y="189"/>
                    <a:pt x="287" y="189"/>
                  </a:cubicBezTo>
                  <a:cubicBezTo>
                    <a:pt x="287" y="160"/>
                    <a:pt x="323" y="121"/>
                    <a:pt x="375" y="121"/>
                  </a:cubicBezTo>
                  <a:close/>
                </a:path>
              </a:pathLst>
            </a:custGeom>
            <a:solidFill>
              <a:srgbClr val="191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6" name="íş1îḋé"/>
            <p:cNvSpPr/>
            <p:nvPr/>
          </p:nvSpPr>
          <p:spPr bwMode="auto">
            <a:xfrm>
              <a:off x="5995988" y="5514975"/>
              <a:ext cx="585788" cy="206375"/>
            </a:xfrm>
            <a:custGeom>
              <a:avLst/>
              <a:gdLst>
                <a:gd name="T0" fmla="*/ 11 w 228"/>
                <a:gd name="T1" fmla="*/ 80 h 80"/>
                <a:gd name="T2" fmla="*/ 217 w 228"/>
                <a:gd name="T3" fmla="*/ 80 h 80"/>
                <a:gd name="T4" fmla="*/ 228 w 228"/>
                <a:gd name="T5" fmla="*/ 69 h 80"/>
                <a:gd name="T6" fmla="*/ 228 w 228"/>
                <a:gd name="T7" fmla="*/ 69 h 80"/>
                <a:gd name="T8" fmla="*/ 159 w 228"/>
                <a:gd name="T9" fmla="*/ 0 h 80"/>
                <a:gd name="T10" fmla="*/ 0 w 228"/>
                <a:gd name="T11" fmla="*/ 0 h 80"/>
                <a:gd name="T12" fmla="*/ 0 w 228"/>
                <a:gd name="T13" fmla="*/ 69 h 80"/>
                <a:gd name="T14" fmla="*/ 11 w 228"/>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80">
                  <a:moveTo>
                    <a:pt x="11" y="80"/>
                  </a:moveTo>
                  <a:cubicBezTo>
                    <a:pt x="217" y="80"/>
                    <a:pt x="217" y="80"/>
                    <a:pt x="217" y="80"/>
                  </a:cubicBezTo>
                  <a:cubicBezTo>
                    <a:pt x="224" y="80"/>
                    <a:pt x="228" y="75"/>
                    <a:pt x="228" y="69"/>
                  </a:cubicBezTo>
                  <a:cubicBezTo>
                    <a:pt x="228" y="69"/>
                    <a:pt x="228" y="69"/>
                    <a:pt x="228" y="69"/>
                  </a:cubicBezTo>
                  <a:cubicBezTo>
                    <a:pt x="228" y="31"/>
                    <a:pt x="198" y="0"/>
                    <a:pt x="159" y="0"/>
                  </a:cubicBezTo>
                  <a:cubicBezTo>
                    <a:pt x="0" y="0"/>
                    <a:pt x="0" y="0"/>
                    <a:pt x="0" y="0"/>
                  </a:cubicBezTo>
                  <a:cubicBezTo>
                    <a:pt x="0" y="69"/>
                    <a:pt x="0" y="69"/>
                    <a:pt x="0" y="69"/>
                  </a:cubicBezTo>
                  <a:cubicBezTo>
                    <a:pt x="0" y="75"/>
                    <a:pt x="5" y="80"/>
                    <a:pt x="11" y="80"/>
                  </a:cubicBezTo>
                  <a:close/>
                </a:path>
              </a:pathLst>
            </a:custGeom>
            <a:solidFill>
              <a:srgbClr val="7A3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 name="ï$1îḋe"/>
            <p:cNvSpPr/>
            <p:nvPr/>
          </p:nvSpPr>
          <p:spPr bwMode="auto">
            <a:xfrm>
              <a:off x="5592763" y="5514975"/>
              <a:ext cx="588963" cy="206375"/>
            </a:xfrm>
            <a:custGeom>
              <a:avLst/>
              <a:gdLst>
                <a:gd name="T0" fmla="*/ 11 w 229"/>
                <a:gd name="T1" fmla="*/ 80 h 80"/>
                <a:gd name="T2" fmla="*/ 218 w 229"/>
                <a:gd name="T3" fmla="*/ 80 h 80"/>
                <a:gd name="T4" fmla="*/ 229 w 229"/>
                <a:gd name="T5" fmla="*/ 69 h 80"/>
                <a:gd name="T6" fmla="*/ 229 w 229"/>
                <a:gd name="T7" fmla="*/ 69 h 80"/>
                <a:gd name="T8" fmla="*/ 160 w 229"/>
                <a:gd name="T9" fmla="*/ 0 h 80"/>
                <a:gd name="T10" fmla="*/ 0 w 229"/>
                <a:gd name="T11" fmla="*/ 0 h 80"/>
                <a:gd name="T12" fmla="*/ 0 w 229"/>
                <a:gd name="T13" fmla="*/ 69 h 80"/>
                <a:gd name="T14" fmla="*/ 11 w 22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11" y="80"/>
                  </a:moveTo>
                  <a:cubicBezTo>
                    <a:pt x="218" y="80"/>
                    <a:pt x="218" y="80"/>
                    <a:pt x="218" y="80"/>
                  </a:cubicBezTo>
                  <a:cubicBezTo>
                    <a:pt x="224" y="80"/>
                    <a:pt x="229" y="75"/>
                    <a:pt x="229" y="69"/>
                  </a:cubicBezTo>
                  <a:cubicBezTo>
                    <a:pt x="229" y="69"/>
                    <a:pt x="229" y="69"/>
                    <a:pt x="229" y="69"/>
                  </a:cubicBezTo>
                  <a:cubicBezTo>
                    <a:pt x="229" y="31"/>
                    <a:pt x="198" y="0"/>
                    <a:pt x="160" y="0"/>
                  </a:cubicBezTo>
                  <a:cubicBezTo>
                    <a:pt x="0" y="0"/>
                    <a:pt x="0" y="0"/>
                    <a:pt x="0" y="0"/>
                  </a:cubicBezTo>
                  <a:cubicBezTo>
                    <a:pt x="0" y="69"/>
                    <a:pt x="0" y="69"/>
                    <a:pt x="0" y="69"/>
                  </a:cubicBezTo>
                  <a:cubicBezTo>
                    <a:pt x="0" y="75"/>
                    <a:pt x="5" y="80"/>
                    <a:pt x="11" y="80"/>
                  </a:cubicBezTo>
                  <a:close/>
                </a:path>
              </a:pathLst>
            </a:custGeom>
            <a:solidFill>
              <a:srgbClr val="964C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 name="iṧļíḑe"/>
            <p:cNvSpPr/>
            <p:nvPr/>
          </p:nvSpPr>
          <p:spPr bwMode="auto">
            <a:xfrm>
              <a:off x="3930651" y="4314825"/>
              <a:ext cx="1008063" cy="1406525"/>
            </a:xfrm>
            <a:custGeom>
              <a:avLst/>
              <a:gdLst>
                <a:gd name="T0" fmla="*/ 267 w 635"/>
                <a:gd name="T1" fmla="*/ 886 h 886"/>
                <a:gd name="T2" fmla="*/ 635 w 635"/>
                <a:gd name="T3" fmla="*/ 0 h 886"/>
                <a:gd name="T4" fmla="*/ 368 w 635"/>
                <a:gd name="T5" fmla="*/ 0 h 886"/>
                <a:gd name="T6" fmla="*/ 0 w 635"/>
                <a:gd name="T7" fmla="*/ 886 h 886"/>
                <a:gd name="T8" fmla="*/ 267 w 635"/>
                <a:gd name="T9" fmla="*/ 886 h 886"/>
              </a:gdLst>
              <a:ahLst/>
              <a:cxnLst>
                <a:cxn ang="0">
                  <a:pos x="T0" y="T1"/>
                </a:cxn>
                <a:cxn ang="0">
                  <a:pos x="T2" y="T3"/>
                </a:cxn>
                <a:cxn ang="0">
                  <a:pos x="T4" y="T5"/>
                </a:cxn>
                <a:cxn ang="0">
                  <a:pos x="T6" y="T7"/>
                </a:cxn>
                <a:cxn ang="0">
                  <a:pos x="T8" y="T9"/>
                </a:cxn>
              </a:cxnLst>
              <a:rect l="0" t="0" r="r" b="b"/>
              <a:pathLst>
                <a:path w="635" h="886">
                  <a:moveTo>
                    <a:pt x="267" y="886"/>
                  </a:moveTo>
                  <a:lnTo>
                    <a:pt x="635" y="0"/>
                  </a:lnTo>
                  <a:lnTo>
                    <a:pt x="368" y="0"/>
                  </a:lnTo>
                  <a:lnTo>
                    <a:pt x="0" y="886"/>
                  </a:lnTo>
                  <a:lnTo>
                    <a:pt x="267" y="886"/>
                  </a:lnTo>
                  <a:close/>
                </a:path>
              </a:pathLst>
            </a:custGeom>
            <a:solidFill>
              <a:srgbClr val="1C96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9" name="îṣlîdè"/>
            <p:cNvSpPr/>
            <p:nvPr/>
          </p:nvSpPr>
          <p:spPr bwMode="auto">
            <a:xfrm>
              <a:off x="6529388" y="4314825"/>
              <a:ext cx="1006475" cy="1406525"/>
            </a:xfrm>
            <a:custGeom>
              <a:avLst/>
              <a:gdLst>
                <a:gd name="T0" fmla="*/ 367 w 634"/>
                <a:gd name="T1" fmla="*/ 886 h 886"/>
                <a:gd name="T2" fmla="*/ 0 w 634"/>
                <a:gd name="T3" fmla="*/ 0 h 886"/>
                <a:gd name="T4" fmla="*/ 267 w 634"/>
                <a:gd name="T5" fmla="*/ 0 h 886"/>
                <a:gd name="T6" fmla="*/ 634 w 634"/>
                <a:gd name="T7" fmla="*/ 886 h 886"/>
                <a:gd name="T8" fmla="*/ 367 w 634"/>
                <a:gd name="T9" fmla="*/ 886 h 886"/>
              </a:gdLst>
              <a:ahLst/>
              <a:cxnLst>
                <a:cxn ang="0">
                  <a:pos x="T0" y="T1"/>
                </a:cxn>
                <a:cxn ang="0">
                  <a:pos x="T2" y="T3"/>
                </a:cxn>
                <a:cxn ang="0">
                  <a:pos x="T4" y="T5"/>
                </a:cxn>
                <a:cxn ang="0">
                  <a:pos x="T6" y="T7"/>
                </a:cxn>
                <a:cxn ang="0">
                  <a:pos x="T8" y="T9"/>
                </a:cxn>
              </a:cxnLst>
              <a:rect l="0" t="0" r="r" b="b"/>
              <a:pathLst>
                <a:path w="634" h="886">
                  <a:moveTo>
                    <a:pt x="367" y="886"/>
                  </a:moveTo>
                  <a:lnTo>
                    <a:pt x="0" y="0"/>
                  </a:lnTo>
                  <a:lnTo>
                    <a:pt x="267" y="0"/>
                  </a:lnTo>
                  <a:lnTo>
                    <a:pt x="634" y="886"/>
                  </a:lnTo>
                  <a:lnTo>
                    <a:pt x="367" y="886"/>
                  </a:lnTo>
                  <a:close/>
                </a:path>
              </a:pathLst>
            </a:custGeom>
            <a:solidFill>
              <a:srgbClr val="1C96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0" name="ïŝlîḍè"/>
            <p:cNvSpPr/>
            <p:nvPr/>
          </p:nvSpPr>
          <p:spPr bwMode="auto">
            <a:xfrm>
              <a:off x="4384676" y="4314825"/>
              <a:ext cx="554038" cy="315912"/>
            </a:xfrm>
            <a:custGeom>
              <a:avLst/>
              <a:gdLst>
                <a:gd name="T0" fmla="*/ 267 w 349"/>
                <a:gd name="T1" fmla="*/ 199 h 199"/>
                <a:gd name="T2" fmla="*/ 349 w 349"/>
                <a:gd name="T3" fmla="*/ 0 h 199"/>
                <a:gd name="T4" fmla="*/ 82 w 349"/>
                <a:gd name="T5" fmla="*/ 0 h 199"/>
                <a:gd name="T6" fmla="*/ 0 w 349"/>
                <a:gd name="T7" fmla="*/ 199 h 199"/>
                <a:gd name="T8" fmla="*/ 267 w 349"/>
                <a:gd name="T9" fmla="*/ 199 h 199"/>
              </a:gdLst>
              <a:ahLst/>
              <a:cxnLst>
                <a:cxn ang="0">
                  <a:pos x="T0" y="T1"/>
                </a:cxn>
                <a:cxn ang="0">
                  <a:pos x="T2" y="T3"/>
                </a:cxn>
                <a:cxn ang="0">
                  <a:pos x="T4" y="T5"/>
                </a:cxn>
                <a:cxn ang="0">
                  <a:pos x="T6" y="T7"/>
                </a:cxn>
                <a:cxn ang="0">
                  <a:pos x="T8" y="T9"/>
                </a:cxn>
              </a:cxnLst>
              <a:rect l="0" t="0" r="r" b="b"/>
              <a:pathLst>
                <a:path w="349" h="199">
                  <a:moveTo>
                    <a:pt x="267" y="199"/>
                  </a:moveTo>
                  <a:lnTo>
                    <a:pt x="349" y="0"/>
                  </a:lnTo>
                  <a:lnTo>
                    <a:pt x="82" y="0"/>
                  </a:lnTo>
                  <a:lnTo>
                    <a:pt x="0" y="199"/>
                  </a:lnTo>
                  <a:lnTo>
                    <a:pt x="267" y="199"/>
                  </a:lnTo>
                  <a:close/>
                </a:path>
              </a:pathLst>
            </a:custGeom>
            <a:solidFill>
              <a:srgbClr val="1077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1" name="iṧḻiḓè"/>
            <p:cNvSpPr/>
            <p:nvPr/>
          </p:nvSpPr>
          <p:spPr bwMode="auto">
            <a:xfrm>
              <a:off x="6529388" y="4314825"/>
              <a:ext cx="555625" cy="315912"/>
            </a:xfrm>
            <a:custGeom>
              <a:avLst/>
              <a:gdLst>
                <a:gd name="T0" fmla="*/ 350 w 350"/>
                <a:gd name="T1" fmla="*/ 199 h 199"/>
                <a:gd name="T2" fmla="*/ 267 w 350"/>
                <a:gd name="T3" fmla="*/ 0 h 199"/>
                <a:gd name="T4" fmla="*/ 0 w 350"/>
                <a:gd name="T5" fmla="*/ 0 h 199"/>
                <a:gd name="T6" fmla="*/ 83 w 350"/>
                <a:gd name="T7" fmla="*/ 199 h 199"/>
                <a:gd name="T8" fmla="*/ 350 w 350"/>
                <a:gd name="T9" fmla="*/ 199 h 199"/>
              </a:gdLst>
              <a:ahLst/>
              <a:cxnLst>
                <a:cxn ang="0">
                  <a:pos x="T0" y="T1"/>
                </a:cxn>
                <a:cxn ang="0">
                  <a:pos x="T2" y="T3"/>
                </a:cxn>
                <a:cxn ang="0">
                  <a:pos x="T4" y="T5"/>
                </a:cxn>
                <a:cxn ang="0">
                  <a:pos x="T6" y="T7"/>
                </a:cxn>
                <a:cxn ang="0">
                  <a:pos x="T8" y="T9"/>
                </a:cxn>
              </a:cxnLst>
              <a:rect l="0" t="0" r="r" b="b"/>
              <a:pathLst>
                <a:path w="350" h="199">
                  <a:moveTo>
                    <a:pt x="350" y="199"/>
                  </a:moveTo>
                  <a:lnTo>
                    <a:pt x="267" y="0"/>
                  </a:lnTo>
                  <a:lnTo>
                    <a:pt x="0" y="0"/>
                  </a:lnTo>
                  <a:lnTo>
                    <a:pt x="83" y="199"/>
                  </a:lnTo>
                  <a:lnTo>
                    <a:pt x="350" y="199"/>
                  </a:lnTo>
                  <a:close/>
                </a:path>
              </a:pathLst>
            </a:custGeom>
            <a:solidFill>
              <a:srgbClr val="10777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íŝļiḑé"/>
            <p:cNvSpPr/>
            <p:nvPr/>
          </p:nvSpPr>
          <p:spPr bwMode="auto">
            <a:xfrm>
              <a:off x="6881813" y="3141663"/>
              <a:ext cx="382588" cy="444500"/>
            </a:xfrm>
            <a:custGeom>
              <a:avLst/>
              <a:gdLst>
                <a:gd name="T0" fmla="*/ 131 w 149"/>
                <a:gd name="T1" fmla="*/ 86 h 173"/>
                <a:gd name="T2" fmla="*/ 131 w 149"/>
                <a:gd name="T3" fmla="*/ 86 h 173"/>
                <a:gd name="T4" fmla="*/ 131 w 149"/>
                <a:gd name="T5" fmla="*/ 86 h 173"/>
                <a:gd name="T6" fmla="*/ 130 w 149"/>
                <a:gd name="T7" fmla="*/ 85 h 173"/>
                <a:gd name="T8" fmla="*/ 128 w 149"/>
                <a:gd name="T9" fmla="*/ 84 h 173"/>
                <a:gd name="T10" fmla="*/ 120 w 149"/>
                <a:gd name="T11" fmla="*/ 69 h 173"/>
                <a:gd name="T12" fmla="*/ 110 w 149"/>
                <a:gd name="T13" fmla="*/ 43 h 173"/>
                <a:gd name="T14" fmla="*/ 87 w 149"/>
                <a:gd name="T15" fmla="*/ 22 h 173"/>
                <a:gd name="T16" fmla="*/ 90 w 149"/>
                <a:gd name="T17" fmla="*/ 39 h 173"/>
                <a:gd name="T18" fmla="*/ 89 w 149"/>
                <a:gd name="T19" fmla="*/ 60 h 173"/>
                <a:gd name="T20" fmla="*/ 75 w 149"/>
                <a:gd name="T21" fmla="*/ 55 h 173"/>
                <a:gd name="T22" fmla="*/ 63 w 149"/>
                <a:gd name="T23" fmla="*/ 46 h 173"/>
                <a:gd name="T24" fmla="*/ 43 w 149"/>
                <a:gd name="T25" fmla="*/ 28 h 173"/>
                <a:gd name="T26" fmla="*/ 20 w 149"/>
                <a:gd name="T27" fmla="*/ 5 h 173"/>
                <a:gd name="T28" fmla="*/ 18 w 149"/>
                <a:gd name="T29" fmla="*/ 14 h 173"/>
                <a:gd name="T30" fmla="*/ 9 w 149"/>
                <a:gd name="T31" fmla="*/ 10 h 173"/>
                <a:gd name="T32" fmla="*/ 9 w 149"/>
                <a:gd name="T33" fmla="*/ 23 h 173"/>
                <a:gd name="T34" fmla="*/ 3 w 149"/>
                <a:gd name="T35" fmla="*/ 26 h 173"/>
                <a:gd name="T36" fmla="*/ 14 w 149"/>
                <a:gd name="T37" fmla="*/ 43 h 173"/>
                <a:gd name="T38" fmla="*/ 45 w 149"/>
                <a:gd name="T39" fmla="*/ 88 h 173"/>
                <a:gd name="T40" fmla="*/ 82 w 149"/>
                <a:gd name="T41" fmla="*/ 114 h 173"/>
                <a:gd name="T42" fmla="*/ 82 w 149"/>
                <a:gd name="T43" fmla="*/ 114 h 173"/>
                <a:gd name="T44" fmla="*/ 107 w 149"/>
                <a:gd name="T45" fmla="*/ 150 h 173"/>
                <a:gd name="T46" fmla="*/ 149 w 149"/>
                <a:gd name="T47" fmla="*/ 149 h 173"/>
                <a:gd name="T48" fmla="*/ 131 w 149"/>
                <a:gd name="T49" fmla="*/ 8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9" h="173">
                  <a:moveTo>
                    <a:pt x="131" y="86"/>
                  </a:moveTo>
                  <a:cubicBezTo>
                    <a:pt x="131" y="86"/>
                    <a:pt x="131" y="86"/>
                    <a:pt x="131" y="86"/>
                  </a:cubicBezTo>
                  <a:cubicBezTo>
                    <a:pt x="131" y="86"/>
                    <a:pt x="131" y="86"/>
                    <a:pt x="131" y="86"/>
                  </a:cubicBezTo>
                  <a:cubicBezTo>
                    <a:pt x="131" y="85"/>
                    <a:pt x="130" y="85"/>
                    <a:pt x="130" y="85"/>
                  </a:cubicBezTo>
                  <a:cubicBezTo>
                    <a:pt x="130" y="85"/>
                    <a:pt x="129" y="84"/>
                    <a:pt x="128" y="84"/>
                  </a:cubicBezTo>
                  <a:cubicBezTo>
                    <a:pt x="126" y="82"/>
                    <a:pt x="123" y="77"/>
                    <a:pt x="120" y="69"/>
                  </a:cubicBezTo>
                  <a:cubicBezTo>
                    <a:pt x="114" y="55"/>
                    <a:pt x="114" y="59"/>
                    <a:pt x="110" y="43"/>
                  </a:cubicBezTo>
                  <a:cubicBezTo>
                    <a:pt x="105" y="28"/>
                    <a:pt x="91" y="16"/>
                    <a:pt x="87" y="22"/>
                  </a:cubicBezTo>
                  <a:cubicBezTo>
                    <a:pt x="84" y="26"/>
                    <a:pt x="89" y="35"/>
                    <a:pt x="90" y="39"/>
                  </a:cubicBezTo>
                  <a:cubicBezTo>
                    <a:pt x="92" y="45"/>
                    <a:pt x="97" y="57"/>
                    <a:pt x="89" y="60"/>
                  </a:cubicBezTo>
                  <a:cubicBezTo>
                    <a:pt x="84" y="61"/>
                    <a:pt x="79" y="57"/>
                    <a:pt x="75" y="55"/>
                  </a:cubicBezTo>
                  <a:cubicBezTo>
                    <a:pt x="71" y="52"/>
                    <a:pt x="67" y="49"/>
                    <a:pt x="63" y="46"/>
                  </a:cubicBezTo>
                  <a:cubicBezTo>
                    <a:pt x="56" y="40"/>
                    <a:pt x="49" y="34"/>
                    <a:pt x="43" y="28"/>
                  </a:cubicBezTo>
                  <a:cubicBezTo>
                    <a:pt x="36" y="20"/>
                    <a:pt x="25" y="0"/>
                    <a:pt x="20" y="5"/>
                  </a:cubicBezTo>
                  <a:cubicBezTo>
                    <a:pt x="18" y="7"/>
                    <a:pt x="18" y="11"/>
                    <a:pt x="18" y="14"/>
                  </a:cubicBezTo>
                  <a:cubicBezTo>
                    <a:pt x="15" y="9"/>
                    <a:pt x="13" y="7"/>
                    <a:pt x="9" y="10"/>
                  </a:cubicBezTo>
                  <a:cubicBezTo>
                    <a:pt x="7" y="11"/>
                    <a:pt x="7" y="19"/>
                    <a:pt x="9" y="23"/>
                  </a:cubicBezTo>
                  <a:cubicBezTo>
                    <a:pt x="8" y="22"/>
                    <a:pt x="4" y="23"/>
                    <a:pt x="3" y="26"/>
                  </a:cubicBezTo>
                  <a:cubicBezTo>
                    <a:pt x="2" y="29"/>
                    <a:pt x="7" y="37"/>
                    <a:pt x="14" y="43"/>
                  </a:cubicBezTo>
                  <a:cubicBezTo>
                    <a:pt x="0" y="46"/>
                    <a:pt x="0" y="51"/>
                    <a:pt x="45" y="88"/>
                  </a:cubicBezTo>
                  <a:cubicBezTo>
                    <a:pt x="58" y="100"/>
                    <a:pt x="71" y="108"/>
                    <a:pt x="82" y="114"/>
                  </a:cubicBezTo>
                  <a:cubicBezTo>
                    <a:pt x="82" y="114"/>
                    <a:pt x="82" y="114"/>
                    <a:pt x="82" y="114"/>
                  </a:cubicBezTo>
                  <a:cubicBezTo>
                    <a:pt x="82" y="114"/>
                    <a:pt x="107" y="126"/>
                    <a:pt x="107" y="150"/>
                  </a:cubicBezTo>
                  <a:cubicBezTo>
                    <a:pt x="107" y="173"/>
                    <a:pt x="149" y="149"/>
                    <a:pt x="149" y="149"/>
                  </a:cubicBezTo>
                  <a:cubicBezTo>
                    <a:pt x="149" y="149"/>
                    <a:pt x="147" y="100"/>
                    <a:pt x="131" y="86"/>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ïšlíḑê"/>
            <p:cNvSpPr/>
            <p:nvPr/>
          </p:nvSpPr>
          <p:spPr bwMode="auto">
            <a:xfrm>
              <a:off x="6899276" y="3278188"/>
              <a:ext cx="365125" cy="307975"/>
            </a:xfrm>
            <a:custGeom>
              <a:avLst/>
              <a:gdLst>
                <a:gd name="T0" fmla="*/ 102 w 142"/>
                <a:gd name="T1" fmla="*/ 83 h 120"/>
                <a:gd name="T2" fmla="*/ 71 w 142"/>
                <a:gd name="T3" fmla="*/ 45 h 120"/>
                <a:gd name="T4" fmla="*/ 71 w 142"/>
                <a:gd name="T5" fmla="*/ 45 h 120"/>
                <a:gd name="T6" fmla="*/ 26 w 142"/>
                <a:gd name="T7" fmla="*/ 19 h 120"/>
                <a:gd name="T8" fmla="*/ 0 w 142"/>
                <a:gd name="T9" fmla="*/ 0 h 120"/>
                <a:gd name="T10" fmla="*/ 38 w 142"/>
                <a:gd name="T11" fmla="*/ 35 h 120"/>
                <a:gd name="T12" fmla="*/ 75 w 142"/>
                <a:gd name="T13" fmla="*/ 61 h 120"/>
                <a:gd name="T14" fmla="*/ 75 w 142"/>
                <a:gd name="T15" fmla="*/ 61 h 120"/>
                <a:gd name="T16" fmla="*/ 100 w 142"/>
                <a:gd name="T17" fmla="*/ 97 h 120"/>
                <a:gd name="T18" fmla="*/ 142 w 142"/>
                <a:gd name="T19" fmla="*/ 96 h 120"/>
                <a:gd name="T20" fmla="*/ 142 w 142"/>
                <a:gd name="T21" fmla="*/ 88 h 120"/>
                <a:gd name="T22" fmla="*/ 102 w 142"/>
                <a:gd name="T23" fmla="*/ 8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20">
                  <a:moveTo>
                    <a:pt x="102" y="83"/>
                  </a:moveTo>
                  <a:cubicBezTo>
                    <a:pt x="101" y="59"/>
                    <a:pt x="71" y="45"/>
                    <a:pt x="71" y="45"/>
                  </a:cubicBezTo>
                  <a:cubicBezTo>
                    <a:pt x="71" y="45"/>
                    <a:pt x="71" y="45"/>
                    <a:pt x="71" y="45"/>
                  </a:cubicBezTo>
                  <a:cubicBezTo>
                    <a:pt x="58" y="39"/>
                    <a:pt x="42" y="30"/>
                    <a:pt x="26" y="19"/>
                  </a:cubicBezTo>
                  <a:cubicBezTo>
                    <a:pt x="16" y="11"/>
                    <a:pt x="7" y="5"/>
                    <a:pt x="0" y="0"/>
                  </a:cubicBezTo>
                  <a:cubicBezTo>
                    <a:pt x="4" y="6"/>
                    <a:pt x="15" y="17"/>
                    <a:pt x="38" y="35"/>
                  </a:cubicBezTo>
                  <a:cubicBezTo>
                    <a:pt x="51" y="47"/>
                    <a:pt x="64" y="55"/>
                    <a:pt x="75" y="61"/>
                  </a:cubicBezTo>
                  <a:cubicBezTo>
                    <a:pt x="75" y="61"/>
                    <a:pt x="75" y="61"/>
                    <a:pt x="75" y="61"/>
                  </a:cubicBezTo>
                  <a:cubicBezTo>
                    <a:pt x="75" y="61"/>
                    <a:pt x="100" y="73"/>
                    <a:pt x="100" y="97"/>
                  </a:cubicBezTo>
                  <a:cubicBezTo>
                    <a:pt x="100" y="120"/>
                    <a:pt x="142" y="96"/>
                    <a:pt x="142" y="96"/>
                  </a:cubicBezTo>
                  <a:cubicBezTo>
                    <a:pt x="142" y="96"/>
                    <a:pt x="142" y="93"/>
                    <a:pt x="142" y="88"/>
                  </a:cubicBezTo>
                  <a:cubicBezTo>
                    <a:pt x="127" y="93"/>
                    <a:pt x="103" y="99"/>
                    <a:pt x="102" y="83"/>
                  </a:cubicBez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ís1íḓe"/>
            <p:cNvSpPr/>
            <p:nvPr/>
          </p:nvSpPr>
          <p:spPr bwMode="auto">
            <a:xfrm>
              <a:off x="7124701" y="3421063"/>
              <a:ext cx="195263" cy="182562"/>
            </a:xfrm>
            <a:custGeom>
              <a:avLst/>
              <a:gdLst>
                <a:gd name="T0" fmla="*/ 123 w 123"/>
                <a:gd name="T1" fmla="*/ 54 h 115"/>
                <a:gd name="T2" fmla="*/ 105 w 123"/>
                <a:gd name="T3" fmla="*/ 0 h 115"/>
                <a:gd name="T4" fmla="*/ 0 w 123"/>
                <a:gd name="T5" fmla="*/ 52 h 115"/>
                <a:gd name="T6" fmla="*/ 18 w 123"/>
                <a:gd name="T7" fmla="*/ 115 h 115"/>
                <a:gd name="T8" fmla="*/ 123 w 123"/>
                <a:gd name="T9" fmla="*/ 54 h 115"/>
              </a:gdLst>
              <a:ahLst/>
              <a:cxnLst>
                <a:cxn ang="0">
                  <a:pos x="T0" y="T1"/>
                </a:cxn>
                <a:cxn ang="0">
                  <a:pos x="T2" y="T3"/>
                </a:cxn>
                <a:cxn ang="0">
                  <a:pos x="T4" y="T5"/>
                </a:cxn>
                <a:cxn ang="0">
                  <a:pos x="T6" y="T7"/>
                </a:cxn>
                <a:cxn ang="0">
                  <a:pos x="T8" y="T9"/>
                </a:cxn>
              </a:cxnLst>
              <a:rect l="0" t="0" r="r" b="b"/>
              <a:pathLst>
                <a:path w="123" h="115">
                  <a:moveTo>
                    <a:pt x="123" y="54"/>
                  </a:moveTo>
                  <a:lnTo>
                    <a:pt x="105" y="0"/>
                  </a:lnTo>
                  <a:lnTo>
                    <a:pt x="0" y="52"/>
                  </a:lnTo>
                  <a:lnTo>
                    <a:pt x="18" y="115"/>
                  </a:lnTo>
                  <a:lnTo>
                    <a:pt x="123" y="54"/>
                  </a:ln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ïṧḻïďè"/>
            <p:cNvSpPr/>
            <p:nvPr/>
          </p:nvSpPr>
          <p:spPr bwMode="auto">
            <a:xfrm>
              <a:off x="7127876" y="3478213"/>
              <a:ext cx="758825" cy="628650"/>
            </a:xfrm>
            <a:custGeom>
              <a:avLst/>
              <a:gdLst>
                <a:gd name="T0" fmla="*/ 196 w 296"/>
                <a:gd name="T1" fmla="*/ 159 h 245"/>
                <a:gd name="T2" fmla="*/ 295 w 296"/>
                <a:gd name="T3" fmla="*/ 0 h 245"/>
                <a:gd name="T4" fmla="*/ 134 w 296"/>
                <a:gd name="T5" fmla="*/ 146 h 245"/>
                <a:gd name="T6" fmla="*/ 75 w 296"/>
                <a:gd name="T7" fmla="*/ 0 h 245"/>
                <a:gd name="T8" fmla="*/ 0 w 296"/>
                <a:gd name="T9" fmla="*/ 31 h 245"/>
                <a:gd name="T10" fmla="*/ 66 w 296"/>
                <a:gd name="T11" fmla="*/ 193 h 245"/>
                <a:gd name="T12" fmla="*/ 143 w 296"/>
                <a:gd name="T13" fmla="*/ 238 h 245"/>
                <a:gd name="T14" fmla="*/ 196 w 296"/>
                <a:gd name="T15" fmla="*/ 159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6" h="245">
                  <a:moveTo>
                    <a:pt x="196" y="159"/>
                  </a:moveTo>
                  <a:cubicBezTo>
                    <a:pt x="196" y="156"/>
                    <a:pt x="296" y="2"/>
                    <a:pt x="295" y="0"/>
                  </a:cubicBezTo>
                  <a:cubicBezTo>
                    <a:pt x="134" y="146"/>
                    <a:pt x="134" y="146"/>
                    <a:pt x="134" y="146"/>
                  </a:cubicBezTo>
                  <a:cubicBezTo>
                    <a:pt x="75" y="0"/>
                    <a:pt x="75" y="0"/>
                    <a:pt x="75" y="0"/>
                  </a:cubicBezTo>
                  <a:cubicBezTo>
                    <a:pt x="75" y="0"/>
                    <a:pt x="25" y="20"/>
                    <a:pt x="0" y="31"/>
                  </a:cubicBezTo>
                  <a:cubicBezTo>
                    <a:pt x="66" y="193"/>
                    <a:pt x="66" y="193"/>
                    <a:pt x="66" y="193"/>
                  </a:cubicBezTo>
                  <a:cubicBezTo>
                    <a:pt x="76" y="225"/>
                    <a:pt x="109" y="245"/>
                    <a:pt x="143" y="238"/>
                  </a:cubicBezTo>
                  <a:cubicBezTo>
                    <a:pt x="180" y="231"/>
                    <a:pt x="204" y="195"/>
                    <a:pt x="196" y="159"/>
                  </a:cubicBezTo>
                  <a:close/>
                </a:path>
              </a:pathLst>
            </a:custGeom>
            <a:solidFill>
              <a:srgbClr val="66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6" name="íṡḻîḍè"/>
            <p:cNvSpPr/>
            <p:nvPr/>
          </p:nvSpPr>
          <p:spPr bwMode="auto">
            <a:xfrm>
              <a:off x="7332663" y="3441700"/>
              <a:ext cx="582613" cy="660400"/>
            </a:xfrm>
            <a:custGeom>
              <a:avLst/>
              <a:gdLst>
                <a:gd name="T0" fmla="*/ 225 w 227"/>
                <a:gd name="T1" fmla="*/ 0 h 257"/>
                <a:gd name="T2" fmla="*/ 103 w 227"/>
                <a:gd name="T3" fmla="*/ 111 h 257"/>
                <a:gd name="T4" fmla="*/ 9 w 227"/>
                <a:gd name="T5" fmla="*/ 227 h 257"/>
                <a:gd name="T6" fmla="*/ 0 w 227"/>
                <a:gd name="T7" fmla="*/ 231 h 257"/>
                <a:gd name="T8" fmla="*/ 66 w 227"/>
                <a:gd name="T9" fmla="*/ 252 h 257"/>
                <a:gd name="T10" fmla="*/ 123 w 227"/>
                <a:gd name="T11" fmla="*/ 167 h 257"/>
                <a:gd name="T12" fmla="*/ 227 w 227"/>
                <a:gd name="T13" fmla="*/ 1 h 257"/>
                <a:gd name="T14" fmla="*/ 225 w 227"/>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57">
                  <a:moveTo>
                    <a:pt x="225" y="0"/>
                  </a:moveTo>
                  <a:cubicBezTo>
                    <a:pt x="103" y="111"/>
                    <a:pt x="103" y="111"/>
                    <a:pt x="103" y="111"/>
                  </a:cubicBezTo>
                  <a:cubicBezTo>
                    <a:pt x="63" y="164"/>
                    <a:pt x="21" y="219"/>
                    <a:pt x="9" y="227"/>
                  </a:cubicBezTo>
                  <a:cubicBezTo>
                    <a:pt x="6" y="229"/>
                    <a:pt x="3" y="231"/>
                    <a:pt x="0" y="231"/>
                  </a:cubicBezTo>
                  <a:cubicBezTo>
                    <a:pt x="16" y="249"/>
                    <a:pt x="41" y="257"/>
                    <a:pt x="66" y="252"/>
                  </a:cubicBezTo>
                  <a:cubicBezTo>
                    <a:pt x="106" y="244"/>
                    <a:pt x="131" y="206"/>
                    <a:pt x="123" y="167"/>
                  </a:cubicBezTo>
                  <a:cubicBezTo>
                    <a:pt x="123" y="164"/>
                    <a:pt x="211" y="28"/>
                    <a:pt x="227" y="1"/>
                  </a:cubicBezTo>
                  <a:cubicBezTo>
                    <a:pt x="226" y="0"/>
                    <a:pt x="225" y="0"/>
                    <a:pt x="225" y="0"/>
                  </a:cubicBezTo>
                  <a:close/>
                </a:path>
              </a:pathLst>
            </a:custGeom>
            <a:solidFill>
              <a:srgbClr val="4C1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7" name="is1ídê"/>
            <p:cNvSpPr/>
            <p:nvPr/>
          </p:nvSpPr>
          <p:spPr bwMode="auto">
            <a:xfrm>
              <a:off x="7085013" y="5514975"/>
              <a:ext cx="587375" cy="206375"/>
            </a:xfrm>
            <a:custGeom>
              <a:avLst/>
              <a:gdLst>
                <a:gd name="T0" fmla="*/ 218 w 229"/>
                <a:gd name="T1" fmla="*/ 80 h 80"/>
                <a:gd name="T2" fmla="*/ 11 w 229"/>
                <a:gd name="T3" fmla="*/ 80 h 80"/>
                <a:gd name="T4" fmla="*/ 0 w 229"/>
                <a:gd name="T5" fmla="*/ 69 h 80"/>
                <a:gd name="T6" fmla="*/ 0 w 229"/>
                <a:gd name="T7" fmla="*/ 69 h 80"/>
                <a:gd name="T8" fmla="*/ 69 w 229"/>
                <a:gd name="T9" fmla="*/ 0 h 80"/>
                <a:gd name="T10" fmla="*/ 229 w 229"/>
                <a:gd name="T11" fmla="*/ 0 h 80"/>
                <a:gd name="T12" fmla="*/ 229 w 229"/>
                <a:gd name="T13" fmla="*/ 69 h 80"/>
                <a:gd name="T14" fmla="*/ 218 w 22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18" y="80"/>
                  </a:moveTo>
                  <a:cubicBezTo>
                    <a:pt x="11" y="80"/>
                    <a:pt x="11" y="80"/>
                    <a:pt x="11" y="80"/>
                  </a:cubicBezTo>
                  <a:cubicBezTo>
                    <a:pt x="5" y="80"/>
                    <a:pt x="0" y="75"/>
                    <a:pt x="0" y="69"/>
                  </a:cubicBezTo>
                  <a:cubicBezTo>
                    <a:pt x="0" y="69"/>
                    <a:pt x="0" y="69"/>
                    <a:pt x="0" y="69"/>
                  </a:cubicBezTo>
                  <a:cubicBezTo>
                    <a:pt x="0" y="31"/>
                    <a:pt x="31" y="0"/>
                    <a:pt x="69" y="0"/>
                  </a:cubicBezTo>
                  <a:cubicBezTo>
                    <a:pt x="229" y="0"/>
                    <a:pt x="229" y="0"/>
                    <a:pt x="229" y="0"/>
                  </a:cubicBezTo>
                  <a:cubicBezTo>
                    <a:pt x="229" y="69"/>
                    <a:pt x="229" y="69"/>
                    <a:pt x="229" y="69"/>
                  </a:cubicBezTo>
                  <a:cubicBezTo>
                    <a:pt x="229" y="75"/>
                    <a:pt x="224" y="80"/>
                    <a:pt x="218" y="80"/>
                  </a:cubicBezTo>
                  <a:close/>
                </a:path>
              </a:pathLst>
            </a:custGeom>
            <a:solidFill>
              <a:srgbClr val="7A3D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8" name="îṣ1îḓè"/>
            <p:cNvSpPr/>
            <p:nvPr/>
          </p:nvSpPr>
          <p:spPr bwMode="auto">
            <a:xfrm>
              <a:off x="7366001" y="4654550"/>
              <a:ext cx="852488" cy="860425"/>
            </a:xfrm>
            <a:custGeom>
              <a:avLst/>
              <a:gdLst>
                <a:gd name="T0" fmla="*/ 332 w 332"/>
                <a:gd name="T1" fmla="*/ 5 h 335"/>
                <a:gd name="T2" fmla="*/ 60 w 332"/>
                <a:gd name="T3" fmla="*/ 1 h 335"/>
                <a:gd name="T4" fmla="*/ 0 w 332"/>
                <a:gd name="T5" fmla="*/ 59 h 335"/>
                <a:gd name="T6" fmla="*/ 0 w 332"/>
                <a:gd name="T7" fmla="*/ 335 h 335"/>
                <a:gd name="T8" fmla="*/ 118 w 332"/>
                <a:gd name="T9" fmla="*/ 335 h 335"/>
                <a:gd name="T10" fmla="*/ 118 w 332"/>
                <a:gd name="T11" fmla="*/ 106 h 335"/>
                <a:gd name="T12" fmla="*/ 332 w 332"/>
                <a:gd name="T13" fmla="*/ 106 h 335"/>
                <a:gd name="T14" fmla="*/ 332 w 332"/>
                <a:gd name="T15" fmla="*/ 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335">
                  <a:moveTo>
                    <a:pt x="332" y="5"/>
                  </a:moveTo>
                  <a:cubicBezTo>
                    <a:pt x="328" y="5"/>
                    <a:pt x="155" y="2"/>
                    <a:pt x="60" y="1"/>
                  </a:cubicBezTo>
                  <a:cubicBezTo>
                    <a:pt x="27" y="0"/>
                    <a:pt x="0" y="27"/>
                    <a:pt x="0" y="59"/>
                  </a:cubicBezTo>
                  <a:cubicBezTo>
                    <a:pt x="0" y="335"/>
                    <a:pt x="0" y="335"/>
                    <a:pt x="0" y="335"/>
                  </a:cubicBezTo>
                  <a:cubicBezTo>
                    <a:pt x="118" y="335"/>
                    <a:pt x="118" y="335"/>
                    <a:pt x="118" y="335"/>
                  </a:cubicBezTo>
                  <a:cubicBezTo>
                    <a:pt x="118" y="106"/>
                    <a:pt x="118" y="106"/>
                    <a:pt x="118" y="106"/>
                  </a:cubicBezTo>
                  <a:cubicBezTo>
                    <a:pt x="332" y="106"/>
                    <a:pt x="332" y="106"/>
                    <a:pt x="332" y="106"/>
                  </a:cubicBezTo>
                  <a:lnTo>
                    <a:pt x="332" y="5"/>
                  </a:lnTo>
                  <a:close/>
                </a:path>
              </a:pathLst>
            </a:custGeom>
            <a:solidFill>
              <a:srgbClr val="0518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9" name="iṡ1íde"/>
            <p:cNvSpPr/>
            <p:nvPr/>
          </p:nvSpPr>
          <p:spPr bwMode="auto">
            <a:xfrm>
              <a:off x="7989888" y="3097213"/>
              <a:ext cx="241300" cy="255587"/>
            </a:xfrm>
            <a:custGeom>
              <a:avLst/>
              <a:gdLst>
                <a:gd name="T0" fmla="*/ 152 w 152"/>
                <a:gd name="T1" fmla="*/ 161 h 161"/>
                <a:gd name="T2" fmla="*/ 152 w 152"/>
                <a:gd name="T3" fmla="*/ 0 h 161"/>
                <a:gd name="T4" fmla="*/ 0 w 152"/>
                <a:gd name="T5" fmla="*/ 44 h 161"/>
                <a:gd name="T6" fmla="*/ 0 w 152"/>
                <a:gd name="T7" fmla="*/ 161 h 161"/>
                <a:gd name="T8" fmla="*/ 152 w 152"/>
                <a:gd name="T9" fmla="*/ 161 h 161"/>
              </a:gdLst>
              <a:ahLst/>
              <a:cxnLst>
                <a:cxn ang="0">
                  <a:pos x="T0" y="T1"/>
                </a:cxn>
                <a:cxn ang="0">
                  <a:pos x="T2" y="T3"/>
                </a:cxn>
                <a:cxn ang="0">
                  <a:pos x="T4" y="T5"/>
                </a:cxn>
                <a:cxn ang="0">
                  <a:pos x="T6" y="T7"/>
                </a:cxn>
                <a:cxn ang="0">
                  <a:pos x="T8" y="T9"/>
                </a:cxn>
              </a:cxnLst>
              <a:rect l="0" t="0" r="r" b="b"/>
              <a:pathLst>
                <a:path w="152" h="161">
                  <a:moveTo>
                    <a:pt x="152" y="161"/>
                  </a:moveTo>
                  <a:lnTo>
                    <a:pt x="152" y="0"/>
                  </a:lnTo>
                  <a:lnTo>
                    <a:pt x="0" y="44"/>
                  </a:lnTo>
                  <a:lnTo>
                    <a:pt x="0" y="161"/>
                  </a:lnTo>
                  <a:lnTo>
                    <a:pt x="152" y="161"/>
                  </a:lnTo>
                  <a:close/>
                </a:path>
              </a:pathLst>
            </a:custGeom>
            <a:solidFill>
              <a:srgbClr val="F9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íṧ1îdê"/>
            <p:cNvSpPr/>
            <p:nvPr/>
          </p:nvSpPr>
          <p:spPr bwMode="auto">
            <a:xfrm>
              <a:off x="6883401" y="4654550"/>
              <a:ext cx="852488" cy="860425"/>
            </a:xfrm>
            <a:custGeom>
              <a:avLst/>
              <a:gdLst>
                <a:gd name="T0" fmla="*/ 332 w 332"/>
                <a:gd name="T1" fmla="*/ 5 h 335"/>
                <a:gd name="T2" fmla="*/ 60 w 332"/>
                <a:gd name="T3" fmla="*/ 1 h 335"/>
                <a:gd name="T4" fmla="*/ 0 w 332"/>
                <a:gd name="T5" fmla="*/ 59 h 335"/>
                <a:gd name="T6" fmla="*/ 0 w 332"/>
                <a:gd name="T7" fmla="*/ 335 h 335"/>
                <a:gd name="T8" fmla="*/ 118 w 332"/>
                <a:gd name="T9" fmla="*/ 335 h 335"/>
                <a:gd name="T10" fmla="*/ 118 w 332"/>
                <a:gd name="T11" fmla="*/ 106 h 335"/>
                <a:gd name="T12" fmla="*/ 332 w 332"/>
                <a:gd name="T13" fmla="*/ 106 h 335"/>
                <a:gd name="T14" fmla="*/ 332 w 332"/>
                <a:gd name="T15" fmla="*/ 5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335">
                  <a:moveTo>
                    <a:pt x="332" y="5"/>
                  </a:moveTo>
                  <a:cubicBezTo>
                    <a:pt x="328" y="5"/>
                    <a:pt x="155" y="2"/>
                    <a:pt x="60" y="1"/>
                  </a:cubicBezTo>
                  <a:cubicBezTo>
                    <a:pt x="27" y="0"/>
                    <a:pt x="0" y="27"/>
                    <a:pt x="0" y="59"/>
                  </a:cubicBezTo>
                  <a:cubicBezTo>
                    <a:pt x="0" y="335"/>
                    <a:pt x="0" y="335"/>
                    <a:pt x="0" y="335"/>
                  </a:cubicBezTo>
                  <a:cubicBezTo>
                    <a:pt x="118" y="335"/>
                    <a:pt x="118" y="335"/>
                    <a:pt x="118" y="335"/>
                  </a:cubicBezTo>
                  <a:cubicBezTo>
                    <a:pt x="118" y="106"/>
                    <a:pt x="118" y="106"/>
                    <a:pt x="118" y="106"/>
                  </a:cubicBezTo>
                  <a:cubicBezTo>
                    <a:pt x="332" y="106"/>
                    <a:pt x="332" y="106"/>
                    <a:pt x="332" y="106"/>
                  </a:cubicBezTo>
                  <a:lnTo>
                    <a:pt x="332" y="5"/>
                  </a:lnTo>
                  <a:close/>
                </a:path>
              </a:pathLst>
            </a:custGeom>
            <a:solidFill>
              <a:srgbClr val="0C22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íṣḻiḑe"/>
            <p:cNvSpPr/>
            <p:nvPr/>
          </p:nvSpPr>
          <p:spPr bwMode="auto">
            <a:xfrm>
              <a:off x="7007226" y="4787900"/>
              <a:ext cx="211138" cy="727075"/>
            </a:xfrm>
            <a:custGeom>
              <a:avLst/>
              <a:gdLst>
                <a:gd name="T0" fmla="*/ 133 w 133"/>
                <a:gd name="T1" fmla="*/ 0 h 458"/>
                <a:gd name="T2" fmla="*/ 0 w 133"/>
                <a:gd name="T3" fmla="*/ 0 h 458"/>
                <a:gd name="T4" fmla="*/ 0 w 133"/>
                <a:gd name="T5" fmla="*/ 458 h 458"/>
                <a:gd name="T6" fmla="*/ 113 w 133"/>
                <a:gd name="T7" fmla="*/ 458 h 458"/>
                <a:gd name="T8" fmla="*/ 113 w 133"/>
                <a:gd name="T9" fmla="*/ 88 h 458"/>
                <a:gd name="T10" fmla="*/ 133 w 133"/>
                <a:gd name="T11" fmla="*/ 88 h 458"/>
                <a:gd name="T12" fmla="*/ 133 w 133"/>
                <a:gd name="T13" fmla="*/ 0 h 458"/>
              </a:gdLst>
              <a:ahLst/>
              <a:cxnLst>
                <a:cxn ang="0">
                  <a:pos x="T0" y="T1"/>
                </a:cxn>
                <a:cxn ang="0">
                  <a:pos x="T2" y="T3"/>
                </a:cxn>
                <a:cxn ang="0">
                  <a:pos x="T4" y="T5"/>
                </a:cxn>
                <a:cxn ang="0">
                  <a:pos x="T6" y="T7"/>
                </a:cxn>
                <a:cxn ang="0">
                  <a:pos x="T8" y="T9"/>
                </a:cxn>
                <a:cxn ang="0">
                  <a:pos x="T10" y="T11"/>
                </a:cxn>
                <a:cxn ang="0">
                  <a:pos x="T12" y="T13"/>
                </a:cxn>
              </a:cxnLst>
              <a:rect l="0" t="0" r="r" b="b"/>
              <a:pathLst>
                <a:path w="133" h="458">
                  <a:moveTo>
                    <a:pt x="133" y="0"/>
                  </a:moveTo>
                  <a:lnTo>
                    <a:pt x="0" y="0"/>
                  </a:lnTo>
                  <a:lnTo>
                    <a:pt x="0" y="458"/>
                  </a:lnTo>
                  <a:lnTo>
                    <a:pt x="113" y="458"/>
                  </a:lnTo>
                  <a:lnTo>
                    <a:pt x="113" y="88"/>
                  </a:lnTo>
                  <a:lnTo>
                    <a:pt x="133" y="88"/>
                  </a:lnTo>
                  <a:lnTo>
                    <a:pt x="133" y="0"/>
                  </a:lnTo>
                  <a:close/>
                </a:path>
              </a:pathLst>
            </a:custGeom>
            <a:solidFill>
              <a:srgbClr val="0518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îSľïḋè"/>
            <p:cNvSpPr/>
            <p:nvPr/>
          </p:nvSpPr>
          <p:spPr bwMode="auto">
            <a:xfrm>
              <a:off x="7686676" y="3262313"/>
              <a:ext cx="849313" cy="1455737"/>
            </a:xfrm>
            <a:custGeom>
              <a:avLst/>
              <a:gdLst>
                <a:gd name="T0" fmla="*/ 172 w 331"/>
                <a:gd name="T1" fmla="*/ 2 h 567"/>
                <a:gd name="T2" fmla="*/ 331 w 331"/>
                <a:gd name="T3" fmla="*/ 178 h 567"/>
                <a:gd name="T4" fmla="*/ 313 w 331"/>
                <a:gd name="T5" fmla="*/ 563 h 567"/>
                <a:gd name="T6" fmla="*/ 0 w 331"/>
                <a:gd name="T7" fmla="*/ 567 h 567"/>
                <a:gd name="T8" fmla="*/ 18 w 331"/>
                <a:gd name="T9" fmla="*/ 183 h 567"/>
                <a:gd name="T10" fmla="*/ 172 w 331"/>
                <a:gd name="T11" fmla="*/ 2 h 567"/>
              </a:gdLst>
              <a:ahLst/>
              <a:cxnLst>
                <a:cxn ang="0">
                  <a:pos x="T0" y="T1"/>
                </a:cxn>
                <a:cxn ang="0">
                  <a:pos x="T2" y="T3"/>
                </a:cxn>
                <a:cxn ang="0">
                  <a:pos x="T4" y="T5"/>
                </a:cxn>
                <a:cxn ang="0">
                  <a:pos x="T6" y="T7"/>
                </a:cxn>
                <a:cxn ang="0">
                  <a:pos x="T8" y="T9"/>
                </a:cxn>
                <a:cxn ang="0">
                  <a:pos x="T10" y="T11"/>
                </a:cxn>
              </a:cxnLst>
              <a:rect l="0" t="0" r="r" b="b"/>
              <a:pathLst>
                <a:path w="331" h="567">
                  <a:moveTo>
                    <a:pt x="172" y="2"/>
                  </a:moveTo>
                  <a:cubicBezTo>
                    <a:pt x="259" y="0"/>
                    <a:pt x="330" y="80"/>
                    <a:pt x="331" y="178"/>
                  </a:cubicBezTo>
                  <a:cubicBezTo>
                    <a:pt x="313" y="563"/>
                    <a:pt x="313" y="563"/>
                    <a:pt x="313" y="563"/>
                  </a:cubicBezTo>
                  <a:cubicBezTo>
                    <a:pt x="0" y="567"/>
                    <a:pt x="0" y="567"/>
                    <a:pt x="0" y="567"/>
                  </a:cubicBezTo>
                  <a:cubicBezTo>
                    <a:pt x="18" y="183"/>
                    <a:pt x="18" y="183"/>
                    <a:pt x="18" y="183"/>
                  </a:cubicBezTo>
                  <a:cubicBezTo>
                    <a:pt x="17" y="84"/>
                    <a:pt x="86" y="3"/>
                    <a:pt x="172" y="2"/>
                  </a:cubicBezTo>
                  <a:close/>
                </a:path>
              </a:pathLst>
            </a:custGeom>
            <a:solidFill>
              <a:srgbClr val="66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3" name="îS1íďe"/>
            <p:cNvSpPr/>
            <p:nvPr/>
          </p:nvSpPr>
          <p:spPr bwMode="auto">
            <a:xfrm>
              <a:off x="7686676" y="3756025"/>
              <a:ext cx="211138" cy="962025"/>
            </a:xfrm>
            <a:custGeom>
              <a:avLst/>
              <a:gdLst>
                <a:gd name="T0" fmla="*/ 29 w 133"/>
                <a:gd name="T1" fmla="*/ 0 h 606"/>
                <a:gd name="T2" fmla="*/ 0 w 133"/>
                <a:gd name="T3" fmla="*/ 606 h 606"/>
                <a:gd name="T4" fmla="*/ 133 w 133"/>
                <a:gd name="T5" fmla="*/ 605 h 606"/>
                <a:gd name="T6" fmla="*/ 133 w 133"/>
                <a:gd name="T7" fmla="*/ 0 h 606"/>
                <a:gd name="T8" fmla="*/ 29 w 133"/>
                <a:gd name="T9" fmla="*/ 0 h 606"/>
              </a:gdLst>
              <a:ahLst/>
              <a:cxnLst>
                <a:cxn ang="0">
                  <a:pos x="T0" y="T1"/>
                </a:cxn>
                <a:cxn ang="0">
                  <a:pos x="T2" y="T3"/>
                </a:cxn>
                <a:cxn ang="0">
                  <a:pos x="T4" y="T5"/>
                </a:cxn>
                <a:cxn ang="0">
                  <a:pos x="T6" y="T7"/>
                </a:cxn>
                <a:cxn ang="0">
                  <a:pos x="T8" y="T9"/>
                </a:cxn>
              </a:cxnLst>
              <a:rect l="0" t="0" r="r" b="b"/>
              <a:pathLst>
                <a:path w="133" h="606">
                  <a:moveTo>
                    <a:pt x="29" y="0"/>
                  </a:moveTo>
                  <a:lnTo>
                    <a:pt x="0" y="606"/>
                  </a:lnTo>
                  <a:lnTo>
                    <a:pt x="133" y="605"/>
                  </a:lnTo>
                  <a:lnTo>
                    <a:pt x="133" y="0"/>
                  </a:lnTo>
                  <a:lnTo>
                    <a:pt x="29" y="0"/>
                  </a:lnTo>
                  <a:close/>
                </a:path>
              </a:pathLst>
            </a:custGeom>
            <a:solidFill>
              <a:srgbClr val="4C1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4" name="iṡ1îḓé"/>
            <p:cNvSpPr/>
            <p:nvPr/>
          </p:nvSpPr>
          <p:spPr bwMode="auto">
            <a:xfrm>
              <a:off x="7989888" y="3059113"/>
              <a:ext cx="241300" cy="139700"/>
            </a:xfrm>
            <a:custGeom>
              <a:avLst/>
              <a:gdLst>
                <a:gd name="T0" fmla="*/ 0 w 94"/>
                <a:gd name="T1" fmla="*/ 54 h 54"/>
                <a:gd name="T2" fmla="*/ 32 w 94"/>
                <a:gd name="T3" fmla="*/ 48 h 54"/>
                <a:gd name="T4" fmla="*/ 94 w 94"/>
                <a:gd name="T5" fmla="*/ 34 h 54"/>
                <a:gd name="T6" fmla="*/ 94 w 94"/>
                <a:gd name="T7" fmla="*/ 0 h 54"/>
                <a:gd name="T8" fmla="*/ 0 w 94"/>
                <a:gd name="T9" fmla="*/ 27 h 54"/>
                <a:gd name="T10" fmla="*/ 0 w 94"/>
                <a:gd name="T11" fmla="*/ 54 h 54"/>
              </a:gdLst>
              <a:ahLst/>
              <a:cxnLst>
                <a:cxn ang="0">
                  <a:pos x="T0" y="T1"/>
                </a:cxn>
                <a:cxn ang="0">
                  <a:pos x="T2" y="T3"/>
                </a:cxn>
                <a:cxn ang="0">
                  <a:pos x="T4" y="T5"/>
                </a:cxn>
                <a:cxn ang="0">
                  <a:pos x="T6" y="T7"/>
                </a:cxn>
                <a:cxn ang="0">
                  <a:pos x="T8" y="T9"/>
                </a:cxn>
                <a:cxn ang="0">
                  <a:pos x="T10" y="T11"/>
                </a:cxn>
              </a:cxnLst>
              <a:rect l="0" t="0" r="r" b="b"/>
              <a:pathLst>
                <a:path w="94" h="54">
                  <a:moveTo>
                    <a:pt x="0" y="54"/>
                  </a:moveTo>
                  <a:cubicBezTo>
                    <a:pt x="10" y="52"/>
                    <a:pt x="21" y="50"/>
                    <a:pt x="32" y="48"/>
                  </a:cubicBezTo>
                  <a:cubicBezTo>
                    <a:pt x="50" y="45"/>
                    <a:pt x="72" y="41"/>
                    <a:pt x="94" y="34"/>
                  </a:cubicBezTo>
                  <a:cubicBezTo>
                    <a:pt x="94" y="0"/>
                    <a:pt x="94" y="0"/>
                    <a:pt x="94" y="0"/>
                  </a:cubicBezTo>
                  <a:cubicBezTo>
                    <a:pt x="0" y="27"/>
                    <a:pt x="0" y="27"/>
                    <a:pt x="0" y="27"/>
                  </a:cubicBezTo>
                  <a:lnTo>
                    <a:pt x="0" y="54"/>
                  </a:ln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íşlîḍé"/>
            <p:cNvSpPr/>
            <p:nvPr/>
          </p:nvSpPr>
          <p:spPr bwMode="auto">
            <a:xfrm>
              <a:off x="7872413" y="3265488"/>
              <a:ext cx="538163" cy="242887"/>
            </a:xfrm>
            <a:custGeom>
              <a:avLst/>
              <a:gdLst>
                <a:gd name="T0" fmla="*/ 100 w 210"/>
                <a:gd name="T1" fmla="*/ 1 h 95"/>
                <a:gd name="T2" fmla="*/ 0 w 210"/>
                <a:gd name="T3" fmla="*/ 44 h 95"/>
                <a:gd name="T4" fmla="*/ 36 w 210"/>
                <a:gd name="T5" fmla="*/ 56 h 95"/>
                <a:gd name="T6" fmla="*/ 210 w 210"/>
                <a:gd name="T7" fmla="*/ 50 h 95"/>
                <a:gd name="T8" fmla="*/ 100 w 210"/>
                <a:gd name="T9" fmla="*/ 1 h 95"/>
              </a:gdLst>
              <a:ahLst/>
              <a:cxnLst>
                <a:cxn ang="0">
                  <a:pos x="T0" y="T1"/>
                </a:cxn>
                <a:cxn ang="0">
                  <a:pos x="T2" y="T3"/>
                </a:cxn>
                <a:cxn ang="0">
                  <a:pos x="T4" y="T5"/>
                </a:cxn>
                <a:cxn ang="0">
                  <a:pos x="T6" y="T7"/>
                </a:cxn>
                <a:cxn ang="0">
                  <a:pos x="T8" y="T9"/>
                </a:cxn>
              </a:cxnLst>
              <a:rect l="0" t="0" r="r" b="b"/>
              <a:pathLst>
                <a:path w="210" h="95">
                  <a:moveTo>
                    <a:pt x="100" y="1"/>
                  </a:moveTo>
                  <a:cubicBezTo>
                    <a:pt x="62" y="1"/>
                    <a:pt x="27" y="18"/>
                    <a:pt x="0" y="44"/>
                  </a:cubicBezTo>
                  <a:cubicBezTo>
                    <a:pt x="11" y="48"/>
                    <a:pt x="23" y="52"/>
                    <a:pt x="36" y="56"/>
                  </a:cubicBezTo>
                  <a:cubicBezTo>
                    <a:pt x="82" y="70"/>
                    <a:pt x="152" y="95"/>
                    <a:pt x="210" y="50"/>
                  </a:cubicBezTo>
                  <a:cubicBezTo>
                    <a:pt x="181" y="19"/>
                    <a:pt x="143" y="0"/>
                    <a:pt x="100" y="1"/>
                  </a:cubicBezTo>
                  <a:close/>
                </a:path>
              </a:pathLst>
            </a:custGeom>
            <a:solidFill>
              <a:srgbClr val="4C1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íṩ1íďé"/>
            <p:cNvSpPr/>
            <p:nvPr/>
          </p:nvSpPr>
          <p:spPr bwMode="auto">
            <a:xfrm>
              <a:off x="6602413" y="5514975"/>
              <a:ext cx="584200" cy="206375"/>
            </a:xfrm>
            <a:custGeom>
              <a:avLst/>
              <a:gdLst>
                <a:gd name="T0" fmla="*/ 217 w 228"/>
                <a:gd name="T1" fmla="*/ 80 h 80"/>
                <a:gd name="T2" fmla="*/ 11 w 228"/>
                <a:gd name="T3" fmla="*/ 80 h 80"/>
                <a:gd name="T4" fmla="*/ 0 w 228"/>
                <a:gd name="T5" fmla="*/ 69 h 80"/>
                <a:gd name="T6" fmla="*/ 0 w 228"/>
                <a:gd name="T7" fmla="*/ 69 h 80"/>
                <a:gd name="T8" fmla="*/ 69 w 228"/>
                <a:gd name="T9" fmla="*/ 0 h 80"/>
                <a:gd name="T10" fmla="*/ 228 w 228"/>
                <a:gd name="T11" fmla="*/ 0 h 80"/>
                <a:gd name="T12" fmla="*/ 228 w 228"/>
                <a:gd name="T13" fmla="*/ 69 h 80"/>
                <a:gd name="T14" fmla="*/ 217 w 228"/>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80">
                  <a:moveTo>
                    <a:pt x="217" y="80"/>
                  </a:moveTo>
                  <a:cubicBezTo>
                    <a:pt x="11" y="80"/>
                    <a:pt x="11" y="80"/>
                    <a:pt x="11" y="80"/>
                  </a:cubicBezTo>
                  <a:cubicBezTo>
                    <a:pt x="5" y="80"/>
                    <a:pt x="0" y="75"/>
                    <a:pt x="0" y="69"/>
                  </a:cubicBezTo>
                  <a:cubicBezTo>
                    <a:pt x="0" y="69"/>
                    <a:pt x="0" y="69"/>
                    <a:pt x="0" y="69"/>
                  </a:cubicBezTo>
                  <a:cubicBezTo>
                    <a:pt x="0" y="31"/>
                    <a:pt x="31" y="0"/>
                    <a:pt x="69" y="0"/>
                  </a:cubicBezTo>
                  <a:cubicBezTo>
                    <a:pt x="228" y="0"/>
                    <a:pt x="228" y="0"/>
                    <a:pt x="228" y="0"/>
                  </a:cubicBezTo>
                  <a:cubicBezTo>
                    <a:pt x="228" y="69"/>
                    <a:pt x="228" y="69"/>
                    <a:pt x="228" y="69"/>
                  </a:cubicBezTo>
                  <a:cubicBezTo>
                    <a:pt x="228" y="75"/>
                    <a:pt x="223" y="80"/>
                    <a:pt x="217" y="80"/>
                  </a:cubicBezTo>
                  <a:close/>
                </a:path>
              </a:pathLst>
            </a:custGeom>
            <a:solidFill>
              <a:srgbClr val="964C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ïṡḻïďé"/>
            <p:cNvSpPr/>
            <p:nvPr/>
          </p:nvSpPr>
          <p:spPr bwMode="auto">
            <a:xfrm>
              <a:off x="7459663" y="5311775"/>
              <a:ext cx="1241425" cy="414337"/>
            </a:xfrm>
            <a:custGeom>
              <a:avLst/>
              <a:gdLst>
                <a:gd name="T0" fmla="*/ 473 w 484"/>
                <a:gd name="T1" fmla="*/ 102 h 161"/>
                <a:gd name="T2" fmla="*/ 473 w 484"/>
                <a:gd name="T3" fmla="*/ 90 h 161"/>
                <a:gd name="T4" fmla="*/ 445 w 484"/>
                <a:gd name="T5" fmla="*/ 58 h 161"/>
                <a:gd name="T6" fmla="*/ 246 w 484"/>
                <a:gd name="T7" fmla="*/ 30 h 161"/>
                <a:gd name="T8" fmla="*/ 243 w 484"/>
                <a:gd name="T9" fmla="*/ 0 h 161"/>
                <a:gd name="T10" fmla="*/ 240 w 484"/>
                <a:gd name="T11" fmla="*/ 30 h 161"/>
                <a:gd name="T12" fmla="*/ 41 w 484"/>
                <a:gd name="T13" fmla="*/ 58 h 161"/>
                <a:gd name="T14" fmla="*/ 13 w 484"/>
                <a:gd name="T15" fmla="*/ 90 h 161"/>
                <a:gd name="T16" fmla="*/ 13 w 484"/>
                <a:gd name="T17" fmla="*/ 102 h 161"/>
                <a:gd name="T18" fmla="*/ 2 w 484"/>
                <a:gd name="T19" fmla="*/ 131 h 161"/>
                <a:gd name="T20" fmla="*/ 30 w 484"/>
                <a:gd name="T21" fmla="*/ 159 h 161"/>
                <a:gd name="T22" fmla="*/ 66 w 484"/>
                <a:gd name="T23" fmla="*/ 127 h 161"/>
                <a:gd name="T24" fmla="*/ 55 w 484"/>
                <a:gd name="T25" fmla="*/ 102 h 161"/>
                <a:gd name="T26" fmla="*/ 55 w 484"/>
                <a:gd name="T27" fmla="*/ 99 h 161"/>
                <a:gd name="T28" fmla="*/ 146 w 484"/>
                <a:gd name="T29" fmla="*/ 86 h 161"/>
                <a:gd name="T30" fmla="*/ 146 w 484"/>
                <a:gd name="T31" fmla="*/ 102 h 161"/>
                <a:gd name="T32" fmla="*/ 135 w 484"/>
                <a:gd name="T33" fmla="*/ 131 h 161"/>
                <a:gd name="T34" fmla="*/ 163 w 484"/>
                <a:gd name="T35" fmla="*/ 159 h 161"/>
                <a:gd name="T36" fmla="*/ 200 w 484"/>
                <a:gd name="T37" fmla="*/ 127 h 161"/>
                <a:gd name="T38" fmla="*/ 188 w 484"/>
                <a:gd name="T39" fmla="*/ 102 h 161"/>
                <a:gd name="T40" fmla="*/ 188 w 484"/>
                <a:gd name="T41" fmla="*/ 95 h 161"/>
                <a:gd name="T42" fmla="*/ 243 w 484"/>
                <a:gd name="T43" fmla="*/ 74 h 161"/>
                <a:gd name="T44" fmla="*/ 297 w 484"/>
                <a:gd name="T45" fmla="*/ 95 h 161"/>
                <a:gd name="T46" fmla="*/ 297 w 484"/>
                <a:gd name="T47" fmla="*/ 102 h 161"/>
                <a:gd name="T48" fmla="*/ 286 w 484"/>
                <a:gd name="T49" fmla="*/ 131 h 161"/>
                <a:gd name="T50" fmla="*/ 315 w 484"/>
                <a:gd name="T51" fmla="*/ 159 h 161"/>
                <a:gd name="T52" fmla="*/ 351 w 484"/>
                <a:gd name="T53" fmla="*/ 127 h 161"/>
                <a:gd name="T54" fmla="*/ 339 w 484"/>
                <a:gd name="T55" fmla="*/ 102 h 161"/>
                <a:gd name="T56" fmla="*/ 339 w 484"/>
                <a:gd name="T57" fmla="*/ 86 h 161"/>
                <a:gd name="T58" fmla="*/ 430 w 484"/>
                <a:gd name="T59" fmla="*/ 99 h 161"/>
                <a:gd name="T60" fmla="*/ 430 w 484"/>
                <a:gd name="T61" fmla="*/ 102 h 161"/>
                <a:gd name="T62" fmla="*/ 420 w 484"/>
                <a:gd name="T63" fmla="*/ 131 h 161"/>
                <a:gd name="T64" fmla="*/ 448 w 484"/>
                <a:gd name="T65" fmla="*/ 159 h 161"/>
                <a:gd name="T66" fmla="*/ 484 w 484"/>
                <a:gd name="T67" fmla="*/ 127 h 161"/>
                <a:gd name="T68" fmla="*/ 473 w 484"/>
                <a:gd name="T69" fmla="*/ 10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4" h="161">
                  <a:moveTo>
                    <a:pt x="473" y="102"/>
                  </a:moveTo>
                  <a:cubicBezTo>
                    <a:pt x="473" y="90"/>
                    <a:pt x="473" y="90"/>
                    <a:pt x="473" y="90"/>
                  </a:cubicBezTo>
                  <a:cubicBezTo>
                    <a:pt x="473" y="74"/>
                    <a:pt x="461" y="61"/>
                    <a:pt x="445" y="58"/>
                  </a:cubicBezTo>
                  <a:cubicBezTo>
                    <a:pt x="246" y="30"/>
                    <a:pt x="246" y="30"/>
                    <a:pt x="246" y="30"/>
                  </a:cubicBezTo>
                  <a:cubicBezTo>
                    <a:pt x="243" y="0"/>
                    <a:pt x="243" y="0"/>
                    <a:pt x="243" y="0"/>
                  </a:cubicBezTo>
                  <a:cubicBezTo>
                    <a:pt x="240" y="30"/>
                    <a:pt x="240" y="30"/>
                    <a:pt x="240" y="30"/>
                  </a:cubicBezTo>
                  <a:cubicBezTo>
                    <a:pt x="41" y="58"/>
                    <a:pt x="41" y="58"/>
                    <a:pt x="41" y="58"/>
                  </a:cubicBezTo>
                  <a:cubicBezTo>
                    <a:pt x="25" y="61"/>
                    <a:pt x="13" y="74"/>
                    <a:pt x="13" y="90"/>
                  </a:cubicBezTo>
                  <a:cubicBezTo>
                    <a:pt x="13" y="102"/>
                    <a:pt x="13" y="102"/>
                    <a:pt x="13" y="102"/>
                  </a:cubicBezTo>
                  <a:cubicBezTo>
                    <a:pt x="5" y="109"/>
                    <a:pt x="0" y="120"/>
                    <a:pt x="2" y="131"/>
                  </a:cubicBezTo>
                  <a:cubicBezTo>
                    <a:pt x="4" y="145"/>
                    <a:pt x="16" y="157"/>
                    <a:pt x="30" y="159"/>
                  </a:cubicBezTo>
                  <a:cubicBezTo>
                    <a:pt x="50" y="161"/>
                    <a:pt x="66" y="146"/>
                    <a:pt x="66" y="127"/>
                  </a:cubicBezTo>
                  <a:cubicBezTo>
                    <a:pt x="66" y="117"/>
                    <a:pt x="62" y="108"/>
                    <a:pt x="55" y="102"/>
                  </a:cubicBezTo>
                  <a:cubicBezTo>
                    <a:pt x="55" y="99"/>
                    <a:pt x="55" y="99"/>
                    <a:pt x="55" y="99"/>
                  </a:cubicBezTo>
                  <a:cubicBezTo>
                    <a:pt x="146" y="86"/>
                    <a:pt x="146" y="86"/>
                    <a:pt x="146" y="86"/>
                  </a:cubicBezTo>
                  <a:cubicBezTo>
                    <a:pt x="146" y="102"/>
                    <a:pt x="146" y="102"/>
                    <a:pt x="146" y="102"/>
                  </a:cubicBezTo>
                  <a:cubicBezTo>
                    <a:pt x="138" y="109"/>
                    <a:pt x="134" y="120"/>
                    <a:pt x="135" y="131"/>
                  </a:cubicBezTo>
                  <a:cubicBezTo>
                    <a:pt x="137" y="145"/>
                    <a:pt x="149" y="157"/>
                    <a:pt x="163" y="159"/>
                  </a:cubicBezTo>
                  <a:cubicBezTo>
                    <a:pt x="183" y="161"/>
                    <a:pt x="200" y="146"/>
                    <a:pt x="200" y="127"/>
                  </a:cubicBezTo>
                  <a:cubicBezTo>
                    <a:pt x="200" y="117"/>
                    <a:pt x="195" y="108"/>
                    <a:pt x="188" y="102"/>
                  </a:cubicBezTo>
                  <a:cubicBezTo>
                    <a:pt x="188" y="95"/>
                    <a:pt x="188" y="95"/>
                    <a:pt x="188" y="95"/>
                  </a:cubicBezTo>
                  <a:cubicBezTo>
                    <a:pt x="243" y="74"/>
                    <a:pt x="243" y="74"/>
                    <a:pt x="243" y="74"/>
                  </a:cubicBezTo>
                  <a:cubicBezTo>
                    <a:pt x="297" y="95"/>
                    <a:pt x="297" y="95"/>
                    <a:pt x="297" y="95"/>
                  </a:cubicBezTo>
                  <a:cubicBezTo>
                    <a:pt x="297" y="102"/>
                    <a:pt x="297" y="102"/>
                    <a:pt x="297" y="102"/>
                  </a:cubicBezTo>
                  <a:cubicBezTo>
                    <a:pt x="289" y="109"/>
                    <a:pt x="285" y="120"/>
                    <a:pt x="286" y="131"/>
                  </a:cubicBezTo>
                  <a:cubicBezTo>
                    <a:pt x="288" y="145"/>
                    <a:pt x="300" y="157"/>
                    <a:pt x="315" y="159"/>
                  </a:cubicBezTo>
                  <a:cubicBezTo>
                    <a:pt x="334" y="161"/>
                    <a:pt x="351" y="146"/>
                    <a:pt x="351" y="127"/>
                  </a:cubicBezTo>
                  <a:cubicBezTo>
                    <a:pt x="351" y="117"/>
                    <a:pt x="346" y="108"/>
                    <a:pt x="339" y="102"/>
                  </a:cubicBezTo>
                  <a:cubicBezTo>
                    <a:pt x="339" y="86"/>
                    <a:pt x="339" y="86"/>
                    <a:pt x="339" y="86"/>
                  </a:cubicBezTo>
                  <a:cubicBezTo>
                    <a:pt x="430" y="99"/>
                    <a:pt x="430" y="99"/>
                    <a:pt x="430" y="99"/>
                  </a:cubicBezTo>
                  <a:cubicBezTo>
                    <a:pt x="430" y="102"/>
                    <a:pt x="430" y="102"/>
                    <a:pt x="430" y="102"/>
                  </a:cubicBezTo>
                  <a:cubicBezTo>
                    <a:pt x="423" y="109"/>
                    <a:pt x="418" y="120"/>
                    <a:pt x="420" y="131"/>
                  </a:cubicBezTo>
                  <a:cubicBezTo>
                    <a:pt x="422" y="145"/>
                    <a:pt x="433" y="157"/>
                    <a:pt x="448" y="159"/>
                  </a:cubicBezTo>
                  <a:cubicBezTo>
                    <a:pt x="467" y="161"/>
                    <a:pt x="484" y="146"/>
                    <a:pt x="484" y="127"/>
                  </a:cubicBezTo>
                  <a:cubicBezTo>
                    <a:pt x="484" y="117"/>
                    <a:pt x="480" y="108"/>
                    <a:pt x="473" y="102"/>
                  </a:cubicBezTo>
                  <a:close/>
                </a:path>
              </a:pathLst>
            </a:custGeom>
            <a:solidFill>
              <a:srgbClr val="30303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ï$1îḓe"/>
            <p:cNvSpPr/>
            <p:nvPr/>
          </p:nvSpPr>
          <p:spPr bwMode="auto">
            <a:xfrm>
              <a:off x="7969251" y="4595813"/>
              <a:ext cx="225425" cy="809625"/>
            </a:xfrm>
            <a:prstGeom prst="rect">
              <a:avLst/>
            </a:prstGeom>
            <a:solidFill>
              <a:srgbClr val="9D9D9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9" name="išḻiḑé"/>
            <p:cNvSpPr/>
            <p:nvPr/>
          </p:nvSpPr>
          <p:spPr bwMode="auto">
            <a:xfrm>
              <a:off x="7969251" y="4595813"/>
              <a:ext cx="225425" cy="541337"/>
            </a:xfrm>
            <a:prstGeom prst="rect">
              <a:avLst/>
            </a:prstGeom>
            <a:solidFill>
              <a:srgbClr val="706F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0" name="ïṧḷíḓé"/>
            <p:cNvSpPr/>
            <p:nvPr/>
          </p:nvSpPr>
          <p:spPr bwMode="auto">
            <a:xfrm>
              <a:off x="6953251" y="3503613"/>
              <a:ext cx="2111375" cy="1477962"/>
            </a:xfrm>
            <a:custGeom>
              <a:avLst/>
              <a:gdLst>
                <a:gd name="T0" fmla="*/ 462 w 823"/>
                <a:gd name="T1" fmla="*/ 0 h 575"/>
                <a:gd name="T2" fmla="*/ 763 w 823"/>
                <a:gd name="T3" fmla="*/ 0 h 575"/>
                <a:gd name="T4" fmla="*/ 817 w 823"/>
                <a:gd name="T5" fmla="*/ 64 h 575"/>
                <a:gd name="T6" fmla="*/ 745 w 823"/>
                <a:gd name="T7" fmla="*/ 528 h 575"/>
                <a:gd name="T8" fmla="*/ 690 w 823"/>
                <a:gd name="T9" fmla="*/ 575 h 575"/>
                <a:gd name="T10" fmla="*/ 56 w 823"/>
                <a:gd name="T11" fmla="*/ 575 h 575"/>
                <a:gd name="T12" fmla="*/ 0 w 823"/>
                <a:gd name="T13" fmla="*/ 519 h 575"/>
                <a:gd name="T14" fmla="*/ 0 w 823"/>
                <a:gd name="T15" fmla="*/ 519 h 575"/>
                <a:gd name="T16" fmla="*/ 56 w 823"/>
                <a:gd name="T17" fmla="*/ 464 h 575"/>
                <a:gd name="T18" fmla="*/ 289 w 823"/>
                <a:gd name="T19" fmla="*/ 464 h 575"/>
                <a:gd name="T20" fmla="*/ 343 w 823"/>
                <a:gd name="T21" fmla="*/ 418 h 575"/>
                <a:gd name="T22" fmla="*/ 408 w 823"/>
                <a:gd name="T23" fmla="*/ 46 h 575"/>
                <a:gd name="T24" fmla="*/ 462 w 823"/>
                <a:gd name="T25"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3" h="575">
                  <a:moveTo>
                    <a:pt x="462" y="0"/>
                  </a:moveTo>
                  <a:cubicBezTo>
                    <a:pt x="763" y="0"/>
                    <a:pt x="763" y="0"/>
                    <a:pt x="763" y="0"/>
                  </a:cubicBezTo>
                  <a:cubicBezTo>
                    <a:pt x="797" y="0"/>
                    <a:pt x="823" y="30"/>
                    <a:pt x="817" y="64"/>
                  </a:cubicBezTo>
                  <a:cubicBezTo>
                    <a:pt x="745" y="528"/>
                    <a:pt x="745" y="528"/>
                    <a:pt x="745" y="528"/>
                  </a:cubicBezTo>
                  <a:cubicBezTo>
                    <a:pt x="741" y="555"/>
                    <a:pt x="717" y="575"/>
                    <a:pt x="690" y="575"/>
                  </a:cubicBezTo>
                  <a:cubicBezTo>
                    <a:pt x="56" y="575"/>
                    <a:pt x="56" y="575"/>
                    <a:pt x="56" y="575"/>
                  </a:cubicBezTo>
                  <a:cubicBezTo>
                    <a:pt x="25" y="575"/>
                    <a:pt x="0" y="550"/>
                    <a:pt x="0" y="519"/>
                  </a:cubicBezTo>
                  <a:cubicBezTo>
                    <a:pt x="0" y="519"/>
                    <a:pt x="0" y="519"/>
                    <a:pt x="0" y="519"/>
                  </a:cubicBezTo>
                  <a:cubicBezTo>
                    <a:pt x="0" y="488"/>
                    <a:pt x="25" y="464"/>
                    <a:pt x="56" y="464"/>
                  </a:cubicBezTo>
                  <a:cubicBezTo>
                    <a:pt x="289" y="464"/>
                    <a:pt x="289" y="464"/>
                    <a:pt x="289" y="464"/>
                  </a:cubicBezTo>
                  <a:cubicBezTo>
                    <a:pt x="316" y="464"/>
                    <a:pt x="339" y="444"/>
                    <a:pt x="343" y="418"/>
                  </a:cubicBezTo>
                  <a:cubicBezTo>
                    <a:pt x="408" y="46"/>
                    <a:pt x="408" y="46"/>
                    <a:pt x="408" y="46"/>
                  </a:cubicBezTo>
                  <a:cubicBezTo>
                    <a:pt x="412" y="19"/>
                    <a:pt x="435" y="0"/>
                    <a:pt x="462" y="0"/>
                  </a:cubicBezTo>
                  <a:close/>
                </a:path>
              </a:pathLst>
            </a:custGeom>
            <a:solidFill>
              <a:srgbClr val="F39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Sḷîḍê"/>
            <p:cNvSpPr/>
            <p:nvPr/>
          </p:nvSpPr>
          <p:spPr bwMode="auto">
            <a:xfrm>
              <a:off x="7964488" y="3503613"/>
              <a:ext cx="1100138" cy="1477962"/>
            </a:xfrm>
            <a:custGeom>
              <a:avLst/>
              <a:gdLst>
                <a:gd name="T0" fmla="*/ 369 w 429"/>
                <a:gd name="T1" fmla="*/ 0 h 575"/>
                <a:gd name="T2" fmla="*/ 72 w 429"/>
                <a:gd name="T3" fmla="*/ 0 h 575"/>
                <a:gd name="T4" fmla="*/ 127 w 429"/>
                <a:gd name="T5" fmla="*/ 64 h 575"/>
                <a:gd name="T6" fmla="*/ 55 w 429"/>
                <a:gd name="T7" fmla="*/ 528 h 575"/>
                <a:gd name="T8" fmla="*/ 0 w 429"/>
                <a:gd name="T9" fmla="*/ 575 h 575"/>
                <a:gd name="T10" fmla="*/ 296 w 429"/>
                <a:gd name="T11" fmla="*/ 575 h 575"/>
                <a:gd name="T12" fmla="*/ 351 w 429"/>
                <a:gd name="T13" fmla="*/ 528 h 575"/>
                <a:gd name="T14" fmla="*/ 423 w 429"/>
                <a:gd name="T15" fmla="*/ 64 h 575"/>
                <a:gd name="T16" fmla="*/ 369 w 429"/>
                <a:gd name="T17" fmla="*/ 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 h="575">
                  <a:moveTo>
                    <a:pt x="369" y="0"/>
                  </a:moveTo>
                  <a:cubicBezTo>
                    <a:pt x="72" y="0"/>
                    <a:pt x="72" y="0"/>
                    <a:pt x="72" y="0"/>
                  </a:cubicBezTo>
                  <a:cubicBezTo>
                    <a:pt x="106" y="0"/>
                    <a:pt x="132" y="30"/>
                    <a:pt x="127" y="64"/>
                  </a:cubicBezTo>
                  <a:cubicBezTo>
                    <a:pt x="55" y="528"/>
                    <a:pt x="55" y="528"/>
                    <a:pt x="55" y="528"/>
                  </a:cubicBezTo>
                  <a:cubicBezTo>
                    <a:pt x="50" y="555"/>
                    <a:pt x="27" y="575"/>
                    <a:pt x="0" y="575"/>
                  </a:cubicBezTo>
                  <a:cubicBezTo>
                    <a:pt x="296" y="575"/>
                    <a:pt x="296" y="575"/>
                    <a:pt x="296" y="575"/>
                  </a:cubicBezTo>
                  <a:cubicBezTo>
                    <a:pt x="323" y="575"/>
                    <a:pt x="347" y="555"/>
                    <a:pt x="351" y="528"/>
                  </a:cubicBezTo>
                  <a:cubicBezTo>
                    <a:pt x="423" y="64"/>
                    <a:pt x="423" y="64"/>
                    <a:pt x="423" y="64"/>
                  </a:cubicBezTo>
                  <a:cubicBezTo>
                    <a:pt x="429" y="30"/>
                    <a:pt x="403" y="0"/>
                    <a:pt x="369" y="0"/>
                  </a:cubicBezTo>
                  <a:close/>
                </a:path>
              </a:pathLst>
            </a:custGeom>
            <a:solidFill>
              <a:srgbClr val="C46F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2" name="íṡ1îḑè"/>
            <p:cNvSpPr/>
            <p:nvPr/>
          </p:nvSpPr>
          <p:spPr bwMode="auto">
            <a:xfrm>
              <a:off x="6153151" y="3844925"/>
              <a:ext cx="895350" cy="469900"/>
            </a:xfrm>
            <a:custGeom>
              <a:avLst/>
              <a:gdLst>
                <a:gd name="T0" fmla="*/ 0 w 564"/>
                <a:gd name="T1" fmla="*/ 21 h 296"/>
                <a:gd name="T2" fmla="*/ 0 w 564"/>
                <a:gd name="T3" fmla="*/ 0 h 296"/>
                <a:gd name="T4" fmla="*/ 564 w 564"/>
                <a:gd name="T5" fmla="*/ 288 h 296"/>
                <a:gd name="T6" fmla="*/ 131 w 564"/>
                <a:gd name="T7" fmla="*/ 296 h 296"/>
                <a:gd name="T8" fmla="*/ 0 w 564"/>
                <a:gd name="T9" fmla="*/ 21 h 296"/>
              </a:gdLst>
              <a:ahLst/>
              <a:cxnLst>
                <a:cxn ang="0">
                  <a:pos x="T0" y="T1"/>
                </a:cxn>
                <a:cxn ang="0">
                  <a:pos x="T2" y="T3"/>
                </a:cxn>
                <a:cxn ang="0">
                  <a:pos x="T4" y="T5"/>
                </a:cxn>
                <a:cxn ang="0">
                  <a:pos x="T6" y="T7"/>
                </a:cxn>
                <a:cxn ang="0">
                  <a:pos x="T8" y="T9"/>
                </a:cxn>
              </a:cxnLst>
              <a:rect l="0" t="0" r="r" b="b"/>
              <a:pathLst>
                <a:path w="564" h="296">
                  <a:moveTo>
                    <a:pt x="0" y="21"/>
                  </a:moveTo>
                  <a:lnTo>
                    <a:pt x="0" y="0"/>
                  </a:lnTo>
                  <a:lnTo>
                    <a:pt x="564" y="288"/>
                  </a:lnTo>
                  <a:lnTo>
                    <a:pt x="131" y="296"/>
                  </a:lnTo>
                  <a:lnTo>
                    <a:pt x="0" y="21"/>
                  </a:ln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isļíḓé"/>
            <p:cNvSpPr/>
            <p:nvPr/>
          </p:nvSpPr>
          <p:spPr bwMode="auto">
            <a:xfrm>
              <a:off x="6153151" y="3844925"/>
              <a:ext cx="849313" cy="396875"/>
            </a:xfrm>
            <a:custGeom>
              <a:avLst/>
              <a:gdLst>
                <a:gd name="T0" fmla="*/ 0 w 535"/>
                <a:gd name="T1" fmla="*/ 0 h 250"/>
                <a:gd name="T2" fmla="*/ 409 w 535"/>
                <a:gd name="T3" fmla="*/ 0 h 250"/>
                <a:gd name="T4" fmla="*/ 535 w 535"/>
                <a:gd name="T5" fmla="*/ 250 h 250"/>
                <a:gd name="T6" fmla="*/ 118 w 535"/>
                <a:gd name="T7" fmla="*/ 250 h 250"/>
                <a:gd name="T8" fmla="*/ 0 w 535"/>
                <a:gd name="T9" fmla="*/ 0 h 250"/>
              </a:gdLst>
              <a:ahLst/>
              <a:cxnLst>
                <a:cxn ang="0">
                  <a:pos x="T0" y="T1"/>
                </a:cxn>
                <a:cxn ang="0">
                  <a:pos x="T2" y="T3"/>
                </a:cxn>
                <a:cxn ang="0">
                  <a:pos x="T4" y="T5"/>
                </a:cxn>
                <a:cxn ang="0">
                  <a:pos x="T6" y="T7"/>
                </a:cxn>
                <a:cxn ang="0">
                  <a:pos x="T8" y="T9"/>
                </a:cxn>
              </a:cxnLst>
              <a:rect l="0" t="0" r="r" b="b"/>
              <a:pathLst>
                <a:path w="535" h="250">
                  <a:moveTo>
                    <a:pt x="0" y="0"/>
                  </a:moveTo>
                  <a:lnTo>
                    <a:pt x="409" y="0"/>
                  </a:lnTo>
                  <a:lnTo>
                    <a:pt x="535" y="250"/>
                  </a:lnTo>
                  <a:lnTo>
                    <a:pt x="118" y="250"/>
                  </a:lnTo>
                  <a:lnTo>
                    <a:pt x="0" y="0"/>
                  </a:ln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íŝliḑè"/>
            <p:cNvSpPr/>
            <p:nvPr/>
          </p:nvSpPr>
          <p:spPr bwMode="auto">
            <a:xfrm>
              <a:off x="6215063" y="3873500"/>
              <a:ext cx="725488" cy="339725"/>
            </a:xfrm>
            <a:custGeom>
              <a:avLst/>
              <a:gdLst>
                <a:gd name="T0" fmla="*/ 0 w 457"/>
                <a:gd name="T1" fmla="*/ 0 h 214"/>
                <a:gd name="T2" fmla="*/ 350 w 457"/>
                <a:gd name="T3" fmla="*/ 0 h 214"/>
                <a:gd name="T4" fmla="*/ 457 w 457"/>
                <a:gd name="T5" fmla="*/ 214 h 214"/>
                <a:gd name="T6" fmla="*/ 100 w 457"/>
                <a:gd name="T7" fmla="*/ 214 h 214"/>
                <a:gd name="T8" fmla="*/ 0 w 457"/>
                <a:gd name="T9" fmla="*/ 0 h 214"/>
              </a:gdLst>
              <a:ahLst/>
              <a:cxnLst>
                <a:cxn ang="0">
                  <a:pos x="T0" y="T1"/>
                </a:cxn>
                <a:cxn ang="0">
                  <a:pos x="T2" y="T3"/>
                </a:cxn>
                <a:cxn ang="0">
                  <a:pos x="T4" y="T5"/>
                </a:cxn>
                <a:cxn ang="0">
                  <a:pos x="T6" y="T7"/>
                </a:cxn>
                <a:cxn ang="0">
                  <a:pos x="T8" y="T9"/>
                </a:cxn>
              </a:cxnLst>
              <a:rect l="0" t="0" r="r" b="b"/>
              <a:pathLst>
                <a:path w="457" h="214">
                  <a:moveTo>
                    <a:pt x="0" y="0"/>
                  </a:moveTo>
                  <a:lnTo>
                    <a:pt x="350" y="0"/>
                  </a:lnTo>
                  <a:lnTo>
                    <a:pt x="457" y="214"/>
                  </a:lnTo>
                  <a:lnTo>
                    <a:pt x="100" y="21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îśḻíḑe"/>
            <p:cNvSpPr/>
            <p:nvPr/>
          </p:nvSpPr>
          <p:spPr bwMode="auto">
            <a:xfrm>
              <a:off x="6215063" y="3873500"/>
              <a:ext cx="725488" cy="339725"/>
            </a:xfrm>
            <a:custGeom>
              <a:avLst/>
              <a:gdLst>
                <a:gd name="T0" fmla="*/ 0 w 457"/>
                <a:gd name="T1" fmla="*/ 0 h 214"/>
                <a:gd name="T2" fmla="*/ 457 w 457"/>
                <a:gd name="T3" fmla="*/ 214 h 214"/>
                <a:gd name="T4" fmla="*/ 100 w 457"/>
                <a:gd name="T5" fmla="*/ 214 h 214"/>
                <a:gd name="T6" fmla="*/ 0 w 457"/>
                <a:gd name="T7" fmla="*/ 0 h 214"/>
              </a:gdLst>
              <a:ahLst/>
              <a:cxnLst>
                <a:cxn ang="0">
                  <a:pos x="T0" y="T1"/>
                </a:cxn>
                <a:cxn ang="0">
                  <a:pos x="T2" y="T3"/>
                </a:cxn>
                <a:cxn ang="0">
                  <a:pos x="T4" y="T5"/>
                </a:cxn>
                <a:cxn ang="0">
                  <a:pos x="T6" y="T7"/>
                </a:cxn>
              </a:cxnLst>
              <a:rect l="0" t="0" r="r" b="b"/>
              <a:pathLst>
                <a:path w="457" h="214">
                  <a:moveTo>
                    <a:pt x="0" y="0"/>
                  </a:moveTo>
                  <a:lnTo>
                    <a:pt x="457" y="214"/>
                  </a:lnTo>
                  <a:lnTo>
                    <a:pt x="100" y="214"/>
                  </a:lnTo>
                  <a:lnTo>
                    <a:pt x="0"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îṥļídê"/>
            <p:cNvSpPr/>
            <p:nvPr/>
          </p:nvSpPr>
          <p:spPr bwMode="auto">
            <a:xfrm>
              <a:off x="6635751" y="4052888"/>
              <a:ext cx="328613" cy="211137"/>
            </a:xfrm>
            <a:custGeom>
              <a:avLst/>
              <a:gdLst>
                <a:gd name="T0" fmla="*/ 99 w 128"/>
                <a:gd name="T1" fmla="*/ 82 h 82"/>
                <a:gd name="T2" fmla="*/ 18 w 128"/>
                <a:gd name="T3" fmla="*/ 82 h 82"/>
                <a:gd name="T4" fmla="*/ 4 w 128"/>
                <a:gd name="T5" fmla="*/ 14 h 82"/>
                <a:gd name="T6" fmla="*/ 61 w 128"/>
                <a:gd name="T7" fmla="*/ 8 h 82"/>
                <a:gd name="T8" fmla="*/ 118 w 128"/>
                <a:gd name="T9" fmla="*/ 31 h 82"/>
                <a:gd name="T10" fmla="*/ 99 w 128"/>
                <a:gd name="T11" fmla="*/ 82 h 82"/>
              </a:gdLst>
              <a:ahLst/>
              <a:cxnLst>
                <a:cxn ang="0">
                  <a:pos x="T0" y="T1"/>
                </a:cxn>
                <a:cxn ang="0">
                  <a:pos x="T2" y="T3"/>
                </a:cxn>
                <a:cxn ang="0">
                  <a:pos x="T4" y="T5"/>
                </a:cxn>
                <a:cxn ang="0">
                  <a:pos x="T6" y="T7"/>
                </a:cxn>
                <a:cxn ang="0">
                  <a:pos x="T8" y="T9"/>
                </a:cxn>
                <a:cxn ang="0">
                  <a:pos x="T10" y="T11"/>
                </a:cxn>
              </a:cxnLst>
              <a:rect l="0" t="0" r="r" b="b"/>
              <a:pathLst>
                <a:path w="128" h="82">
                  <a:moveTo>
                    <a:pt x="99" y="82"/>
                  </a:moveTo>
                  <a:cubicBezTo>
                    <a:pt x="18" y="82"/>
                    <a:pt x="18" y="82"/>
                    <a:pt x="18" y="82"/>
                  </a:cubicBezTo>
                  <a:cubicBezTo>
                    <a:pt x="18" y="82"/>
                    <a:pt x="0" y="28"/>
                    <a:pt x="4" y="14"/>
                  </a:cubicBezTo>
                  <a:cubicBezTo>
                    <a:pt x="8" y="0"/>
                    <a:pt x="43" y="1"/>
                    <a:pt x="61" y="8"/>
                  </a:cubicBezTo>
                  <a:cubicBezTo>
                    <a:pt x="79" y="15"/>
                    <a:pt x="108" y="18"/>
                    <a:pt x="118" y="31"/>
                  </a:cubicBezTo>
                  <a:cubicBezTo>
                    <a:pt x="128" y="44"/>
                    <a:pt x="99" y="82"/>
                    <a:pt x="99" y="82"/>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7" name="ï$ḷíḋè"/>
            <p:cNvSpPr/>
            <p:nvPr/>
          </p:nvSpPr>
          <p:spPr bwMode="auto">
            <a:xfrm>
              <a:off x="6810376" y="4110038"/>
              <a:ext cx="153988" cy="153987"/>
            </a:xfrm>
            <a:custGeom>
              <a:avLst/>
              <a:gdLst>
                <a:gd name="T0" fmla="*/ 50 w 60"/>
                <a:gd name="T1" fmla="*/ 9 h 60"/>
                <a:gd name="T2" fmla="*/ 39 w 60"/>
                <a:gd name="T3" fmla="*/ 0 h 60"/>
                <a:gd name="T4" fmla="*/ 35 w 60"/>
                <a:gd name="T5" fmla="*/ 0 h 60"/>
                <a:gd name="T6" fmla="*/ 6 w 60"/>
                <a:gd name="T7" fmla="*/ 20 h 60"/>
                <a:gd name="T8" fmla="*/ 6 w 60"/>
                <a:gd name="T9" fmla="*/ 20 h 60"/>
                <a:gd name="T10" fmla="*/ 18 w 60"/>
                <a:gd name="T11" fmla="*/ 60 h 60"/>
                <a:gd name="T12" fmla="*/ 31 w 60"/>
                <a:gd name="T13" fmla="*/ 60 h 60"/>
                <a:gd name="T14" fmla="*/ 50 w 60"/>
                <a:gd name="T15" fmla="*/ 9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60">
                  <a:moveTo>
                    <a:pt x="50" y="9"/>
                  </a:moveTo>
                  <a:cubicBezTo>
                    <a:pt x="47" y="5"/>
                    <a:pt x="44" y="3"/>
                    <a:pt x="39" y="0"/>
                  </a:cubicBezTo>
                  <a:cubicBezTo>
                    <a:pt x="35" y="0"/>
                    <a:pt x="35" y="0"/>
                    <a:pt x="35" y="0"/>
                  </a:cubicBezTo>
                  <a:cubicBezTo>
                    <a:pt x="22" y="0"/>
                    <a:pt x="11" y="8"/>
                    <a:pt x="6" y="20"/>
                  </a:cubicBezTo>
                  <a:cubicBezTo>
                    <a:pt x="6" y="20"/>
                    <a:pt x="6" y="20"/>
                    <a:pt x="6" y="20"/>
                  </a:cubicBezTo>
                  <a:cubicBezTo>
                    <a:pt x="0" y="36"/>
                    <a:pt x="6" y="52"/>
                    <a:pt x="18" y="60"/>
                  </a:cubicBezTo>
                  <a:cubicBezTo>
                    <a:pt x="31" y="60"/>
                    <a:pt x="31" y="60"/>
                    <a:pt x="31" y="60"/>
                  </a:cubicBezTo>
                  <a:cubicBezTo>
                    <a:pt x="31" y="60"/>
                    <a:pt x="60" y="22"/>
                    <a:pt x="50" y="9"/>
                  </a:cubicBez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8" name="iṣľíďé"/>
            <p:cNvSpPr/>
            <p:nvPr/>
          </p:nvSpPr>
          <p:spPr bwMode="auto">
            <a:xfrm>
              <a:off x="6845301" y="4105275"/>
              <a:ext cx="279400" cy="158750"/>
            </a:xfrm>
            <a:custGeom>
              <a:avLst/>
              <a:gdLst>
                <a:gd name="T0" fmla="*/ 109 w 109"/>
                <a:gd name="T1" fmla="*/ 0 h 62"/>
                <a:gd name="T2" fmla="*/ 29 w 109"/>
                <a:gd name="T3" fmla="*/ 0 h 62"/>
                <a:gd name="T4" fmla="*/ 6 w 109"/>
                <a:gd name="T5" fmla="*/ 19 h 62"/>
                <a:gd name="T6" fmla="*/ 26 w 109"/>
                <a:gd name="T7" fmla="*/ 60 h 62"/>
                <a:gd name="T8" fmla="*/ 109 w 109"/>
                <a:gd name="T9" fmla="*/ 62 h 62"/>
                <a:gd name="T10" fmla="*/ 109 w 109"/>
                <a:gd name="T11" fmla="*/ 0 h 62"/>
              </a:gdLst>
              <a:ahLst/>
              <a:cxnLst>
                <a:cxn ang="0">
                  <a:pos x="T0" y="T1"/>
                </a:cxn>
                <a:cxn ang="0">
                  <a:pos x="T2" y="T3"/>
                </a:cxn>
                <a:cxn ang="0">
                  <a:pos x="T4" y="T5"/>
                </a:cxn>
                <a:cxn ang="0">
                  <a:pos x="T6" y="T7"/>
                </a:cxn>
                <a:cxn ang="0">
                  <a:pos x="T8" y="T9"/>
                </a:cxn>
                <a:cxn ang="0">
                  <a:pos x="T10" y="T11"/>
                </a:cxn>
              </a:cxnLst>
              <a:rect l="0" t="0" r="r" b="b"/>
              <a:pathLst>
                <a:path w="109" h="62">
                  <a:moveTo>
                    <a:pt x="109" y="0"/>
                  </a:moveTo>
                  <a:cubicBezTo>
                    <a:pt x="29" y="0"/>
                    <a:pt x="29" y="0"/>
                    <a:pt x="29" y="0"/>
                  </a:cubicBezTo>
                  <a:cubicBezTo>
                    <a:pt x="19" y="0"/>
                    <a:pt x="10" y="7"/>
                    <a:pt x="6" y="19"/>
                  </a:cubicBezTo>
                  <a:cubicBezTo>
                    <a:pt x="0" y="37"/>
                    <a:pt x="10" y="57"/>
                    <a:pt x="26" y="60"/>
                  </a:cubicBezTo>
                  <a:cubicBezTo>
                    <a:pt x="109" y="62"/>
                    <a:pt x="109" y="62"/>
                    <a:pt x="109" y="62"/>
                  </a:cubicBezTo>
                  <a:lnTo>
                    <a:pt x="109" y="0"/>
                  </a:ln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iṩ1íďe"/>
            <p:cNvSpPr/>
            <p:nvPr/>
          </p:nvSpPr>
          <p:spPr bwMode="auto">
            <a:xfrm>
              <a:off x="6899276" y="3486150"/>
              <a:ext cx="1189038" cy="795337"/>
            </a:xfrm>
            <a:custGeom>
              <a:avLst/>
              <a:gdLst>
                <a:gd name="T0" fmla="*/ 386 w 463"/>
                <a:gd name="T1" fmla="*/ 1 h 310"/>
                <a:gd name="T2" fmla="*/ 366 w 463"/>
                <a:gd name="T3" fmla="*/ 9 h 310"/>
                <a:gd name="T4" fmla="*/ 190 w 463"/>
                <a:gd name="T5" fmla="*/ 234 h 310"/>
                <a:gd name="T6" fmla="*/ 177 w 463"/>
                <a:gd name="T7" fmla="*/ 238 h 310"/>
                <a:gd name="T8" fmla="*/ 31 w 463"/>
                <a:gd name="T9" fmla="*/ 238 h 310"/>
                <a:gd name="T10" fmla="*/ 7 w 463"/>
                <a:gd name="T11" fmla="*/ 259 h 310"/>
                <a:gd name="T12" fmla="*/ 7 w 463"/>
                <a:gd name="T13" fmla="*/ 259 h 310"/>
                <a:gd name="T14" fmla="*/ 28 w 463"/>
                <a:gd name="T15" fmla="*/ 303 h 310"/>
                <a:gd name="T16" fmla="*/ 255 w 463"/>
                <a:gd name="T17" fmla="*/ 310 h 310"/>
                <a:gd name="T18" fmla="*/ 271 w 463"/>
                <a:gd name="T19" fmla="*/ 300 h 310"/>
                <a:gd name="T20" fmla="*/ 399 w 463"/>
                <a:gd name="T21" fmla="*/ 141 h 310"/>
                <a:gd name="T22" fmla="*/ 405 w 463"/>
                <a:gd name="T23" fmla="*/ 132 h 310"/>
                <a:gd name="T24" fmla="*/ 386 w 463"/>
                <a:gd name="T25" fmla="*/ 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310">
                  <a:moveTo>
                    <a:pt x="386" y="1"/>
                  </a:moveTo>
                  <a:cubicBezTo>
                    <a:pt x="379" y="0"/>
                    <a:pt x="372" y="3"/>
                    <a:pt x="366" y="9"/>
                  </a:cubicBezTo>
                  <a:cubicBezTo>
                    <a:pt x="347" y="30"/>
                    <a:pt x="212" y="218"/>
                    <a:pt x="190" y="234"/>
                  </a:cubicBezTo>
                  <a:cubicBezTo>
                    <a:pt x="186" y="237"/>
                    <a:pt x="181" y="238"/>
                    <a:pt x="177" y="238"/>
                  </a:cubicBezTo>
                  <a:cubicBezTo>
                    <a:pt x="31" y="238"/>
                    <a:pt x="31" y="238"/>
                    <a:pt x="31" y="238"/>
                  </a:cubicBezTo>
                  <a:cubicBezTo>
                    <a:pt x="21" y="238"/>
                    <a:pt x="11" y="246"/>
                    <a:pt x="7" y="259"/>
                  </a:cubicBezTo>
                  <a:cubicBezTo>
                    <a:pt x="7" y="259"/>
                    <a:pt x="7" y="259"/>
                    <a:pt x="7" y="259"/>
                  </a:cubicBezTo>
                  <a:cubicBezTo>
                    <a:pt x="0" y="278"/>
                    <a:pt x="11" y="301"/>
                    <a:pt x="28" y="303"/>
                  </a:cubicBezTo>
                  <a:cubicBezTo>
                    <a:pt x="255" y="310"/>
                    <a:pt x="255" y="310"/>
                    <a:pt x="255" y="310"/>
                  </a:cubicBezTo>
                  <a:cubicBezTo>
                    <a:pt x="261" y="309"/>
                    <a:pt x="267" y="306"/>
                    <a:pt x="271" y="300"/>
                  </a:cubicBezTo>
                  <a:cubicBezTo>
                    <a:pt x="399" y="141"/>
                    <a:pt x="399" y="141"/>
                    <a:pt x="399" y="141"/>
                  </a:cubicBezTo>
                  <a:cubicBezTo>
                    <a:pt x="402" y="138"/>
                    <a:pt x="403" y="135"/>
                    <a:pt x="405" y="132"/>
                  </a:cubicBezTo>
                  <a:cubicBezTo>
                    <a:pt x="414" y="106"/>
                    <a:pt x="463" y="11"/>
                    <a:pt x="386" y="1"/>
                  </a:cubicBezTo>
                  <a:close/>
                </a:path>
              </a:pathLst>
            </a:custGeom>
            <a:solidFill>
              <a:srgbClr val="66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íšľide"/>
            <p:cNvSpPr/>
            <p:nvPr/>
          </p:nvSpPr>
          <p:spPr bwMode="auto">
            <a:xfrm>
              <a:off x="6970713" y="4113213"/>
              <a:ext cx="474663" cy="25400"/>
            </a:xfrm>
            <a:custGeom>
              <a:avLst/>
              <a:gdLst>
                <a:gd name="T0" fmla="*/ 185 w 185"/>
                <a:gd name="T1" fmla="*/ 5 h 10"/>
                <a:gd name="T2" fmla="*/ 180 w 185"/>
                <a:gd name="T3" fmla="*/ 10 h 10"/>
                <a:gd name="T4" fmla="*/ 5 w 185"/>
                <a:gd name="T5" fmla="*/ 10 h 10"/>
                <a:gd name="T6" fmla="*/ 0 w 185"/>
                <a:gd name="T7" fmla="*/ 5 h 10"/>
                <a:gd name="T8" fmla="*/ 5 w 185"/>
                <a:gd name="T9" fmla="*/ 0 h 10"/>
                <a:gd name="T10" fmla="*/ 180 w 185"/>
                <a:gd name="T11" fmla="*/ 0 h 10"/>
                <a:gd name="T12" fmla="*/ 185 w 185"/>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85" h="10">
                  <a:moveTo>
                    <a:pt x="185" y="5"/>
                  </a:moveTo>
                  <a:cubicBezTo>
                    <a:pt x="185" y="8"/>
                    <a:pt x="183" y="10"/>
                    <a:pt x="180" y="10"/>
                  </a:cubicBezTo>
                  <a:cubicBezTo>
                    <a:pt x="5" y="10"/>
                    <a:pt x="5" y="10"/>
                    <a:pt x="5" y="10"/>
                  </a:cubicBezTo>
                  <a:cubicBezTo>
                    <a:pt x="2" y="10"/>
                    <a:pt x="0" y="8"/>
                    <a:pt x="0" y="5"/>
                  </a:cubicBezTo>
                  <a:cubicBezTo>
                    <a:pt x="0" y="2"/>
                    <a:pt x="2" y="0"/>
                    <a:pt x="5" y="0"/>
                  </a:cubicBezTo>
                  <a:cubicBezTo>
                    <a:pt x="180" y="0"/>
                    <a:pt x="180" y="0"/>
                    <a:pt x="180" y="0"/>
                  </a:cubicBezTo>
                  <a:cubicBezTo>
                    <a:pt x="183" y="0"/>
                    <a:pt x="185" y="2"/>
                    <a:pt x="185" y="5"/>
                  </a:cubicBezTo>
                  <a:close/>
                </a:path>
              </a:pathLst>
            </a:custGeom>
            <a:solidFill>
              <a:srgbClr val="873A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ïšḻïďê"/>
            <p:cNvSpPr/>
            <p:nvPr/>
          </p:nvSpPr>
          <p:spPr bwMode="auto">
            <a:xfrm>
              <a:off x="7915276" y="3205163"/>
              <a:ext cx="427038" cy="136525"/>
            </a:xfrm>
            <a:custGeom>
              <a:avLst/>
              <a:gdLst>
                <a:gd name="T0" fmla="*/ 0 w 166"/>
                <a:gd name="T1" fmla="*/ 53 h 53"/>
                <a:gd name="T2" fmla="*/ 15 w 166"/>
                <a:gd name="T3" fmla="*/ 33 h 53"/>
                <a:gd name="T4" fmla="*/ 128 w 166"/>
                <a:gd name="T5" fmla="*/ 3 h 53"/>
                <a:gd name="T6" fmla="*/ 162 w 166"/>
                <a:gd name="T7" fmla="*/ 27 h 53"/>
                <a:gd name="T8" fmla="*/ 166 w 166"/>
                <a:gd name="T9" fmla="*/ 50 h 53"/>
                <a:gd name="T10" fmla="*/ 0 w 166"/>
                <a:gd name="T11" fmla="*/ 53 h 53"/>
              </a:gdLst>
              <a:ahLst/>
              <a:cxnLst>
                <a:cxn ang="0">
                  <a:pos x="T0" y="T1"/>
                </a:cxn>
                <a:cxn ang="0">
                  <a:pos x="T2" y="T3"/>
                </a:cxn>
                <a:cxn ang="0">
                  <a:pos x="T4" y="T5"/>
                </a:cxn>
                <a:cxn ang="0">
                  <a:pos x="T6" y="T7"/>
                </a:cxn>
                <a:cxn ang="0">
                  <a:pos x="T8" y="T9"/>
                </a:cxn>
                <a:cxn ang="0">
                  <a:pos x="T10" y="T11"/>
                </a:cxn>
              </a:cxnLst>
              <a:rect l="0" t="0" r="r" b="b"/>
              <a:pathLst>
                <a:path w="166" h="53">
                  <a:moveTo>
                    <a:pt x="0" y="53"/>
                  </a:moveTo>
                  <a:cubicBezTo>
                    <a:pt x="15" y="33"/>
                    <a:pt x="15" y="33"/>
                    <a:pt x="15" y="33"/>
                  </a:cubicBezTo>
                  <a:cubicBezTo>
                    <a:pt x="128" y="3"/>
                    <a:pt x="128" y="3"/>
                    <a:pt x="128" y="3"/>
                  </a:cubicBezTo>
                  <a:cubicBezTo>
                    <a:pt x="144" y="0"/>
                    <a:pt x="160" y="11"/>
                    <a:pt x="162" y="27"/>
                  </a:cubicBezTo>
                  <a:cubicBezTo>
                    <a:pt x="166" y="50"/>
                    <a:pt x="166" y="50"/>
                    <a:pt x="166" y="50"/>
                  </a:cubicBezTo>
                  <a:lnTo>
                    <a:pt x="0" y="53"/>
                  </a:lnTo>
                  <a:close/>
                </a:path>
              </a:pathLst>
            </a:custGeom>
            <a:solidFill>
              <a:srgbClr val="6629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ïṧ1îḍé"/>
            <p:cNvSpPr/>
            <p:nvPr/>
          </p:nvSpPr>
          <p:spPr bwMode="auto">
            <a:xfrm>
              <a:off x="7769226" y="2335213"/>
              <a:ext cx="646113" cy="852487"/>
            </a:xfrm>
            <a:custGeom>
              <a:avLst/>
              <a:gdLst>
                <a:gd name="T0" fmla="*/ 147 w 252"/>
                <a:gd name="T1" fmla="*/ 14 h 332"/>
                <a:gd name="T2" fmla="*/ 11 w 252"/>
                <a:gd name="T3" fmla="*/ 122 h 332"/>
                <a:gd name="T4" fmla="*/ 1 w 252"/>
                <a:gd name="T5" fmla="*/ 223 h 332"/>
                <a:gd name="T6" fmla="*/ 25 w 252"/>
                <a:gd name="T7" fmla="*/ 212 h 332"/>
                <a:gd name="T8" fmla="*/ 34 w 252"/>
                <a:gd name="T9" fmla="*/ 247 h 332"/>
                <a:gd name="T10" fmla="*/ 5 w 252"/>
                <a:gd name="T11" fmla="*/ 264 h 332"/>
                <a:gd name="T12" fmla="*/ 87 w 252"/>
                <a:gd name="T13" fmla="*/ 327 h 332"/>
                <a:gd name="T14" fmla="*/ 228 w 252"/>
                <a:gd name="T15" fmla="*/ 172 h 332"/>
                <a:gd name="T16" fmla="*/ 147 w 252"/>
                <a:gd name="T17" fmla="*/ 1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332">
                  <a:moveTo>
                    <a:pt x="147" y="14"/>
                  </a:moveTo>
                  <a:cubicBezTo>
                    <a:pt x="88" y="0"/>
                    <a:pt x="34" y="4"/>
                    <a:pt x="11" y="122"/>
                  </a:cubicBezTo>
                  <a:cubicBezTo>
                    <a:pt x="6" y="147"/>
                    <a:pt x="0" y="186"/>
                    <a:pt x="1" y="223"/>
                  </a:cubicBezTo>
                  <a:cubicBezTo>
                    <a:pt x="8" y="218"/>
                    <a:pt x="16" y="214"/>
                    <a:pt x="25" y="212"/>
                  </a:cubicBezTo>
                  <a:cubicBezTo>
                    <a:pt x="47" y="206"/>
                    <a:pt x="57" y="241"/>
                    <a:pt x="34" y="247"/>
                  </a:cubicBezTo>
                  <a:cubicBezTo>
                    <a:pt x="24" y="250"/>
                    <a:pt x="14" y="256"/>
                    <a:pt x="5" y="264"/>
                  </a:cubicBezTo>
                  <a:cubicBezTo>
                    <a:pt x="13" y="303"/>
                    <a:pt x="36" y="332"/>
                    <a:pt x="87" y="327"/>
                  </a:cubicBezTo>
                  <a:cubicBezTo>
                    <a:pt x="194" y="318"/>
                    <a:pt x="215" y="238"/>
                    <a:pt x="228" y="172"/>
                  </a:cubicBezTo>
                  <a:cubicBezTo>
                    <a:pt x="252" y="46"/>
                    <a:pt x="207" y="28"/>
                    <a:pt x="147" y="14"/>
                  </a:cubicBezTo>
                  <a:close/>
                </a:path>
              </a:pathLst>
            </a:custGeom>
            <a:solidFill>
              <a:srgbClr val="F8BC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3" name="ïsľïďê"/>
            <p:cNvSpPr/>
            <p:nvPr/>
          </p:nvSpPr>
          <p:spPr bwMode="auto">
            <a:xfrm>
              <a:off x="8015288" y="2987675"/>
              <a:ext cx="274638" cy="184150"/>
            </a:xfrm>
            <a:custGeom>
              <a:avLst/>
              <a:gdLst>
                <a:gd name="T0" fmla="*/ 0 w 107"/>
                <a:gd name="T1" fmla="*/ 0 h 72"/>
                <a:gd name="T2" fmla="*/ 0 w 107"/>
                <a:gd name="T3" fmla="*/ 72 h 72"/>
                <a:gd name="T4" fmla="*/ 107 w 107"/>
                <a:gd name="T5" fmla="*/ 0 h 72"/>
                <a:gd name="T6" fmla="*/ 0 w 107"/>
                <a:gd name="T7" fmla="*/ 0 h 72"/>
              </a:gdLst>
              <a:ahLst/>
              <a:cxnLst>
                <a:cxn ang="0">
                  <a:pos x="T0" y="T1"/>
                </a:cxn>
                <a:cxn ang="0">
                  <a:pos x="T2" y="T3"/>
                </a:cxn>
                <a:cxn ang="0">
                  <a:pos x="T4" y="T5"/>
                </a:cxn>
                <a:cxn ang="0">
                  <a:pos x="T6" y="T7"/>
                </a:cxn>
              </a:cxnLst>
              <a:rect l="0" t="0" r="r" b="b"/>
              <a:pathLst>
                <a:path w="107" h="72">
                  <a:moveTo>
                    <a:pt x="0" y="0"/>
                  </a:moveTo>
                  <a:cubicBezTo>
                    <a:pt x="0" y="72"/>
                    <a:pt x="0" y="72"/>
                    <a:pt x="0" y="72"/>
                  </a:cubicBezTo>
                  <a:cubicBezTo>
                    <a:pt x="58" y="64"/>
                    <a:pt x="89" y="35"/>
                    <a:pt x="107" y="0"/>
                  </a:cubicBezTo>
                  <a:lnTo>
                    <a:pt x="0" y="0"/>
                  </a:ln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4" name="i$líḋe"/>
            <p:cNvSpPr/>
            <p:nvPr/>
          </p:nvSpPr>
          <p:spPr bwMode="auto">
            <a:xfrm>
              <a:off x="7834313" y="2389188"/>
              <a:ext cx="250825" cy="431800"/>
            </a:xfrm>
            <a:custGeom>
              <a:avLst/>
              <a:gdLst>
                <a:gd name="T0" fmla="*/ 98 w 98"/>
                <a:gd name="T1" fmla="*/ 73 h 168"/>
                <a:gd name="T2" fmla="*/ 98 w 98"/>
                <a:gd name="T3" fmla="*/ 0 h 168"/>
                <a:gd name="T4" fmla="*/ 36 w 98"/>
                <a:gd name="T5" fmla="*/ 0 h 168"/>
                <a:gd name="T6" fmla="*/ 0 w 98"/>
                <a:gd name="T7" fmla="*/ 52 h 168"/>
                <a:gd name="T8" fmla="*/ 24 w 98"/>
                <a:gd name="T9" fmla="*/ 93 h 168"/>
                <a:gd name="T10" fmla="*/ 45 w 98"/>
                <a:gd name="T11" fmla="*/ 168 h 168"/>
                <a:gd name="T12" fmla="*/ 59 w 98"/>
                <a:gd name="T13" fmla="*/ 106 h 168"/>
                <a:gd name="T14" fmla="*/ 98 w 98"/>
                <a:gd name="T15" fmla="*/ 73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68">
                  <a:moveTo>
                    <a:pt x="98" y="73"/>
                  </a:moveTo>
                  <a:cubicBezTo>
                    <a:pt x="98" y="0"/>
                    <a:pt x="98" y="0"/>
                    <a:pt x="98" y="0"/>
                  </a:cubicBezTo>
                  <a:cubicBezTo>
                    <a:pt x="36" y="0"/>
                    <a:pt x="36" y="0"/>
                    <a:pt x="36" y="0"/>
                  </a:cubicBezTo>
                  <a:cubicBezTo>
                    <a:pt x="22" y="10"/>
                    <a:pt x="9" y="27"/>
                    <a:pt x="0" y="52"/>
                  </a:cubicBezTo>
                  <a:cubicBezTo>
                    <a:pt x="9" y="65"/>
                    <a:pt x="18" y="78"/>
                    <a:pt x="24" y="93"/>
                  </a:cubicBezTo>
                  <a:cubicBezTo>
                    <a:pt x="33" y="112"/>
                    <a:pt x="38" y="149"/>
                    <a:pt x="45" y="168"/>
                  </a:cubicBezTo>
                  <a:cubicBezTo>
                    <a:pt x="57" y="166"/>
                    <a:pt x="58" y="115"/>
                    <a:pt x="59" y="106"/>
                  </a:cubicBezTo>
                  <a:cubicBezTo>
                    <a:pt x="61" y="79"/>
                    <a:pt x="83" y="63"/>
                    <a:pt x="98" y="73"/>
                  </a:cubicBez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5" name="iṩļîďe"/>
            <p:cNvSpPr/>
            <p:nvPr/>
          </p:nvSpPr>
          <p:spPr bwMode="auto">
            <a:xfrm>
              <a:off x="8013701" y="2532063"/>
              <a:ext cx="274638" cy="322262"/>
            </a:xfrm>
            <a:custGeom>
              <a:avLst/>
              <a:gdLst>
                <a:gd name="T0" fmla="*/ 21 w 107"/>
                <a:gd name="T1" fmla="*/ 17 h 125"/>
                <a:gd name="T2" fmla="*/ 35 w 107"/>
                <a:gd name="T3" fmla="*/ 70 h 125"/>
                <a:gd name="T4" fmla="*/ 0 w 107"/>
                <a:gd name="T5" fmla="*/ 103 h 125"/>
                <a:gd name="T6" fmla="*/ 24 w 107"/>
                <a:gd name="T7" fmla="*/ 124 h 125"/>
                <a:gd name="T8" fmla="*/ 76 w 107"/>
                <a:gd name="T9" fmla="*/ 40 h 125"/>
                <a:gd name="T10" fmla="*/ 28 w 107"/>
                <a:gd name="T11" fmla="*/ 0 h 125"/>
                <a:gd name="T12" fmla="*/ 21 w 107"/>
                <a:gd name="T13" fmla="*/ 17 h 125"/>
              </a:gdLst>
              <a:ahLst/>
              <a:cxnLst>
                <a:cxn ang="0">
                  <a:pos x="T0" y="T1"/>
                </a:cxn>
                <a:cxn ang="0">
                  <a:pos x="T2" y="T3"/>
                </a:cxn>
                <a:cxn ang="0">
                  <a:pos x="T4" y="T5"/>
                </a:cxn>
                <a:cxn ang="0">
                  <a:pos x="T6" y="T7"/>
                </a:cxn>
                <a:cxn ang="0">
                  <a:pos x="T8" y="T9"/>
                </a:cxn>
                <a:cxn ang="0">
                  <a:pos x="T10" y="T11"/>
                </a:cxn>
                <a:cxn ang="0">
                  <a:pos x="T12" y="T13"/>
                </a:cxn>
              </a:cxnLst>
              <a:rect l="0" t="0" r="r" b="b"/>
              <a:pathLst>
                <a:path w="107" h="125">
                  <a:moveTo>
                    <a:pt x="21" y="17"/>
                  </a:moveTo>
                  <a:cubicBezTo>
                    <a:pt x="21" y="17"/>
                    <a:pt x="42" y="22"/>
                    <a:pt x="35" y="70"/>
                  </a:cubicBezTo>
                  <a:cubicBezTo>
                    <a:pt x="27" y="117"/>
                    <a:pt x="0" y="103"/>
                    <a:pt x="0" y="103"/>
                  </a:cubicBezTo>
                  <a:cubicBezTo>
                    <a:pt x="0" y="103"/>
                    <a:pt x="3" y="125"/>
                    <a:pt x="24" y="124"/>
                  </a:cubicBezTo>
                  <a:cubicBezTo>
                    <a:pt x="45" y="123"/>
                    <a:pt x="107" y="70"/>
                    <a:pt x="76" y="40"/>
                  </a:cubicBezTo>
                  <a:cubicBezTo>
                    <a:pt x="45" y="9"/>
                    <a:pt x="28" y="0"/>
                    <a:pt x="28" y="0"/>
                  </a:cubicBezTo>
                  <a:lnTo>
                    <a:pt x="21" y="17"/>
                  </a:lnTo>
                  <a:close/>
                </a:path>
              </a:pathLst>
            </a:custGeom>
            <a:solidFill>
              <a:srgbClr val="D190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6" name="íŝlîḍè"/>
            <p:cNvSpPr/>
            <p:nvPr/>
          </p:nvSpPr>
          <p:spPr bwMode="auto">
            <a:xfrm>
              <a:off x="7807326" y="2573338"/>
              <a:ext cx="98425" cy="60325"/>
            </a:xfrm>
            <a:custGeom>
              <a:avLst/>
              <a:gdLst>
                <a:gd name="T0" fmla="*/ 3 w 38"/>
                <a:gd name="T1" fmla="*/ 1 h 23"/>
                <a:gd name="T2" fmla="*/ 5 w 38"/>
                <a:gd name="T3" fmla="*/ 1 h 23"/>
                <a:gd name="T4" fmla="*/ 38 w 38"/>
                <a:gd name="T5" fmla="*/ 23 h 23"/>
                <a:gd name="T6" fmla="*/ 0 w 38"/>
                <a:gd name="T7" fmla="*/ 12 h 23"/>
                <a:gd name="T8" fmla="*/ 3 w 38"/>
                <a:gd name="T9" fmla="*/ 1 h 23"/>
              </a:gdLst>
              <a:ahLst/>
              <a:cxnLst>
                <a:cxn ang="0">
                  <a:pos x="T0" y="T1"/>
                </a:cxn>
                <a:cxn ang="0">
                  <a:pos x="T2" y="T3"/>
                </a:cxn>
                <a:cxn ang="0">
                  <a:pos x="T4" y="T5"/>
                </a:cxn>
                <a:cxn ang="0">
                  <a:pos x="T6" y="T7"/>
                </a:cxn>
                <a:cxn ang="0">
                  <a:pos x="T8" y="T9"/>
                </a:cxn>
              </a:cxnLst>
              <a:rect l="0" t="0" r="r" b="b"/>
              <a:pathLst>
                <a:path w="38" h="23">
                  <a:moveTo>
                    <a:pt x="3" y="1"/>
                  </a:moveTo>
                  <a:cubicBezTo>
                    <a:pt x="4" y="0"/>
                    <a:pt x="4" y="1"/>
                    <a:pt x="5" y="1"/>
                  </a:cubicBezTo>
                  <a:cubicBezTo>
                    <a:pt x="24" y="1"/>
                    <a:pt x="38" y="23"/>
                    <a:pt x="38" y="23"/>
                  </a:cubicBezTo>
                  <a:cubicBezTo>
                    <a:pt x="38" y="23"/>
                    <a:pt x="22" y="11"/>
                    <a:pt x="0" y="12"/>
                  </a:cubicBezTo>
                  <a:lnTo>
                    <a:pt x="3" y="1"/>
                  </a:ln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7" name="í$ḷíḑe"/>
            <p:cNvSpPr/>
            <p:nvPr/>
          </p:nvSpPr>
          <p:spPr bwMode="auto">
            <a:xfrm>
              <a:off x="7631113" y="2597150"/>
              <a:ext cx="204788" cy="298450"/>
            </a:xfrm>
            <a:custGeom>
              <a:avLst/>
              <a:gdLst>
                <a:gd name="T0" fmla="*/ 39 w 80"/>
                <a:gd name="T1" fmla="*/ 59 h 116"/>
                <a:gd name="T2" fmla="*/ 70 w 80"/>
                <a:gd name="T3" fmla="*/ 0 h 116"/>
                <a:gd name="T4" fmla="*/ 80 w 80"/>
                <a:gd name="T5" fmla="*/ 1 h 116"/>
                <a:gd name="T6" fmla="*/ 52 w 80"/>
                <a:gd name="T7" fmla="*/ 99 h 116"/>
                <a:gd name="T8" fmla="*/ 39 w 80"/>
                <a:gd name="T9" fmla="*/ 59 h 116"/>
              </a:gdLst>
              <a:ahLst/>
              <a:cxnLst>
                <a:cxn ang="0">
                  <a:pos x="T0" y="T1"/>
                </a:cxn>
                <a:cxn ang="0">
                  <a:pos x="T2" y="T3"/>
                </a:cxn>
                <a:cxn ang="0">
                  <a:pos x="T4" y="T5"/>
                </a:cxn>
                <a:cxn ang="0">
                  <a:pos x="T6" y="T7"/>
                </a:cxn>
                <a:cxn ang="0">
                  <a:pos x="T8" y="T9"/>
                </a:cxn>
              </a:cxnLst>
              <a:rect l="0" t="0" r="r" b="b"/>
              <a:pathLst>
                <a:path w="80" h="116">
                  <a:moveTo>
                    <a:pt x="39" y="59"/>
                  </a:moveTo>
                  <a:cubicBezTo>
                    <a:pt x="47" y="58"/>
                    <a:pt x="67" y="15"/>
                    <a:pt x="70" y="0"/>
                  </a:cubicBezTo>
                  <a:cubicBezTo>
                    <a:pt x="80" y="1"/>
                    <a:pt x="80" y="1"/>
                    <a:pt x="80" y="1"/>
                  </a:cubicBezTo>
                  <a:cubicBezTo>
                    <a:pt x="78" y="19"/>
                    <a:pt x="60" y="93"/>
                    <a:pt x="52" y="99"/>
                  </a:cubicBezTo>
                  <a:cubicBezTo>
                    <a:pt x="27" y="116"/>
                    <a:pt x="0" y="60"/>
                    <a:pt x="39" y="59"/>
                  </a:cubicBezTo>
                  <a:close/>
                </a:path>
              </a:pathLst>
            </a:custGeom>
            <a:solidFill>
              <a:srgbClr val="EC6E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8" name="íṥ1îḑê"/>
            <p:cNvSpPr/>
            <p:nvPr/>
          </p:nvSpPr>
          <p:spPr bwMode="auto">
            <a:xfrm>
              <a:off x="7823201" y="2643188"/>
              <a:ext cx="58738" cy="98425"/>
            </a:xfrm>
            <a:custGeom>
              <a:avLst/>
              <a:gdLst>
                <a:gd name="T0" fmla="*/ 3 w 23"/>
                <a:gd name="T1" fmla="*/ 15 h 38"/>
                <a:gd name="T2" fmla="*/ 6 w 23"/>
                <a:gd name="T3" fmla="*/ 36 h 38"/>
                <a:gd name="T4" fmla="*/ 20 w 23"/>
                <a:gd name="T5" fmla="*/ 23 h 38"/>
                <a:gd name="T6" fmla="*/ 17 w 23"/>
                <a:gd name="T7" fmla="*/ 3 h 38"/>
                <a:gd name="T8" fmla="*/ 3 w 23"/>
                <a:gd name="T9" fmla="*/ 15 h 38"/>
              </a:gdLst>
              <a:ahLst/>
              <a:cxnLst>
                <a:cxn ang="0">
                  <a:pos x="T0" y="T1"/>
                </a:cxn>
                <a:cxn ang="0">
                  <a:pos x="T2" y="T3"/>
                </a:cxn>
                <a:cxn ang="0">
                  <a:pos x="T4" y="T5"/>
                </a:cxn>
                <a:cxn ang="0">
                  <a:pos x="T6" y="T7"/>
                </a:cxn>
                <a:cxn ang="0">
                  <a:pos x="T8" y="T9"/>
                </a:cxn>
              </a:cxnLst>
              <a:rect l="0" t="0" r="r" b="b"/>
              <a:pathLst>
                <a:path w="23" h="38">
                  <a:moveTo>
                    <a:pt x="3" y="15"/>
                  </a:moveTo>
                  <a:cubicBezTo>
                    <a:pt x="0" y="25"/>
                    <a:pt x="1" y="34"/>
                    <a:pt x="6" y="36"/>
                  </a:cubicBezTo>
                  <a:cubicBezTo>
                    <a:pt x="10" y="38"/>
                    <a:pt x="17" y="33"/>
                    <a:pt x="20" y="23"/>
                  </a:cubicBezTo>
                  <a:cubicBezTo>
                    <a:pt x="23" y="14"/>
                    <a:pt x="21" y="5"/>
                    <a:pt x="17" y="3"/>
                  </a:cubicBezTo>
                  <a:cubicBezTo>
                    <a:pt x="12" y="0"/>
                    <a:pt x="6" y="6"/>
                    <a:pt x="3" y="15"/>
                  </a:cubicBezTo>
                  <a:close/>
                </a:path>
              </a:pathLst>
            </a:custGeom>
            <a:solidFill>
              <a:srgbClr val="D190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9" name="îṩḻîdê"/>
            <p:cNvSpPr/>
            <p:nvPr/>
          </p:nvSpPr>
          <p:spPr bwMode="auto">
            <a:xfrm>
              <a:off x="7818438" y="2630488"/>
              <a:ext cx="63500" cy="96837"/>
            </a:xfrm>
            <a:custGeom>
              <a:avLst/>
              <a:gdLst>
                <a:gd name="T0" fmla="*/ 2 w 25"/>
                <a:gd name="T1" fmla="*/ 17 h 38"/>
                <a:gd name="T2" fmla="*/ 10 w 25"/>
                <a:gd name="T3" fmla="*/ 37 h 38"/>
                <a:gd name="T4" fmla="*/ 23 w 25"/>
                <a:gd name="T5" fmla="*/ 21 h 38"/>
                <a:gd name="T6" fmla="*/ 15 w 25"/>
                <a:gd name="T7" fmla="*/ 1 h 38"/>
                <a:gd name="T8" fmla="*/ 2 w 25"/>
                <a:gd name="T9" fmla="*/ 17 h 38"/>
              </a:gdLst>
              <a:ahLst/>
              <a:cxnLst>
                <a:cxn ang="0">
                  <a:pos x="T0" y="T1"/>
                </a:cxn>
                <a:cxn ang="0">
                  <a:pos x="T2" y="T3"/>
                </a:cxn>
                <a:cxn ang="0">
                  <a:pos x="T4" y="T5"/>
                </a:cxn>
                <a:cxn ang="0">
                  <a:pos x="T6" y="T7"/>
                </a:cxn>
                <a:cxn ang="0">
                  <a:pos x="T8" y="T9"/>
                </a:cxn>
              </a:cxnLst>
              <a:rect l="0" t="0" r="r" b="b"/>
              <a:pathLst>
                <a:path w="25" h="38">
                  <a:moveTo>
                    <a:pt x="2" y="17"/>
                  </a:moveTo>
                  <a:cubicBezTo>
                    <a:pt x="0" y="27"/>
                    <a:pt x="4" y="36"/>
                    <a:pt x="10" y="37"/>
                  </a:cubicBezTo>
                  <a:cubicBezTo>
                    <a:pt x="16" y="38"/>
                    <a:pt x="22" y="31"/>
                    <a:pt x="23" y="21"/>
                  </a:cubicBezTo>
                  <a:cubicBezTo>
                    <a:pt x="25" y="11"/>
                    <a:pt x="21" y="2"/>
                    <a:pt x="15" y="1"/>
                  </a:cubicBezTo>
                  <a:cubicBezTo>
                    <a:pt x="9" y="0"/>
                    <a:pt x="3" y="7"/>
                    <a:pt x="2" y="17"/>
                  </a:cubicBezTo>
                  <a:close/>
                </a:path>
              </a:pathLst>
            </a:custGeom>
            <a:solidFill>
              <a:srgbClr val="1E1C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0" name="ïṣļïḓè"/>
            <p:cNvSpPr/>
            <p:nvPr/>
          </p:nvSpPr>
          <p:spPr bwMode="auto">
            <a:xfrm>
              <a:off x="7834313" y="2646363"/>
              <a:ext cx="22225" cy="26987"/>
            </a:xfrm>
            <a:custGeom>
              <a:avLst/>
              <a:gdLst>
                <a:gd name="T0" fmla="*/ 0 w 9"/>
                <a:gd name="T1" fmla="*/ 4 h 11"/>
                <a:gd name="T2" fmla="*/ 4 w 9"/>
                <a:gd name="T3" fmla="*/ 11 h 11"/>
                <a:gd name="T4" fmla="*/ 9 w 9"/>
                <a:gd name="T5" fmla="*/ 6 h 11"/>
                <a:gd name="T6" fmla="*/ 5 w 9"/>
                <a:gd name="T7" fmla="*/ 0 h 11"/>
                <a:gd name="T8" fmla="*/ 0 w 9"/>
                <a:gd name="T9" fmla="*/ 4 h 11"/>
              </a:gdLst>
              <a:ahLst/>
              <a:cxnLst>
                <a:cxn ang="0">
                  <a:pos x="T0" y="T1"/>
                </a:cxn>
                <a:cxn ang="0">
                  <a:pos x="T2" y="T3"/>
                </a:cxn>
                <a:cxn ang="0">
                  <a:pos x="T4" y="T5"/>
                </a:cxn>
                <a:cxn ang="0">
                  <a:pos x="T6" y="T7"/>
                </a:cxn>
                <a:cxn ang="0">
                  <a:pos x="T8" y="T9"/>
                </a:cxn>
              </a:cxnLst>
              <a:rect l="0" t="0" r="r" b="b"/>
              <a:pathLst>
                <a:path w="9" h="11">
                  <a:moveTo>
                    <a:pt x="0" y="4"/>
                  </a:moveTo>
                  <a:cubicBezTo>
                    <a:pt x="0" y="7"/>
                    <a:pt x="2" y="10"/>
                    <a:pt x="4" y="11"/>
                  </a:cubicBezTo>
                  <a:cubicBezTo>
                    <a:pt x="6" y="11"/>
                    <a:pt x="9" y="9"/>
                    <a:pt x="9" y="6"/>
                  </a:cubicBezTo>
                  <a:cubicBezTo>
                    <a:pt x="9" y="3"/>
                    <a:pt x="8" y="1"/>
                    <a:pt x="5" y="0"/>
                  </a:cubicBezTo>
                  <a:cubicBezTo>
                    <a:pt x="3" y="0"/>
                    <a:pt x="1"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1" name="íśḻïḋé"/>
            <p:cNvSpPr/>
            <p:nvPr/>
          </p:nvSpPr>
          <p:spPr bwMode="auto">
            <a:xfrm>
              <a:off x="7813676" y="2566988"/>
              <a:ext cx="104775" cy="79375"/>
            </a:xfrm>
            <a:custGeom>
              <a:avLst/>
              <a:gdLst>
                <a:gd name="T0" fmla="*/ 0 w 41"/>
                <a:gd name="T1" fmla="*/ 0 h 31"/>
                <a:gd name="T2" fmla="*/ 1 w 41"/>
                <a:gd name="T3" fmla="*/ 0 h 31"/>
                <a:gd name="T4" fmla="*/ 1 w 41"/>
                <a:gd name="T5" fmla="*/ 0 h 31"/>
                <a:gd name="T6" fmla="*/ 40 w 41"/>
                <a:gd name="T7" fmla="*/ 24 h 31"/>
                <a:gd name="T8" fmla="*/ 39 w 41"/>
                <a:gd name="T9" fmla="*/ 30 h 31"/>
                <a:gd name="T10" fmla="*/ 34 w 41"/>
                <a:gd name="T11" fmla="*/ 29 h 31"/>
                <a:gd name="T12" fmla="*/ 1 w 41"/>
                <a:gd name="T13" fmla="*/ 8 h 31"/>
                <a:gd name="T14" fmla="*/ 1 w 41"/>
                <a:gd name="T15" fmla="*/ 8 h 31"/>
                <a:gd name="T16" fmla="*/ 0 w 41"/>
                <a:gd name="T17" fmla="*/ 8 h 31"/>
                <a:gd name="T18" fmla="*/ 0 w 41"/>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1">
                  <a:moveTo>
                    <a:pt x="0" y="0"/>
                  </a:moveTo>
                  <a:cubicBezTo>
                    <a:pt x="0" y="0"/>
                    <a:pt x="1" y="0"/>
                    <a:pt x="1" y="0"/>
                  </a:cubicBezTo>
                  <a:cubicBezTo>
                    <a:pt x="1" y="0"/>
                    <a:pt x="1" y="0"/>
                    <a:pt x="1" y="0"/>
                  </a:cubicBezTo>
                  <a:cubicBezTo>
                    <a:pt x="23" y="0"/>
                    <a:pt x="40" y="23"/>
                    <a:pt x="40" y="24"/>
                  </a:cubicBezTo>
                  <a:cubicBezTo>
                    <a:pt x="41" y="26"/>
                    <a:pt x="41" y="28"/>
                    <a:pt x="39" y="30"/>
                  </a:cubicBezTo>
                  <a:cubicBezTo>
                    <a:pt x="37" y="31"/>
                    <a:pt x="35" y="30"/>
                    <a:pt x="34" y="29"/>
                  </a:cubicBezTo>
                  <a:cubicBezTo>
                    <a:pt x="34" y="28"/>
                    <a:pt x="19" y="8"/>
                    <a:pt x="1" y="8"/>
                  </a:cubicBezTo>
                  <a:cubicBezTo>
                    <a:pt x="1" y="8"/>
                    <a:pt x="1" y="8"/>
                    <a:pt x="1" y="8"/>
                  </a:cubicBezTo>
                  <a:cubicBezTo>
                    <a:pt x="1" y="8"/>
                    <a:pt x="0" y="8"/>
                    <a:pt x="0" y="8"/>
                  </a:cubicBezTo>
                  <a:lnTo>
                    <a:pt x="0" y="0"/>
                  </a:lnTo>
                  <a:close/>
                </a:path>
              </a:pathLst>
            </a:custGeom>
            <a:solidFill>
              <a:srgbClr val="723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2" name="ísḷiḑê"/>
            <p:cNvSpPr/>
            <p:nvPr/>
          </p:nvSpPr>
          <p:spPr bwMode="auto">
            <a:xfrm>
              <a:off x="7807326" y="2235200"/>
              <a:ext cx="765175" cy="869950"/>
            </a:xfrm>
            <a:custGeom>
              <a:avLst/>
              <a:gdLst>
                <a:gd name="T0" fmla="*/ 179 w 298"/>
                <a:gd name="T1" fmla="*/ 32 h 339"/>
                <a:gd name="T2" fmla="*/ 175 w 298"/>
                <a:gd name="T3" fmla="*/ 30 h 339"/>
                <a:gd name="T4" fmla="*/ 164 w 298"/>
                <a:gd name="T5" fmla="*/ 22 h 339"/>
                <a:gd name="T6" fmla="*/ 103 w 298"/>
                <a:gd name="T7" fmla="*/ 0 h 339"/>
                <a:gd name="T8" fmla="*/ 24 w 298"/>
                <a:gd name="T9" fmla="*/ 33 h 339"/>
                <a:gd name="T10" fmla="*/ 1 w 298"/>
                <a:gd name="T11" fmla="*/ 50 h 339"/>
                <a:gd name="T12" fmla="*/ 13 w 298"/>
                <a:gd name="T13" fmla="*/ 97 h 339"/>
                <a:gd name="T14" fmla="*/ 42 w 298"/>
                <a:gd name="T15" fmla="*/ 153 h 339"/>
                <a:gd name="T16" fmla="*/ 47 w 298"/>
                <a:gd name="T17" fmla="*/ 228 h 339"/>
                <a:gd name="T18" fmla="*/ 69 w 298"/>
                <a:gd name="T19" fmla="*/ 168 h 339"/>
                <a:gd name="T20" fmla="*/ 119 w 298"/>
                <a:gd name="T21" fmla="*/ 175 h 339"/>
                <a:gd name="T22" fmla="*/ 180 w 298"/>
                <a:gd name="T23" fmla="*/ 334 h 339"/>
                <a:gd name="T24" fmla="*/ 260 w 298"/>
                <a:gd name="T25" fmla="*/ 241 h 339"/>
                <a:gd name="T26" fmla="*/ 269 w 298"/>
                <a:gd name="T27" fmla="*/ 90 h 339"/>
                <a:gd name="T28" fmla="*/ 223 w 298"/>
                <a:gd name="T29" fmla="*/ 46 h 339"/>
                <a:gd name="T30" fmla="*/ 207 w 298"/>
                <a:gd name="T31" fmla="*/ 39 h 339"/>
                <a:gd name="T32" fmla="*/ 179 w 298"/>
                <a:gd name="T33" fmla="*/ 3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339">
                  <a:moveTo>
                    <a:pt x="179" y="32"/>
                  </a:moveTo>
                  <a:cubicBezTo>
                    <a:pt x="178" y="31"/>
                    <a:pt x="176" y="31"/>
                    <a:pt x="175" y="30"/>
                  </a:cubicBezTo>
                  <a:cubicBezTo>
                    <a:pt x="171" y="28"/>
                    <a:pt x="167" y="25"/>
                    <a:pt x="164" y="22"/>
                  </a:cubicBezTo>
                  <a:cubicBezTo>
                    <a:pt x="147" y="8"/>
                    <a:pt x="125" y="0"/>
                    <a:pt x="103" y="0"/>
                  </a:cubicBezTo>
                  <a:cubicBezTo>
                    <a:pt x="71" y="0"/>
                    <a:pt x="49" y="17"/>
                    <a:pt x="24" y="33"/>
                  </a:cubicBezTo>
                  <a:cubicBezTo>
                    <a:pt x="19" y="36"/>
                    <a:pt x="0" y="43"/>
                    <a:pt x="1" y="50"/>
                  </a:cubicBezTo>
                  <a:cubicBezTo>
                    <a:pt x="2" y="66"/>
                    <a:pt x="6" y="82"/>
                    <a:pt x="13" y="97"/>
                  </a:cubicBezTo>
                  <a:cubicBezTo>
                    <a:pt x="22" y="115"/>
                    <a:pt x="37" y="134"/>
                    <a:pt x="42" y="153"/>
                  </a:cubicBezTo>
                  <a:cubicBezTo>
                    <a:pt x="48" y="173"/>
                    <a:pt x="42" y="208"/>
                    <a:pt x="47" y="228"/>
                  </a:cubicBezTo>
                  <a:cubicBezTo>
                    <a:pt x="59" y="227"/>
                    <a:pt x="67" y="177"/>
                    <a:pt x="69" y="168"/>
                  </a:cubicBezTo>
                  <a:cubicBezTo>
                    <a:pt x="78" y="129"/>
                    <a:pt x="126" y="120"/>
                    <a:pt x="119" y="175"/>
                  </a:cubicBezTo>
                  <a:cubicBezTo>
                    <a:pt x="113" y="230"/>
                    <a:pt x="116" y="318"/>
                    <a:pt x="180" y="334"/>
                  </a:cubicBezTo>
                  <a:cubicBezTo>
                    <a:pt x="202" y="339"/>
                    <a:pt x="238" y="270"/>
                    <a:pt x="260" y="241"/>
                  </a:cubicBezTo>
                  <a:cubicBezTo>
                    <a:pt x="293" y="197"/>
                    <a:pt x="298" y="137"/>
                    <a:pt x="269" y="90"/>
                  </a:cubicBezTo>
                  <a:cubicBezTo>
                    <a:pt x="258" y="72"/>
                    <a:pt x="243" y="57"/>
                    <a:pt x="223" y="46"/>
                  </a:cubicBezTo>
                  <a:cubicBezTo>
                    <a:pt x="218" y="43"/>
                    <a:pt x="212" y="41"/>
                    <a:pt x="207" y="39"/>
                  </a:cubicBezTo>
                  <a:cubicBezTo>
                    <a:pt x="198" y="35"/>
                    <a:pt x="188" y="35"/>
                    <a:pt x="179" y="32"/>
                  </a:cubicBezTo>
                  <a:close/>
                </a:path>
              </a:pathLst>
            </a:custGeom>
            <a:solidFill>
              <a:srgbClr val="723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3" name="iṣļiḓé"/>
            <p:cNvSpPr/>
            <p:nvPr/>
          </p:nvSpPr>
          <p:spPr bwMode="auto">
            <a:xfrm>
              <a:off x="7732713" y="2679700"/>
              <a:ext cx="493713" cy="661987"/>
            </a:xfrm>
            <a:custGeom>
              <a:avLst/>
              <a:gdLst>
                <a:gd name="T0" fmla="*/ 163 w 192"/>
                <a:gd name="T1" fmla="*/ 107 h 258"/>
                <a:gd name="T2" fmla="*/ 90 w 192"/>
                <a:gd name="T3" fmla="*/ 0 h 258"/>
                <a:gd name="T4" fmla="*/ 74 w 192"/>
                <a:gd name="T5" fmla="*/ 2 h 258"/>
                <a:gd name="T6" fmla="*/ 72 w 192"/>
                <a:gd name="T7" fmla="*/ 32 h 258"/>
                <a:gd name="T8" fmla="*/ 36 w 192"/>
                <a:gd name="T9" fmla="*/ 63 h 258"/>
                <a:gd name="T10" fmla="*/ 6 w 192"/>
                <a:gd name="T11" fmla="*/ 65 h 258"/>
                <a:gd name="T12" fmla="*/ 1 w 192"/>
                <a:gd name="T13" fmla="*/ 77 h 258"/>
                <a:gd name="T14" fmla="*/ 3 w 192"/>
                <a:gd name="T15" fmla="*/ 97 h 258"/>
                <a:gd name="T16" fmla="*/ 38 w 192"/>
                <a:gd name="T17" fmla="*/ 95 h 258"/>
                <a:gd name="T18" fmla="*/ 17 w 192"/>
                <a:gd name="T19" fmla="*/ 121 h 258"/>
                <a:gd name="T20" fmla="*/ 8 w 192"/>
                <a:gd name="T21" fmla="*/ 131 h 258"/>
                <a:gd name="T22" fmla="*/ 13 w 192"/>
                <a:gd name="T23" fmla="*/ 144 h 258"/>
                <a:gd name="T24" fmla="*/ 12 w 192"/>
                <a:gd name="T25" fmla="*/ 160 h 258"/>
                <a:gd name="T26" fmla="*/ 6 w 192"/>
                <a:gd name="T27" fmla="*/ 206 h 258"/>
                <a:gd name="T28" fmla="*/ 40 w 192"/>
                <a:gd name="T29" fmla="*/ 238 h 258"/>
                <a:gd name="T30" fmla="*/ 163 w 192"/>
                <a:gd name="T31" fmla="*/ 10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58">
                  <a:moveTo>
                    <a:pt x="163" y="107"/>
                  </a:moveTo>
                  <a:cubicBezTo>
                    <a:pt x="73" y="126"/>
                    <a:pt x="90" y="0"/>
                    <a:pt x="90" y="0"/>
                  </a:cubicBezTo>
                  <a:cubicBezTo>
                    <a:pt x="74" y="2"/>
                    <a:pt x="74" y="2"/>
                    <a:pt x="74" y="2"/>
                  </a:cubicBezTo>
                  <a:cubicBezTo>
                    <a:pt x="72" y="32"/>
                    <a:pt x="72" y="32"/>
                    <a:pt x="72" y="32"/>
                  </a:cubicBezTo>
                  <a:cubicBezTo>
                    <a:pt x="73" y="49"/>
                    <a:pt x="47" y="71"/>
                    <a:pt x="36" y="63"/>
                  </a:cubicBezTo>
                  <a:cubicBezTo>
                    <a:pt x="26" y="56"/>
                    <a:pt x="6" y="65"/>
                    <a:pt x="6" y="65"/>
                  </a:cubicBezTo>
                  <a:cubicBezTo>
                    <a:pt x="6" y="65"/>
                    <a:pt x="2" y="68"/>
                    <a:pt x="1" y="77"/>
                  </a:cubicBezTo>
                  <a:cubicBezTo>
                    <a:pt x="0" y="86"/>
                    <a:pt x="0" y="93"/>
                    <a:pt x="3" y="97"/>
                  </a:cubicBezTo>
                  <a:cubicBezTo>
                    <a:pt x="12" y="109"/>
                    <a:pt x="29" y="81"/>
                    <a:pt x="38" y="95"/>
                  </a:cubicBezTo>
                  <a:cubicBezTo>
                    <a:pt x="43" y="105"/>
                    <a:pt x="21" y="117"/>
                    <a:pt x="17" y="121"/>
                  </a:cubicBezTo>
                  <a:cubicBezTo>
                    <a:pt x="13" y="124"/>
                    <a:pt x="9" y="126"/>
                    <a:pt x="8" y="131"/>
                  </a:cubicBezTo>
                  <a:cubicBezTo>
                    <a:pt x="7" y="136"/>
                    <a:pt x="9" y="142"/>
                    <a:pt x="13" y="144"/>
                  </a:cubicBezTo>
                  <a:cubicBezTo>
                    <a:pt x="17" y="147"/>
                    <a:pt x="15" y="152"/>
                    <a:pt x="12" y="160"/>
                  </a:cubicBezTo>
                  <a:cubicBezTo>
                    <a:pt x="6" y="175"/>
                    <a:pt x="4" y="191"/>
                    <a:pt x="6" y="206"/>
                  </a:cubicBezTo>
                  <a:cubicBezTo>
                    <a:pt x="8" y="223"/>
                    <a:pt x="14" y="233"/>
                    <a:pt x="40" y="238"/>
                  </a:cubicBezTo>
                  <a:cubicBezTo>
                    <a:pt x="137" y="258"/>
                    <a:pt x="192" y="101"/>
                    <a:pt x="163" y="107"/>
                  </a:cubicBezTo>
                  <a:close/>
                </a:path>
              </a:pathLst>
            </a:custGeom>
            <a:solidFill>
              <a:srgbClr val="723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4" name="iṥḻïdè"/>
            <p:cNvSpPr/>
            <p:nvPr/>
          </p:nvSpPr>
          <p:spPr bwMode="auto">
            <a:xfrm>
              <a:off x="7743826" y="2984500"/>
              <a:ext cx="223838" cy="315912"/>
            </a:xfrm>
            <a:custGeom>
              <a:avLst/>
              <a:gdLst>
                <a:gd name="T0" fmla="*/ 45 w 87"/>
                <a:gd name="T1" fmla="*/ 116 h 123"/>
                <a:gd name="T2" fmla="*/ 11 w 87"/>
                <a:gd name="T3" fmla="*/ 82 h 123"/>
                <a:gd name="T4" fmla="*/ 17 w 87"/>
                <a:gd name="T5" fmla="*/ 34 h 123"/>
                <a:gd name="T6" fmla="*/ 18 w 87"/>
                <a:gd name="T7" fmla="*/ 18 h 123"/>
                <a:gd name="T8" fmla="*/ 13 w 87"/>
                <a:gd name="T9" fmla="*/ 4 h 123"/>
                <a:gd name="T10" fmla="*/ 15 w 87"/>
                <a:gd name="T11" fmla="*/ 0 h 123"/>
                <a:gd name="T12" fmla="*/ 13 w 87"/>
                <a:gd name="T13" fmla="*/ 2 h 123"/>
                <a:gd name="T14" fmla="*/ 4 w 87"/>
                <a:gd name="T15" fmla="*/ 12 h 123"/>
                <a:gd name="T16" fmla="*/ 9 w 87"/>
                <a:gd name="T17" fmla="*/ 25 h 123"/>
                <a:gd name="T18" fmla="*/ 8 w 87"/>
                <a:gd name="T19" fmla="*/ 41 h 123"/>
                <a:gd name="T20" fmla="*/ 2 w 87"/>
                <a:gd name="T21" fmla="*/ 87 h 123"/>
                <a:gd name="T22" fmla="*/ 36 w 87"/>
                <a:gd name="T23" fmla="*/ 119 h 123"/>
                <a:gd name="T24" fmla="*/ 87 w 87"/>
                <a:gd name="T25" fmla="*/ 113 h 123"/>
                <a:gd name="T26" fmla="*/ 45 w 87"/>
                <a:gd name="T27" fmla="*/ 1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23">
                  <a:moveTo>
                    <a:pt x="45" y="116"/>
                  </a:moveTo>
                  <a:cubicBezTo>
                    <a:pt x="20" y="110"/>
                    <a:pt x="13" y="100"/>
                    <a:pt x="11" y="82"/>
                  </a:cubicBezTo>
                  <a:cubicBezTo>
                    <a:pt x="9" y="66"/>
                    <a:pt x="11" y="49"/>
                    <a:pt x="17" y="34"/>
                  </a:cubicBezTo>
                  <a:cubicBezTo>
                    <a:pt x="20" y="26"/>
                    <a:pt x="22" y="20"/>
                    <a:pt x="18" y="18"/>
                  </a:cubicBezTo>
                  <a:cubicBezTo>
                    <a:pt x="14" y="15"/>
                    <a:pt x="13" y="8"/>
                    <a:pt x="13" y="4"/>
                  </a:cubicBezTo>
                  <a:cubicBezTo>
                    <a:pt x="14" y="3"/>
                    <a:pt x="14" y="1"/>
                    <a:pt x="15" y="0"/>
                  </a:cubicBezTo>
                  <a:cubicBezTo>
                    <a:pt x="14" y="1"/>
                    <a:pt x="13" y="1"/>
                    <a:pt x="13" y="2"/>
                  </a:cubicBezTo>
                  <a:cubicBezTo>
                    <a:pt x="9" y="5"/>
                    <a:pt x="5" y="7"/>
                    <a:pt x="4" y="12"/>
                  </a:cubicBezTo>
                  <a:cubicBezTo>
                    <a:pt x="3" y="17"/>
                    <a:pt x="5" y="23"/>
                    <a:pt x="9" y="25"/>
                  </a:cubicBezTo>
                  <a:cubicBezTo>
                    <a:pt x="13" y="28"/>
                    <a:pt x="11" y="33"/>
                    <a:pt x="8" y="41"/>
                  </a:cubicBezTo>
                  <a:cubicBezTo>
                    <a:pt x="2" y="56"/>
                    <a:pt x="0" y="72"/>
                    <a:pt x="2" y="87"/>
                  </a:cubicBezTo>
                  <a:cubicBezTo>
                    <a:pt x="4" y="104"/>
                    <a:pt x="10" y="114"/>
                    <a:pt x="36" y="119"/>
                  </a:cubicBezTo>
                  <a:cubicBezTo>
                    <a:pt x="55" y="123"/>
                    <a:pt x="72" y="120"/>
                    <a:pt x="87" y="113"/>
                  </a:cubicBezTo>
                  <a:cubicBezTo>
                    <a:pt x="74" y="118"/>
                    <a:pt x="60" y="119"/>
                    <a:pt x="45" y="116"/>
                  </a:cubicBezTo>
                  <a:close/>
                </a:path>
              </a:pathLst>
            </a:custGeom>
            <a:solidFill>
              <a:srgbClr val="4C1F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5" name="íṧļíḓê"/>
            <p:cNvSpPr/>
            <p:nvPr/>
          </p:nvSpPr>
          <p:spPr bwMode="auto">
            <a:xfrm>
              <a:off x="3794126" y="4264025"/>
              <a:ext cx="4013200" cy="131762"/>
            </a:xfrm>
            <a:prstGeom prst="rect">
              <a:avLst/>
            </a:prstGeom>
            <a:solidFill>
              <a:srgbClr val="39B4B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6" name="îṣľídè"/>
            <p:cNvSpPr/>
            <p:nvPr/>
          </p:nvSpPr>
          <p:spPr bwMode="auto">
            <a:xfrm>
              <a:off x="3794126" y="4330700"/>
              <a:ext cx="4013200" cy="65087"/>
            </a:xfrm>
            <a:prstGeom prst="rect">
              <a:avLst/>
            </a:prstGeom>
            <a:solidFill>
              <a:srgbClr val="1C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7" name="íṥlíḋè"/>
            <p:cNvSpPr/>
            <p:nvPr/>
          </p:nvSpPr>
          <p:spPr bwMode="auto">
            <a:xfrm>
              <a:off x="8110538" y="2843213"/>
              <a:ext cx="341313" cy="257175"/>
            </a:xfrm>
            <a:custGeom>
              <a:avLst/>
              <a:gdLst>
                <a:gd name="T0" fmla="*/ 0 w 133"/>
                <a:gd name="T1" fmla="*/ 0 h 100"/>
                <a:gd name="T2" fmla="*/ 57 w 133"/>
                <a:gd name="T3" fmla="*/ 67 h 100"/>
                <a:gd name="T4" fmla="*/ 133 w 133"/>
                <a:gd name="T5" fmla="*/ 17 h 100"/>
                <a:gd name="T6" fmla="*/ 70 w 133"/>
                <a:gd name="T7" fmla="*/ 99 h 100"/>
                <a:gd name="T8" fmla="*/ 0 w 133"/>
                <a:gd name="T9" fmla="*/ 0 h 100"/>
              </a:gdLst>
              <a:ahLst/>
              <a:cxnLst>
                <a:cxn ang="0">
                  <a:pos x="T0" y="T1"/>
                </a:cxn>
                <a:cxn ang="0">
                  <a:pos x="T2" y="T3"/>
                </a:cxn>
                <a:cxn ang="0">
                  <a:pos x="T4" y="T5"/>
                </a:cxn>
                <a:cxn ang="0">
                  <a:pos x="T6" y="T7"/>
                </a:cxn>
                <a:cxn ang="0">
                  <a:pos x="T8" y="T9"/>
                </a:cxn>
              </a:cxnLst>
              <a:rect l="0" t="0" r="r" b="b"/>
              <a:pathLst>
                <a:path w="133" h="100">
                  <a:moveTo>
                    <a:pt x="0" y="0"/>
                  </a:moveTo>
                  <a:cubicBezTo>
                    <a:pt x="0" y="0"/>
                    <a:pt x="27" y="71"/>
                    <a:pt x="57" y="67"/>
                  </a:cubicBezTo>
                  <a:cubicBezTo>
                    <a:pt x="86" y="62"/>
                    <a:pt x="133" y="17"/>
                    <a:pt x="133" y="17"/>
                  </a:cubicBezTo>
                  <a:cubicBezTo>
                    <a:pt x="133" y="17"/>
                    <a:pt x="87" y="98"/>
                    <a:pt x="70" y="99"/>
                  </a:cubicBezTo>
                  <a:cubicBezTo>
                    <a:pt x="53" y="100"/>
                    <a:pt x="3" y="80"/>
                    <a:pt x="0" y="0"/>
                  </a:cubicBezTo>
                  <a:close/>
                </a:path>
              </a:pathLst>
            </a:custGeom>
            <a:solidFill>
              <a:srgbClr val="4C1F0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8" name="iṥḻiḍé"/>
            <p:cNvSpPr/>
            <p:nvPr/>
          </p:nvSpPr>
          <p:spPr bwMode="auto">
            <a:xfrm>
              <a:off x="3248026" y="3790950"/>
              <a:ext cx="638175" cy="180975"/>
            </a:xfrm>
            <a:custGeom>
              <a:avLst/>
              <a:gdLst>
                <a:gd name="T0" fmla="*/ 243 w 249"/>
                <a:gd name="T1" fmla="*/ 50 h 70"/>
                <a:gd name="T2" fmla="*/ 10 w 249"/>
                <a:gd name="T3" fmla="*/ 1 h 70"/>
                <a:gd name="T4" fmla="*/ 1 w 249"/>
                <a:gd name="T5" fmla="*/ 6 h 70"/>
                <a:gd name="T6" fmla="*/ 3 w 249"/>
                <a:gd name="T7" fmla="*/ 22 h 70"/>
                <a:gd name="T8" fmla="*/ 7 w 249"/>
                <a:gd name="T9" fmla="*/ 26 h 70"/>
                <a:gd name="T10" fmla="*/ 238 w 249"/>
                <a:gd name="T11" fmla="*/ 70 h 70"/>
                <a:gd name="T12" fmla="*/ 243 w 249"/>
                <a:gd name="T13" fmla="*/ 50 h 70"/>
              </a:gdLst>
              <a:ahLst/>
              <a:cxnLst>
                <a:cxn ang="0">
                  <a:pos x="T0" y="T1"/>
                </a:cxn>
                <a:cxn ang="0">
                  <a:pos x="T2" y="T3"/>
                </a:cxn>
                <a:cxn ang="0">
                  <a:pos x="T4" y="T5"/>
                </a:cxn>
                <a:cxn ang="0">
                  <a:pos x="T6" y="T7"/>
                </a:cxn>
                <a:cxn ang="0">
                  <a:pos x="T8" y="T9"/>
                </a:cxn>
                <a:cxn ang="0">
                  <a:pos x="T10" y="T11"/>
                </a:cxn>
                <a:cxn ang="0">
                  <a:pos x="T12" y="T13"/>
                </a:cxn>
              </a:cxnLst>
              <a:rect l="0" t="0" r="r" b="b"/>
              <a:pathLst>
                <a:path w="249" h="70">
                  <a:moveTo>
                    <a:pt x="243" y="50"/>
                  </a:moveTo>
                  <a:cubicBezTo>
                    <a:pt x="151" y="42"/>
                    <a:pt x="37" y="9"/>
                    <a:pt x="10" y="1"/>
                  </a:cubicBezTo>
                  <a:cubicBezTo>
                    <a:pt x="6" y="0"/>
                    <a:pt x="2" y="3"/>
                    <a:pt x="1" y="6"/>
                  </a:cubicBezTo>
                  <a:cubicBezTo>
                    <a:pt x="0" y="12"/>
                    <a:pt x="1" y="18"/>
                    <a:pt x="3" y="22"/>
                  </a:cubicBezTo>
                  <a:cubicBezTo>
                    <a:pt x="3" y="24"/>
                    <a:pt x="5" y="25"/>
                    <a:pt x="7" y="26"/>
                  </a:cubicBezTo>
                  <a:cubicBezTo>
                    <a:pt x="84" y="58"/>
                    <a:pt x="238" y="70"/>
                    <a:pt x="238" y="70"/>
                  </a:cubicBezTo>
                  <a:cubicBezTo>
                    <a:pt x="249" y="65"/>
                    <a:pt x="243" y="50"/>
                    <a:pt x="243" y="50"/>
                  </a:cubicBezTo>
                  <a:close/>
                </a:path>
              </a:pathLst>
            </a:custGeom>
            <a:solidFill>
              <a:srgbClr val="964C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9" name="iŝḻïḓe"/>
            <p:cNvSpPr/>
            <p:nvPr/>
          </p:nvSpPr>
          <p:spPr bwMode="auto">
            <a:xfrm>
              <a:off x="3771901" y="3902075"/>
              <a:ext cx="125413" cy="79375"/>
            </a:xfrm>
            <a:custGeom>
              <a:avLst/>
              <a:gdLst>
                <a:gd name="T0" fmla="*/ 48 w 49"/>
                <a:gd name="T1" fmla="*/ 18 h 31"/>
                <a:gd name="T2" fmla="*/ 23 w 49"/>
                <a:gd name="T3" fmla="*/ 29 h 31"/>
                <a:gd name="T4" fmla="*/ 1 w 49"/>
                <a:gd name="T5" fmla="*/ 12 h 31"/>
                <a:gd name="T6" fmla="*/ 26 w 49"/>
                <a:gd name="T7" fmla="*/ 1 h 31"/>
                <a:gd name="T8" fmla="*/ 48 w 49"/>
                <a:gd name="T9" fmla="*/ 18 h 31"/>
              </a:gdLst>
              <a:ahLst/>
              <a:cxnLst>
                <a:cxn ang="0">
                  <a:pos x="T0" y="T1"/>
                </a:cxn>
                <a:cxn ang="0">
                  <a:pos x="T2" y="T3"/>
                </a:cxn>
                <a:cxn ang="0">
                  <a:pos x="T4" y="T5"/>
                </a:cxn>
                <a:cxn ang="0">
                  <a:pos x="T6" y="T7"/>
                </a:cxn>
                <a:cxn ang="0">
                  <a:pos x="T8" y="T9"/>
                </a:cxn>
              </a:cxnLst>
              <a:rect l="0" t="0" r="r" b="b"/>
              <a:pathLst>
                <a:path w="49" h="31">
                  <a:moveTo>
                    <a:pt x="48" y="18"/>
                  </a:moveTo>
                  <a:cubicBezTo>
                    <a:pt x="47" y="26"/>
                    <a:pt x="36" y="31"/>
                    <a:pt x="23" y="29"/>
                  </a:cubicBezTo>
                  <a:cubicBezTo>
                    <a:pt x="10" y="28"/>
                    <a:pt x="0" y="20"/>
                    <a:pt x="1" y="12"/>
                  </a:cubicBezTo>
                  <a:cubicBezTo>
                    <a:pt x="2" y="5"/>
                    <a:pt x="14" y="0"/>
                    <a:pt x="26" y="1"/>
                  </a:cubicBezTo>
                  <a:cubicBezTo>
                    <a:pt x="39" y="3"/>
                    <a:pt x="49" y="11"/>
                    <a:pt x="48" y="18"/>
                  </a:cubicBezTo>
                  <a:close/>
                </a:path>
              </a:pathLst>
            </a:custGeom>
            <a:solidFill>
              <a:srgbClr val="ADAC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0" name="îṩlîḑè"/>
            <p:cNvSpPr/>
            <p:nvPr/>
          </p:nvSpPr>
          <p:spPr bwMode="auto">
            <a:xfrm>
              <a:off x="3830638" y="3919538"/>
              <a:ext cx="61913" cy="39687"/>
            </a:xfrm>
            <a:custGeom>
              <a:avLst/>
              <a:gdLst>
                <a:gd name="T0" fmla="*/ 23 w 24"/>
                <a:gd name="T1" fmla="*/ 9 h 15"/>
                <a:gd name="T2" fmla="*/ 11 w 24"/>
                <a:gd name="T3" fmla="*/ 14 h 15"/>
                <a:gd name="T4" fmla="*/ 0 w 24"/>
                <a:gd name="T5" fmla="*/ 6 h 15"/>
                <a:gd name="T6" fmla="*/ 13 w 24"/>
                <a:gd name="T7" fmla="*/ 0 h 15"/>
                <a:gd name="T8" fmla="*/ 23 w 24"/>
                <a:gd name="T9" fmla="*/ 9 h 15"/>
              </a:gdLst>
              <a:ahLst/>
              <a:cxnLst>
                <a:cxn ang="0">
                  <a:pos x="T0" y="T1"/>
                </a:cxn>
                <a:cxn ang="0">
                  <a:pos x="T2" y="T3"/>
                </a:cxn>
                <a:cxn ang="0">
                  <a:pos x="T4" y="T5"/>
                </a:cxn>
                <a:cxn ang="0">
                  <a:pos x="T6" y="T7"/>
                </a:cxn>
                <a:cxn ang="0">
                  <a:pos x="T8" y="T9"/>
                </a:cxn>
              </a:cxnLst>
              <a:rect l="0" t="0" r="r" b="b"/>
              <a:pathLst>
                <a:path w="24" h="15">
                  <a:moveTo>
                    <a:pt x="23" y="9"/>
                  </a:moveTo>
                  <a:cubicBezTo>
                    <a:pt x="23" y="12"/>
                    <a:pt x="17" y="15"/>
                    <a:pt x="11" y="14"/>
                  </a:cubicBezTo>
                  <a:cubicBezTo>
                    <a:pt x="5" y="13"/>
                    <a:pt x="0" y="10"/>
                    <a:pt x="0" y="6"/>
                  </a:cubicBezTo>
                  <a:cubicBezTo>
                    <a:pt x="1" y="2"/>
                    <a:pt x="6" y="0"/>
                    <a:pt x="13" y="0"/>
                  </a:cubicBezTo>
                  <a:cubicBezTo>
                    <a:pt x="19" y="1"/>
                    <a:pt x="24" y="5"/>
                    <a:pt x="23" y="9"/>
                  </a:cubicBezTo>
                  <a:close/>
                </a:path>
              </a:pathLst>
            </a:custGeom>
            <a:solidFill>
              <a:srgbClr val="D9D9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1" name="işľïḋê"/>
            <p:cNvSpPr/>
            <p:nvPr/>
          </p:nvSpPr>
          <p:spPr bwMode="auto">
            <a:xfrm>
              <a:off x="3268663" y="3794125"/>
              <a:ext cx="34925" cy="82550"/>
            </a:xfrm>
            <a:custGeom>
              <a:avLst/>
              <a:gdLst>
                <a:gd name="T0" fmla="*/ 7 w 14"/>
                <a:gd name="T1" fmla="*/ 2 h 32"/>
                <a:gd name="T2" fmla="*/ 5 w 14"/>
                <a:gd name="T3" fmla="*/ 28 h 32"/>
                <a:gd name="T4" fmla="*/ 10 w 14"/>
                <a:gd name="T5" fmla="*/ 32 h 32"/>
                <a:gd name="T6" fmla="*/ 12 w 14"/>
                <a:gd name="T7" fmla="*/ 30 h 32"/>
                <a:gd name="T8" fmla="*/ 14 w 14"/>
                <a:gd name="T9" fmla="*/ 4 h 32"/>
                <a:gd name="T10" fmla="*/ 7 w 14"/>
                <a:gd name="T11" fmla="*/ 2 h 32"/>
              </a:gdLst>
              <a:ahLst/>
              <a:cxnLst>
                <a:cxn ang="0">
                  <a:pos x="T0" y="T1"/>
                </a:cxn>
                <a:cxn ang="0">
                  <a:pos x="T2" y="T3"/>
                </a:cxn>
                <a:cxn ang="0">
                  <a:pos x="T4" y="T5"/>
                </a:cxn>
                <a:cxn ang="0">
                  <a:pos x="T6" y="T7"/>
                </a:cxn>
                <a:cxn ang="0">
                  <a:pos x="T8" y="T9"/>
                </a:cxn>
                <a:cxn ang="0">
                  <a:pos x="T10" y="T11"/>
                </a:cxn>
              </a:cxnLst>
              <a:rect l="0" t="0" r="r" b="b"/>
              <a:pathLst>
                <a:path w="14" h="32">
                  <a:moveTo>
                    <a:pt x="7" y="2"/>
                  </a:moveTo>
                  <a:cubicBezTo>
                    <a:pt x="7" y="2"/>
                    <a:pt x="0" y="14"/>
                    <a:pt x="5" y="28"/>
                  </a:cubicBezTo>
                  <a:cubicBezTo>
                    <a:pt x="10" y="32"/>
                    <a:pt x="10" y="32"/>
                    <a:pt x="10" y="32"/>
                  </a:cubicBezTo>
                  <a:cubicBezTo>
                    <a:pt x="12" y="30"/>
                    <a:pt x="12" y="30"/>
                    <a:pt x="12" y="30"/>
                  </a:cubicBezTo>
                  <a:cubicBezTo>
                    <a:pt x="12" y="30"/>
                    <a:pt x="7" y="10"/>
                    <a:pt x="14" y="4"/>
                  </a:cubicBezTo>
                  <a:cubicBezTo>
                    <a:pt x="14" y="4"/>
                    <a:pt x="12" y="0"/>
                    <a:pt x="7" y="2"/>
                  </a:cubicBezTo>
                  <a:close/>
                </a:path>
              </a:pathLst>
            </a:custGeom>
            <a:solidFill>
              <a:srgbClr val="0C22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2" name="íŝļíďe"/>
            <p:cNvSpPr/>
            <p:nvPr/>
          </p:nvSpPr>
          <p:spPr bwMode="auto">
            <a:xfrm>
              <a:off x="3448051" y="3840163"/>
              <a:ext cx="36513" cy="90487"/>
            </a:xfrm>
            <a:custGeom>
              <a:avLst/>
              <a:gdLst>
                <a:gd name="T0" fmla="*/ 7 w 14"/>
                <a:gd name="T1" fmla="*/ 2 h 35"/>
                <a:gd name="T2" fmla="*/ 5 w 14"/>
                <a:gd name="T3" fmla="*/ 30 h 35"/>
                <a:gd name="T4" fmla="*/ 10 w 14"/>
                <a:gd name="T5" fmla="*/ 35 h 35"/>
                <a:gd name="T6" fmla="*/ 12 w 14"/>
                <a:gd name="T7" fmla="*/ 32 h 35"/>
                <a:gd name="T8" fmla="*/ 14 w 14"/>
                <a:gd name="T9" fmla="*/ 4 h 35"/>
                <a:gd name="T10" fmla="*/ 7 w 14"/>
                <a:gd name="T11" fmla="*/ 2 h 35"/>
              </a:gdLst>
              <a:ahLst/>
              <a:cxnLst>
                <a:cxn ang="0">
                  <a:pos x="T0" y="T1"/>
                </a:cxn>
                <a:cxn ang="0">
                  <a:pos x="T2" y="T3"/>
                </a:cxn>
                <a:cxn ang="0">
                  <a:pos x="T4" y="T5"/>
                </a:cxn>
                <a:cxn ang="0">
                  <a:pos x="T6" y="T7"/>
                </a:cxn>
                <a:cxn ang="0">
                  <a:pos x="T8" y="T9"/>
                </a:cxn>
                <a:cxn ang="0">
                  <a:pos x="T10" y="T11"/>
                </a:cxn>
              </a:cxnLst>
              <a:rect l="0" t="0" r="r" b="b"/>
              <a:pathLst>
                <a:path w="14" h="35">
                  <a:moveTo>
                    <a:pt x="7" y="2"/>
                  </a:moveTo>
                  <a:cubicBezTo>
                    <a:pt x="7" y="2"/>
                    <a:pt x="0" y="15"/>
                    <a:pt x="5" y="30"/>
                  </a:cubicBezTo>
                  <a:cubicBezTo>
                    <a:pt x="10" y="35"/>
                    <a:pt x="10" y="35"/>
                    <a:pt x="10" y="35"/>
                  </a:cubicBezTo>
                  <a:cubicBezTo>
                    <a:pt x="12" y="32"/>
                    <a:pt x="12" y="32"/>
                    <a:pt x="12" y="32"/>
                  </a:cubicBezTo>
                  <a:cubicBezTo>
                    <a:pt x="12" y="32"/>
                    <a:pt x="7" y="11"/>
                    <a:pt x="14" y="4"/>
                  </a:cubicBezTo>
                  <a:cubicBezTo>
                    <a:pt x="14" y="4"/>
                    <a:pt x="12" y="0"/>
                    <a:pt x="7" y="2"/>
                  </a:cubicBezTo>
                  <a:close/>
                </a:path>
              </a:pathLst>
            </a:custGeom>
            <a:solidFill>
              <a:srgbClr val="0C22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3" name="íṣľîḓè"/>
            <p:cNvSpPr/>
            <p:nvPr/>
          </p:nvSpPr>
          <p:spPr bwMode="auto">
            <a:xfrm>
              <a:off x="3656013" y="3884613"/>
              <a:ext cx="25400" cy="88900"/>
            </a:xfrm>
            <a:custGeom>
              <a:avLst/>
              <a:gdLst>
                <a:gd name="T0" fmla="*/ 4 w 10"/>
                <a:gd name="T1" fmla="*/ 3 h 35"/>
                <a:gd name="T2" fmla="*/ 2 w 10"/>
                <a:gd name="T3" fmla="*/ 30 h 35"/>
                <a:gd name="T4" fmla="*/ 6 w 10"/>
                <a:gd name="T5" fmla="*/ 35 h 35"/>
                <a:gd name="T6" fmla="*/ 8 w 10"/>
                <a:gd name="T7" fmla="*/ 32 h 35"/>
                <a:gd name="T8" fmla="*/ 10 w 10"/>
                <a:gd name="T9" fmla="*/ 4 h 35"/>
                <a:gd name="T10" fmla="*/ 4 w 10"/>
                <a:gd name="T11" fmla="*/ 3 h 35"/>
              </a:gdLst>
              <a:ahLst/>
              <a:cxnLst>
                <a:cxn ang="0">
                  <a:pos x="T0" y="T1"/>
                </a:cxn>
                <a:cxn ang="0">
                  <a:pos x="T2" y="T3"/>
                </a:cxn>
                <a:cxn ang="0">
                  <a:pos x="T4" y="T5"/>
                </a:cxn>
                <a:cxn ang="0">
                  <a:pos x="T6" y="T7"/>
                </a:cxn>
                <a:cxn ang="0">
                  <a:pos x="T8" y="T9"/>
                </a:cxn>
                <a:cxn ang="0">
                  <a:pos x="T10" y="T11"/>
                </a:cxn>
              </a:cxnLst>
              <a:rect l="0" t="0" r="r" b="b"/>
              <a:pathLst>
                <a:path w="10" h="35">
                  <a:moveTo>
                    <a:pt x="4" y="3"/>
                  </a:moveTo>
                  <a:cubicBezTo>
                    <a:pt x="4" y="3"/>
                    <a:pt x="0" y="16"/>
                    <a:pt x="2" y="30"/>
                  </a:cubicBezTo>
                  <a:cubicBezTo>
                    <a:pt x="6" y="35"/>
                    <a:pt x="6" y="35"/>
                    <a:pt x="6" y="35"/>
                  </a:cubicBezTo>
                  <a:cubicBezTo>
                    <a:pt x="8" y="32"/>
                    <a:pt x="8" y="32"/>
                    <a:pt x="8" y="32"/>
                  </a:cubicBezTo>
                  <a:cubicBezTo>
                    <a:pt x="8" y="32"/>
                    <a:pt x="5" y="12"/>
                    <a:pt x="10" y="4"/>
                  </a:cubicBezTo>
                  <a:cubicBezTo>
                    <a:pt x="10" y="4"/>
                    <a:pt x="8" y="0"/>
                    <a:pt x="4" y="3"/>
                  </a:cubicBezTo>
                  <a:close/>
                </a:path>
              </a:pathLst>
            </a:custGeom>
            <a:solidFill>
              <a:srgbClr val="0C222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1131147" y="1648460"/>
            <a:ext cx="1584113" cy="378460"/>
          </a:xfrm>
          <a:prstGeom prst="rect">
            <a:avLst/>
          </a:prstGeom>
          <a:solidFill>
            <a:srgbClr val="C00000"/>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2715260" y="2327487"/>
            <a:ext cx="1468967" cy="358775"/>
          </a:xfrm>
          <a:prstGeom prst="rect">
            <a:avLst/>
          </a:prstGeom>
          <a:solidFill>
            <a:schemeClr val="tx1">
              <a:lumMod val="75000"/>
              <a:lumOff val="25000"/>
            </a:schemeClr>
          </a:solidFill>
        </p:spPr>
        <p:txBody>
          <a:bodyPr wrap="square" rtlCol="0" anchor="t">
            <a:spAutoFit/>
          </a:bodyPr>
          <a:lstStyle/>
          <a:p>
            <a:pPr algn="ctr"/>
            <a:r>
              <a:rPr lang="zh-CN" altLang="en-US" sz="1735" b="1">
                <a:solidFill>
                  <a:schemeClr val="bg1"/>
                </a:solidFill>
                <a:latin typeface="微软雅黑" panose="020B0503020204020204" charset="-122"/>
                <a:ea typeface="微软雅黑" panose="020B0503020204020204" charset="-122"/>
              </a:rPr>
              <a:t>管理措施</a:t>
            </a:r>
            <a:endParaRPr lang="zh-CN" altLang="en-US" sz="173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448647" y="2949787"/>
            <a:ext cx="7361767" cy="3218815"/>
          </a:xfrm>
          <a:prstGeom prst="rect">
            <a:avLst/>
          </a:prstGeom>
          <a:noFill/>
        </p:spPr>
        <p:txBody>
          <a:bodyPr wrap="square" rtlCol="0" anchor="t">
            <a:spAutoFit/>
          </a:bodyPr>
          <a:lstStyle/>
          <a:p>
            <a:pPr marL="285750" indent="-285750">
              <a:lnSpc>
                <a:spcPct val="130000"/>
              </a:lnSpc>
              <a:spcBef>
                <a:spcPts val="0"/>
              </a:spcBef>
              <a:spcAft>
                <a:spcPts val="0"/>
              </a:spcAft>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30m之内</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无可燃气体</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30000"/>
              </a:lnSpc>
              <a:spcBef>
                <a:spcPts val="0"/>
              </a:spcBef>
              <a:spcAft>
                <a:spcPts val="0"/>
              </a:spcAft>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15m之内</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无可燃液体</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无空洞、窨井、地沟、水封，否则要清理、分析、封盖</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30000"/>
              </a:lnSpc>
              <a:spcBef>
                <a:spcPts val="0"/>
              </a:spcBef>
              <a:spcAft>
                <a:spcPts val="0"/>
              </a:spcAft>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10m之内</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无可燃物，都要清理干净/覆盖</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30000"/>
              </a:lnSpc>
              <a:spcBef>
                <a:spcPts val="0"/>
              </a:spcBef>
              <a:spcAft>
                <a:spcPts val="0"/>
              </a:spcAft>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墙壁、地面、导槽等能穿透火花、热量和火焰的开口与缝隙要覆盖</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30000"/>
              </a:lnSpc>
              <a:spcBef>
                <a:spcPts val="0"/>
              </a:spcBef>
              <a:spcAft>
                <a:spcPts val="0"/>
              </a:spcAft>
              <a:buFont typeface="Wingdings" panose="05000000000000000000" charset="0"/>
              <a:buChar char="l"/>
            </a:pPr>
            <a:r>
              <a:rPr lang="zh-CN" altLang="en-US" sz="1735">
                <a:solidFill>
                  <a:schemeClr val="tx1">
                    <a:lumMod val="75000"/>
                    <a:lumOff val="25000"/>
                  </a:schemeClr>
                </a:solidFill>
                <a:latin typeface="微软雅黑" panose="020B0503020204020204" charset="-122"/>
                <a:ea typeface="微软雅黑" panose="020B0503020204020204" charset="-122"/>
              </a:rPr>
              <a:t>5m（氧气瓶与乙炔瓶间距）</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556036" name="组合 27"/>
          <p:cNvGrpSpPr/>
          <p:nvPr/>
        </p:nvGrpSpPr>
        <p:grpSpPr bwMode="auto">
          <a:xfrm>
            <a:off x="7513320" y="909851"/>
            <a:ext cx="3119120" cy="3516523"/>
            <a:chOff x="3635896" y="1379778"/>
            <a:chExt cx="4752528" cy="5145566"/>
          </a:xfrm>
        </p:grpSpPr>
        <p:sp>
          <p:nvSpPr>
            <p:cNvPr id="12" name="椭圆 11"/>
            <p:cNvSpPr/>
            <p:nvPr/>
          </p:nvSpPr>
          <p:spPr>
            <a:xfrm>
              <a:off x="3635896" y="1844824"/>
              <a:ext cx="4752528" cy="46805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charset="-122"/>
                <a:ea typeface="微软雅黑" panose="020B0503020204020204" charset="-122"/>
              </a:endParaRPr>
            </a:p>
          </p:txBody>
        </p:sp>
        <p:sp>
          <p:nvSpPr>
            <p:cNvPr id="5" name="椭圆 4"/>
            <p:cNvSpPr/>
            <p:nvPr/>
          </p:nvSpPr>
          <p:spPr>
            <a:xfrm>
              <a:off x="4355251" y="2562696"/>
              <a:ext cx="3234111" cy="3237119"/>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charset="-122"/>
                <a:ea typeface="微软雅黑" panose="020B0503020204020204" charset="-122"/>
              </a:endParaRPr>
            </a:p>
          </p:txBody>
        </p:sp>
        <p:sp>
          <p:nvSpPr>
            <p:cNvPr id="14" name="椭圆 13"/>
            <p:cNvSpPr/>
            <p:nvPr/>
          </p:nvSpPr>
          <p:spPr>
            <a:xfrm>
              <a:off x="5220072" y="3429883"/>
              <a:ext cx="1494506" cy="1493172"/>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600">
                <a:latin typeface="微软雅黑" panose="020B0503020204020204" charset="-122"/>
                <a:ea typeface="微软雅黑" panose="020B0503020204020204" charset="-122"/>
              </a:endParaRPr>
            </a:p>
          </p:txBody>
        </p:sp>
        <p:cxnSp>
          <p:nvCxnSpPr>
            <p:cNvPr id="20" name="直接连接符 19"/>
            <p:cNvCxnSpPr/>
            <p:nvPr/>
          </p:nvCxnSpPr>
          <p:spPr>
            <a:xfrm>
              <a:off x="5939428" y="4149669"/>
              <a:ext cx="721348" cy="1915"/>
            </a:xfrm>
            <a:prstGeom prst="line">
              <a:avLst/>
            </a:prstGeom>
          </p:spPr>
          <p:style>
            <a:lnRef idx="1">
              <a:schemeClr val="accent1"/>
            </a:lnRef>
            <a:fillRef idx="0">
              <a:schemeClr val="accent1"/>
            </a:fillRef>
            <a:effectRef idx="0">
              <a:schemeClr val="accent1"/>
            </a:effectRef>
            <a:fontRef idx="minor">
              <a:schemeClr val="tx1"/>
            </a:fontRef>
          </p:style>
        </p:cxnSp>
        <p:sp>
          <p:nvSpPr>
            <p:cNvPr id="556055" name="TextBox 20"/>
            <p:cNvSpPr txBox="1">
              <a:spLocks noChangeArrowheads="1"/>
            </p:cNvSpPr>
            <p:nvPr/>
          </p:nvSpPr>
          <p:spPr bwMode="auto">
            <a:xfrm>
              <a:off x="6012160" y="3851823"/>
              <a:ext cx="976565" cy="493387"/>
            </a:xfrm>
            <a:prstGeom prst="rect">
              <a:avLst/>
            </a:prstGeom>
            <a:noFill/>
            <a:ln w="9525">
              <a:noFill/>
              <a:miter lim="800000"/>
            </a:ln>
          </p:spPr>
          <p:txBody>
            <a:bodyPr wrap="square">
              <a:spAutoFit/>
            </a:bodyPr>
            <a:lstStyle/>
            <a:p>
              <a:r>
                <a:rPr lang="en-US" altLang="zh-CN" sz="1600">
                  <a:solidFill>
                    <a:schemeClr val="bg1"/>
                  </a:solidFill>
                  <a:latin typeface="微软雅黑" panose="020B0503020204020204" charset="-122"/>
                  <a:ea typeface="微软雅黑" panose="020B0503020204020204" charset="-122"/>
                </a:rPr>
                <a:t>10m</a:t>
              </a:r>
              <a:endParaRPr lang="en-US" altLang="zh-CN" sz="1600">
                <a:solidFill>
                  <a:schemeClr val="bg1"/>
                </a:solidFill>
                <a:latin typeface="微软雅黑" panose="020B0503020204020204" charset="-122"/>
                <a:ea typeface="微软雅黑" panose="020B0503020204020204" charset="-122"/>
              </a:endParaRPr>
            </a:p>
          </p:txBody>
        </p:sp>
        <p:cxnSp>
          <p:nvCxnSpPr>
            <p:cNvPr id="6" name="直接连接符 5"/>
            <p:cNvCxnSpPr>
              <a:endCxn id="5" idx="7"/>
            </p:cNvCxnSpPr>
            <p:nvPr/>
          </p:nvCxnSpPr>
          <p:spPr>
            <a:xfrm flipV="1">
              <a:off x="5939428" y="3037448"/>
              <a:ext cx="1177670" cy="1112221"/>
            </a:xfrm>
            <a:prstGeom prst="line">
              <a:avLst/>
            </a:prstGeom>
          </p:spPr>
          <p:style>
            <a:lnRef idx="1">
              <a:schemeClr val="accent1"/>
            </a:lnRef>
            <a:fillRef idx="0">
              <a:schemeClr val="accent1"/>
            </a:fillRef>
            <a:effectRef idx="0">
              <a:schemeClr val="accent1"/>
            </a:effectRef>
            <a:fontRef idx="minor">
              <a:schemeClr val="tx1"/>
            </a:fontRef>
          </p:style>
        </p:cxnSp>
        <p:sp>
          <p:nvSpPr>
            <p:cNvPr id="556057" name="TextBox 23"/>
            <p:cNvSpPr txBox="1">
              <a:spLocks noChangeArrowheads="1"/>
            </p:cNvSpPr>
            <p:nvPr/>
          </p:nvSpPr>
          <p:spPr bwMode="auto">
            <a:xfrm rot="-2791491">
              <a:off x="6243949" y="2923620"/>
              <a:ext cx="1041905" cy="513761"/>
            </a:xfrm>
            <a:prstGeom prst="rect">
              <a:avLst/>
            </a:prstGeom>
            <a:noFill/>
            <a:ln w="9525">
              <a:noFill/>
              <a:miter lim="800000"/>
            </a:ln>
          </p:spPr>
          <p:txBody>
            <a:bodyPr wrap="square">
              <a:spAutoFit/>
            </a:bodyPr>
            <a:lstStyle/>
            <a:p>
              <a:r>
                <a:rPr lang="en-US" altLang="zh-CN" sz="1600">
                  <a:latin typeface="微软雅黑" panose="020B0503020204020204" charset="-122"/>
                  <a:ea typeface="微软雅黑" panose="020B0503020204020204" charset="-122"/>
                </a:rPr>
                <a:t>15m</a:t>
              </a:r>
              <a:endParaRPr lang="en-US" altLang="zh-CN" sz="1600">
                <a:latin typeface="微软雅黑" panose="020B0503020204020204" charset="-122"/>
                <a:ea typeface="微软雅黑" panose="020B0503020204020204" charset="-122"/>
              </a:endParaRPr>
            </a:p>
          </p:txBody>
        </p:sp>
        <p:cxnSp>
          <p:nvCxnSpPr>
            <p:cNvPr id="26" name="直接连接符 25"/>
            <p:cNvCxnSpPr/>
            <p:nvPr/>
          </p:nvCxnSpPr>
          <p:spPr>
            <a:xfrm rot="5400000" flipH="1" flipV="1">
              <a:off x="4788002" y="2996250"/>
              <a:ext cx="2304845" cy="1992"/>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556059" name="TextBox 26"/>
            <p:cNvSpPr txBox="1">
              <a:spLocks noChangeArrowheads="1"/>
            </p:cNvSpPr>
            <p:nvPr/>
          </p:nvSpPr>
          <p:spPr bwMode="auto">
            <a:xfrm rot="-5400000">
              <a:off x="5268737" y="1614116"/>
              <a:ext cx="982438" cy="513761"/>
            </a:xfrm>
            <a:prstGeom prst="rect">
              <a:avLst/>
            </a:prstGeom>
            <a:noFill/>
            <a:ln w="9525">
              <a:noFill/>
              <a:miter lim="800000"/>
            </a:ln>
          </p:spPr>
          <p:txBody>
            <a:bodyPr wrap="square">
              <a:spAutoFit/>
            </a:bodyPr>
            <a:lstStyle/>
            <a:p>
              <a:r>
                <a:rPr lang="en-US" altLang="zh-CN" sz="1600">
                  <a:solidFill>
                    <a:schemeClr val="bg1"/>
                  </a:solidFill>
                  <a:latin typeface="微软雅黑" panose="020B0503020204020204" charset="-122"/>
                  <a:ea typeface="微软雅黑" panose="020B0503020204020204" charset="-122"/>
                </a:rPr>
                <a:t>30m</a:t>
              </a:r>
              <a:endParaRPr lang="en-US" altLang="zh-CN" sz="1600">
                <a:solidFill>
                  <a:schemeClr val="bg1"/>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管理措施</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5372947" y="2057400"/>
            <a:ext cx="1368213"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风险规避</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nvGrpSpPr>
          <p:cNvPr id="14" name="组合 13"/>
          <p:cNvGrpSpPr/>
          <p:nvPr/>
        </p:nvGrpSpPr>
        <p:grpSpPr>
          <a:xfrm>
            <a:off x="478367" y="3161453"/>
            <a:ext cx="10921153" cy="3203787"/>
            <a:chOff x="3754" y="2064"/>
            <a:chExt cx="9576" cy="2809"/>
          </a:xfrm>
        </p:grpSpPr>
        <p:cxnSp>
          <p:nvCxnSpPr>
            <p:cNvPr id="28" name="直接连接符 27"/>
            <p:cNvCxnSpPr/>
            <p:nvPr>
              <p:custDataLst>
                <p:tags r:id="rId1"/>
              </p:custDataLst>
            </p:nvPr>
          </p:nvCxnSpPr>
          <p:spPr>
            <a:xfrm>
              <a:off x="3754" y="3149"/>
              <a:ext cx="9576"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custDataLst>
                <p:tags r:id="rId2"/>
              </p:custDataLst>
            </p:nvPr>
          </p:nvGrpSpPr>
          <p:grpSpPr>
            <a:xfrm>
              <a:off x="4170" y="2064"/>
              <a:ext cx="2208" cy="1196"/>
              <a:chOff x="1028700" y="3400425"/>
              <a:chExt cx="3124200" cy="1692275"/>
            </a:xfrm>
          </p:grpSpPr>
          <p:sp>
            <p:nvSpPr>
              <p:cNvPr id="36" name="任意多边形 35"/>
              <p:cNvSpPr/>
              <p:nvPr>
                <p:custDataLst>
                  <p:tags r:id="rId3"/>
                </p:custDataLst>
              </p:nvPr>
            </p:nvSpPr>
            <p:spPr>
              <a:xfrm>
                <a:off x="1028700" y="3400425"/>
                <a:ext cx="3124200" cy="1533522"/>
              </a:xfrm>
              <a:custGeom>
                <a:avLst/>
                <a:gdLst>
                  <a:gd name="connsiteX0" fmla="*/ 0 w 3124200"/>
                  <a:gd name="connsiteY0" fmla="*/ 0 h 1533522"/>
                  <a:gd name="connsiteX1" fmla="*/ 3124200 w 3124200"/>
                  <a:gd name="connsiteY1" fmla="*/ 0 h 1533522"/>
                  <a:gd name="connsiteX2" fmla="*/ 2757336 w 3124200"/>
                  <a:gd name="connsiteY2" fmla="*/ 1533522 h 1533522"/>
                  <a:gd name="connsiteX3" fmla="*/ 366864 w 3124200"/>
                  <a:gd name="connsiteY3" fmla="*/ 1533522 h 1533522"/>
                </a:gdLst>
                <a:ahLst/>
                <a:cxnLst>
                  <a:cxn ang="0">
                    <a:pos x="connsiteX0" y="connsiteY0"/>
                  </a:cxn>
                  <a:cxn ang="0">
                    <a:pos x="connsiteX1" y="connsiteY1"/>
                  </a:cxn>
                  <a:cxn ang="0">
                    <a:pos x="connsiteX2" y="connsiteY2"/>
                  </a:cxn>
                  <a:cxn ang="0">
                    <a:pos x="connsiteX3" y="connsiteY3"/>
                  </a:cxn>
                </a:cxnLst>
                <a:rect l="l" t="t" r="r" b="b"/>
                <a:pathLst>
                  <a:path w="3124200" h="1533522">
                    <a:moveTo>
                      <a:pt x="0" y="0"/>
                    </a:moveTo>
                    <a:lnTo>
                      <a:pt x="3124200" y="0"/>
                    </a:lnTo>
                    <a:lnTo>
                      <a:pt x="2757336" y="1533522"/>
                    </a:lnTo>
                    <a:lnTo>
                      <a:pt x="366864" y="153352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bIns="324000" rtlCol="0" anchor="ctr">
                <a:normAutofit/>
              </a:body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首选不动火作业</a:t>
                </a:r>
                <a:endParaRPr lang="zh-CN" altLang="en-US" sz="1735" b="1" smtClean="0">
                  <a:solidFill>
                    <a:schemeClr val="bg1"/>
                  </a:solidFill>
                  <a:latin typeface="微软雅黑" panose="020B0503020204020204" charset="-122"/>
                  <a:ea typeface="微软雅黑" panose="020B0503020204020204" charset="-122"/>
                </a:endParaRPr>
              </a:p>
            </p:txBody>
          </p:sp>
          <p:sp>
            <p:nvSpPr>
              <p:cNvPr id="6" name="梯形 5"/>
              <p:cNvSpPr/>
              <p:nvPr>
                <p:custDataLst>
                  <p:tags r:id="rId4"/>
                </p:custDataLst>
              </p:nvPr>
            </p:nvSpPr>
            <p:spPr>
              <a:xfrm>
                <a:off x="1400175" y="4597400"/>
                <a:ext cx="2381250" cy="336551"/>
              </a:xfrm>
              <a:prstGeom prst="trapezoid">
                <a:avLst>
                  <a:gd name="adj" fmla="val 551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935" b="1">
                  <a:latin typeface="微软雅黑" panose="020B0503020204020204" charset="-122"/>
                  <a:ea typeface="微软雅黑" panose="020B0503020204020204" charset="-122"/>
                </a:endParaRPr>
              </a:p>
            </p:txBody>
          </p:sp>
          <p:sp>
            <p:nvSpPr>
              <p:cNvPr id="32" name="任意多边形 31"/>
              <p:cNvSpPr/>
              <p:nvPr>
                <p:custDataLst>
                  <p:tags r:id="rId5"/>
                </p:custDataLst>
              </p:nvPr>
            </p:nvSpPr>
            <p:spPr>
              <a:xfrm>
                <a:off x="1595438" y="4597400"/>
                <a:ext cx="1990725" cy="495300"/>
              </a:xfrm>
              <a:custGeom>
                <a:avLst/>
                <a:gdLst>
                  <a:gd name="connsiteX0" fmla="*/ 1704974 w 1990725"/>
                  <a:gd name="connsiteY0" fmla="*/ 161925 h 495300"/>
                  <a:gd name="connsiteX1" fmla="*/ 1684737 w 1990725"/>
                  <a:gd name="connsiteY1" fmla="*/ 227413 h 495300"/>
                  <a:gd name="connsiteX2" fmla="*/ 1619249 w 1990725"/>
                  <a:gd name="connsiteY2" fmla="*/ 227413 h 495300"/>
                  <a:gd name="connsiteX3" fmla="*/ 1672231 w 1990725"/>
                  <a:gd name="connsiteY3" fmla="*/ 267886 h 495300"/>
                  <a:gd name="connsiteX4" fmla="*/ 1651993 w 1990725"/>
                  <a:gd name="connsiteY4" fmla="*/ 333375 h 495300"/>
                  <a:gd name="connsiteX5" fmla="*/ 1704974 w 1990725"/>
                  <a:gd name="connsiteY5" fmla="*/ 292900 h 495300"/>
                  <a:gd name="connsiteX6" fmla="*/ 1757955 w 1990725"/>
                  <a:gd name="connsiteY6" fmla="*/ 333375 h 495300"/>
                  <a:gd name="connsiteX7" fmla="*/ 1737717 w 1990725"/>
                  <a:gd name="connsiteY7" fmla="*/ 267886 h 495300"/>
                  <a:gd name="connsiteX8" fmla="*/ 1790699 w 1990725"/>
                  <a:gd name="connsiteY8" fmla="*/ 227413 h 495300"/>
                  <a:gd name="connsiteX9" fmla="*/ 1725211 w 1990725"/>
                  <a:gd name="connsiteY9" fmla="*/ 227413 h 495300"/>
                  <a:gd name="connsiteX10" fmla="*/ 1485899 w 1990725"/>
                  <a:gd name="connsiteY10" fmla="*/ 161925 h 495300"/>
                  <a:gd name="connsiteX11" fmla="*/ 1465662 w 1990725"/>
                  <a:gd name="connsiteY11" fmla="*/ 227413 h 495300"/>
                  <a:gd name="connsiteX12" fmla="*/ 1400174 w 1990725"/>
                  <a:gd name="connsiteY12" fmla="*/ 227413 h 495300"/>
                  <a:gd name="connsiteX13" fmla="*/ 1453156 w 1990725"/>
                  <a:gd name="connsiteY13" fmla="*/ 267886 h 495300"/>
                  <a:gd name="connsiteX14" fmla="*/ 1432918 w 1990725"/>
                  <a:gd name="connsiteY14" fmla="*/ 333375 h 495300"/>
                  <a:gd name="connsiteX15" fmla="*/ 1485899 w 1990725"/>
                  <a:gd name="connsiteY15" fmla="*/ 292900 h 495300"/>
                  <a:gd name="connsiteX16" fmla="*/ 1538880 w 1990725"/>
                  <a:gd name="connsiteY16" fmla="*/ 333375 h 495300"/>
                  <a:gd name="connsiteX17" fmla="*/ 1518642 w 1990725"/>
                  <a:gd name="connsiteY17" fmla="*/ 267886 h 495300"/>
                  <a:gd name="connsiteX18" fmla="*/ 1571624 w 1990725"/>
                  <a:gd name="connsiteY18" fmla="*/ 227413 h 495300"/>
                  <a:gd name="connsiteX19" fmla="*/ 1506136 w 1990725"/>
                  <a:gd name="connsiteY19" fmla="*/ 227413 h 495300"/>
                  <a:gd name="connsiteX20" fmla="*/ 1266825 w 1990725"/>
                  <a:gd name="connsiteY20" fmla="*/ 161925 h 495300"/>
                  <a:gd name="connsiteX21" fmla="*/ 1246588 w 1990725"/>
                  <a:gd name="connsiteY21" fmla="*/ 227413 h 495300"/>
                  <a:gd name="connsiteX22" fmla="*/ 1181100 w 1990725"/>
                  <a:gd name="connsiteY22" fmla="*/ 227413 h 495300"/>
                  <a:gd name="connsiteX23" fmla="*/ 1234082 w 1990725"/>
                  <a:gd name="connsiteY23" fmla="*/ 267886 h 495300"/>
                  <a:gd name="connsiteX24" fmla="*/ 1213844 w 1990725"/>
                  <a:gd name="connsiteY24" fmla="*/ 333375 h 495300"/>
                  <a:gd name="connsiteX25" fmla="*/ 1266825 w 1990725"/>
                  <a:gd name="connsiteY25" fmla="*/ 292900 h 495300"/>
                  <a:gd name="connsiteX26" fmla="*/ 1319806 w 1990725"/>
                  <a:gd name="connsiteY26" fmla="*/ 333375 h 495300"/>
                  <a:gd name="connsiteX27" fmla="*/ 1299568 w 1990725"/>
                  <a:gd name="connsiteY27" fmla="*/ 267886 h 495300"/>
                  <a:gd name="connsiteX28" fmla="*/ 1352550 w 1990725"/>
                  <a:gd name="connsiteY28" fmla="*/ 227413 h 495300"/>
                  <a:gd name="connsiteX29" fmla="*/ 1287062 w 1990725"/>
                  <a:gd name="connsiteY29" fmla="*/ 227413 h 495300"/>
                  <a:gd name="connsiteX30" fmla="*/ 723900 w 1990725"/>
                  <a:gd name="connsiteY30" fmla="*/ 161925 h 495300"/>
                  <a:gd name="connsiteX31" fmla="*/ 703663 w 1990725"/>
                  <a:gd name="connsiteY31" fmla="*/ 227413 h 495300"/>
                  <a:gd name="connsiteX32" fmla="*/ 638175 w 1990725"/>
                  <a:gd name="connsiteY32" fmla="*/ 227413 h 495300"/>
                  <a:gd name="connsiteX33" fmla="*/ 691157 w 1990725"/>
                  <a:gd name="connsiteY33" fmla="*/ 267886 h 495300"/>
                  <a:gd name="connsiteX34" fmla="*/ 670919 w 1990725"/>
                  <a:gd name="connsiteY34" fmla="*/ 333375 h 495300"/>
                  <a:gd name="connsiteX35" fmla="*/ 723900 w 1990725"/>
                  <a:gd name="connsiteY35" fmla="*/ 292900 h 495300"/>
                  <a:gd name="connsiteX36" fmla="*/ 776881 w 1990725"/>
                  <a:gd name="connsiteY36" fmla="*/ 333375 h 495300"/>
                  <a:gd name="connsiteX37" fmla="*/ 756643 w 1990725"/>
                  <a:gd name="connsiteY37" fmla="*/ 267886 h 495300"/>
                  <a:gd name="connsiteX38" fmla="*/ 809625 w 1990725"/>
                  <a:gd name="connsiteY38" fmla="*/ 227413 h 495300"/>
                  <a:gd name="connsiteX39" fmla="*/ 744137 w 1990725"/>
                  <a:gd name="connsiteY39" fmla="*/ 227413 h 495300"/>
                  <a:gd name="connsiteX40" fmla="*/ 504825 w 1990725"/>
                  <a:gd name="connsiteY40" fmla="*/ 161925 h 495300"/>
                  <a:gd name="connsiteX41" fmla="*/ 484588 w 1990725"/>
                  <a:gd name="connsiteY41" fmla="*/ 227413 h 495300"/>
                  <a:gd name="connsiteX42" fmla="*/ 419100 w 1990725"/>
                  <a:gd name="connsiteY42" fmla="*/ 227413 h 495300"/>
                  <a:gd name="connsiteX43" fmla="*/ 472082 w 1990725"/>
                  <a:gd name="connsiteY43" fmla="*/ 267886 h 495300"/>
                  <a:gd name="connsiteX44" fmla="*/ 451844 w 1990725"/>
                  <a:gd name="connsiteY44" fmla="*/ 333375 h 495300"/>
                  <a:gd name="connsiteX45" fmla="*/ 504825 w 1990725"/>
                  <a:gd name="connsiteY45" fmla="*/ 292900 h 495300"/>
                  <a:gd name="connsiteX46" fmla="*/ 557806 w 1990725"/>
                  <a:gd name="connsiteY46" fmla="*/ 333375 h 495300"/>
                  <a:gd name="connsiteX47" fmla="*/ 537568 w 1990725"/>
                  <a:gd name="connsiteY47" fmla="*/ 267886 h 495300"/>
                  <a:gd name="connsiteX48" fmla="*/ 590550 w 1990725"/>
                  <a:gd name="connsiteY48" fmla="*/ 227413 h 495300"/>
                  <a:gd name="connsiteX49" fmla="*/ 525062 w 1990725"/>
                  <a:gd name="connsiteY49" fmla="*/ 227413 h 495300"/>
                  <a:gd name="connsiteX50" fmla="*/ 285751 w 1990725"/>
                  <a:gd name="connsiteY50" fmla="*/ 161925 h 495300"/>
                  <a:gd name="connsiteX51" fmla="*/ 265514 w 1990725"/>
                  <a:gd name="connsiteY51" fmla="*/ 227413 h 495300"/>
                  <a:gd name="connsiteX52" fmla="*/ 200026 w 1990725"/>
                  <a:gd name="connsiteY52" fmla="*/ 227413 h 495300"/>
                  <a:gd name="connsiteX53" fmla="*/ 253008 w 1990725"/>
                  <a:gd name="connsiteY53" fmla="*/ 267886 h 495300"/>
                  <a:gd name="connsiteX54" fmla="*/ 232770 w 1990725"/>
                  <a:gd name="connsiteY54" fmla="*/ 333375 h 495300"/>
                  <a:gd name="connsiteX55" fmla="*/ 285751 w 1990725"/>
                  <a:gd name="connsiteY55" fmla="*/ 292900 h 495300"/>
                  <a:gd name="connsiteX56" fmla="*/ 338732 w 1990725"/>
                  <a:gd name="connsiteY56" fmla="*/ 333375 h 495300"/>
                  <a:gd name="connsiteX57" fmla="*/ 318494 w 1990725"/>
                  <a:gd name="connsiteY57" fmla="*/ 267886 h 495300"/>
                  <a:gd name="connsiteX58" fmla="*/ 371476 w 1990725"/>
                  <a:gd name="connsiteY58" fmla="*/ 227413 h 495300"/>
                  <a:gd name="connsiteX59" fmla="*/ 305988 w 1990725"/>
                  <a:gd name="connsiteY59" fmla="*/ 227413 h 495300"/>
                  <a:gd name="connsiteX60" fmla="*/ 0 w 1990725"/>
                  <a:gd name="connsiteY60" fmla="*/ 0 h 495300"/>
                  <a:gd name="connsiteX61" fmla="*/ 1990725 w 1990725"/>
                  <a:gd name="connsiteY61" fmla="*/ 0 h 495300"/>
                  <a:gd name="connsiteX62" fmla="*/ 1798400 w 1990725"/>
                  <a:gd name="connsiteY62" fmla="*/ 495300 h 495300"/>
                  <a:gd name="connsiteX63" fmla="*/ 192325 w 1990725"/>
                  <a:gd name="connsiteY63"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90725" h="495300">
                    <a:moveTo>
                      <a:pt x="1704974" y="161925"/>
                    </a:moveTo>
                    <a:lnTo>
                      <a:pt x="1684737" y="227413"/>
                    </a:lnTo>
                    <a:lnTo>
                      <a:pt x="1619249" y="227413"/>
                    </a:lnTo>
                    <a:lnTo>
                      <a:pt x="1672231" y="267886"/>
                    </a:lnTo>
                    <a:lnTo>
                      <a:pt x="1651993" y="333375"/>
                    </a:lnTo>
                    <a:lnTo>
                      <a:pt x="1704974" y="292900"/>
                    </a:lnTo>
                    <a:lnTo>
                      <a:pt x="1757955" y="333375"/>
                    </a:lnTo>
                    <a:lnTo>
                      <a:pt x="1737717" y="267886"/>
                    </a:lnTo>
                    <a:lnTo>
                      <a:pt x="1790699" y="227413"/>
                    </a:lnTo>
                    <a:lnTo>
                      <a:pt x="1725211" y="227413"/>
                    </a:lnTo>
                    <a:close/>
                    <a:moveTo>
                      <a:pt x="1485899" y="161925"/>
                    </a:moveTo>
                    <a:lnTo>
                      <a:pt x="1465662" y="227413"/>
                    </a:lnTo>
                    <a:lnTo>
                      <a:pt x="1400174" y="227413"/>
                    </a:lnTo>
                    <a:lnTo>
                      <a:pt x="1453156" y="267886"/>
                    </a:lnTo>
                    <a:lnTo>
                      <a:pt x="1432918" y="333375"/>
                    </a:lnTo>
                    <a:lnTo>
                      <a:pt x="1485899" y="292900"/>
                    </a:lnTo>
                    <a:lnTo>
                      <a:pt x="1538880" y="333375"/>
                    </a:lnTo>
                    <a:lnTo>
                      <a:pt x="1518642" y="267886"/>
                    </a:lnTo>
                    <a:lnTo>
                      <a:pt x="1571624" y="227413"/>
                    </a:lnTo>
                    <a:lnTo>
                      <a:pt x="1506136" y="227413"/>
                    </a:lnTo>
                    <a:close/>
                    <a:moveTo>
                      <a:pt x="1266825" y="161925"/>
                    </a:moveTo>
                    <a:lnTo>
                      <a:pt x="1246588" y="227413"/>
                    </a:lnTo>
                    <a:lnTo>
                      <a:pt x="1181100" y="227413"/>
                    </a:lnTo>
                    <a:lnTo>
                      <a:pt x="1234082" y="267886"/>
                    </a:lnTo>
                    <a:lnTo>
                      <a:pt x="1213844" y="333375"/>
                    </a:lnTo>
                    <a:lnTo>
                      <a:pt x="1266825" y="292900"/>
                    </a:lnTo>
                    <a:lnTo>
                      <a:pt x="1319806" y="333375"/>
                    </a:lnTo>
                    <a:lnTo>
                      <a:pt x="1299568" y="267886"/>
                    </a:lnTo>
                    <a:lnTo>
                      <a:pt x="1352550" y="227413"/>
                    </a:lnTo>
                    <a:lnTo>
                      <a:pt x="1287062" y="227413"/>
                    </a:lnTo>
                    <a:close/>
                    <a:moveTo>
                      <a:pt x="723900" y="161925"/>
                    </a:moveTo>
                    <a:lnTo>
                      <a:pt x="703663" y="227413"/>
                    </a:lnTo>
                    <a:lnTo>
                      <a:pt x="638175" y="227413"/>
                    </a:lnTo>
                    <a:lnTo>
                      <a:pt x="691157" y="267886"/>
                    </a:lnTo>
                    <a:lnTo>
                      <a:pt x="670919" y="333375"/>
                    </a:lnTo>
                    <a:lnTo>
                      <a:pt x="723900" y="292900"/>
                    </a:lnTo>
                    <a:lnTo>
                      <a:pt x="776881" y="333375"/>
                    </a:lnTo>
                    <a:lnTo>
                      <a:pt x="756643" y="267886"/>
                    </a:lnTo>
                    <a:lnTo>
                      <a:pt x="809625" y="227413"/>
                    </a:lnTo>
                    <a:lnTo>
                      <a:pt x="744137" y="227413"/>
                    </a:lnTo>
                    <a:close/>
                    <a:moveTo>
                      <a:pt x="504825" y="161925"/>
                    </a:moveTo>
                    <a:lnTo>
                      <a:pt x="484588" y="227413"/>
                    </a:lnTo>
                    <a:lnTo>
                      <a:pt x="419100" y="227413"/>
                    </a:lnTo>
                    <a:lnTo>
                      <a:pt x="472082" y="267886"/>
                    </a:lnTo>
                    <a:lnTo>
                      <a:pt x="451844" y="333375"/>
                    </a:lnTo>
                    <a:lnTo>
                      <a:pt x="504825" y="292900"/>
                    </a:lnTo>
                    <a:lnTo>
                      <a:pt x="557806" y="333375"/>
                    </a:lnTo>
                    <a:lnTo>
                      <a:pt x="537568" y="267886"/>
                    </a:lnTo>
                    <a:lnTo>
                      <a:pt x="590550" y="227413"/>
                    </a:lnTo>
                    <a:lnTo>
                      <a:pt x="525062" y="227413"/>
                    </a:lnTo>
                    <a:close/>
                    <a:moveTo>
                      <a:pt x="285751" y="161925"/>
                    </a:moveTo>
                    <a:lnTo>
                      <a:pt x="265514" y="227413"/>
                    </a:lnTo>
                    <a:lnTo>
                      <a:pt x="200026" y="227413"/>
                    </a:lnTo>
                    <a:lnTo>
                      <a:pt x="253008" y="267886"/>
                    </a:lnTo>
                    <a:lnTo>
                      <a:pt x="232770" y="333375"/>
                    </a:lnTo>
                    <a:lnTo>
                      <a:pt x="285751" y="292900"/>
                    </a:lnTo>
                    <a:lnTo>
                      <a:pt x="338732" y="333375"/>
                    </a:lnTo>
                    <a:lnTo>
                      <a:pt x="318494" y="267886"/>
                    </a:lnTo>
                    <a:lnTo>
                      <a:pt x="371476" y="227413"/>
                    </a:lnTo>
                    <a:lnTo>
                      <a:pt x="305988" y="227413"/>
                    </a:lnTo>
                    <a:close/>
                    <a:moveTo>
                      <a:pt x="0" y="0"/>
                    </a:moveTo>
                    <a:lnTo>
                      <a:pt x="1990725" y="0"/>
                    </a:lnTo>
                    <a:lnTo>
                      <a:pt x="1798400" y="495300"/>
                    </a:lnTo>
                    <a:lnTo>
                      <a:pt x="192325" y="4953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735" b="1" dirty="0">
                    <a:solidFill>
                      <a:schemeClr val="bg1"/>
                    </a:solidFill>
                    <a:latin typeface="微软雅黑" panose="020B0503020204020204" charset="-122"/>
                    <a:ea typeface="微软雅黑" panose="020B0503020204020204" charset="-122"/>
                  </a:rPr>
                  <a:t>A</a:t>
                </a:r>
                <a:endParaRPr lang="en-US" altLang="zh-CN" sz="1735" b="1" dirty="0">
                  <a:solidFill>
                    <a:schemeClr val="bg1"/>
                  </a:solidFill>
                  <a:latin typeface="微软雅黑" panose="020B0503020204020204" charset="-122"/>
                  <a:ea typeface="微软雅黑" panose="020B0503020204020204" charset="-122"/>
                </a:endParaRPr>
              </a:p>
            </p:txBody>
          </p:sp>
        </p:grpSp>
        <p:grpSp>
          <p:nvGrpSpPr>
            <p:cNvPr id="7" name="组合 6"/>
            <p:cNvGrpSpPr/>
            <p:nvPr>
              <p:custDataLst>
                <p:tags r:id="rId6"/>
              </p:custDataLst>
            </p:nvPr>
          </p:nvGrpSpPr>
          <p:grpSpPr>
            <a:xfrm>
              <a:off x="7438" y="2064"/>
              <a:ext cx="2208" cy="1196"/>
              <a:chOff x="1028700" y="3400425"/>
              <a:chExt cx="3124200" cy="1692275"/>
            </a:xfrm>
          </p:grpSpPr>
          <p:sp>
            <p:nvSpPr>
              <p:cNvPr id="8" name="任意多边形 7"/>
              <p:cNvSpPr/>
              <p:nvPr>
                <p:custDataLst>
                  <p:tags r:id="rId7"/>
                </p:custDataLst>
              </p:nvPr>
            </p:nvSpPr>
            <p:spPr>
              <a:xfrm>
                <a:off x="1028700" y="3400425"/>
                <a:ext cx="3124200" cy="1533522"/>
              </a:xfrm>
              <a:custGeom>
                <a:avLst/>
                <a:gdLst>
                  <a:gd name="connsiteX0" fmla="*/ 0 w 3124200"/>
                  <a:gd name="connsiteY0" fmla="*/ 0 h 1533522"/>
                  <a:gd name="connsiteX1" fmla="*/ 3124200 w 3124200"/>
                  <a:gd name="connsiteY1" fmla="*/ 0 h 1533522"/>
                  <a:gd name="connsiteX2" fmla="*/ 2757336 w 3124200"/>
                  <a:gd name="connsiteY2" fmla="*/ 1533522 h 1533522"/>
                  <a:gd name="connsiteX3" fmla="*/ 366864 w 3124200"/>
                  <a:gd name="connsiteY3" fmla="*/ 1533522 h 1533522"/>
                </a:gdLst>
                <a:ahLst/>
                <a:cxnLst>
                  <a:cxn ang="0">
                    <a:pos x="connsiteX0" y="connsiteY0"/>
                  </a:cxn>
                  <a:cxn ang="0">
                    <a:pos x="connsiteX1" y="connsiteY1"/>
                  </a:cxn>
                  <a:cxn ang="0">
                    <a:pos x="connsiteX2" y="connsiteY2"/>
                  </a:cxn>
                  <a:cxn ang="0">
                    <a:pos x="connsiteX3" y="connsiteY3"/>
                  </a:cxn>
                </a:cxnLst>
                <a:rect l="l" t="t" r="r" b="b"/>
                <a:pathLst>
                  <a:path w="3124200" h="1533522">
                    <a:moveTo>
                      <a:pt x="0" y="0"/>
                    </a:moveTo>
                    <a:lnTo>
                      <a:pt x="3124200" y="0"/>
                    </a:lnTo>
                    <a:lnTo>
                      <a:pt x="2757336" y="1533522"/>
                    </a:lnTo>
                    <a:lnTo>
                      <a:pt x="366864" y="153352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bIns="324000" rtlCol="0" anchor="ctr">
                <a:normAutofit/>
              </a:body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尽可能减少动火作业</a:t>
                </a:r>
                <a:endParaRPr lang="zh-CN" altLang="en-US" sz="1735" b="1" smtClean="0">
                  <a:solidFill>
                    <a:schemeClr val="bg1"/>
                  </a:solidFill>
                  <a:latin typeface="微软雅黑" panose="020B0503020204020204" charset="-122"/>
                  <a:ea typeface="微软雅黑" panose="020B0503020204020204" charset="-122"/>
                </a:endParaRPr>
              </a:p>
            </p:txBody>
          </p:sp>
          <p:sp>
            <p:nvSpPr>
              <p:cNvPr id="18" name="梯形 17"/>
              <p:cNvSpPr/>
              <p:nvPr>
                <p:custDataLst>
                  <p:tags r:id="rId8"/>
                </p:custDataLst>
              </p:nvPr>
            </p:nvSpPr>
            <p:spPr>
              <a:xfrm>
                <a:off x="1400175" y="4597400"/>
                <a:ext cx="2381250" cy="336551"/>
              </a:xfrm>
              <a:prstGeom prst="trapezoid">
                <a:avLst>
                  <a:gd name="adj" fmla="val 551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935" b="1">
                  <a:latin typeface="微软雅黑" panose="020B0503020204020204" charset="-122"/>
                  <a:ea typeface="微软雅黑" panose="020B0503020204020204" charset="-122"/>
                </a:endParaRPr>
              </a:p>
            </p:txBody>
          </p:sp>
          <p:sp>
            <p:nvSpPr>
              <p:cNvPr id="11" name="任意多边形 10"/>
              <p:cNvSpPr/>
              <p:nvPr>
                <p:custDataLst>
                  <p:tags r:id="rId9"/>
                </p:custDataLst>
              </p:nvPr>
            </p:nvSpPr>
            <p:spPr>
              <a:xfrm>
                <a:off x="1595438" y="4597400"/>
                <a:ext cx="1990725" cy="495300"/>
              </a:xfrm>
              <a:custGeom>
                <a:avLst/>
                <a:gdLst>
                  <a:gd name="connsiteX0" fmla="*/ 1704974 w 1990725"/>
                  <a:gd name="connsiteY0" fmla="*/ 161925 h 495300"/>
                  <a:gd name="connsiteX1" fmla="*/ 1684737 w 1990725"/>
                  <a:gd name="connsiteY1" fmla="*/ 227413 h 495300"/>
                  <a:gd name="connsiteX2" fmla="*/ 1619249 w 1990725"/>
                  <a:gd name="connsiteY2" fmla="*/ 227413 h 495300"/>
                  <a:gd name="connsiteX3" fmla="*/ 1672231 w 1990725"/>
                  <a:gd name="connsiteY3" fmla="*/ 267886 h 495300"/>
                  <a:gd name="connsiteX4" fmla="*/ 1651993 w 1990725"/>
                  <a:gd name="connsiteY4" fmla="*/ 333375 h 495300"/>
                  <a:gd name="connsiteX5" fmla="*/ 1704974 w 1990725"/>
                  <a:gd name="connsiteY5" fmla="*/ 292900 h 495300"/>
                  <a:gd name="connsiteX6" fmla="*/ 1757955 w 1990725"/>
                  <a:gd name="connsiteY6" fmla="*/ 333375 h 495300"/>
                  <a:gd name="connsiteX7" fmla="*/ 1737717 w 1990725"/>
                  <a:gd name="connsiteY7" fmla="*/ 267886 h 495300"/>
                  <a:gd name="connsiteX8" fmla="*/ 1790699 w 1990725"/>
                  <a:gd name="connsiteY8" fmla="*/ 227413 h 495300"/>
                  <a:gd name="connsiteX9" fmla="*/ 1725211 w 1990725"/>
                  <a:gd name="connsiteY9" fmla="*/ 227413 h 495300"/>
                  <a:gd name="connsiteX10" fmla="*/ 1485899 w 1990725"/>
                  <a:gd name="connsiteY10" fmla="*/ 161925 h 495300"/>
                  <a:gd name="connsiteX11" fmla="*/ 1465662 w 1990725"/>
                  <a:gd name="connsiteY11" fmla="*/ 227413 h 495300"/>
                  <a:gd name="connsiteX12" fmla="*/ 1400174 w 1990725"/>
                  <a:gd name="connsiteY12" fmla="*/ 227413 h 495300"/>
                  <a:gd name="connsiteX13" fmla="*/ 1453156 w 1990725"/>
                  <a:gd name="connsiteY13" fmla="*/ 267886 h 495300"/>
                  <a:gd name="connsiteX14" fmla="*/ 1432918 w 1990725"/>
                  <a:gd name="connsiteY14" fmla="*/ 333375 h 495300"/>
                  <a:gd name="connsiteX15" fmla="*/ 1485899 w 1990725"/>
                  <a:gd name="connsiteY15" fmla="*/ 292900 h 495300"/>
                  <a:gd name="connsiteX16" fmla="*/ 1538880 w 1990725"/>
                  <a:gd name="connsiteY16" fmla="*/ 333375 h 495300"/>
                  <a:gd name="connsiteX17" fmla="*/ 1518642 w 1990725"/>
                  <a:gd name="connsiteY17" fmla="*/ 267886 h 495300"/>
                  <a:gd name="connsiteX18" fmla="*/ 1571624 w 1990725"/>
                  <a:gd name="connsiteY18" fmla="*/ 227413 h 495300"/>
                  <a:gd name="connsiteX19" fmla="*/ 1506136 w 1990725"/>
                  <a:gd name="connsiteY19" fmla="*/ 227413 h 495300"/>
                  <a:gd name="connsiteX20" fmla="*/ 1266825 w 1990725"/>
                  <a:gd name="connsiteY20" fmla="*/ 161925 h 495300"/>
                  <a:gd name="connsiteX21" fmla="*/ 1246588 w 1990725"/>
                  <a:gd name="connsiteY21" fmla="*/ 227413 h 495300"/>
                  <a:gd name="connsiteX22" fmla="*/ 1181100 w 1990725"/>
                  <a:gd name="connsiteY22" fmla="*/ 227413 h 495300"/>
                  <a:gd name="connsiteX23" fmla="*/ 1234082 w 1990725"/>
                  <a:gd name="connsiteY23" fmla="*/ 267886 h 495300"/>
                  <a:gd name="connsiteX24" fmla="*/ 1213844 w 1990725"/>
                  <a:gd name="connsiteY24" fmla="*/ 333375 h 495300"/>
                  <a:gd name="connsiteX25" fmla="*/ 1266825 w 1990725"/>
                  <a:gd name="connsiteY25" fmla="*/ 292900 h 495300"/>
                  <a:gd name="connsiteX26" fmla="*/ 1319806 w 1990725"/>
                  <a:gd name="connsiteY26" fmla="*/ 333375 h 495300"/>
                  <a:gd name="connsiteX27" fmla="*/ 1299568 w 1990725"/>
                  <a:gd name="connsiteY27" fmla="*/ 267886 h 495300"/>
                  <a:gd name="connsiteX28" fmla="*/ 1352550 w 1990725"/>
                  <a:gd name="connsiteY28" fmla="*/ 227413 h 495300"/>
                  <a:gd name="connsiteX29" fmla="*/ 1287062 w 1990725"/>
                  <a:gd name="connsiteY29" fmla="*/ 227413 h 495300"/>
                  <a:gd name="connsiteX30" fmla="*/ 723900 w 1990725"/>
                  <a:gd name="connsiteY30" fmla="*/ 161925 h 495300"/>
                  <a:gd name="connsiteX31" fmla="*/ 703663 w 1990725"/>
                  <a:gd name="connsiteY31" fmla="*/ 227413 h 495300"/>
                  <a:gd name="connsiteX32" fmla="*/ 638175 w 1990725"/>
                  <a:gd name="connsiteY32" fmla="*/ 227413 h 495300"/>
                  <a:gd name="connsiteX33" fmla="*/ 691157 w 1990725"/>
                  <a:gd name="connsiteY33" fmla="*/ 267886 h 495300"/>
                  <a:gd name="connsiteX34" fmla="*/ 670919 w 1990725"/>
                  <a:gd name="connsiteY34" fmla="*/ 333375 h 495300"/>
                  <a:gd name="connsiteX35" fmla="*/ 723900 w 1990725"/>
                  <a:gd name="connsiteY35" fmla="*/ 292900 h 495300"/>
                  <a:gd name="connsiteX36" fmla="*/ 776881 w 1990725"/>
                  <a:gd name="connsiteY36" fmla="*/ 333375 h 495300"/>
                  <a:gd name="connsiteX37" fmla="*/ 756643 w 1990725"/>
                  <a:gd name="connsiteY37" fmla="*/ 267886 h 495300"/>
                  <a:gd name="connsiteX38" fmla="*/ 809625 w 1990725"/>
                  <a:gd name="connsiteY38" fmla="*/ 227413 h 495300"/>
                  <a:gd name="connsiteX39" fmla="*/ 744137 w 1990725"/>
                  <a:gd name="connsiteY39" fmla="*/ 227413 h 495300"/>
                  <a:gd name="connsiteX40" fmla="*/ 504825 w 1990725"/>
                  <a:gd name="connsiteY40" fmla="*/ 161925 h 495300"/>
                  <a:gd name="connsiteX41" fmla="*/ 484588 w 1990725"/>
                  <a:gd name="connsiteY41" fmla="*/ 227413 h 495300"/>
                  <a:gd name="connsiteX42" fmla="*/ 419100 w 1990725"/>
                  <a:gd name="connsiteY42" fmla="*/ 227413 h 495300"/>
                  <a:gd name="connsiteX43" fmla="*/ 472082 w 1990725"/>
                  <a:gd name="connsiteY43" fmla="*/ 267886 h 495300"/>
                  <a:gd name="connsiteX44" fmla="*/ 451844 w 1990725"/>
                  <a:gd name="connsiteY44" fmla="*/ 333375 h 495300"/>
                  <a:gd name="connsiteX45" fmla="*/ 504825 w 1990725"/>
                  <a:gd name="connsiteY45" fmla="*/ 292900 h 495300"/>
                  <a:gd name="connsiteX46" fmla="*/ 557806 w 1990725"/>
                  <a:gd name="connsiteY46" fmla="*/ 333375 h 495300"/>
                  <a:gd name="connsiteX47" fmla="*/ 537568 w 1990725"/>
                  <a:gd name="connsiteY47" fmla="*/ 267886 h 495300"/>
                  <a:gd name="connsiteX48" fmla="*/ 590550 w 1990725"/>
                  <a:gd name="connsiteY48" fmla="*/ 227413 h 495300"/>
                  <a:gd name="connsiteX49" fmla="*/ 525062 w 1990725"/>
                  <a:gd name="connsiteY49" fmla="*/ 227413 h 495300"/>
                  <a:gd name="connsiteX50" fmla="*/ 285751 w 1990725"/>
                  <a:gd name="connsiteY50" fmla="*/ 161925 h 495300"/>
                  <a:gd name="connsiteX51" fmla="*/ 265514 w 1990725"/>
                  <a:gd name="connsiteY51" fmla="*/ 227413 h 495300"/>
                  <a:gd name="connsiteX52" fmla="*/ 200026 w 1990725"/>
                  <a:gd name="connsiteY52" fmla="*/ 227413 h 495300"/>
                  <a:gd name="connsiteX53" fmla="*/ 253008 w 1990725"/>
                  <a:gd name="connsiteY53" fmla="*/ 267886 h 495300"/>
                  <a:gd name="connsiteX54" fmla="*/ 232770 w 1990725"/>
                  <a:gd name="connsiteY54" fmla="*/ 333375 h 495300"/>
                  <a:gd name="connsiteX55" fmla="*/ 285751 w 1990725"/>
                  <a:gd name="connsiteY55" fmla="*/ 292900 h 495300"/>
                  <a:gd name="connsiteX56" fmla="*/ 338732 w 1990725"/>
                  <a:gd name="connsiteY56" fmla="*/ 333375 h 495300"/>
                  <a:gd name="connsiteX57" fmla="*/ 318494 w 1990725"/>
                  <a:gd name="connsiteY57" fmla="*/ 267886 h 495300"/>
                  <a:gd name="connsiteX58" fmla="*/ 371476 w 1990725"/>
                  <a:gd name="connsiteY58" fmla="*/ 227413 h 495300"/>
                  <a:gd name="connsiteX59" fmla="*/ 305988 w 1990725"/>
                  <a:gd name="connsiteY59" fmla="*/ 227413 h 495300"/>
                  <a:gd name="connsiteX60" fmla="*/ 0 w 1990725"/>
                  <a:gd name="connsiteY60" fmla="*/ 0 h 495300"/>
                  <a:gd name="connsiteX61" fmla="*/ 1990725 w 1990725"/>
                  <a:gd name="connsiteY61" fmla="*/ 0 h 495300"/>
                  <a:gd name="connsiteX62" fmla="*/ 1798400 w 1990725"/>
                  <a:gd name="connsiteY62" fmla="*/ 495300 h 495300"/>
                  <a:gd name="connsiteX63" fmla="*/ 192325 w 1990725"/>
                  <a:gd name="connsiteY63"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90725" h="495300">
                    <a:moveTo>
                      <a:pt x="1704974" y="161925"/>
                    </a:moveTo>
                    <a:lnTo>
                      <a:pt x="1684737" y="227413"/>
                    </a:lnTo>
                    <a:lnTo>
                      <a:pt x="1619249" y="227413"/>
                    </a:lnTo>
                    <a:lnTo>
                      <a:pt x="1672231" y="267886"/>
                    </a:lnTo>
                    <a:lnTo>
                      <a:pt x="1651993" y="333375"/>
                    </a:lnTo>
                    <a:lnTo>
                      <a:pt x="1704974" y="292900"/>
                    </a:lnTo>
                    <a:lnTo>
                      <a:pt x="1757955" y="333375"/>
                    </a:lnTo>
                    <a:lnTo>
                      <a:pt x="1737717" y="267886"/>
                    </a:lnTo>
                    <a:lnTo>
                      <a:pt x="1790699" y="227413"/>
                    </a:lnTo>
                    <a:lnTo>
                      <a:pt x="1725211" y="227413"/>
                    </a:lnTo>
                    <a:close/>
                    <a:moveTo>
                      <a:pt x="1485899" y="161925"/>
                    </a:moveTo>
                    <a:lnTo>
                      <a:pt x="1465662" y="227413"/>
                    </a:lnTo>
                    <a:lnTo>
                      <a:pt x="1400174" y="227413"/>
                    </a:lnTo>
                    <a:lnTo>
                      <a:pt x="1453156" y="267886"/>
                    </a:lnTo>
                    <a:lnTo>
                      <a:pt x="1432918" y="333375"/>
                    </a:lnTo>
                    <a:lnTo>
                      <a:pt x="1485899" y="292900"/>
                    </a:lnTo>
                    <a:lnTo>
                      <a:pt x="1538880" y="333375"/>
                    </a:lnTo>
                    <a:lnTo>
                      <a:pt x="1518642" y="267886"/>
                    </a:lnTo>
                    <a:lnTo>
                      <a:pt x="1571624" y="227413"/>
                    </a:lnTo>
                    <a:lnTo>
                      <a:pt x="1506136" y="227413"/>
                    </a:lnTo>
                    <a:close/>
                    <a:moveTo>
                      <a:pt x="1266825" y="161925"/>
                    </a:moveTo>
                    <a:lnTo>
                      <a:pt x="1246588" y="227413"/>
                    </a:lnTo>
                    <a:lnTo>
                      <a:pt x="1181100" y="227413"/>
                    </a:lnTo>
                    <a:lnTo>
                      <a:pt x="1234082" y="267886"/>
                    </a:lnTo>
                    <a:lnTo>
                      <a:pt x="1213844" y="333375"/>
                    </a:lnTo>
                    <a:lnTo>
                      <a:pt x="1266825" y="292900"/>
                    </a:lnTo>
                    <a:lnTo>
                      <a:pt x="1319806" y="333375"/>
                    </a:lnTo>
                    <a:lnTo>
                      <a:pt x="1299568" y="267886"/>
                    </a:lnTo>
                    <a:lnTo>
                      <a:pt x="1352550" y="227413"/>
                    </a:lnTo>
                    <a:lnTo>
                      <a:pt x="1287062" y="227413"/>
                    </a:lnTo>
                    <a:close/>
                    <a:moveTo>
                      <a:pt x="723900" y="161925"/>
                    </a:moveTo>
                    <a:lnTo>
                      <a:pt x="703663" y="227413"/>
                    </a:lnTo>
                    <a:lnTo>
                      <a:pt x="638175" y="227413"/>
                    </a:lnTo>
                    <a:lnTo>
                      <a:pt x="691157" y="267886"/>
                    </a:lnTo>
                    <a:lnTo>
                      <a:pt x="670919" y="333375"/>
                    </a:lnTo>
                    <a:lnTo>
                      <a:pt x="723900" y="292900"/>
                    </a:lnTo>
                    <a:lnTo>
                      <a:pt x="776881" y="333375"/>
                    </a:lnTo>
                    <a:lnTo>
                      <a:pt x="756643" y="267886"/>
                    </a:lnTo>
                    <a:lnTo>
                      <a:pt x="809625" y="227413"/>
                    </a:lnTo>
                    <a:lnTo>
                      <a:pt x="744137" y="227413"/>
                    </a:lnTo>
                    <a:close/>
                    <a:moveTo>
                      <a:pt x="504825" y="161925"/>
                    </a:moveTo>
                    <a:lnTo>
                      <a:pt x="484588" y="227413"/>
                    </a:lnTo>
                    <a:lnTo>
                      <a:pt x="419100" y="227413"/>
                    </a:lnTo>
                    <a:lnTo>
                      <a:pt x="472082" y="267886"/>
                    </a:lnTo>
                    <a:lnTo>
                      <a:pt x="451844" y="333375"/>
                    </a:lnTo>
                    <a:lnTo>
                      <a:pt x="504825" y="292900"/>
                    </a:lnTo>
                    <a:lnTo>
                      <a:pt x="557806" y="333375"/>
                    </a:lnTo>
                    <a:lnTo>
                      <a:pt x="537568" y="267886"/>
                    </a:lnTo>
                    <a:lnTo>
                      <a:pt x="590550" y="227413"/>
                    </a:lnTo>
                    <a:lnTo>
                      <a:pt x="525062" y="227413"/>
                    </a:lnTo>
                    <a:close/>
                    <a:moveTo>
                      <a:pt x="285751" y="161925"/>
                    </a:moveTo>
                    <a:lnTo>
                      <a:pt x="265514" y="227413"/>
                    </a:lnTo>
                    <a:lnTo>
                      <a:pt x="200026" y="227413"/>
                    </a:lnTo>
                    <a:lnTo>
                      <a:pt x="253008" y="267886"/>
                    </a:lnTo>
                    <a:lnTo>
                      <a:pt x="232770" y="333375"/>
                    </a:lnTo>
                    <a:lnTo>
                      <a:pt x="285751" y="292900"/>
                    </a:lnTo>
                    <a:lnTo>
                      <a:pt x="338732" y="333375"/>
                    </a:lnTo>
                    <a:lnTo>
                      <a:pt x="318494" y="267886"/>
                    </a:lnTo>
                    <a:lnTo>
                      <a:pt x="371476" y="227413"/>
                    </a:lnTo>
                    <a:lnTo>
                      <a:pt x="305988" y="227413"/>
                    </a:lnTo>
                    <a:close/>
                    <a:moveTo>
                      <a:pt x="0" y="0"/>
                    </a:moveTo>
                    <a:lnTo>
                      <a:pt x="1990725" y="0"/>
                    </a:lnTo>
                    <a:lnTo>
                      <a:pt x="1798400" y="495300"/>
                    </a:lnTo>
                    <a:lnTo>
                      <a:pt x="192325" y="4953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735" b="1" dirty="0" smtClean="0">
                    <a:solidFill>
                      <a:schemeClr val="bg1"/>
                    </a:solidFill>
                    <a:latin typeface="微软雅黑" panose="020B0503020204020204" charset="-122"/>
                    <a:ea typeface="微软雅黑" panose="020B0503020204020204" charset="-122"/>
                  </a:rPr>
                  <a:t>B</a:t>
                </a:r>
                <a:endParaRPr lang="en-US" altLang="zh-CN" sz="1735" b="1" dirty="0" smtClean="0">
                  <a:solidFill>
                    <a:schemeClr val="bg1"/>
                  </a:solidFill>
                  <a:latin typeface="微软雅黑" panose="020B0503020204020204" charset="-122"/>
                  <a:ea typeface="微软雅黑" panose="020B0503020204020204" charset="-122"/>
                </a:endParaRPr>
              </a:p>
            </p:txBody>
          </p:sp>
        </p:grpSp>
        <p:grpSp>
          <p:nvGrpSpPr>
            <p:cNvPr id="12" name="组合 11"/>
            <p:cNvGrpSpPr/>
            <p:nvPr>
              <p:custDataLst>
                <p:tags r:id="rId10"/>
              </p:custDataLst>
            </p:nvPr>
          </p:nvGrpSpPr>
          <p:grpSpPr>
            <a:xfrm>
              <a:off x="10705" y="2064"/>
              <a:ext cx="2208" cy="1196"/>
              <a:chOff x="1028700" y="3400425"/>
              <a:chExt cx="3124200" cy="1692275"/>
            </a:xfrm>
          </p:grpSpPr>
          <p:sp>
            <p:nvSpPr>
              <p:cNvPr id="25" name="任意多边形 24"/>
              <p:cNvSpPr/>
              <p:nvPr>
                <p:custDataLst>
                  <p:tags r:id="rId11"/>
                </p:custDataLst>
              </p:nvPr>
            </p:nvSpPr>
            <p:spPr>
              <a:xfrm>
                <a:off x="1028700" y="3400425"/>
                <a:ext cx="3124200" cy="1533522"/>
              </a:xfrm>
              <a:custGeom>
                <a:avLst/>
                <a:gdLst>
                  <a:gd name="connsiteX0" fmla="*/ 0 w 3124200"/>
                  <a:gd name="connsiteY0" fmla="*/ 0 h 1533522"/>
                  <a:gd name="connsiteX1" fmla="*/ 3124200 w 3124200"/>
                  <a:gd name="connsiteY1" fmla="*/ 0 h 1533522"/>
                  <a:gd name="connsiteX2" fmla="*/ 2757336 w 3124200"/>
                  <a:gd name="connsiteY2" fmla="*/ 1533522 h 1533522"/>
                  <a:gd name="connsiteX3" fmla="*/ 366864 w 3124200"/>
                  <a:gd name="connsiteY3" fmla="*/ 1533522 h 1533522"/>
                </a:gdLst>
                <a:ahLst/>
                <a:cxnLst>
                  <a:cxn ang="0">
                    <a:pos x="connsiteX0" y="connsiteY0"/>
                  </a:cxn>
                  <a:cxn ang="0">
                    <a:pos x="connsiteX1" y="connsiteY1"/>
                  </a:cxn>
                  <a:cxn ang="0">
                    <a:pos x="connsiteX2" y="connsiteY2"/>
                  </a:cxn>
                  <a:cxn ang="0">
                    <a:pos x="connsiteX3" y="connsiteY3"/>
                  </a:cxn>
                </a:cxnLst>
                <a:rect l="l" t="t" r="r" b="b"/>
                <a:pathLst>
                  <a:path w="3124200" h="1533522">
                    <a:moveTo>
                      <a:pt x="0" y="0"/>
                    </a:moveTo>
                    <a:lnTo>
                      <a:pt x="3124200" y="0"/>
                    </a:lnTo>
                    <a:lnTo>
                      <a:pt x="2757336" y="1533522"/>
                    </a:lnTo>
                    <a:lnTo>
                      <a:pt x="366864" y="153352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bIns="324000" rtlCol="0" anchor="ctr">
                <a:normAutofit/>
              </a:body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尽可能在指定的动火区开展动火作业</a:t>
                </a:r>
                <a:endParaRPr lang="zh-CN" altLang="en-US" sz="1735" b="1" smtClean="0">
                  <a:solidFill>
                    <a:schemeClr val="bg1"/>
                  </a:solidFill>
                  <a:latin typeface="微软雅黑" panose="020B0503020204020204" charset="-122"/>
                  <a:ea typeface="微软雅黑" panose="020B0503020204020204" charset="-122"/>
                </a:endParaRPr>
              </a:p>
            </p:txBody>
          </p:sp>
          <p:sp>
            <p:nvSpPr>
              <p:cNvPr id="26" name="梯形 25"/>
              <p:cNvSpPr/>
              <p:nvPr>
                <p:custDataLst>
                  <p:tags r:id="rId12"/>
                </p:custDataLst>
              </p:nvPr>
            </p:nvSpPr>
            <p:spPr>
              <a:xfrm>
                <a:off x="1400175" y="4597400"/>
                <a:ext cx="2381250" cy="336551"/>
              </a:xfrm>
              <a:prstGeom prst="trapezoid">
                <a:avLst>
                  <a:gd name="adj" fmla="val 551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935" b="1">
                  <a:latin typeface="微软雅黑" panose="020B0503020204020204" charset="-122"/>
                  <a:ea typeface="微软雅黑" panose="020B0503020204020204" charset="-122"/>
                </a:endParaRPr>
              </a:p>
            </p:txBody>
          </p:sp>
          <p:sp>
            <p:nvSpPr>
              <p:cNvPr id="27" name="任意多边形 26"/>
              <p:cNvSpPr/>
              <p:nvPr>
                <p:custDataLst>
                  <p:tags r:id="rId13"/>
                </p:custDataLst>
              </p:nvPr>
            </p:nvSpPr>
            <p:spPr>
              <a:xfrm>
                <a:off x="1595438" y="4597400"/>
                <a:ext cx="1990725" cy="495300"/>
              </a:xfrm>
              <a:custGeom>
                <a:avLst/>
                <a:gdLst>
                  <a:gd name="connsiteX0" fmla="*/ 1704974 w 1990725"/>
                  <a:gd name="connsiteY0" fmla="*/ 161925 h 495300"/>
                  <a:gd name="connsiteX1" fmla="*/ 1684737 w 1990725"/>
                  <a:gd name="connsiteY1" fmla="*/ 227413 h 495300"/>
                  <a:gd name="connsiteX2" fmla="*/ 1619249 w 1990725"/>
                  <a:gd name="connsiteY2" fmla="*/ 227413 h 495300"/>
                  <a:gd name="connsiteX3" fmla="*/ 1672231 w 1990725"/>
                  <a:gd name="connsiteY3" fmla="*/ 267886 h 495300"/>
                  <a:gd name="connsiteX4" fmla="*/ 1651993 w 1990725"/>
                  <a:gd name="connsiteY4" fmla="*/ 333375 h 495300"/>
                  <a:gd name="connsiteX5" fmla="*/ 1704974 w 1990725"/>
                  <a:gd name="connsiteY5" fmla="*/ 292900 h 495300"/>
                  <a:gd name="connsiteX6" fmla="*/ 1757955 w 1990725"/>
                  <a:gd name="connsiteY6" fmla="*/ 333375 h 495300"/>
                  <a:gd name="connsiteX7" fmla="*/ 1737717 w 1990725"/>
                  <a:gd name="connsiteY7" fmla="*/ 267886 h 495300"/>
                  <a:gd name="connsiteX8" fmla="*/ 1790699 w 1990725"/>
                  <a:gd name="connsiteY8" fmla="*/ 227413 h 495300"/>
                  <a:gd name="connsiteX9" fmla="*/ 1725211 w 1990725"/>
                  <a:gd name="connsiteY9" fmla="*/ 227413 h 495300"/>
                  <a:gd name="connsiteX10" fmla="*/ 1485899 w 1990725"/>
                  <a:gd name="connsiteY10" fmla="*/ 161925 h 495300"/>
                  <a:gd name="connsiteX11" fmla="*/ 1465662 w 1990725"/>
                  <a:gd name="connsiteY11" fmla="*/ 227413 h 495300"/>
                  <a:gd name="connsiteX12" fmla="*/ 1400174 w 1990725"/>
                  <a:gd name="connsiteY12" fmla="*/ 227413 h 495300"/>
                  <a:gd name="connsiteX13" fmla="*/ 1453156 w 1990725"/>
                  <a:gd name="connsiteY13" fmla="*/ 267886 h 495300"/>
                  <a:gd name="connsiteX14" fmla="*/ 1432918 w 1990725"/>
                  <a:gd name="connsiteY14" fmla="*/ 333375 h 495300"/>
                  <a:gd name="connsiteX15" fmla="*/ 1485899 w 1990725"/>
                  <a:gd name="connsiteY15" fmla="*/ 292900 h 495300"/>
                  <a:gd name="connsiteX16" fmla="*/ 1538880 w 1990725"/>
                  <a:gd name="connsiteY16" fmla="*/ 333375 h 495300"/>
                  <a:gd name="connsiteX17" fmla="*/ 1518642 w 1990725"/>
                  <a:gd name="connsiteY17" fmla="*/ 267886 h 495300"/>
                  <a:gd name="connsiteX18" fmla="*/ 1571624 w 1990725"/>
                  <a:gd name="connsiteY18" fmla="*/ 227413 h 495300"/>
                  <a:gd name="connsiteX19" fmla="*/ 1506136 w 1990725"/>
                  <a:gd name="connsiteY19" fmla="*/ 227413 h 495300"/>
                  <a:gd name="connsiteX20" fmla="*/ 1266825 w 1990725"/>
                  <a:gd name="connsiteY20" fmla="*/ 161925 h 495300"/>
                  <a:gd name="connsiteX21" fmla="*/ 1246588 w 1990725"/>
                  <a:gd name="connsiteY21" fmla="*/ 227413 h 495300"/>
                  <a:gd name="connsiteX22" fmla="*/ 1181100 w 1990725"/>
                  <a:gd name="connsiteY22" fmla="*/ 227413 h 495300"/>
                  <a:gd name="connsiteX23" fmla="*/ 1234082 w 1990725"/>
                  <a:gd name="connsiteY23" fmla="*/ 267886 h 495300"/>
                  <a:gd name="connsiteX24" fmla="*/ 1213844 w 1990725"/>
                  <a:gd name="connsiteY24" fmla="*/ 333375 h 495300"/>
                  <a:gd name="connsiteX25" fmla="*/ 1266825 w 1990725"/>
                  <a:gd name="connsiteY25" fmla="*/ 292900 h 495300"/>
                  <a:gd name="connsiteX26" fmla="*/ 1319806 w 1990725"/>
                  <a:gd name="connsiteY26" fmla="*/ 333375 h 495300"/>
                  <a:gd name="connsiteX27" fmla="*/ 1299568 w 1990725"/>
                  <a:gd name="connsiteY27" fmla="*/ 267886 h 495300"/>
                  <a:gd name="connsiteX28" fmla="*/ 1352550 w 1990725"/>
                  <a:gd name="connsiteY28" fmla="*/ 227413 h 495300"/>
                  <a:gd name="connsiteX29" fmla="*/ 1287062 w 1990725"/>
                  <a:gd name="connsiteY29" fmla="*/ 227413 h 495300"/>
                  <a:gd name="connsiteX30" fmla="*/ 723900 w 1990725"/>
                  <a:gd name="connsiteY30" fmla="*/ 161925 h 495300"/>
                  <a:gd name="connsiteX31" fmla="*/ 703663 w 1990725"/>
                  <a:gd name="connsiteY31" fmla="*/ 227413 h 495300"/>
                  <a:gd name="connsiteX32" fmla="*/ 638175 w 1990725"/>
                  <a:gd name="connsiteY32" fmla="*/ 227413 h 495300"/>
                  <a:gd name="connsiteX33" fmla="*/ 691157 w 1990725"/>
                  <a:gd name="connsiteY33" fmla="*/ 267886 h 495300"/>
                  <a:gd name="connsiteX34" fmla="*/ 670919 w 1990725"/>
                  <a:gd name="connsiteY34" fmla="*/ 333375 h 495300"/>
                  <a:gd name="connsiteX35" fmla="*/ 723900 w 1990725"/>
                  <a:gd name="connsiteY35" fmla="*/ 292900 h 495300"/>
                  <a:gd name="connsiteX36" fmla="*/ 776881 w 1990725"/>
                  <a:gd name="connsiteY36" fmla="*/ 333375 h 495300"/>
                  <a:gd name="connsiteX37" fmla="*/ 756643 w 1990725"/>
                  <a:gd name="connsiteY37" fmla="*/ 267886 h 495300"/>
                  <a:gd name="connsiteX38" fmla="*/ 809625 w 1990725"/>
                  <a:gd name="connsiteY38" fmla="*/ 227413 h 495300"/>
                  <a:gd name="connsiteX39" fmla="*/ 744137 w 1990725"/>
                  <a:gd name="connsiteY39" fmla="*/ 227413 h 495300"/>
                  <a:gd name="connsiteX40" fmla="*/ 504825 w 1990725"/>
                  <a:gd name="connsiteY40" fmla="*/ 161925 h 495300"/>
                  <a:gd name="connsiteX41" fmla="*/ 484588 w 1990725"/>
                  <a:gd name="connsiteY41" fmla="*/ 227413 h 495300"/>
                  <a:gd name="connsiteX42" fmla="*/ 419100 w 1990725"/>
                  <a:gd name="connsiteY42" fmla="*/ 227413 h 495300"/>
                  <a:gd name="connsiteX43" fmla="*/ 472082 w 1990725"/>
                  <a:gd name="connsiteY43" fmla="*/ 267886 h 495300"/>
                  <a:gd name="connsiteX44" fmla="*/ 451844 w 1990725"/>
                  <a:gd name="connsiteY44" fmla="*/ 333375 h 495300"/>
                  <a:gd name="connsiteX45" fmla="*/ 504825 w 1990725"/>
                  <a:gd name="connsiteY45" fmla="*/ 292900 h 495300"/>
                  <a:gd name="connsiteX46" fmla="*/ 557806 w 1990725"/>
                  <a:gd name="connsiteY46" fmla="*/ 333375 h 495300"/>
                  <a:gd name="connsiteX47" fmla="*/ 537568 w 1990725"/>
                  <a:gd name="connsiteY47" fmla="*/ 267886 h 495300"/>
                  <a:gd name="connsiteX48" fmla="*/ 590550 w 1990725"/>
                  <a:gd name="connsiteY48" fmla="*/ 227413 h 495300"/>
                  <a:gd name="connsiteX49" fmla="*/ 525062 w 1990725"/>
                  <a:gd name="connsiteY49" fmla="*/ 227413 h 495300"/>
                  <a:gd name="connsiteX50" fmla="*/ 285751 w 1990725"/>
                  <a:gd name="connsiteY50" fmla="*/ 161925 h 495300"/>
                  <a:gd name="connsiteX51" fmla="*/ 265514 w 1990725"/>
                  <a:gd name="connsiteY51" fmla="*/ 227413 h 495300"/>
                  <a:gd name="connsiteX52" fmla="*/ 200026 w 1990725"/>
                  <a:gd name="connsiteY52" fmla="*/ 227413 h 495300"/>
                  <a:gd name="connsiteX53" fmla="*/ 253008 w 1990725"/>
                  <a:gd name="connsiteY53" fmla="*/ 267886 h 495300"/>
                  <a:gd name="connsiteX54" fmla="*/ 232770 w 1990725"/>
                  <a:gd name="connsiteY54" fmla="*/ 333375 h 495300"/>
                  <a:gd name="connsiteX55" fmla="*/ 285751 w 1990725"/>
                  <a:gd name="connsiteY55" fmla="*/ 292900 h 495300"/>
                  <a:gd name="connsiteX56" fmla="*/ 338732 w 1990725"/>
                  <a:gd name="connsiteY56" fmla="*/ 333375 h 495300"/>
                  <a:gd name="connsiteX57" fmla="*/ 318494 w 1990725"/>
                  <a:gd name="connsiteY57" fmla="*/ 267886 h 495300"/>
                  <a:gd name="connsiteX58" fmla="*/ 371476 w 1990725"/>
                  <a:gd name="connsiteY58" fmla="*/ 227413 h 495300"/>
                  <a:gd name="connsiteX59" fmla="*/ 305988 w 1990725"/>
                  <a:gd name="connsiteY59" fmla="*/ 227413 h 495300"/>
                  <a:gd name="connsiteX60" fmla="*/ 0 w 1990725"/>
                  <a:gd name="connsiteY60" fmla="*/ 0 h 495300"/>
                  <a:gd name="connsiteX61" fmla="*/ 1990725 w 1990725"/>
                  <a:gd name="connsiteY61" fmla="*/ 0 h 495300"/>
                  <a:gd name="connsiteX62" fmla="*/ 1798400 w 1990725"/>
                  <a:gd name="connsiteY62" fmla="*/ 495300 h 495300"/>
                  <a:gd name="connsiteX63" fmla="*/ 192325 w 1990725"/>
                  <a:gd name="connsiteY63"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90725" h="495300">
                    <a:moveTo>
                      <a:pt x="1704974" y="161925"/>
                    </a:moveTo>
                    <a:lnTo>
                      <a:pt x="1684737" y="227413"/>
                    </a:lnTo>
                    <a:lnTo>
                      <a:pt x="1619249" y="227413"/>
                    </a:lnTo>
                    <a:lnTo>
                      <a:pt x="1672231" y="267886"/>
                    </a:lnTo>
                    <a:lnTo>
                      <a:pt x="1651993" y="333375"/>
                    </a:lnTo>
                    <a:lnTo>
                      <a:pt x="1704974" y="292900"/>
                    </a:lnTo>
                    <a:lnTo>
                      <a:pt x="1757955" y="333375"/>
                    </a:lnTo>
                    <a:lnTo>
                      <a:pt x="1737717" y="267886"/>
                    </a:lnTo>
                    <a:lnTo>
                      <a:pt x="1790699" y="227413"/>
                    </a:lnTo>
                    <a:lnTo>
                      <a:pt x="1725211" y="227413"/>
                    </a:lnTo>
                    <a:close/>
                    <a:moveTo>
                      <a:pt x="1485899" y="161925"/>
                    </a:moveTo>
                    <a:lnTo>
                      <a:pt x="1465662" y="227413"/>
                    </a:lnTo>
                    <a:lnTo>
                      <a:pt x="1400174" y="227413"/>
                    </a:lnTo>
                    <a:lnTo>
                      <a:pt x="1453156" y="267886"/>
                    </a:lnTo>
                    <a:lnTo>
                      <a:pt x="1432918" y="333375"/>
                    </a:lnTo>
                    <a:lnTo>
                      <a:pt x="1485899" y="292900"/>
                    </a:lnTo>
                    <a:lnTo>
                      <a:pt x="1538880" y="333375"/>
                    </a:lnTo>
                    <a:lnTo>
                      <a:pt x="1518642" y="267886"/>
                    </a:lnTo>
                    <a:lnTo>
                      <a:pt x="1571624" y="227413"/>
                    </a:lnTo>
                    <a:lnTo>
                      <a:pt x="1506136" y="227413"/>
                    </a:lnTo>
                    <a:close/>
                    <a:moveTo>
                      <a:pt x="1266825" y="161925"/>
                    </a:moveTo>
                    <a:lnTo>
                      <a:pt x="1246588" y="227413"/>
                    </a:lnTo>
                    <a:lnTo>
                      <a:pt x="1181100" y="227413"/>
                    </a:lnTo>
                    <a:lnTo>
                      <a:pt x="1234082" y="267886"/>
                    </a:lnTo>
                    <a:lnTo>
                      <a:pt x="1213844" y="333375"/>
                    </a:lnTo>
                    <a:lnTo>
                      <a:pt x="1266825" y="292900"/>
                    </a:lnTo>
                    <a:lnTo>
                      <a:pt x="1319806" y="333375"/>
                    </a:lnTo>
                    <a:lnTo>
                      <a:pt x="1299568" y="267886"/>
                    </a:lnTo>
                    <a:lnTo>
                      <a:pt x="1352550" y="227413"/>
                    </a:lnTo>
                    <a:lnTo>
                      <a:pt x="1287062" y="227413"/>
                    </a:lnTo>
                    <a:close/>
                    <a:moveTo>
                      <a:pt x="723900" y="161925"/>
                    </a:moveTo>
                    <a:lnTo>
                      <a:pt x="703663" y="227413"/>
                    </a:lnTo>
                    <a:lnTo>
                      <a:pt x="638175" y="227413"/>
                    </a:lnTo>
                    <a:lnTo>
                      <a:pt x="691157" y="267886"/>
                    </a:lnTo>
                    <a:lnTo>
                      <a:pt x="670919" y="333375"/>
                    </a:lnTo>
                    <a:lnTo>
                      <a:pt x="723900" y="292900"/>
                    </a:lnTo>
                    <a:lnTo>
                      <a:pt x="776881" y="333375"/>
                    </a:lnTo>
                    <a:lnTo>
                      <a:pt x="756643" y="267886"/>
                    </a:lnTo>
                    <a:lnTo>
                      <a:pt x="809625" y="227413"/>
                    </a:lnTo>
                    <a:lnTo>
                      <a:pt x="744137" y="227413"/>
                    </a:lnTo>
                    <a:close/>
                    <a:moveTo>
                      <a:pt x="504825" y="161925"/>
                    </a:moveTo>
                    <a:lnTo>
                      <a:pt x="484588" y="227413"/>
                    </a:lnTo>
                    <a:lnTo>
                      <a:pt x="419100" y="227413"/>
                    </a:lnTo>
                    <a:lnTo>
                      <a:pt x="472082" y="267886"/>
                    </a:lnTo>
                    <a:lnTo>
                      <a:pt x="451844" y="333375"/>
                    </a:lnTo>
                    <a:lnTo>
                      <a:pt x="504825" y="292900"/>
                    </a:lnTo>
                    <a:lnTo>
                      <a:pt x="557806" y="333375"/>
                    </a:lnTo>
                    <a:lnTo>
                      <a:pt x="537568" y="267886"/>
                    </a:lnTo>
                    <a:lnTo>
                      <a:pt x="590550" y="227413"/>
                    </a:lnTo>
                    <a:lnTo>
                      <a:pt x="525062" y="227413"/>
                    </a:lnTo>
                    <a:close/>
                    <a:moveTo>
                      <a:pt x="285751" y="161925"/>
                    </a:moveTo>
                    <a:lnTo>
                      <a:pt x="265514" y="227413"/>
                    </a:lnTo>
                    <a:lnTo>
                      <a:pt x="200026" y="227413"/>
                    </a:lnTo>
                    <a:lnTo>
                      <a:pt x="253008" y="267886"/>
                    </a:lnTo>
                    <a:lnTo>
                      <a:pt x="232770" y="333375"/>
                    </a:lnTo>
                    <a:lnTo>
                      <a:pt x="285751" y="292900"/>
                    </a:lnTo>
                    <a:lnTo>
                      <a:pt x="338732" y="333375"/>
                    </a:lnTo>
                    <a:lnTo>
                      <a:pt x="318494" y="267886"/>
                    </a:lnTo>
                    <a:lnTo>
                      <a:pt x="371476" y="227413"/>
                    </a:lnTo>
                    <a:lnTo>
                      <a:pt x="305988" y="227413"/>
                    </a:lnTo>
                    <a:close/>
                    <a:moveTo>
                      <a:pt x="0" y="0"/>
                    </a:moveTo>
                    <a:lnTo>
                      <a:pt x="1990725" y="0"/>
                    </a:lnTo>
                    <a:lnTo>
                      <a:pt x="1798400" y="495300"/>
                    </a:lnTo>
                    <a:lnTo>
                      <a:pt x="192325" y="4953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735" b="1" dirty="0" smtClean="0">
                    <a:solidFill>
                      <a:schemeClr val="bg1"/>
                    </a:solidFill>
                    <a:latin typeface="微软雅黑" panose="020B0503020204020204" charset="-122"/>
                    <a:ea typeface="微软雅黑" panose="020B0503020204020204" charset="-122"/>
                  </a:rPr>
                  <a:t>C</a:t>
                </a:r>
                <a:endParaRPr lang="en-US" altLang="zh-CN" sz="1735" b="1" dirty="0" smtClean="0">
                  <a:solidFill>
                    <a:schemeClr val="bg1"/>
                  </a:solidFill>
                  <a:latin typeface="微软雅黑" panose="020B0503020204020204" charset="-122"/>
                  <a:ea typeface="微软雅黑" panose="020B0503020204020204" charset="-122"/>
                </a:endParaRPr>
              </a:p>
            </p:txBody>
          </p:sp>
        </p:grpSp>
        <p:cxnSp>
          <p:nvCxnSpPr>
            <p:cNvPr id="29" name="直接连接符 28"/>
            <p:cNvCxnSpPr/>
            <p:nvPr>
              <p:custDataLst>
                <p:tags r:id="rId14"/>
              </p:custDataLst>
            </p:nvPr>
          </p:nvCxnSpPr>
          <p:spPr>
            <a:xfrm>
              <a:off x="5304" y="4761"/>
              <a:ext cx="64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p:custDataLst>
                <p:tags r:id="rId15"/>
              </p:custDataLst>
            </p:nvPr>
          </p:nvGrpSpPr>
          <p:grpSpPr>
            <a:xfrm>
              <a:off x="5804" y="3677"/>
              <a:ext cx="2208" cy="1196"/>
              <a:chOff x="1028700" y="3400425"/>
              <a:chExt cx="3124200" cy="1692275"/>
            </a:xfrm>
          </p:grpSpPr>
          <p:sp>
            <p:nvSpPr>
              <p:cNvPr id="31" name="任意多边形 30"/>
              <p:cNvSpPr/>
              <p:nvPr>
                <p:custDataLst>
                  <p:tags r:id="rId16"/>
                </p:custDataLst>
              </p:nvPr>
            </p:nvSpPr>
            <p:spPr>
              <a:xfrm>
                <a:off x="1028700" y="3400425"/>
                <a:ext cx="3124200" cy="1533522"/>
              </a:xfrm>
              <a:custGeom>
                <a:avLst/>
                <a:gdLst>
                  <a:gd name="connsiteX0" fmla="*/ 0 w 3124200"/>
                  <a:gd name="connsiteY0" fmla="*/ 0 h 1533522"/>
                  <a:gd name="connsiteX1" fmla="*/ 3124200 w 3124200"/>
                  <a:gd name="connsiteY1" fmla="*/ 0 h 1533522"/>
                  <a:gd name="connsiteX2" fmla="*/ 2757336 w 3124200"/>
                  <a:gd name="connsiteY2" fmla="*/ 1533522 h 1533522"/>
                  <a:gd name="connsiteX3" fmla="*/ 366864 w 3124200"/>
                  <a:gd name="connsiteY3" fmla="*/ 1533522 h 1533522"/>
                </a:gdLst>
                <a:ahLst/>
                <a:cxnLst>
                  <a:cxn ang="0">
                    <a:pos x="connsiteX0" y="connsiteY0"/>
                  </a:cxn>
                  <a:cxn ang="0">
                    <a:pos x="connsiteX1" y="connsiteY1"/>
                  </a:cxn>
                  <a:cxn ang="0">
                    <a:pos x="connsiteX2" y="connsiteY2"/>
                  </a:cxn>
                  <a:cxn ang="0">
                    <a:pos x="connsiteX3" y="connsiteY3"/>
                  </a:cxn>
                </a:cxnLst>
                <a:rect l="l" t="t" r="r" b="b"/>
                <a:pathLst>
                  <a:path w="3124200" h="1533522">
                    <a:moveTo>
                      <a:pt x="0" y="0"/>
                    </a:moveTo>
                    <a:lnTo>
                      <a:pt x="3124200" y="0"/>
                    </a:lnTo>
                    <a:lnTo>
                      <a:pt x="2757336" y="1533522"/>
                    </a:lnTo>
                    <a:lnTo>
                      <a:pt x="366864" y="153352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bIns="324000" rtlCol="0" anchor="ctr">
                <a:normAutofit/>
              </a:body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尽可能减少动火作业的持续时间</a:t>
                </a:r>
                <a:endParaRPr lang="zh-CN" altLang="en-US" sz="1735" b="1" smtClean="0">
                  <a:solidFill>
                    <a:schemeClr val="bg1"/>
                  </a:solidFill>
                  <a:latin typeface="微软雅黑" panose="020B0503020204020204" charset="-122"/>
                  <a:ea typeface="微软雅黑" panose="020B0503020204020204" charset="-122"/>
                </a:endParaRPr>
              </a:p>
            </p:txBody>
          </p:sp>
          <p:sp>
            <p:nvSpPr>
              <p:cNvPr id="33" name="梯形 32"/>
              <p:cNvSpPr/>
              <p:nvPr>
                <p:custDataLst>
                  <p:tags r:id="rId17"/>
                </p:custDataLst>
              </p:nvPr>
            </p:nvSpPr>
            <p:spPr>
              <a:xfrm>
                <a:off x="1400175" y="4597400"/>
                <a:ext cx="2381250" cy="336551"/>
              </a:xfrm>
              <a:prstGeom prst="trapezoid">
                <a:avLst>
                  <a:gd name="adj" fmla="val 551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935" b="1">
                  <a:latin typeface="微软雅黑" panose="020B0503020204020204" charset="-122"/>
                  <a:ea typeface="微软雅黑" panose="020B0503020204020204" charset="-122"/>
                </a:endParaRPr>
              </a:p>
            </p:txBody>
          </p:sp>
          <p:sp>
            <p:nvSpPr>
              <p:cNvPr id="34" name="任意多边形 33"/>
              <p:cNvSpPr/>
              <p:nvPr>
                <p:custDataLst>
                  <p:tags r:id="rId18"/>
                </p:custDataLst>
              </p:nvPr>
            </p:nvSpPr>
            <p:spPr>
              <a:xfrm>
                <a:off x="1595438" y="4597400"/>
                <a:ext cx="1990725" cy="495300"/>
              </a:xfrm>
              <a:custGeom>
                <a:avLst/>
                <a:gdLst>
                  <a:gd name="connsiteX0" fmla="*/ 1704974 w 1990725"/>
                  <a:gd name="connsiteY0" fmla="*/ 161925 h 495300"/>
                  <a:gd name="connsiteX1" fmla="*/ 1684737 w 1990725"/>
                  <a:gd name="connsiteY1" fmla="*/ 227413 h 495300"/>
                  <a:gd name="connsiteX2" fmla="*/ 1619249 w 1990725"/>
                  <a:gd name="connsiteY2" fmla="*/ 227413 h 495300"/>
                  <a:gd name="connsiteX3" fmla="*/ 1672231 w 1990725"/>
                  <a:gd name="connsiteY3" fmla="*/ 267886 h 495300"/>
                  <a:gd name="connsiteX4" fmla="*/ 1651993 w 1990725"/>
                  <a:gd name="connsiteY4" fmla="*/ 333375 h 495300"/>
                  <a:gd name="connsiteX5" fmla="*/ 1704974 w 1990725"/>
                  <a:gd name="connsiteY5" fmla="*/ 292900 h 495300"/>
                  <a:gd name="connsiteX6" fmla="*/ 1757955 w 1990725"/>
                  <a:gd name="connsiteY6" fmla="*/ 333375 h 495300"/>
                  <a:gd name="connsiteX7" fmla="*/ 1737717 w 1990725"/>
                  <a:gd name="connsiteY7" fmla="*/ 267886 h 495300"/>
                  <a:gd name="connsiteX8" fmla="*/ 1790699 w 1990725"/>
                  <a:gd name="connsiteY8" fmla="*/ 227413 h 495300"/>
                  <a:gd name="connsiteX9" fmla="*/ 1725211 w 1990725"/>
                  <a:gd name="connsiteY9" fmla="*/ 227413 h 495300"/>
                  <a:gd name="connsiteX10" fmla="*/ 1485899 w 1990725"/>
                  <a:gd name="connsiteY10" fmla="*/ 161925 h 495300"/>
                  <a:gd name="connsiteX11" fmla="*/ 1465662 w 1990725"/>
                  <a:gd name="connsiteY11" fmla="*/ 227413 h 495300"/>
                  <a:gd name="connsiteX12" fmla="*/ 1400174 w 1990725"/>
                  <a:gd name="connsiteY12" fmla="*/ 227413 h 495300"/>
                  <a:gd name="connsiteX13" fmla="*/ 1453156 w 1990725"/>
                  <a:gd name="connsiteY13" fmla="*/ 267886 h 495300"/>
                  <a:gd name="connsiteX14" fmla="*/ 1432918 w 1990725"/>
                  <a:gd name="connsiteY14" fmla="*/ 333375 h 495300"/>
                  <a:gd name="connsiteX15" fmla="*/ 1485899 w 1990725"/>
                  <a:gd name="connsiteY15" fmla="*/ 292900 h 495300"/>
                  <a:gd name="connsiteX16" fmla="*/ 1538880 w 1990725"/>
                  <a:gd name="connsiteY16" fmla="*/ 333375 h 495300"/>
                  <a:gd name="connsiteX17" fmla="*/ 1518642 w 1990725"/>
                  <a:gd name="connsiteY17" fmla="*/ 267886 h 495300"/>
                  <a:gd name="connsiteX18" fmla="*/ 1571624 w 1990725"/>
                  <a:gd name="connsiteY18" fmla="*/ 227413 h 495300"/>
                  <a:gd name="connsiteX19" fmla="*/ 1506136 w 1990725"/>
                  <a:gd name="connsiteY19" fmla="*/ 227413 h 495300"/>
                  <a:gd name="connsiteX20" fmla="*/ 1266825 w 1990725"/>
                  <a:gd name="connsiteY20" fmla="*/ 161925 h 495300"/>
                  <a:gd name="connsiteX21" fmla="*/ 1246588 w 1990725"/>
                  <a:gd name="connsiteY21" fmla="*/ 227413 h 495300"/>
                  <a:gd name="connsiteX22" fmla="*/ 1181100 w 1990725"/>
                  <a:gd name="connsiteY22" fmla="*/ 227413 h 495300"/>
                  <a:gd name="connsiteX23" fmla="*/ 1234082 w 1990725"/>
                  <a:gd name="connsiteY23" fmla="*/ 267886 h 495300"/>
                  <a:gd name="connsiteX24" fmla="*/ 1213844 w 1990725"/>
                  <a:gd name="connsiteY24" fmla="*/ 333375 h 495300"/>
                  <a:gd name="connsiteX25" fmla="*/ 1266825 w 1990725"/>
                  <a:gd name="connsiteY25" fmla="*/ 292900 h 495300"/>
                  <a:gd name="connsiteX26" fmla="*/ 1319806 w 1990725"/>
                  <a:gd name="connsiteY26" fmla="*/ 333375 h 495300"/>
                  <a:gd name="connsiteX27" fmla="*/ 1299568 w 1990725"/>
                  <a:gd name="connsiteY27" fmla="*/ 267886 h 495300"/>
                  <a:gd name="connsiteX28" fmla="*/ 1352550 w 1990725"/>
                  <a:gd name="connsiteY28" fmla="*/ 227413 h 495300"/>
                  <a:gd name="connsiteX29" fmla="*/ 1287062 w 1990725"/>
                  <a:gd name="connsiteY29" fmla="*/ 227413 h 495300"/>
                  <a:gd name="connsiteX30" fmla="*/ 723900 w 1990725"/>
                  <a:gd name="connsiteY30" fmla="*/ 161925 h 495300"/>
                  <a:gd name="connsiteX31" fmla="*/ 703663 w 1990725"/>
                  <a:gd name="connsiteY31" fmla="*/ 227413 h 495300"/>
                  <a:gd name="connsiteX32" fmla="*/ 638175 w 1990725"/>
                  <a:gd name="connsiteY32" fmla="*/ 227413 h 495300"/>
                  <a:gd name="connsiteX33" fmla="*/ 691157 w 1990725"/>
                  <a:gd name="connsiteY33" fmla="*/ 267886 h 495300"/>
                  <a:gd name="connsiteX34" fmla="*/ 670919 w 1990725"/>
                  <a:gd name="connsiteY34" fmla="*/ 333375 h 495300"/>
                  <a:gd name="connsiteX35" fmla="*/ 723900 w 1990725"/>
                  <a:gd name="connsiteY35" fmla="*/ 292900 h 495300"/>
                  <a:gd name="connsiteX36" fmla="*/ 776881 w 1990725"/>
                  <a:gd name="connsiteY36" fmla="*/ 333375 h 495300"/>
                  <a:gd name="connsiteX37" fmla="*/ 756643 w 1990725"/>
                  <a:gd name="connsiteY37" fmla="*/ 267886 h 495300"/>
                  <a:gd name="connsiteX38" fmla="*/ 809625 w 1990725"/>
                  <a:gd name="connsiteY38" fmla="*/ 227413 h 495300"/>
                  <a:gd name="connsiteX39" fmla="*/ 744137 w 1990725"/>
                  <a:gd name="connsiteY39" fmla="*/ 227413 h 495300"/>
                  <a:gd name="connsiteX40" fmla="*/ 504825 w 1990725"/>
                  <a:gd name="connsiteY40" fmla="*/ 161925 h 495300"/>
                  <a:gd name="connsiteX41" fmla="*/ 484588 w 1990725"/>
                  <a:gd name="connsiteY41" fmla="*/ 227413 h 495300"/>
                  <a:gd name="connsiteX42" fmla="*/ 419100 w 1990725"/>
                  <a:gd name="connsiteY42" fmla="*/ 227413 h 495300"/>
                  <a:gd name="connsiteX43" fmla="*/ 472082 w 1990725"/>
                  <a:gd name="connsiteY43" fmla="*/ 267886 h 495300"/>
                  <a:gd name="connsiteX44" fmla="*/ 451844 w 1990725"/>
                  <a:gd name="connsiteY44" fmla="*/ 333375 h 495300"/>
                  <a:gd name="connsiteX45" fmla="*/ 504825 w 1990725"/>
                  <a:gd name="connsiteY45" fmla="*/ 292900 h 495300"/>
                  <a:gd name="connsiteX46" fmla="*/ 557806 w 1990725"/>
                  <a:gd name="connsiteY46" fmla="*/ 333375 h 495300"/>
                  <a:gd name="connsiteX47" fmla="*/ 537568 w 1990725"/>
                  <a:gd name="connsiteY47" fmla="*/ 267886 h 495300"/>
                  <a:gd name="connsiteX48" fmla="*/ 590550 w 1990725"/>
                  <a:gd name="connsiteY48" fmla="*/ 227413 h 495300"/>
                  <a:gd name="connsiteX49" fmla="*/ 525062 w 1990725"/>
                  <a:gd name="connsiteY49" fmla="*/ 227413 h 495300"/>
                  <a:gd name="connsiteX50" fmla="*/ 285751 w 1990725"/>
                  <a:gd name="connsiteY50" fmla="*/ 161925 h 495300"/>
                  <a:gd name="connsiteX51" fmla="*/ 265514 w 1990725"/>
                  <a:gd name="connsiteY51" fmla="*/ 227413 h 495300"/>
                  <a:gd name="connsiteX52" fmla="*/ 200026 w 1990725"/>
                  <a:gd name="connsiteY52" fmla="*/ 227413 h 495300"/>
                  <a:gd name="connsiteX53" fmla="*/ 253008 w 1990725"/>
                  <a:gd name="connsiteY53" fmla="*/ 267886 h 495300"/>
                  <a:gd name="connsiteX54" fmla="*/ 232770 w 1990725"/>
                  <a:gd name="connsiteY54" fmla="*/ 333375 h 495300"/>
                  <a:gd name="connsiteX55" fmla="*/ 285751 w 1990725"/>
                  <a:gd name="connsiteY55" fmla="*/ 292900 h 495300"/>
                  <a:gd name="connsiteX56" fmla="*/ 338732 w 1990725"/>
                  <a:gd name="connsiteY56" fmla="*/ 333375 h 495300"/>
                  <a:gd name="connsiteX57" fmla="*/ 318494 w 1990725"/>
                  <a:gd name="connsiteY57" fmla="*/ 267886 h 495300"/>
                  <a:gd name="connsiteX58" fmla="*/ 371476 w 1990725"/>
                  <a:gd name="connsiteY58" fmla="*/ 227413 h 495300"/>
                  <a:gd name="connsiteX59" fmla="*/ 305988 w 1990725"/>
                  <a:gd name="connsiteY59" fmla="*/ 227413 h 495300"/>
                  <a:gd name="connsiteX60" fmla="*/ 0 w 1990725"/>
                  <a:gd name="connsiteY60" fmla="*/ 0 h 495300"/>
                  <a:gd name="connsiteX61" fmla="*/ 1990725 w 1990725"/>
                  <a:gd name="connsiteY61" fmla="*/ 0 h 495300"/>
                  <a:gd name="connsiteX62" fmla="*/ 1798400 w 1990725"/>
                  <a:gd name="connsiteY62" fmla="*/ 495300 h 495300"/>
                  <a:gd name="connsiteX63" fmla="*/ 192325 w 1990725"/>
                  <a:gd name="connsiteY63"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90725" h="495300">
                    <a:moveTo>
                      <a:pt x="1704974" y="161925"/>
                    </a:moveTo>
                    <a:lnTo>
                      <a:pt x="1684737" y="227413"/>
                    </a:lnTo>
                    <a:lnTo>
                      <a:pt x="1619249" y="227413"/>
                    </a:lnTo>
                    <a:lnTo>
                      <a:pt x="1672231" y="267886"/>
                    </a:lnTo>
                    <a:lnTo>
                      <a:pt x="1651993" y="333375"/>
                    </a:lnTo>
                    <a:lnTo>
                      <a:pt x="1704974" y="292900"/>
                    </a:lnTo>
                    <a:lnTo>
                      <a:pt x="1757955" y="333375"/>
                    </a:lnTo>
                    <a:lnTo>
                      <a:pt x="1737717" y="267886"/>
                    </a:lnTo>
                    <a:lnTo>
                      <a:pt x="1790699" y="227413"/>
                    </a:lnTo>
                    <a:lnTo>
                      <a:pt x="1725211" y="227413"/>
                    </a:lnTo>
                    <a:close/>
                    <a:moveTo>
                      <a:pt x="1485899" y="161925"/>
                    </a:moveTo>
                    <a:lnTo>
                      <a:pt x="1465662" y="227413"/>
                    </a:lnTo>
                    <a:lnTo>
                      <a:pt x="1400174" y="227413"/>
                    </a:lnTo>
                    <a:lnTo>
                      <a:pt x="1453156" y="267886"/>
                    </a:lnTo>
                    <a:lnTo>
                      <a:pt x="1432918" y="333375"/>
                    </a:lnTo>
                    <a:lnTo>
                      <a:pt x="1485899" y="292900"/>
                    </a:lnTo>
                    <a:lnTo>
                      <a:pt x="1538880" y="333375"/>
                    </a:lnTo>
                    <a:lnTo>
                      <a:pt x="1518642" y="267886"/>
                    </a:lnTo>
                    <a:lnTo>
                      <a:pt x="1571624" y="227413"/>
                    </a:lnTo>
                    <a:lnTo>
                      <a:pt x="1506136" y="227413"/>
                    </a:lnTo>
                    <a:close/>
                    <a:moveTo>
                      <a:pt x="1266825" y="161925"/>
                    </a:moveTo>
                    <a:lnTo>
                      <a:pt x="1246588" y="227413"/>
                    </a:lnTo>
                    <a:lnTo>
                      <a:pt x="1181100" y="227413"/>
                    </a:lnTo>
                    <a:lnTo>
                      <a:pt x="1234082" y="267886"/>
                    </a:lnTo>
                    <a:lnTo>
                      <a:pt x="1213844" y="333375"/>
                    </a:lnTo>
                    <a:lnTo>
                      <a:pt x="1266825" y="292900"/>
                    </a:lnTo>
                    <a:lnTo>
                      <a:pt x="1319806" y="333375"/>
                    </a:lnTo>
                    <a:lnTo>
                      <a:pt x="1299568" y="267886"/>
                    </a:lnTo>
                    <a:lnTo>
                      <a:pt x="1352550" y="227413"/>
                    </a:lnTo>
                    <a:lnTo>
                      <a:pt x="1287062" y="227413"/>
                    </a:lnTo>
                    <a:close/>
                    <a:moveTo>
                      <a:pt x="723900" y="161925"/>
                    </a:moveTo>
                    <a:lnTo>
                      <a:pt x="703663" y="227413"/>
                    </a:lnTo>
                    <a:lnTo>
                      <a:pt x="638175" y="227413"/>
                    </a:lnTo>
                    <a:lnTo>
                      <a:pt x="691157" y="267886"/>
                    </a:lnTo>
                    <a:lnTo>
                      <a:pt x="670919" y="333375"/>
                    </a:lnTo>
                    <a:lnTo>
                      <a:pt x="723900" y="292900"/>
                    </a:lnTo>
                    <a:lnTo>
                      <a:pt x="776881" y="333375"/>
                    </a:lnTo>
                    <a:lnTo>
                      <a:pt x="756643" y="267886"/>
                    </a:lnTo>
                    <a:lnTo>
                      <a:pt x="809625" y="227413"/>
                    </a:lnTo>
                    <a:lnTo>
                      <a:pt x="744137" y="227413"/>
                    </a:lnTo>
                    <a:close/>
                    <a:moveTo>
                      <a:pt x="504825" y="161925"/>
                    </a:moveTo>
                    <a:lnTo>
                      <a:pt x="484588" y="227413"/>
                    </a:lnTo>
                    <a:lnTo>
                      <a:pt x="419100" y="227413"/>
                    </a:lnTo>
                    <a:lnTo>
                      <a:pt x="472082" y="267886"/>
                    </a:lnTo>
                    <a:lnTo>
                      <a:pt x="451844" y="333375"/>
                    </a:lnTo>
                    <a:lnTo>
                      <a:pt x="504825" y="292900"/>
                    </a:lnTo>
                    <a:lnTo>
                      <a:pt x="557806" y="333375"/>
                    </a:lnTo>
                    <a:lnTo>
                      <a:pt x="537568" y="267886"/>
                    </a:lnTo>
                    <a:lnTo>
                      <a:pt x="590550" y="227413"/>
                    </a:lnTo>
                    <a:lnTo>
                      <a:pt x="525062" y="227413"/>
                    </a:lnTo>
                    <a:close/>
                    <a:moveTo>
                      <a:pt x="285751" y="161925"/>
                    </a:moveTo>
                    <a:lnTo>
                      <a:pt x="265514" y="227413"/>
                    </a:lnTo>
                    <a:lnTo>
                      <a:pt x="200026" y="227413"/>
                    </a:lnTo>
                    <a:lnTo>
                      <a:pt x="253008" y="267886"/>
                    </a:lnTo>
                    <a:lnTo>
                      <a:pt x="232770" y="333375"/>
                    </a:lnTo>
                    <a:lnTo>
                      <a:pt x="285751" y="292900"/>
                    </a:lnTo>
                    <a:lnTo>
                      <a:pt x="338732" y="333375"/>
                    </a:lnTo>
                    <a:lnTo>
                      <a:pt x="318494" y="267886"/>
                    </a:lnTo>
                    <a:lnTo>
                      <a:pt x="371476" y="227413"/>
                    </a:lnTo>
                    <a:lnTo>
                      <a:pt x="305988" y="227413"/>
                    </a:lnTo>
                    <a:close/>
                    <a:moveTo>
                      <a:pt x="0" y="0"/>
                    </a:moveTo>
                    <a:lnTo>
                      <a:pt x="1990725" y="0"/>
                    </a:lnTo>
                    <a:lnTo>
                      <a:pt x="1798400" y="495300"/>
                    </a:lnTo>
                    <a:lnTo>
                      <a:pt x="192325" y="4953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735" b="1" dirty="0" smtClean="0">
                    <a:solidFill>
                      <a:schemeClr val="bg1"/>
                    </a:solidFill>
                    <a:latin typeface="微软雅黑" panose="020B0503020204020204" charset="-122"/>
                    <a:ea typeface="微软雅黑" panose="020B0503020204020204" charset="-122"/>
                  </a:rPr>
                  <a:t>D</a:t>
                </a:r>
                <a:endParaRPr lang="en-US" altLang="zh-CN" sz="1735" b="1" dirty="0" smtClean="0">
                  <a:solidFill>
                    <a:schemeClr val="bg1"/>
                  </a:solidFill>
                  <a:latin typeface="微软雅黑" panose="020B0503020204020204" charset="-122"/>
                  <a:ea typeface="微软雅黑" panose="020B0503020204020204" charset="-122"/>
                </a:endParaRPr>
              </a:p>
            </p:txBody>
          </p:sp>
        </p:grpSp>
        <p:grpSp>
          <p:nvGrpSpPr>
            <p:cNvPr id="35" name="组合 34"/>
            <p:cNvGrpSpPr/>
            <p:nvPr>
              <p:custDataLst>
                <p:tags r:id="rId19"/>
              </p:custDataLst>
            </p:nvPr>
          </p:nvGrpSpPr>
          <p:grpSpPr>
            <a:xfrm>
              <a:off x="9072" y="3677"/>
              <a:ext cx="2208" cy="1196"/>
              <a:chOff x="1028700" y="3400425"/>
              <a:chExt cx="3124200" cy="1692275"/>
            </a:xfrm>
          </p:grpSpPr>
          <p:sp>
            <p:nvSpPr>
              <p:cNvPr id="38" name="任意多边形 37"/>
              <p:cNvSpPr/>
              <p:nvPr>
                <p:custDataLst>
                  <p:tags r:id="rId20"/>
                </p:custDataLst>
              </p:nvPr>
            </p:nvSpPr>
            <p:spPr>
              <a:xfrm>
                <a:off x="1028700" y="3400425"/>
                <a:ext cx="3124200" cy="1533522"/>
              </a:xfrm>
              <a:custGeom>
                <a:avLst/>
                <a:gdLst>
                  <a:gd name="connsiteX0" fmla="*/ 0 w 3124200"/>
                  <a:gd name="connsiteY0" fmla="*/ 0 h 1533522"/>
                  <a:gd name="connsiteX1" fmla="*/ 3124200 w 3124200"/>
                  <a:gd name="connsiteY1" fmla="*/ 0 h 1533522"/>
                  <a:gd name="connsiteX2" fmla="*/ 2757336 w 3124200"/>
                  <a:gd name="connsiteY2" fmla="*/ 1533522 h 1533522"/>
                  <a:gd name="connsiteX3" fmla="*/ 366864 w 3124200"/>
                  <a:gd name="connsiteY3" fmla="*/ 1533522 h 1533522"/>
                </a:gdLst>
                <a:ahLst/>
                <a:cxnLst>
                  <a:cxn ang="0">
                    <a:pos x="connsiteX0" y="connsiteY0"/>
                  </a:cxn>
                  <a:cxn ang="0">
                    <a:pos x="connsiteX1" y="connsiteY1"/>
                  </a:cxn>
                  <a:cxn ang="0">
                    <a:pos x="connsiteX2" y="connsiteY2"/>
                  </a:cxn>
                  <a:cxn ang="0">
                    <a:pos x="connsiteX3" y="connsiteY3"/>
                  </a:cxn>
                </a:cxnLst>
                <a:rect l="l" t="t" r="r" b="b"/>
                <a:pathLst>
                  <a:path w="3124200" h="1533522">
                    <a:moveTo>
                      <a:pt x="0" y="0"/>
                    </a:moveTo>
                    <a:lnTo>
                      <a:pt x="3124200" y="0"/>
                    </a:lnTo>
                    <a:lnTo>
                      <a:pt x="2757336" y="1533522"/>
                    </a:lnTo>
                    <a:lnTo>
                      <a:pt x="366864" y="153352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bIns="324000" rtlCol="0" anchor="ctr">
                <a:normAutofit/>
              </a:body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尽可能减少现场作业人员的数量</a:t>
                </a:r>
                <a:endParaRPr lang="zh-CN" altLang="en-US" sz="1735" b="1" smtClean="0">
                  <a:solidFill>
                    <a:schemeClr val="bg1"/>
                  </a:solidFill>
                  <a:latin typeface="微软雅黑" panose="020B0503020204020204" charset="-122"/>
                  <a:ea typeface="微软雅黑" panose="020B0503020204020204" charset="-122"/>
                </a:endParaRPr>
              </a:p>
            </p:txBody>
          </p:sp>
          <p:sp>
            <p:nvSpPr>
              <p:cNvPr id="39" name="梯形 38"/>
              <p:cNvSpPr/>
              <p:nvPr>
                <p:custDataLst>
                  <p:tags r:id="rId21"/>
                </p:custDataLst>
              </p:nvPr>
            </p:nvSpPr>
            <p:spPr>
              <a:xfrm>
                <a:off x="1400175" y="4597400"/>
                <a:ext cx="2381250" cy="336551"/>
              </a:xfrm>
              <a:prstGeom prst="trapezoid">
                <a:avLst>
                  <a:gd name="adj" fmla="val 5515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935" b="1">
                  <a:latin typeface="微软雅黑" panose="020B0503020204020204" charset="-122"/>
                  <a:ea typeface="微软雅黑" panose="020B0503020204020204" charset="-122"/>
                </a:endParaRPr>
              </a:p>
            </p:txBody>
          </p:sp>
          <p:sp>
            <p:nvSpPr>
              <p:cNvPr id="40" name="任意多边形 39"/>
              <p:cNvSpPr/>
              <p:nvPr>
                <p:custDataLst>
                  <p:tags r:id="rId22"/>
                </p:custDataLst>
              </p:nvPr>
            </p:nvSpPr>
            <p:spPr>
              <a:xfrm>
                <a:off x="1594388" y="4597400"/>
                <a:ext cx="1990725" cy="495300"/>
              </a:xfrm>
              <a:custGeom>
                <a:avLst/>
                <a:gdLst>
                  <a:gd name="connsiteX0" fmla="*/ 1704974 w 1990725"/>
                  <a:gd name="connsiteY0" fmla="*/ 161925 h 495300"/>
                  <a:gd name="connsiteX1" fmla="*/ 1684737 w 1990725"/>
                  <a:gd name="connsiteY1" fmla="*/ 227413 h 495300"/>
                  <a:gd name="connsiteX2" fmla="*/ 1619249 w 1990725"/>
                  <a:gd name="connsiteY2" fmla="*/ 227413 h 495300"/>
                  <a:gd name="connsiteX3" fmla="*/ 1672231 w 1990725"/>
                  <a:gd name="connsiteY3" fmla="*/ 267886 h 495300"/>
                  <a:gd name="connsiteX4" fmla="*/ 1651993 w 1990725"/>
                  <a:gd name="connsiteY4" fmla="*/ 333375 h 495300"/>
                  <a:gd name="connsiteX5" fmla="*/ 1704974 w 1990725"/>
                  <a:gd name="connsiteY5" fmla="*/ 292900 h 495300"/>
                  <a:gd name="connsiteX6" fmla="*/ 1757955 w 1990725"/>
                  <a:gd name="connsiteY6" fmla="*/ 333375 h 495300"/>
                  <a:gd name="connsiteX7" fmla="*/ 1737717 w 1990725"/>
                  <a:gd name="connsiteY7" fmla="*/ 267886 h 495300"/>
                  <a:gd name="connsiteX8" fmla="*/ 1790699 w 1990725"/>
                  <a:gd name="connsiteY8" fmla="*/ 227413 h 495300"/>
                  <a:gd name="connsiteX9" fmla="*/ 1725211 w 1990725"/>
                  <a:gd name="connsiteY9" fmla="*/ 227413 h 495300"/>
                  <a:gd name="connsiteX10" fmla="*/ 1485899 w 1990725"/>
                  <a:gd name="connsiteY10" fmla="*/ 161925 h 495300"/>
                  <a:gd name="connsiteX11" fmla="*/ 1465662 w 1990725"/>
                  <a:gd name="connsiteY11" fmla="*/ 227413 h 495300"/>
                  <a:gd name="connsiteX12" fmla="*/ 1400174 w 1990725"/>
                  <a:gd name="connsiteY12" fmla="*/ 227413 h 495300"/>
                  <a:gd name="connsiteX13" fmla="*/ 1453156 w 1990725"/>
                  <a:gd name="connsiteY13" fmla="*/ 267886 h 495300"/>
                  <a:gd name="connsiteX14" fmla="*/ 1432918 w 1990725"/>
                  <a:gd name="connsiteY14" fmla="*/ 333375 h 495300"/>
                  <a:gd name="connsiteX15" fmla="*/ 1485899 w 1990725"/>
                  <a:gd name="connsiteY15" fmla="*/ 292900 h 495300"/>
                  <a:gd name="connsiteX16" fmla="*/ 1538880 w 1990725"/>
                  <a:gd name="connsiteY16" fmla="*/ 333375 h 495300"/>
                  <a:gd name="connsiteX17" fmla="*/ 1518642 w 1990725"/>
                  <a:gd name="connsiteY17" fmla="*/ 267886 h 495300"/>
                  <a:gd name="connsiteX18" fmla="*/ 1571624 w 1990725"/>
                  <a:gd name="connsiteY18" fmla="*/ 227413 h 495300"/>
                  <a:gd name="connsiteX19" fmla="*/ 1506136 w 1990725"/>
                  <a:gd name="connsiteY19" fmla="*/ 227413 h 495300"/>
                  <a:gd name="connsiteX20" fmla="*/ 1266825 w 1990725"/>
                  <a:gd name="connsiteY20" fmla="*/ 161925 h 495300"/>
                  <a:gd name="connsiteX21" fmla="*/ 1246588 w 1990725"/>
                  <a:gd name="connsiteY21" fmla="*/ 227413 h 495300"/>
                  <a:gd name="connsiteX22" fmla="*/ 1181100 w 1990725"/>
                  <a:gd name="connsiteY22" fmla="*/ 227413 h 495300"/>
                  <a:gd name="connsiteX23" fmla="*/ 1234082 w 1990725"/>
                  <a:gd name="connsiteY23" fmla="*/ 267886 h 495300"/>
                  <a:gd name="connsiteX24" fmla="*/ 1213844 w 1990725"/>
                  <a:gd name="connsiteY24" fmla="*/ 333375 h 495300"/>
                  <a:gd name="connsiteX25" fmla="*/ 1266825 w 1990725"/>
                  <a:gd name="connsiteY25" fmla="*/ 292900 h 495300"/>
                  <a:gd name="connsiteX26" fmla="*/ 1319806 w 1990725"/>
                  <a:gd name="connsiteY26" fmla="*/ 333375 h 495300"/>
                  <a:gd name="connsiteX27" fmla="*/ 1299568 w 1990725"/>
                  <a:gd name="connsiteY27" fmla="*/ 267886 h 495300"/>
                  <a:gd name="connsiteX28" fmla="*/ 1352550 w 1990725"/>
                  <a:gd name="connsiteY28" fmla="*/ 227413 h 495300"/>
                  <a:gd name="connsiteX29" fmla="*/ 1287062 w 1990725"/>
                  <a:gd name="connsiteY29" fmla="*/ 227413 h 495300"/>
                  <a:gd name="connsiteX30" fmla="*/ 723900 w 1990725"/>
                  <a:gd name="connsiteY30" fmla="*/ 161925 h 495300"/>
                  <a:gd name="connsiteX31" fmla="*/ 703663 w 1990725"/>
                  <a:gd name="connsiteY31" fmla="*/ 227413 h 495300"/>
                  <a:gd name="connsiteX32" fmla="*/ 638175 w 1990725"/>
                  <a:gd name="connsiteY32" fmla="*/ 227413 h 495300"/>
                  <a:gd name="connsiteX33" fmla="*/ 691157 w 1990725"/>
                  <a:gd name="connsiteY33" fmla="*/ 267886 h 495300"/>
                  <a:gd name="connsiteX34" fmla="*/ 670919 w 1990725"/>
                  <a:gd name="connsiteY34" fmla="*/ 333375 h 495300"/>
                  <a:gd name="connsiteX35" fmla="*/ 723900 w 1990725"/>
                  <a:gd name="connsiteY35" fmla="*/ 292900 h 495300"/>
                  <a:gd name="connsiteX36" fmla="*/ 776881 w 1990725"/>
                  <a:gd name="connsiteY36" fmla="*/ 333375 h 495300"/>
                  <a:gd name="connsiteX37" fmla="*/ 756643 w 1990725"/>
                  <a:gd name="connsiteY37" fmla="*/ 267886 h 495300"/>
                  <a:gd name="connsiteX38" fmla="*/ 809625 w 1990725"/>
                  <a:gd name="connsiteY38" fmla="*/ 227413 h 495300"/>
                  <a:gd name="connsiteX39" fmla="*/ 744137 w 1990725"/>
                  <a:gd name="connsiteY39" fmla="*/ 227413 h 495300"/>
                  <a:gd name="connsiteX40" fmla="*/ 504825 w 1990725"/>
                  <a:gd name="connsiteY40" fmla="*/ 161925 h 495300"/>
                  <a:gd name="connsiteX41" fmla="*/ 484588 w 1990725"/>
                  <a:gd name="connsiteY41" fmla="*/ 227413 h 495300"/>
                  <a:gd name="connsiteX42" fmla="*/ 419100 w 1990725"/>
                  <a:gd name="connsiteY42" fmla="*/ 227413 h 495300"/>
                  <a:gd name="connsiteX43" fmla="*/ 472082 w 1990725"/>
                  <a:gd name="connsiteY43" fmla="*/ 267886 h 495300"/>
                  <a:gd name="connsiteX44" fmla="*/ 451844 w 1990725"/>
                  <a:gd name="connsiteY44" fmla="*/ 333375 h 495300"/>
                  <a:gd name="connsiteX45" fmla="*/ 504825 w 1990725"/>
                  <a:gd name="connsiteY45" fmla="*/ 292900 h 495300"/>
                  <a:gd name="connsiteX46" fmla="*/ 557806 w 1990725"/>
                  <a:gd name="connsiteY46" fmla="*/ 333375 h 495300"/>
                  <a:gd name="connsiteX47" fmla="*/ 537568 w 1990725"/>
                  <a:gd name="connsiteY47" fmla="*/ 267886 h 495300"/>
                  <a:gd name="connsiteX48" fmla="*/ 590550 w 1990725"/>
                  <a:gd name="connsiteY48" fmla="*/ 227413 h 495300"/>
                  <a:gd name="connsiteX49" fmla="*/ 525062 w 1990725"/>
                  <a:gd name="connsiteY49" fmla="*/ 227413 h 495300"/>
                  <a:gd name="connsiteX50" fmla="*/ 285751 w 1990725"/>
                  <a:gd name="connsiteY50" fmla="*/ 161925 h 495300"/>
                  <a:gd name="connsiteX51" fmla="*/ 265514 w 1990725"/>
                  <a:gd name="connsiteY51" fmla="*/ 227413 h 495300"/>
                  <a:gd name="connsiteX52" fmla="*/ 200026 w 1990725"/>
                  <a:gd name="connsiteY52" fmla="*/ 227413 h 495300"/>
                  <a:gd name="connsiteX53" fmla="*/ 253008 w 1990725"/>
                  <a:gd name="connsiteY53" fmla="*/ 267886 h 495300"/>
                  <a:gd name="connsiteX54" fmla="*/ 232770 w 1990725"/>
                  <a:gd name="connsiteY54" fmla="*/ 333375 h 495300"/>
                  <a:gd name="connsiteX55" fmla="*/ 285751 w 1990725"/>
                  <a:gd name="connsiteY55" fmla="*/ 292900 h 495300"/>
                  <a:gd name="connsiteX56" fmla="*/ 338732 w 1990725"/>
                  <a:gd name="connsiteY56" fmla="*/ 333375 h 495300"/>
                  <a:gd name="connsiteX57" fmla="*/ 318494 w 1990725"/>
                  <a:gd name="connsiteY57" fmla="*/ 267886 h 495300"/>
                  <a:gd name="connsiteX58" fmla="*/ 371476 w 1990725"/>
                  <a:gd name="connsiteY58" fmla="*/ 227413 h 495300"/>
                  <a:gd name="connsiteX59" fmla="*/ 305988 w 1990725"/>
                  <a:gd name="connsiteY59" fmla="*/ 227413 h 495300"/>
                  <a:gd name="connsiteX60" fmla="*/ 0 w 1990725"/>
                  <a:gd name="connsiteY60" fmla="*/ 0 h 495300"/>
                  <a:gd name="connsiteX61" fmla="*/ 1990725 w 1990725"/>
                  <a:gd name="connsiteY61" fmla="*/ 0 h 495300"/>
                  <a:gd name="connsiteX62" fmla="*/ 1798400 w 1990725"/>
                  <a:gd name="connsiteY62" fmla="*/ 495300 h 495300"/>
                  <a:gd name="connsiteX63" fmla="*/ 192325 w 1990725"/>
                  <a:gd name="connsiteY63"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990725" h="495300">
                    <a:moveTo>
                      <a:pt x="1704974" y="161925"/>
                    </a:moveTo>
                    <a:lnTo>
                      <a:pt x="1684737" y="227413"/>
                    </a:lnTo>
                    <a:lnTo>
                      <a:pt x="1619249" y="227413"/>
                    </a:lnTo>
                    <a:lnTo>
                      <a:pt x="1672231" y="267886"/>
                    </a:lnTo>
                    <a:lnTo>
                      <a:pt x="1651993" y="333375"/>
                    </a:lnTo>
                    <a:lnTo>
                      <a:pt x="1704974" y="292900"/>
                    </a:lnTo>
                    <a:lnTo>
                      <a:pt x="1757955" y="333375"/>
                    </a:lnTo>
                    <a:lnTo>
                      <a:pt x="1737717" y="267886"/>
                    </a:lnTo>
                    <a:lnTo>
                      <a:pt x="1790699" y="227413"/>
                    </a:lnTo>
                    <a:lnTo>
                      <a:pt x="1725211" y="227413"/>
                    </a:lnTo>
                    <a:close/>
                    <a:moveTo>
                      <a:pt x="1485899" y="161925"/>
                    </a:moveTo>
                    <a:lnTo>
                      <a:pt x="1465662" y="227413"/>
                    </a:lnTo>
                    <a:lnTo>
                      <a:pt x="1400174" y="227413"/>
                    </a:lnTo>
                    <a:lnTo>
                      <a:pt x="1453156" y="267886"/>
                    </a:lnTo>
                    <a:lnTo>
                      <a:pt x="1432918" y="333375"/>
                    </a:lnTo>
                    <a:lnTo>
                      <a:pt x="1485899" y="292900"/>
                    </a:lnTo>
                    <a:lnTo>
                      <a:pt x="1538880" y="333375"/>
                    </a:lnTo>
                    <a:lnTo>
                      <a:pt x="1518642" y="267886"/>
                    </a:lnTo>
                    <a:lnTo>
                      <a:pt x="1571624" y="227413"/>
                    </a:lnTo>
                    <a:lnTo>
                      <a:pt x="1506136" y="227413"/>
                    </a:lnTo>
                    <a:close/>
                    <a:moveTo>
                      <a:pt x="1266825" y="161925"/>
                    </a:moveTo>
                    <a:lnTo>
                      <a:pt x="1246588" y="227413"/>
                    </a:lnTo>
                    <a:lnTo>
                      <a:pt x="1181100" y="227413"/>
                    </a:lnTo>
                    <a:lnTo>
                      <a:pt x="1234082" y="267886"/>
                    </a:lnTo>
                    <a:lnTo>
                      <a:pt x="1213844" y="333375"/>
                    </a:lnTo>
                    <a:lnTo>
                      <a:pt x="1266825" y="292900"/>
                    </a:lnTo>
                    <a:lnTo>
                      <a:pt x="1319806" y="333375"/>
                    </a:lnTo>
                    <a:lnTo>
                      <a:pt x="1299568" y="267886"/>
                    </a:lnTo>
                    <a:lnTo>
                      <a:pt x="1352550" y="227413"/>
                    </a:lnTo>
                    <a:lnTo>
                      <a:pt x="1287062" y="227413"/>
                    </a:lnTo>
                    <a:close/>
                    <a:moveTo>
                      <a:pt x="723900" y="161925"/>
                    </a:moveTo>
                    <a:lnTo>
                      <a:pt x="703663" y="227413"/>
                    </a:lnTo>
                    <a:lnTo>
                      <a:pt x="638175" y="227413"/>
                    </a:lnTo>
                    <a:lnTo>
                      <a:pt x="691157" y="267886"/>
                    </a:lnTo>
                    <a:lnTo>
                      <a:pt x="670919" y="333375"/>
                    </a:lnTo>
                    <a:lnTo>
                      <a:pt x="723900" y="292900"/>
                    </a:lnTo>
                    <a:lnTo>
                      <a:pt x="776881" y="333375"/>
                    </a:lnTo>
                    <a:lnTo>
                      <a:pt x="756643" y="267886"/>
                    </a:lnTo>
                    <a:lnTo>
                      <a:pt x="809625" y="227413"/>
                    </a:lnTo>
                    <a:lnTo>
                      <a:pt x="744137" y="227413"/>
                    </a:lnTo>
                    <a:close/>
                    <a:moveTo>
                      <a:pt x="504825" y="161925"/>
                    </a:moveTo>
                    <a:lnTo>
                      <a:pt x="484588" y="227413"/>
                    </a:lnTo>
                    <a:lnTo>
                      <a:pt x="419100" y="227413"/>
                    </a:lnTo>
                    <a:lnTo>
                      <a:pt x="472082" y="267886"/>
                    </a:lnTo>
                    <a:lnTo>
                      <a:pt x="451844" y="333375"/>
                    </a:lnTo>
                    <a:lnTo>
                      <a:pt x="504825" y="292900"/>
                    </a:lnTo>
                    <a:lnTo>
                      <a:pt x="557806" y="333375"/>
                    </a:lnTo>
                    <a:lnTo>
                      <a:pt x="537568" y="267886"/>
                    </a:lnTo>
                    <a:lnTo>
                      <a:pt x="590550" y="227413"/>
                    </a:lnTo>
                    <a:lnTo>
                      <a:pt x="525062" y="227413"/>
                    </a:lnTo>
                    <a:close/>
                    <a:moveTo>
                      <a:pt x="285751" y="161925"/>
                    </a:moveTo>
                    <a:lnTo>
                      <a:pt x="265514" y="227413"/>
                    </a:lnTo>
                    <a:lnTo>
                      <a:pt x="200026" y="227413"/>
                    </a:lnTo>
                    <a:lnTo>
                      <a:pt x="253008" y="267886"/>
                    </a:lnTo>
                    <a:lnTo>
                      <a:pt x="232770" y="333375"/>
                    </a:lnTo>
                    <a:lnTo>
                      <a:pt x="285751" y="292900"/>
                    </a:lnTo>
                    <a:lnTo>
                      <a:pt x="338732" y="333375"/>
                    </a:lnTo>
                    <a:lnTo>
                      <a:pt x="318494" y="267886"/>
                    </a:lnTo>
                    <a:lnTo>
                      <a:pt x="371476" y="227413"/>
                    </a:lnTo>
                    <a:lnTo>
                      <a:pt x="305988" y="227413"/>
                    </a:lnTo>
                    <a:close/>
                    <a:moveTo>
                      <a:pt x="0" y="0"/>
                    </a:moveTo>
                    <a:lnTo>
                      <a:pt x="1990725" y="0"/>
                    </a:lnTo>
                    <a:lnTo>
                      <a:pt x="1798400" y="495300"/>
                    </a:lnTo>
                    <a:lnTo>
                      <a:pt x="192325" y="4953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altLang="zh-CN" sz="1735" b="1" dirty="0" smtClean="0">
                    <a:solidFill>
                      <a:schemeClr val="bg1"/>
                    </a:solidFill>
                    <a:latin typeface="微软雅黑" panose="020B0503020204020204" charset="-122"/>
                    <a:ea typeface="微软雅黑" panose="020B0503020204020204" charset="-122"/>
                  </a:rPr>
                  <a:t>E</a:t>
                </a:r>
                <a:endParaRPr lang="en-US" altLang="zh-CN" sz="1735" b="1" dirty="0" smtClean="0">
                  <a:solidFill>
                    <a:schemeClr val="bg1"/>
                  </a:solidFill>
                  <a:latin typeface="微软雅黑" panose="020B0503020204020204" charset="-122"/>
                  <a:ea typeface="微软雅黑" panose="020B0503020204020204" charset="-122"/>
                </a:endParaRPr>
              </a:p>
            </p:txBody>
          </p:sp>
        </p:grpSp>
      </p:grpSp>
    </p:spTree>
    <p:custDataLst>
      <p:tags r:id="rId23"/>
    </p:custDataLst>
  </p:cSld>
  <p:clrMapOvr>
    <a:masterClrMapping/>
  </p:clrMapOvr>
  <p:transition advTm="0">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4" name="文本框 3"/>
          <p:cNvSpPr txBox="1"/>
          <p:nvPr/>
        </p:nvSpPr>
        <p:spPr>
          <a:xfrm>
            <a:off x="1156547" y="1587500"/>
            <a:ext cx="1368213"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风险规避</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nvGrpSpPr>
          <p:cNvPr id="557060" name="组合 19"/>
          <p:cNvGrpSpPr/>
          <p:nvPr/>
        </p:nvGrpSpPr>
        <p:grpSpPr bwMode="auto">
          <a:xfrm>
            <a:off x="3655484" y="2221012"/>
            <a:ext cx="4701116" cy="4072467"/>
            <a:chOff x="5292080" y="1901934"/>
            <a:chExt cx="3525512" cy="3053748"/>
          </a:xfrm>
        </p:grpSpPr>
        <p:sp>
          <p:nvSpPr>
            <p:cNvPr id="12" name="等腰三角形 11"/>
            <p:cNvSpPr/>
            <p:nvPr/>
          </p:nvSpPr>
          <p:spPr>
            <a:xfrm>
              <a:off x="5292080" y="1901934"/>
              <a:ext cx="3525512" cy="3039234"/>
            </a:xfrm>
            <a:prstGeom prst="triangle">
              <a:avLst/>
            </a:prstGeom>
            <a:solidFill>
              <a:srgbClr val="0066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latin typeface="微软雅黑" panose="020B0503020204020204" charset="-122"/>
                <a:ea typeface="微软雅黑" panose="020B0503020204020204" charset="-122"/>
              </a:endParaRPr>
            </a:p>
          </p:txBody>
        </p:sp>
        <p:sp>
          <p:nvSpPr>
            <p:cNvPr id="3" name="等腰三角形 2"/>
            <p:cNvSpPr/>
            <p:nvPr/>
          </p:nvSpPr>
          <p:spPr>
            <a:xfrm>
              <a:off x="5625225" y="2484512"/>
              <a:ext cx="2849721" cy="2456656"/>
            </a:xfrm>
            <a:prstGeom prst="triangle">
              <a:avLst/>
            </a:prstGeom>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latin typeface="微软雅黑" panose="020B0503020204020204" charset="-122"/>
                <a:ea typeface="微软雅黑" panose="020B0503020204020204" charset="-122"/>
              </a:endParaRPr>
            </a:p>
          </p:txBody>
        </p:sp>
        <p:sp>
          <p:nvSpPr>
            <p:cNvPr id="14" name="等腰三角形 13"/>
            <p:cNvSpPr/>
            <p:nvPr/>
          </p:nvSpPr>
          <p:spPr>
            <a:xfrm>
              <a:off x="6012160" y="3140968"/>
              <a:ext cx="2088232" cy="1800200"/>
            </a:xfrm>
            <a:prstGeom prst="triangle">
              <a:avLst/>
            </a:prstGeom>
            <a:solidFill>
              <a:srgbClr val="FFC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latin typeface="微软雅黑" panose="020B0503020204020204" charset="-122"/>
                <a:ea typeface="微软雅黑" panose="020B0503020204020204" charset="-122"/>
              </a:endParaRPr>
            </a:p>
          </p:txBody>
        </p:sp>
        <p:sp>
          <p:nvSpPr>
            <p:cNvPr id="5" name="等腰三角形 4"/>
            <p:cNvSpPr/>
            <p:nvPr/>
          </p:nvSpPr>
          <p:spPr>
            <a:xfrm>
              <a:off x="6337042" y="3721392"/>
              <a:ext cx="1431776" cy="1234290"/>
            </a:xfrm>
            <a:prstGeom prst="triangle">
              <a:avLst/>
            </a:prstGeom>
            <a:solidFill>
              <a:srgbClr val="C00000"/>
            </a:solidFill>
            <a:ln>
              <a:noFill/>
            </a:ln>
            <a:scene3d>
              <a:camera prst="orthographicFront">
                <a:rot lat="10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000" b="1">
                <a:latin typeface="微软雅黑" panose="020B0503020204020204" charset="-122"/>
                <a:ea typeface="微软雅黑" panose="020B0503020204020204" charset="-122"/>
              </a:endParaRPr>
            </a:p>
          </p:txBody>
        </p:sp>
        <p:sp>
          <p:nvSpPr>
            <p:cNvPr id="557080" name="矩形 15"/>
            <p:cNvSpPr>
              <a:spLocks noChangeArrowheads="1"/>
            </p:cNvSpPr>
            <p:nvPr/>
          </p:nvSpPr>
          <p:spPr bwMode="auto">
            <a:xfrm>
              <a:off x="6372200" y="1988840"/>
              <a:ext cx="1089560" cy="299026"/>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charset="-122"/>
                  <a:ea typeface="微软雅黑" panose="020B0503020204020204" charset="-122"/>
                </a:rPr>
                <a:t>消除危险源</a:t>
              </a:r>
              <a:endParaRPr lang="zh-CN" altLang="en-US" sz="2000" b="1">
                <a:solidFill>
                  <a:schemeClr val="bg1"/>
                </a:solidFill>
                <a:latin typeface="微软雅黑" panose="020B0503020204020204" charset="-122"/>
                <a:ea typeface="微软雅黑" panose="020B0503020204020204" charset="-122"/>
              </a:endParaRPr>
            </a:p>
          </p:txBody>
        </p:sp>
        <p:sp>
          <p:nvSpPr>
            <p:cNvPr id="557081" name="矩形 16"/>
            <p:cNvSpPr>
              <a:spLocks noChangeArrowheads="1"/>
            </p:cNvSpPr>
            <p:nvPr/>
          </p:nvSpPr>
          <p:spPr bwMode="auto">
            <a:xfrm>
              <a:off x="6516216" y="2627620"/>
              <a:ext cx="899077" cy="299026"/>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charset="-122"/>
                  <a:ea typeface="微软雅黑" panose="020B0503020204020204" charset="-122"/>
                </a:rPr>
                <a:t>工程措施</a:t>
              </a:r>
              <a:endParaRPr lang="zh-CN" altLang="en-US" sz="2000" b="1">
                <a:solidFill>
                  <a:schemeClr val="bg1"/>
                </a:solidFill>
                <a:latin typeface="微软雅黑" panose="020B0503020204020204" charset="-122"/>
                <a:ea typeface="微软雅黑" panose="020B0503020204020204" charset="-122"/>
              </a:endParaRPr>
            </a:p>
          </p:txBody>
        </p:sp>
        <p:sp>
          <p:nvSpPr>
            <p:cNvPr id="557082" name="矩形 17"/>
            <p:cNvSpPr>
              <a:spLocks noChangeArrowheads="1"/>
            </p:cNvSpPr>
            <p:nvPr/>
          </p:nvSpPr>
          <p:spPr bwMode="auto">
            <a:xfrm>
              <a:off x="6516216" y="3242004"/>
              <a:ext cx="899077" cy="299026"/>
            </a:xfrm>
            <a:prstGeom prst="rect">
              <a:avLst/>
            </a:prstGeom>
            <a:noFill/>
            <a:ln w="9525">
              <a:noFill/>
              <a:miter lim="800000"/>
            </a:ln>
          </p:spPr>
          <p:txBody>
            <a:bodyPr wrap="none">
              <a:spAutoFit/>
            </a:bodyPr>
            <a:lstStyle/>
            <a:p>
              <a:r>
                <a:rPr lang="zh-CN" altLang="en-US" sz="2000" b="1">
                  <a:latin typeface="微软雅黑" panose="020B0503020204020204" charset="-122"/>
                  <a:ea typeface="微软雅黑" panose="020B0503020204020204" charset="-122"/>
                </a:rPr>
                <a:t>管理措施</a:t>
              </a:r>
              <a:endParaRPr lang="zh-CN" altLang="en-US" sz="2000" b="1">
                <a:latin typeface="微软雅黑" panose="020B0503020204020204" charset="-122"/>
                <a:ea typeface="微软雅黑" panose="020B0503020204020204" charset="-122"/>
              </a:endParaRPr>
            </a:p>
          </p:txBody>
        </p:sp>
        <p:sp>
          <p:nvSpPr>
            <p:cNvPr id="557083" name="矩形 18"/>
            <p:cNvSpPr>
              <a:spLocks noChangeArrowheads="1"/>
            </p:cNvSpPr>
            <p:nvPr/>
          </p:nvSpPr>
          <p:spPr bwMode="auto">
            <a:xfrm>
              <a:off x="6516216" y="3851756"/>
              <a:ext cx="899077" cy="299026"/>
            </a:xfrm>
            <a:prstGeom prst="rect">
              <a:avLst/>
            </a:prstGeom>
            <a:noFill/>
            <a:ln w="9525">
              <a:noFill/>
              <a:miter lim="800000"/>
            </a:ln>
          </p:spPr>
          <p:txBody>
            <a:bodyPr wrap="none">
              <a:spAutoFit/>
            </a:bodyPr>
            <a:lstStyle/>
            <a:p>
              <a:r>
                <a:rPr lang="zh-CN" altLang="en-US" sz="2000" b="1">
                  <a:solidFill>
                    <a:schemeClr val="bg1"/>
                  </a:solidFill>
                  <a:latin typeface="微软雅黑" panose="020B0503020204020204" charset="-122"/>
                  <a:ea typeface="微软雅黑" panose="020B0503020204020204" charset="-122"/>
                </a:rPr>
                <a:t>个体防护</a:t>
              </a:r>
              <a:endParaRPr lang="zh-CN" altLang="en-US" sz="2000" b="1">
                <a:solidFill>
                  <a:schemeClr val="bg1"/>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技术措施</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5313680" y="2325793"/>
            <a:ext cx="5431367" cy="3703955"/>
          </a:xfrm>
          <a:prstGeom prst="rect">
            <a:avLst/>
          </a:prstGeom>
          <a:noFill/>
        </p:spPr>
        <p:txBody>
          <a:bodyPr wrap="square" rtlCol="0" anchor="t">
            <a:spAutoFit/>
          </a:bodyPr>
          <a:lstStyle/>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可靠切断（停止 运行易燃易爆设施）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盲板、扇形阀、眼镜阀、插板“可靠”</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闸阀、盘型阀、三杆式蝶阀“不可靠”</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置换吹扫（停气动火）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蒸汽置换、氮气置换、惰气置换“可靠”</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直接置换、空气置换“最不安全”</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置换介质与被置换介质的密度和体积关系</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正压动火（不停动可燃介质容器表面动火）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非常危险，尽量不要采用</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5" name="f2cbf1bb-a32e-45cd-b9b9-2e196c207b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33020" y="2088727"/>
            <a:ext cx="5012267" cy="4602480"/>
            <a:chOff x="3324225" y="955676"/>
            <a:chExt cx="5454650" cy="5008563"/>
          </a:xfrm>
        </p:grpSpPr>
        <p:sp>
          <p:nvSpPr>
            <p:cNvPr id="6" name="ísliḋê"/>
            <p:cNvSpPr/>
            <p:nvPr/>
          </p:nvSpPr>
          <p:spPr bwMode="auto">
            <a:xfrm>
              <a:off x="3705225" y="5821363"/>
              <a:ext cx="1108075" cy="76200"/>
            </a:xfrm>
            <a:custGeom>
              <a:avLst/>
              <a:gdLst>
                <a:gd name="T0" fmla="*/ 74 w 289"/>
                <a:gd name="T1" fmla="*/ 0 h 20"/>
                <a:gd name="T2" fmla="*/ 0 w 289"/>
                <a:gd name="T3" fmla="*/ 9 h 20"/>
                <a:gd name="T4" fmla="*/ 145 w 289"/>
                <a:gd name="T5" fmla="*/ 20 h 20"/>
                <a:gd name="T6" fmla="*/ 289 w 289"/>
                <a:gd name="T7" fmla="*/ 9 h 20"/>
                <a:gd name="T8" fmla="*/ 222 w 289"/>
                <a:gd name="T9" fmla="*/ 0 h 20"/>
                <a:gd name="T10" fmla="*/ 148 w 289"/>
                <a:gd name="T11" fmla="*/ 12 h 20"/>
                <a:gd name="T12" fmla="*/ 74 w 2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89" h="20">
                  <a:moveTo>
                    <a:pt x="74" y="0"/>
                  </a:moveTo>
                  <a:cubicBezTo>
                    <a:pt x="30" y="1"/>
                    <a:pt x="0" y="5"/>
                    <a:pt x="0" y="9"/>
                  </a:cubicBezTo>
                  <a:cubicBezTo>
                    <a:pt x="0" y="15"/>
                    <a:pt x="65" y="20"/>
                    <a:pt x="145" y="20"/>
                  </a:cubicBezTo>
                  <a:cubicBezTo>
                    <a:pt x="224" y="20"/>
                    <a:pt x="289" y="15"/>
                    <a:pt x="289" y="9"/>
                  </a:cubicBezTo>
                  <a:cubicBezTo>
                    <a:pt x="289" y="5"/>
                    <a:pt x="262" y="2"/>
                    <a:pt x="222" y="0"/>
                  </a:cubicBezTo>
                  <a:cubicBezTo>
                    <a:pt x="198" y="8"/>
                    <a:pt x="173" y="12"/>
                    <a:pt x="148" y="12"/>
                  </a:cubicBezTo>
                  <a:cubicBezTo>
                    <a:pt x="123" y="12"/>
                    <a:pt x="98" y="8"/>
                    <a:pt x="74" y="0"/>
                  </a:cubicBezTo>
                </a:path>
              </a:pathLst>
            </a:cu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ïṧḻiďé"/>
            <p:cNvSpPr/>
            <p:nvPr/>
          </p:nvSpPr>
          <p:spPr bwMode="auto">
            <a:xfrm>
              <a:off x="3324225" y="4067176"/>
              <a:ext cx="1900238" cy="1897063"/>
            </a:xfrm>
            <a:custGeom>
              <a:avLst/>
              <a:gdLst>
                <a:gd name="T0" fmla="*/ 411 w 495"/>
                <a:gd name="T1" fmla="*/ 399 h 495"/>
                <a:gd name="T2" fmla="*/ 96 w 495"/>
                <a:gd name="T3" fmla="*/ 411 h 495"/>
                <a:gd name="T4" fmla="*/ 84 w 495"/>
                <a:gd name="T5" fmla="*/ 96 h 495"/>
                <a:gd name="T6" fmla="*/ 399 w 495"/>
                <a:gd name="T7" fmla="*/ 83 h 495"/>
                <a:gd name="T8" fmla="*/ 411 w 495"/>
                <a:gd name="T9" fmla="*/ 399 h 495"/>
                <a:gd name="T10" fmla="*/ 134 w 495"/>
                <a:gd name="T11" fmla="*/ 142 h 495"/>
                <a:gd name="T12" fmla="*/ 142 w 495"/>
                <a:gd name="T13" fmla="*/ 361 h 495"/>
                <a:gd name="T14" fmla="*/ 361 w 495"/>
                <a:gd name="T15" fmla="*/ 352 h 495"/>
                <a:gd name="T16" fmla="*/ 353 w 495"/>
                <a:gd name="T17" fmla="*/ 133 h 495"/>
                <a:gd name="T18" fmla="*/ 134 w 495"/>
                <a:gd name="T19" fmla="*/ 1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95">
                  <a:moveTo>
                    <a:pt x="411" y="399"/>
                  </a:moveTo>
                  <a:cubicBezTo>
                    <a:pt x="328" y="489"/>
                    <a:pt x="186" y="495"/>
                    <a:pt x="96" y="411"/>
                  </a:cubicBezTo>
                  <a:cubicBezTo>
                    <a:pt x="6" y="327"/>
                    <a:pt x="0" y="186"/>
                    <a:pt x="84" y="96"/>
                  </a:cubicBezTo>
                  <a:cubicBezTo>
                    <a:pt x="167" y="5"/>
                    <a:pt x="309" y="0"/>
                    <a:pt x="399" y="83"/>
                  </a:cubicBezTo>
                  <a:cubicBezTo>
                    <a:pt x="490" y="167"/>
                    <a:pt x="495" y="308"/>
                    <a:pt x="411" y="399"/>
                  </a:cubicBezTo>
                  <a:moveTo>
                    <a:pt x="134" y="142"/>
                  </a:moveTo>
                  <a:cubicBezTo>
                    <a:pt x="76" y="205"/>
                    <a:pt x="80" y="303"/>
                    <a:pt x="142" y="361"/>
                  </a:cubicBezTo>
                  <a:cubicBezTo>
                    <a:pt x="205" y="419"/>
                    <a:pt x="303" y="415"/>
                    <a:pt x="361" y="352"/>
                  </a:cubicBezTo>
                  <a:cubicBezTo>
                    <a:pt x="419" y="290"/>
                    <a:pt x="415" y="191"/>
                    <a:pt x="353" y="133"/>
                  </a:cubicBezTo>
                  <a:cubicBezTo>
                    <a:pt x="290" y="75"/>
                    <a:pt x="192" y="79"/>
                    <a:pt x="134" y="142"/>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iŝḻïḍe"/>
            <p:cNvSpPr/>
            <p:nvPr/>
          </p:nvSpPr>
          <p:spPr bwMode="auto">
            <a:xfrm>
              <a:off x="7140575" y="1350963"/>
              <a:ext cx="982663" cy="1003300"/>
            </a:xfrm>
            <a:custGeom>
              <a:avLst/>
              <a:gdLst>
                <a:gd name="T0" fmla="*/ 159 w 256"/>
                <a:gd name="T1" fmla="*/ 2 h 262"/>
                <a:gd name="T2" fmla="*/ 2 w 256"/>
                <a:gd name="T3" fmla="*/ 172 h 262"/>
                <a:gd name="T4" fmla="*/ 3 w 256"/>
                <a:gd name="T5" fmla="*/ 180 h 262"/>
                <a:gd name="T6" fmla="*/ 89 w 256"/>
                <a:gd name="T7" fmla="*/ 260 h 262"/>
                <a:gd name="T8" fmla="*/ 97 w 256"/>
                <a:gd name="T9" fmla="*/ 259 h 262"/>
                <a:gd name="T10" fmla="*/ 128 w 256"/>
                <a:gd name="T11" fmla="*/ 227 h 262"/>
                <a:gd name="T12" fmla="*/ 128 w 256"/>
                <a:gd name="T13" fmla="*/ 219 h 262"/>
                <a:gd name="T14" fmla="*/ 94 w 256"/>
                <a:gd name="T15" fmla="*/ 187 h 262"/>
                <a:gd name="T16" fmla="*/ 93 w 256"/>
                <a:gd name="T17" fmla="*/ 179 h 262"/>
                <a:gd name="T18" fmla="*/ 107 w 256"/>
                <a:gd name="T19" fmla="*/ 164 h 262"/>
                <a:gd name="T20" fmla="*/ 115 w 256"/>
                <a:gd name="T21" fmla="*/ 164 h 262"/>
                <a:gd name="T22" fmla="*/ 149 w 256"/>
                <a:gd name="T23" fmla="*/ 195 h 262"/>
                <a:gd name="T24" fmla="*/ 157 w 256"/>
                <a:gd name="T25" fmla="*/ 195 h 262"/>
                <a:gd name="T26" fmla="*/ 192 w 256"/>
                <a:gd name="T27" fmla="*/ 158 h 262"/>
                <a:gd name="T28" fmla="*/ 191 w 256"/>
                <a:gd name="T29" fmla="*/ 149 h 262"/>
                <a:gd name="T30" fmla="*/ 158 w 256"/>
                <a:gd name="T31" fmla="*/ 118 h 262"/>
                <a:gd name="T32" fmla="*/ 157 w 256"/>
                <a:gd name="T33" fmla="*/ 110 h 262"/>
                <a:gd name="T34" fmla="*/ 171 w 256"/>
                <a:gd name="T35" fmla="*/ 95 h 262"/>
                <a:gd name="T36" fmla="*/ 179 w 256"/>
                <a:gd name="T37" fmla="*/ 95 h 262"/>
                <a:gd name="T38" fmla="*/ 213 w 256"/>
                <a:gd name="T39" fmla="*/ 126 h 262"/>
                <a:gd name="T40" fmla="*/ 221 w 256"/>
                <a:gd name="T41" fmla="*/ 126 h 262"/>
                <a:gd name="T42" fmla="*/ 254 w 256"/>
                <a:gd name="T43" fmla="*/ 90 h 262"/>
                <a:gd name="T44" fmla="*/ 254 w 256"/>
                <a:gd name="T45" fmla="*/ 82 h 262"/>
                <a:gd name="T46" fmla="*/ 167 w 256"/>
                <a:gd name="T47" fmla="*/ 2 h 262"/>
                <a:gd name="T48" fmla="*/ 159 w 256"/>
                <a:gd name="T4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2">
                  <a:moveTo>
                    <a:pt x="159" y="2"/>
                  </a:moveTo>
                  <a:cubicBezTo>
                    <a:pt x="2" y="172"/>
                    <a:pt x="2" y="172"/>
                    <a:pt x="2" y="172"/>
                  </a:cubicBezTo>
                  <a:cubicBezTo>
                    <a:pt x="0" y="174"/>
                    <a:pt x="0" y="178"/>
                    <a:pt x="3" y="180"/>
                  </a:cubicBezTo>
                  <a:cubicBezTo>
                    <a:pt x="89" y="260"/>
                    <a:pt x="89" y="260"/>
                    <a:pt x="89" y="260"/>
                  </a:cubicBezTo>
                  <a:cubicBezTo>
                    <a:pt x="92" y="262"/>
                    <a:pt x="95" y="262"/>
                    <a:pt x="97" y="259"/>
                  </a:cubicBezTo>
                  <a:cubicBezTo>
                    <a:pt x="128" y="227"/>
                    <a:pt x="128" y="227"/>
                    <a:pt x="128" y="227"/>
                  </a:cubicBezTo>
                  <a:cubicBezTo>
                    <a:pt x="130" y="224"/>
                    <a:pt x="130" y="221"/>
                    <a:pt x="128" y="219"/>
                  </a:cubicBezTo>
                  <a:cubicBezTo>
                    <a:pt x="94" y="187"/>
                    <a:pt x="94" y="187"/>
                    <a:pt x="94" y="187"/>
                  </a:cubicBezTo>
                  <a:cubicBezTo>
                    <a:pt x="91" y="185"/>
                    <a:pt x="91" y="182"/>
                    <a:pt x="93" y="179"/>
                  </a:cubicBezTo>
                  <a:cubicBezTo>
                    <a:pt x="107" y="164"/>
                    <a:pt x="107" y="164"/>
                    <a:pt x="107" y="164"/>
                  </a:cubicBezTo>
                  <a:cubicBezTo>
                    <a:pt x="109" y="162"/>
                    <a:pt x="113" y="162"/>
                    <a:pt x="115" y="164"/>
                  </a:cubicBezTo>
                  <a:cubicBezTo>
                    <a:pt x="149" y="195"/>
                    <a:pt x="149" y="195"/>
                    <a:pt x="149" y="195"/>
                  </a:cubicBezTo>
                  <a:cubicBezTo>
                    <a:pt x="151" y="197"/>
                    <a:pt x="155" y="197"/>
                    <a:pt x="157" y="195"/>
                  </a:cubicBezTo>
                  <a:cubicBezTo>
                    <a:pt x="192" y="158"/>
                    <a:pt x="192" y="158"/>
                    <a:pt x="192" y="158"/>
                  </a:cubicBezTo>
                  <a:cubicBezTo>
                    <a:pt x="194" y="155"/>
                    <a:pt x="194" y="152"/>
                    <a:pt x="191" y="149"/>
                  </a:cubicBezTo>
                  <a:cubicBezTo>
                    <a:pt x="158" y="118"/>
                    <a:pt x="158" y="118"/>
                    <a:pt x="158" y="118"/>
                  </a:cubicBezTo>
                  <a:cubicBezTo>
                    <a:pt x="155" y="116"/>
                    <a:pt x="155" y="112"/>
                    <a:pt x="157" y="110"/>
                  </a:cubicBezTo>
                  <a:cubicBezTo>
                    <a:pt x="171" y="95"/>
                    <a:pt x="171" y="95"/>
                    <a:pt x="171" y="95"/>
                  </a:cubicBezTo>
                  <a:cubicBezTo>
                    <a:pt x="173" y="93"/>
                    <a:pt x="177" y="93"/>
                    <a:pt x="179" y="95"/>
                  </a:cubicBezTo>
                  <a:cubicBezTo>
                    <a:pt x="213" y="126"/>
                    <a:pt x="213" y="126"/>
                    <a:pt x="213" y="126"/>
                  </a:cubicBezTo>
                  <a:cubicBezTo>
                    <a:pt x="215" y="128"/>
                    <a:pt x="219" y="128"/>
                    <a:pt x="221" y="126"/>
                  </a:cubicBezTo>
                  <a:cubicBezTo>
                    <a:pt x="254" y="90"/>
                    <a:pt x="254" y="90"/>
                    <a:pt x="254" y="90"/>
                  </a:cubicBezTo>
                  <a:cubicBezTo>
                    <a:pt x="256" y="88"/>
                    <a:pt x="256" y="84"/>
                    <a:pt x="254" y="82"/>
                  </a:cubicBezTo>
                  <a:cubicBezTo>
                    <a:pt x="167" y="2"/>
                    <a:pt x="167" y="2"/>
                    <a:pt x="167" y="2"/>
                  </a:cubicBezTo>
                  <a:cubicBezTo>
                    <a:pt x="165" y="0"/>
                    <a:pt x="161" y="0"/>
                    <a:pt x="159" y="2"/>
                  </a:cubicBezTo>
                </a:path>
              </a:pathLst>
            </a:custGeom>
            <a:solidFill>
              <a:srgbClr val="666A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ïsliḓé"/>
            <p:cNvSpPr/>
            <p:nvPr/>
          </p:nvSpPr>
          <p:spPr bwMode="auto">
            <a:xfrm>
              <a:off x="7170738" y="1358901"/>
              <a:ext cx="609600" cy="819150"/>
            </a:xfrm>
            <a:custGeom>
              <a:avLst/>
              <a:gdLst>
                <a:gd name="T0" fmla="*/ 384 w 384"/>
                <a:gd name="T1" fmla="*/ 0 h 516"/>
                <a:gd name="T2" fmla="*/ 0 w 384"/>
                <a:gd name="T3" fmla="*/ 439 h 516"/>
                <a:gd name="T4" fmla="*/ 82 w 384"/>
                <a:gd name="T5" fmla="*/ 516 h 516"/>
                <a:gd name="T6" fmla="*/ 384 w 384"/>
                <a:gd name="T7" fmla="*/ 0 h 516"/>
                <a:gd name="T8" fmla="*/ 384 w 384"/>
                <a:gd name="T9" fmla="*/ 0 h 516"/>
              </a:gdLst>
              <a:ahLst/>
              <a:cxnLst>
                <a:cxn ang="0">
                  <a:pos x="T0" y="T1"/>
                </a:cxn>
                <a:cxn ang="0">
                  <a:pos x="T2" y="T3"/>
                </a:cxn>
                <a:cxn ang="0">
                  <a:pos x="T4" y="T5"/>
                </a:cxn>
                <a:cxn ang="0">
                  <a:pos x="T6" y="T7"/>
                </a:cxn>
                <a:cxn ang="0">
                  <a:pos x="T8" y="T9"/>
                </a:cxn>
              </a:cxnLst>
              <a:rect l="0" t="0" r="r" b="b"/>
              <a:pathLst>
                <a:path w="384" h="516">
                  <a:moveTo>
                    <a:pt x="384" y="0"/>
                  </a:moveTo>
                  <a:lnTo>
                    <a:pt x="0" y="439"/>
                  </a:lnTo>
                  <a:lnTo>
                    <a:pt x="82" y="516"/>
                  </a:lnTo>
                  <a:lnTo>
                    <a:pt x="384" y="0"/>
                  </a:lnTo>
                  <a:lnTo>
                    <a:pt x="384" y="0"/>
                  </a:lnTo>
                  <a:close/>
                </a:path>
              </a:pathLst>
            </a:custGeom>
            <a:solidFill>
              <a:srgbClr val="54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ïṧḻîḍe"/>
            <p:cNvSpPr/>
            <p:nvPr/>
          </p:nvSpPr>
          <p:spPr bwMode="auto">
            <a:xfrm>
              <a:off x="7170738" y="1358901"/>
              <a:ext cx="609600" cy="819150"/>
            </a:xfrm>
            <a:custGeom>
              <a:avLst/>
              <a:gdLst>
                <a:gd name="T0" fmla="*/ 384 w 384"/>
                <a:gd name="T1" fmla="*/ 0 h 516"/>
                <a:gd name="T2" fmla="*/ 0 w 384"/>
                <a:gd name="T3" fmla="*/ 439 h 516"/>
                <a:gd name="T4" fmla="*/ 82 w 384"/>
                <a:gd name="T5" fmla="*/ 516 h 516"/>
                <a:gd name="T6" fmla="*/ 384 w 384"/>
                <a:gd name="T7" fmla="*/ 0 h 516"/>
                <a:gd name="T8" fmla="*/ 384 w 384"/>
                <a:gd name="T9" fmla="*/ 0 h 516"/>
              </a:gdLst>
              <a:ahLst/>
              <a:cxnLst>
                <a:cxn ang="0">
                  <a:pos x="T0" y="T1"/>
                </a:cxn>
                <a:cxn ang="0">
                  <a:pos x="T2" y="T3"/>
                </a:cxn>
                <a:cxn ang="0">
                  <a:pos x="T4" y="T5"/>
                </a:cxn>
                <a:cxn ang="0">
                  <a:pos x="T6" y="T7"/>
                </a:cxn>
                <a:cxn ang="0">
                  <a:pos x="T8" y="T9"/>
                </a:cxn>
              </a:cxnLst>
              <a:rect l="0" t="0" r="r" b="b"/>
              <a:pathLst>
                <a:path w="384" h="516">
                  <a:moveTo>
                    <a:pt x="384" y="0"/>
                  </a:moveTo>
                  <a:lnTo>
                    <a:pt x="0" y="439"/>
                  </a:lnTo>
                  <a:lnTo>
                    <a:pt x="82" y="516"/>
                  </a:lnTo>
                  <a:lnTo>
                    <a:pt x="384" y="0"/>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ïşļïdè"/>
            <p:cNvSpPr/>
            <p:nvPr/>
          </p:nvSpPr>
          <p:spPr bwMode="auto">
            <a:xfrm>
              <a:off x="6299200" y="1308101"/>
              <a:ext cx="982663" cy="1004888"/>
            </a:xfrm>
            <a:custGeom>
              <a:avLst/>
              <a:gdLst>
                <a:gd name="T0" fmla="*/ 97 w 256"/>
                <a:gd name="T1" fmla="*/ 259 h 262"/>
                <a:gd name="T2" fmla="*/ 254 w 256"/>
                <a:gd name="T3" fmla="*/ 90 h 262"/>
                <a:gd name="T4" fmla="*/ 253 w 256"/>
                <a:gd name="T5" fmla="*/ 82 h 262"/>
                <a:gd name="T6" fmla="*/ 167 w 256"/>
                <a:gd name="T7" fmla="*/ 2 h 262"/>
                <a:gd name="T8" fmla="*/ 159 w 256"/>
                <a:gd name="T9" fmla="*/ 2 h 262"/>
                <a:gd name="T10" fmla="*/ 128 w 256"/>
                <a:gd name="T11" fmla="*/ 35 h 262"/>
                <a:gd name="T12" fmla="*/ 129 w 256"/>
                <a:gd name="T13" fmla="*/ 43 h 262"/>
                <a:gd name="T14" fmla="*/ 162 w 256"/>
                <a:gd name="T15" fmla="*/ 74 h 262"/>
                <a:gd name="T16" fmla="*/ 163 w 256"/>
                <a:gd name="T17" fmla="*/ 82 h 262"/>
                <a:gd name="T18" fmla="*/ 149 w 256"/>
                <a:gd name="T19" fmla="*/ 97 h 262"/>
                <a:gd name="T20" fmla="*/ 141 w 256"/>
                <a:gd name="T21" fmla="*/ 97 h 262"/>
                <a:gd name="T22" fmla="*/ 107 w 256"/>
                <a:gd name="T23" fmla="*/ 66 h 262"/>
                <a:gd name="T24" fmla="*/ 99 w 256"/>
                <a:gd name="T25" fmla="*/ 67 h 262"/>
                <a:gd name="T26" fmla="*/ 64 w 256"/>
                <a:gd name="T27" fmla="*/ 104 h 262"/>
                <a:gd name="T28" fmla="*/ 65 w 256"/>
                <a:gd name="T29" fmla="*/ 112 h 262"/>
                <a:gd name="T30" fmla="*/ 98 w 256"/>
                <a:gd name="T31" fmla="*/ 143 h 262"/>
                <a:gd name="T32" fmla="*/ 99 w 256"/>
                <a:gd name="T33" fmla="*/ 151 h 262"/>
                <a:gd name="T34" fmla="*/ 85 w 256"/>
                <a:gd name="T35" fmla="*/ 166 h 262"/>
                <a:gd name="T36" fmla="*/ 77 w 256"/>
                <a:gd name="T37" fmla="*/ 167 h 262"/>
                <a:gd name="T38" fmla="*/ 43 w 256"/>
                <a:gd name="T39" fmla="*/ 135 h 262"/>
                <a:gd name="T40" fmla="*/ 35 w 256"/>
                <a:gd name="T41" fmla="*/ 136 h 262"/>
                <a:gd name="T42" fmla="*/ 2 w 256"/>
                <a:gd name="T43" fmla="*/ 171 h 262"/>
                <a:gd name="T44" fmla="*/ 2 w 256"/>
                <a:gd name="T45" fmla="*/ 179 h 262"/>
                <a:gd name="T46" fmla="*/ 89 w 256"/>
                <a:gd name="T47" fmla="*/ 259 h 262"/>
                <a:gd name="T48" fmla="*/ 97 w 256"/>
                <a:gd name="T49" fmla="*/ 25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2">
                  <a:moveTo>
                    <a:pt x="97" y="259"/>
                  </a:moveTo>
                  <a:cubicBezTo>
                    <a:pt x="254" y="90"/>
                    <a:pt x="254" y="90"/>
                    <a:pt x="254" y="90"/>
                  </a:cubicBezTo>
                  <a:cubicBezTo>
                    <a:pt x="256" y="88"/>
                    <a:pt x="256" y="84"/>
                    <a:pt x="253" y="82"/>
                  </a:cubicBezTo>
                  <a:cubicBezTo>
                    <a:pt x="167" y="2"/>
                    <a:pt x="167" y="2"/>
                    <a:pt x="167" y="2"/>
                  </a:cubicBezTo>
                  <a:cubicBezTo>
                    <a:pt x="164" y="0"/>
                    <a:pt x="161" y="0"/>
                    <a:pt x="159" y="2"/>
                  </a:cubicBezTo>
                  <a:cubicBezTo>
                    <a:pt x="128" y="35"/>
                    <a:pt x="128" y="35"/>
                    <a:pt x="128" y="35"/>
                  </a:cubicBezTo>
                  <a:cubicBezTo>
                    <a:pt x="126" y="37"/>
                    <a:pt x="126" y="41"/>
                    <a:pt x="129" y="43"/>
                  </a:cubicBezTo>
                  <a:cubicBezTo>
                    <a:pt x="162" y="74"/>
                    <a:pt x="162" y="74"/>
                    <a:pt x="162" y="74"/>
                  </a:cubicBezTo>
                  <a:cubicBezTo>
                    <a:pt x="165" y="76"/>
                    <a:pt x="165" y="80"/>
                    <a:pt x="163" y="82"/>
                  </a:cubicBezTo>
                  <a:cubicBezTo>
                    <a:pt x="149" y="97"/>
                    <a:pt x="149" y="97"/>
                    <a:pt x="149" y="97"/>
                  </a:cubicBezTo>
                  <a:cubicBezTo>
                    <a:pt x="147" y="99"/>
                    <a:pt x="143" y="100"/>
                    <a:pt x="141" y="97"/>
                  </a:cubicBezTo>
                  <a:cubicBezTo>
                    <a:pt x="107" y="66"/>
                    <a:pt x="107" y="66"/>
                    <a:pt x="107" y="66"/>
                  </a:cubicBezTo>
                  <a:cubicBezTo>
                    <a:pt x="105" y="64"/>
                    <a:pt x="101" y="64"/>
                    <a:pt x="99" y="67"/>
                  </a:cubicBezTo>
                  <a:cubicBezTo>
                    <a:pt x="64" y="104"/>
                    <a:pt x="64" y="104"/>
                    <a:pt x="64" y="104"/>
                  </a:cubicBezTo>
                  <a:cubicBezTo>
                    <a:pt x="62" y="106"/>
                    <a:pt x="62" y="110"/>
                    <a:pt x="65" y="112"/>
                  </a:cubicBezTo>
                  <a:cubicBezTo>
                    <a:pt x="98" y="143"/>
                    <a:pt x="98" y="143"/>
                    <a:pt x="98" y="143"/>
                  </a:cubicBezTo>
                  <a:cubicBezTo>
                    <a:pt x="101" y="145"/>
                    <a:pt x="101" y="149"/>
                    <a:pt x="99" y="151"/>
                  </a:cubicBezTo>
                  <a:cubicBezTo>
                    <a:pt x="85" y="166"/>
                    <a:pt x="85" y="166"/>
                    <a:pt x="85" y="166"/>
                  </a:cubicBezTo>
                  <a:cubicBezTo>
                    <a:pt x="83" y="169"/>
                    <a:pt x="79" y="169"/>
                    <a:pt x="77" y="167"/>
                  </a:cubicBezTo>
                  <a:cubicBezTo>
                    <a:pt x="43" y="135"/>
                    <a:pt x="43" y="135"/>
                    <a:pt x="43" y="135"/>
                  </a:cubicBezTo>
                  <a:cubicBezTo>
                    <a:pt x="41" y="133"/>
                    <a:pt x="37" y="133"/>
                    <a:pt x="35" y="136"/>
                  </a:cubicBezTo>
                  <a:cubicBezTo>
                    <a:pt x="2" y="171"/>
                    <a:pt x="2" y="171"/>
                    <a:pt x="2" y="171"/>
                  </a:cubicBezTo>
                  <a:cubicBezTo>
                    <a:pt x="0" y="174"/>
                    <a:pt x="0" y="177"/>
                    <a:pt x="2" y="179"/>
                  </a:cubicBezTo>
                  <a:cubicBezTo>
                    <a:pt x="89" y="259"/>
                    <a:pt x="89" y="259"/>
                    <a:pt x="89" y="259"/>
                  </a:cubicBezTo>
                  <a:cubicBezTo>
                    <a:pt x="91" y="262"/>
                    <a:pt x="95" y="261"/>
                    <a:pt x="97" y="259"/>
                  </a:cubicBezTo>
                  <a:close/>
                </a:path>
              </a:pathLst>
            </a:custGeom>
            <a:solidFill>
              <a:srgbClr val="666A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şḷídé"/>
            <p:cNvSpPr/>
            <p:nvPr/>
          </p:nvSpPr>
          <p:spPr bwMode="auto">
            <a:xfrm>
              <a:off x="4621213" y="955676"/>
              <a:ext cx="3424238" cy="3667125"/>
            </a:xfrm>
            <a:custGeom>
              <a:avLst/>
              <a:gdLst>
                <a:gd name="T0" fmla="*/ 884 w 892"/>
                <a:gd name="T1" fmla="*/ 59 h 957"/>
                <a:gd name="T2" fmla="*/ 62 w 892"/>
                <a:gd name="T3" fmla="*/ 948 h 957"/>
                <a:gd name="T4" fmla="*/ 31 w 892"/>
                <a:gd name="T5" fmla="*/ 949 h 957"/>
                <a:gd name="T6" fmla="*/ 10 w 892"/>
                <a:gd name="T7" fmla="*/ 930 h 957"/>
                <a:gd name="T8" fmla="*/ 9 w 892"/>
                <a:gd name="T9" fmla="*/ 899 h 957"/>
                <a:gd name="T10" fmla="*/ 831 w 892"/>
                <a:gd name="T11" fmla="*/ 10 h 957"/>
                <a:gd name="T12" fmla="*/ 862 w 892"/>
                <a:gd name="T13" fmla="*/ 8 h 957"/>
                <a:gd name="T14" fmla="*/ 883 w 892"/>
                <a:gd name="T15" fmla="*/ 28 h 957"/>
                <a:gd name="T16" fmla="*/ 884 w 892"/>
                <a:gd name="T17" fmla="*/ 5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2" h="957">
                  <a:moveTo>
                    <a:pt x="884" y="59"/>
                  </a:moveTo>
                  <a:cubicBezTo>
                    <a:pt x="62" y="948"/>
                    <a:pt x="62" y="948"/>
                    <a:pt x="62" y="948"/>
                  </a:cubicBezTo>
                  <a:cubicBezTo>
                    <a:pt x="53" y="957"/>
                    <a:pt x="39" y="957"/>
                    <a:pt x="31" y="949"/>
                  </a:cubicBezTo>
                  <a:cubicBezTo>
                    <a:pt x="10" y="930"/>
                    <a:pt x="10" y="930"/>
                    <a:pt x="10" y="930"/>
                  </a:cubicBezTo>
                  <a:cubicBezTo>
                    <a:pt x="1" y="922"/>
                    <a:pt x="0" y="908"/>
                    <a:pt x="9" y="899"/>
                  </a:cubicBezTo>
                  <a:cubicBezTo>
                    <a:pt x="831" y="10"/>
                    <a:pt x="831" y="10"/>
                    <a:pt x="831" y="10"/>
                  </a:cubicBezTo>
                  <a:cubicBezTo>
                    <a:pt x="839" y="1"/>
                    <a:pt x="853" y="0"/>
                    <a:pt x="862" y="8"/>
                  </a:cubicBezTo>
                  <a:cubicBezTo>
                    <a:pt x="883" y="28"/>
                    <a:pt x="883" y="28"/>
                    <a:pt x="883" y="28"/>
                  </a:cubicBezTo>
                  <a:cubicBezTo>
                    <a:pt x="891" y="36"/>
                    <a:pt x="892" y="50"/>
                    <a:pt x="884" y="5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ḻïḋe"/>
            <p:cNvSpPr/>
            <p:nvPr/>
          </p:nvSpPr>
          <p:spPr bwMode="auto">
            <a:xfrm>
              <a:off x="3608388" y="4791076"/>
              <a:ext cx="1182688" cy="896938"/>
            </a:xfrm>
            <a:custGeom>
              <a:avLst/>
              <a:gdLst>
                <a:gd name="T0" fmla="*/ 30 w 308"/>
                <a:gd name="T1" fmla="*/ 0 h 234"/>
                <a:gd name="T2" fmla="*/ 28 w 308"/>
                <a:gd name="T3" fmla="*/ 154 h 234"/>
                <a:gd name="T4" fmla="*/ 164 w 308"/>
                <a:gd name="T5" fmla="*/ 234 h 234"/>
                <a:gd name="T6" fmla="*/ 238 w 308"/>
                <a:gd name="T7" fmla="*/ 215 h 234"/>
                <a:gd name="T8" fmla="*/ 308 w 308"/>
                <a:gd name="T9" fmla="*/ 135 h 234"/>
                <a:gd name="T10" fmla="*/ 287 w 308"/>
                <a:gd name="T11" fmla="*/ 163 h 234"/>
                <a:gd name="T12" fmla="*/ 174 w 308"/>
                <a:gd name="T13" fmla="*/ 213 h 234"/>
                <a:gd name="T14" fmla="*/ 68 w 308"/>
                <a:gd name="T15" fmla="*/ 172 h 234"/>
                <a:gd name="T16" fmla="*/ 19 w 308"/>
                <a:gd name="T17" fmla="*/ 58 h 234"/>
                <a:gd name="T18" fmla="*/ 30 w 308"/>
                <a:gd name="T1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234">
                  <a:moveTo>
                    <a:pt x="30" y="0"/>
                  </a:moveTo>
                  <a:cubicBezTo>
                    <a:pt x="3" y="46"/>
                    <a:pt x="0" y="104"/>
                    <a:pt x="28" y="154"/>
                  </a:cubicBezTo>
                  <a:cubicBezTo>
                    <a:pt x="56" y="205"/>
                    <a:pt x="109" y="234"/>
                    <a:pt x="164" y="234"/>
                  </a:cubicBezTo>
                  <a:cubicBezTo>
                    <a:pt x="189" y="234"/>
                    <a:pt x="215" y="228"/>
                    <a:pt x="238" y="215"/>
                  </a:cubicBezTo>
                  <a:cubicBezTo>
                    <a:pt x="272" y="196"/>
                    <a:pt x="295" y="168"/>
                    <a:pt x="308" y="135"/>
                  </a:cubicBezTo>
                  <a:cubicBezTo>
                    <a:pt x="302" y="145"/>
                    <a:pt x="295" y="154"/>
                    <a:pt x="287" y="163"/>
                  </a:cubicBezTo>
                  <a:cubicBezTo>
                    <a:pt x="257" y="196"/>
                    <a:pt x="215" y="213"/>
                    <a:pt x="174" y="213"/>
                  </a:cubicBezTo>
                  <a:cubicBezTo>
                    <a:pt x="136" y="213"/>
                    <a:pt x="98" y="199"/>
                    <a:pt x="68" y="172"/>
                  </a:cubicBezTo>
                  <a:cubicBezTo>
                    <a:pt x="36" y="141"/>
                    <a:pt x="19" y="100"/>
                    <a:pt x="19" y="58"/>
                  </a:cubicBezTo>
                  <a:cubicBezTo>
                    <a:pt x="19" y="38"/>
                    <a:pt x="23" y="19"/>
                    <a:pt x="30" y="0"/>
                  </a:cubicBezTo>
                </a:path>
              </a:pathLst>
            </a:custGeom>
            <a:solidFill>
              <a:srgbClr val="6669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ŝliḑé"/>
            <p:cNvSpPr/>
            <p:nvPr/>
          </p:nvSpPr>
          <p:spPr bwMode="auto">
            <a:xfrm>
              <a:off x="4433888" y="3709988"/>
              <a:ext cx="100013" cy="100013"/>
            </a:xfrm>
            <a:custGeom>
              <a:avLst/>
              <a:gdLst>
                <a:gd name="T0" fmla="*/ 2 w 26"/>
                <a:gd name="T1" fmla="*/ 13 h 26"/>
                <a:gd name="T2" fmla="*/ 7 w 26"/>
                <a:gd name="T3" fmla="*/ 10 h 26"/>
                <a:gd name="T4" fmla="*/ 8 w 26"/>
                <a:gd name="T5" fmla="*/ 8 h 26"/>
                <a:gd name="T6" fmla="*/ 8 w 26"/>
                <a:gd name="T7" fmla="*/ 3 h 26"/>
                <a:gd name="T8" fmla="*/ 13 w 26"/>
                <a:gd name="T9" fmla="*/ 2 h 26"/>
                <a:gd name="T10" fmla="*/ 16 w 26"/>
                <a:gd name="T11" fmla="*/ 7 h 26"/>
                <a:gd name="T12" fmla="*/ 17 w 26"/>
                <a:gd name="T13" fmla="*/ 8 h 26"/>
                <a:gd name="T14" fmla="*/ 23 w 26"/>
                <a:gd name="T15" fmla="*/ 9 h 26"/>
                <a:gd name="T16" fmla="*/ 24 w 26"/>
                <a:gd name="T17" fmla="*/ 13 h 26"/>
                <a:gd name="T18" fmla="*/ 19 w 26"/>
                <a:gd name="T19" fmla="*/ 16 h 26"/>
                <a:gd name="T20" fmla="*/ 18 w 26"/>
                <a:gd name="T21" fmla="*/ 18 h 26"/>
                <a:gd name="T22" fmla="*/ 17 w 26"/>
                <a:gd name="T23" fmla="*/ 23 h 26"/>
                <a:gd name="T24" fmla="*/ 13 w 26"/>
                <a:gd name="T25" fmla="*/ 24 h 26"/>
                <a:gd name="T26" fmla="*/ 10 w 26"/>
                <a:gd name="T27" fmla="*/ 19 h 26"/>
                <a:gd name="T28" fmla="*/ 8 w 26"/>
                <a:gd name="T29" fmla="*/ 18 h 26"/>
                <a:gd name="T30" fmla="*/ 2 w 26"/>
                <a:gd name="T31" fmla="*/ 17 h 26"/>
                <a:gd name="T32" fmla="*/ 2 w 26"/>
                <a:gd name="T3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2" y="13"/>
                  </a:moveTo>
                  <a:cubicBezTo>
                    <a:pt x="7" y="10"/>
                    <a:pt x="7" y="10"/>
                    <a:pt x="7" y="10"/>
                  </a:cubicBezTo>
                  <a:cubicBezTo>
                    <a:pt x="7" y="10"/>
                    <a:pt x="7" y="9"/>
                    <a:pt x="8" y="8"/>
                  </a:cubicBezTo>
                  <a:cubicBezTo>
                    <a:pt x="8" y="3"/>
                    <a:pt x="8" y="3"/>
                    <a:pt x="8" y="3"/>
                  </a:cubicBezTo>
                  <a:cubicBezTo>
                    <a:pt x="9" y="1"/>
                    <a:pt x="11" y="0"/>
                    <a:pt x="13" y="2"/>
                  </a:cubicBezTo>
                  <a:cubicBezTo>
                    <a:pt x="16" y="7"/>
                    <a:pt x="16" y="7"/>
                    <a:pt x="16" y="7"/>
                  </a:cubicBezTo>
                  <a:cubicBezTo>
                    <a:pt x="16" y="7"/>
                    <a:pt x="17" y="8"/>
                    <a:pt x="17" y="8"/>
                  </a:cubicBezTo>
                  <a:cubicBezTo>
                    <a:pt x="23" y="9"/>
                    <a:pt x="23" y="9"/>
                    <a:pt x="23" y="9"/>
                  </a:cubicBezTo>
                  <a:cubicBezTo>
                    <a:pt x="25" y="9"/>
                    <a:pt x="26" y="12"/>
                    <a:pt x="24" y="13"/>
                  </a:cubicBezTo>
                  <a:cubicBezTo>
                    <a:pt x="19" y="16"/>
                    <a:pt x="19" y="16"/>
                    <a:pt x="19" y="16"/>
                  </a:cubicBezTo>
                  <a:cubicBezTo>
                    <a:pt x="18" y="16"/>
                    <a:pt x="18" y="17"/>
                    <a:pt x="18" y="18"/>
                  </a:cubicBezTo>
                  <a:cubicBezTo>
                    <a:pt x="17" y="23"/>
                    <a:pt x="17" y="23"/>
                    <a:pt x="17" y="23"/>
                  </a:cubicBezTo>
                  <a:cubicBezTo>
                    <a:pt x="17" y="25"/>
                    <a:pt x="14" y="26"/>
                    <a:pt x="13" y="24"/>
                  </a:cubicBezTo>
                  <a:cubicBezTo>
                    <a:pt x="10" y="19"/>
                    <a:pt x="10" y="19"/>
                    <a:pt x="10" y="19"/>
                  </a:cubicBezTo>
                  <a:cubicBezTo>
                    <a:pt x="9" y="19"/>
                    <a:pt x="9" y="18"/>
                    <a:pt x="8" y="18"/>
                  </a:cubicBezTo>
                  <a:cubicBezTo>
                    <a:pt x="2" y="17"/>
                    <a:pt x="2" y="17"/>
                    <a:pt x="2" y="17"/>
                  </a:cubicBezTo>
                  <a:cubicBezTo>
                    <a:pt x="0" y="17"/>
                    <a:pt x="0" y="14"/>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śľîdè"/>
            <p:cNvSpPr/>
            <p:nvPr/>
          </p:nvSpPr>
          <p:spPr bwMode="auto">
            <a:xfrm>
              <a:off x="5689600" y="2649538"/>
              <a:ext cx="26988" cy="26988"/>
            </a:xfrm>
            <a:custGeom>
              <a:avLst/>
              <a:gdLst>
                <a:gd name="T0" fmla="*/ 1 w 7"/>
                <a:gd name="T1" fmla="*/ 6 h 7"/>
                <a:gd name="T2" fmla="*/ 2 w 7"/>
                <a:gd name="T3" fmla="*/ 4 h 7"/>
                <a:gd name="T4" fmla="*/ 2 w 7"/>
                <a:gd name="T5" fmla="*/ 3 h 7"/>
                <a:gd name="T6" fmla="*/ 1 w 7"/>
                <a:gd name="T7" fmla="*/ 2 h 7"/>
                <a:gd name="T8" fmla="*/ 1 w 7"/>
                <a:gd name="T9" fmla="*/ 1 h 7"/>
                <a:gd name="T10" fmla="*/ 3 w 7"/>
                <a:gd name="T11" fmla="*/ 1 h 7"/>
                <a:gd name="T12" fmla="*/ 3 w 7"/>
                <a:gd name="T13" fmla="*/ 1 h 7"/>
                <a:gd name="T14" fmla="*/ 5 w 7"/>
                <a:gd name="T15" fmla="*/ 0 h 7"/>
                <a:gd name="T16" fmla="*/ 6 w 7"/>
                <a:gd name="T17" fmla="*/ 1 h 7"/>
                <a:gd name="T18" fmla="*/ 6 w 7"/>
                <a:gd name="T19" fmla="*/ 3 h 7"/>
                <a:gd name="T20" fmla="*/ 6 w 7"/>
                <a:gd name="T21" fmla="*/ 3 h 7"/>
                <a:gd name="T22" fmla="*/ 7 w 7"/>
                <a:gd name="T23" fmla="*/ 5 h 7"/>
                <a:gd name="T24" fmla="*/ 6 w 7"/>
                <a:gd name="T25" fmla="*/ 6 h 7"/>
                <a:gd name="T26" fmla="*/ 4 w 7"/>
                <a:gd name="T27" fmla="*/ 5 h 7"/>
                <a:gd name="T28" fmla="*/ 4 w 7"/>
                <a:gd name="T29" fmla="*/ 5 h 7"/>
                <a:gd name="T30" fmla="*/ 2 w 7"/>
                <a:gd name="T31" fmla="*/ 6 h 7"/>
                <a:gd name="T32" fmla="*/ 1 w 7"/>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1" y="6"/>
                  </a:moveTo>
                  <a:cubicBezTo>
                    <a:pt x="2" y="4"/>
                    <a:pt x="2" y="4"/>
                    <a:pt x="2" y="4"/>
                  </a:cubicBezTo>
                  <a:cubicBezTo>
                    <a:pt x="2" y="3"/>
                    <a:pt x="2" y="3"/>
                    <a:pt x="2" y="3"/>
                  </a:cubicBezTo>
                  <a:cubicBezTo>
                    <a:pt x="1" y="2"/>
                    <a:pt x="1" y="2"/>
                    <a:pt x="1" y="2"/>
                  </a:cubicBezTo>
                  <a:cubicBezTo>
                    <a:pt x="0" y="2"/>
                    <a:pt x="1" y="1"/>
                    <a:pt x="1" y="1"/>
                  </a:cubicBezTo>
                  <a:cubicBezTo>
                    <a:pt x="3" y="1"/>
                    <a:pt x="3" y="1"/>
                    <a:pt x="3" y="1"/>
                  </a:cubicBezTo>
                  <a:cubicBezTo>
                    <a:pt x="3" y="1"/>
                    <a:pt x="3" y="1"/>
                    <a:pt x="3" y="1"/>
                  </a:cubicBezTo>
                  <a:cubicBezTo>
                    <a:pt x="5" y="0"/>
                    <a:pt x="5" y="0"/>
                    <a:pt x="5" y="0"/>
                  </a:cubicBezTo>
                  <a:cubicBezTo>
                    <a:pt x="5" y="0"/>
                    <a:pt x="6" y="0"/>
                    <a:pt x="6" y="1"/>
                  </a:cubicBezTo>
                  <a:cubicBezTo>
                    <a:pt x="6" y="3"/>
                    <a:pt x="6" y="3"/>
                    <a:pt x="6" y="3"/>
                  </a:cubicBezTo>
                  <a:cubicBezTo>
                    <a:pt x="6" y="3"/>
                    <a:pt x="6" y="3"/>
                    <a:pt x="6" y="3"/>
                  </a:cubicBezTo>
                  <a:cubicBezTo>
                    <a:pt x="7" y="5"/>
                    <a:pt x="7" y="5"/>
                    <a:pt x="7" y="5"/>
                  </a:cubicBezTo>
                  <a:cubicBezTo>
                    <a:pt x="7" y="5"/>
                    <a:pt x="7" y="6"/>
                    <a:pt x="6" y="6"/>
                  </a:cubicBezTo>
                  <a:cubicBezTo>
                    <a:pt x="4" y="5"/>
                    <a:pt x="4" y="5"/>
                    <a:pt x="4" y="5"/>
                  </a:cubicBezTo>
                  <a:cubicBezTo>
                    <a:pt x="4" y="5"/>
                    <a:pt x="4" y="5"/>
                    <a:pt x="4" y="5"/>
                  </a:cubicBezTo>
                  <a:cubicBezTo>
                    <a:pt x="2" y="6"/>
                    <a:pt x="2" y="6"/>
                    <a:pt x="2" y="6"/>
                  </a:cubicBezTo>
                  <a:cubicBezTo>
                    <a:pt x="2" y="7"/>
                    <a:pt x="1" y="6"/>
                    <a:pt x="1" y="6"/>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iślïḋê"/>
            <p:cNvSpPr/>
            <p:nvPr/>
          </p:nvSpPr>
          <p:spPr bwMode="auto">
            <a:xfrm>
              <a:off x="4970463" y="2606676"/>
              <a:ext cx="23813" cy="26988"/>
            </a:xfrm>
            <a:custGeom>
              <a:avLst/>
              <a:gdLst>
                <a:gd name="T0" fmla="*/ 1 w 6"/>
                <a:gd name="T1" fmla="*/ 6 h 7"/>
                <a:gd name="T2" fmla="*/ 1 w 6"/>
                <a:gd name="T3" fmla="*/ 4 h 7"/>
                <a:gd name="T4" fmla="*/ 1 w 6"/>
                <a:gd name="T5" fmla="*/ 4 h 7"/>
                <a:gd name="T6" fmla="*/ 0 w 6"/>
                <a:gd name="T7" fmla="*/ 2 h 7"/>
                <a:gd name="T8" fmla="*/ 1 w 6"/>
                <a:gd name="T9" fmla="*/ 1 h 7"/>
                <a:gd name="T10" fmla="*/ 2 w 6"/>
                <a:gd name="T11" fmla="*/ 2 h 7"/>
                <a:gd name="T12" fmla="*/ 3 w 6"/>
                <a:gd name="T13" fmla="*/ 1 h 7"/>
                <a:gd name="T14" fmla="*/ 4 w 6"/>
                <a:gd name="T15" fmla="*/ 0 h 7"/>
                <a:gd name="T16" fmla="*/ 5 w 6"/>
                <a:gd name="T17" fmla="*/ 1 h 7"/>
                <a:gd name="T18" fmla="*/ 5 w 6"/>
                <a:gd name="T19" fmla="*/ 3 h 7"/>
                <a:gd name="T20" fmla="*/ 5 w 6"/>
                <a:gd name="T21" fmla="*/ 3 h 7"/>
                <a:gd name="T22" fmla="*/ 6 w 6"/>
                <a:gd name="T23" fmla="*/ 5 h 7"/>
                <a:gd name="T24" fmla="*/ 5 w 6"/>
                <a:gd name="T25" fmla="*/ 6 h 7"/>
                <a:gd name="T26" fmla="*/ 4 w 6"/>
                <a:gd name="T27" fmla="*/ 5 h 7"/>
                <a:gd name="T28" fmla="*/ 3 w 6"/>
                <a:gd name="T29" fmla="*/ 5 h 7"/>
                <a:gd name="T30" fmla="*/ 2 w 6"/>
                <a:gd name="T31" fmla="*/ 6 h 7"/>
                <a:gd name="T32" fmla="*/ 1 w 6"/>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1" y="6"/>
                  </a:moveTo>
                  <a:cubicBezTo>
                    <a:pt x="1" y="4"/>
                    <a:pt x="1" y="4"/>
                    <a:pt x="1" y="4"/>
                  </a:cubicBezTo>
                  <a:cubicBezTo>
                    <a:pt x="1" y="4"/>
                    <a:pt x="1" y="4"/>
                    <a:pt x="1" y="4"/>
                  </a:cubicBezTo>
                  <a:cubicBezTo>
                    <a:pt x="0" y="2"/>
                    <a:pt x="0" y="2"/>
                    <a:pt x="0" y="2"/>
                  </a:cubicBezTo>
                  <a:cubicBezTo>
                    <a:pt x="0" y="2"/>
                    <a:pt x="0" y="1"/>
                    <a:pt x="1" y="1"/>
                  </a:cubicBezTo>
                  <a:cubicBezTo>
                    <a:pt x="2" y="2"/>
                    <a:pt x="2" y="2"/>
                    <a:pt x="2" y="2"/>
                  </a:cubicBezTo>
                  <a:cubicBezTo>
                    <a:pt x="3" y="1"/>
                    <a:pt x="3" y="1"/>
                    <a:pt x="3" y="1"/>
                  </a:cubicBezTo>
                  <a:cubicBezTo>
                    <a:pt x="4" y="0"/>
                    <a:pt x="4" y="0"/>
                    <a:pt x="4" y="0"/>
                  </a:cubicBezTo>
                  <a:cubicBezTo>
                    <a:pt x="5" y="0"/>
                    <a:pt x="5" y="0"/>
                    <a:pt x="5" y="1"/>
                  </a:cubicBezTo>
                  <a:cubicBezTo>
                    <a:pt x="5" y="3"/>
                    <a:pt x="5" y="3"/>
                    <a:pt x="5" y="3"/>
                  </a:cubicBezTo>
                  <a:cubicBezTo>
                    <a:pt x="5" y="3"/>
                    <a:pt x="5" y="3"/>
                    <a:pt x="5" y="3"/>
                  </a:cubicBezTo>
                  <a:cubicBezTo>
                    <a:pt x="6" y="5"/>
                    <a:pt x="6" y="5"/>
                    <a:pt x="6" y="5"/>
                  </a:cubicBezTo>
                  <a:cubicBezTo>
                    <a:pt x="6" y="5"/>
                    <a:pt x="6" y="6"/>
                    <a:pt x="5" y="6"/>
                  </a:cubicBezTo>
                  <a:cubicBezTo>
                    <a:pt x="4" y="5"/>
                    <a:pt x="4" y="5"/>
                    <a:pt x="4" y="5"/>
                  </a:cubicBezTo>
                  <a:cubicBezTo>
                    <a:pt x="3" y="5"/>
                    <a:pt x="3" y="5"/>
                    <a:pt x="3" y="5"/>
                  </a:cubicBezTo>
                  <a:cubicBezTo>
                    <a:pt x="2" y="6"/>
                    <a:pt x="2" y="6"/>
                    <a:pt x="2" y="6"/>
                  </a:cubicBezTo>
                  <a:cubicBezTo>
                    <a:pt x="1" y="7"/>
                    <a:pt x="1" y="6"/>
                    <a:pt x="1" y="6"/>
                  </a:cubicBezTo>
                  <a:close/>
                </a:path>
              </a:pathLst>
            </a:custGeom>
            <a:solidFill>
              <a:srgbClr val="2E333B"/>
            </a:solidFill>
            <a:ln>
              <a:noFill/>
            </a:ln>
          </p:spPr>
          <p:txBody>
            <a:bodyPr anchor="ctr"/>
            <a:lstStyle/>
            <a:p>
              <a:pPr algn="ctr"/>
              <a:endParaRPr sz="2400"/>
            </a:p>
          </p:txBody>
        </p:sp>
        <p:sp>
          <p:nvSpPr>
            <p:cNvPr id="27" name="ï$ļíḑè"/>
            <p:cNvSpPr/>
            <p:nvPr/>
          </p:nvSpPr>
          <p:spPr bwMode="auto">
            <a:xfrm>
              <a:off x="4886325" y="2863851"/>
              <a:ext cx="100013" cy="95250"/>
            </a:xfrm>
            <a:custGeom>
              <a:avLst/>
              <a:gdLst>
                <a:gd name="T0" fmla="*/ 2 w 26"/>
                <a:gd name="T1" fmla="*/ 13 h 25"/>
                <a:gd name="T2" fmla="*/ 7 w 26"/>
                <a:gd name="T3" fmla="*/ 10 h 25"/>
                <a:gd name="T4" fmla="*/ 8 w 26"/>
                <a:gd name="T5" fmla="*/ 8 h 25"/>
                <a:gd name="T6" fmla="*/ 9 w 26"/>
                <a:gd name="T7" fmla="*/ 2 h 25"/>
                <a:gd name="T8" fmla="*/ 13 w 26"/>
                <a:gd name="T9" fmla="*/ 1 h 25"/>
                <a:gd name="T10" fmla="*/ 16 w 26"/>
                <a:gd name="T11" fmla="*/ 6 h 25"/>
                <a:gd name="T12" fmla="*/ 17 w 26"/>
                <a:gd name="T13" fmla="*/ 7 h 25"/>
                <a:gd name="T14" fmla="*/ 23 w 26"/>
                <a:gd name="T15" fmla="*/ 8 h 25"/>
                <a:gd name="T16" fmla="*/ 24 w 26"/>
                <a:gd name="T17" fmla="*/ 12 h 25"/>
                <a:gd name="T18" fmla="*/ 19 w 26"/>
                <a:gd name="T19" fmla="*/ 15 h 25"/>
                <a:gd name="T20" fmla="*/ 18 w 26"/>
                <a:gd name="T21" fmla="*/ 17 h 25"/>
                <a:gd name="T22" fmla="*/ 17 w 26"/>
                <a:gd name="T23" fmla="*/ 23 h 25"/>
                <a:gd name="T24" fmla="*/ 13 w 26"/>
                <a:gd name="T25" fmla="*/ 24 h 25"/>
                <a:gd name="T26" fmla="*/ 10 w 26"/>
                <a:gd name="T27" fmla="*/ 19 h 25"/>
                <a:gd name="T28" fmla="*/ 8 w 26"/>
                <a:gd name="T29" fmla="*/ 18 h 25"/>
                <a:gd name="T30" fmla="*/ 3 w 26"/>
                <a:gd name="T31" fmla="*/ 17 h 25"/>
                <a:gd name="T32" fmla="*/ 2 w 26"/>
                <a:gd name="T3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2" y="13"/>
                  </a:moveTo>
                  <a:cubicBezTo>
                    <a:pt x="7" y="10"/>
                    <a:pt x="7" y="10"/>
                    <a:pt x="7" y="10"/>
                  </a:cubicBezTo>
                  <a:cubicBezTo>
                    <a:pt x="7" y="9"/>
                    <a:pt x="8" y="9"/>
                    <a:pt x="8" y="8"/>
                  </a:cubicBezTo>
                  <a:cubicBezTo>
                    <a:pt x="9" y="2"/>
                    <a:pt x="9" y="2"/>
                    <a:pt x="9" y="2"/>
                  </a:cubicBezTo>
                  <a:cubicBezTo>
                    <a:pt x="9" y="0"/>
                    <a:pt x="12" y="0"/>
                    <a:pt x="13" y="1"/>
                  </a:cubicBezTo>
                  <a:cubicBezTo>
                    <a:pt x="16" y="6"/>
                    <a:pt x="16" y="6"/>
                    <a:pt x="16" y="6"/>
                  </a:cubicBezTo>
                  <a:cubicBezTo>
                    <a:pt x="16" y="7"/>
                    <a:pt x="17" y="7"/>
                    <a:pt x="17" y="7"/>
                  </a:cubicBezTo>
                  <a:cubicBezTo>
                    <a:pt x="23" y="8"/>
                    <a:pt x="23" y="8"/>
                    <a:pt x="23" y="8"/>
                  </a:cubicBezTo>
                  <a:cubicBezTo>
                    <a:pt x="25" y="9"/>
                    <a:pt x="26" y="11"/>
                    <a:pt x="24" y="12"/>
                  </a:cubicBezTo>
                  <a:cubicBezTo>
                    <a:pt x="19" y="15"/>
                    <a:pt x="19" y="15"/>
                    <a:pt x="19" y="15"/>
                  </a:cubicBezTo>
                  <a:cubicBezTo>
                    <a:pt x="19" y="16"/>
                    <a:pt x="18" y="16"/>
                    <a:pt x="18" y="17"/>
                  </a:cubicBezTo>
                  <a:cubicBezTo>
                    <a:pt x="17" y="23"/>
                    <a:pt x="17" y="23"/>
                    <a:pt x="17" y="23"/>
                  </a:cubicBezTo>
                  <a:cubicBezTo>
                    <a:pt x="17" y="25"/>
                    <a:pt x="14" y="25"/>
                    <a:pt x="13" y="24"/>
                  </a:cubicBezTo>
                  <a:cubicBezTo>
                    <a:pt x="10" y="19"/>
                    <a:pt x="10" y="19"/>
                    <a:pt x="10" y="19"/>
                  </a:cubicBezTo>
                  <a:cubicBezTo>
                    <a:pt x="10" y="18"/>
                    <a:pt x="9" y="18"/>
                    <a:pt x="8" y="18"/>
                  </a:cubicBezTo>
                  <a:cubicBezTo>
                    <a:pt x="3" y="17"/>
                    <a:pt x="3" y="17"/>
                    <a:pt x="3" y="17"/>
                  </a:cubicBezTo>
                  <a:cubicBezTo>
                    <a:pt x="1" y="16"/>
                    <a:pt x="0" y="14"/>
                    <a:pt x="2" y="13"/>
                  </a:cubicBezTo>
                  <a:close/>
                </a:path>
              </a:pathLst>
            </a:custGeom>
            <a:solidFill>
              <a:srgbClr val="2E333B"/>
            </a:solidFill>
            <a:ln>
              <a:noFill/>
            </a:ln>
          </p:spPr>
          <p:txBody>
            <a:bodyPr anchor="ctr"/>
            <a:lstStyle/>
            <a:p>
              <a:pPr algn="ctr"/>
              <a:endParaRPr sz="2400"/>
            </a:p>
          </p:txBody>
        </p:sp>
        <p:sp>
          <p:nvSpPr>
            <p:cNvPr id="28" name="îṥ1îdé"/>
            <p:cNvSpPr/>
            <p:nvPr/>
          </p:nvSpPr>
          <p:spPr bwMode="auto">
            <a:xfrm>
              <a:off x="5497513" y="2109788"/>
              <a:ext cx="87313" cy="92075"/>
            </a:xfrm>
            <a:custGeom>
              <a:avLst/>
              <a:gdLst>
                <a:gd name="T0" fmla="*/ 20 w 23"/>
                <a:gd name="T1" fmla="*/ 4 h 24"/>
                <a:gd name="T2" fmla="*/ 18 w 23"/>
                <a:gd name="T3" fmla="*/ 10 h 24"/>
                <a:gd name="T4" fmla="*/ 19 w 23"/>
                <a:gd name="T5" fmla="*/ 12 h 24"/>
                <a:gd name="T6" fmla="*/ 22 w 23"/>
                <a:gd name="T7" fmla="*/ 16 h 24"/>
                <a:gd name="T8" fmla="*/ 20 w 23"/>
                <a:gd name="T9" fmla="*/ 20 h 24"/>
                <a:gd name="T10" fmla="*/ 14 w 23"/>
                <a:gd name="T11" fmla="*/ 18 h 24"/>
                <a:gd name="T12" fmla="*/ 12 w 23"/>
                <a:gd name="T13" fmla="*/ 19 h 24"/>
                <a:gd name="T14" fmla="*/ 8 w 23"/>
                <a:gd name="T15" fmla="*/ 22 h 24"/>
                <a:gd name="T16" fmla="*/ 4 w 23"/>
                <a:gd name="T17" fmla="*/ 20 h 24"/>
                <a:gd name="T18" fmla="*/ 5 w 23"/>
                <a:gd name="T19" fmla="*/ 14 h 24"/>
                <a:gd name="T20" fmla="*/ 5 w 23"/>
                <a:gd name="T21" fmla="*/ 12 h 24"/>
                <a:gd name="T22" fmla="*/ 2 w 23"/>
                <a:gd name="T23" fmla="*/ 8 h 24"/>
                <a:gd name="T24" fmla="*/ 4 w 23"/>
                <a:gd name="T25" fmla="*/ 4 h 24"/>
                <a:gd name="T26" fmla="*/ 10 w 23"/>
                <a:gd name="T27" fmla="*/ 6 h 24"/>
                <a:gd name="T28" fmla="*/ 11 w 23"/>
                <a:gd name="T29" fmla="*/ 5 h 24"/>
                <a:gd name="T30" fmla="*/ 16 w 23"/>
                <a:gd name="T31" fmla="*/ 2 h 24"/>
                <a:gd name="T32" fmla="*/ 20 w 23"/>
                <a:gd name="T3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0" y="4"/>
                  </a:moveTo>
                  <a:cubicBezTo>
                    <a:pt x="18" y="10"/>
                    <a:pt x="18" y="10"/>
                    <a:pt x="18" y="10"/>
                  </a:cubicBezTo>
                  <a:cubicBezTo>
                    <a:pt x="18" y="10"/>
                    <a:pt x="18" y="11"/>
                    <a:pt x="19" y="12"/>
                  </a:cubicBezTo>
                  <a:cubicBezTo>
                    <a:pt x="22" y="16"/>
                    <a:pt x="22" y="16"/>
                    <a:pt x="22" y="16"/>
                  </a:cubicBezTo>
                  <a:cubicBezTo>
                    <a:pt x="23" y="18"/>
                    <a:pt x="22" y="20"/>
                    <a:pt x="20" y="20"/>
                  </a:cubicBezTo>
                  <a:cubicBezTo>
                    <a:pt x="14" y="18"/>
                    <a:pt x="14" y="18"/>
                    <a:pt x="14" y="18"/>
                  </a:cubicBezTo>
                  <a:cubicBezTo>
                    <a:pt x="14" y="18"/>
                    <a:pt x="13" y="18"/>
                    <a:pt x="12" y="19"/>
                  </a:cubicBezTo>
                  <a:cubicBezTo>
                    <a:pt x="8" y="22"/>
                    <a:pt x="8" y="22"/>
                    <a:pt x="8" y="22"/>
                  </a:cubicBezTo>
                  <a:cubicBezTo>
                    <a:pt x="6" y="24"/>
                    <a:pt x="4" y="22"/>
                    <a:pt x="4" y="20"/>
                  </a:cubicBezTo>
                  <a:cubicBezTo>
                    <a:pt x="5" y="14"/>
                    <a:pt x="5" y="14"/>
                    <a:pt x="5" y="14"/>
                  </a:cubicBezTo>
                  <a:cubicBezTo>
                    <a:pt x="6" y="14"/>
                    <a:pt x="5" y="13"/>
                    <a:pt x="5" y="12"/>
                  </a:cubicBezTo>
                  <a:cubicBezTo>
                    <a:pt x="2" y="8"/>
                    <a:pt x="2" y="8"/>
                    <a:pt x="2" y="8"/>
                  </a:cubicBezTo>
                  <a:cubicBezTo>
                    <a:pt x="0" y="6"/>
                    <a:pt x="2" y="4"/>
                    <a:pt x="4" y="4"/>
                  </a:cubicBezTo>
                  <a:cubicBezTo>
                    <a:pt x="10" y="6"/>
                    <a:pt x="10" y="6"/>
                    <a:pt x="10" y="6"/>
                  </a:cubicBezTo>
                  <a:cubicBezTo>
                    <a:pt x="10" y="6"/>
                    <a:pt x="11" y="6"/>
                    <a:pt x="11" y="5"/>
                  </a:cubicBezTo>
                  <a:cubicBezTo>
                    <a:pt x="16" y="2"/>
                    <a:pt x="16" y="2"/>
                    <a:pt x="16" y="2"/>
                  </a:cubicBezTo>
                  <a:cubicBezTo>
                    <a:pt x="18" y="0"/>
                    <a:pt x="20" y="2"/>
                    <a:pt x="20" y="4"/>
                  </a:cubicBezTo>
                  <a:close/>
                </a:path>
              </a:pathLst>
            </a:custGeom>
            <a:solidFill>
              <a:srgbClr val="2E333B"/>
            </a:solidFill>
            <a:ln>
              <a:noFill/>
            </a:ln>
          </p:spPr>
          <p:txBody>
            <a:bodyPr anchor="ctr"/>
            <a:lstStyle/>
            <a:p>
              <a:pPr algn="ctr"/>
              <a:endParaRPr sz="2400"/>
            </a:p>
          </p:txBody>
        </p:sp>
        <p:sp>
          <p:nvSpPr>
            <p:cNvPr id="29" name="ïsļïḋê"/>
            <p:cNvSpPr/>
            <p:nvPr/>
          </p:nvSpPr>
          <p:spPr bwMode="auto">
            <a:xfrm>
              <a:off x="4891088" y="3725863"/>
              <a:ext cx="26988" cy="26988"/>
            </a:xfrm>
            <a:custGeom>
              <a:avLst/>
              <a:gdLst>
                <a:gd name="T0" fmla="*/ 7 w 7"/>
                <a:gd name="T1" fmla="*/ 4 h 7"/>
                <a:gd name="T2" fmla="*/ 5 w 7"/>
                <a:gd name="T3" fmla="*/ 5 h 7"/>
                <a:gd name="T4" fmla="*/ 5 w 7"/>
                <a:gd name="T5" fmla="*/ 5 h 7"/>
                <a:gd name="T6" fmla="*/ 5 w 7"/>
                <a:gd name="T7" fmla="*/ 7 h 7"/>
                <a:gd name="T8" fmla="*/ 3 w 7"/>
                <a:gd name="T9" fmla="*/ 7 h 7"/>
                <a:gd name="T10" fmla="*/ 3 w 7"/>
                <a:gd name="T11" fmla="*/ 5 h 7"/>
                <a:gd name="T12" fmla="*/ 2 w 7"/>
                <a:gd name="T13" fmla="*/ 5 h 7"/>
                <a:gd name="T14" fmla="*/ 0 w 7"/>
                <a:gd name="T15" fmla="*/ 5 h 7"/>
                <a:gd name="T16" fmla="*/ 0 w 7"/>
                <a:gd name="T17" fmla="*/ 4 h 7"/>
                <a:gd name="T18" fmla="*/ 2 w 7"/>
                <a:gd name="T19" fmla="*/ 3 h 7"/>
                <a:gd name="T20" fmla="*/ 2 w 7"/>
                <a:gd name="T21" fmla="*/ 2 h 7"/>
                <a:gd name="T22" fmla="*/ 2 w 7"/>
                <a:gd name="T23" fmla="*/ 1 h 7"/>
                <a:gd name="T24" fmla="*/ 3 w 7"/>
                <a:gd name="T25" fmla="*/ 0 h 7"/>
                <a:gd name="T26" fmla="*/ 4 w 7"/>
                <a:gd name="T27" fmla="*/ 2 h 7"/>
                <a:gd name="T28" fmla="*/ 5 w 7"/>
                <a:gd name="T29" fmla="*/ 2 h 7"/>
                <a:gd name="T30" fmla="*/ 6 w 7"/>
                <a:gd name="T31" fmla="*/ 2 h 7"/>
                <a:gd name="T32" fmla="*/ 7 w 7"/>
                <a:gd name="T3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7" y="4"/>
                  </a:moveTo>
                  <a:cubicBezTo>
                    <a:pt x="5" y="5"/>
                    <a:pt x="5" y="5"/>
                    <a:pt x="5" y="5"/>
                  </a:cubicBezTo>
                  <a:cubicBezTo>
                    <a:pt x="5" y="5"/>
                    <a:pt x="5" y="5"/>
                    <a:pt x="5" y="5"/>
                  </a:cubicBezTo>
                  <a:cubicBezTo>
                    <a:pt x="5" y="7"/>
                    <a:pt x="5" y="7"/>
                    <a:pt x="5" y="7"/>
                  </a:cubicBezTo>
                  <a:cubicBezTo>
                    <a:pt x="5" y="7"/>
                    <a:pt x="4" y="7"/>
                    <a:pt x="3" y="7"/>
                  </a:cubicBezTo>
                  <a:cubicBezTo>
                    <a:pt x="3" y="5"/>
                    <a:pt x="3" y="5"/>
                    <a:pt x="3" y="5"/>
                  </a:cubicBezTo>
                  <a:cubicBezTo>
                    <a:pt x="2" y="5"/>
                    <a:pt x="2" y="5"/>
                    <a:pt x="2" y="5"/>
                  </a:cubicBezTo>
                  <a:cubicBezTo>
                    <a:pt x="0" y="5"/>
                    <a:pt x="0" y="5"/>
                    <a:pt x="0" y="5"/>
                  </a:cubicBezTo>
                  <a:cubicBezTo>
                    <a:pt x="0" y="5"/>
                    <a:pt x="0" y="4"/>
                    <a:pt x="0" y="4"/>
                  </a:cubicBezTo>
                  <a:cubicBezTo>
                    <a:pt x="2" y="3"/>
                    <a:pt x="2" y="3"/>
                    <a:pt x="2" y="3"/>
                  </a:cubicBezTo>
                  <a:cubicBezTo>
                    <a:pt x="2" y="2"/>
                    <a:pt x="2" y="2"/>
                    <a:pt x="2" y="2"/>
                  </a:cubicBezTo>
                  <a:cubicBezTo>
                    <a:pt x="2" y="1"/>
                    <a:pt x="2" y="1"/>
                    <a:pt x="2" y="1"/>
                  </a:cubicBezTo>
                  <a:cubicBezTo>
                    <a:pt x="2" y="0"/>
                    <a:pt x="3" y="0"/>
                    <a:pt x="3" y="0"/>
                  </a:cubicBezTo>
                  <a:cubicBezTo>
                    <a:pt x="4" y="2"/>
                    <a:pt x="4" y="2"/>
                    <a:pt x="4" y="2"/>
                  </a:cubicBezTo>
                  <a:cubicBezTo>
                    <a:pt x="5" y="2"/>
                    <a:pt x="5" y="2"/>
                    <a:pt x="5" y="2"/>
                  </a:cubicBezTo>
                  <a:cubicBezTo>
                    <a:pt x="6" y="2"/>
                    <a:pt x="6" y="2"/>
                    <a:pt x="6" y="2"/>
                  </a:cubicBezTo>
                  <a:cubicBezTo>
                    <a:pt x="7" y="3"/>
                    <a:pt x="7" y="3"/>
                    <a:pt x="7" y="4"/>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ľiḑê"/>
            <p:cNvSpPr/>
            <p:nvPr/>
          </p:nvSpPr>
          <p:spPr bwMode="auto">
            <a:xfrm>
              <a:off x="8042275" y="2327276"/>
              <a:ext cx="73025" cy="73025"/>
            </a:xfrm>
            <a:custGeom>
              <a:avLst/>
              <a:gdLst>
                <a:gd name="T0" fmla="*/ 17 w 19"/>
                <a:gd name="T1" fmla="*/ 3 h 19"/>
                <a:gd name="T2" fmla="*/ 15 w 19"/>
                <a:gd name="T3" fmla="*/ 8 h 19"/>
                <a:gd name="T4" fmla="*/ 15 w 19"/>
                <a:gd name="T5" fmla="*/ 10 h 19"/>
                <a:gd name="T6" fmla="*/ 18 w 19"/>
                <a:gd name="T7" fmla="*/ 14 h 19"/>
                <a:gd name="T8" fmla="*/ 16 w 19"/>
                <a:gd name="T9" fmla="*/ 17 h 19"/>
                <a:gd name="T10" fmla="*/ 11 w 19"/>
                <a:gd name="T11" fmla="*/ 15 h 19"/>
                <a:gd name="T12" fmla="*/ 9 w 19"/>
                <a:gd name="T13" fmla="*/ 15 h 19"/>
                <a:gd name="T14" fmla="*/ 5 w 19"/>
                <a:gd name="T15" fmla="*/ 18 h 19"/>
                <a:gd name="T16" fmla="*/ 2 w 19"/>
                <a:gd name="T17" fmla="*/ 16 h 19"/>
                <a:gd name="T18" fmla="*/ 4 w 19"/>
                <a:gd name="T19" fmla="*/ 11 h 19"/>
                <a:gd name="T20" fmla="*/ 3 w 19"/>
                <a:gd name="T21" fmla="*/ 9 h 19"/>
                <a:gd name="T22" fmla="*/ 1 w 19"/>
                <a:gd name="T23" fmla="*/ 5 h 19"/>
                <a:gd name="T24" fmla="*/ 3 w 19"/>
                <a:gd name="T25" fmla="*/ 2 h 19"/>
                <a:gd name="T26" fmla="*/ 8 w 19"/>
                <a:gd name="T27" fmla="*/ 4 h 19"/>
                <a:gd name="T28" fmla="*/ 10 w 19"/>
                <a:gd name="T29" fmla="*/ 3 h 19"/>
                <a:gd name="T30" fmla="*/ 14 w 19"/>
                <a:gd name="T31" fmla="*/ 1 h 19"/>
                <a:gd name="T32" fmla="*/ 17 w 1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7" y="3"/>
                  </a:moveTo>
                  <a:cubicBezTo>
                    <a:pt x="15" y="8"/>
                    <a:pt x="15" y="8"/>
                    <a:pt x="15" y="8"/>
                  </a:cubicBezTo>
                  <a:cubicBezTo>
                    <a:pt x="15" y="8"/>
                    <a:pt x="15" y="9"/>
                    <a:pt x="15" y="10"/>
                  </a:cubicBezTo>
                  <a:cubicBezTo>
                    <a:pt x="18" y="14"/>
                    <a:pt x="18" y="14"/>
                    <a:pt x="18" y="14"/>
                  </a:cubicBezTo>
                  <a:cubicBezTo>
                    <a:pt x="19" y="15"/>
                    <a:pt x="17" y="17"/>
                    <a:pt x="16" y="17"/>
                  </a:cubicBezTo>
                  <a:cubicBezTo>
                    <a:pt x="11" y="15"/>
                    <a:pt x="11" y="15"/>
                    <a:pt x="11" y="15"/>
                  </a:cubicBezTo>
                  <a:cubicBezTo>
                    <a:pt x="10" y="15"/>
                    <a:pt x="10" y="15"/>
                    <a:pt x="9" y="15"/>
                  </a:cubicBezTo>
                  <a:cubicBezTo>
                    <a:pt x="5" y="18"/>
                    <a:pt x="5" y="18"/>
                    <a:pt x="5" y="18"/>
                  </a:cubicBezTo>
                  <a:cubicBezTo>
                    <a:pt x="3" y="19"/>
                    <a:pt x="1" y="17"/>
                    <a:pt x="2" y="16"/>
                  </a:cubicBezTo>
                  <a:cubicBezTo>
                    <a:pt x="4" y="11"/>
                    <a:pt x="4" y="11"/>
                    <a:pt x="4" y="11"/>
                  </a:cubicBezTo>
                  <a:cubicBezTo>
                    <a:pt x="4" y="10"/>
                    <a:pt x="4" y="10"/>
                    <a:pt x="3" y="9"/>
                  </a:cubicBezTo>
                  <a:cubicBezTo>
                    <a:pt x="1" y="5"/>
                    <a:pt x="1" y="5"/>
                    <a:pt x="1" y="5"/>
                  </a:cubicBezTo>
                  <a:cubicBezTo>
                    <a:pt x="0" y="3"/>
                    <a:pt x="1" y="1"/>
                    <a:pt x="3" y="2"/>
                  </a:cubicBezTo>
                  <a:cubicBezTo>
                    <a:pt x="8" y="4"/>
                    <a:pt x="8" y="4"/>
                    <a:pt x="8" y="4"/>
                  </a:cubicBezTo>
                  <a:cubicBezTo>
                    <a:pt x="8" y="4"/>
                    <a:pt x="9" y="4"/>
                    <a:pt x="10" y="3"/>
                  </a:cubicBezTo>
                  <a:cubicBezTo>
                    <a:pt x="14" y="1"/>
                    <a:pt x="14" y="1"/>
                    <a:pt x="14" y="1"/>
                  </a:cubicBezTo>
                  <a:cubicBezTo>
                    <a:pt x="15" y="0"/>
                    <a:pt x="17" y="1"/>
                    <a:pt x="17" y="3"/>
                  </a:cubicBezTo>
                  <a:close/>
                </a:path>
              </a:pathLst>
            </a:custGeom>
            <a:solidFill>
              <a:srgbClr val="2E333B"/>
            </a:solidFill>
            <a:ln>
              <a:noFill/>
            </a:ln>
          </p:spPr>
          <p:txBody>
            <a:bodyPr anchor="ctr"/>
            <a:lstStyle/>
            <a:p>
              <a:pPr algn="ctr"/>
              <a:endParaRPr sz="2400"/>
            </a:p>
          </p:txBody>
        </p:sp>
        <p:sp>
          <p:nvSpPr>
            <p:cNvPr id="31" name="iṣḻiḋé"/>
            <p:cNvSpPr/>
            <p:nvPr/>
          </p:nvSpPr>
          <p:spPr bwMode="auto">
            <a:xfrm>
              <a:off x="7861300" y="3752851"/>
              <a:ext cx="26988" cy="22225"/>
            </a:xfrm>
            <a:custGeom>
              <a:avLst/>
              <a:gdLst>
                <a:gd name="T0" fmla="*/ 4 w 7"/>
                <a:gd name="T1" fmla="*/ 0 h 6"/>
                <a:gd name="T2" fmla="*/ 4 w 7"/>
                <a:gd name="T3" fmla="*/ 1 h 6"/>
                <a:gd name="T4" fmla="*/ 5 w 7"/>
                <a:gd name="T5" fmla="*/ 2 h 6"/>
                <a:gd name="T6" fmla="*/ 6 w 7"/>
                <a:gd name="T7" fmla="*/ 2 h 6"/>
                <a:gd name="T8" fmla="*/ 6 w 7"/>
                <a:gd name="T9" fmla="*/ 3 h 6"/>
                <a:gd name="T10" fmla="*/ 5 w 7"/>
                <a:gd name="T11" fmla="*/ 4 h 6"/>
                <a:gd name="T12" fmla="*/ 5 w 7"/>
                <a:gd name="T13" fmla="*/ 4 h 6"/>
                <a:gd name="T14" fmla="*/ 4 w 7"/>
                <a:gd name="T15" fmla="*/ 6 h 6"/>
                <a:gd name="T16" fmla="*/ 3 w 7"/>
                <a:gd name="T17" fmla="*/ 6 h 6"/>
                <a:gd name="T18" fmla="*/ 3 w 7"/>
                <a:gd name="T19" fmla="*/ 4 h 6"/>
                <a:gd name="T20" fmla="*/ 2 w 7"/>
                <a:gd name="T21" fmla="*/ 4 h 6"/>
                <a:gd name="T22" fmla="*/ 1 w 7"/>
                <a:gd name="T23" fmla="*/ 4 h 6"/>
                <a:gd name="T24" fmla="*/ 1 w 7"/>
                <a:gd name="T25" fmla="*/ 3 h 6"/>
                <a:gd name="T26" fmla="*/ 2 w 7"/>
                <a:gd name="T27" fmla="*/ 2 h 6"/>
                <a:gd name="T28" fmla="*/ 2 w 7"/>
                <a:gd name="T29" fmla="*/ 2 h 6"/>
                <a:gd name="T30" fmla="*/ 3 w 7"/>
                <a:gd name="T31" fmla="*/ 0 h 6"/>
                <a:gd name="T32" fmla="*/ 4 w 7"/>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6">
                  <a:moveTo>
                    <a:pt x="4" y="0"/>
                  </a:moveTo>
                  <a:cubicBezTo>
                    <a:pt x="4" y="1"/>
                    <a:pt x="4" y="1"/>
                    <a:pt x="4" y="1"/>
                  </a:cubicBezTo>
                  <a:cubicBezTo>
                    <a:pt x="5" y="2"/>
                    <a:pt x="5" y="2"/>
                    <a:pt x="5" y="2"/>
                  </a:cubicBezTo>
                  <a:cubicBezTo>
                    <a:pt x="6" y="2"/>
                    <a:pt x="6" y="2"/>
                    <a:pt x="6" y="2"/>
                  </a:cubicBezTo>
                  <a:cubicBezTo>
                    <a:pt x="7" y="2"/>
                    <a:pt x="7" y="3"/>
                    <a:pt x="6" y="3"/>
                  </a:cubicBezTo>
                  <a:cubicBezTo>
                    <a:pt x="5" y="4"/>
                    <a:pt x="5" y="4"/>
                    <a:pt x="5" y="4"/>
                  </a:cubicBezTo>
                  <a:cubicBezTo>
                    <a:pt x="5" y="4"/>
                    <a:pt x="5" y="4"/>
                    <a:pt x="5" y="4"/>
                  </a:cubicBezTo>
                  <a:cubicBezTo>
                    <a:pt x="4" y="6"/>
                    <a:pt x="4" y="6"/>
                    <a:pt x="4" y="6"/>
                  </a:cubicBezTo>
                  <a:cubicBezTo>
                    <a:pt x="4" y="6"/>
                    <a:pt x="3" y="6"/>
                    <a:pt x="3" y="6"/>
                  </a:cubicBezTo>
                  <a:cubicBezTo>
                    <a:pt x="3" y="4"/>
                    <a:pt x="3" y="4"/>
                    <a:pt x="3" y="4"/>
                  </a:cubicBezTo>
                  <a:cubicBezTo>
                    <a:pt x="2" y="4"/>
                    <a:pt x="2" y="4"/>
                    <a:pt x="2" y="4"/>
                  </a:cubicBezTo>
                  <a:cubicBezTo>
                    <a:pt x="1" y="4"/>
                    <a:pt x="1" y="4"/>
                    <a:pt x="1" y="4"/>
                  </a:cubicBezTo>
                  <a:cubicBezTo>
                    <a:pt x="0" y="4"/>
                    <a:pt x="0" y="3"/>
                    <a:pt x="1" y="3"/>
                  </a:cubicBezTo>
                  <a:cubicBezTo>
                    <a:pt x="2" y="2"/>
                    <a:pt x="2" y="2"/>
                    <a:pt x="2" y="2"/>
                  </a:cubicBezTo>
                  <a:cubicBezTo>
                    <a:pt x="2" y="2"/>
                    <a:pt x="2" y="2"/>
                    <a:pt x="2" y="2"/>
                  </a:cubicBezTo>
                  <a:cubicBezTo>
                    <a:pt x="3" y="0"/>
                    <a:pt x="3" y="0"/>
                    <a:pt x="3" y="0"/>
                  </a:cubicBezTo>
                  <a:cubicBezTo>
                    <a:pt x="3" y="0"/>
                    <a:pt x="3" y="0"/>
                    <a:pt x="4" y="0"/>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iśḻiďe"/>
            <p:cNvSpPr/>
            <p:nvPr/>
          </p:nvSpPr>
          <p:spPr bwMode="auto">
            <a:xfrm>
              <a:off x="8364538" y="3381376"/>
              <a:ext cx="22225" cy="26988"/>
            </a:xfrm>
            <a:custGeom>
              <a:avLst/>
              <a:gdLst>
                <a:gd name="T0" fmla="*/ 3 w 6"/>
                <a:gd name="T1" fmla="*/ 1 h 7"/>
                <a:gd name="T2" fmla="*/ 4 w 6"/>
                <a:gd name="T3" fmla="*/ 2 h 7"/>
                <a:gd name="T4" fmla="*/ 4 w 6"/>
                <a:gd name="T5" fmla="*/ 2 h 7"/>
                <a:gd name="T6" fmla="*/ 6 w 6"/>
                <a:gd name="T7" fmla="*/ 3 h 7"/>
                <a:gd name="T8" fmla="*/ 6 w 6"/>
                <a:gd name="T9" fmla="*/ 4 h 7"/>
                <a:gd name="T10" fmla="*/ 4 w 6"/>
                <a:gd name="T11" fmla="*/ 5 h 7"/>
                <a:gd name="T12" fmla="*/ 4 w 6"/>
                <a:gd name="T13" fmla="*/ 5 h 7"/>
                <a:gd name="T14" fmla="*/ 4 w 6"/>
                <a:gd name="T15" fmla="*/ 6 h 7"/>
                <a:gd name="T16" fmla="*/ 3 w 6"/>
                <a:gd name="T17" fmla="*/ 6 h 7"/>
                <a:gd name="T18" fmla="*/ 2 w 6"/>
                <a:gd name="T19" fmla="*/ 5 h 7"/>
                <a:gd name="T20" fmla="*/ 2 w 6"/>
                <a:gd name="T21" fmla="*/ 5 h 7"/>
                <a:gd name="T22" fmla="*/ 0 w 6"/>
                <a:gd name="T23" fmla="*/ 5 h 7"/>
                <a:gd name="T24" fmla="*/ 0 w 6"/>
                <a:gd name="T25" fmla="*/ 3 h 7"/>
                <a:gd name="T26" fmla="*/ 1 w 6"/>
                <a:gd name="T27" fmla="*/ 3 h 7"/>
                <a:gd name="T28" fmla="*/ 2 w 6"/>
                <a:gd name="T29" fmla="*/ 2 h 7"/>
                <a:gd name="T30" fmla="*/ 2 w 6"/>
                <a:gd name="T31" fmla="*/ 1 h 7"/>
                <a:gd name="T32" fmla="*/ 3 w 6"/>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3" y="1"/>
                  </a:moveTo>
                  <a:cubicBezTo>
                    <a:pt x="4" y="2"/>
                    <a:pt x="4" y="2"/>
                    <a:pt x="4" y="2"/>
                  </a:cubicBezTo>
                  <a:cubicBezTo>
                    <a:pt x="4" y="2"/>
                    <a:pt x="4" y="2"/>
                    <a:pt x="4" y="2"/>
                  </a:cubicBezTo>
                  <a:cubicBezTo>
                    <a:pt x="6" y="3"/>
                    <a:pt x="6" y="3"/>
                    <a:pt x="6" y="3"/>
                  </a:cubicBezTo>
                  <a:cubicBezTo>
                    <a:pt x="6" y="3"/>
                    <a:pt x="6" y="4"/>
                    <a:pt x="6" y="4"/>
                  </a:cubicBezTo>
                  <a:cubicBezTo>
                    <a:pt x="4" y="5"/>
                    <a:pt x="4" y="5"/>
                    <a:pt x="4" y="5"/>
                  </a:cubicBezTo>
                  <a:cubicBezTo>
                    <a:pt x="4" y="5"/>
                    <a:pt x="4" y="5"/>
                    <a:pt x="4" y="5"/>
                  </a:cubicBezTo>
                  <a:cubicBezTo>
                    <a:pt x="4" y="6"/>
                    <a:pt x="4" y="6"/>
                    <a:pt x="4" y="6"/>
                  </a:cubicBezTo>
                  <a:cubicBezTo>
                    <a:pt x="4" y="7"/>
                    <a:pt x="3" y="7"/>
                    <a:pt x="3" y="6"/>
                  </a:cubicBezTo>
                  <a:cubicBezTo>
                    <a:pt x="2" y="5"/>
                    <a:pt x="2" y="5"/>
                    <a:pt x="2" y="5"/>
                  </a:cubicBezTo>
                  <a:cubicBezTo>
                    <a:pt x="2" y="5"/>
                    <a:pt x="2" y="5"/>
                    <a:pt x="2" y="5"/>
                  </a:cubicBezTo>
                  <a:cubicBezTo>
                    <a:pt x="0" y="5"/>
                    <a:pt x="0" y="5"/>
                    <a:pt x="0" y="5"/>
                  </a:cubicBezTo>
                  <a:cubicBezTo>
                    <a:pt x="0" y="4"/>
                    <a:pt x="0" y="4"/>
                    <a:pt x="0" y="3"/>
                  </a:cubicBezTo>
                  <a:cubicBezTo>
                    <a:pt x="1" y="3"/>
                    <a:pt x="1" y="3"/>
                    <a:pt x="1" y="3"/>
                  </a:cubicBezTo>
                  <a:cubicBezTo>
                    <a:pt x="2" y="2"/>
                    <a:pt x="2" y="2"/>
                    <a:pt x="2" y="2"/>
                  </a:cubicBezTo>
                  <a:cubicBezTo>
                    <a:pt x="2" y="1"/>
                    <a:pt x="2" y="1"/>
                    <a:pt x="2" y="1"/>
                  </a:cubicBezTo>
                  <a:cubicBezTo>
                    <a:pt x="2"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ş1ïḑê"/>
            <p:cNvSpPr/>
            <p:nvPr/>
          </p:nvSpPr>
          <p:spPr bwMode="auto">
            <a:xfrm>
              <a:off x="8210550" y="3140076"/>
              <a:ext cx="69850" cy="73025"/>
            </a:xfrm>
            <a:custGeom>
              <a:avLst/>
              <a:gdLst>
                <a:gd name="T0" fmla="*/ 16 w 18"/>
                <a:gd name="T1" fmla="*/ 3 h 19"/>
                <a:gd name="T2" fmla="*/ 15 w 18"/>
                <a:gd name="T3" fmla="*/ 8 h 19"/>
                <a:gd name="T4" fmla="*/ 15 w 18"/>
                <a:gd name="T5" fmla="*/ 10 h 19"/>
                <a:gd name="T6" fmla="*/ 18 w 18"/>
                <a:gd name="T7" fmla="*/ 14 h 19"/>
                <a:gd name="T8" fmla="*/ 15 w 18"/>
                <a:gd name="T9" fmla="*/ 17 h 19"/>
                <a:gd name="T10" fmla="*/ 10 w 18"/>
                <a:gd name="T11" fmla="*/ 15 h 19"/>
                <a:gd name="T12" fmla="*/ 9 w 18"/>
                <a:gd name="T13" fmla="*/ 15 h 19"/>
                <a:gd name="T14" fmla="*/ 5 w 18"/>
                <a:gd name="T15" fmla="*/ 18 h 19"/>
                <a:gd name="T16" fmla="*/ 2 w 18"/>
                <a:gd name="T17" fmla="*/ 16 h 19"/>
                <a:gd name="T18" fmla="*/ 3 w 18"/>
                <a:gd name="T19" fmla="*/ 11 h 19"/>
                <a:gd name="T20" fmla="*/ 3 w 18"/>
                <a:gd name="T21" fmla="*/ 9 h 19"/>
                <a:gd name="T22" fmla="*/ 0 w 18"/>
                <a:gd name="T23" fmla="*/ 5 h 19"/>
                <a:gd name="T24" fmla="*/ 3 w 18"/>
                <a:gd name="T25" fmla="*/ 2 h 19"/>
                <a:gd name="T26" fmla="*/ 8 w 18"/>
                <a:gd name="T27" fmla="*/ 4 h 19"/>
                <a:gd name="T28" fmla="*/ 9 w 18"/>
                <a:gd name="T29" fmla="*/ 4 h 19"/>
                <a:gd name="T30" fmla="*/ 13 w 18"/>
                <a:gd name="T31" fmla="*/ 1 h 19"/>
                <a:gd name="T32" fmla="*/ 16 w 18"/>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9">
                  <a:moveTo>
                    <a:pt x="16" y="3"/>
                  </a:moveTo>
                  <a:cubicBezTo>
                    <a:pt x="15" y="8"/>
                    <a:pt x="15" y="8"/>
                    <a:pt x="15" y="8"/>
                  </a:cubicBezTo>
                  <a:cubicBezTo>
                    <a:pt x="15" y="9"/>
                    <a:pt x="15" y="9"/>
                    <a:pt x="15" y="10"/>
                  </a:cubicBezTo>
                  <a:cubicBezTo>
                    <a:pt x="18" y="14"/>
                    <a:pt x="18" y="14"/>
                    <a:pt x="18" y="14"/>
                  </a:cubicBezTo>
                  <a:cubicBezTo>
                    <a:pt x="18" y="16"/>
                    <a:pt x="17" y="17"/>
                    <a:pt x="15" y="17"/>
                  </a:cubicBezTo>
                  <a:cubicBezTo>
                    <a:pt x="10" y="15"/>
                    <a:pt x="10" y="15"/>
                    <a:pt x="10" y="15"/>
                  </a:cubicBezTo>
                  <a:cubicBezTo>
                    <a:pt x="10" y="15"/>
                    <a:pt x="9" y="15"/>
                    <a:pt x="9" y="15"/>
                  </a:cubicBezTo>
                  <a:cubicBezTo>
                    <a:pt x="5" y="18"/>
                    <a:pt x="5" y="18"/>
                    <a:pt x="5" y="18"/>
                  </a:cubicBezTo>
                  <a:cubicBezTo>
                    <a:pt x="3" y="19"/>
                    <a:pt x="1" y="17"/>
                    <a:pt x="2" y="16"/>
                  </a:cubicBezTo>
                  <a:cubicBezTo>
                    <a:pt x="3" y="11"/>
                    <a:pt x="3" y="11"/>
                    <a:pt x="3" y="11"/>
                  </a:cubicBezTo>
                  <a:cubicBezTo>
                    <a:pt x="3" y="10"/>
                    <a:pt x="3" y="10"/>
                    <a:pt x="3" y="9"/>
                  </a:cubicBezTo>
                  <a:cubicBezTo>
                    <a:pt x="0" y="5"/>
                    <a:pt x="0" y="5"/>
                    <a:pt x="0" y="5"/>
                  </a:cubicBezTo>
                  <a:cubicBezTo>
                    <a:pt x="0" y="3"/>
                    <a:pt x="1" y="2"/>
                    <a:pt x="3" y="2"/>
                  </a:cubicBezTo>
                  <a:cubicBezTo>
                    <a:pt x="8" y="4"/>
                    <a:pt x="8" y="4"/>
                    <a:pt x="8" y="4"/>
                  </a:cubicBezTo>
                  <a:cubicBezTo>
                    <a:pt x="8" y="4"/>
                    <a:pt x="9" y="4"/>
                    <a:pt x="9" y="4"/>
                  </a:cubicBezTo>
                  <a:cubicBezTo>
                    <a:pt x="13" y="1"/>
                    <a:pt x="13" y="1"/>
                    <a:pt x="13" y="1"/>
                  </a:cubicBezTo>
                  <a:cubicBezTo>
                    <a:pt x="15" y="0"/>
                    <a:pt x="17" y="2"/>
                    <a:pt x="16" y="3"/>
                  </a:cubicBezTo>
                  <a:close/>
                </a:path>
              </a:pathLst>
            </a:custGeom>
            <a:solidFill>
              <a:srgbClr val="2E333B"/>
            </a:solidFill>
            <a:ln>
              <a:noFill/>
            </a:ln>
          </p:spPr>
          <p:txBody>
            <a:bodyPr anchor="ctr"/>
            <a:lstStyle/>
            <a:p>
              <a:pPr algn="ctr"/>
              <a:endParaRPr sz="2400"/>
            </a:p>
          </p:txBody>
        </p:sp>
        <p:sp>
          <p:nvSpPr>
            <p:cNvPr id="34" name="îṥlïḓe"/>
            <p:cNvSpPr/>
            <p:nvPr/>
          </p:nvSpPr>
          <p:spPr bwMode="auto">
            <a:xfrm>
              <a:off x="8218488" y="3967163"/>
              <a:ext cx="84138" cy="88900"/>
            </a:xfrm>
            <a:custGeom>
              <a:avLst/>
              <a:gdLst>
                <a:gd name="T0" fmla="*/ 10 w 22"/>
                <a:gd name="T1" fmla="*/ 21 h 23"/>
                <a:gd name="T2" fmla="*/ 8 w 22"/>
                <a:gd name="T3" fmla="*/ 17 h 23"/>
                <a:gd name="T4" fmla="*/ 7 w 22"/>
                <a:gd name="T5" fmla="*/ 16 h 23"/>
                <a:gd name="T6" fmla="*/ 2 w 22"/>
                <a:gd name="T7" fmla="*/ 15 h 23"/>
                <a:gd name="T8" fmla="*/ 1 w 22"/>
                <a:gd name="T9" fmla="*/ 11 h 23"/>
                <a:gd name="T10" fmla="*/ 6 w 22"/>
                <a:gd name="T11" fmla="*/ 9 h 23"/>
                <a:gd name="T12" fmla="*/ 7 w 22"/>
                <a:gd name="T13" fmla="*/ 7 h 23"/>
                <a:gd name="T14" fmla="*/ 8 w 22"/>
                <a:gd name="T15" fmla="*/ 2 h 23"/>
                <a:gd name="T16" fmla="*/ 12 w 22"/>
                <a:gd name="T17" fmla="*/ 2 h 23"/>
                <a:gd name="T18" fmla="*/ 14 w 22"/>
                <a:gd name="T19" fmla="*/ 7 h 23"/>
                <a:gd name="T20" fmla="*/ 15 w 22"/>
                <a:gd name="T21" fmla="*/ 8 h 23"/>
                <a:gd name="T22" fmla="*/ 20 w 22"/>
                <a:gd name="T23" fmla="*/ 9 h 23"/>
                <a:gd name="T24" fmla="*/ 21 w 22"/>
                <a:gd name="T25" fmla="*/ 12 h 23"/>
                <a:gd name="T26" fmla="*/ 16 w 22"/>
                <a:gd name="T27" fmla="*/ 15 h 23"/>
                <a:gd name="T28" fmla="*/ 15 w 22"/>
                <a:gd name="T29" fmla="*/ 16 h 23"/>
                <a:gd name="T30" fmla="*/ 14 w 22"/>
                <a:gd name="T31" fmla="*/ 21 h 23"/>
                <a:gd name="T32" fmla="*/ 10 w 22"/>
                <a:gd name="T3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3">
                  <a:moveTo>
                    <a:pt x="10" y="21"/>
                  </a:moveTo>
                  <a:cubicBezTo>
                    <a:pt x="8" y="17"/>
                    <a:pt x="8" y="17"/>
                    <a:pt x="8" y="17"/>
                  </a:cubicBezTo>
                  <a:cubicBezTo>
                    <a:pt x="8" y="16"/>
                    <a:pt x="7" y="16"/>
                    <a:pt x="7" y="16"/>
                  </a:cubicBezTo>
                  <a:cubicBezTo>
                    <a:pt x="2" y="15"/>
                    <a:pt x="2" y="15"/>
                    <a:pt x="2" y="15"/>
                  </a:cubicBezTo>
                  <a:cubicBezTo>
                    <a:pt x="0" y="14"/>
                    <a:pt x="0" y="12"/>
                    <a:pt x="1" y="11"/>
                  </a:cubicBezTo>
                  <a:cubicBezTo>
                    <a:pt x="6" y="9"/>
                    <a:pt x="6" y="9"/>
                    <a:pt x="6" y="9"/>
                  </a:cubicBezTo>
                  <a:cubicBezTo>
                    <a:pt x="6" y="8"/>
                    <a:pt x="7" y="8"/>
                    <a:pt x="7" y="7"/>
                  </a:cubicBezTo>
                  <a:cubicBezTo>
                    <a:pt x="8" y="2"/>
                    <a:pt x="8" y="2"/>
                    <a:pt x="8" y="2"/>
                  </a:cubicBezTo>
                  <a:cubicBezTo>
                    <a:pt x="9" y="1"/>
                    <a:pt x="11" y="0"/>
                    <a:pt x="12" y="2"/>
                  </a:cubicBezTo>
                  <a:cubicBezTo>
                    <a:pt x="14" y="7"/>
                    <a:pt x="14" y="7"/>
                    <a:pt x="14" y="7"/>
                  </a:cubicBezTo>
                  <a:cubicBezTo>
                    <a:pt x="14" y="7"/>
                    <a:pt x="15" y="7"/>
                    <a:pt x="15" y="8"/>
                  </a:cubicBezTo>
                  <a:cubicBezTo>
                    <a:pt x="20" y="9"/>
                    <a:pt x="20" y="9"/>
                    <a:pt x="20" y="9"/>
                  </a:cubicBezTo>
                  <a:cubicBezTo>
                    <a:pt x="22" y="9"/>
                    <a:pt x="22" y="12"/>
                    <a:pt x="21" y="12"/>
                  </a:cubicBezTo>
                  <a:cubicBezTo>
                    <a:pt x="16" y="15"/>
                    <a:pt x="16" y="15"/>
                    <a:pt x="16" y="15"/>
                  </a:cubicBezTo>
                  <a:cubicBezTo>
                    <a:pt x="16" y="15"/>
                    <a:pt x="15" y="15"/>
                    <a:pt x="15" y="16"/>
                  </a:cubicBezTo>
                  <a:cubicBezTo>
                    <a:pt x="14" y="21"/>
                    <a:pt x="14" y="21"/>
                    <a:pt x="14" y="21"/>
                  </a:cubicBezTo>
                  <a:cubicBezTo>
                    <a:pt x="13" y="23"/>
                    <a:pt x="11" y="23"/>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ṡ1íďè"/>
            <p:cNvSpPr/>
            <p:nvPr/>
          </p:nvSpPr>
          <p:spPr bwMode="auto">
            <a:xfrm>
              <a:off x="7799388" y="2600326"/>
              <a:ext cx="20638" cy="19050"/>
            </a:xfrm>
            <a:custGeom>
              <a:avLst/>
              <a:gdLst>
                <a:gd name="T0" fmla="*/ 0 w 5"/>
                <a:gd name="T1" fmla="*/ 4 h 5"/>
                <a:gd name="T2" fmla="*/ 1 w 5"/>
                <a:gd name="T3" fmla="*/ 3 h 5"/>
                <a:gd name="T4" fmla="*/ 1 w 5"/>
                <a:gd name="T5" fmla="*/ 2 h 5"/>
                <a:gd name="T6" fmla="*/ 0 w 5"/>
                <a:gd name="T7" fmla="*/ 1 h 5"/>
                <a:gd name="T8" fmla="*/ 1 w 5"/>
                <a:gd name="T9" fmla="*/ 0 h 5"/>
                <a:gd name="T10" fmla="*/ 2 w 5"/>
                <a:gd name="T11" fmla="*/ 1 h 5"/>
                <a:gd name="T12" fmla="*/ 3 w 5"/>
                <a:gd name="T13" fmla="*/ 1 h 5"/>
                <a:gd name="T14" fmla="*/ 4 w 5"/>
                <a:gd name="T15" fmla="*/ 0 h 5"/>
                <a:gd name="T16" fmla="*/ 5 w 5"/>
                <a:gd name="T17" fmla="*/ 1 h 5"/>
                <a:gd name="T18" fmla="*/ 4 w 5"/>
                <a:gd name="T19" fmla="*/ 2 h 5"/>
                <a:gd name="T20" fmla="*/ 4 w 5"/>
                <a:gd name="T21" fmla="*/ 2 h 5"/>
                <a:gd name="T22" fmla="*/ 5 w 5"/>
                <a:gd name="T23" fmla="*/ 4 h 5"/>
                <a:gd name="T24" fmla="*/ 4 w 5"/>
                <a:gd name="T25" fmla="*/ 5 h 5"/>
                <a:gd name="T26" fmla="*/ 3 w 5"/>
                <a:gd name="T27" fmla="*/ 4 h 5"/>
                <a:gd name="T28" fmla="*/ 2 w 5"/>
                <a:gd name="T29" fmla="*/ 4 h 5"/>
                <a:gd name="T30" fmla="*/ 1 w 5"/>
                <a:gd name="T31" fmla="*/ 5 h 5"/>
                <a:gd name="T32" fmla="*/ 0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4"/>
                  </a:moveTo>
                  <a:cubicBezTo>
                    <a:pt x="1" y="3"/>
                    <a:pt x="1" y="3"/>
                    <a:pt x="1" y="3"/>
                  </a:cubicBezTo>
                  <a:cubicBezTo>
                    <a:pt x="1" y="2"/>
                    <a:pt x="1" y="2"/>
                    <a:pt x="1" y="2"/>
                  </a:cubicBezTo>
                  <a:cubicBezTo>
                    <a:pt x="0" y="1"/>
                    <a:pt x="0" y="1"/>
                    <a:pt x="0" y="1"/>
                  </a:cubicBezTo>
                  <a:cubicBezTo>
                    <a:pt x="0" y="1"/>
                    <a:pt x="0" y="0"/>
                    <a:pt x="1" y="0"/>
                  </a:cubicBezTo>
                  <a:cubicBezTo>
                    <a:pt x="2" y="1"/>
                    <a:pt x="2" y="1"/>
                    <a:pt x="2" y="1"/>
                  </a:cubicBezTo>
                  <a:cubicBezTo>
                    <a:pt x="3" y="1"/>
                    <a:pt x="3" y="1"/>
                    <a:pt x="3" y="1"/>
                  </a:cubicBezTo>
                  <a:cubicBezTo>
                    <a:pt x="4" y="0"/>
                    <a:pt x="4" y="0"/>
                    <a:pt x="4" y="0"/>
                  </a:cubicBezTo>
                  <a:cubicBezTo>
                    <a:pt x="4" y="0"/>
                    <a:pt x="5" y="0"/>
                    <a:pt x="5" y="1"/>
                  </a:cubicBezTo>
                  <a:cubicBezTo>
                    <a:pt x="4" y="2"/>
                    <a:pt x="4" y="2"/>
                    <a:pt x="4" y="2"/>
                  </a:cubicBezTo>
                  <a:cubicBezTo>
                    <a:pt x="4" y="2"/>
                    <a:pt x="4" y="2"/>
                    <a:pt x="4" y="2"/>
                  </a:cubicBezTo>
                  <a:cubicBezTo>
                    <a:pt x="5" y="4"/>
                    <a:pt x="5" y="4"/>
                    <a:pt x="5" y="4"/>
                  </a:cubicBezTo>
                  <a:cubicBezTo>
                    <a:pt x="5" y="4"/>
                    <a:pt x="5" y="5"/>
                    <a:pt x="4" y="5"/>
                  </a:cubicBezTo>
                  <a:cubicBezTo>
                    <a:pt x="3" y="4"/>
                    <a:pt x="3" y="4"/>
                    <a:pt x="3" y="4"/>
                  </a:cubicBezTo>
                  <a:cubicBezTo>
                    <a:pt x="2" y="4"/>
                    <a:pt x="2" y="4"/>
                    <a:pt x="2" y="4"/>
                  </a:cubicBezTo>
                  <a:cubicBezTo>
                    <a:pt x="1" y="5"/>
                    <a:pt x="1" y="5"/>
                    <a:pt x="1" y="5"/>
                  </a:cubicBezTo>
                  <a:cubicBezTo>
                    <a:pt x="1" y="5"/>
                    <a:pt x="0" y="5"/>
                    <a:pt x="0" y="4"/>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íşļîḋê"/>
            <p:cNvSpPr/>
            <p:nvPr/>
          </p:nvSpPr>
          <p:spPr bwMode="auto">
            <a:xfrm>
              <a:off x="6851650" y="5097463"/>
              <a:ext cx="50800" cy="49213"/>
            </a:xfrm>
            <a:custGeom>
              <a:avLst/>
              <a:gdLst>
                <a:gd name="T0" fmla="*/ 1 w 13"/>
                <a:gd name="T1" fmla="*/ 10 h 13"/>
                <a:gd name="T2" fmla="*/ 3 w 13"/>
                <a:gd name="T3" fmla="*/ 7 h 13"/>
                <a:gd name="T4" fmla="*/ 2 w 13"/>
                <a:gd name="T5" fmla="*/ 6 h 13"/>
                <a:gd name="T6" fmla="*/ 1 w 13"/>
                <a:gd name="T7" fmla="*/ 2 h 13"/>
                <a:gd name="T8" fmla="*/ 3 w 13"/>
                <a:gd name="T9" fmla="*/ 1 h 13"/>
                <a:gd name="T10" fmla="*/ 6 w 13"/>
                <a:gd name="T11" fmla="*/ 2 h 13"/>
                <a:gd name="T12" fmla="*/ 7 w 13"/>
                <a:gd name="T13" fmla="*/ 2 h 13"/>
                <a:gd name="T14" fmla="*/ 10 w 13"/>
                <a:gd name="T15" fmla="*/ 0 h 13"/>
                <a:gd name="T16" fmla="*/ 12 w 13"/>
                <a:gd name="T17" fmla="*/ 2 h 13"/>
                <a:gd name="T18" fmla="*/ 11 w 13"/>
                <a:gd name="T19" fmla="*/ 5 h 13"/>
                <a:gd name="T20" fmla="*/ 11 w 13"/>
                <a:gd name="T21" fmla="*/ 6 h 13"/>
                <a:gd name="T22" fmla="*/ 13 w 13"/>
                <a:gd name="T23" fmla="*/ 10 h 13"/>
                <a:gd name="T24" fmla="*/ 11 w 13"/>
                <a:gd name="T25" fmla="*/ 12 h 13"/>
                <a:gd name="T26" fmla="*/ 7 w 13"/>
                <a:gd name="T27" fmla="*/ 10 h 13"/>
                <a:gd name="T28" fmla="*/ 6 w 13"/>
                <a:gd name="T29" fmla="*/ 10 h 13"/>
                <a:gd name="T30" fmla="*/ 3 w 13"/>
                <a:gd name="T31" fmla="*/ 12 h 13"/>
                <a:gd name="T32" fmla="*/ 1 w 13"/>
                <a:gd name="T3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 y="10"/>
                  </a:moveTo>
                  <a:cubicBezTo>
                    <a:pt x="3" y="7"/>
                    <a:pt x="3" y="7"/>
                    <a:pt x="3" y="7"/>
                  </a:cubicBezTo>
                  <a:cubicBezTo>
                    <a:pt x="3" y="6"/>
                    <a:pt x="3" y="6"/>
                    <a:pt x="2" y="6"/>
                  </a:cubicBezTo>
                  <a:cubicBezTo>
                    <a:pt x="1" y="2"/>
                    <a:pt x="1" y="2"/>
                    <a:pt x="1" y="2"/>
                  </a:cubicBezTo>
                  <a:cubicBezTo>
                    <a:pt x="0" y="1"/>
                    <a:pt x="1" y="0"/>
                    <a:pt x="3" y="1"/>
                  </a:cubicBezTo>
                  <a:cubicBezTo>
                    <a:pt x="6" y="2"/>
                    <a:pt x="6" y="2"/>
                    <a:pt x="6" y="2"/>
                  </a:cubicBezTo>
                  <a:cubicBezTo>
                    <a:pt x="6" y="2"/>
                    <a:pt x="7" y="2"/>
                    <a:pt x="7" y="2"/>
                  </a:cubicBezTo>
                  <a:cubicBezTo>
                    <a:pt x="10" y="0"/>
                    <a:pt x="10" y="0"/>
                    <a:pt x="10" y="0"/>
                  </a:cubicBezTo>
                  <a:cubicBezTo>
                    <a:pt x="11" y="0"/>
                    <a:pt x="13" y="1"/>
                    <a:pt x="12" y="2"/>
                  </a:cubicBezTo>
                  <a:cubicBezTo>
                    <a:pt x="11" y="5"/>
                    <a:pt x="11" y="5"/>
                    <a:pt x="11" y="5"/>
                  </a:cubicBezTo>
                  <a:cubicBezTo>
                    <a:pt x="11" y="6"/>
                    <a:pt x="11" y="6"/>
                    <a:pt x="11" y="6"/>
                  </a:cubicBezTo>
                  <a:cubicBezTo>
                    <a:pt x="13" y="10"/>
                    <a:pt x="13" y="10"/>
                    <a:pt x="13" y="10"/>
                  </a:cubicBezTo>
                  <a:cubicBezTo>
                    <a:pt x="13" y="11"/>
                    <a:pt x="12" y="12"/>
                    <a:pt x="11" y="12"/>
                  </a:cubicBezTo>
                  <a:cubicBezTo>
                    <a:pt x="7" y="10"/>
                    <a:pt x="7" y="10"/>
                    <a:pt x="7" y="10"/>
                  </a:cubicBezTo>
                  <a:cubicBezTo>
                    <a:pt x="7" y="10"/>
                    <a:pt x="7" y="10"/>
                    <a:pt x="6" y="10"/>
                  </a:cubicBezTo>
                  <a:cubicBezTo>
                    <a:pt x="3" y="12"/>
                    <a:pt x="3" y="12"/>
                    <a:pt x="3" y="12"/>
                  </a:cubicBezTo>
                  <a:cubicBezTo>
                    <a:pt x="2" y="13"/>
                    <a:pt x="1" y="11"/>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íślíḑê"/>
            <p:cNvSpPr/>
            <p:nvPr/>
          </p:nvSpPr>
          <p:spPr bwMode="auto">
            <a:xfrm>
              <a:off x="7078663" y="4124326"/>
              <a:ext cx="19050" cy="15875"/>
            </a:xfrm>
            <a:custGeom>
              <a:avLst/>
              <a:gdLst>
                <a:gd name="T0" fmla="*/ 2 w 5"/>
                <a:gd name="T1" fmla="*/ 4 h 4"/>
                <a:gd name="T2" fmla="*/ 2 w 5"/>
                <a:gd name="T3" fmla="*/ 3 h 4"/>
                <a:gd name="T4" fmla="*/ 2 w 5"/>
                <a:gd name="T5" fmla="*/ 3 h 4"/>
                <a:gd name="T6" fmla="*/ 1 w 5"/>
                <a:gd name="T7" fmla="*/ 2 h 4"/>
                <a:gd name="T8" fmla="*/ 1 w 5"/>
                <a:gd name="T9" fmla="*/ 2 h 4"/>
                <a:gd name="T10" fmla="*/ 2 w 5"/>
                <a:gd name="T11" fmla="*/ 1 h 4"/>
                <a:gd name="T12" fmla="*/ 2 w 5"/>
                <a:gd name="T13" fmla="*/ 1 h 4"/>
                <a:gd name="T14" fmla="*/ 2 w 5"/>
                <a:gd name="T15" fmla="*/ 0 h 4"/>
                <a:gd name="T16" fmla="*/ 3 w 5"/>
                <a:gd name="T17" fmla="*/ 0 h 4"/>
                <a:gd name="T18" fmla="*/ 3 w 5"/>
                <a:gd name="T19" fmla="*/ 1 h 4"/>
                <a:gd name="T20" fmla="*/ 4 w 5"/>
                <a:gd name="T21" fmla="*/ 1 h 4"/>
                <a:gd name="T22" fmla="*/ 5 w 5"/>
                <a:gd name="T23" fmla="*/ 2 h 4"/>
                <a:gd name="T24" fmla="*/ 5 w 5"/>
                <a:gd name="T25" fmla="*/ 2 h 4"/>
                <a:gd name="T26" fmla="*/ 4 w 5"/>
                <a:gd name="T27" fmla="*/ 3 h 4"/>
                <a:gd name="T28" fmla="*/ 3 w 5"/>
                <a:gd name="T29" fmla="*/ 3 h 4"/>
                <a:gd name="T30" fmla="*/ 3 w 5"/>
                <a:gd name="T31" fmla="*/ 4 h 4"/>
                <a:gd name="T32" fmla="*/ 2 w 5"/>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2" y="4"/>
                  </a:moveTo>
                  <a:cubicBezTo>
                    <a:pt x="2" y="3"/>
                    <a:pt x="2" y="3"/>
                    <a:pt x="2" y="3"/>
                  </a:cubicBezTo>
                  <a:cubicBezTo>
                    <a:pt x="2" y="3"/>
                    <a:pt x="2" y="3"/>
                    <a:pt x="2" y="3"/>
                  </a:cubicBezTo>
                  <a:cubicBezTo>
                    <a:pt x="1" y="2"/>
                    <a:pt x="1" y="2"/>
                    <a:pt x="1" y="2"/>
                  </a:cubicBezTo>
                  <a:cubicBezTo>
                    <a:pt x="0" y="2"/>
                    <a:pt x="0" y="2"/>
                    <a:pt x="1" y="2"/>
                  </a:cubicBezTo>
                  <a:cubicBezTo>
                    <a:pt x="2" y="1"/>
                    <a:pt x="2" y="1"/>
                    <a:pt x="2" y="1"/>
                  </a:cubicBezTo>
                  <a:cubicBezTo>
                    <a:pt x="2" y="1"/>
                    <a:pt x="2" y="1"/>
                    <a:pt x="2" y="1"/>
                  </a:cubicBezTo>
                  <a:cubicBezTo>
                    <a:pt x="2" y="0"/>
                    <a:pt x="2" y="0"/>
                    <a:pt x="2" y="0"/>
                  </a:cubicBezTo>
                  <a:cubicBezTo>
                    <a:pt x="2" y="0"/>
                    <a:pt x="3" y="0"/>
                    <a:pt x="3" y="0"/>
                  </a:cubicBezTo>
                  <a:cubicBezTo>
                    <a:pt x="3" y="1"/>
                    <a:pt x="3" y="1"/>
                    <a:pt x="3" y="1"/>
                  </a:cubicBezTo>
                  <a:cubicBezTo>
                    <a:pt x="4" y="1"/>
                    <a:pt x="4" y="1"/>
                    <a:pt x="4" y="1"/>
                  </a:cubicBezTo>
                  <a:cubicBezTo>
                    <a:pt x="5" y="2"/>
                    <a:pt x="5" y="2"/>
                    <a:pt x="5" y="2"/>
                  </a:cubicBezTo>
                  <a:cubicBezTo>
                    <a:pt x="5" y="2"/>
                    <a:pt x="5" y="2"/>
                    <a:pt x="5" y="2"/>
                  </a:cubicBezTo>
                  <a:cubicBezTo>
                    <a:pt x="4" y="3"/>
                    <a:pt x="4" y="3"/>
                    <a:pt x="4" y="3"/>
                  </a:cubicBezTo>
                  <a:cubicBezTo>
                    <a:pt x="3" y="3"/>
                    <a:pt x="3" y="3"/>
                    <a:pt x="3" y="3"/>
                  </a:cubicBezTo>
                  <a:cubicBezTo>
                    <a:pt x="3" y="4"/>
                    <a:pt x="3" y="4"/>
                    <a:pt x="3" y="4"/>
                  </a:cubicBezTo>
                  <a:lnTo>
                    <a:pt x="2" y="4"/>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ṧlídè"/>
            <p:cNvSpPr/>
            <p:nvPr/>
          </p:nvSpPr>
          <p:spPr bwMode="auto">
            <a:xfrm>
              <a:off x="6705600" y="4362451"/>
              <a:ext cx="15875" cy="14288"/>
            </a:xfrm>
            <a:custGeom>
              <a:avLst/>
              <a:gdLst>
                <a:gd name="T0" fmla="*/ 2 w 4"/>
                <a:gd name="T1" fmla="*/ 4 h 4"/>
                <a:gd name="T2" fmla="*/ 1 w 4"/>
                <a:gd name="T3" fmla="*/ 3 h 4"/>
                <a:gd name="T4" fmla="*/ 1 w 4"/>
                <a:gd name="T5" fmla="*/ 3 h 4"/>
                <a:gd name="T6" fmla="*/ 0 w 4"/>
                <a:gd name="T7" fmla="*/ 3 h 4"/>
                <a:gd name="T8" fmla="*/ 0 w 4"/>
                <a:gd name="T9" fmla="*/ 2 h 4"/>
                <a:gd name="T10" fmla="*/ 1 w 4"/>
                <a:gd name="T11" fmla="*/ 2 h 4"/>
                <a:gd name="T12" fmla="*/ 1 w 4"/>
                <a:gd name="T13" fmla="*/ 1 h 4"/>
                <a:gd name="T14" fmla="*/ 2 w 4"/>
                <a:gd name="T15" fmla="*/ 0 h 4"/>
                <a:gd name="T16" fmla="*/ 2 w 4"/>
                <a:gd name="T17" fmla="*/ 0 h 4"/>
                <a:gd name="T18" fmla="*/ 3 w 4"/>
                <a:gd name="T19" fmla="*/ 1 h 4"/>
                <a:gd name="T20" fmla="*/ 3 w 4"/>
                <a:gd name="T21" fmla="*/ 2 h 4"/>
                <a:gd name="T22" fmla="*/ 4 w 4"/>
                <a:gd name="T23" fmla="*/ 2 h 4"/>
                <a:gd name="T24" fmla="*/ 4 w 4"/>
                <a:gd name="T25" fmla="*/ 3 h 4"/>
                <a:gd name="T26" fmla="*/ 3 w 4"/>
                <a:gd name="T27" fmla="*/ 3 h 4"/>
                <a:gd name="T28" fmla="*/ 3 w 4"/>
                <a:gd name="T29" fmla="*/ 3 h 4"/>
                <a:gd name="T30" fmla="*/ 3 w 4"/>
                <a:gd name="T31" fmla="*/ 4 h 4"/>
                <a:gd name="T32" fmla="*/ 2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4"/>
                  </a:moveTo>
                  <a:cubicBezTo>
                    <a:pt x="1" y="3"/>
                    <a:pt x="1" y="3"/>
                    <a:pt x="1" y="3"/>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0"/>
                    <a:pt x="2" y="0"/>
                    <a:pt x="2" y="0"/>
                  </a:cubicBezTo>
                  <a:cubicBezTo>
                    <a:pt x="2" y="0"/>
                    <a:pt x="2" y="0"/>
                    <a:pt x="2" y="0"/>
                  </a:cubicBezTo>
                  <a:cubicBezTo>
                    <a:pt x="3" y="1"/>
                    <a:pt x="3" y="1"/>
                    <a:pt x="3" y="1"/>
                  </a:cubicBezTo>
                  <a:cubicBezTo>
                    <a:pt x="3" y="2"/>
                    <a:pt x="3" y="2"/>
                    <a:pt x="3" y="2"/>
                  </a:cubicBezTo>
                  <a:cubicBezTo>
                    <a:pt x="4" y="2"/>
                    <a:pt x="4" y="2"/>
                    <a:pt x="4" y="2"/>
                  </a:cubicBezTo>
                  <a:cubicBezTo>
                    <a:pt x="4" y="2"/>
                    <a:pt x="4" y="3"/>
                    <a:pt x="4" y="3"/>
                  </a:cubicBezTo>
                  <a:cubicBezTo>
                    <a:pt x="3" y="3"/>
                    <a:pt x="3" y="3"/>
                    <a:pt x="3" y="3"/>
                  </a:cubicBezTo>
                  <a:cubicBezTo>
                    <a:pt x="3" y="3"/>
                    <a:pt x="3" y="3"/>
                    <a:pt x="3" y="3"/>
                  </a:cubicBezTo>
                  <a:cubicBezTo>
                    <a:pt x="3" y="4"/>
                    <a:pt x="3" y="4"/>
                    <a:pt x="3" y="4"/>
                  </a:cubicBezTo>
                  <a:lnTo>
                    <a:pt x="2" y="4"/>
                  </a:lnTo>
                  <a:close/>
                </a:path>
              </a:pathLst>
            </a:custGeom>
            <a:solidFill>
              <a:srgbClr val="2E333B"/>
            </a:solidFill>
            <a:ln>
              <a:noFill/>
            </a:ln>
          </p:spPr>
          <p:txBody>
            <a:bodyPr anchor="ctr"/>
            <a:lstStyle/>
            <a:p>
              <a:pPr algn="ctr"/>
              <a:endParaRPr sz="2400"/>
            </a:p>
          </p:txBody>
        </p:sp>
        <p:sp>
          <p:nvSpPr>
            <p:cNvPr id="39" name="îṧlíḑe"/>
            <p:cNvSpPr/>
            <p:nvPr/>
          </p:nvSpPr>
          <p:spPr bwMode="auto">
            <a:xfrm>
              <a:off x="6770688" y="4506913"/>
              <a:ext cx="50800" cy="50800"/>
            </a:xfrm>
            <a:custGeom>
              <a:avLst/>
              <a:gdLst>
                <a:gd name="T0" fmla="*/ 1 w 13"/>
                <a:gd name="T1" fmla="*/ 11 h 13"/>
                <a:gd name="T2" fmla="*/ 2 w 13"/>
                <a:gd name="T3" fmla="*/ 8 h 13"/>
                <a:gd name="T4" fmla="*/ 2 w 13"/>
                <a:gd name="T5" fmla="*/ 6 h 13"/>
                <a:gd name="T6" fmla="*/ 1 w 13"/>
                <a:gd name="T7" fmla="*/ 3 h 13"/>
                <a:gd name="T8" fmla="*/ 2 w 13"/>
                <a:gd name="T9" fmla="*/ 1 h 13"/>
                <a:gd name="T10" fmla="*/ 6 w 13"/>
                <a:gd name="T11" fmla="*/ 3 h 13"/>
                <a:gd name="T12" fmla="*/ 7 w 13"/>
                <a:gd name="T13" fmla="*/ 3 h 13"/>
                <a:gd name="T14" fmla="*/ 10 w 13"/>
                <a:gd name="T15" fmla="*/ 1 h 13"/>
                <a:gd name="T16" fmla="*/ 12 w 13"/>
                <a:gd name="T17" fmla="*/ 3 h 13"/>
                <a:gd name="T18" fmla="*/ 11 w 13"/>
                <a:gd name="T19" fmla="*/ 6 h 13"/>
                <a:gd name="T20" fmla="*/ 11 w 13"/>
                <a:gd name="T21" fmla="*/ 7 h 13"/>
                <a:gd name="T22" fmla="*/ 12 w 13"/>
                <a:gd name="T23" fmla="*/ 10 h 13"/>
                <a:gd name="T24" fmla="*/ 11 w 13"/>
                <a:gd name="T25" fmla="*/ 12 h 13"/>
                <a:gd name="T26" fmla="*/ 7 w 13"/>
                <a:gd name="T27" fmla="*/ 11 h 13"/>
                <a:gd name="T28" fmla="*/ 6 w 13"/>
                <a:gd name="T29" fmla="*/ 11 h 13"/>
                <a:gd name="T30" fmla="*/ 3 w 13"/>
                <a:gd name="T31" fmla="*/ 13 h 13"/>
                <a:gd name="T32" fmla="*/ 1 w 13"/>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 y="11"/>
                  </a:moveTo>
                  <a:cubicBezTo>
                    <a:pt x="2" y="8"/>
                    <a:pt x="2" y="8"/>
                    <a:pt x="2" y="8"/>
                  </a:cubicBezTo>
                  <a:cubicBezTo>
                    <a:pt x="3" y="7"/>
                    <a:pt x="3" y="7"/>
                    <a:pt x="2" y="6"/>
                  </a:cubicBezTo>
                  <a:cubicBezTo>
                    <a:pt x="1" y="3"/>
                    <a:pt x="1" y="3"/>
                    <a:pt x="1" y="3"/>
                  </a:cubicBezTo>
                  <a:cubicBezTo>
                    <a:pt x="0" y="2"/>
                    <a:pt x="1" y="1"/>
                    <a:pt x="2" y="1"/>
                  </a:cubicBezTo>
                  <a:cubicBezTo>
                    <a:pt x="6" y="3"/>
                    <a:pt x="6" y="3"/>
                    <a:pt x="6" y="3"/>
                  </a:cubicBezTo>
                  <a:cubicBezTo>
                    <a:pt x="6" y="3"/>
                    <a:pt x="7" y="3"/>
                    <a:pt x="7" y="3"/>
                  </a:cubicBezTo>
                  <a:cubicBezTo>
                    <a:pt x="10" y="1"/>
                    <a:pt x="10" y="1"/>
                    <a:pt x="10" y="1"/>
                  </a:cubicBezTo>
                  <a:cubicBezTo>
                    <a:pt x="11" y="0"/>
                    <a:pt x="13" y="2"/>
                    <a:pt x="12" y="3"/>
                  </a:cubicBezTo>
                  <a:cubicBezTo>
                    <a:pt x="11" y="6"/>
                    <a:pt x="11" y="6"/>
                    <a:pt x="11" y="6"/>
                  </a:cubicBezTo>
                  <a:cubicBezTo>
                    <a:pt x="11" y="6"/>
                    <a:pt x="11" y="7"/>
                    <a:pt x="11" y="7"/>
                  </a:cubicBezTo>
                  <a:cubicBezTo>
                    <a:pt x="12" y="10"/>
                    <a:pt x="12" y="10"/>
                    <a:pt x="12" y="10"/>
                  </a:cubicBezTo>
                  <a:cubicBezTo>
                    <a:pt x="13" y="12"/>
                    <a:pt x="12" y="13"/>
                    <a:pt x="11" y="12"/>
                  </a:cubicBezTo>
                  <a:cubicBezTo>
                    <a:pt x="7" y="11"/>
                    <a:pt x="7" y="11"/>
                    <a:pt x="7" y="11"/>
                  </a:cubicBezTo>
                  <a:cubicBezTo>
                    <a:pt x="7" y="11"/>
                    <a:pt x="7" y="11"/>
                    <a:pt x="6" y="11"/>
                  </a:cubicBezTo>
                  <a:cubicBezTo>
                    <a:pt x="3" y="13"/>
                    <a:pt x="3" y="13"/>
                    <a:pt x="3" y="13"/>
                  </a:cubicBezTo>
                  <a:cubicBezTo>
                    <a:pt x="2" y="13"/>
                    <a:pt x="1" y="12"/>
                    <a:pt x="1" y="11"/>
                  </a:cubicBezTo>
                  <a:close/>
                </a:path>
              </a:pathLst>
            </a:custGeom>
            <a:solidFill>
              <a:srgbClr val="2E333B"/>
            </a:solidFill>
            <a:ln>
              <a:noFill/>
            </a:ln>
          </p:spPr>
          <p:txBody>
            <a:bodyPr anchor="ctr"/>
            <a:lstStyle/>
            <a:p>
              <a:pPr algn="ctr"/>
              <a:endParaRPr sz="2400"/>
            </a:p>
          </p:txBody>
        </p:sp>
        <p:sp>
          <p:nvSpPr>
            <p:cNvPr id="40" name="î$ḻïḋê"/>
            <p:cNvSpPr/>
            <p:nvPr/>
          </p:nvSpPr>
          <p:spPr bwMode="auto">
            <a:xfrm>
              <a:off x="6794500" y="3906838"/>
              <a:ext cx="61913" cy="60325"/>
            </a:xfrm>
            <a:custGeom>
              <a:avLst/>
              <a:gdLst>
                <a:gd name="T0" fmla="*/ 9 w 16"/>
                <a:gd name="T1" fmla="*/ 1 h 16"/>
                <a:gd name="T2" fmla="*/ 10 w 16"/>
                <a:gd name="T3" fmla="*/ 5 h 16"/>
                <a:gd name="T4" fmla="*/ 11 w 16"/>
                <a:gd name="T5" fmla="*/ 5 h 16"/>
                <a:gd name="T6" fmla="*/ 15 w 16"/>
                <a:gd name="T7" fmla="*/ 6 h 16"/>
                <a:gd name="T8" fmla="*/ 15 w 16"/>
                <a:gd name="T9" fmla="*/ 9 h 16"/>
                <a:gd name="T10" fmla="*/ 11 w 16"/>
                <a:gd name="T11" fmla="*/ 11 h 16"/>
                <a:gd name="T12" fmla="*/ 11 w 16"/>
                <a:gd name="T13" fmla="*/ 11 h 16"/>
                <a:gd name="T14" fmla="*/ 10 w 16"/>
                <a:gd name="T15" fmla="*/ 15 h 16"/>
                <a:gd name="T16" fmla="*/ 7 w 16"/>
                <a:gd name="T17" fmla="*/ 15 h 16"/>
                <a:gd name="T18" fmla="*/ 6 w 16"/>
                <a:gd name="T19" fmla="*/ 12 h 16"/>
                <a:gd name="T20" fmla="*/ 5 w 16"/>
                <a:gd name="T21" fmla="*/ 11 h 16"/>
                <a:gd name="T22" fmla="*/ 1 w 16"/>
                <a:gd name="T23" fmla="*/ 10 h 16"/>
                <a:gd name="T24" fmla="*/ 1 w 16"/>
                <a:gd name="T25" fmla="*/ 7 h 16"/>
                <a:gd name="T26" fmla="*/ 4 w 16"/>
                <a:gd name="T27" fmla="*/ 6 h 16"/>
                <a:gd name="T28" fmla="*/ 5 w 16"/>
                <a:gd name="T29" fmla="*/ 5 h 16"/>
                <a:gd name="T30" fmla="*/ 6 w 16"/>
                <a:gd name="T31" fmla="*/ 1 h 16"/>
                <a:gd name="T32" fmla="*/ 9 w 16"/>
                <a:gd name="T3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9" y="1"/>
                  </a:moveTo>
                  <a:cubicBezTo>
                    <a:pt x="10" y="5"/>
                    <a:pt x="10" y="5"/>
                    <a:pt x="10" y="5"/>
                  </a:cubicBezTo>
                  <a:cubicBezTo>
                    <a:pt x="10" y="5"/>
                    <a:pt x="11" y="5"/>
                    <a:pt x="11" y="5"/>
                  </a:cubicBezTo>
                  <a:cubicBezTo>
                    <a:pt x="15" y="6"/>
                    <a:pt x="15" y="6"/>
                    <a:pt x="15" y="6"/>
                  </a:cubicBezTo>
                  <a:cubicBezTo>
                    <a:pt x="16" y="7"/>
                    <a:pt x="16" y="9"/>
                    <a:pt x="15" y="9"/>
                  </a:cubicBezTo>
                  <a:cubicBezTo>
                    <a:pt x="11" y="11"/>
                    <a:pt x="11" y="11"/>
                    <a:pt x="11" y="11"/>
                  </a:cubicBezTo>
                  <a:cubicBezTo>
                    <a:pt x="11" y="11"/>
                    <a:pt x="11" y="11"/>
                    <a:pt x="11" y="11"/>
                  </a:cubicBezTo>
                  <a:cubicBezTo>
                    <a:pt x="10" y="15"/>
                    <a:pt x="10" y="15"/>
                    <a:pt x="10" y="15"/>
                  </a:cubicBezTo>
                  <a:cubicBezTo>
                    <a:pt x="9" y="16"/>
                    <a:pt x="7" y="16"/>
                    <a:pt x="7" y="15"/>
                  </a:cubicBezTo>
                  <a:cubicBezTo>
                    <a:pt x="6" y="12"/>
                    <a:pt x="6" y="12"/>
                    <a:pt x="6" y="12"/>
                  </a:cubicBezTo>
                  <a:cubicBezTo>
                    <a:pt x="5" y="11"/>
                    <a:pt x="5" y="11"/>
                    <a:pt x="5" y="11"/>
                  </a:cubicBezTo>
                  <a:cubicBezTo>
                    <a:pt x="1" y="10"/>
                    <a:pt x="1" y="10"/>
                    <a:pt x="1" y="10"/>
                  </a:cubicBezTo>
                  <a:cubicBezTo>
                    <a:pt x="0" y="9"/>
                    <a:pt x="0" y="8"/>
                    <a:pt x="1" y="7"/>
                  </a:cubicBezTo>
                  <a:cubicBezTo>
                    <a:pt x="4" y="6"/>
                    <a:pt x="4" y="6"/>
                    <a:pt x="4" y="6"/>
                  </a:cubicBezTo>
                  <a:cubicBezTo>
                    <a:pt x="5" y="6"/>
                    <a:pt x="5" y="5"/>
                    <a:pt x="5" y="5"/>
                  </a:cubicBezTo>
                  <a:cubicBezTo>
                    <a:pt x="6" y="1"/>
                    <a:pt x="6" y="1"/>
                    <a:pt x="6" y="1"/>
                  </a:cubicBezTo>
                  <a:cubicBezTo>
                    <a:pt x="7" y="0"/>
                    <a:pt x="8"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îŝlíḑê"/>
            <p:cNvSpPr/>
            <p:nvPr/>
          </p:nvSpPr>
          <p:spPr bwMode="auto">
            <a:xfrm>
              <a:off x="7073900" y="4951413"/>
              <a:ext cx="12700" cy="12700"/>
            </a:xfrm>
            <a:custGeom>
              <a:avLst/>
              <a:gdLst>
                <a:gd name="T0" fmla="*/ 8 w 8"/>
                <a:gd name="T1" fmla="*/ 3 h 8"/>
                <a:gd name="T2" fmla="*/ 8 w 8"/>
                <a:gd name="T3" fmla="*/ 5 h 8"/>
                <a:gd name="T4" fmla="*/ 8 w 8"/>
                <a:gd name="T5" fmla="*/ 5 h 8"/>
                <a:gd name="T6" fmla="*/ 8 w 8"/>
                <a:gd name="T7" fmla="*/ 8 h 8"/>
                <a:gd name="T8" fmla="*/ 8 w 8"/>
                <a:gd name="T9" fmla="*/ 8 h 8"/>
                <a:gd name="T10" fmla="*/ 5 w 8"/>
                <a:gd name="T11" fmla="*/ 8 h 8"/>
                <a:gd name="T12" fmla="*/ 3 w 8"/>
                <a:gd name="T13" fmla="*/ 8 h 8"/>
                <a:gd name="T14" fmla="*/ 0 w 8"/>
                <a:gd name="T15" fmla="*/ 8 h 8"/>
                <a:gd name="T16" fmla="*/ 0 w 8"/>
                <a:gd name="T17" fmla="*/ 8 h 8"/>
                <a:gd name="T18" fmla="*/ 0 w 8"/>
                <a:gd name="T19" fmla="*/ 5 h 8"/>
                <a:gd name="T20" fmla="*/ 0 w 8"/>
                <a:gd name="T21" fmla="*/ 5 h 8"/>
                <a:gd name="T22" fmla="*/ 0 w 8"/>
                <a:gd name="T23" fmla="*/ 3 h 8"/>
                <a:gd name="T24" fmla="*/ 0 w 8"/>
                <a:gd name="T25" fmla="*/ 0 h 8"/>
                <a:gd name="T26" fmla="*/ 3 w 8"/>
                <a:gd name="T27" fmla="*/ 3 h 8"/>
                <a:gd name="T28" fmla="*/ 5 w 8"/>
                <a:gd name="T29" fmla="*/ 3 h 8"/>
                <a:gd name="T30" fmla="*/ 8 w 8"/>
                <a:gd name="T31" fmla="*/ 0 h 8"/>
                <a:gd name="T32" fmla="*/ 8 w 8"/>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8" y="3"/>
                  </a:moveTo>
                  <a:lnTo>
                    <a:pt x="8" y="5"/>
                  </a:lnTo>
                  <a:lnTo>
                    <a:pt x="8" y="5"/>
                  </a:lnTo>
                  <a:lnTo>
                    <a:pt x="8" y="8"/>
                  </a:lnTo>
                  <a:lnTo>
                    <a:pt x="8" y="8"/>
                  </a:lnTo>
                  <a:lnTo>
                    <a:pt x="5" y="8"/>
                  </a:lnTo>
                  <a:lnTo>
                    <a:pt x="3" y="8"/>
                  </a:lnTo>
                  <a:lnTo>
                    <a:pt x="0" y="8"/>
                  </a:lnTo>
                  <a:lnTo>
                    <a:pt x="0" y="8"/>
                  </a:lnTo>
                  <a:lnTo>
                    <a:pt x="0" y="5"/>
                  </a:lnTo>
                  <a:lnTo>
                    <a:pt x="0" y="5"/>
                  </a:lnTo>
                  <a:lnTo>
                    <a:pt x="0" y="3"/>
                  </a:lnTo>
                  <a:lnTo>
                    <a:pt x="0" y="0"/>
                  </a:lnTo>
                  <a:lnTo>
                    <a:pt x="3" y="3"/>
                  </a:lnTo>
                  <a:lnTo>
                    <a:pt x="5" y="3"/>
                  </a:lnTo>
                  <a:lnTo>
                    <a:pt x="8" y="0"/>
                  </a:lnTo>
                  <a:lnTo>
                    <a:pt x="8" y="3"/>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íšļiḑè"/>
            <p:cNvSpPr/>
            <p:nvPr/>
          </p:nvSpPr>
          <p:spPr bwMode="auto">
            <a:xfrm>
              <a:off x="4975225" y="2136776"/>
              <a:ext cx="57150" cy="60325"/>
            </a:xfrm>
            <a:custGeom>
              <a:avLst/>
              <a:gdLst>
                <a:gd name="T0" fmla="*/ 14 w 15"/>
                <a:gd name="T1" fmla="*/ 7 h 16"/>
                <a:gd name="T2" fmla="*/ 12 w 15"/>
                <a:gd name="T3" fmla="*/ 9 h 16"/>
                <a:gd name="T4" fmla="*/ 11 w 15"/>
                <a:gd name="T5" fmla="*/ 10 h 16"/>
                <a:gd name="T6" fmla="*/ 11 w 15"/>
                <a:gd name="T7" fmla="*/ 14 h 16"/>
                <a:gd name="T8" fmla="*/ 9 w 15"/>
                <a:gd name="T9" fmla="*/ 15 h 16"/>
                <a:gd name="T10" fmla="*/ 6 w 15"/>
                <a:gd name="T11" fmla="*/ 12 h 16"/>
                <a:gd name="T12" fmla="*/ 5 w 15"/>
                <a:gd name="T13" fmla="*/ 12 h 16"/>
                <a:gd name="T14" fmla="*/ 2 w 15"/>
                <a:gd name="T15" fmla="*/ 12 h 16"/>
                <a:gd name="T16" fmla="*/ 1 w 15"/>
                <a:gd name="T17" fmla="*/ 9 h 16"/>
                <a:gd name="T18" fmla="*/ 3 w 15"/>
                <a:gd name="T19" fmla="*/ 7 h 16"/>
                <a:gd name="T20" fmla="*/ 4 w 15"/>
                <a:gd name="T21" fmla="*/ 6 h 16"/>
                <a:gd name="T22" fmla="*/ 4 w 15"/>
                <a:gd name="T23" fmla="*/ 2 h 16"/>
                <a:gd name="T24" fmla="*/ 6 w 15"/>
                <a:gd name="T25" fmla="*/ 1 h 16"/>
                <a:gd name="T26" fmla="*/ 9 w 15"/>
                <a:gd name="T27" fmla="*/ 4 h 16"/>
                <a:gd name="T28" fmla="*/ 10 w 15"/>
                <a:gd name="T29" fmla="*/ 5 h 16"/>
                <a:gd name="T30" fmla="*/ 13 w 15"/>
                <a:gd name="T31" fmla="*/ 5 h 16"/>
                <a:gd name="T32" fmla="*/ 14 w 15"/>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6">
                  <a:moveTo>
                    <a:pt x="14" y="7"/>
                  </a:moveTo>
                  <a:cubicBezTo>
                    <a:pt x="12" y="9"/>
                    <a:pt x="12" y="9"/>
                    <a:pt x="12" y="9"/>
                  </a:cubicBezTo>
                  <a:cubicBezTo>
                    <a:pt x="11" y="10"/>
                    <a:pt x="11" y="10"/>
                    <a:pt x="11" y="10"/>
                  </a:cubicBezTo>
                  <a:cubicBezTo>
                    <a:pt x="11" y="14"/>
                    <a:pt x="11" y="14"/>
                    <a:pt x="11" y="14"/>
                  </a:cubicBezTo>
                  <a:cubicBezTo>
                    <a:pt x="11" y="15"/>
                    <a:pt x="9" y="16"/>
                    <a:pt x="9" y="15"/>
                  </a:cubicBezTo>
                  <a:cubicBezTo>
                    <a:pt x="6" y="12"/>
                    <a:pt x="6" y="12"/>
                    <a:pt x="6" y="12"/>
                  </a:cubicBezTo>
                  <a:cubicBezTo>
                    <a:pt x="6" y="12"/>
                    <a:pt x="6" y="12"/>
                    <a:pt x="5" y="12"/>
                  </a:cubicBezTo>
                  <a:cubicBezTo>
                    <a:pt x="2" y="12"/>
                    <a:pt x="2" y="12"/>
                    <a:pt x="2" y="12"/>
                  </a:cubicBezTo>
                  <a:cubicBezTo>
                    <a:pt x="0" y="12"/>
                    <a:pt x="0" y="10"/>
                    <a:pt x="1" y="9"/>
                  </a:cubicBezTo>
                  <a:cubicBezTo>
                    <a:pt x="3" y="7"/>
                    <a:pt x="3" y="7"/>
                    <a:pt x="3" y="7"/>
                  </a:cubicBezTo>
                  <a:cubicBezTo>
                    <a:pt x="4" y="7"/>
                    <a:pt x="4" y="6"/>
                    <a:pt x="4" y="6"/>
                  </a:cubicBezTo>
                  <a:cubicBezTo>
                    <a:pt x="4" y="2"/>
                    <a:pt x="4" y="2"/>
                    <a:pt x="4" y="2"/>
                  </a:cubicBezTo>
                  <a:cubicBezTo>
                    <a:pt x="4" y="1"/>
                    <a:pt x="6" y="0"/>
                    <a:pt x="6" y="1"/>
                  </a:cubicBezTo>
                  <a:cubicBezTo>
                    <a:pt x="9" y="4"/>
                    <a:pt x="9" y="4"/>
                    <a:pt x="9" y="4"/>
                  </a:cubicBezTo>
                  <a:cubicBezTo>
                    <a:pt x="9" y="4"/>
                    <a:pt x="9" y="5"/>
                    <a:pt x="10" y="5"/>
                  </a:cubicBezTo>
                  <a:cubicBezTo>
                    <a:pt x="13" y="5"/>
                    <a:pt x="13" y="5"/>
                    <a:pt x="13" y="5"/>
                  </a:cubicBezTo>
                  <a:cubicBezTo>
                    <a:pt x="15" y="5"/>
                    <a:pt x="15" y="6"/>
                    <a:pt x="14" y="7"/>
                  </a:cubicBezTo>
                  <a:close/>
                </a:path>
              </a:pathLst>
            </a:custGeom>
            <a:solidFill>
              <a:srgbClr val="2E333B"/>
            </a:solidFill>
            <a:ln>
              <a:noFill/>
            </a:ln>
          </p:spPr>
          <p:txBody>
            <a:bodyPr anchor="ctr"/>
            <a:lstStyle/>
            <a:p>
              <a:pPr algn="ctr"/>
              <a:endParaRPr sz="2400"/>
            </a:p>
          </p:txBody>
        </p:sp>
        <p:sp>
          <p:nvSpPr>
            <p:cNvPr id="43" name="îSḻíḋê"/>
            <p:cNvSpPr/>
            <p:nvPr/>
          </p:nvSpPr>
          <p:spPr bwMode="auto">
            <a:xfrm>
              <a:off x="4357688" y="2944813"/>
              <a:ext cx="14288" cy="14288"/>
            </a:xfrm>
            <a:custGeom>
              <a:avLst/>
              <a:gdLst>
                <a:gd name="T0" fmla="*/ 3 w 4"/>
                <a:gd name="T1" fmla="*/ 0 h 4"/>
                <a:gd name="T2" fmla="*/ 3 w 4"/>
                <a:gd name="T3" fmla="*/ 1 h 4"/>
                <a:gd name="T4" fmla="*/ 3 w 4"/>
                <a:gd name="T5" fmla="*/ 2 h 4"/>
                <a:gd name="T6" fmla="*/ 4 w 4"/>
                <a:gd name="T7" fmla="*/ 2 h 4"/>
                <a:gd name="T8" fmla="*/ 4 w 4"/>
                <a:gd name="T9" fmla="*/ 3 h 4"/>
                <a:gd name="T10" fmla="*/ 3 w 4"/>
                <a:gd name="T11" fmla="*/ 3 h 4"/>
                <a:gd name="T12" fmla="*/ 2 w 4"/>
                <a:gd name="T13" fmla="*/ 3 h 4"/>
                <a:gd name="T14" fmla="*/ 2 w 4"/>
                <a:gd name="T15" fmla="*/ 4 h 4"/>
                <a:gd name="T16" fmla="*/ 1 w 4"/>
                <a:gd name="T17" fmla="*/ 4 h 4"/>
                <a:gd name="T18" fmla="*/ 1 w 4"/>
                <a:gd name="T19" fmla="*/ 2 h 4"/>
                <a:gd name="T20" fmla="*/ 1 w 4"/>
                <a:gd name="T21" fmla="*/ 2 h 4"/>
                <a:gd name="T22" fmla="*/ 0 w 4"/>
                <a:gd name="T23" fmla="*/ 1 h 4"/>
                <a:gd name="T24" fmla="*/ 1 w 4"/>
                <a:gd name="T25" fmla="*/ 1 h 4"/>
                <a:gd name="T26" fmla="*/ 2 w 4"/>
                <a:gd name="T27" fmla="*/ 1 h 4"/>
                <a:gd name="T28" fmla="*/ 2 w 4"/>
                <a:gd name="T29" fmla="*/ 1 h 4"/>
                <a:gd name="T30" fmla="*/ 3 w 4"/>
                <a:gd name="T31" fmla="*/ 0 h 4"/>
                <a:gd name="T32" fmla="*/ 3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3" y="0"/>
                  </a:moveTo>
                  <a:cubicBezTo>
                    <a:pt x="3" y="1"/>
                    <a:pt x="3" y="1"/>
                    <a:pt x="3" y="1"/>
                  </a:cubicBezTo>
                  <a:cubicBezTo>
                    <a:pt x="3" y="2"/>
                    <a:pt x="3" y="2"/>
                    <a:pt x="3" y="2"/>
                  </a:cubicBezTo>
                  <a:cubicBezTo>
                    <a:pt x="4" y="2"/>
                    <a:pt x="4" y="2"/>
                    <a:pt x="4" y="2"/>
                  </a:cubicBezTo>
                  <a:cubicBezTo>
                    <a:pt x="4" y="3"/>
                    <a:pt x="4" y="3"/>
                    <a:pt x="4" y="3"/>
                  </a:cubicBezTo>
                  <a:cubicBezTo>
                    <a:pt x="3" y="3"/>
                    <a:pt x="3" y="3"/>
                    <a:pt x="3" y="3"/>
                  </a:cubicBezTo>
                  <a:cubicBezTo>
                    <a:pt x="2" y="3"/>
                    <a:pt x="2" y="3"/>
                    <a:pt x="2" y="3"/>
                  </a:cubicBezTo>
                  <a:cubicBezTo>
                    <a:pt x="2" y="4"/>
                    <a:pt x="2" y="4"/>
                    <a:pt x="2" y="4"/>
                  </a:cubicBezTo>
                  <a:cubicBezTo>
                    <a:pt x="1" y="4"/>
                    <a:pt x="1" y="4"/>
                    <a:pt x="1" y="4"/>
                  </a:cubicBezTo>
                  <a:cubicBezTo>
                    <a:pt x="1" y="2"/>
                    <a:pt x="1" y="2"/>
                    <a:pt x="1" y="2"/>
                  </a:cubicBezTo>
                  <a:cubicBezTo>
                    <a:pt x="1" y="2"/>
                    <a:pt x="1" y="2"/>
                    <a:pt x="1" y="2"/>
                  </a:cubicBezTo>
                  <a:cubicBezTo>
                    <a:pt x="0" y="1"/>
                    <a:pt x="0" y="1"/>
                    <a:pt x="0" y="1"/>
                  </a:cubicBezTo>
                  <a:cubicBezTo>
                    <a:pt x="0" y="1"/>
                    <a:pt x="0" y="1"/>
                    <a:pt x="1" y="1"/>
                  </a:cubicBezTo>
                  <a:cubicBezTo>
                    <a:pt x="2" y="1"/>
                    <a:pt x="2" y="1"/>
                    <a:pt x="2" y="1"/>
                  </a:cubicBezTo>
                  <a:cubicBezTo>
                    <a:pt x="2" y="1"/>
                    <a:pt x="2" y="1"/>
                    <a:pt x="2" y="1"/>
                  </a:cubicBezTo>
                  <a:cubicBezTo>
                    <a:pt x="3" y="0"/>
                    <a:pt x="3" y="0"/>
                    <a:pt x="3" y="0"/>
                  </a:cubicBezTo>
                  <a:cubicBezTo>
                    <a:pt x="3" y="0"/>
                    <a:pt x="3" y="0"/>
                    <a:pt x="3" y="0"/>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ïṥlîḓe"/>
            <p:cNvSpPr/>
            <p:nvPr/>
          </p:nvSpPr>
          <p:spPr bwMode="auto">
            <a:xfrm>
              <a:off x="4799013" y="2898776"/>
              <a:ext cx="19050" cy="19050"/>
            </a:xfrm>
            <a:custGeom>
              <a:avLst/>
              <a:gdLst>
                <a:gd name="T0" fmla="*/ 4 w 5"/>
                <a:gd name="T1" fmla="*/ 1 h 5"/>
                <a:gd name="T2" fmla="*/ 4 w 5"/>
                <a:gd name="T3" fmla="*/ 2 h 5"/>
                <a:gd name="T4" fmla="*/ 4 w 5"/>
                <a:gd name="T5" fmla="*/ 2 h 5"/>
                <a:gd name="T6" fmla="*/ 4 w 5"/>
                <a:gd name="T7" fmla="*/ 3 h 5"/>
                <a:gd name="T8" fmla="*/ 4 w 5"/>
                <a:gd name="T9" fmla="*/ 4 h 5"/>
                <a:gd name="T10" fmla="*/ 3 w 5"/>
                <a:gd name="T11" fmla="*/ 4 h 5"/>
                <a:gd name="T12" fmla="*/ 3 w 5"/>
                <a:gd name="T13" fmla="*/ 4 h 5"/>
                <a:gd name="T14" fmla="*/ 2 w 5"/>
                <a:gd name="T15" fmla="*/ 5 h 5"/>
                <a:gd name="T16" fmla="*/ 1 w 5"/>
                <a:gd name="T17" fmla="*/ 4 h 5"/>
                <a:gd name="T18" fmla="*/ 1 w 5"/>
                <a:gd name="T19" fmla="*/ 3 h 5"/>
                <a:gd name="T20" fmla="*/ 1 w 5"/>
                <a:gd name="T21" fmla="*/ 3 h 5"/>
                <a:gd name="T22" fmla="*/ 0 w 5"/>
                <a:gd name="T23" fmla="*/ 2 h 5"/>
                <a:gd name="T24" fmla="*/ 1 w 5"/>
                <a:gd name="T25" fmla="*/ 2 h 5"/>
                <a:gd name="T26" fmla="*/ 2 w 5"/>
                <a:gd name="T27" fmla="*/ 2 h 5"/>
                <a:gd name="T28" fmla="*/ 2 w 5"/>
                <a:gd name="T29" fmla="*/ 1 h 5"/>
                <a:gd name="T30" fmla="*/ 3 w 5"/>
                <a:gd name="T31" fmla="*/ 1 h 5"/>
                <a:gd name="T32" fmla="*/ 4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4" y="1"/>
                  </a:moveTo>
                  <a:cubicBezTo>
                    <a:pt x="4" y="2"/>
                    <a:pt x="4" y="2"/>
                    <a:pt x="4" y="2"/>
                  </a:cubicBezTo>
                  <a:cubicBezTo>
                    <a:pt x="4" y="2"/>
                    <a:pt x="4" y="2"/>
                    <a:pt x="4" y="2"/>
                  </a:cubicBezTo>
                  <a:cubicBezTo>
                    <a:pt x="4" y="3"/>
                    <a:pt x="4" y="3"/>
                    <a:pt x="4" y="3"/>
                  </a:cubicBezTo>
                  <a:cubicBezTo>
                    <a:pt x="5" y="3"/>
                    <a:pt x="4" y="4"/>
                    <a:pt x="4" y="4"/>
                  </a:cubicBezTo>
                  <a:cubicBezTo>
                    <a:pt x="3" y="4"/>
                    <a:pt x="3" y="4"/>
                    <a:pt x="3" y="4"/>
                  </a:cubicBezTo>
                  <a:cubicBezTo>
                    <a:pt x="3" y="4"/>
                    <a:pt x="3" y="4"/>
                    <a:pt x="3" y="4"/>
                  </a:cubicBezTo>
                  <a:cubicBezTo>
                    <a:pt x="2" y="5"/>
                    <a:pt x="2" y="5"/>
                    <a:pt x="2" y="5"/>
                  </a:cubicBezTo>
                  <a:cubicBezTo>
                    <a:pt x="2" y="5"/>
                    <a:pt x="1" y="5"/>
                    <a:pt x="1" y="4"/>
                  </a:cubicBezTo>
                  <a:cubicBezTo>
                    <a:pt x="1" y="3"/>
                    <a:pt x="1" y="3"/>
                    <a:pt x="1" y="3"/>
                  </a:cubicBezTo>
                  <a:cubicBezTo>
                    <a:pt x="1" y="3"/>
                    <a:pt x="1" y="3"/>
                    <a:pt x="1" y="3"/>
                  </a:cubicBezTo>
                  <a:cubicBezTo>
                    <a:pt x="0" y="2"/>
                    <a:pt x="0" y="2"/>
                    <a:pt x="0" y="2"/>
                  </a:cubicBezTo>
                  <a:cubicBezTo>
                    <a:pt x="0" y="2"/>
                    <a:pt x="0" y="1"/>
                    <a:pt x="1" y="2"/>
                  </a:cubicBezTo>
                  <a:cubicBezTo>
                    <a:pt x="2" y="2"/>
                    <a:pt x="2" y="2"/>
                    <a:pt x="2" y="2"/>
                  </a:cubicBezTo>
                  <a:cubicBezTo>
                    <a:pt x="2" y="1"/>
                    <a:pt x="2" y="1"/>
                    <a:pt x="2" y="1"/>
                  </a:cubicBezTo>
                  <a:cubicBezTo>
                    <a:pt x="3" y="1"/>
                    <a:pt x="3" y="1"/>
                    <a:pt x="3" y="1"/>
                  </a:cubicBezTo>
                  <a:cubicBezTo>
                    <a:pt x="3" y="0"/>
                    <a:pt x="4" y="1"/>
                    <a:pt x="4" y="1"/>
                  </a:cubicBezTo>
                  <a:close/>
                </a:path>
              </a:pathLst>
            </a:custGeom>
            <a:solidFill>
              <a:srgbClr val="2E333B"/>
            </a:solidFill>
            <a:ln>
              <a:noFill/>
            </a:ln>
          </p:spPr>
          <p:txBody>
            <a:bodyPr anchor="ctr"/>
            <a:lstStyle/>
            <a:p>
              <a:pPr algn="ctr"/>
              <a:endParaRPr sz="2400"/>
            </a:p>
          </p:txBody>
        </p:sp>
        <p:sp>
          <p:nvSpPr>
            <p:cNvPr id="45" name="íşľîde"/>
            <p:cNvSpPr/>
            <p:nvPr/>
          </p:nvSpPr>
          <p:spPr bwMode="auto">
            <a:xfrm>
              <a:off x="4779963" y="2695576"/>
              <a:ext cx="57150" cy="60325"/>
            </a:xfrm>
            <a:custGeom>
              <a:avLst/>
              <a:gdLst>
                <a:gd name="T0" fmla="*/ 14 w 15"/>
                <a:gd name="T1" fmla="*/ 7 h 16"/>
                <a:gd name="T2" fmla="*/ 12 w 15"/>
                <a:gd name="T3" fmla="*/ 9 h 16"/>
                <a:gd name="T4" fmla="*/ 11 w 15"/>
                <a:gd name="T5" fmla="*/ 10 h 16"/>
                <a:gd name="T6" fmla="*/ 11 w 15"/>
                <a:gd name="T7" fmla="*/ 14 h 16"/>
                <a:gd name="T8" fmla="*/ 9 w 15"/>
                <a:gd name="T9" fmla="*/ 15 h 16"/>
                <a:gd name="T10" fmla="*/ 6 w 15"/>
                <a:gd name="T11" fmla="*/ 12 h 16"/>
                <a:gd name="T12" fmla="*/ 5 w 15"/>
                <a:gd name="T13" fmla="*/ 12 h 16"/>
                <a:gd name="T14" fmla="*/ 2 w 15"/>
                <a:gd name="T15" fmla="*/ 12 h 16"/>
                <a:gd name="T16" fmla="*/ 1 w 15"/>
                <a:gd name="T17" fmla="*/ 9 h 16"/>
                <a:gd name="T18" fmla="*/ 4 w 15"/>
                <a:gd name="T19" fmla="*/ 7 h 16"/>
                <a:gd name="T20" fmla="*/ 4 w 15"/>
                <a:gd name="T21" fmla="*/ 6 h 16"/>
                <a:gd name="T22" fmla="*/ 4 w 15"/>
                <a:gd name="T23" fmla="*/ 2 h 16"/>
                <a:gd name="T24" fmla="*/ 6 w 15"/>
                <a:gd name="T25" fmla="*/ 1 h 16"/>
                <a:gd name="T26" fmla="*/ 9 w 15"/>
                <a:gd name="T27" fmla="*/ 4 h 16"/>
                <a:gd name="T28" fmla="*/ 10 w 15"/>
                <a:gd name="T29" fmla="*/ 5 h 16"/>
                <a:gd name="T30" fmla="*/ 13 w 15"/>
                <a:gd name="T31" fmla="*/ 5 h 16"/>
                <a:gd name="T32" fmla="*/ 14 w 15"/>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6">
                  <a:moveTo>
                    <a:pt x="14" y="7"/>
                  </a:moveTo>
                  <a:cubicBezTo>
                    <a:pt x="12" y="9"/>
                    <a:pt x="12" y="9"/>
                    <a:pt x="12" y="9"/>
                  </a:cubicBezTo>
                  <a:cubicBezTo>
                    <a:pt x="11" y="10"/>
                    <a:pt x="11" y="10"/>
                    <a:pt x="11" y="10"/>
                  </a:cubicBezTo>
                  <a:cubicBezTo>
                    <a:pt x="11" y="14"/>
                    <a:pt x="11" y="14"/>
                    <a:pt x="11" y="14"/>
                  </a:cubicBezTo>
                  <a:cubicBezTo>
                    <a:pt x="11" y="15"/>
                    <a:pt x="10" y="16"/>
                    <a:pt x="9" y="15"/>
                  </a:cubicBezTo>
                  <a:cubicBezTo>
                    <a:pt x="6" y="12"/>
                    <a:pt x="6" y="12"/>
                    <a:pt x="6" y="12"/>
                  </a:cubicBezTo>
                  <a:cubicBezTo>
                    <a:pt x="6" y="12"/>
                    <a:pt x="6" y="12"/>
                    <a:pt x="5" y="12"/>
                  </a:cubicBezTo>
                  <a:cubicBezTo>
                    <a:pt x="2" y="12"/>
                    <a:pt x="2" y="12"/>
                    <a:pt x="2" y="12"/>
                  </a:cubicBezTo>
                  <a:cubicBezTo>
                    <a:pt x="0" y="12"/>
                    <a:pt x="0" y="10"/>
                    <a:pt x="1" y="9"/>
                  </a:cubicBezTo>
                  <a:cubicBezTo>
                    <a:pt x="4" y="7"/>
                    <a:pt x="4" y="7"/>
                    <a:pt x="4" y="7"/>
                  </a:cubicBezTo>
                  <a:cubicBezTo>
                    <a:pt x="4" y="7"/>
                    <a:pt x="4" y="6"/>
                    <a:pt x="4" y="6"/>
                  </a:cubicBezTo>
                  <a:cubicBezTo>
                    <a:pt x="4" y="2"/>
                    <a:pt x="4" y="2"/>
                    <a:pt x="4" y="2"/>
                  </a:cubicBezTo>
                  <a:cubicBezTo>
                    <a:pt x="4" y="1"/>
                    <a:pt x="6" y="0"/>
                    <a:pt x="6" y="1"/>
                  </a:cubicBezTo>
                  <a:cubicBezTo>
                    <a:pt x="9" y="4"/>
                    <a:pt x="9" y="4"/>
                    <a:pt x="9" y="4"/>
                  </a:cubicBezTo>
                  <a:cubicBezTo>
                    <a:pt x="9" y="4"/>
                    <a:pt x="9" y="5"/>
                    <a:pt x="10" y="5"/>
                  </a:cubicBezTo>
                  <a:cubicBezTo>
                    <a:pt x="13" y="5"/>
                    <a:pt x="13" y="5"/>
                    <a:pt x="13" y="5"/>
                  </a:cubicBezTo>
                  <a:cubicBezTo>
                    <a:pt x="15" y="5"/>
                    <a:pt x="15" y="6"/>
                    <a:pt x="14" y="7"/>
                  </a:cubicBezTo>
                  <a:close/>
                </a:path>
              </a:pathLst>
            </a:custGeom>
            <a:solidFill>
              <a:srgbClr val="2E333B"/>
            </a:solidFill>
            <a:ln>
              <a:noFill/>
            </a:ln>
          </p:spPr>
          <p:txBody>
            <a:bodyPr anchor="ctr"/>
            <a:lstStyle/>
            <a:p>
              <a:pPr algn="ctr"/>
              <a:endParaRPr sz="2400"/>
            </a:p>
          </p:txBody>
        </p:sp>
        <p:sp>
          <p:nvSpPr>
            <p:cNvPr id="46" name="iṣ1íḓê"/>
            <p:cNvSpPr/>
            <p:nvPr/>
          </p:nvSpPr>
          <p:spPr bwMode="auto">
            <a:xfrm>
              <a:off x="4483100" y="3216276"/>
              <a:ext cx="58738" cy="57150"/>
            </a:xfrm>
            <a:custGeom>
              <a:avLst/>
              <a:gdLst>
                <a:gd name="T0" fmla="*/ 3 w 15"/>
                <a:gd name="T1" fmla="*/ 13 h 15"/>
                <a:gd name="T2" fmla="*/ 3 w 15"/>
                <a:gd name="T3" fmla="*/ 9 h 15"/>
                <a:gd name="T4" fmla="*/ 3 w 15"/>
                <a:gd name="T5" fmla="*/ 8 h 15"/>
                <a:gd name="T6" fmla="*/ 0 w 15"/>
                <a:gd name="T7" fmla="*/ 6 h 15"/>
                <a:gd name="T8" fmla="*/ 2 w 15"/>
                <a:gd name="T9" fmla="*/ 3 h 15"/>
                <a:gd name="T10" fmla="*/ 5 w 15"/>
                <a:gd name="T11" fmla="*/ 4 h 15"/>
                <a:gd name="T12" fmla="*/ 6 w 15"/>
                <a:gd name="T13" fmla="*/ 3 h 15"/>
                <a:gd name="T14" fmla="*/ 9 w 15"/>
                <a:gd name="T15" fmla="*/ 1 h 15"/>
                <a:gd name="T16" fmla="*/ 11 w 15"/>
                <a:gd name="T17" fmla="*/ 2 h 15"/>
                <a:gd name="T18" fmla="*/ 11 w 15"/>
                <a:gd name="T19" fmla="*/ 5 h 15"/>
                <a:gd name="T20" fmla="*/ 11 w 15"/>
                <a:gd name="T21" fmla="*/ 7 h 15"/>
                <a:gd name="T22" fmla="*/ 14 w 15"/>
                <a:gd name="T23" fmla="*/ 9 h 15"/>
                <a:gd name="T24" fmla="*/ 13 w 15"/>
                <a:gd name="T25" fmla="*/ 11 h 15"/>
                <a:gd name="T26" fmla="*/ 9 w 15"/>
                <a:gd name="T27" fmla="*/ 11 h 15"/>
                <a:gd name="T28" fmla="*/ 8 w 15"/>
                <a:gd name="T29" fmla="*/ 12 h 15"/>
                <a:gd name="T30" fmla="*/ 6 w 15"/>
                <a:gd name="T31" fmla="*/ 14 h 15"/>
                <a:gd name="T32" fmla="*/ 3 w 15"/>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5">
                  <a:moveTo>
                    <a:pt x="3" y="13"/>
                  </a:moveTo>
                  <a:cubicBezTo>
                    <a:pt x="3" y="9"/>
                    <a:pt x="3" y="9"/>
                    <a:pt x="3" y="9"/>
                  </a:cubicBezTo>
                  <a:cubicBezTo>
                    <a:pt x="3" y="9"/>
                    <a:pt x="3" y="9"/>
                    <a:pt x="3" y="8"/>
                  </a:cubicBezTo>
                  <a:cubicBezTo>
                    <a:pt x="0" y="6"/>
                    <a:pt x="0" y="6"/>
                    <a:pt x="0" y="6"/>
                  </a:cubicBezTo>
                  <a:cubicBezTo>
                    <a:pt x="0" y="5"/>
                    <a:pt x="0" y="3"/>
                    <a:pt x="2" y="3"/>
                  </a:cubicBezTo>
                  <a:cubicBezTo>
                    <a:pt x="5" y="4"/>
                    <a:pt x="5" y="4"/>
                    <a:pt x="5" y="4"/>
                  </a:cubicBezTo>
                  <a:cubicBezTo>
                    <a:pt x="6" y="4"/>
                    <a:pt x="6" y="4"/>
                    <a:pt x="6" y="3"/>
                  </a:cubicBezTo>
                  <a:cubicBezTo>
                    <a:pt x="9" y="1"/>
                    <a:pt x="9" y="1"/>
                    <a:pt x="9" y="1"/>
                  </a:cubicBezTo>
                  <a:cubicBezTo>
                    <a:pt x="10" y="0"/>
                    <a:pt x="11" y="1"/>
                    <a:pt x="11" y="2"/>
                  </a:cubicBezTo>
                  <a:cubicBezTo>
                    <a:pt x="11" y="5"/>
                    <a:pt x="11" y="5"/>
                    <a:pt x="11" y="5"/>
                  </a:cubicBezTo>
                  <a:cubicBezTo>
                    <a:pt x="11" y="6"/>
                    <a:pt x="11" y="6"/>
                    <a:pt x="11" y="7"/>
                  </a:cubicBezTo>
                  <a:cubicBezTo>
                    <a:pt x="14" y="9"/>
                    <a:pt x="14" y="9"/>
                    <a:pt x="14" y="9"/>
                  </a:cubicBezTo>
                  <a:cubicBezTo>
                    <a:pt x="15" y="10"/>
                    <a:pt x="14" y="12"/>
                    <a:pt x="13" y="11"/>
                  </a:cubicBezTo>
                  <a:cubicBezTo>
                    <a:pt x="9" y="11"/>
                    <a:pt x="9" y="11"/>
                    <a:pt x="9" y="11"/>
                  </a:cubicBezTo>
                  <a:cubicBezTo>
                    <a:pt x="9" y="11"/>
                    <a:pt x="8" y="11"/>
                    <a:pt x="8" y="12"/>
                  </a:cubicBezTo>
                  <a:cubicBezTo>
                    <a:pt x="6" y="14"/>
                    <a:pt x="6" y="14"/>
                    <a:pt x="6" y="14"/>
                  </a:cubicBezTo>
                  <a:cubicBezTo>
                    <a:pt x="5" y="15"/>
                    <a:pt x="3" y="14"/>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î$1ídè"/>
            <p:cNvSpPr/>
            <p:nvPr/>
          </p:nvSpPr>
          <p:spPr bwMode="auto">
            <a:xfrm>
              <a:off x="4740275" y="2208213"/>
              <a:ext cx="15875" cy="19050"/>
            </a:xfrm>
            <a:custGeom>
              <a:avLst/>
              <a:gdLst>
                <a:gd name="T0" fmla="*/ 0 w 4"/>
                <a:gd name="T1" fmla="*/ 3 h 5"/>
                <a:gd name="T2" fmla="*/ 1 w 4"/>
                <a:gd name="T3" fmla="*/ 2 h 5"/>
                <a:gd name="T4" fmla="*/ 1 w 4"/>
                <a:gd name="T5" fmla="*/ 2 h 5"/>
                <a:gd name="T6" fmla="*/ 1 w 4"/>
                <a:gd name="T7" fmla="*/ 1 h 5"/>
                <a:gd name="T8" fmla="*/ 2 w 4"/>
                <a:gd name="T9" fmla="*/ 1 h 5"/>
                <a:gd name="T10" fmla="*/ 3 w 4"/>
                <a:gd name="T11" fmla="*/ 2 h 5"/>
                <a:gd name="T12" fmla="*/ 3 w 4"/>
                <a:gd name="T13" fmla="*/ 2 h 5"/>
                <a:gd name="T14" fmla="*/ 4 w 4"/>
                <a:gd name="T15" fmla="*/ 2 h 5"/>
                <a:gd name="T16" fmla="*/ 4 w 4"/>
                <a:gd name="T17" fmla="*/ 2 h 5"/>
                <a:gd name="T18" fmla="*/ 3 w 4"/>
                <a:gd name="T19" fmla="*/ 3 h 5"/>
                <a:gd name="T20" fmla="*/ 3 w 4"/>
                <a:gd name="T21" fmla="*/ 3 h 5"/>
                <a:gd name="T22" fmla="*/ 3 w 4"/>
                <a:gd name="T23" fmla="*/ 4 h 5"/>
                <a:gd name="T24" fmla="*/ 3 w 4"/>
                <a:gd name="T25" fmla="*/ 5 h 5"/>
                <a:gd name="T26" fmla="*/ 2 w 4"/>
                <a:gd name="T27" fmla="*/ 4 h 5"/>
                <a:gd name="T28" fmla="*/ 2 w 4"/>
                <a:gd name="T29" fmla="*/ 4 h 5"/>
                <a:gd name="T30" fmla="*/ 0 w 4"/>
                <a:gd name="T31" fmla="*/ 4 h 5"/>
                <a:gd name="T32" fmla="*/ 0 w 4"/>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0" y="3"/>
                  </a:moveTo>
                  <a:cubicBezTo>
                    <a:pt x="1" y="2"/>
                    <a:pt x="1" y="2"/>
                    <a:pt x="1" y="2"/>
                  </a:cubicBezTo>
                  <a:cubicBezTo>
                    <a:pt x="1" y="2"/>
                    <a:pt x="1" y="2"/>
                    <a:pt x="1" y="2"/>
                  </a:cubicBezTo>
                  <a:cubicBezTo>
                    <a:pt x="1" y="1"/>
                    <a:pt x="1" y="1"/>
                    <a:pt x="1" y="1"/>
                  </a:cubicBezTo>
                  <a:cubicBezTo>
                    <a:pt x="1" y="1"/>
                    <a:pt x="2" y="0"/>
                    <a:pt x="2" y="1"/>
                  </a:cubicBezTo>
                  <a:cubicBezTo>
                    <a:pt x="3" y="2"/>
                    <a:pt x="3" y="2"/>
                    <a:pt x="3" y="2"/>
                  </a:cubicBezTo>
                  <a:cubicBezTo>
                    <a:pt x="3" y="2"/>
                    <a:pt x="3" y="2"/>
                    <a:pt x="3" y="2"/>
                  </a:cubicBezTo>
                  <a:cubicBezTo>
                    <a:pt x="4" y="2"/>
                    <a:pt x="4" y="2"/>
                    <a:pt x="4" y="2"/>
                  </a:cubicBezTo>
                  <a:cubicBezTo>
                    <a:pt x="4" y="2"/>
                    <a:pt x="4" y="2"/>
                    <a:pt x="4" y="2"/>
                  </a:cubicBezTo>
                  <a:cubicBezTo>
                    <a:pt x="3" y="3"/>
                    <a:pt x="3" y="3"/>
                    <a:pt x="3" y="3"/>
                  </a:cubicBezTo>
                  <a:cubicBezTo>
                    <a:pt x="3" y="3"/>
                    <a:pt x="3" y="3"/>
                    <a:pt x="3" y="3"/>
                  </a:cubicBezTo>
                  <a:cubicBezTo>
                    <a:pt x="3" y="4"/>
                    <a:pt x="3" y="4"/>
                    <a:pt x="3" y="4"/>
                  </a:cubicBezTo>
                  <a:cubicBezTo>
                    <a:pt x="3" y="5"/>
                    <a:pt x="3" y="5"/>
                    <a:pt x="3" y="5"/>
                  </a:cubicBezTo>
                  <a:cubicBezTo>
                    <a:pt x="2" y="4"/>
                    <a:pt x="2" y="4"/>
                    <a:pt x="2" y="4"/>
                  </a:cubicBezTo>
                  <a:cubicBezTo>
                    <a:pt x="2" y="4"/>
                    <a:pt x="2" y="4"/>
                    <a:pt x="2" y="4"/>
                  </a:cubicBezTo>
                  <a:cubicBezTo>
                    <a:pt x="0" y="4"/>
                    <a:pt x="0" y="4"/>
                    <a:pt x="0" y="4"/>
                  </a:cubicBezTo>
                  <a:cubicBezTo>
                    <a:pt x="0" y="4"/>
                    <a:pt x="0" y="3"/>
                    <a:pt x="0" y="3"/>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ṣlïḓè"/>
            <p:cNvSpPr/>
            <p:nvPr/>
          </p:nvSpPr>
          <p:spPr bwMode="auto">
            <a:xfrm>
              <a:off x="8689975" y="3695701"/>
              <a:ext cx="50800" cy="53975"/>
            </a:xfrm>
            <a:custGeom>
              <a:avLst/>
              <a:gdLst>
                <a:gd name="T0" fmla="*/ 13 w 13"/>
                <a:gd name="T1" fmla="*/ 4 h 14"/>
                <a:gd name="T2" fmla="*/ 11 w 13"/>
                <a:gd name="T3" fmla="*/ 7 h 14"/>
                <a:gd name="T4" fmla="*/ 11 w 13"/>
                <a:gd name="T5" fmla="*/ 8 h 14"/>
                <a:gd name="T6" fmla="*/ 12 w 13"/>
                <a:gd name="T7" fmla="*/ 11 h 14"/>
                <a:gd name="T8" fmla="*/ 10 w 13"/>
                <a:gd name="T9" fmla="*/ 13 h 14"/>
                <a:gd name="T10" fmla="*/ 7 w 13"/>
                <a:gd name="T11" fmla="*/ 11 h 14"/>
                <a:gd name="T12" fmla="*/ 6 w 13"/>
                <a:gd name="T13" fmla="*/ 11 h 14"/>
                <a:gd name="T14" fmla="*/ 2 w 13"/>
                <a:gd name="T15" fmla="*/ 12 h 14"/>
                <a:gd name="T16" fmla="*/ 0 w 13"/>
                <a:gd name="T17" fmla="*/ 10 h 14"/>
                <a:gd name="T18" fmla="*/ 2 w 13"/>
                <a:gd name="T19" fmla="*/ 7 h 14"/>
                <a:gd name="T20" fmla="*/ 2 w 13"/>
                <a:gd name="T21" fmla="*/ 6 h 14"/>
                <a:gd name="T22" fmla="*/ 1 w 13"/>
                <a:gd name="T23" fmla="*/ 3 h 14"/>
                <a:gd name="T24" fmla="*/ 3 w 13"/>
                <a:gd name="T25" fmla="*/ 1 h 14"/>
                <a:gd name="T26" fmla="*/ 6 w 13"/>
                <a:gd name="T27" fmla="*/ 3 h 14"/>
                <a:gd name="T28" fmla="*/ 8 w 13"/>
                <a:gd name="T29" fmla="*/ 3 h 14"/>
                <a:gd name="T30" fmla="*/ 11 w 13"/>
                <a:gd name="T31" fmla="*/ 2 h 14"/>
                <a:gd name="T32" fmla="*/ 13 w 13"/>
                <a:gd name="T3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13" y="4"/>
                  </a:moveTo>
                  <a:cubicBezTo>
                    <a:pt x="11" y="7"/>
                    <a:pt x="11" y="7"/>
                    <a:pt x="11" y="7"/>
                  </a:cubicBezTo>
                  <a:cubicBezTo>
                    <a:pt x="11" y="7"/>
                    <a:pt x="10" y="8"/>
                    <a:pt x="11" y="8"/>
                  </a:cubicBezTo>
                  <a:cubicBezTo>
                    <a:pt x="12" y="11"/>
                    <a:pt x="12" y="11"/>
                    <a:pt x="12" y="11"/>
                  </a:cubicBezTo>
                  <a:cubicBezTo>
                    <a:pt x="12" y="13"/>
                    <a:pt x="11" y="14"/>
                    <a:pt x="10" y="13"/>
                  </a:cubicBezTo>
                  <a:cubicBezTo>
                    <a:pt x="7" y="11"/>
                    <a:pt x="7" y="11"/>
                    <a:pt x="7" y="11"/>
                  </a:cubicBezTo>
                  <a:cubicBezTo>
                    <a:pt x="6" y="11"/>
                    <a:pt x="6" y="11"/>
                    <a:pt x="6" y="11"/>
                  </a:cubicBezTo>
                  <a:cubicBezTo>
                    <a:pt x="2" y="12"/>
                    <a:pt x="2" y="12"/>
                    <a:pt x="2" y="12"/>
                  </a:cubicBezTo>
                  <a:cubicBezTo>
                    <a:pt x="1" y="13"/>
                    <a:pt x="0" y="11"/>
                    <a:pt x="0" y="10"/>
                  </a:cubicBezTo>
                  <a:cubicBezTo>
                    <a:pt x="2" y="7"/>
                    <a:pt x="2" y="7"/>
                    <a:pt x="2" y="7"/>
                  </a:cubicBezTo>
                  <a:cubicBezTo>
                    <a:pt x="2" y="7"/>
                    <a:pt x="3" y="6"/>
                    <a:pt x="2" y="6"/>
                  </a:cubicBezTo>
                  <a:cubicBezTo>
                    <a:pt x="1" y="3"/>
                    <a:pt x="1" y="3"/>
                    <a:pt x="1" y="3"/>
                  </a:cubicBezTo>
                  <a:cubicBezTo>
                    <a:pt x="1" y="1"/>
                    <a:pt x="2" y="0"/>
                    <a:pt x="3" y="1"/>
                  </a:cubicBezTo>
                  <a:cubicBezTo>
                    <a:pt x="6" y="3"/>
                    <a:pt x="6" y="3"/>
                    <a:pt x="6" y="3"/>
                  </a:cubicBezTo>
                  <a:cubicBezTo>
                    <a:pt x="7" y="3"/>
                    <a:pt x="7" y="3"/>
                    <a:pt x="8" y="3"/>
                  </a:cubicBezTo>
                  <a:cubicBezTo>
                    <a:pt x="11" y="2"/>
                    <a:pt x="11" y="2"/>
                    <a:pt x="11" y="2"/>
                  </a:cubicBezTo>
                  <a:cubicBezTo>
                    <a:pt x="12" y="1"/>
                    <a:pt x="13" y="3"/>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isḻïdê"/>
            <p:cNvSpPr/>
            <p:nvPr/>
          </p:nvSpPr>
          <p:spPr bwMode="auto">
            <a:xfrm>
              <a:off x="8356600" y="4660901"/>
              <a:ext cx="19050" cy="19050"/>
            </a:xfrm>
            <a:custGeom>
              <a:avLst/>
              <a:gdLst>
                <a:gd name="T0" fmla="*/ 3 w 5"/>
                <a:gd name="T1" fmla="*/ 1 h 5"/>
                <a:gd name="T2" fmla="*/ 3 w 5"/>
                <a:gd name="T3" fmla="*/ 2 h 5"/>
                <a:gd name="T4" fmla="*/ 3 w 5"/>
                <a:gd name="T5" fmla="*/ 2 h 5"/>
                <a:gd name="T6" fmla="*/ 4 w 5"/>
                <a:gd name="T7" fmla="*/ 2 h 5"/>
                <a:gd name="T8" fmla="*/ 4 w 5"/>
                <a:gd name="T9" fmla="*/ 3 h 5"/>
                <a:gd name="T10" fmla="*/ 3 w 5"/>
                <a:gd name="T11" fmla="*/ 3 h 5"/>
                <a:gd name="T12" fmla="*/ 3 w 5"/>
                <a:gd name="T13" fmla="*/ 4 h 5"/>
                <a:gd name="T14" fmla="*/ 2 w 5"/>
                <a:gd name="T15" fmla="*/ 5 h 5"/>
                <a:gd name="T16" fmla="*/ 2 w 5"/>
                <a:gd name="T17" fmla="*/ 4 h 5"/>
                <a:gd name="T18" fmla="*/ 1 w 5"/>
                <a:gd name="T19" fmla="*/ 3 h 5"/>
                <a:gd name="T20" fmla="*/ 1 w 5"/>
                <a:gd name="T21" fmla="*/ 3 h 5"/>
                <a:gd name="T22" fmla="*/ 0 w 5"/>
                <a:gd name="T23" fmla="*/ 3 h 5"/>
                <a:gd name="T24" fmla="*/ 0 w 5"/>
                <a:gd name="T25" fmla="*/ 2 h 5"/>
                <a:gd name="T26" fmla="*/ 1 w 5"/>
                <a:gd name="T27" fmla="*/ 2 h 5"/>
                <a:gd name="T28" fmla="*/ 2 w 5"/>
                <a:gd name="T29" fmla="*/ 1 h 5"/>
                <a:gd name="T30" fmla="*/ 2 w 5"/>
                <a:gd name="T31" fmla="*/ 1 h 5"/>
                <a:gd name="T32" fmla="*/ 3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1"/>
                  </a:moveTo>
                  <a:cubicBezTo>
                    <a:pt x="3" y="2"/>
                    <a:pt x="3" y="2"/>
                    <a:pt x="3" y="2"/>
                  </a:cubicBezTo>
                  <a:cubicBezTo>
                    <a:pt x="3" y="2"/>
                    <a:pt x="3" y="2"/>
                    <a:pt x="3" y="2"/>
                  </a:cubicBezTo>
                  <a:cubicBezTo>
                    <a:pt x="4" y="2"/>
                    <a:pt x="4" y="2"/>
                    <a:pt x="4" y="2"/>
                  </a:cubicBezTo>
                  <a:cubicBezTo>
                    <a:pt x="5" y="3"/>
                    <a:pt x="5" y="3"/>
                    <a:pt x="4" y="3"/>
                  </a:cubicBezTo>
                  <a:cubicBezTo>
                    <a:pt x="3" y="3"/>
                    <a:pt x="3" y="3"/>
                    <a:pt x="3" y="3"/>
                  </a:cubicBezTo>
                  <a:cubicBezTo>
                    <a:pt x="3" y="4"/>
                    <a:pt x="3" y="4"/>
                    <a:pt x="3" y="4"/>
                  </a:cubicBezTo>
                  <a:cubicBezTo>
                    <a:pt x="2" y="5"/>
                    <a:pt x="2" y="5"/>
                    <a:pt x="2" y="5"/>
                  </a:cubicBezTo>
                  <a:cubicBezTo>
                    <a:pt x="2" y="5"/>
                    <a:pt x="2" y="5"/>
                    <a:pt x="2" y="4"/>
                  </a:cubicBezTo>
                  <a:cubicBezTo>
                    <a:pt x="1" y="3"/>
                    <a:pt x="1" y="3"/>
                    <a:pt x="1" y="3"/>
                  </a:cubicBezTo>
                  <a:cubicBezTo>
                    <a:pt x="1" y="3"/>
                    <a:pt x="1" y="3"/>
                    <a:pt x="1" y="3"/>
                  </a:cubicBezTo>
                  <a:cubicBezTo>
                    <a:pt x="0" y="3"/>
                    <a:pt x="0" y="3"/>
                    <a:pt x="0" y="3"/>
                  </a:cubicBezTo>
                  <a:cubicBezTo>
                    <a:pt x="0" y="3"/>
                    <a:pt x="0" y="2"/>
                    <a:pt x="0" y="2"/>
                  </a:cubicBezTo>
                  <a:cubicBezTo>
                    <a:pt x="1" y="2"/>
                    <a:pt x="1" y="2"/>
                    <a:pt x="1" y="2"/>
                  </a:cubicBezTo>
                  <a:cubicBezTo>
                    <a:pt x="2" y="1"/>
                    <a:pt x="2" y="1"/>
                    <a:pt x="2" y="1"/>
                  </a:cubicBezTo>
                  <a:cubicBezTo>
                    <a:pt x="2" y="1"/>
                    <a:pt x="2" y="1"/>
                    <a:pt x="2" y="1"/>
                  </a:cubicBezTo>
                  <a:cubicBezTo>
                    <a:pt x="2"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šḻidé"/>
            <p:cNvSpPr/>
            <p:nvPr/>
          </p:nvSpPr>
          <p:spPr bwMode="auto">
            <a:xfrm>
              <a:off x="8759825" y="4476751"/>
              <a:ext cx="19050" cy="19050"/>
            </a:xfrm>
            <a:custGeom>
              <a:avLst/>
              <a:gdLst>
                <a:gd name="T0" fmla="*/ 3 w 5"/>
                <a:gd name="T1" fmla="*/ 1 h 5"/>
                <a:gd name="T2" fmla="*/ 4 w 5"/>
                <a:gd name="T3" fmla="*/ 2 h 5"/>
                <a:gd name="T4" fmla="*/ 4 w 5"/>
                <a:gd name="T5" fmla="*/ 2 h 5"/>
                <a:gd name="T6" fmla="*/ 5 w 5"/>
                <a:gd name="T7" fmla="*/ 2 h 5"/>
                <a:gd name="T8" fmla="*/ 5 w 5"/>
                <a:gd name="T9" fmla="*/ 3 h 5"/>
                <a:gd name="T10" fmla="*/ 4 w 5"/>
                <a:gd name="T11" fmla="*/ 3 h 5"/>
                <a:gd name="T12" fmla="*/ 3 w 5"/>
                <a:gd name="T13" fmla="*/ 4 h 5"/>
                <a:gd name="T14" fmla="*/ 3 w 5"/>
                <a:gd name="T15" fmla="*/ 5 h 5"/>
                <a:gd name="T16" fmla="*/ 2 w 5"/>
                <a:gd name="T17" fmla="*/ 5 h 5"/>
                <a:gd name="T18" fmla="*/ 2 w 5"/>
                <a:gd name="T19" fmla="*/ 4 h 5"/>
                <a:gd name="T20" fmla="*/ 2 w 5"/>
                <a:gd name="T21" fmla="*/ 3 h 5"/>
                <a:gd name="T22" fmla="*/ 1 w 5"/>
                <a:gd name="T23" fmla="*/ 3 h 5"/>
                <a:gd name="T24" fmla="*/ 1 w 5"/>
                <a:gd name="T25" fmla="*/ 2 h 5"/>
                <a:gd name="T26" fmla="*/ 2 w 5"/>
                <a:gd name="T27" fmla="*/ 2 h 5"/>
                <a:gd name="T28" fmla="*/ 2 w 5"/>
                <a:gd name="T29" fmla="*/ 2 h 5"/>
                <a:gd name="T30" fmla="*/ 3 w 5"/>
                <a:gd name="T31" fmla="*/ 1 h 5"/>
                <a:gd name="T32" fmla="*/ 3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1"/>
                  </a:moveTo>
                  <a:cubicBezTo>
                    <a:pt x="4" y="2"/>
                    <a:pt x="4" y="2"/>
                    <a:pt x="4" y="2"/>
                  </a:cubicBezTo>
                  <a:cubicBezTo>
                    <a:pt x="4" y="2"/>
                    <a:pt x="4" y="2"/>
                    <a:pt x="4" y="2"/>
                  </a:cubicBezTo>
                  <a:cubicBezTo>
                    <a:pt x="5" y="2"/>
                    <a:pt x="5" y="2"/>
                    <a:pt x="5" y="2"/>
                  </a:cubicBezTo>
                  <a:cubicBezTo>
                    <a:pt x="5" y="3"/>
                    <a:pt x="5" y="3"/>
                    <a:pt x="5" y="3"/>
                  </a:cubicBezTo>
                  <a:cubicBezTo>
                    <a:pt x="4" y="3"/>
                    <a:pt x="4" y="3"/>
                    <a:pt x="4" y="3"/>
                  </a:cubicBezTo>
                  <a:cubicBezTo>
                    <a:pt x="3" y="4"/>
                    <a:pt x="3" y="4"/>
                    <a:pt x="3" y="4"/>
                  </a:cubicBezTo>
                  <a:cubicBezTo>
                    <a:pt x="3" y="5"/>
                    <a:pt x="3" y="5"/>
                    <a:pt x="3" y="5"/>
                  </a:cubicBezTo>
                  <a:cubicBezTo>
                    <a:pt x="3" y="5"/>
                    <a:pt x="2" y="5"/>
                    <a:pt x="2" y="5"/>
                  </a:cubicBezTo>
                  <a:cubicBezTo>
                    <a:pt x="2" y="4"/>
                    <a:pt x="2" y="4"/>
                    <a:pt x="2" y="4"/>
                  </a:cubicBezTo>
                  <a:cubicBezTo>
                    <a:pt x="2" y="3"/>
                    <a:pt x="2" y="3"/>
                    <a:pt x="2" y="3"/>
                  </a:cubicBezTo>
                  <a:cubicBezTo>
                    <a:pt x="1" y="3"/>
                    <a:pt x="1" y="3"/>
                    <a:pt x="1" y="3"/>
                  </a:cubicBezTo>
                  <a:cubicBezTo>
                    <a:pt x="0" y="3"/>
                    <a:pt x="0" y="2"/>
                    <a:pt x="1" y="2"/>
                  </a:cubicBezTo>
                  <a:cubicBezTo>
                    <a:pt x="2" y="2"/>
                    <a:pt x="2" y="2"/>
                    <a:pt x="2" y="2"/>
                  </a:cubicBezTo>
                  <a:cubicBezTo>
                    <a:pt x="2" y="2"/>
                    <a:pt x="2" y="2"/>
                    <a:pt x="2" y="2"/>
                  </a:cubicBezTo>
                  <a:cubicBezTo>
                    <a:pt x="3" y="1"/>
                    <a:pt x="3" y="1"/>
                    <a:pt x="3" y="1"/>
                  </a:cubicBezTo>
                  <a:cubicBezTo>
                    <a:pt x="3"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íšḷídê"/>
            <p:cNvSpPr/>
            <p:nvPr/>
          </p:nvSpPr>
          <p:spPr bwMode="auto">
            <a:xfrm>
              <a:off x="8686800" y="4289426"/>
              <a:ext cx="49213" cy="49213"/>
            </a:xfrm>
            <a:custGeom>
              <a:avLst/>
              <a:gdLst>
                <a:gd name="T0" fmla="*/ 13 w 13"/>
                <a:gd name="T1" fmla="*/ 3 h 13"/>
                <a:gd name="T2" fmla="*/ 11 w 13"/>
                <a:gd name="T3" fmla="*/ 7 h 13"/>
                <a:gd name="T4" fmla="*/ 11 w 13"/>
                <a:gd name="T5" fmla="*/ 8 h 13"/>
                <a:gd name="T6" fmla="*/ 12 w 13"/>
                <a:gd name="T7" fmla="*/ 11 h 13"/>
                <a:gd name="T8" fmla="*/ 10 w 13"/>
                <a:gd name="T9" fmla="*/ 13 h 13"/>
                <a:gd name="T10" fmla="*/ 7 w 13"/>
                <a:gd name="T11" fmla="*/ 11 h 13"/>
                <a:gd name="T12" fmla="*/ 6 w 13"/>
                <a:gd name="T13" fmla="*/ 11 h 13"/>
                <a:gd name="T14" fmla="*/ 2 w 13"/>
                <a:gd name="T15" fmla="*/ 12 h 13"/>
                <a:gd name="T16" fmla="*/ 0 w 13"/>
                <a:gd name="T17" fmla="*/ 10 h 13"/>
                <a:gd name="T18" fmla="*/ 2 w 13"/>
                <a:gd name="T19" fmla="*/ 7 h 13"/>
                <a:gd name="T20" fmla="*/ 2 w 13"/>
                <a:gd name="T21" fmla="*/ 6 h 13"/>
                <a:gd name="T22" fmla="*/ 1 w 13"/>
                <a:gd name="T23" fmla="*/ 2 h 13"/>
                <a:gd name="T24" fmla="*/ 3 w 13"/>
                <a:gd name="T25" fmla="*/ 1 h 13"/>
                <a:gd name="T26" fmla="*/ 6 w 13"/>
                <a:gd name="T27" fmla="*/ 2 h 13"/>
                <a:gd name="T28" fmla="*/ 8 w 13"/>
                <a:gd name="T29" fmla="*/ 3 h 13"/>
                <a:gd name="T30" fmla="*/ 11 w 13"/>
                <a:gd name="T31" fmla="*/ 1 h 13"/>
                <a:gd name="T32" fmla="*/ 13 w 13"/>
                <a:gd name="T3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3" y="3"/>
                  </a:moveTo>
                  <a:cubicBezTo>
                    <a:pt x="11" y="7"/>
                    <a:pt x="11" y="7"/>
                    <a:pt x="11" y="7"/>
                  </a:cubicBezTo>
                  <a:cubicBezTo>
                    <a:pt x="11" y="7"/>
                    <a:pt x="11" y="7"/>
                    <a:pt x="11" y="8"/>
                  </a:cubicBezTo>
                  <a:cubicBezTo>
                    <a:pt x="12" y="11"/>
                    <a:pt x="12" y="11"/>
                    <a:pt x="12" y="11"/>
                  </a:cubicBezTo>
                  <a:cubicBezTo>
                    <a:pt x="12" y="12"/>
                    <a:pt x="11" y="13"/>
                    <a:pt x="10" y="13"/>
                  </a:cubicBezTo>
                  <a:cubicBezTo>
                    <a:pt x="7" y="11"/>
                    <a:pt x="7" y="11"/>
                    <a:pt x="7" y="11"/>
                  </a:cubicBezTo>
                  <a:cubicBezTo>
                    <a:pt x="6" y="11"/>
                    <a:pt x="6" y="11"/>
                    <a:pt x="6" y="11"/>
                  </a:cubicBezTo>
                  <a:cubicBezTo>
                    <a:pt x="2" y="12"/>
                    <a:pt x="2" y="12"/>
                    <a:pt x="2" y="12"/>
                  </a:cubicBezTo>
                  <a:cubicBezTo>
                    <a:pt x="1" y="12"/>
                    <a:pt x="0" y="11"/>
                    <a:pt x="0" y="10"/>
                  </a:cubicBezTo>
                  <a:cubicBezTo>
                    <a:pt x="2" y="7"/>
                    <a:pt x="2" y="7"/>
                    <a:pt x="2" y="7"/>
                  </a:cubicBezTo>
                  <a:cubicBezTo>
                    <a:pt x="3" y="6"/>
                    <a:pt x="3" y="6"/>
                    <a:pt x="2" y="6"/>
                  </a:cubicBezTo>
                  <a:cubicBezTo>
                    <a:pt x="1" y="2"/>
                    <a:pt x="1" y="2"/>
                    <a:pt x="1" y="2"/>
                  </a:cubicBezTo>
                  <a:cubicBezTo>
                    <a:pt x="1" y="1"/>
                    <a:pt x="2" y="0"/>
                    <a:pt x="3" y="1"/>
                  </a:cubicBezTo>
                  <a:cubicBezTo>
                    <a:pt x="6" y="2"/>
                    <a:pt x="6" y="2"/>
                    <a:pt x="6" y="2"/>
                  </a:cubicBezTo>
                  <a:cubicBezTo>
                    <a:pt x="7" y="3"/>
                    <a:pt x="7" y="3"/>
                    <a:pt x="8" y="3"/>
                  </a:cubicBezTo>
                  <a:cubicBezTo>
                    <a:pt x="11" y="1"/>
                    <a:pt x="11" y="1"/>
                    <a:pt x="11" y="1"/>
                  </a:cubicBezTo>
                  <a:cubicBezTo>
                    <a:pt x="12" y="1"/>
                    <a:pt x="13" y="2"/>
                    <a:pt x="13" y="3"/>
                  </a:cubicBezTo>
                  <a:close/>
                </a:path>
              </a:pathLst>
            </a:custGeom>
            <a:solidFill>
              <a:srgbClr val="2E333B"/>
            </a:solidFill>
            <a:ln>
              <a:noFill/>
            </a:ln>
          </p:spPr>
          <p:txBody>
            <a:bodyPr anchor="ctr"/>
            <a:lstStyle/>
            <a:p>
              <a:pPr algn="ctr"/>
              <a:endParaRPr sz="2400"/>
            </a:p>
          </p:txBody>
        </p:sp>
        <p:sp>
          <p:nvSpPr>
            <p:cNvPr id="52" name="iṡliďe"/>
            <p:cNvSpPr/>
            <p:nvPr/>
          </p:nvSpPr>
          <p:spPr bwMode="auto">
            <a:xfrm>
              <a:off x="8567738" y="4872038"/>
              <a:ext cx="61913" cy="60325"/>
            </a:xfrm>
            <a:custGeom>
              <a:avLst/>
              <a:gdLst>
                <a:gd name="T0" fmla="*/ 6 w 16"/>
                <a:gd name="T1" fmla="*/ 14 h 16"/>
                <a:gd name="T2" fmla="*/ 5 w 16"/>
                <a:gd name="T3" fmla="*/ 11 h 16"/>
                <a:gd name="T4" fmla="*/ 4 w 16"/>
                <a:gd name="T5" fmla="*/ 10 h 16"/>
                <a:gd name="T6" fmla="*/ 1 w 16"/>
                <a:gd name="T7" fmla="*/ 8 h 16"/>
                <a:gd name="T8" fmla="*/ 1 w 16"/>
                <a:gd name="T9" fmla="*/ 6 h 16"/>
                <a:gd name="T10" fmla="*/ 5 w 16"/>
                <a:gd name="T11" fmla="*/ 5 h 16"/>
                <a:gd name="T12" fmla="*/ 6 w 16"/>
                <a:gd name="T13" fmla="*/ 4 h 16"/>
                <a:gd name="T14" fmla="*/ 7 w 16"/>
                <a:gd name="T15" fmla="*/ 1 h 16"/>
                <a:gd name="T16" fmla="*/ 10 w 16"/>
                <a:gd name="T17" fmla="*/ 1 h 16"/>
                <a:gd name="T18" fmla="*/ 11 w 16"/>
                <a:gd name="T19" fmla="*/ 5 h 16"/>
                <a:gd name="T20" fmla="*/ 12 w 16"/>
                <a:gd name="T21" fmla="*/ 6 h 16"/>
                <a:gd name="T22" fmla="*/ 15 w 16"/>
                <a:gd name="T23" fmla="*/ 7 h 16"/>
                <a:gd name="T24" fmla="*/ 15 w 16"/>
                <a:gd name="T25" fmla="*/ 10 h 16"/>
                <a:gd name="T26" fmla="*/ 11 w 16"/>
                <a:gd name="T27" fmla="*/ 11 h 16"/>
                <a:gd name="T28" fmla="*/ 10 w 16"/>
                <a:gd name="T29" fmla="*/ 11 h 16"/>
                <a:gd name="T30" fmla="*/ 9 w 16"/>
                <a:gd name="T31" fmla="*/ 15 h 16"/>
                <a:gd name="T32" fmla="*/ 6 w 1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6" y="14"/>
                  </a:moveTo>
                  <a:cubicBezTo>
                    <a:pt x="5" y="11"/>
                    <a:pt x="5" y="11"/>
                    <a:pt x="5" y="11"/>
                  </a:cubicBezTo>
                  <a:cubicBezTo>
                    <a:pt x="5" y="10"/>
                    <a:pt x="5" y="10"/>
                    <a:pt x="4" y="10"/>
                  </a:cubicBezTo>
                  <a:cubicBezTo>
                    <a:pt x="1" y="8"/>
                    <a:pt x="1" y="8"/>
                    <a:pt x="1" y="8"/>
                  </a:cubicBezTo>
                  <a:cubicBezTo>
                    <a:pt x="0" y="8"/>
                    <a:pt x="0" y="6"/>
                    <a:pt x="1" y="6"/>
                  </a:cubicBezTo>
                  <a:cubicBezTo>
                    <a:pt x="5" y="5"/>
                    <a:pt x="5" y="5"/>
                    <a:pt x="5" y="5"/>
                  </a:cubicBezTo>
                  <a:cubicBezTo>
                    <a:pt x="5" y="5"/>
                    <a:pt x="6" y="4"/>
                    <a:pt x="6" y="4"/>
                  </a:cubicBezTo>
                  <a:cubicBezTo>
                    <a:pt x="7" y="1"/>
                    <a:pt x="7" y="1"/>
                    <a:pt x="7" y="1"/>
                  </a:cubicBezTo>
                  <a:cubicBezTo>
                    <a:pt x="8" y="0"/>
                    <a:pt x="10" y="0"/>
                    <a:pt x="10" y="1"/>
                  </a:cubicBezTo>
                  <a:cubicBezTo>
                    <a:pt x="11" y="5"/>
                    <a:pt x="11" y="5"/>
                    <a:pt x="11" y="5"/>
                  </a:cubicBezTo>
                  <a:cubicBezTo>
                    <a:pt x="11" y="5"/>
                    <a:pt x="11" y="5"/>
                    <a:pt x="12" y="6"/>
                  </a:cubicBezTo>
                  <a:cubicBezTo>
                    <a:pt x="15" y="7"/>
                    <a:pt x="15" y="7"/>
                    <a:pt x="15" y="7"/>
                  </a:cubicBezTo>
                  <a:cubicBezTo>
                    <a:pt x="16" y="8"/>
                    <a:pt x="16" y="9"/>
                    <a:pt x="15" y="10"/>
                  </a:cubicBezTo>
                  <a:cubicBezTo>
                    <a:pt x="11" y="11"/>
                    <a:pt x="11" y="11"/>
                    <a:pt x="11" y="11"/>
                  </a:cubicBezTo>
                  <a:cubicBezTo>
                    <a:pt x="11" y="11"/>
                    <a:pt x="10" y="11"/>
                    <a:pt x="10" y="11"/>
                  </a:cubicBezTo>
                  <a:cubicBezTo>
                    <a:pt x="9" y="15"/>
                    <a:pt x="9" y="15"/>
                    <a:pt x="9" y="15"/>
                  </a:cubicBezTo>
                  <a:cubicBezTo>
                    <a:pt x="8" y="16"/>
                    <a:pt x="6" y="16"/>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ṥļïďe"/>
            <p:cNvSpPr/>
            <p:nvPr/>
          </p:nvSpPr>
          <p:spPr bwMode="auto">
            <a:xfrm>
              <a:off x="8483600" y="3848101"/>
              <a:ext cx="14288" cy="12700"/>
            </a:xfrm>
            <a:custGeom>
              <a:avLst/>
              <a:gdLst>
                <a:gd name="T0" fmla="*/ 0 w 9"/>
                <a:gd name="T1" fmla="*/ 5 h 8"/>
                <a:gd name="T2" fmla="*/ 2 w 9"/>
                <a:gd name="T3" fmla="*/ 3 h 8"/>
                <a:gd name="T4" fmla="*/ 2 w 9"/>
                <a:gd name="T5" fmla="*/ 3 h 8"/>
                <a:gd name="T6" fmla="*/ 2 w 9"/>
                <a:gd name="T7" fmla="*/ 0 h 8"/>
                <a:gd name="T8" fmla="*/ 2 w 9"/>
                <a:gd name="T9" fmla="*/ 0 h 8"/>
                <a:gd name="T10" fmla="*/ 5 w 9"/>
                <a:gd name="T11" fmla="*/ 0 h 8"/>
                <a:gd name="T12" fmla="*/ 5 w 9"/>
                <a:gd name="T13" fmla="*/ 0 h 8"/>
                <a:gd name="T14" fmla="*/ 7 w 9"/>
                <a:gd name="T15" fmla="*/ 0 h 8"/>
                <a:gd name="T16" fmla="*/ 9 w 9"/>
                <a:gd name="T17" fmla="*/ 0 h 8"/>
                <a:gd name="T18" fmla="*/ 7 w 9"/>
                <a:gd name="T19" fmla="*/ 3 h 8"/>
                <a:gd name="T20" fmla="*/ 7 w 9"/>
                <a:gd name="T21" fmla="*/ 5 h 8"/>
                <a:gd name="T22" fmla="*/ 9 w 9"/>
                <a:gd name="T23" fmla="*/ 8 h 8"/>
                <a:gd name="T24" fmla="*/ 7 w 9"/>
                <a:gd name="T25" fmla="*/ 8 h 8"/>
                <a:gd name="T26" fmla="*/ 5 w 9"/>
                <a:gd name="T27" fmla="*/ 8 h 8"/>
                <a:gd name="T28" fmla="*/ 5 w 9"/>
                <a:gd name="T29" fmla="*/ 8 h 8"/>
                <a:gd name="T30" fmla="*/ 2 w 9"/>
                <a:gd name="T31" fmla="*/ 8 h 8"/>
                <a:gd name="T32" fmla="*/ 0 w 9"/>
                <a:gd name="T3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
                  <a:moveTo>
                    <a:pt x="0" y="5"/>
                  </a:moveTo>
                  <a:lnTo>
                    <a:pt x="2" y="3"/>
                  </a:lnTo>
                  <a:lnTo>
                    <a:pt x="2" y="3"/>
                  </a:lnTo>
                  <a:lnTo>
                    <a:pt x="2" y="0"/>
                  </a:lnTo>
                  <a:lnTo>
                    <a:pt x="2" y="0"/>
                  </a:lnTo>
                  <a:lnTo>
                    <a:pt x="5" y="0"/>
                  </a:lnTo>
                  <a:lnTo>
                    <a:pt x="5" y="0"/>
                  </a:lnTo>
                  <a:lnTo>
                    <a:pt x="7" y="0"/>
                  </a:lnTo>
                  <a:lnTo>
                    <a:pt x="9" y="0"/>
                  </a:lnTo>
                  <a:lnTo>
                    <a:pt x="7" y="3"/>
                  </a:lnTo>
                  <a:lnTo>
                    <a:pt x="7" y="5"/>
                  </a:lnTo>
                  <a:lnTo>
                    <a:pt x="9" y="8"/>
                  </a:lnTo>
                  <a:lnTo>
                    <a:pt x="7" y="8"/>
                  </a:lnTo>
                  <a:lnTo>
                    <a:pt x="5" y="8"/>
                  </a:lnTo>
                  <a:lnTo>
                    <a:pt x="5" y="8"/>
                  </a:lnTo>
                  <a:lnTo>
                    <a:pt x="2" y="8"/>
                  </a:lnTo>
                  <a:lnTo>
                    <a:pt x="0" y="5"/>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ïṡliḍê"/>
            <p:cNvSpPr/>
            <p:nvPr/>
          </p:nvSpPr>
          <p:spPr bwMode="auto">
            <a:xfrm>
              <a:off x="7680325" y="5832476"/>
              <a:ext cx="719138" cy="65088"/>
            </a:xfrm>
            <a:prstGeom prst="ellipse">
              <a:avLst/>
            </a:pr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isļíḑê"/>
            <p:cNvSpPr/>
            <p:nvPr/>
          </p:nvSpPr>
          <p:spPr bwMode="auto">
            <a:xfrm>
              <a:off x="6837363" y="2235201"/>
              <a:ext cx="106363" cy="254000"/>
            </a:xfrm>
            <a:custGeom>
              <a:avLst/>
              <a:gdLst>
                <a:gd name="T0" fmla="*/ 48 w 67"/>
                <a:gd name="T1" fmla="*/ 160 h 160"/>
                <a:gd name="T2" fmla="*/ 31 w 67"/>
                <a:gd name="T3" fmla="*/ 143 h 160"/>
                <a:gd name="T4" fmla="*/ 0 w 67"/>
                <a:gd name="T5" fmla="*/ 135 h 160"/>
                <a:gd name="T6" fmla="*/ 16 w 67"/>
                <a:gd name="T7" fmla="*/ 119 h 160"/>
                <a:gd name="T8" fmla="*/ 21 w 67"/>
                <a:gd name="T9" fmla="*/ 116 h 160"/>
                <a:gd name="T10" fmla="*/ 19 w 67"/>
                <a:gd name="T11" fmla="*/ 51 h 160"/>
                <a:gd name="T12" fmla="*/ 48 w 67"/>
                <a:gd name="T13" fmla="*/ 0 h 160"/>
                <a:gd name="T14" fmla="*/ 58 w 67"/>
                <a:gd name="T15" fmla="*/ 12 h 160"/>
                <a:gd name="T16" fmla="*/ 45 w 67"/>
                <a:gd name="T17" fmla="*/ 36 h 160"/>
                <a:gd name="T18" fmla="*/ 67 w 67"/>
                <a:gd name="T19" fmla="*/ 36 h 160"/>
                <a:gd name="T20" fmla="*/ 67 w 67"/>
                <a:gd name="T21" fmla="*/ 138 h 160"/>
                <a:gd name="T22" fmla="*/ 48 w 67"/>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60">
                  <a:moveTo>
                    <a:pt x="48" y="160"/>
                  </a:moveTo>
                  <a:lnTo>
                    <a:pt x="31" y="143"/>
                  </a:lnTo>
                  <a:lnTo>
                    <a:pt x="0" y="135"/>
                  </a:lnTo>
                  <a:lnTo>
                    <a:pt x="16" y="119"/>
                  </a:lnTo>
                  <a:lnTo>
                    <a:pt x="21" y="116"/>
                  </a:lnTo>
                  <a:lnTo>
                    <a:pt x="19" y="51"/>
                  </a:lnTo>
                  <a:lnTo>
                    <a:pt x="48" y="0"/>
                  </a:lnTo>
                  <a:lnTo>
                    <a:pt x="58" y="12"/>
                  </a:lnTo>
                  <a:lnTo>
                    <a:pt x="45" y="36"/>
                  </a:lnTo>
                  <a:lnTo>
                    <a:pt x="67" y="36"/>
                  </a:lnTo>
                  <a:lnTo>
                    <a:pt x="67" y="138"/>
                  </a:lnTo>
                  <a:lnTo>
                    <a:pt x="48" y="160"/>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ïṩ1íḓe"/>
            <p:cNvSpPr/>
            <p:nvPr/>
          </p:nvSpPr>
          <p:spPr bwMode="auto">
            <a:xfrm>
              <a:off x="6518275" y="2600326"/>
              <a:ext cx="122238" cy="252413"/>
            </a:xfrm>
            <a:custGeom>
              <a:avLst/>
              <a:gdLst>
                <a:gd name="T0" fmla="*/ 58 w 77"/>
                <a:gd name="T1" fmla="*/ 159 h 159"/>
                <a:gd name="T2" fmla="*/ 41 w 77"/>
                <a:gd name="T3" fmla="*/ 142 h 159"/>
                <a:gd name="T4" fmla="*/ 0 w 77"/>
                <a:gd name="T5" fmla="*/ 123 h 159"/>
                <a:gd name="T6" fmla="*/ 14 w 77"/>
                <a:gd name="T7" fmla="*/ 108 h 159"/>
                <a:gd name="T8" fmla="*/ 29 w 77"/>
                <a:gd name="T9" fmla="*/ 111 h 159"/>
                <a:gd name="T10" fmla="*/ 29 w 77"/>
                <a:gd name="T11" fmla="*/ 50 h 159"/>
                <a:gd name="T12" fmla="*/ 58 w 77"/>
                <a:gd name="T13" fmla="*/ 0 h 159"/>
                <a:gd name="T14" fmla="*/ 68 w 77"/>
                <a:gd name="T15" fmla="*/ 12 h 159"/>
                <a:gd name="T16" fmla="*/ 53 w 77"/>
                <a:gd name="T17" fmla="*/ 38 h 159"/>
                <a:gd name="T18" fmla="*/ 77 w 77"/>
                <a:gd name="T19" fmla="*/ 38 h 159"/>
                <a:gd name="T20" fmla="*/ 77 w 77"/>
                <a:gd name="T21" fmla="*/ 137 h 159"/>
                <a:gd name="T22" fmla="*/ 58 w 77"/>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59">
                  <a:moveTo>
                    <a:pt x="58" y="159"/>
                  </a:moveTo>
                  <a:lnTo>
                    <a:pt x="41" y="142"/>
                  </a:lnTo>
                  <a:lnTo>
                    <a:pt x="0" y="123"/>
                  </a:lnTo>
                  <a:lnTo>
                    <a:pt x="14" y="108"/>
                  </a:lnTo>
                  <a:lnTo>
                    <a:pt x="29" y="111"/>
                  </a:lnTo>
                  <a:lnTo>
                    <a:pt x="29" y="50"/>
                  </a:lnTo>
                  <a:lnTo>
                    <a:pt x="58" y="0"/>
                  </a:lnTo>
                  <a:lnTo>
                    <a:pt x="68" y="12"/>
                  </a:lnTo>
                  <a:lnTo>
                    <a:pt x="53" y="38"/>
                  </a:lnTo>
                  <a:lnTo>
                    <a:pt x="77" y="38"/>
                  </a:lnTo>
                  <a:lnTo>
                    <a:pt x="77" y="137"/>
                  </a:lnTo>
                  <a:lnTo>
                    <a:pt x="58" y="159"/>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íśļíḓè"/>
            <p:cNvSpPr/>
            <p:nvPr/>
          </p:nvSpPr>
          <p:spPr bwMode="auto">
            <a:xfrm>
              <a:off x="6594475" y="2801938"/>
              <a:ext cx="565150" cy="973138"/>
            </a:xfrm>
            <a:custGeom>
              <a:avLst/>
              <a:gdLst>
                <a:gd name="T0" fmla="*/ 356 w 356"/>
                <a:gd name="T1" fmla="*/ 413 h 613"/>
                <a:gd name="T2" fmla="*/ 32 w 356"/>
                <a:gd name="T3" fmla="*/ 0 h 613"/>
                <a:gd name="T4" fmla="*/ 0 w 356"/>
                <a:gd name="T5" fmla="*/ 29 h 613"/>
                <a:gd name="T6" fmla="*/ 298 w 356"/>
                <a:gd name="T7" fmla="*/ 613 h 613"/>
                <a:gd name="T8" fmla="*/ 356 w 356"/>
                <a:gd name="T9" fmla="*/ 413 h 613"/>
              </a:gdLst>
              <a:ahLst/>
              <a:cxnLst>
                <a:cxn ang="0">
                  <a:pos x="T0" y="T1"/>
                </a:cxn>
                <a:cxn ang="0">
                  <a:pos x="T2" y="T3"/>
                </a:cxn>
                <a:cxn ang="0">
                  <a:pos x="T4" y="T5"/>
                </a:cxn>
                <a:cxn ang="0">
                  <a:pos x="T6" y="T7"/>
                </a:cxn>
                <a:cxn ang="0">
                  <a:pos x="T8" y="T9"/>
                </a:cxn>
              </a:cxnLst>
              <a:rect l="0" t="0" r="r" b="b"/>
              <a:pathLst>
                <a:path w="356" h="613">
                  <a:moveTo>
                    <a:pt x="356" y="413"/>
                  </a:moveTo>
                  <a:lnTo>
                    <a:pt x="32" y="0"/>
                  </a:lnTo>
                  <a:lnTo>
                    <a:pt x="0" y="29"/>
                  </a:lnTo>
                  <a:lnTo>
                    <a:pt x="298" y="613"/>
                  </a:lnTo>
                  <a:lnTo>
                    <a:pt x="356" y="413"/>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işlïḋè"/>
            <p:cNvSpPr/>
            <p:nvPr/>
          </p:nvSpPr>
          <p:spPr bwMode="auto">
            <a:xfrm>
              <a:off x="6594475" y="2801938"/>
              <a:ext cx="565150" cy="973138"/>
            </a:xfrm>
            <a:custGeom>
              <a:avLst/>
              <a:gdLst>
                <a:gd name="T0" fmla="*/ 356 w 356"/>
                <a:gd name="T1" fmla="*/ 413 h 613"/>
                <a:gd name="T2" fmla="*/ 32 w 356"/>
                <a:gd name="T3" fmla="*/ 0 h 613"/>
                <a:gd name="T4" fmla="*/ 0 w 356"/>
                <a:gd name="T5" fmla="*/ 29 h 613"/>
                <a:gd name="T6" fmla="*/ 298 w 356"/>
                <a:gd name="T7" fmla="*/ 613 h 613"/>
                <a:gd name="T8" fmla="*/ 356 w 356"/>
                <a:gd name="T9" fmla="*/ 413 h 613"/>
              </a:gdLst>
              <a:ahLst/>
              <a:cxnLst>
                <a:cxn ang="0">
                  <a:pos x="T0" y="T1"/>
                </a:cxn>
                <a:cxn ang="0">
                  <a:pos x="T2" y="T3"/>
                </a:cxn>
                <a:cxn ang="0">
                  <a:pos x="T4" y="T5"/>
                </a:cxn>
                <a:cxn ang="0">
                  <a:pos x="T6" y="T7"/>
                </a:cxn>
                <a:cxn ang="0">
                  <a:pos x="T8" y="T9"/>
                </a:cxn>
              </a:cxnLst>
              <a:rect l="0" t="0" r="r" b="b"/>
              <a:pathLst>
                <a:path w="356" h="613">
                  <a:moveTo>
                    <a:pt x="356" y="413"/>
                  </a:moveTo>
                  <a:lnTo>
                    <a:pt x="32" y="0"/>
                  </a:lnTo>
                  <a:lnTo>
                    <a:pt x="0" y="29"/>
                  </a:lnTo>
                  <a:lnTo>
                    <a:pt x="298" y="613"/>
                  </a:lnTo>
                  <a:lnTo>
                    <a:pt x="356" y="4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íšḻïḋê"/>
            <p:cNvSpPr/>
            <p:nvPr/>
          </p:nvSpPr>
          <p:spPr bwMode="auto">
            <a:xfrm>
              <a:off x="8129588" y="5721351"/>
              <a:ext cx="177800" cy="142875"/>
            </a:xfrm>
            <a:custGeom>
              <a:avLst/>
              <a:gdLst>
                <a:gd name="T0" fmla="*/ 41 w 46"/>
                <a:gd name="T1" fmla="*/ 6 h 37"/>
                <a:gd name="T2" fmla="*/ 46 w 46"/>
                <a:gd name="T3" fmla="*/ 18 h 37"/>
                <a:gd name="T4" fmla="*/ 27 w 46"/>
                <a:gd name="T5" fmla="*/ 35 h 37"/>
                <a:gd name="T6" fmla="*/ 0 w 46"/>
                <a:gd name="T7" fmla="*/ 37 h 37"/>
                <a:gd name="T8" fmla="*/ 24 w 46"/>
                <a:gd name="T9" fmla="*/ 24 h 37"/>
                <a:gd name="T10" fmla="*/ 23 w 46"/>
                <a:gd name="T11" fmla="*/ 0 h 37"/>
                <a:gd name="T12" fmla="*/ 41 w 46"/>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1" y="6"/>
                  </a:moveTo>
                  <a:cubicBezTo>
                    <a:pt x="46" y="18"/>
                    <a:pt x="46" y="18"/>
                    <a:pt x="46" y="18"/>
                  </a:cubicBezTo>
                  <a:cubicBezTo>
                    <a:pt x="27" y="35"/>
                    <a:pt x="27" y="35"/>
                    <a:pt x="27" y="35"/>
                  </a:cubicBezTo>
                  <a:cubicBezTo>
                    <a:pt x="0" y="37"/>
                    <a:pt x="0" y="37"/>
                    <a:pt x="0" y="37"/>
                  </a:cubicBezTo>
                  <a:cubicBezTo>
                    <a:pt x="0" y="37"/>
                    <a:pt x="11" y="16"/>
                    <a:pt x="24" y="24"/>
                  </a:cubicBezTo>
                  <a:cubicBezTo>
                    <a:pt x="24" y="19"/>
                    <a:pt x="23" y="0"/>
                    <a:pt x="23" y="0"/>
                  </a:cubicBezTo>
                  <a:lnTo>
                    <a:pt x="41" y="6"/>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ṩľïḋê"/>
            <p:cNvSpPr/>
            <p:nvPr/>
          </p:nvSpPr>
          <p:spPr bwMode="auto">
            <a:xfrm>
              <a:off x="7588250" y="4232276"/>
              <a:ext cx="719138" cy="1528763"/>
            </a:xfrm>
            <a:custGeom>
              <a:avLst/>
              <a:gdLst>
                <a:gd name="T0" fmla="*/ 2 w 187"/>
                <a:gd name="T1" fmla="*/ 90 h 399"/>
                <a:gd name="T2" fmla="*/ 164 w 187"/>
                <a:gd name="T3" fmla="*/ 393 h 399"/>
                <a:gd name="T4" fmla="*/ 165 w 187"/>
                <a:gd name="T5" fmla="*/ 399 h 399"/>
                <a:gd name="T6" fmla="*/ 187 w 187"/>
                <a:gd name="T7" fmla="*/ 397 h 399"/>
                <a:gd name="T8" fmla="*/ 181 w 187"/>
                <a:gd name="T9" fmla="*/ 381 h 399"/>
                <a:gd name="T10" fmla="*/ 133 w 187"/>
                <a:gd name="T11" fmla="*/ 218 h 399"/>
                <a:gd name="T12" fmla="*/ 129 w 187"/>
                <a:gd name="T13" fmla="*/ 211 h 399"/>
                <a:gd name="T14" fmla="*/ 108 w 187"/>
                <a:gd name="T15" fmla="*/ 198 h 399"/>
                <a:gd name="T16" fmla="*/ 103 w 187"/>
                <a:gd name="T17" fmla="*/ 190 h 399"/>
                <a:gd name="T18" fmla="*/ 82 w 187"/>
                <a:gd name="T19" fmla="*/ 13 h 399"/>
                <a:gd name="T20" fmla="*/ 62 w 187"/>
                <a:gd name="T21" fmla="*/ 8 h 399"/>
                <a:gd name="T22" fmla="*/ 4 w 187"/>
                <a:gd name="T23" fmla="*/ 78 h 399"/>
                <a:gd name="T24" fmla="*/ 2 w 187"/>
                <a:gd name="T25" fmla="*/ 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99">
                  <a:moveTo>
                    <a:pt x="2" y="90"/>
                  </a:moveTo>
                  <a:cubicBezTo>
                    <a:pt x="164" y="393"/>
                    <a:pt x="164" y="393"/>
                    <a:pt x="164" y="393"/>
                  </a:cubicBezTo>
                  <a:cubicBezTo>
                    <a:pt x="165" y="399"/>
                    <a:pt x="165" y="399"/>
                    <a:pt x="165" y="399"/>
                  </a:cubicBezTo>
                  <a:cubicBezTo>
                    <a:pt x="187" y="397"/>
                    <a:pt x="187" y="397"/>
                    <a:pt x="187" y="397"/>
                  </a:cubicBezTo>
                  <a:cubicBezTo>
                    <a:pt x="181" y="381"/>
                    <a:pt x="181" y="381"/>
                    <a:pt x="181" y="381"/>
                  </a:cubicBezTo>
                  <a:cubicBezTo>
                    <a:pt x="133" y="218"/>
                    <a:pt x="133" y="218"/>
                    <a:pt x="133" y="218"/>
                  </a:cubicBezTo>
                  <a:cubicBezTo>
                    <a:pt x="133" y="215"/>
                    <a:pt x="131" y="213"/>
                    <a:pt x="129" y="211"/>
                  </a:cubicBezTo>
                  <a:cubicBezTo>
                    <a:pt x="108" y="198"/>
                    <a:pt x="108" y="198"/>
                    <a:pt x="108" y="198"/>
                  </a:cubicBezTo>
                  <a:cubicBezTo>
                    <a:pt x="106" y="197"/>
                    <a:pt x="104" y="194"/>
                    <a:pt x="103" y="190"/>
                  </a:cubicBezTo>
                  <a:cubicBezTo>
                    <a:pt x="82" y="13"/>
                    <a:pt x="82" y="13"/>
                    <a:pt x="82" y="13"/>
                  </a:cubicBezTo>
                  <a:cubicBezTo>
                    <a:pt x="80" y="4"/>
                    <a:pt x="68" y="0"/>
                    <a:pt x="62" y="8"/>
                  </a:cubicBezTo>
                  <a:cubicBezTo>
                    <a:pt x="4" y="78"/>
                    <a:pt x="4" y="78"/>
                    <a:pt x="4" y="78"/>
                  </a:cubicBezTo>
                  <a:cubicBezTo>
                    <a:pt x="1" y="81"/>
                    <a:pt x="0" y="86"/>
                    <a:pt x="2" y="90"/>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şḷíḋè"/>
            <p:cNvSpPr/>
            <p:nvPr/>
          </p:nvSpPr>
          <p:spPr bwMode="auto">
            <a:xfrm>
              <a:off x="7858125" y="5729288"/>
              <a:ext cx="184150" cy="134938"/>
            </a:xfrm>
            <a:custGeom>
              <a:avLst/>
              <a:gdLst>
                <a:gd name="T0" fmla="*/ 44 w 48"/>
                <a:gd name="T1" fmla="*/ 8 h 35"/>
                <a:gd name="T2" fmla="*/ 48 w 48"/>
                <a:gd name="T3" fmla="*/ 20 h 35"/>
                <a:gd name="T4" fmla="*/ 28 w 48"/>
                <a:gd name="T5" fmla="*/ 35 h 35"/>
                <a:gd name="T6" fmla="*/ 0 w 48"/>
                <a:gd name="T7" fmla="*/ 34 h 35"/>
                <a:gd name="T8" fmla="*/ 26 w 48"/>
                <a:gd name="T9" fmla="*/ 24 h 35"/>
                <a:gd name="T10" fmla="*/ 28 w 48"/>
                <a:gd name="T11" fmla="*/ 0 h 35"/>
                <a:gd name="T12" fmla="*/ 44 w 48"/>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48" h="35">
                  <a:moveTo>
                    <a:pt x="44" y="8"/>
                  </a:moveTo>
                  <a:cubicBezTo>
                    <a:pt x="48" y="20"/>
                    <a:pt x="48" y="20"/>
                    <a:pt x="48" y="20"/>
                  </a:cubicBezTo>
                  <a:cubicBezTo>
                    <a:pt x="28" y="35"/>
                    <a:pt x="28" y="35"/>
                    <a:pt x="28" y="35"/>
                  </a:cubicBezTo>
                  <a:cubicBezTo>
                    <a:pt x="0" y="34"/>
                    <a:pt x="0" y="34"/>
                    <a:pt x="0" y="34"/>
                  </a:cubicBezTo>
                  <a:cubicBezTo>
                    <a:pt x="0" y="34"/>
                    <a:pt x="13" y="14"/>
                    <a:pt x="26" y="24"/>
                  </a:cubicBezTo>
                  <a:cubicBezTo>
                    <a:pt x="26" y="19"/>
                    <a:pt x="28" y="0"/>
                    <a:pt x="28" y="0"/>
                  </a:cubicBezTo>
                  <a:lnTo>
                    <a:pt x="44" y="8"/>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iśḷíḍé"/>
            <p:cNvSpPr/>
            <p:nvPr/>
          </p:nvSpPr>
          <p:spPr bwMode="auto">
            <a:xfrm>
              <a:off x="7397750" y="4262438"/>
              <a:ext cx="636588" cy="1539875"/>
            </a:xfrm>
            <a:custGeom>
              <a:avLst/>
              <a:gdLst>
                <a:gd name="T0" fmla="*/ 2 w 166"/>
                <a:gd name="T1" fmla="*/ 15 h 402"/>
                <a:gd name="T2" fmla="*/ 148 w 166"/>
                <a:gd name="T3" fmla="*/ 402 h 402"/>
                <a:gd name="T4" fmla="*/ 149 w 166"/>
                <a:gd name="T5" fmla="*/ 402 h 402"/>
                <a:gd name="T6" fmla="*/ 166 w 166"/>
                <a:gd name="T7" fmla="*/ 392 h 402"/>
                <a:gd name="T8" fmla="*/ 166 w 166"/>
                <a:gd name="T9" fmla="*/ 392 h 402"/>
                <a:gd name="T10" fmla="*/ 139 w 166"/>
                <a:gd name="T11" fmla="*/ 224 h 402"/>
                <a:gd name="T12" fmla="*/ 135 w 166"/>
                <a:gd name="T13" fmla="*/ 218 h 402"/>
                <a:gd name="T14" fmla="*/ 117 w 166"/>
                <a:gd name="T15" fmla="*/ 202 h 402"/>
                <a:gd name="T16" fmla="*/ 113 w 166"/>
                <a:gd name="T17" fmla="*/ 194 h 402"/>
                <a:gd name="T18" fmla="*/ 113 w 166"/>
                <a:gd name="T19" fmla="*/ 15 h 402"/>
                <a:gd name="T20" fmla="*/ 94 w 166"/>
                <a:gd name="T21" fmla="*/ 7 h 402"/>
                <a:gd name="T22" fmla="*/ 4 w 166"/>
                <a:gd name="T23" fmla="*/ 3 h 402"/>
                <a:gd name="T24" fmla="*/ 2 w 166"/>
                <a:gd name="T25" fmla="*/ 1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402">
                  <a:moveTo>
                    <a:pt x="2" y="15"/>
                  </a:moveTo>
                  <a:cubicBezTo>
                    <a:pt x="148" y="402"/>
                    <a:pt x="148" y="402"/>
                    <a:pt x="148" y="402"/>
                  </a:cubicBezTo>
                  <a:cubicBezTo>
                    <a:pt x="149" y="402"/>
                    <a:pt x="149" y="402"/>
                    <a:pt x="149" y="402"/>
                  </a:cubicBezTo>
                  <a:cubicBezTo>
                    <a:pt x="166" y="392"/>
                    <a:pt x="166" y="392"/>
                    <a:pt x="166" y="392"/>
                  </a:cubicBezTo>
                  <a:cubicBezTo>
                    <a:pt x="166" y="392"/>
                    <a:pt x="166" y="392"/>
                    <a:pt x="166" y="392"/>
                  </a:cubicBezTo>
                  <a:cubicBezTo>
                    <a:pt x="139" y="224"/>
                    <a:pt x="139" y="224"/>
                    <a:pt x="139" y="224"/>
                  </a:cubicBezTo>
                  <a:cubicBezTo>
                    <a:pt x="138" y="222"/>
                    <a:pt x="137" y="219"/>
                    <a:pt x="135" y="218"/>
                  </a:cubicBezTo>
                  <a:cubicBezTo>
                    <a:pt x="117" y="202"/>
                    <a:pt x="117" y="202"/>
                    <a:pt x="117" y="202"/>
                  </a:cubicBezTo>
                  <a:cubicBezTo>
                    <a:pt x="114" y="200"/>
                    <a:pt x="113" y="197"/>
                    <a:pt x="113" y="194"/>
                  </a:cubicBezTo>
                  <a:cubicBezTo>
                    <a:pt x="113" y="15"/>
                    <a:pt x="113" y="15"/>
                    <a:pt x="113" y="15"/>
                  </a:cubicBezTo>
                  <a:cubicBezTo>
                    <a:pt x="113" y="5"/>
                    <a:pt x="101" y="0"/>
                    <a:pt x="94" y="7"/>
                  </a:cubicBezTo>
                  <a:cubicBezTo>
                    <a:pt x="4" y="3"/>
                    <a:pt x="4" y="3"/>
                    <a:pt x="4" y="3"/>
                  </a:cubicBezTo>
                  <a:cubicBezTo>
                    <a:pt x="1" y="6"/>
                    <a:pt x="0" y="10"/>
                    <a:pt x="2" y="15"/>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îṩḷïḓé"/>
            <p:cNvSpPr/>
            <p:nvPr/>
          </p:nvSpPr>
          <p:spPr bwMode="auto">
            <a:xfrm>
              <a:off x="7013575" y="3370263"/>
              <a:ext cx="893763" cy="1000125"/>
            </a:xfrm>
            <a:custGeom>
              <a:avLst/>
              <a:gdLst>
                <a:gd name="T0" fmla="*/ 7 w 233"/>
                <a:gd name="T1" fmla="*/ 40 h 261"/>
                <a:gd name="T2" fmla="*/ 0 w 233"/>
                <a:gd name="T3" fmla="*/ 113 h 261"/>
                <a:gd name="T4" fmla="*/ 0 w 233"/>
                <a:gd name="T5" fmla="*/ 115 h 261"/>
                <a:gd name="T6" fmla="*/ 103 w 233"/>
                <a:gd name="T7" fmla="*/ 261 h 261"/>
                <a:gd name="T8" fmla="*/ 233 w 233"/>
                <a:gd name="T9" fmla="*/ 243 h 261"/>
                <a:gd name="T10" fmla="*/ 131 w 233"/>
                <a:gd name="T11" fmla="*/ 18 h 261"/>
                <a:gd name="T12" fmla="*/ 104 w 233"/>
                <a:gd name="T13" fmla="*/ 6 h 261"/>
                <a:gd name="T14" fmla="*/ 45 w 233"/>
                <a:gd name="T15" fmla="*/ 0 h 261"/>
                <a:gd name="T16" fmla="*/ 26 w 233"/>
                <a:gd name="T17" fmla="*/ 9 h 261"/>
                <a:gd name="T18" fmla="*/ 11 w 233"/>
                <a:gd name="T19" fmla="*/ 29 h 261"/>
                <a:gd name="T20" fmla="*/ 7 w 233"/>
                <a:gd name="T21" fmla="*/ 4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1">
                  <a:moveTo>
                    <a:pt x="7" y="40"/>
                  </a:moveTo>
                  <a:cubicBezTo>
                    <a:pt x="0" y="113"/>
                    <a:pt x="0" y="113"/>
                    <a:pt x="0" y="113"/>
                  </a:cubicBezTo>
                  <a:cubicBezTo>
                    <a:pt x="0" y="114"/>
                    <a:pt x="0" y="114"/>
                    <a:pt x="0" y="115"/>
                  </a:cubicBezTo>
                  <a:cubicBezTo>
                    <a:pt x="103" y="261"/>
                    <a:pt x="103" y="261"/>
                    <a:pt x="103" y="261"/>
                  </a:cubicBezTo>
                  <a:cubicBezTo>
                    <a:pt x="233" y="243"/>
                    <a:pt x="233" y="243"/>
                    <a:pt x="233" y="243"/>
                  </a:cubicBezTo>
                  <a:cubicBezTo>
                    <a:pt x="131" y="18"/>
                    <a:pt x="131" y="18"/>
                    <a:pt x="131" y="18"/>
                  </a:cubicBezTo>
                  <a:cubicBezTo>
                    <a:pt x="128" y="11"/>
                    <a:pt x="112" y="7"/>
                    <a:pt x="104" y="6"/>
                  </a:cubicBezTo>
                  <a:cubicBezTo>
                    <a:pt x="45" y="0"/>
                    <a:pt x="45" y="0"/>
                    <a:pt x="45" y="0"/>
                  </a:cubicBezTo>
                  <a:cubicBezTo>
                    <a:pt x="37" y="0"/>
                    <a:pt x="30" y="3"/>
                    <a:pt x="26" y="9"/>
                  </a:cubicBezTo>
                  <a:cubicBezTo>
                    <a:pt x="11" y="29"/>
                    <a:pt x="11" y="29"/>
                    <a:pt x="11" y="29"/>
                  </a:cubicBezTo>
                  <a:cubicBezTo>
                    <a:pt x="9" y="32"/>
                    <a:pt x="7" y="36"/>
                    <a:pt x="7"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îṡḻiďé"/>
            <p:cNvSpPr/>
            <p:nvPr/>
          </p:nvSpPr>
          <p:spPr bwMode="auto">
            <a:xfrm>
              <a:off x="6929438" y="3063876"/>
              <a:ext cx="317500" cy="409575"/>
            </a:xfrm>
            <a:custGeom>
              <a:avLst/>
              <a:gdLst>
                <a:gd name="T0" fmla="*/ 44 w 83"/>
                <a:gd name="T1" fmla="*/ 106 h 107"/>
                <a:gd name="T2" fmla="*/ 3 w 83"/>
                <a:gd name="T3" fmla="*/ 71 h 107"/>
                <a:gd name="T4" fmla="*/ 1 w 83"/>
                <a:gd name="T5" fmla="*/ 66 h 107"/>
                <a:gd name="T6" fmla="*/ 7 w 83"/>
                <a:gd name="T7" fmla="*/ 46 h 107"/>
                <a:gd name="T8" fmla="*/ 4 w 83"/>
                <a:gd name="T9" fmla="*/ 40 h 107"/>
                <a:gd name="T10" fmla="*/ 3 w 83"/>
                <a:gd name="T11" fmla="*/ 32 h 107"/>
                <a:gd name="T12" fmla="*/ 28 w 83"/>
                <a:gd name="T13" fmla="*/ 2 h 107"/>
                <a:gd name="T14" fmla="*/ 34 w 83"/>
                <a:gd name="T15" fmla="*/ 1 h 107"/>
                <a:gd name="T16" fmla="*/ 70 w 83"/>
                <a:gd name="T17" fmla="*/ 15 h 107"/>
                <a:gd name="T18" fmla="*/ 73 w 83"/>
                <a:gd name="T19" fmla="*/ 20 h 107"/>
                <a:gd name="T20" fmla="*/ 67 w 83"/>
                <a:gd name="T21" fmla="*/ 58 h 107"/>
                <a:gd name="T22" fmla="*/ 69 w 83"/>
                <a:gd name="T23" fmla="*/ 62 h 107"/>
                <a:gd name="T24" fmla="*/ 81 w 83"/>
                <a:gd name="T25" fmla="*/ 76 h 107"/>
                <a:gd name="T26" fmla="*/ 80 w 83"/>
                <a:gd name="T27" fmla="*/ 83 h 107"/>
                <a:gd name="T28" fmla="*/ 50 w 83"/>
                <a:gd name="T29" fmla="*/ 106 h 107"/>
                <a:gd name="T30" fmla="*/ 44 w 83"/>
                <a:gd name="T31"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07">
                  <a:moveTo>
                    <a:pt x="44" y="106"/>
                  </a:moveTo>
                  <a:cubicBezTo>
                    <a:pt x="3" y="71"/>
                    <a:pt x="3" y="71"/>
                    <a:pt x="3" y="71"/>
                  </a:cubicBezTo>
                  <a:cubicBezTo>
                    <a:pt x="1" y="70"/>
                    <a:pt x="0" y="68"/>
                    <a:pt x="1" y="66"/>
                  </a:cubicBezTo>
                  <a:cubicBezTo>
                    <a:pt x="7" y="46"/>
                    <a:pt x="7" y="46"/>
                    <a:pt x="7" y="46"/>
                  </a:cubicBezTo>
                  <a:cubicBezTo>
                    <a:pt x="8" y="43"/>
                    <a:pt x="7" y="41"/>
                    <a:pt x="4" y="40"/>
                  </a:cubicBezTo>
                  <a:cubicBezTo>
                    <a:pt x="1" y="38"/>
                    <a:pt x="0" y="34"/>
                    <a:pt x="3" y="32"/>
                  </a:cubicBezTo>
                  <a:cubicBezTo>
                    <a:pt x="28" y="2"/>
                    <a:pt x="28" y="2"/>
                    <a:pt x="28" y="2"/>
                  </a:cubicBezTo>
                  <a:cubicBezTo>
                    <a:pt x="30" y="1"/>
                    <a:pt x="32" y="0"/>
                    <a:pt x="34" y="1"/>
                  </a:cubicBezTo>
                  <a:cubicBezTo>
                    <a:pt x="70" y="15"/>
                    <a:pt x="70" y="15"/>
                    <a:pt x="70" y="15"/>
                  </a:cubicBezTo>
                  <a:cubicBezTo>
                    <a:pt x="72" y="16"/>
                    <a:pt x="73" y="18"/>
                    <a:pt x="73" y="20"/>
                  </a:cubicBezTo>
                  <a:cubicBezTo>
                    <a:pt x="67" y="58"/>
                    <a:pt x="67" y="58"/>
                    <a:pt x="67" y="58"/>
                  </a:cubicBezTo>
                  <a:cubicBezTo>
                    <a:pt x="67" y="59"/>
                    <a:pt x="68" y="61"/>
                    <a:pt x="69" y="62"/>
                  </a:cubicBezTo>
                  <a:cubicBezTo>
                    <a:pt x="81" y="76"/>
                    <a:pt x="81" y="76"/>
                    <a:pt x="81" y="76"/>
                  </a:cubicBezTo>
                  <a:cubicBezTo>
                    <a:pt x="83" y="78"/>
                    <a:pt x="83" y="81"/>
                    <a:pt x="80" y="83"/>
                  </a:cubicBezTo>
                  <a:cubicBezTo>
                    <a:pt x="50" y="106"/>
                    <a:pt x="50" y="106"/>
                    <a:pt x="50" y="106"/>
                  </a:cubicBezTo>
                  <a:cubicBezTo>
                    <a:pt x="49" y="107"/>
                    <a:pt x="46" y="107"/>
                    <a:pt x="44" y="106"/>
                  </a:cubicBezTo>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ïSlíďè"/>
            <p:cNvSpPr/>
            <p:nvPr/>
          </p:nvSpPr>
          <p:spPr bwMode="auto">
            <a:xfrm>
              <a:off x="7013575" y="3028951"/>
              <a:ext cx="230188" cy="279400"/>
            </a:xfrm>
            <a:custGeom>
              <a:avLst/>
              <a:gdLst>
                <a:gd name="T0" fmla="*/ 31 w 60"/>
                <a:gd name="T1" fmla="*/ 54 h 73"/>
                <a:gd name="T2" fmla="*/ 29 w 60"/>
                <a:gd name="T3" fmla="*/ 57 h 73"/>
                <a:gd name="T4" fmla="*/ 24 w 60"/>
                <a:gd name="T5" fmla="*/ 58 h 73"/>
                <a:gd name="T6" fmla="*/ 23 w 60"/>
                <a:gd name="T7" fmla="*/ 53 h 73"/>
                <a:gd name="T8" fmla="*/ 30 w 60"/>
                <a:gd name="T9" fmla="*/ 39 h 73"/>
                <a:gd name="T10" fmla="*/ 30 w 60"/>
                <a:gd name="T11" fmla="*/ 35 h 73"/>
                <a:gd name="T12" fmla="*/ 15 w 60"/>
                <a:gd name="T13" fmla="*/ 14 h 73"/>
                <a:gd name="T14" fmla="*/ 15 w 60"/>
                <a:gd name="T15" fmla="*/ 14 h 73"/>
                <a:gd name="T16" fmla="*/ 3 w 60"/>
                <a:gd name="T17" fmla="*/ 7 h 73"/>
                <a:gd name="T18" fmla="*/ 6 w 60"/>
                <a:gd name="T19" fmla="*/ 1 h 73"/>
                <a:gd name="T20" fmla="*/ 56 w 60"/>
                <a:gd name="T21" fmla="*/ 10 h 73"/>
                <a:gd name="T22" fmla="*/ 59 w 60"/>
                <a:gd name="T23" fmla="*/ 15 h 73"/>
                <a:gd name="T24" fmla="*/ 48 w 60"/>
                <a:gd name="T25" fmla="*/ 73 h 73"/>
                <a:gd name="T26" fmla="*/ 44 w 60"/>
                <a:gd name="T27" fmla="*/ 71 h 73"/>
                <a:gd name="T28" fmla="*/ 42 w 60"/>
                <a:gd name="T29" fmla="*/ 69 h 73"/>
                <a:gd name="T30" fmla="*/ 37 w 60"/>
                <a:gd name="T31" fmla="*/ 55 h 73"/>
                <a:gd name="T32" fmla="*/ 31 w 60"/>
                <a:gd name="T33" fmla="*/ 5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3">
                  <a:moveTo>
                    <a:pt x="31" y="54"/>
                  </a:moveTo>
                  <a:cubicBezTo>
                    <a:pt x="29" y="57"/>
                    <a:pt x="29" y="57"/>
                    <a:pt x="29" y="57"/>
                  </a:cubicBezTo>
                  <a:cubicBezTo>
                    <a:pt x="28" y="58"/>
                    <a:pt x="26" y="59"/>
                    <a:pt x="24" y="58"/>
                  </a:cubicBezTo>
                  <a:cubicBezTo>
                    <a:pt x="22" y="57"/>
                    <a:pt x="22" y="55"/>
                    <a:pt x="23" y="53"/>
                  </a:cubicBezTo>
                  <a:cubicBezTo>
                    <a:pt x="30" y="39"/>
                    <a:pt x="30" y="39"/>
                    <a:pt x="30" y="39"/>
                  </a:cubicBezTo>
                  <a:cubicBezTo>
                    <a:pt x="30" y="38"/>
                    <a:pt x="30" y="37"/>
                    <a:pt x="30" y="35"/>
                  </a:cubicBezTo>
                  <a:cubicBezTo>
                    <a:pt x="15" y="14"/>
                    <a:pt x="15" y="14"/>
                    <a:pt x="15" y="14"/>
                  </a:cubicBezTo>
                  <a:cubicBezTo>
                    <a:pt x="15" y="14"/>
                    <a:pt x="15" y="14"/>
                    <a:pt x="15" y="14"/>
                  </a:cubicBezTo>
                  <a:cubicBezTo>
                    <a:pt x="3" y="7"/>
                    <a:pt x="3" y="7"/>
                    <a:pt x="3" y="7"/>
                  </a:cubicBezTo>
                  <a:cubicBezTo>
                    <a:pt x="0" y="5"/>
                    <a:pt x="3" y="0"/>
                    <a:pt x="6" y="1"/>
                  </a:cubicBezTo>
                  <a:cubicBezTo>
                    <a:pt x="56" y="10"/>
                    <a:pt x="56" y="10"/>
                    <a:pt x="56" y="10"/>
                  </a:cubicBezTo>
                  <a:cubicBezTo>
                    <a:pt x="58" y="11"/>
                    <a:pt x="60" y="13"/>
                    <a:pt x="59" y="15"/>
                  </a:cubicBezTo>
                  <a:cubicBezTo>
                    <a:pt x="48" y="73"/>
                    <a:pt x="48" y="73"/>
                    <a:pt x="48" y="73"/>
                  </a:cubicBezTo>
                  <a:cubicBezTo>
                    <a:pt x="44" y="71"/>
                    <a:pt x="44" y="71"/>
                    <a:pt x="44" y="71"/>
                  </a:cubicBezTo>
                  <a:cubicBezTo>
                    <a:pt x="43" y="70"/>
                    <a:pt x="42" y="69"/>
                    <a:pt x="42" y="69"/>
                  </a:cubicBezTo>
                  <a:cubicBezTo>
                    <a:pt x="37" y="55"/>
                    <a:pt x="37" y="55"/>
                    <a:pt x="37" y="55"/>
                  </a:cubicBezTo>
                  <a:cubicBezTo>
                    <a:pt x="36" y="52"/>
                    <a:pt x="32" y="51"/>
                    <a:pt x="31" y="54"/>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ïṣ1îdé"/>
            <p:cNvSpPr/>
            <p:nvPr/>
          </p:nvSpPr>
          <p:spPr bwMode="auto">
            <a:xfrm>
              <a:off x="7127875" y="3200401"/>
              <a:ext cx="50800" cy="77788"/>
            </a:xfrm>
            <a:custGeom>
              <a:avLst/>
              <a:gdLst>
                <a:gd name="T0" fmla="*/ 1 w 13"/>
                <a:gd name="T1" fmla="*/ 8 h 20"/>
                <a:gd name="T2" fmla="*/ 3 w 13"/>
                <a:gd name="T3" fmla="*/ 19 h 20"/>
                <a:gd name="T4" fmla="*/ 11 w 13"/>
                <a:gd name="T5" fmla="*/ 11 h 20"/>
                <a:gd name="T6" fmla="*/ 9 w 13"/>
                <a:gd name="T7" fmla="*/ 1 h 20"/>
                <a:gd name="T8" fmla="*/ 1 w 13"/>
                <a:gd name="T9" fmla="*/ 8 h 20"/>
              </a:gdLst>
              <a:ahLst/>
              <a:cxnLst>
                <a:cxn ang="0">
                  <a:pos x="T0" y="T1"/>
                </a:cxn>
                <a:cxn ang="0">
                  <a:pos x="T2" y="T3"/>
                </a:cxn>
                <a:cxn ang="0">
                  <a:pos x="T4" y="T5"/>
                </a:cxn>
                <a:cxn ang="0">
                  <a:pos x="T6" y="T7"/>
                </a:cxn>
                <a:cxn ang="0">
                  <a:pos x="T8" y="T9"/>
                </a:cxn>
              </a:cxnLst>
              <a:rect l="0" t="0" r="r" b="b"/>
              <a:pathLst>
                <a:path w="13" h="20">
                  <a:moveTo>
                    <a:pt x="1" y="8"/>
                  </a:moveTo>
                  <a:cubicBezTo>
                    <a:pt x="0" y="13"/>
                    <a:pt x="0" y="18"/>
                    <a:pt x="3" y="19"/>
                  </a:cubicBezTo>
                  <a:cubicBezTo>
                    <a:pt x="6" y="20"/>
                    <a:pt x="9" y="16"/>
                    <a:pt x="11" y="11"/>
                  </a:cubicBezTo>
                  <a:cubicBezTo>
                    <a:pt x="13" y="6"/>
                    <a:pt x="12" y="1"/>
                    <a:pt x="9" y="1"/>
                  </a:cubicBezTo>
                  <a:cubicBezTo>
                    <a:pt x="7" y="0"/>
                    <a:pt x="3" y="3"/>
                    <a:pt x="1" y="8"/>
                  </a:cubicBez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îšļîḓê"/>
            <p:cNvSpPr/>
            <p:nvPr/>
          </p:nvSpPr>
          <p:spPr bwMode="auto">
            <a:xfrm>
              <a:off x="7021513" y="3140076"/>
              <a:ext cx="38100" cy="22225"/>
            </a:xfrm>
            <a:custGeom>
              <a:avLst/>
              <a:gdLst>
                <a:gd name="T0" fmla="*/ 24 w 24"/>
                <a:gd name="T1" fmla="*/ 14 h 14"/>
                <a:gd name="T2" fmla="*/ 0 w 24"/>
                <a:gd name="T3" fmla="*/ 0 h 14"/>
                <a:gd name="T4" fmla="*/ 9 w 24"/>
                <a:gd name="T5" fmla="*/ 14 h 14"/>
                <a:gd name="T6" fmla="*/ 24 w 24"/>
                <a:gd name="T7" fmla="*/ 14 h 14"/>
              </a:gdLst>
              <a:ahLst/>
              <a:cxnLst>
                <a:cxn ang="0">
                  <a:pos x="T0" y="T1"/>
                </a:cxn>
                <a:cxn ang="0">
                  <a:pos x="T2" y="T3"/>
                </a:cxn>
                <a:cxn ang="0">
                  <a:pos x="T4" y="T5"/>
                </a:cxn>
                <a:cxn ang="0">
                  <a:pos x="T6" y="T7"/>
                </a:cxn>
              </a:cxnLst>
              <a:rect l="0" t="0" r="r" b="b"/>
              <a:pathLst>
                <a:path w="24" h="14">
                  <a:moveTo>
                    <a:pt x="24" y="14"/>
                  </a:moveTo>
                  <a:lnTo>
                    <a:pt x="0" y="0"/>
                  </a:lnTo>
                  <a:lnTo>
                    <a:pt x="9" y="14"/>
                  </a:lnTo>
                  <a:lnTo>
                    <a:pt x="24" y="14"/>
                  </a:lnTo>
                  <a:close/>
                </a:path>
              </a:pathLst>
            </a:custGeom>
            <a:solidFill>
              <a:srgbClr val="EEC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ïšľíḋé"/>
            <p:cNvSpPr/>
            <p:nvPr/>
          </p:nvSpPr>
          <p:spPr bwMode="auto">
            <a:xfrm>
              <a:off x="7094538" y="3514726"/>
              <a:ext cx="92075" cy="50800"/>
            </a:xfrm>
            <a:custGeom>
              <a:avLst/>
              <a:gdLst>
                <a:gd name="T0" fmla="*/ 58 w 58"/>
                <a:gd name="T1" fmla="*/ 0 h 32"/>
                <a:gd name="T2" fmla="*/ 48 w 58"/>
                <a:gd name="T3" fmla="*/ 24 h 32"/>
                <a:gd name="T4" fmla="*/ 0 w 58"/>
                <a:gd name="T5" fmla="*/ 5 h 32"/>
                <a:gd name="T6" fmla="*/ 53 w 58"/>
                <a:gd name="T7" fmla="*/ 32 h 32"/>
                <a:gd name="T8" fmla="*/ 58 w 58"/>
                <a:gd name="T9" fmla="*/ 0 h 32"/>
              </a:gdLst>
              <a:ahLst/>
              <a:cxnLst>
                <a:cxn ang="0">
                  <a:pos x="T0" y="T1"/>
                </a:cxn>
                <a:cxn ang="0">
                  <a:pos x="T2" y="T3"/>
                </a:cxn>
                <a:cxn ang="0">
                  <a:pos x="T4" y="T5"/>
                </a:cxn>
                <a:cxn ang="0">
                  <a:pos x="T6" y="T7"/>
                </a:cxn>
                <a:cxn ang="0">
                  <a:pos x="T8" y="T9"/>
                </a:cxn>
              </a:cxnLst>
              <a:rect l="0" t="0" r="r" b="b"/>
              <a:pathLst>
                <a:path w="58" h="32">
                  <a:moveTo>
                    <a:pt x="58" y="0"/>
                  </a:moveTo>
                  <a:lnTo>
                    <a:pt x="48" y="24"/>
                  </a:lnTo>
                  <a:lnTo>
                    <a:pt x="0" y="5"/>
                  </a:lnTo>
                  <a:lnTo>
                    <a:pt x="53" y="32"/>
                  </a:lnTo>
                  <a:lnTo>
                    <a:pt x="58"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iŝļïdê"/>
            <p:cNvSpPr/>
            <p:nvPr/>
          </p:nvSpPr>
          <p:spPr bwMode="auto">
            <a:xfrm>
              <a:off x="7094538" y="3514726"/>
              <a:ext cx="92075" cy="50800"/>
            </a:xfrm>
            <a:custGeom>
              <a:avLst/>
              <a:gdLst>
                <a:gd name="T0" fmla="*/ 58 w 58"/>
                <a:gd name="T1" fmla="*/ 0 h 32"/>
                <a:gd name="T2" fmla="*/ 48 w 58"/>
                <a:gd name="T3" fmla="*/ 24 h 32"/>
                <a:gd name="T4" fmla="*/ 0 w 58"/>
                <a:gd name="T5" fmla="*/ 5 h 32"/>
                <a:gd name="T6" fmla="*/ 53 w 58"/>
                <a:gd name="T7" fmla="*/ 32 h 32"/>
                <a:gd name="T8" fmla="*/ 58 w 58"/>
                <a:gd name="T9" fmla="*/ 0 h 32"/>
              </a:gdLst>
              <a:ahLst/>
              <a:cxnLst>
                <a:cxn ang="0">
                  <a:pos x="T0" y="T1"/>
                </a:cxn>
                <a:cxn ang="0">
                  <a:pos x="T2" y="T3"/>
                </a:cxn>
                <a:cxn ang="0">
                  <a:pos x="T4" y="T5"/>
                </a:cxn>
                <a:cxn ang="0">
                  <a:pos x="T6" y="T7"/>
                </a:cxn>
                <a:cxn ang="0">
                  <a:pos x="T8" y="T9"/>
                </a:cxn>
              </a:cxnLst>
              <a:rect l="0" t="0" r="r" b="b"/>
              <a:pathLst>
                <a:path w="58" h="32">
                  <a:moveTo>
                    <a:pt x="58" y="0"/>
                  </a:moveTo>
                  <a:lnTo>
                    <a:pt x="48" y="24"/>
                  </a:lnTo>
                  <a:lnTo>
                    <a:pt x="0" y="5"/>
                  </a:lnTo>
                  <a:lnTo>
                    <a:pt x="53" y="3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ḻiḍè"/>
            <p:cNvSpPr/>
            <p:nvPr/>
          </p:nvSpPr>
          <p:spPr bwMode="auto">
            <a:xfrm>
              <a:off x="7043738" y="3527426"/>
              <a:ext cx="50800" cy="68263"/>
            </a:xfrm>
            <a:custGeom>
              <a:avLst/>
              <a:gdLst>
                <a:gd name="T0" fmla="*/ 32 w 32"/>
                <a:gd name="T1" fmla="*/ 0 h 43"/>
                <a:gd name="T2" fmla="*/ 17 w 32"/>
                <a:gd name="T3" fmla="*/ 36 h 43"/>
                <a:gd name="T4" fmla="*/ 0 w 32"/>
                <a:gd name="T5" fmla="*/ 33 h 43"/>
                <a:gd name="T6" fmla="*/ 19 w 32"/>
                <a:gd name="T7" fmla="*/ 43 h 43"/>
                <a:gd name="T8" fmla="*/ 32 w 32"/>
                <a:gd name="T9" fmla="*/ 0 h 43"/>
              </a:gdLst>
              <a:ahLst/>
              <a:cxnLst>
                <a:cxn ang="0">
                  <a:pos x="T0" y="T1"/>
                </a:cxn>
                <a:cxn ang="0">
                  <a:pos x="T2" y="T3"/>
                </a:cxn>
                <a:cxn ang="0">
                  <a:pos x="T4" y="T5"/>
                </a:cxn>
                <a:cxn ang="0">
                  <a:pos x="T6" y="T7"/>
                </a:cxn>
                <a:cxn ang="0">
                  <a:pos x="T8" y="T9"/>
                </a:cxn>
              </a:cxnLst>
              <a:rect l="0" t="0" r="r" b="b"/>
              <a:pathLst>
                <a:path w="32" h="43">
                  <a:moveTo>
                    <a:pt x="32" y="0"/>
                  </a:moveTo>
                  <a:lnTo>
                    <a:pt x="17" y="36"/>
                  </a:lnTo>
                  <a:lnTo>
                    <a:pt x="0" y="33"/>
                  </a:lnTo>
                  <a:lnTo>
                    <a:pt x="19" y="43"/>
                  </a:lnTo>
                  <a:lnTo>
                    <a:pt x="32"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ṧľíḑê"/>
            <p:cNvSpPr/>
            <p:nvPr/>
          </p:nvSpPr>
          <p:spPr bwMode="auto">
            <a:xfrm>
              <a:off x="7043738" y="3527426"/>
              <a:ext cx="50800" cy="68263"/>
            </a:xfrm>
            <a:custGeom>
              <a:avLst/>
              <a:gdLst>
                <a:gd name="T0" fmla="*/ 32 w 32"/>
                <a:gd name="T1" fmla="*/ 0 h 43"/>
                <a:gd name="T2" fmla="*/ 17 w 32"/>
                <a:gd name="T3" fmla="*/ 36 h 43"/>
                <a:gd name="T4" fmla="*/ 0 w 32"/>
                <a:gd name="T5" fmla="*/ 33 h 43"/>
                <a:gd name="T6" fmla="*/ 19 w 32"/>
                <a:gd name="T7" fmla="*/ 43 h 43"/>
                <a:gd name="T8" fmla="*/ 32 w 32"/>
                <a:gd name="T9" fmla="*/ 0 h 43"/>
              </a:gdLst>
              <a:ahLst/>
              <a:cxnLst>
                <a:cxn ang="0">
                  <a:pos x="T0" y="T1"/>
                </a:cxn>
                <a:cxn ang="0">
                  <a:pos x="T2" y="T3"/>
                </a:cxn>
                <a:cxn ang="0">
                  <a:pos x="T4" y="T5"/>
                </a:cxn>
                <a:cxn ang="0">
                  <a:pos x="T6" y="T7"/>
                </a:cxn>
                <a:cxn ang="0">
                  <a:pos x="T8" y="T9"/>
                </a:cxn>
              </a:cxnLst>
              <a:rect l="0" t="0" r="r" b="b"/>
              <a:pathLst>
                <a:path w="32" h="43">
                  <a:moveTo>
                    <a:pt x="32" y="0"/>
                  </a:moveTo>
                  <a:lnTo>
                    <a:pt x="17" y="36"/>
                  </a:lnTo>
                  <a:lnTo>
                    <a:pt x="0" y="33"/>
                  </a:lnTo>
                  <a:lnTo>
                    <a:pt x="19" y="4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îšľïḋê"/>
            <p:cNvSpPr/>
            <p:nvPr/>
          </p:nvSpPr>
          <p:spPr bwMode="auto">
            <a:xfrm>
              <a:off x="7097713" y="3527426"/>
              <a:ext cx="26988" cy="71438"/>
            </a:xfrm>
            <a:custGeom>
              <a:avLst/>
              <a:gdLst>
                <a:gd name="T0" fmla="*/ 0 w 17"/>
                <a:gd name="T1" fmla="*/ 0 h 45"/>
                <a:gd name="T2" fmla="*/ 17 w 17"/>
                <a:gd name="T3" fmla="*/ 9 h 45"/>
                <a:gd name="T4" fmla="*/ 17 w 17"/>
                <a:gd name="T5" fmla="*/ 45 h 45"/>
                <a:gd name="T6" fmla="*/ 0 w 17"/>
                <a:gd name="T7" fmla="*/ 45 h 45"/>
                <a:gd name="T8" fmla="*/ 0 w 17"/>
                <a:gd name="T9" fmla="*/ 0 h 45"/>
              </a:gdLst>
              <a:ahLst/>
              <a:cxnLst>
                <a:cxn ang="0">
                  <a:pos x="T0" y="T1"/>
                </a:cxn>
                <a:cxn ang="0">
                  <a:pos x="T2" y="T3"/>
                </a:cxn>
                <a:cxn ang="0">
                  <a:pos x="T4" y="T5"/>
                </a:cxn>
                <a:cxn ang="0">
                  <a:pos x="T6" y="T7"/>
                </a:cxn>
                <a:cxn ang="0">
                  <a:pos x="T8" y="T9"/>
                </a:cxn>
              </a:cxnLst>
              <a:rect l="0" t="0" r="r" b="b"/>
              <a:pathLst>
                <a:path w="17" h="45">
                  <a:moveTo>
                    <a:pt x="0" y="0"/>
                  </a:moveTo>
                  <a:lnTo>
                    <a:pt x="17" y="9"/>
                  </a:lnTo>
                  <a:lnTo>
                    <a:pt x="17" y="45"/>
                  </a:lnTo>
                  <a:lnTo>
                    <a:pt x="0" y="45"/>
                  </a:lnTo>
                  <a:lnTo>
                    <a:pt x="0"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ïşļiḋe"/>
            <p:cNvSpPr/>
            <p:nvPr/>
          </p:nvSpPr>
          <p:spPr bwMode="auto">
            <a:xfrm>
              <a:off x="7097713" y="3527426"/>
              <a:ext cx="26988" cy="71438"/>
            </a:xfrm>
            <a:custGeom>
              <a:avLst/>
              <a:gdLst>
                <a:gd name="T0" fmla="*/ 0 w 17"/>
                <a:gd name="T1" fmla="*/ 0 h 45"/>
                <a:gd name="T2" fmla="*/ 17 w 17"/>
                <a:gd name="T3" fmla="*/ 9 h 45"/>
                <a:gd name="T4" fmla="*/ 17 w 17"/>
                <a:gd name="T5" fmla="*/ 45 h 45"/>
                <a:gd name="T6" fmla="*/ 0 w 17"/>
                <a:gd name="T7" fmla="*/ 45 h 45"/>
                <a:gd name="T8" fmla="*/ 0 w 17"/>
                <a:gd name="T9" fmla="*/ 0 h 45"/>
              </a:gdLst>
              <a:ahLst/>
              <a:cxnLst>
                <a:cxn ang="0">
                  <a:pos x="T0" y="T1"/>
                </a:cxn>
                <a:cxn ang="0">
                  <a:pos x="T2" y="T3"/>
                </a:cxn>
                <a:cxn ang="0">
                  <a:pos x="T4" y="T5"/>
                </a:cxn>
                <a:cxn ang="0">
                  <a:pos x="T6" y="T7"/>
                </a:cxn>
                <a:cxn ang="0">
                  <a:pos x="T8" y="T9"/>
                </a:cxn>
              </a:cxnLst>
              <a:rect l="0" t="0" r="r" b="b"/>
              <a:pathLst>
                <a:path w="17" h="45">
                  <a:moveTo>
                    <a:pt x="0" y="0"/>
                  </a:moveTo>
                  <a:lnTo>
                    <a:pt x="17" y="9"/>
                  </a:lnTo>
                  <a:lnTo>
                    <a:pt x="17" y="45"/>
                  </a:lnTo>
                  <a:lnTo>
                    <a:pt x="0"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iṣḷîḋe"/>
            <p:cNvSpPr/>
            <p:nvPr/>
          </p:nvSpPr>
          <p:spPr bwMode="auto">
            <a:xfrm>
              <a:off x="6940550" y="3297238"/>
              <a:ext cx="287338" cy="168275"/>
            </a:xfrm>
            <a:custGeom>
              <a:avLst/>
              <a:gdLst>
                <a:gd name="T0" fmla="*/ 104 w 181"/>
                <a:gd name="T1" fmla="*/ 0 h 106"/>
                <a:gd name="T2" fmla="*/ 65 w 181"/>
                <a:gd name="T3" fmla="*/ 34 h 106"/>
                <a:gd name="T4" fmla="*/ 0 w 181"/>
                <a:gd name="T5" fmla="*/ 22 h 106"/>
                <a:gd name="T6" fmla="*/ 106 w 181"/>
                <a:gd name="T7" fmla="*/ 106 h 106"/>
                <a:gd name="T8" fmla="*/ 181 w 181"/>
                <a:gd name="T9" fmla="*/ 53 h 106"/>
                <a:gd name="T10" fmla="*/ 104 w 181"/>
                <a:gd name="T11" fmla="*/ 0 h 106"/>
              </a:gdLst>
              <a:ahLst/>
              <a:cxnLst>
                <a:cxn ang="0">
                  <a:pos x="T0" y="T1"/>
                </a:cxn>
                <a:cxn ang="0">
                  <a:pos x="T2" y="T3"/>
                </a:cxn>
                <a:cxn ang="0">
                  <a:pos x="T4" y="T5"/>
                </a:cxn>
                <a:cxn ang="0">
                  <a:pos x="T6" y="T7"/>
                </a:cxn>
                <a:cxn ang="0">
                  <a:pos x="T8" y="T9"/>
                </a:cxn>
                <a:cxn ang="0">
                  <a:pos x="T10" y="T11"/>
                </a:cxn>
              </a:cxnLst>
              <a:rect l="0" t="0" r="r" b="b"/>
              <a:pathLst>
                <a:path w="181" h="106">
                  <a:moveTo>
                    <a:pt x="104" y="0"/>
                  </a:moveTo>
                  <a:lnTo>
                    <a:pt x="65" y="34"/>
                  </a:lnTo>
                  <a:lnTo>
                    <a:pt x="0" y="22"/>
                  </a:lnTo>
                  <a:lnTo>
                    <a:pt x="106" y="106"/>
                  </a:lnTo>
                  <a:lnTo>
                    <a:pt x="181" y="53"/>
                  </a:lnTo>
                  <a:lnTo>
                    <a:pt x="104" y="0"/>
                  </a:lnTo>
                  <a:close/>
                </a:path>
              </a:pathLst>
            </a:custGeom>
            <a:solidFill>
              <a:srgbClr val="F2D6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ïşļiḑê"/>
            <p:cNvSpPr/>
            <p:nvPr/>
          </p:nvSpPr>
          <p:spPr bwMode="auto">
            <a:xfrm>
              <a:off x="6940550" y="3297238"/>
              <a:ext cx="287338" cy="168275"/>
            </a:xfrm>
            <a:custGeom>
              <a:avLst/>
              <a:gdLst>
                <a:gd name="T0" fmla="*/ 104 w 181"/>
                <a:gd name="T1" fmla="*/ 0 h 106"/>
                <a:gd name="T2" fmla="*/ 65 w 181"/>
                <a:gd name="T3" fmla="*/ 34 h 106"/>
                <a:gd name="T4" fmla="*/ 0 w 181"/>
                <a:gd name="T5" fmla="*/ 22 h 106"/>
                <a:gd name="T6" fmla="*/ 106 w 181"/>
                <a:gd name="T7" fmla="*/ 106 h 106"/>
                <a:gd name="T8" fmla="*/ 181 w 181"/>
                <a:gd name="T9" fmla="*/ 53 h 106"/>
                <a:gd name="T10" fmla="*/ 104 w 181"/>
                <a:gd name="T11" fmla="*/ 0 h 106"/>
              </a:gdLst>
              <a:ahLst/>
              <a:cxnLst>
                <a:cxn ang="0">
                  <a:pos x="T0" y="T1"/>
                </a:cxn>
                <a:cxn ang="0">
                  <a:pos x="T2" y="T3"/>
                </a:cxn>
                <a:cxn ang="0">
                  <a:pos x="T4" y="T5"/>
                </a:cxn>
                <a:cxn ang="0">
                  <a:pos x="T6" y="T7"/>
                </a:cxn>
                <a:cxn ang="0">
                  <a:pos x="T8" y="T9"/>
                </a:cxn>
                <a:cxn ang="0">
                  <a:pos x="T10" y="T11"/>
                </a:cxn>
              </a:cxnLst>
              <a:rect l="0" t="0" r="r" b="b"/>
              <a:pathLst>
                <a:path w="181" h="106">
                  <a:moveTo>
                    <a:pt x="104" y="0"/>
                  </a:moveTo>
                  <a:lnTo>
                    <a:pt x="65" y="34"/>
                  </a:lnTo>
                  <a:lnTo>
                    <a:pt x="0" y="22"/>
                  </a:lnTo>
                  <a:lnTo>
                    <a:pt x="106" y="106"/>
                  </a:lnTo>
                  <a:lnTo>
                    <a:pt x="181" y="53"/>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îṩľíḑê"/>
            <p:cNvSpPr/>
            <p:nvPr/>
          </p:nvSpPr>
          <p:spPr bwMode="auto">
            <a:xfrm>
              <a:off x="7116763" y="3595688"/>
              <a:ext cx="168275" cy="598488"/>
            </a:xfrm>
            <a:custGeom>
              <a:avLst/>
              <a:gdLst>
                <a:gd name="T0" fmla="*/ 5 w 106"/>
                <a:gd name="T1" fmla="*/ 0 h 377"/>
                <a:gd name="T2" fmla="*/ 5 w 106"/>
                <a:gd name="T3" fmla="*/ 2 h 377"/>
                <a:gd name="T4" fmla="*/ 2 w 106"/>
                <a:gd name="T5" fmla="*/ 2 h 377"/>
                <a:gd name="T6" fmla="*/ 0 w 106"/>
                <a:gd name="T7" fmla="*/ 53 h 377"/>
                <a:gd name="T8" fmla="*/ 46 w 106"/>
                <a:gd name="T9" fmla="*/ 294 h 377"/>
                <a:gd name="T10" fmla="*/ 106 w 106"/>
                <a:gd name="T11" fmla="*/ 377 h 377"/>
                <a:gd name="T12" fmla="*/ 5 w 106"/>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06" h="377">
                  <a:moveTo>
                    <a:pt x="5" y="0"/>
                  </a:moveTo>
                  <a:lnTo>
                    <a:pt x="5" y="2"/>
                  </a:lnTo>
                  <a:lnTo>
                    <a:pt x="2" y="2"/>
                  </a:lnTo>
                  <a:lnTo>
                    <a:pt x="0" y="53"/>
                  </a:lnTo>
                  <a:lnTo>
                    <a:pt x="46" y="294"/>
                  </a:lnTo>
                  <a:lnTo>
                    <a:pt x="106" y="377"/>
                  </a:lnTo>
                  <a:lnTo>
                    <a:pt x="5" y="0"/>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íṩľîḑè"/>
            <p:cNvSpPr/>
            <p:nvPr/>
          </p:nvSpPr>
          <p:spPr bwMode="auto">
            <a:xfrm>
              <a:off x="7116763" y="3595688"/>
              <a:ext cx="168275" cy="598488"/>
            </a:xfrm>
            <a:custGeom>
              <a:avLst/>
              <a:gdLst>
                <a:gd name="T0" fmla="*/ 5 w 106"/>
                <a:gd name="T1" fmla="*/ 0 h 377"/>
                <a:gd name="T2" fmla="*/ 5 w 106"/>
                <a:gd name="T3" fmla="*/ 2 h 377"/>
                <a:gd name="T4" fmla="*/ 2 w 106"/>
                <a:gd name="T5" fmla="*/ 2 h 377"/>
                <a:gd name="T6" fmla="*/ 0 w 106"/>
                <a:gd name="T7" fmla="*/ 53 h 377"/>
                <a:gd name="T8" fmla="*/ 46 w 106"/>
                <a:gd name="T9" fmla="*/ 294 h 377"/>
                <a:gd name="T10" fmla="*/ 106 w 106"/>
                <a:gd name="T11" fmla="*/ 377 h 377"/>
                <a:gd name="T12" fmla="*/ 5 w 106"/>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06" h="377">
                  <a:moveTo>
                    <a:pt x="5" y="0"/>
                  </a:moveTo>
                  <a:lnTo>
                    <a:pt x="5" y="2"/>
                  </a:lnTo>
                  <a:lnTo>
                    <a:pt x="2" y="2"/>
                  </a:lnTo>
                  <a:lnTo>
                    <a:pt x="0" y="53"/>
                  </a:lnTo>
                  <a:lnTo>
                    <a:pt x="46" y="294"/>
                  </a:lnTo>
                  <a:lnTo>
                    <a:pt x="106" y="37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ísļîďe"/>
            <p:cNvSpPr/>
            <p:nvPr/>
          </p:nvSpPr>
          <p:spPr bwMode="auto">
            <a:xfrm>
              <a:off x="7119938" y="3576638"/>
              <a:ext cx="4763" cy="22225"/>
            </a:xfrm>
            <a:custGeom>
              <a:avLst/>
              <a:gdLst>
                <a:gd name="T0" fmla="*/ 0 w 3"/>
                <a:gd name="T1" fmla="*/ 0 h 14"/>
                <a:gd name="T2" fmla="*/ 0 w 3"/>
                <a:gd name="T3" fmla="*/ 14 h 14"/>
                <a:gd name="T4" fmla="*/ 3 w 3"/>
                <a:gd name="T5" fmla="*/ 14 h 14"/>
                <a:gd name="T6" fmla="*/ 3 w 3"/>
                <a:gd name="T7" fmla="*/ 12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lnTo>
                    <a:pt x="0" y="14"/>
                  </a:lnTo>
                  <a:lnTo>
                    <a:pt x="3" y="14"/>
                  </a:lnTo>
                  <a:lnTo>
                    <a:pt x="3" y="12"/>
                  </a:lnTo>
                  <a:lnTo>
                    <a:pt x="0" y="0"/>
                  </a:lnTo>
                  <a:close/>
                </a:path>
              </a:pathLst>
            </a:custGeom>
            <a:solidFill>
              <a:srgbClr val="212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íšḻïďê"/>
            <p:cNvSpPr/>
            <p:nvPr/>
          </p:nvSpPr>
          <p:spPr bwMode="auto">
            <a:xfrm>
              <a:off x="7119938" y="3576638"/>
              <a:ext cx="4763" cy="22225"/>
            </a:xfrm>
            <a:custGeom>
              <a:avLst/>
              <a:gdLst>
                <a:gd name="T0" fmla="*/ 0 w 3"/>
                <a:gd name="T1" fmla="*/ 0 h 14"/>
                <a:gd name="T2" fmla="*/ 0 w 3"/>
                <a:gd name="T3" fmla="*/ 14 h 14"/>
                <a:gd name="T4" fmla="*/ 3 w 3"/>
                <a:gd name="T5" fmla="*/ 14 h 14"/>
                <a:gd name="T6" fmla="*/ 3 w 3"/>
                <a:gd name="T7" fmla="*/ 12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lnTo>
                    <a:pt x="0" y="14"/>
                  </a:lnTo>
                  <a:lnTo>
                    <a:pt x="3" y="14"/>
                  </a:lnTo>
                  <a:lnTo>
                    <a:pt x="3"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ṣļiḍé"/>
            <p:cNvSpPr/>
            <p:nvPr/>
          </p:nvSpPr>
          <p:spPr bwMode="auto">
            <a:xfrm>
              <a:off x="6894513" y="2427288"/>
              <a:ext cx="671513" cy="1149350"/>
            </a:xfrm>
            <a:custGeom>
              <a:avLst/>
              <a:gdLst>
                <a:gd name="T0" fmla="*/ 423 w 423"/>
                <a:gd name="T1" fmla="*/ 724 h 724"/>
                <a:gd name="T2" fmla="*/ 384 w 423"/>
                <a:gd name="T3" fmla="*/ 572 h 724"/>
                <a:gd name="T4" fmla="*/ 39 w 423"/>
                <a:gd name="T5" fmla="*/ 0 h 724"/>
                <a:gd name="T6" fmla="*/ 0 w 423"/>
                <a:gd name="T7" fmla="*/ 17 h 724"/>
                <a:gd name="T8" fmla="*/ 242 w 423"/>
                <a:gd name="T9" fmla="*/ 661 h 724"/>
                <a:gd name="T10" fmla="*/ 423 w 423"/>
                <a:gd name="T11" fmla="*/ 724 h 724"/>
              </a:gdLst>
              <a:ahLst/>
              <a:cxnLst>
                <a:cxn ang="0">
                  <a:pos x="T0" y="T1"/>
                </a:cxn>
                <a:cxn ang="0">
                  <a:pos x="T2" y="T3"/>
                </a:cxn>
                <a:cxn ang="0">
                  <a:pos x="T4" y="T5"/>
                </a:cxn>
                <a:cxn ang="0">
                  <a:pos x="T6" y="T7"/>
                </a:cxn>
                <a:cxn ang="0">
                  <a:pos x="T8" y="T9"/>
                </a:cxn>
                <a:cxn ang="0">
                  <a:pos x="T10" y="T11"/>
                </a:cxn>
              </a:cxnLst>
              <a:rect l="0" t="0" r="r" b="b"/>
              <a:pathLst>
                <a:path w="423" h="724">
                  <a:moveTo>
                    <a:pt x="423" y="724"/>
                  </a:moveTo>
                  <a:lnTo>
                    <a:pt x="384" y="572"/>
                  </a:lnTo>
                  <a:lnTo>
                    <a:pt x="39" y="0"/>
                  </a:lnTo>
                  <a:lnTo>
                    <a:pt x="0" y="17"/>
                  </a:lnTo>
                  <a:lnTo>
                    <a:pt x="242" y="661"/>
                  </a:lnTo>
                  <a:lnTo>
                    <a:pt x="423" y="724"/>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íṩlîḋê"/>
            <p:cNvSpPr/>
            <p:nvPr/>
          </p:nvSpPr>
          <p:spPr bwMode="auto">
            <a:xfrm>
              <a:off x="7081838" y="3576638"/>
              <a:ext cx="88900" cy="728663"/>
            </a:xfrm>
            <a:custGeom>
              <a:avLst/>
              <a:gdLst>
                <a:gd name="T0" fmla="*/ 24 w 56"/>
                <a:gd name="T1" fmla="*/ 0 h 459"/>
                <a:gd name="T2" fmla="*/ 56 w 56"/>
                <a:gd name="T3" fmla="*/ 434 h 459"/>
                <a:gd name="T4" fmla="*/ 32 w 56"/>
                <a:gd name="T5" fmla="*/ 459 h 459"/>
                <a:gd name="T6" fmla="*/ 0 w 56"/>
                <a:gd name="T7" fmla="*/ 442 h 459"/>
                <a:gd name="T8" fmla="*/ 10 w 56"/>
                <a:gd name="T9" fmla="*/ 5 h 459"/>
                <a:gd name="T10" fmla="*/ 24 w 56"/>
                <a:gd name="T11" fmla="*/ 0 h 459"/>
              </a:gdLst>
              <a:ahLst/>
              <a:cxnLst>
                <a:cxn ang="0">
                  <a:pos x="T0" y="T1"/>
                </a:cxn>
                <a:cxn ang="0">
                  <a:pos x="T2" y="T3"/>
                </a:cxn>
                <a:cxn ang="0">
                  <a:pos x="T4" y="T5"/>
                </a:cxn>
                <a:cxn ang="0">
                  <a:pos x="T6" y="T7"/>
                </a:cxn>
                <a:cxn ang="0">
                  <a:pos x="T8" y="T9"/>
                </a:cxn>
                <a:cxn ang="0">
                  <a:pos x="T10" y="T11"/>
                </a:cxn>
              </a:cxnLst>
              <a:rect l="0" t="0" r="r" b="b"/>
              <a:pathLst>
                <a:path w="56" h="459">
                  <a:moveTo>
                    <a:pt x="24" y="0"/>
                  </a:moveTo>
                  <a:lnTo>
                    <a:pt x="56" y="434"/>
                  </a:lnTo>
                  <a:lnTo>
                    <a:pt x="32" y="459"/>
                  </a:lnTo>
                  <a:lnTo>
                    <a:pt x="0" y="442"/>
                  </a:lnTo>
                  <a:lnTo>
                    <a:pt x="10" y="5"/>
                  </a:lnTo>
                  <a:lnTo>
                    <a:pt x="24"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ṥľîḑê"/>
            <p:cNvSpPr/>
            <p:nvPr/>
          </p:nvSpPr>
          <p:spPr bwMode="auto">
            <a:xfrm>
              <a:off x="7051675" y="5618163"/>
              <a:ext cx="73025" cy="149225"/>
            </a:xfrm>
            <a:custGeom>
              <a:avLst/>
              <a:gdLst>
                <a:gd name="T0" fmla="*/ 4 w 19"/>
                <a:gd name="T1" fmla="*/ 0 h 39"/>
                <a:gd name="T2" fmla="*/ 19 w 19"/>
                <a:gd name="T3" fmla="*/ 0 h 39"/>
                <a:gd name="T4" fmla="*/ 19 w 19"/>
                <a:gd name="T5" fmla="*/ 39 h 39"/>
                <a:gd name="T6" fmla="*/ 11 w 19"/>
                <a:gd name="T7" fmla="*/ 16 h 39"/>
                <a:gd name="T8" fmla="*/ 0 w 19"/>
                <a:gd name="T9" fmla="*/ 15 h 39"/>
                <a:gd name="T10" fmla="*/ 4 w 19"/>
                <a:gd name="T11" fmla="*/ 0 h 39"/>
              </a:gdLst>
              <a:ahLst/>
              <a:cxnLst>
                <a:cxn ang="0">
                  <a:pos x="T0" y="T1"/>
                </a:cxn>
                <a:cxn ang="0">
                  <a:pos x="T2" y="T3"/>
                </a:cxn>
                <a:cxn ang="0">
                  <a:pos x="T4" y="T5"/>
                </a:cxn>
                <a:cxn ang="0">
                  <a:pos x="T6" y="T7"/>
                </a:cxn>
                <a:cxn ang="0">
                  <a:pos x="T8" y="T9"/>
                </a:cxn>
                <a:cxn ang="0">
                  <a:pos x="T10" y="T11"/>
                </a:cxn>
              </a:cxnLst>
              <a:rect l="0" t="0" r="r" b="b"/>
              <a:pathLst>
                <a:path w="19" h="39">
                  <a:moveTo>
                    <a:pt x="4" y="0"/>
                  </a:moveTo>
                  <a:cubicBezTo>
                    <a:pt x="19" y="0"/>
                    <a:pt x="19" y="0"/>
                    <a:pt x="19" y="0"/>
                  </a:cubicBezTo>
                  <a:cubicBezTo>
                    <a:pt x="19" y="39"/>
                    <a:pt x="19" y="39"/>
                    <a:pt x="19" y="39"/>
                  </a:cubicBezTo>
                  <a:cubicBezTo>
                    <a:pt x="19" y="39"/>
                    <a:pt x="3" y="33"/>
                    <a:pt x="11" y="16"/>
                  </a:cubicBezTo>
                  <a:cubicBezTo>
                    <a:pt x="0" y="15"/>
                    <a:pt x="0" y="15"/>
                    <a:pt x="0" y="15"/>
                  </a:cubicBezTo>
                  <a:lnTo>
                    <a:pt x="4"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îṥḻíḋe"/>
            <p:cNvSpPr/>
            <p:nvPr/>
          </p:nvSpPr>
          <p:spPr bwMode="auto">
            <a:xfrm>
              <a:off x="5592763" y="5826126"/>
              <a:ext cx="1651000" cy="71438"/>
            </a:xfrm>
            <a:prstGeom prst="ellipse">
              <a:avLst/>
            </a:pr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î$1íḓé"/>
            <p:cNvSpPr/>
            <p:nvPr/>
          </p:nvSpPr>
          <p:spPr bwMode="auto">
            <a:xfrm>
              <a:off x="6069013" y="4879976"/>
              <a:ext cx="1009650" cy="957263"/>
            </a:xfrm>
            <a:custGeom>
              <a:avLst/>
              <a:gdLst>
                <a:gd name="T0" fmla="*/ 36 w 263"/>
                <a:gd name="T1" fmla="*/ 1 h 250"/>
                <a:gd name="T2" fmla="*/ 91 w 263"/>
                <a:gd name="T3" fmla="*/ 3 h 250"/>
                <a:gd name="T4" fmla="*/ 97 w 263"/>
                <a:gd name="T5" fmla="*/ 6 h 250"/>
                <a:gd name="T6" fmla="*/ 101 w 263"/>
                <a:gd name="T7" fmla="*/ 195 h 250"/>
                <a:gd name="T8" fmla="*/ 111 w 263"/>
                <a:gd name="T9" fmla="*/ 198 h 250"/>
                <a:gd name="T10" fmla="*/ 157 w 263"/>
                <a:gd name="T11" fmla="*/ 183 h 250"/>
                <a:gd name="T12" fmla="*/ 160 w 263"/>
                <a:gd name="T13" fmla="*/ 182 h 250"/>
                <a:gd name="T14" fmla="*/ 263 w 263"/>
                <a:gd name="T15" fmla="*/ 192 h 250"/>
                <a:gd name="T16" fmla="*/ 263 w 263"/>
                <a:gd name="T17" fmla="*/ 209 h 250"/>
                <a:gd name="T18" fmla="*/ 61 w 263"/>
                <a:gd name="T19" fmla="*/ 249 h 250"/>
                <a:gd name="T20" fmla="*/ 54 w 263"/>
                <a:gd name="T21" fmla="*/ 248 h 250"/>
                <a:gd name="T22" fmla="*/ 20 w 263"/>
                <a:gd name="T23" fmla="*/ 147 h 250"/>
                <a:gd name="T24" fmla="*/ 0 w 263"/>
                <a:gd name="T25" fmla="*/ 46 h 250"/>
                <a:gd name="T26" fmla="*/ 25 w 263"/>
                <a:gd name="T27" fmla="*/ 10 h 250"/>
                <a:gd name="T28" fmla="*/ 36 w 263"/>
                <a:gd name="T29"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50">
                  <a:moveTo>
                    <a:pt x="36" y="1"/>
                  </a:moveTo>
                  <a:cubicBezTo>
                    <a:pt x="91" y="3"/>
                    <a:pt x="91" y="3"/>
                    <a:pt x="91" y="3"/>
                  </a:cubicBezTo>
                  <a:cubicBezTo>
                    <a:pt x="93" y="3"/>
                    <a:pt x="96" y="4"/>
                    <a:pt x="97" y="6"/>
                  </a:cubicBezTo>
                  <a:cubicBezTo>
                    <a:pt x="101" y="195"/>
                    <a:pt x="101" y="195"/>
                    <a:pt x="101" y="195"/>
                  </a:cubicBezTo>
                  <a:cubicBezTo>
                    <a:pt x="104" y="198"/>
                    <a:pt x="108" y="199"/>
                    <a:pt x="111" y="198"/>
                  </a:cubicBezTo>
                  <a:cubicBezTo>
                    <a:pt x="157" y="183"/>
                    <a:pt x="157" y="183"/>
                    <a:pt x="157" y="183"/>
                  </a:cubicBezTo>
                  <a:cubicBezTo>
                    <a:pt x="158" y="182"/>
                    <a:pt x="159" y="182"/>
                    <a:pt x="160" y="182"/>
                  </a:cubicBezTo>
                  <a:cubicBezTo>
                    <a:pt x="263" y="192"/>
                    <a:pt x="263" y="192"/>
                    <a:pt x="263" y="192"/>
                  </a:cubicBezTo>
                  <a:cubicBezTo>
                    <a:pt x="263" y="209"/>
                    <a:pt x="263" y="209"/>
                    <a:pt x="263" y="209"/>
                  </a:cubicBezTo>
                  <a:cubicBezTo>
                    <a:pt x="61" y="249"/>
                    <a:pt x="61" y="249"/>
                    <a:pt x="61" y="249"/>
                  </a:cubicBezTo>
                  <a:cubicBezTo>
                    <a:pt x="58" y="250"/>
                    <a:pt x="56" y="249"/>
                    <a:pt x="54" y="248"/>
                  </a:cubicBezTo>
                  <a:cubicBezTo>
                    <a:pt x="20" y="147"/>
                    <a:pt x="20" y="147"/>
                    <a:pt x="20" y="147"/>
                  </a:cubicBezTo>
                  <a:cubicBezTo>
                    <a:pt x="17" y="145"/>
                    <a:pt x="0" y="49"/>
                    <a:pt x="0" y="46"/>
                  </a:cubicBezTo>
                  <a:cubicBezTo>
                    <a:pt x="25" y="10"/>
                    <a:pt x="25" y="10"/>
                    <a:pt x="25" y="10"/>
                  </a:cubicBezTo>
                  <a:cubicBezTo>
                    <a:pt x="26" y="4"/>
                    <a:pt x="30" y="0"/>
                    <a:pt x="36"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ïṧľîḓê"/>
            <p:cNvSpPr/>
            <p:nvPr/>
          </p:nvSpPr>
          <p:spPr bwMode="auto">
            <a:xfrm>
              <a:off x="5749925" y="5794376"/>
              <a:ext cx="153988" cy="73025"/>
            </a:xfrm>
            <a:custGeom>
              <a:avLst/>
              <a:gdLst>
                <a:gd name="T0" fmla="*/ 40 w 40"/>
                <a:gd name="T1" fmla="*/ 4 h 19"/>
                <a:gd name="T2" fmla="*/ 40 w 40"/>
                <a:gd name="T3" fmla="*/ 19 h 19"/>
                <a:gd name="T4" fmla="*/ 0 w 40"/>
                <a:gd name="T5" fmla="*/ 19 h 19"/>
                <a:gd name="T6" fmla="*/ 23 w 40"/>
                <a:gd name="T7" fmla="*/ 11 h 19"/>
                <a:gd name="T8" fmla="*/ 25 w 40"/>
                <a:gd name="T9" fmla="*/ 0 h 19"/>
                <a:gd name="T10" fmla="*/ 40 w 40"/>
                <a:gd name="T11" fmla="*/ 4 h 19"/>
              </a:gdLst>
              <a:ahLst/>
              <a:cxnLst>
                <a:cxn ang="0">
                  <a:pos x="T0" y="T1"/>
                </a:cxn>
                <a:cxn ang="0">
                  <a:pos x="T2" y="T3"/>
                </a:cxn>
                <a:cxn ang="0">
                  <a:pos x="T4" y="T5"/>
                </a:cxn>
                <a:cxn ang="0">
                  <a:pos x="T6" y="T7"/>
                </a:cxn>
                <a:cxn ang="0">
                  <a:pos x="T8" y="T9"/>
                </a:cxn>
                <a:cxn ang="0">
                  <a:pos x="T10" y="T11"/>
                </a:cxn>
              </a:cxnLst>
              <a:rect l="0" t="0" r="r" b="b"/>
              <a:pathLst>
                <a:path w="40" h="19">
                  <a:moveTo>
                    <a:pt x="40" y="4"/>
                  </a:moveTo>
                  <a:cubicBezTo>
                    <a:pt x="40" y="19"/>
                    <a:pt x="40" y="19"/>
                    <a:pt x="40" y="19"/>
                  </a:cubicBezTo>
                  <a:cubicBezTo>
                    <a:pt x="0" y="19"/>
                    <a:pt x="0" y="19"/>
                    <a:pt x="0" y="19"/>
                  </a:cubicBezTo>
                  <a:cubicBezTo>
                    <a:pt x="0" y="19"/>
                    <a:pt x="7" y="3"/>
                    <a:pt x="23" y="11"/>
                  </a:cubicBezTo>
                  <a:cubicBezTo>
                    <a:pt x="25" y="0"/>
                    <a:pt x="25" y="0"/>
                    <a:pt x="25" y="0"/>
                  </a:cubicBezTo>
                  <a:lnTo>
                    <a:pt x="40" y="4"/>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íṡḻïḍe"/>
            <p:cNvSpPr/>
            <p:nvPr/>
          </p:nvSpPr>
          <p:spPr bwMode="auto">
            <a:xfrm>
              <a:off x="5638800" y="4875213"/>
              <a:ext cx="836613" cy="946150"/>
            </a:xfrm>
            <a:custGeom>
              <a:avLst/>
              <a:gdLst>
                <a:gd name="T0" fmla="*/ 217 w 218"/>
                <a:gd name="T1" fmla="*/ 11 h 247"/>
                <a:gd name="T2" fmla="*/ 215 w 218"/>
                <a:gd name="T3" fmla="*/ 66 h 247"/>
                <a:gd name="T4" fmla="*/ 212 w 218"/>
                <a:gd name="T5" fmla="*/ 72 h 247"/>
                <a:gd name="T6" fmla="*/ 67 w 218"/>
                <a:gd name="T7" fmla="*/ 85 h 247"/>
                <a:gd name="T8" fmla="*/ 63 w 218"/>
                <a:gd name="T9" fmla="*/ 95 h 247"/>
                <a:gd name="T10" fmla="*/ 79 w 218"/>
                <a:gd name="T11" fmla="*/ 141 h 247"/>
                <a:gd name="T12" fmla="*/ 79 w 218"/>
                <a:gd name="T13" fmla="*/ 145 h 247"/>
                <a:gd name="T14" fmla="*/ 69 w 218"/>
                <a:gd name="T15" fmla="*/ 247 h 247"/>
                <a:gd name="T16" fmla="*/ 53 w 218"/>
                <a:gd name="T17" fmla="*/ 247 h 247"/>
                <a:gd name="T18" fmla="*/ 1 w 218"/>
                <a:gd name="T19" fmla="*/ 40 h 247"/>
                <a:gd name="T20" fmla="*/ 3 w 218"/>
                <a:gd name="T21" fmla="*/ 33 h 247"/>
                <a:gd name="T22" fmla="*/ 115 w 218"/>
                <a:gd name="T23" fmla="*/ 4 h 247"/>
                <a:gd name="T24" fmla="*/ 122 w 218"/>
                <a:gd name="T25" fmla="*/ 0 h 247"/>
                <a:gd name="T26" fmla="*/ 208 w 218"/>
                <a:gd name="T27" fmla="*/ 0 h 247"/>
                <a:gd name="T28" fmla="*/ 217 w 218"/>
                <a:gd name="T29" fmla="*/ 1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47">
                  <a:moveTo>
                    <a:pt x="217" y="11"/>
                  </a:moveTo>
                  <a:cubicBezTo>
                    <a:pt x="215" y="66"/>
                    <a:pt x="215" y="66"/>
                    <a:pt x="215" y="66"/>
                  </a:cubicBezTo>
                  <a:cubicBezTo>
                    <a:pt x="215" y="69"/>
                    <a:pt x="214" y="71"/>
                    <a:pt x="212" y="72"/>
                  </a:cubicBezTo>
                  <a:cubicBezTo>
                    <a:pt x="67" y="85"/>
                    <a:pt x="67" y="85"/>
                    <a:pt x="67" y="85"/>
                  </a:cubicBezTo>
                  <a:cubicBezTo>
                    <a:pt x="64" y="88"/>
                    <a:pt x="62" y="92"/>
                    <a:pt x="63" y="95"/>
                  </a:cubicBezTo>
                  <a:cubicBezTo>
                    <a:pt x="79" y="141"/>
                    <a:pt x="79" y="141"/>
                    <a:pt x="79" y="141"/>
                  </a:cubicBezTo>
                  <a:cubicBezTo>
                    <a:pt x="79" y="142"/>
                    <a:pt x="79" y="143"/>
                    <a:pt x="79" y="145"/>
                  </a:cubicBezTo>
                  <a:cubicBezTo>
                    <a:pt x="69" y="247"/>
                    <a:pt x="69" y="247"/>
                    <a:pt x="69" y="247"/>
                  </a:cubicBezTo>
                  <a:cubicBezTo>
                    <a:pt x="53" y="247"/>
                    <a:pt x="53" y="247"/>
                    <a:pt x="53" y="247"/>
                  </a:cubicBezTo>
                  <a:cubicBezTo>
                    <a:pt x="1" y="40"/>
                    <a:pt x="1" y="40"/>
                    <a:pt x="1" y="40"/>
                  </a:cubicBezTo>
                  <a:cubicBezTo>
                    <a:pt x="0" y="38"/>
                    <a:pt x="1" y="35"/>
                    <a:pt x="3" y="33"/>
                  </a:cubicBezTo>
                  <a:cubicBezTo>
                    <a:pt x="115" y="4"/>
                    <a:pt x="115" y="4"/>
                    <a:pt x="115" y="4"/>
                  </a:cubicBezTo>
                  <a:cubicBezTo>
                    <a:pt x="117" y="1"/>
                    <a:pt x="119" y="0"/>
                    <a:pt x="122" y="0"/>
                  </a:cubicBezTo>
                  <a:cubicBezTo>
                    <a:pt x="208" y="0"/>
                    <a:pt x="208" y="0"/>
                    <a:pt x="208" y="0"/>
                  </a:cubicBezTo>
                  <a:cubicBezTo>
                    <a:pt x="214" y="1"/>
                    <a:pt x="218" y="6"/>
                    <a:pt x="217" y="11"/>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iṧḷïdè"/>
            <p:cNvSpPr/>
            <p:nvPr/>
          </p:nvSpPr>
          <p:spPr bwMode="auto">
            <a:xfrm>
              <a:off x="5784850" y="3641726"/>
              <a:ext cx="541338" cy="647700"/>
            </a:xfrm>
            <a:custGeom>
              <a:avLst/>
              <a:gdLst>
                <a:gd name="T0" fmla="*/ 341 w 341"/>
                <a:gd name="T1" fmla="*/ 278 h 408"/>
                <a:gd name="T2" fmla="*/ 19 w 341"/>
                <a:gd name="T3" fmla="*/ 0 h 408"/>
                <a:gd name="T4" fmla="*/ 0 w 341"/>
                <a:gd name="T5" fmla="*/ 27 h 408"/>
                <a:gd name="T6" fmla="*/ 259 w 341"/>
                <a:gd name="T7" fmla="*/ 408 h 408"/>
                <a:gd name="T8" fmla="*/ 341 w 341"/>
                <a:gd name="T9" fmla="*/ 278 h 408"/>
              </a:gdLst>
              <a:ahLst/>
              <a:cxnLst>
                <a:cxn ang="0">
                  <a:pos x="T0" y="T1"/>
                </a:cxn>
                <a:cxn ang="0">
                  <a:pos x="T2" y="T3"/>
                </a:cxn>
                <a:cxn ang="0">
                  <a:pos x="T4" y="T5"/>
                </a:cxn>
                <a:cxn ang="0">
                  <a:pos x="T6" y="T7"/>
                </a:cxn>
                <a:cxn ang="0">
                  <a:pos x="T8" y="T9"/>
                </a:cxn>
              </a:cxnLst>
              <a:rect l="0" t="0" r="r" b="b"/>
              <a:pathLst>
                <a:path w="341" h="408">
                  <a:moveTo>
                    <a:pt x="341" y="278"/>
                  </a:moveTo>
                  <a:lnTo>
                    <a:pt x="19" y="0"/>
                  </a:lnTo>
                  <a:lnTo>
                    <a:pt x="0" y="27"/>
                  </a:lnTo>
                  <a:lnTo>
                    <a:pt x="259" y="408"/>
                  </a:lnTo>
                  <a:lnTo>
                    <a:pt x="341" y="278"/>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îŝliḋè"/>
            <p:cNvSpPr/>
            <p:nvPr/>
          </p:nvSpPr>
          <p:spPr bwMode="auto">
            <a:xfrm>
              <a:off x="5784850" y="3641726"/>
              <a:ext cx="541338" cy="647700"/>
            </a:xfrm>
            <a:custGeom>
              <a:avLst/>
              <a:gdLst>
                <a:gd name="T0" fmla="*/ 341 w 341"/>
                <a:gd name="T1" fmla="*/ 278 h 408"/>
                <a:gd name="T2" fmla="*/ 19 w 341"/>
                <a:gd name="T3" fmla="*/ 0 h 408"/>
                <a:gd name="T4" fmla="*/ 0 w 341"/>
                <a:gd name="T5" fmla="*/ 27 h 408"/>
                <a:gd name="T6" fmla="*/ 259 w 341"/>
                <a:gd name="T7" fmla="*/ 408 h 408"/>
                <a:gd name="T8" fmla="*/ 341 w 341"/>
                <a:gd name="T9" fmla="*/ 278 h 408"/>
              </a:gdLst>
              <a:ahLst/>
              <a:cxnLst>
                <a:cxn ang="0">
                  <a:pos x="T0" y="T1"/>
                </a:cxn>
                <a:cxn ang="0">
                  <a:pos x="T2" y="T3"/>
                </a:cxn>
                <a:cxn ang="0">
                  <a:pos x="T4" y="T5"/>
                </a:cxn>
                <a:cxn ang="0">
                  <a:pos x="T6" y="T7"/>
                </a:cxn>
                <a:cxn ang="0">
                  <a:pos x="T8" y="T9"/>
                </a:cxn>
              </a:cxnLst>
              <a:rect l="0" t="0" r="r" b="b"/>
              <a:pathLst>
                <a:path w="341" h="408">
                  <a:moveTo>
                    <a:pt x="341" y="278"/>
                  </a:moveTo>
                  <a:lnTo>
                    <a:pt x="19" y="0"/>
                  </a:lnTo>
                  <a:lnTo>
                    <a:pt x="0" y="27"/>
                  </a:lnTo>
                  <a:lnTo>
                    <a:pt x="259" y="408"/>
                  </a:lnTo>
                  <a:lnTo>
                    <a:pt x="341" y="2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ïśľîḑè"/>
            <p:cNvSpPr/>
            <p:nvPr/>
          </p:nvSpPr>
          <p:spPr bwMode="auto">
            <a:xfrm>
              <a:off x="6015038" y="4002088"/>
              <a:ext cx="479425" cy="903288"/>
            </a:xfrm>
            <a:custGeom>
              <a:avLst/>
              <a:gdLst>
                <a:gd name="T0" fmla="*/ 31 w 125"/>
                <a:gd name="T1" fmla="*/ 20 h 236"/>
                <a:gd name="T2" fmla="*/ 1 w 125"/>
                <a:gd name="T3" fmla="*/ 73 h 236"/>
                <a:gd name="T4" fmla="*/ 0 w 125"/>
                <a:gd name="T5" fmla="*/ 75 h 236"/>
                <a:gd name="T6" fmla="*/ 10 w 125"/>
                <a:gd name="T7" fmla="*/ 236 h 236"/>
                <a:gd name="T8" fmla="*/ 97 w 125"/>
                <a:gd name="T9" fmla="*/ 236 h 236"/>
                <a:gd name="T10" fmla="*/ 114 w 125"/>
                <a:gd name="T11" fmla="*/ 219 h 236"/>
                <a:gd name="T12" fmla="*/ 125 w 125"/>
                <a:gd name="T13" fmla="*/ 44 h 236"/>
                <a:gd name="T14" fmla="*/ 116 w 125"/>
                <a:gd name="T15" fmla="*/ 28 h 236"/>
                <a:gd name="T16" fmla="*/ 73 w 125"/>
                <a:gd name="T17" fmla="*/ 3 h 236"/>
                <a:gd name="T18" fmla="*/ 56 w 125"/>
                <a:gd name="T19" fmla="*/ 3 h 236"/>
                <a:gd name="T20" fmla="*/ 38 w 125"/>
                <a:gd name="T21" fmla="*/ 13 h 236"/>
                <a:gd name="T22" fmla="*/ 31 w 125"/>
                <a:gd name="T23" fmla="*/ 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36">
                  <a:moveTo>
                    <a:pt x="31" y="20"/>
                  </a:moveTo>
                  <a:cubicBezTo>
                    <a:pt x="1" y="73"/>
                    <a:pt x="1" y="73"/>
                    <a:pt x="1" y="73"/>
                  </a:cubicBezTo>
                  <a:cubicBezTo>
                    <a:pt x="0" y="73"/>
                    <a:pt x="0" y="74"/>
                    <a:pt x="0" y="75"/>
                  </a:cubicBezTo>
                  <a:cubicBezTo>
                    <a:pt x="10" y="236"/>
                    <a:pt x="10" y="236"/>
                    <a:pt x="10" y="236"/>
                  </a:cubicBezTo>
                  <a:cubicBezTo>
                    <a:pt x="97" y="236"/>
                    <a:pt x="97" y="236"/>
                    <a:pt x="97" y="236"/>
                  </a:cubicBezTo>
                  <a:cubicBezTo>
                    <a:pt x="106" y="236"/>
                    <a:pt x="114" y="228"/>
                    <a:pt x="114" y="219"/>
                  </a:cubicBezTo>
                  <a:cubicBezTo>
                    <a:pt x="125" y="44"/>
                    <a:pt x="125" y="44"/>
                    <a:pt x="125" y="44"/>
                  </a:cubicBezTo>
                  <a:cubicBezTo>
                    <a:pt x="125" y="37"/>
                    <a:pt x="122" y="31"/>
                    <a:pt x="116" y="28"/>
                  </a:cubicBezTo>
                  <a:cubicBezTo>
                    <a:pt x="73" y="3"/>
                    <a:pt x="73" y="3"/>
                    <a:pt x="73" y="3"/>
                  </a:cubicBezTo>
                  <a:cubicBezTo>
                    <a:pt x="68" y="0"/>
                    <a:pt x="61" y="0"/>
                    <a:pt x="56" y="3"/>
                  </a:cubicBezTo>
                  <a:cubicBezTo>
                    <a:pt x="38" y="13"/>
                    <a:pt x="38" y="13"/>
                    <a:pt x="38" y="13"/>
                  </a:cubicBezTo>
                  <a:cubicBezTo>
                    <a:pt x="35" y="15"/>
                    <a:pt x="33" y="17"/>
                    <a:pt x="31" y="2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îšḷîḑè"/>
            <p:cNvSpPr/>
            <p:nvPr/>
          </p:nvSpPr>
          <p:spPr bwMode="auto">
            <a:xfrm>
              <a:off x="6022975" y="3752851"/>
              <a:ext cx="265113" cy="336550"/>
            </a:xfrm>
            <a:custGeom>
              <a:avLst/>
              <a:gdLst>
                <a:gd name="T0" fmla="*/ 37 w 69"/>
                <a:gd name="T1" fmla="*/ 87 h 88"/>
                <a:gd name="T2" fmla="*/ 2 w 69"/>
                <a:gd name="T3" fmla="*/ 58 h 88"/>
                <a:gd name="T4" fmla="*/ 1 w 69"/>
                <a:gd name="T5" fmla="*/ 54 h 88"/>
                <a:gd name="T6" fmla="*/ 6 w 69"/>
                <a:gd name="T7" fmla="*/ 38 h 88"/>
                <a:gd name="T8" fmla="*/ 4 w 69"/>
                <a:gd name="T9" fmla="*/ 32 h 88"/>
                <a:gd name="T10" fmla="*/ 2 w 69"/>
                <a:gd name="T11" fmla="*/ 26 h 88"/>
                <a:gd name="T12" fmla="*/ 24 w 69"/>
                <a:gd name="T13" fmla="*/ 2 h 88"/>
                <a:gd name="T14" fmla="*/ 28 w 69"/>
                <a:gd name="T15" fmla="*/ 0 h 88"/>
                <a:gd name="T16" fmla="*/ 58 w 69"/>
                <a:gd name="T17" fmla="*/ 12 h 88"/>
                <a:gd name="T18" fmla="*/ 61 w 69"/>
                <a:gd name="T19" fmla="*/ 16 h 88"/>
                <a:gd name="T20" fmla="*/ 56 w 69"/>
                <a:gd name="T21" fmla="*/ 47 h 88"/>
                <a:gd name="T22" fmla="*/ 57 w 69"/>
                <a:gd name="T23" fmla="*/ 51 h 88"/>
                <a:gd name="T24" fmla="*/ 67 w 69"/>
                <a:gd name="T25" fmla="*/ 62 h 88"/>
                <a:gd name="T26" fmla="*/ 67 w 69"/>
                <a:gd name="T27" fmla="*/ 68 h 88"/>
                <a:gd name="T28" fmla="*/ 42 w 69"/>
                <a:gd name="T29" fmla="*/ 87 h 88"/>
                <a:gd name="T30" fmla="*/ 37 w 69"/>
                <a:gd name="T31"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88">
                  <a:moveTo>
                    <a:pt x="37" y="87"/>
                  </a:moveTo>
                  <a:cubicBezTo>
                    <a:pt x="2" y="58"/>
                    <a:pt x="2" y="58"/>
                    <a:pt x="2" y="58"/>
                  </a:cubicBezTo>
                  <a:cubicBezTo>
                    <a:pt x="1" y="57"/>
                    <a:pt x="1" y="56"/>
                    <a:pt x="1" y="54"/>
                  </a:cubicBezTo>
                  <a:cubicBezTo>
                    <a:pt x="6" y="38"/>
                    <a:pt x="6" y="38"/>
                    <a:pt x="6" y="38"/>
                  </a:cubicBezTo>
                  <a:cubicBezTo>
                    <a:pt x="7" y="35"/>
                    <a:pt x="6" y="33"/>
                    <a:pt x="4" y="32"/>
                  </a:cubicBezTo>
                  <a:cubicBezTo>
                    <a:pt x="1" y="31"/>
                    <a:pt x="0" y="28"/>
                    <a:pt x="2" y="26"/>
                  </a:cubicBezTo>
                  <a:cubicBezTo>
                    <a:pt x="24" y="2"/>
                    <a:pt x="24" y="2"/>
                    <a:pt x="24" y="2"/>
                  </a:cubicBezTo>
                  <a:cubicBezTo>
                    <a:pt x="25" y="0"/>
                    <a:pt x="27" y="0"/>
                    <a:pt x="28" y="0"/>
                  </a:cubicBezTo>
                  <a:cubicBezTo>
                    <a:pt x="58" y="12"/>
                    <a:pt x="58" y="12"/>
                    <a:pt x="58" y="12"/>
                  </a:cubicBezTo>
                  <a:cubicBezTo>
                    <a:pt x="60" y="12"/>
                    <a:pt x="61" y="14"/>
                    <a:pt x="61" y="16"/>
                  </a:cubicBezTo>
                  <a:cubicBezTo>
                    <a:pt x="56" y="47"/>
                    <a:pt x="56" y="47"/>
                    <a:pt x="56" y="47"/>
                  </a:cubicBezTo>
                  <a:cubicBezTo>
                    <a:pt x="56" y="49"/>
                    <a:pt x="56" y="50"/>
                    <a:pt x="57" y="51"/>
                  </a:cubicBezTo>
                  <a:cubicBezTo>
                    <a:pt x="67" y="62"/>
                    <a:pt x="67" y="62"/>
                    <a:pt x="67" y="62"/>
                  </a:cubicBezTo>
                  <a:cubicBezTo>
                    <a:pt x="69" y="64"/>
                    <a:pt x="69" y="67"/>
                    <a:pt x="67" y="68"/>
                  </a:cubicBezTo>
                  <a:cubicBezTo>
                    <a:pt x="42" y="87"/>
                    <a:pt x="42" y="87"/>
                    <a:pt x="42" y="87"/>
                  </a:cubicBezTo>
                  <a:cubicBezTo>
                    <a:pt x="40" y="88"/>
                    <a:pt x="38" y="88"/>
                    <a:pt x="37" y="87"/>
                  </a:cubicBezTo>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íšḻîḋe"/>
            <p:cNvSpPr/>
            <p:nvPr/>
          </p:nvSpPr>
          <p:spPr bwMode="auto">
            <a:xfrm>
              <a:off x="6096000" y="3722688"/>
              <a:ext cx="187325" cy="233363"/>
            </a:xfrm>
            <a:custGeom>
              <a:avLst/>
              <a:gdLst>
                <a:gd name="T0" fmla="*/ 25 w 49"/>
                <a:gd name="T1" fmla="*/ 45 h 61"/>
                <a:gd name="T2" fmla="*/ 24 w 49"/>
                <a:gd name="T3" fmla="*/ 47 h 61"/>
                <a:gd name="T4" fmla="*/ 20 w 49"/>
                <a:gd name="T5" fmla="*/ 48 h 61"/>
                <a:gd name="T6" fmla="*/ 18 w 49"/>
                <a:gd name="T7" fmla="*/ 44 h 61"/>
                <a:gd name="T8" fmla="*/ 24 w 49"/>
                <a:gd name="T9" fmla="*/ 33 h 61"/>
                <a:gd name="T10" fmla="*/ 24 w 49"/>
                <a:gd name="T11" fmla="*/ 29 h 61"/>
                <a:gd name="T12" fmla="*/ 12 w 49"/>
                <a:gd name="T13" fmla="*/ 12 h 61"/>
                <a:gd name="T14" fmla="*/ 12 w 49"/>
                <a:gd name="T15" fmla="*/ 11 h 61"/>
                <a:gd name="T16" fmla="*/ 2 w 49"/>
                <a:gd name="T17" fmla="*/ 6 h 61"/>
                <a:gd name="T18" fmla="*/ 5 w 49"/>
                <a:gd name="T19" fmla="*/ 1 h 61"/>
                <a:gd name="T20" fmla="*/ 46 w 49"/>
                <a:gd name="T21" fmla="*/ 9 h 61"/>
                <a:gd name="T22" fmla="*/ 49 w 49"/>
                <a:gd name="T23" fmla="*/ 12 h 61"/>
                <a:gd name="T24" fmla="*/ 39 w 49"/>
                <a:gd name="T25" fmla="*/ 61 h 61"/>
                <a:gd name="T26" fmla="*/ 36 w 49"/>
                <a:gd name="T27" fmla="*/ 58 h 61"/>
                <a:gd name="T28" fmla="*/ 34 w 49"/>
                <a:gd name="T29" fmla="*/ 57 h 61"/>
                <a:gd name="T30" fmla="*/ 30 w 49"/>
                <a:gd name="T31" fmla="*/ 45 h 61"/>
                <a:gd name="T32" fmla="*/ 25 w 49"/>
                <a:gd name="T33"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1">
                  <a:moveTo>
                    <a:pt x="25" y="45"/>
                  </a:moveTo>
                  <a:cubicBezTo>
                    <a:pt x="24" y="47"/>
                    <a:pt x="24" y="47"/>
                    <a:pt x="24" y="47"/>
                  </a:cubicBezTo>
                  <a:cubicBezTo>
                    <a:pt x="23" y="48"/>
                    <a:pt x="21" y="49"/>
                    <a:pt x="20" y="48"/>
                  </a:cubicBezTo>
                  <a:cubicBezTo>
                    <a:pt x="18" y="48"/>
                    <a:pt x="17" y="46"/>
                    <a:pt x="18" y="44"/>
                  </a:cubicBezTo>
                  <a:cubicBezTo>
                    <a:pt x="24" y="33"/>
                    <a:pt x="24" y="33"/>
                    <a:pt x="24" y="33"/>
                  </a:cubicBezTo>
                  <a:cubicBezTo>
                    <a:pt x="25" y="32"/>
                    <a:pt x="24" y="30"/>
                    <a:pt x="24" y="29"/>
                  </a:cubicBezTo>
                  <a:cubicBezTo>
                    <a:pt x="12" y="12"/>
                    <a:pt x="12" y="12"/>
                    <a:pt x="12" y="12"/>
                  </a:cubicBezTo>
                  <a:cubicBezTo>
                    <a:pt x="12" y="11"/>
                    <a:pt x="12" y="11"/>
                    <a:pt x="12" y="11"/>
                  </a:cubicBezTo>
                  <a:cubicBezTo>
                    <a:pt x="2" y="6"/>
                    <a:pt x="2" y="6"/>
                    <a:pt x="2" y="6"/>
                  </a:cubicBezTo>
                  <a:cubicBezTo>
                    <a:pt x="0" y="4"/>
                    <a:pt x="2" y="0"/>
                    <a:pt x="5" y="1"/>
                  </a:cubicBezTo>
                  <a:cubicBezTo>
                    <a:pt x="46" y="9"/>
                    <a:pt x="46" y="9"/>
                    <a:pt x="46" y="9"/>
                  </a:cubicBezTo>
                  <a:cubicBezTo>
                    <a:pt x="48" y="9"/>
                    <a:pt x="49" y="10"/>
                    <a:pt x="49" y="12"/>
                  </a:cubicBezTo>
                  <a:cubicBezTo>
                    <a:pt x="39" y="61"/>
                    <a:pt x="39" y="61"/>
                    <a:pt x="39" y="61"/>
                  </a:cubicBezTo>
                  <a:cubicBezTo>
                    <a:pt x="36" y="58"/>
                    <a:pt x="36" y="58"/>
                    <a:pt x="36" y="58"/>
                  </a:cubicBezTo>
                  <a:cubicBezTo>
                    <a:pt x="35" y="58"/>
                    <a:pt x="34" y="58"/>
                    <a:pt x="34" y="57"/>
                  </a:cubicBezTo>
                  <a:cubicBezTo>
                    <a:pt x="30" y="45"/>
                    <a:pt x="30" y="45"/>
                    <a:pt x="30" y="45"/>
                  </a:cubicBezTo>
                  <a:cubicBezTo>
                    <a:pt x="29" y="43"/>
                    <a:pt x="26" y="43"/>
                    <a:pt x="25" y="45"/>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ïşlïdè"/>
            <p:cNvSpPr/>
            <p:nvPr/>
          </p:nvSpPr>
          <p:spPr bwMode="auto">
            <a:xfrm>
              <a:off x="6188075" y="3863976"/>
              <a:ext cx="42863" cy="65088"/>
            </a:xfrm>
            <a:custGeom>
              <a:avLst/>
              <a:gdLst>
                <a:gd name="T0" fmla="*/ 1 w 11"/>
                <a:gd name="T1" fmla="*/ 7 h 17"/>
                <a:gd name="T2" fmla="*/ 3 w 11"/>
                <a:gd name="T3" fmla="*/ 16 h 17"/>
                <a:gd name="T4" fmla="*/ 9 w 11"/>
                <a:gd name="T5" fmla="*/ 10 h 17"/>
                <a:gd name="T6" fmla="*/ 8 w 11"/>
                <a:gd name="T7" fmla="*/ 1 h 17"/>
                <a:gd name="T8" fmla="*/ 1 w 11"/>
                <a:gd name="T9" fmla="*/ 7 h 17"/>
              </a:gdLst>
              <a:ahLst/>
              <a:cxnLst>
                <a:cxn ang="0">
                  <a:pos x="T0" y="T1"/>
                </a:cxn>
                <a:cxn ang="0">
                  <a:pos x="T2" y="T3"/>
                </a:cxn>
                <a:cxn ang="0">
                  <a:pos x="T4" y="T5"/>
                </a:cxn>
                <a:cxn ang="0">
                  <a:pos x="T6" y="T7"/>
                </a:cxn>
                <a:cxn ang="0">
                  <a:pos x="T8" y="T9"/>
                </a:cxn>
              </a:cxnLst>
              <a:rect l="0" t="0" r="r" b="b"/>
              <a:pathLst>
                <a:path w="11" h="17">
                  <a:moveTo>
                    <a:pt x="1" y="7"/>
                  </a:moveTo>
                  <a:cubicBezTo>
                    <a:pt x="0" y="11"/>
                    <a:pt x="1" y="15"/>
                    <a:pt x="3" y="16"/>
                  </a:cubicBezTo>
                  <a:cubicBezTo>
                    <a:pt x="5" y="17"/>
                    <a:pt x="8" y="14"/>
                    <a:pt x="9" y="10"/>
                  </a:cubicBezTo>
                  <a:cubicBezTo>
                    <a:pt x="11" y="6"/>
                    <a:pt x="10" y="2"/>
                    <a:pt x="8" y="1"/>
                  </a:cubicBezTo>
                  <a:cubicBezTo>
                    <a:pt x="6" y="0"/>
                    <a:pt x="3" y="3"/>
                    <a:pt x="1" y="7"/>
                  </a:cubicBez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íṧ1îḓe"/>
            <p:cNvSpPr/>
            <p:nvPr/>
          </p:nvSpPr>
          <p:spPr bwMode="auto">
            <a:xfrm>
              <a:off x="6099175" y="3814763"/>
              <a:ext cx="34925" cy="19050"/>
            </a:xfrm>
            <a:custGeom>
              <a:avLst/>
              <a:gdLst>
                <a:gd name="T0" fmla="*/ 22 w 22"/>
                <a:gd name="T1" fmla="*/ 12 h 12"/>
                <a:gd name="T2" fmla="*/ 0 w 22"/>
                <a:gd name="T3" fmla="*/ 0 h 12"/>
                <a:gd name="T4" fmla="*/ 8 w 22"/>
                <a:gd name="T5" fmla="*/ 12 h 12"/>
                <a:gd name="T6" fmla="*/ 22 w 22"/>
                <a:gd name="T7" fmla="*/ 12 h 12"/>
              </a:gdLst>
              <a:ahLst/>
              <a:cxnLst>
                <a:cxn ang="0">
                  <a:pos x="T0" y="T1"/>
                </a:cxn>
                <a:cxn ang="0">
                  <a:pos x="T2" y="T3"/>
                </a:cxn>
                <a:cxn ang="0">
                  <a:pos x="T4" y="T5"/>
                </a:cxn>
                <a:cxn ang="0">
                  <a:pos x="T6" y="T7"/>
                </a:cxn>
              </a:cxnLst>
              <a:rect l="0" t="0" r="r" b="b"/>
              <a:pathLst>
                <a:path w="22" h="12">
                  <a:moveTo>
                    <a:pt x="22" y="12"/>
                  </a:moveTo>
                  <a:lnTo>
                    <a:pt x="0" y="0"/>
                  </a:lnTo>
                  <a:lnTo>
                    <a:pt x="8" y="12"/>
                  </a:lnTo>
                  <a:lnTo>
                    <a:pt x="22" y="12"/>
                  </a:lnTo>
                  <a:close/>
                </a:path>
              </a:pathLst>
            </a:custGeom>
            <a:solidFill>
              <a:srgbClr val="EEC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íşļiďè"/>
            <p:cNvSpPr/>
            <p:nvPr/>
          </p:nvSpPr>
          <p:spPr bwMode="auto">
            <a:xfrm>
              <a:off x="6176963" y="4097338"/>
              <a:ext cx="68263" cy="61913"/>
            </a:xfrm>
            <a:custGeom>
              <a:avLst/>
              <a:gdLst>
                <a:gd name="T0" fmla="*/ 0 w 43"/>
                <a:gd name="T1" fmla="*/ 0 h 39"/>
                <a:gd name="T2" fmla="*/ 29 w 43"/>
                <a:gd name="T3" fmla="*/ 39 h 39"/>
                <a:gd name="T4" fmla="*/ 43 w 43"/>
                <a:gd name="T5" fmla="*/ 17 h 39"/>
                <a:gd name="T6" fmla="*/ 29 w 43"/>
                <a:gd name="T7" fmla="*/ 32 h 39"/>
                <a:gd name="T8" fmla="*/ 0 w 43"/>
                <a:gd name="T9" fmla="*/ 0 h 39"/>
              </a:gdLst>
              <a:ahLst/>
              <a:cxnLst>
                <a:cxn ang="0">
                  <a:pos x="T0" y="T1"/>
                </a:cxn>
                <a:cxn ang="0">
                  <a:pos x="T2" y="T3"/>
                </a:cxn>
                <a:cxn ang="0">
                  <a:pos x="T4" y="T5"/>
                </a:cxn>
                <a:cxn ang="0">
                  <a:pos x="T6" y="T7"/>
                </a:cxn>
                <a:cxn ang="0">
                  <a:pos x="T8" y="T9"/>
                </a:cxn>
              </a:cxnLst>
              <a:rect l="0" t="0" r="r" b="b"/>
              <a:pathLst>
                <a:path w="43" h="39">
                  <a:moveTo>
                    <a:pt x="0" y="0"/>
                  </a:moveTo>
                  <a:lnTo>
                    <a:pt x="29" y="39"/>
                  </a:lnTo>
                  <a:lnTo>
                    <a:pt x="43" y="17"/>
                  </a:lnTo>
                  <a:lnTo>
                    <a:pt x="29" y="32"/>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íṧḻîdè"/>
            <p:cNvSpPr/>
            <p:nvPr/>
          </p:nvSpPr>
          <p:spPr bwMode="auto">
            <a:xfrm>
              <a:off x="6176963" y="4097338"/>
              <a:ext cx="68263" cy="61913"/>
            </a:xfrm>
            <a:custGeom>
              <a:avLst/>
              <a:gdLst>
                <a:gd name="T0" fmla="*/ 0 w 43"/>
                <a:gd name="T1" fmla="*/ 0 h 39"/>
                <a:gd name="T2" fmla="*/ 29 w 43"/>
                <a:gd name="T3" fmla="*/ 39 h 39"/>
                <a:gd name="T4" fmla="*/ 43 w 43"/>
                <a:gd name="T5" fmla="*/ 17 h 39"/>
                <a:gd name="T6" fmla="*/ 29 w 43"/>
                <a:gd name="T7" fmla="*/ 32 h 39"/>
                <a:gd name="T8" fmla="*/ 0 w 43"/>
                <a:gd name="T9" fmla="*/ 0 h 39"/>
              </a:gdLst>
              <a:ahLst/>
              <a:cxnLst>
                <a:cxn ang="0">
                  <a:pos x="T0" y="T1"/>
                </a:cxn>
                <a:cxn ang="0">
                  <a:pos x="T2" y="T3"/>
                </a:cxn>
                <a:cxn ang="0">
                  <a:pos x="T4" y="T5"/>
                </a:cxn>
                <a:cxn ang="0">
                  <a:pos x="T6" y="T7"/>
                </a:cxn>
                <a:cxn ang="0">
                  <a:pos x="T8" y="T9"/>
                </a:cxn>
              </a:cxnLst>
              <a:rect l="0" t="0" r="r" b="b"/>
              <a:pathLst>
                <a:path w="43" h="39">
                  <a:moveTo>
                    <a:pt x="0" y="0"/>
                  </a:moveTo>
                  <a:lnTo>
                    <a:pt x="29" y="39"/>
                  </a:lnTo>
                  <a:lnTo>
                    <a:pt x="43" y="17"/>
                  </a:lnTo>
                  <a:lnTo>
                    <a:pt x="29" y="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íṣlíḑe"/>
            <p:cNvSpPr/>
            <p:nvPr/>
          </p:nvSpPr>
          <p:spPr bwMode="auto">
            <a:xfrm>
              <a:off x="6115050" y="4102101"/>
              <a:ext cx="57150" cy="41275"/>
            </a:xfrm>
            <a:custGeom>
              <a:avLst/>
              <a:gdLst>
                <a:gd name="T0" fmla="*/ 36 w 36"/>
                <a:gd name="T1" fmla="*/ 0 h 26"/>
                <a:gd name="T2" fmla="*/ 15 w 36"/>
                <a:gd name="T3" fmla="*/ 21 h 26"/>
                <a:gd name="T4" fmla="*/ 0 w 36"/>
                <a:gd name="T5" fmla="*/ 14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15" y="21"/>
                  </a:lnTo>
                  <a:lnTo>
                    <a:pt x="0" y="14"/>
                  </a:lnTo>
                  <a:lnTo>
                    <a:pt x="12" y="26"/>
                  </a:lnTo>
                  <a:lnTo>
                    <a:pt x="36"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sľide"/>
            <p:cNvSpPr/>
            <p:nvPr/>
          </p:nvSpPr>
          <p:spPr bwMode="auto">
            <a:xfrm>
              <a:off x="6115050" y="4102101"/>
              <a:ext cx="57150" cy="41275"/>
            </a:xfrm>
            <a:custGeom>
              <a:avLst/>
              <a:gdLst>
                <a:gd name="T0" fmla="*/ 36 w 36"/>
                <a:gd name="T1" fmla="*/ 0 h 26"/>
                <a:gd name="T2" fmla="*/ 15 w 36"/>
                <a:gd name="T3" fmla="*/ 21 h 26"/>
                <a:gd name="T4" fmla="*/ 0 w 36"/>
                <a:gd name="T5" fmla="*/ 14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15" y="21"/>
                  </a:lnTo>
                  <a:lnTo>
                    <a:pt x="0" y="14"/>
                  </a:lnTo>
                  <a:lnTo>
                    <a:pt x="12" y="2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işlïḋé"/>
            <p:cNvSpPr/>
            <p:nvPr/>
          </p:nvSpPr>
          <p:spPr bwMode="auto">
            <a:xfrm>
              <a:off x="6153150" y="4121151"/>
              <a:ext cx="42863" cy="57150"/>
            </a:xfrm>
            <a:custGeom>
              <a:avLst/>
              <a:gdLst>
                <a:gd name="T0" fmla="*/ 5 w 27"/>
                <a:gd name="T1" fmla="*/ 0 h 36"/>
                <a:gd name="T2" fmla="*/ 27 w 27"/>
                <a:gd name="T3" fmla="*/ 7 h 36"/>
                <a:gd name="T4" fmla="*/ 17 w 27"/>
                <a:gd name="T5" fmla="*/ 36 h 36"/>
                <a:gd name="T6" fmla="*/ 0 w 27"/>
                <a:gd name="T7" fmla="*/ 33 h 36"/>
                <a:gd name="T8" fmla="*/ 5 w 27"/>
                <a:gd name="T9" fmla="*/ 0 h 36"/>
              </a:gdLst>
              <a:ahLst/>
              <a:cxnLst>
                <a:cxn ang="0">
                  <a:pos x="T0" y="T1"/>
                </a:cxn>
                <a:cxn ang="0">
                  <a:pos x="T2" y="T3"/>
                </a:cxn>
                <a:cxn ang="0">
                  <a:pos x="T4" y="T5"/>
                </a:cxn>
                <a:cxn ang="0">
                  <a:pos x="T6" y="T7"/>
                </a:cxn>
                <a:cxn ang="0">
                  <a:pos x="T8" y="T9"/>
                </a:cxn>
              </a:cxnLst>
              <a:rect l="0" t="0" r="r" b="b"/>
              <a:pathLst>
                <a:path w="27" h="36">
                  <a:moveTo>
                    <a:pt x="5" y="0"/>
                  </a:moveTo>
                  <a:lnTo>
                    <a:pt x="27" y="7"/>
                  </a:lnTo>
                  <a:lnTo>
                    <a:pt x="17" y="36"/>
                  </a:lnTo>
                  <a:lnTo>
                    <a:pt x="0" y="33"/>
                  </a:lnTo>
                  <a:lnTo>
                    <a:pt x="5"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işlîdé"/>
            <p:cNvSpPr/>
            <p:nvPr/>
          </p:nvSpPr>
          <p:spPr bwMode="auto">
            <a:xfrm>
              <a:off x="6072188" y="4159251"/>
              <a:ext cx="112713" cy="512763"/>
            </a:xfrm>
            <a:custGeom>
              <a:avLst/>
              <a:gdLst>
                <a:gd name="T0" fmla="*/ 56 w 71"/>
                <a:gd name="T1" fmla="*/ 0 h 323"/>
                <a:gd name="T2" fmla="*/ 0 w 71"/>
                <a:gd name="T3" fmla="*/ 125 h 323"/>
                <a:gd name="T4" fmla="*/ 8 w 71"/>
                <a:gd name="T5" fmla="*/ 301 h 323"/>
                <a:gd name="T6" fmla="*/ 34 w 71"/>
                <a:gd name="T7" fmla="*/ 323 h 323"/>
                <a:gd name="T8" fmla="*/ 71 w 71"/>
                <a:gd name="T9" fmla="*/ 314 h 323"/>
                <a:gd name="T10" fmla="*/ 37 w 71"/>
                <a:gd name="T11" fmla="*/ 130 h 323"/>
                <a:gd name="T12" fmla="*/ 68 w 71"/>
                <a:gd name="T13" fmla="*/ 12 h 323"/>
                <a:gd name="T14" fmla="*/ 56 w 71"/>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23">
                  <a:moveTo>
                    <a:pt x="56" y="0"/>
                  </a:moveTo>
                  <a:lnTo>
                    <a:pt x="0" y="125"/>
                  </a:lnTo>
                  <a:lnTo>
                    <a:pt x="8" y="301"/>
                  </a:lnTo>
                  <a:lnTo>
                    <a:pt x="34" y="323"/>
                  </a:lnTo>
                  <a:lnTo>
                    <a:pt x="71" y="314"/>
                  </a:lnTo>
                  <a:lnTo>
                    <a:pt x="37" y="130"/>
                  </a:lnTo>
                  <a:lnTo>
                    <a:pt x="68" y="12"/>
                  </a:lnTo>
                  <a:lnTo>
                    <a:pt x="56"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ïsḻídè"/>
            <p:cNvSpPr/>
            <p:nvPr/>
          </p:nvSpPr>
          <p:spPr bwMode="auto">
            <a:xfrm>
              <a:off x="6072188" y="4159251"/>
              <a:ext cx="112713" cy="512763"/>
            </a:xfrm>
            <a:custGeom>
              <a:avLst/>
              <a:gdLst>
                <a:gd name="T0" fmla="*/ 56 w 71"/>
                <a:gd name="T1" fmla="*/ 0 h 323"/>
                <a:gd name="T2" fmla="*/ 0 w 71"/>
                <a:gd name="T3" fmla="*/ 125 h 323"/>
                <a:gd name="T4" fmla="*/ 8 w 71"/>
                <a:gd name="T5" fmla="*/ 301 h 323"/>
                <a:gd name="T6" fmla="*/ 34 w 71"/>
                <a:gd name="T7" fmla="*/ 323 h 323"/>
                <a:gd name="T8" fmla="*/ 71 w 71"/>
                <a:gd name="T9" fmla="*/ 314 h 323"/>
                <a:gd name="T10" fmla="*/ 37 w 71"/>
                <a:gd name="T11" fmla="*/ 130 h 323"/>
                <a:gd name="T12" fmla="*/ 68 w 71"/>
                <a:gd name="T13" fmla="*/ 12 h 323"/>
                <a:gd name="T14" fmla="*/ 56 w 71"/>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23">
                  <a:moveTo>
                    <a:pt x="56" y="0"/>
                  </a:moveTo>
                  <a:lnTo>
                    <a:pt x="0" y="125"/>
                  </a:lnTo>
                  <a:lnTo>
                    <a:pt x="8" y="301"/>
                  </a:lnTo>
                  <a:lnTo>
                    <a:pt x="34" y="323"/>
                  </a:lnTo>
                  <a:lnTo>
                    <a:pt x="71" y="314"/>
                  </a:lnTo>
                  <a:lnTo>
                    <a:pt x="37" y="130"/>
                  </a:lnTo>
                  <a:lnTo>
                    <a:pt x="68" y="12"/>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í$ḷïḋé"/>
            <p:cNvSpPr/>
            <p:nvPr/>
          </p:nvSpPr>
          <p:spPr bwMode="auto">
            <a:xfrm>
              <a:off x="6034088" y="3944938"/>
              <a:ext cx="234950" cy="138113"/>
            </a:xfrm>
            <a:custGeom>
              <a:avLst/>
              <a:gdLst>
                <a:gd name="T0" fmla="*/ 85 w 148"/>
                <a:gd name="T1" fmla="*/ 0 h 87"/>
                <a:gd name="T2" fmla="*/ 53 w 148"/>
                <a:gd name="T3" fmla="*/ 29 h 87"/>
                <a:gd name="T4" fmla="*/ 0 w 148"/>
                <a:gd name="T5" fmla="*/ 17 h 87"/>
                <a:gd name="T6" fmla="*/ 87 w 148"/>
                <a:gd name="T7" fmla="*/ 87 h 87"/>
                <a:gd name="T8" fmla="*/ 148 w 148"/>
                <a:gd name="T9" fmla="*/ 43 h 87"/>
                <a:gd name="T10" fmla="*/ 85 w 148"/>
                <a:gd name="T11" fmla="*/ 0 h 87"/>
              </a:gdLst>
              <a:ahLst/>
              <a:cxnLst>
                <a:cxn ang="0">
                  <a:pos x="T0" y="T1"/>
                </a:cxn>
                <a:cxn ang="0">
                  <a:pos x="T2" y="T3"/>
                </a:cxn>
                <a:cxn ang="0">
                  <a:pos x="T4" y="T5"/>
                </a:cxn>
                <a:cxn ang="0">
                  <a:pos x="T6" y="T7"/>
                </a:cxn>
                <a:cxn ang="0">
                  <a:pos x="T8" y="T9"/>
                </a:cxn>
                <a:cxn ang="0">
                  <a:pos x="T10" y="T11"/>
                </a:cxn>
              </a:cxnLst>
              <a:rect l="0" t="0" r="r" b="b"/>
              <a:pathLst>
                <a:path w="148" h="87">
                  <a:moveTo>
                    <a:pt x="85" y="0"/>
                  </a:moveTo>
                  <a:lnTo>
                    <a:pt x="53" y="29"/>
                  </a:lnTo>
                  <a:lnTo>
                    <a:pt x="0" y="17"/>
                  </a:lnTo>
                  <a:lnTo>
                    <a:pt x="87" y="87"/>
                  </a:lnTo>
                  <a:lnTo>
                    <a:pt x="148" y="43"/>
                  </a:lnTo>
                  <a:lnTo>
                    <a:pt x="85" y="0"/>
                  </a:lnTo>
                  <a:close/>
                </a:path>
              </a:pathLst>
            </a:custGeom>
            <a:solidFill>
              <a:srgbClr val="F2D6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işlïdé"/>
            <p:cNvSpPr/>
            <p:nvPr/>
          </p:nvSpPr>
          <p:spPr bwMode="auto">
            <a:xfrm>
              <a:off x="6034088" y="3944938"/>
              <a:ext cx="234950" cy="138113"/>
            </a:xfrm>
            <a:custGeom>
              <a:avLst/>
              <a:gdLst>
                <a:gd name="T0" fmla="*/ 85 w 148"/>
                <a:gd name="T1" fmla="*/ 0 h 87"/>
                <a:gd name="T2" fmla="*/ 53 w 148"/>
                <a:gd name="T3" fmla="*/ 29 h 87"/>
                <a:gd name="T4" fmla="*/ 0 w 148"/>
                <a:gd name="T5" fmla="*/ 17 h 87"/>
                <a:gd name="T6" fmla="*/ 87 w 148"/>
                <a:gd name="T7" fmla="*/ 87 h 87"/>
                <a:gd name="T8" fmla="*/ 148 w 148"/>
                <a:gd name="T9" fmla="*/ 43 h 87"/>
                <a:gd name="T10" fmla="*/ 85 w 148"/>
                <a:gd name="T11" fmla="*/ 0 h 87"/>
              </a:gdLst>
              <a:ahLst/>
              <a:cxnLst>
                <a:cxn ang="0">
                  <a:pos x="T0" y="T1"/>
                </a:cxn>
                <a:cxn ang="0">
                  <a:pos x="T2" y="T3"/>
                </a:cxn>
                <a:cxn ang="0">
                  <a:pos x="T4" y="T5"/>
                </a:cxn>
                <a:cxn ang="0">
                  <a:pos x="T6" y="T7"/>
                </a:cxn>
                <a:cxn ang="0">
                  <a:pos x="T8" y="T9"/>
                </a:cxn>
                <a:cxn ang="0">
                  <a:pos x="T10" y="T11"/>
                </a:cxn>
              </a:cxnLst>
              <a:rect l="0" t="0" r="r" b="b"/>
              <a:pathLst>
                <a:path w="148" h="87">
                  <a:moveTo>
                    <a:pt x="85" y="0"/>
                  </a:moveTo>
                  <a:lnTo>
                    <a:pt x="53" y="29"/>
                  </a:lnTo>
                  <a:lnTo>
                    <a:pt x="0" y="17"/>
                  </a:lnTo>
                  <a:lnTo>
                    <a:pt x="87" y="87"/>
                  </a:lnTo>
                  <a:lnTo>
                    <a:pt x="148" y="43"/>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îśḷíďê"/>
            <p:cNvSpPr/>
            <p:nvPr/>
          </p:nvSpPr>
          <p:spPr bwMode="auto">
            <a:xfrm>
              <a:off x="5695950" y="3560763"/>
              <a:ext cx="123825" cy="123825"/>
            </a:xfrm>
            <a:custGeom>
              <a:avLst/>
              <a:gdLst>
                <a:gd name="T0" fmla="*/ 37 w 78"/>
                <a:gd name="T1" fmla="*/ 37 h 78"/>
                <a:gd name="T2" fmla="*/ 15 w 78"/>
                <a:gd name="T3" fmla="*/ 24 h 78"/>
                <a:gd name="T4" fmla="*/ 0 w 78"/>
                <a:gd name="T5" fmla="*/ 41 h 78"/>
                <a:gd name="T6" fmla="*/ 39 w 78"/>
                <a:gd name="T7" fmla="*/ 61 h 78"/>
                <a:gd name="T8" fmla="*/ 58 w 78"/>
                <a:gd name="T9" fmla="*/ 78 h 78"/>
                <a:gd name="T10" fmla="*/ 78 w 78"/>
                <a:gd name="T11" fmla="*/ 56 h 78"/>
                <a:gd name="T12" fmla="*/ 73 w 78"/>
                <a:gd name="T13" fmla="*/ 0 h 78"/>
                <a:gd name="T14" fmla="*/ 37 w 78"/>
                <a:gd name="T15" fmla="*/ 3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8">
                  <a:moveTo>
                    <a:pt x="37" y="37"/>
                  </a:moveTo>
                  <a:lnTo>
                    <a:pt x="15" y="24"/>
                  </a:lnTo>
                  <a:lnTo>
                    <a:pt x="0" y="41"/>
                  </a:lnTo>
                  <a:lnTo>
                    <a:pt x="39" y="61"/>
                  </a:lnTo>
                  <a:lnTo>
                    <a:pt x="58" y="78"/>
                  </a:lnTo>
                  <a:lnTo>
                    <a:pt x="78" y="56"/>
                  </a:lnTo>
                  <a:lnTo>
                    <a:pt x="73" y="0"/>
                  </a:lnTo>
                  <a:lnTo>
                    <a:pt x="37" y="37"/>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iṩļiḑe"/>
            <p:cNvSpPr/>
            <p:nvPr/>
          </p:nvSpPr>
          <p:spPr bwMode="auto">
            <a:xfrm>
              <a:off x="5243513" y="3975101"/>
              <a:ext cx="169863" cy="206375"/>
            </a:xfrm>
            <a:custGeom>
              <a:avLst/>
              <a:gdLst>
                <a:gd name="T0" fmla="*/ 80 w 107"/>
                <a:gd name="T1" fmla="*/ 36 h 130"/>
                <a:gd name="T2" fmla="*/ 107 w 107"/>
                <a:gd name="T3" fmla="*/ 94 h 130"/>
                <a:gd name="T4" fmla="*/ 94 w 107"/>
                <a:gd name="T5" fmla="*/ 130 h 130"/>
                <a:gd name="T6" fmla="*/ 0 w 107"/>
                <a:gd name="T7" fmla="*/ 58 h 130"/>
                <a:gd name="T8" fmla="*/ 17 w 107"/>
                <a:gd name="T9" fmla="*/ 0 h 130"/>
                <a:gd name="T10" fmla="*/ 65 w 107"/>
                <a:gd name="T11" fmla="*/ 53 h 130"/>
                <a:gd name="T12" fmla="*/ 80 w 107"/>
                <a:gd name="T13" fmla="*/ 36 h 130"/>
              </a:gdLst>
              <a:ahLst/>
              <a:cxnLst>
                <a:cxn ang="0">
                  <a:pos x="T0" y="T1"/>
                </a:cxn>
                <a:cxn ang="0">
                  <a:pos x="T2" y="T3"/>
                </a:cxn>
                <a:cxn ang="0">
                  <a:pos x="T4" y="T5"/>
                </a:cxn>
                <a:cxn ang="0">
                  <a:pos x="T6" y="T7"/>
                </a:cxn>
                <a:cxn ang="0">
                  <a:pos x="T8" y="T9"/>
                </a:cxn>
                <a:cxn ang="0">
                  <a:pos x="T10" y="T11"/>
                </a:cxn>
                <a:cxn ang="0">
                  <a:pos x="T12" y="T13"/>
                </a:cxn>
              </a:cxnLst>
              <a:rect l="0" t="0" r="r" b="b"/>
              <a:pathLst>
                <a:path w="107" h="130">
                  <a:moveTo>
                    <a:pt x="80" y="36"/>
                  </a:moveTo>
                  <a:lnTo>
                    <a:pt x="107" y="94"/>
                  </a:lnTo>
                  <a:lnTo>
                    <a:pt x="94" y="130"/>
                  </a:lnTo>
                  <a:lnTo>
                    <a:pt x="0" y="58"/>
                  </a:lnTo>
                  <a:lnTo>
                    <a:pt x="17" y="0"/>
                  </a:lnTo>
                  <a:lnTo>
                    <a:pt x="65" y="53"/>
                  </a:lnTo>
                  <a:lnTo>
                    <a:pt x="80" y="36"/>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işľîḍè"/>
            <p:cNvSpPr/>
            <p:nvPr/>
          </p:nvSpPr>
          <p:spPr bwMode="auto">
            <a:xfrm>
              <a:off x="6230938" y="3986213"/>
              <a:ext cx="303213" cy="1062038"/>
            </a:xfrm>
            <a:custGeom>
              <a:avLst/>
              <a:gdLst>
                <a:gd name="T0" fmla="*/ 13 w 79"/>
                <a:gd name="T1" fmla="*/ 0 h 277"/>
                <a:gd name="T2" fmla="*/ 15 w 79"/>
                <a:gd name="T3" fmla="*/ 2 h 277"/>
                <a:gd name="T4" fmla="*/ 75 w 79"/>
                <a:gd name="T5" fmla="*/ 39 h 277"/>
                <a:gd name="T6" fmla="*/ 76 w 79"/>
                <a:gd name="T7" fmla="*/ 41 h 277"/>
                <a:gd name="T8" fmla="*/ 65 w 79"/>
                <a:gd name="T9" fmla="*/ 125 h 277"/>
                <a:gd name="T10" fmla="*/ 65 w 79"/>
                <a:gd name="T11" fmla="*/ 125 h 277"/>
                <a:gd name="T12" fmla="*/ 79 w 79"/>
                <a:gd name="T13" fmla="*/ 275 h 277"/>
                <a:gd name="T14" fmla="*/ 45 w 79"/>
                <a:gd name="T15" fmla="*/ 259 h 277"/>
                <a:gd name="T16" fmla="*/ 0 w 79"/>
                <a:gd name="T17" fmla="*/ 120 h 277"/>
                <a:gd name="T18" fmla="*/ 13 w 79"/>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77">
                  <a:moveTo>
                    <a:pt x="13" y="0"/>
                  </a:moveTo>
                  <a:cubicBezTo>
                    <a:pt x="15" y="2"/>
                    <a:pt x="15" y="2"/>
                    <a:pt x="15" y="2"/>
                  </a:cubicBezTo>
                  <a:cubicBezTo>
                    <a:pt x="75" y="39"/>
                    <a:pt x="75" y="39"/>
                    <a:pt x="75" y="39"/>
                  </a:cubicBezTo>
                  <a:cubicBezTo>
                    <a:pt x="76" y="39"/>
                    <a:pt x="76" y="40"/>
                    <a:pt x="76" y="41"/>
                  </a:cubicBezTo>
                  <a:cubicBezTo>
                    <a:pt x="65" y="125"/>
                    <a:pt x="65" y="125"/>
                    <a:pt x="65" y="125"/>
                  </a:cubicBezTo>
                  <a:cubicBezTo>
                    <a:pt x="65" y="125"/>
                    <a:pt x="65" y="125"/>
                    <a:pt x="65" y="125"/>
                  </a:cubicBezTo>
                  <a:cubicBezTo>
                    <a:pt x="79" y="275"/>
                    <a:pt x="79" y="275"/>
                    <a:pt x="79" y="275"/>
                  </a:cubicBezTo>
                  <a:cubicBezTo>
                    <a:pt x="79" y="277"/>
                    <a:pt x="46" y="261"/>
                    <a:pt x="45" y="259"/>
                  </a:cubicBezTo>
                  <a:cubicBezTo>
                    <a:pt x="0" y="120"/>
                    <a:pt x="0" y="120"/>
                    <a:pt x="0" y="120"/>
                  </a:cubicBezTo>
                  <a:cubicBezTo>
                    <a:pt x="13" y="0"/>
                    <a:pt x="13" y="0"/>
                    <a:pt x="13" y="0"/>
                  </a:cubicBezTo>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S1ïḓê"/>
            <p:cNvSpPr/>
            <p:nvPr/>
          </p:nvSpPr>
          <p:spPr bwMode="auto">
            <a:xfrm>
              <a:off x="6034088" y="4411663"/>
              <a:ext cx="211138" cy="279400"/>
            </a:xfrm>
            <a:custGeom>
              <a:avLst/>
              <a:gdLst>
                <a:gd name="T0" fmla="*/ 29 w 133"/>
                <a:gd name="T1" fmla="*/ 80 h 176"/>
                <a:gd name="T2" fmla="*/ 0 w 133"/>
                <a:gd name="T3" fmla="*/ 104 h 176"/>
                <a:gd name="T4" fmla="*/ 3 w 133"/>
                <a:gd name="T5" fmla="*/ 176 h 176"/>
                <a:gd name="T6" fmla="*/ 37 w 133"/>
                <a:gd name="T7" fmla="*/ 145 h 176"/>
                <a:gd name="T8" fmla="*/ 32 w 133"/>
                <a:gd name="T9" fmla="*/ 142 h 176"/>
                <a:gd name="T10" fmla="*/ 29 w 133"/>
                <a:gd name="T11" fmla="*/ 80 h 176"/>
                <a:gd name="T12" fmla="*/ 126 w 133"/>
                <a:gd name="T13" fmla="*/ 0 h 176"/>
                <a:gd name="T14" fmla="*/ 75 w 133"/>
                <a:gd name="T15" fmla="*/ 41 h 176"/>
                <a:gd name="T16" fmla="*/ 85 w 133"/>
                <a:gd name="T17" fmla="*/ 97 h 176"/>
                <a:gd name="T18" fmla="*/ 133 w 133"/>
                <a:gd name="T19" fmla="*/ 51 h 176"/>
                <a:gd name="T20" fmla="*/ 124 w 133"/>
                <a:gd name="T21" fmla="*/ 22 h 176"/>
                <a:gd name="T22" fmla="*/ 126 w 13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76">
                  <a:moveTo>
                    <a:pt x="29" y="80"/>
                  </a:moveTo>
                  <a:lnTo>
                    <a:pt x="0" y="104"/>
                  </a:lnTo>
                  <a:lnTo>
                    <a:pt x="3" y="176"/>
                  </a:lnTo>
                  <a:lnTo>
                    <a:pt x="37" y="145"/>
                  </a:lnTo>
                  <a:lnTo>
                    <a:pt x="32" y="142"/>
                  </a:lnTo>
                  <a:lnTo>
                    <a:pt x="29" y="80"/>
                  </a:lnTo>
                  <a:close/>
                  <a:moveTo>
                    <a:pt x="126" y="0"/>
                  </a:moveTo>
                  <a:lnTo>
                    <a:pt x="75" y="41"/>
                  </a:lnTo>
                  <a:lnTo>
                    <a:pt x="85" y="97"/>
                  </a:lnTo>
                  <a:lnTo>
                    <a:pt x="133" y="51"/>
                  </a:lnTo>
                  <a:lnTo>
                    <a:pt x="124" y="22"/>
                  </a:lnTo>
                  <a:lnTo>
                    <a:pt x="126" y="0"/>
                  </a:lnTo>
                  <a:close/>
                </a:path>
              </a:pathLst>
            </a:cu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8" name="íṡļîďè"/>
            <p:cNvSpPr/>
            <p:nvPr/>
          </p:nvSpPr>
          <p:spPr bwMode="auto">
            <a:xfrm>
              <a:off x="6034088" y="4411663"/>
              <a:ext cx="211138" cy="279400"/>
            </a:xfrm>
            <a:custGeom>
              <a:avLst/>
              <a:gdLst>
                <a:gd name="T0" fmla="*/ 29 w 133"/>
                <a:gd name="T1" fmla="*/ 80 h 176"/>
                <a:gd name="T2" fmla="*/ 0 w 133"/>
                <a:gd name="T3" fmla="*/ 104 h 176"/>
                <a:gd name="T4" fmla="*/ 3 w 133"/>
                <a:gd name="T5" fmla="*/ 176 h 176"/>
                <a:gd name="T6" fmla="*/ 37 w 133"/>
                <a:gd name="T7" fmla="*/ 145 h 176"/>
                <a:gd name="T8" fmla="*/ 32 w 133"/>
                <a:gd name="T9" fmla="*/ 142 h 176"/>
                <a:gd name="T10" fmla="*/ 29 w 133"/>
                <a:gd name="T11" fmla="*/ 80 h 176"/>
                <a:gd name="T12" fmla="*/ 126 w 133"/>
                <a:gd name="T13" fmla="*/ 0 h 176"/>
                <a:gd name="T14" fmla="*/ 75 w 133"/>
                <a:gd name="T15" fmla="*/ 41 h 176"/>
                <a:gd name="T16" fmla="*/ 85 w 133"/>
                <a:gd name="T17" fmla="*/ 97 h 176"/>
                <a:gd name="T18" fmla="*/ 133 w 133"/>
                <a:gd name="T19" fmla="*/ 51 h 176"/>
                <a:gd name="T20" fmla="*/ 124 w 133"/>
                <a:gd name="T21" fmla="*/ 22 h 176"/>
                <a:gd name="T22" fmla="*/ 126 w 13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76">
                  <a:moveTo>
                    <a:pt x="29" y="80"/>
                  </a:moveTo>
                  <a:lnTo>
                    <a:pt x="0" y="104"/>
                  </a:lnTo>
                  <a:lnTo>
                    <a:pt x="3" y="176"/>
                  </a:lnTo>
                  <a:lnTo>
                    <a:pt x="37" y="145"/>
                  </a:lnTo>
                  <a:lnTo>
                    <a:pt x="32" y="142"/>
                  </a:lnTo>
                  <a:lnTo>
                    <a:pt x="29" y="80"/>
                  </a:lnTo>
                  <a:moveTo>
                    <a:pt x="126" y="0"/>
                  </a:moveTo>
                  <a:lnTo>
                    <a:pt x="75" y="41"/>
                  </a:lnTo>
                  <a:lnTo>
                    <a:pt x="85" y="97"/>
                  </a:lnTo>
                  <a:lnTo>
                    <a:pt x="133" y="51"/>
                  </a:lnTo>
                  <a:lnTo>
                    <a:pt x="124" y="22"/>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9" name="í$ḷîḓê"/>
            <p:cNvSpPr/>
            <p:nvPr/>
          </p:nvSpPr>
          <p:spPr bwMode="auto">
            <a:xfrm>
              <a:off x="6080125" y="4476751"/>
              <a:ext cx="88900" cy="165100"/>
            </a:xfrm>
            <a:custGeom>
              <a:avLst/>
              <a:gdLst>
                <a:gd name="T0" fmla="*/ 46 w 56"/>
                <a:gd name="T1" fmla="*/ 0 h 104"/>
                <a:gd name="T2" fmla="*/ 0 w 56"/>
                <a:gd name="T3" fmla="*/ 39 h 104"/>
                <a:gd name="T4" fmla="*/ 3 w 56"/>
                <a:gd name="T5" fmla="*/ 101 h 104"/>
                <a:gd name="T6" fmla="*/ 8 w 56"/>
                <a:gd name="T7" fmla="*/ 104 h 104"/>
                <a:gd name="T8" fmla="*/ 56 w 56"/>
                <a:gd name="T9" fmla="*/ 56 h 104"/>
                <a:gd name="T10" fmla="*/ 46 w 56"/>
                <a:gd name="T11" fmla="*/ 0 h 104"/>
              </a:gdLst>
              <a:ahLst/>
              <a:cxnLst>
                <a:cxn ang="0">
                  <a:pos x="T0" y="T1"/>
                </a:cxn>
                <a:cxn ang="0">
                  <a:pos x="T2" y="T3"/>
                </a:cxn>
                <a:cxn ang="0">
                  <a:pos x="T4" y="T5"/>
                </a:cxn>
                <a:cxn ang="0">
                  <a:pos x="T6" y="T7"/>
                </a:cxn>
                <a:cxn ang="0">
                  <a:pos x="T8" y="T9"/>
                </a:cxn>
                <a:cxn ang="0">
                  <a:pos x="T10" y="T11"/>
                </a:cxn>
              </a:cxnLst>
              <a:rect l="0" t="0" r="r" b="b"/>
              <a:pathLst>
                <a:path w="56" h="104">
                  <a:moveTo>
                    <a:pt x="46" y="0"/>
                  </a:moveTo>
                  <a:lnTo>
                    <a:pt x="0" y="39"/>
                  </a:lnTo>
                  <a:lnTo>
                    <a:pt x="3" y="101"/>
                  </a:lnTo>
                  <a:lnTo>
                    <a:pt x="8" y="104"/>
                  </a:lnTo>
                  <a:lnTo>
                    <a:pt x="56" y="56"/>
                  </a:lnTo>
                  <a:lnTo>
                    <a:pt x="46" y="0"/>
                  </a:lnTo>
                  <a:close/>
                </a:path>
              </a:pathLst>
            </a:custGeom>
            <a:solidFill>
              <a:srgbClr val="1F22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 name="ïṩ1ïḋé"/>
            <p:cNvSpPr/>
            <p:nvPr/>
          </p:nvSpPr>
          <p:spPr bwMode="auto">
            <a:xfrm>
              <a:off x="6080125" y="4476751"/>
              <a:ext cx="88900" cy="165100"/>
            </a:xfrm>
            <a:custGeom>
              <a:avLst/>
              <a:gdLst>
                <a:gd name="T0" fmla="*/ 46 w 56"/>
                <a:gd name="T1" fmla="*/ 0 h 104"/>
                <a:gd name="T2" fmla="*/ 0 w 56"/>
                <a:gd name="T3" fmla="*/ 39 h 104"/>
                <a:gd name="T4" fmla="*/ 3 w 56"/>
                <a:gd name="T5" fmla="*/ 101 h 104"/>
                <a:gd name="T6" fmla="*/ 8 w 56"/>
                <a:gd name="T7" fmla="*/ 104 h 104"/>
                <a:gd name="T8" fmla="*/ 56 w 56"/>
                <a:gd name="T9" fmla="*/ 56 h 104"/>
                <a:gd name="T10" fmla="*/ 46 w 56"/>
                <a:gd name="T11" fmla="*/ 0 h 104"/>
              </a:gdLst>
              <a:ahLst/>
              <a:cxnLst>
                <a:cxn ang="0">
                  <a:pos x="T0" y="T1"/>
                </a:cxn>
                <a:cxn ang="0">
                  <a:pos x="T2" y="T3"/>
                </a:cxn>
                <a:cxn ang="0">
                  <a:pos x="T4" y="T5"/>
                </a:cxn>
                <a:cxn ang="0">
                  <a:pos x="T6" y="T7"/>
                </a:cxn>
                <a:cxn ang="0">
                  <a:pos x="T8" y="T9"/>
                </a:cxn>
                <a:cxn ang="0">
                  <a:pos x="T10" y="T11"/>
                </a:cxn>
              </a:cxnLst>
              <a:rect l="0" t="0" r="r" b="b"/>
              <a:pathLst>
                <a:path w="56" h="104">
                  <a:moveTo>
                    <a:pt x="46" y="0"/>
                  </a:moveTo>
                  <a:lnTo>
                    <a:pt x="0" y="39"/>
                  </a:lnTo>
                  <a:lnTo>
                    <a:pt x="3" y="101"/>
                  </a:lnTo>
                  <a:lnTo>
                    <a:pt x="8" y="104"/>
                  </a:lnTo>
                  <a:lnTo>
                    <a:pt x="56" y="5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1" name="ï$ḷîḑè"/>
            <p:cNvSpPr/>
            <p:nvPr/>
          </p:nvSpPr>
          <p:spPr bwMode="auto">
            <a:xfrm>
              <a:off x="6230938" y="4349751"/>
              <a:ext cx="160338" cy="142875"/>
            </a:xfrm>
            <a:custGeom>
              <a:avLst/>
              <a:gdLst>
                <a:gd name="T0" fmla="*/ 101 w 101"/>
                <a:gd name="T1" fmla="*/ 0 h 90"/>
                <a:gd name="T2" fmla="*/ 29 w 101"/>
                <a:gd name="T3" fmla="*/ 15 h 90"/>
                <a:gd name="T4" fmla="*/ 2 w 101"/>
                <a:gd name="T5" fmla="*/ 39 h 90"/>
                <a:gd name="T6" fmla="*/ 0 w 101"/>
                <a:gd name="T7" fmla="*/ 61 h 90"/>
                <a:gd name="T8" fmla="*/ 9 w 101"/>
                <a:gd name="T9" fmla="*/ 90 h 90"/>
                <a:gd name="T10" fmla="*/ 101 w 101"/>
                <a:gd name="T11" fmla="*/ 0 h 90"/>
              </a:gdLst>
              <a:ahLst/>
              <a:cxnLst>
                <a:cxn ang="0">
                  <a:pos x="T0" y="T1"/>
                </a:cxn>
                <a:cxn ang="0">
                  <a:pos x="T2" y="T3"/>
                </a:cxn>
                <a:cxn ang="0">
                  <a:pos x="T4" y="T5"/>
                </a:cxn>
                <a:cxn ang="0">
                  <a:pos x="T6" y="T7"/>
                </a:cxn>
                <a:cxn ang="0">
                  <a:pos x="T8" y="T9"/>
                </a:cxn>
                <a:cxn ang="0">
                  <a:pos x="T10" y="T11"/>
                </a:cxn>
              </a:cxnLst>
              <a:rect l="0" t="0" r="r" b="b"/>
              <a:pathLst>
                <a:path w="101" h="90">
                  <a:moveTo>
                    <a:pt x="101" y="0"/>
                  </a:moveTo>
                  <a:lnTo>
                    <a:pt x="29" y="15"/>
                  </a:lnTo>
                  <a:lnTo>
                    <a:pt x="2" y="39"/>
                  </a:lnTo>
                  <a:lnTo>
                    <a:pt x="0" y="61"/>
                  </a:lnTo>
                  <a:lnTo>
                    <a:pt x="9" y="90"/>
                  </a:lnTo>
                  <a:lnTo>
                    <a:pt x="101" y="0"/>
                  </a:lnTo>
                  <a:close/>
                </a:path>
              </a:pathLst>
            </a:custGeom>
            <a:solidFill>
              <a:srgbClr val="262A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 name="iṡľïḑe"/>
            <p:cNvSpPr/>
            <p:nvPr/>
          </p:nvSpPr>
          <p:spPr bwMode="auto">
            <a:xfrm>
              <a:off x="6230938" y="4349751"/>
              <a:ext cx="160338" cy="142875"/>
            </a:xfrm>
            <a:custGeom>
              <a:avLst/>
              <a:gdLst>
                <a:gd name="T0" fmla="*/ 101 w 101"/>
                <a:gd name="T1" fmla="*/ 0 h 90"/>
                <a:gd name="T2" fmla="*/ 29 w 101"/>
                <a:gd name="T3" fmla="*/ 15 h 90"/>
                <a:gd name="T4" fmla="*/ 2 w 101"/>
                <a:gd name="T5" fmla="*/ 39 h 90"/>
                <a:gd name="T6" fmla="*/ 0 w 101"/>
                <a:gd name="T7" fmla="*/ 61 h 90"/>
                <a:gd name="T8" fmla="*/ 9 w 101"/>
                <a:gd name="T9" fmla="*/ 90 h 90"/>
                <a:gd name="T10" fmla="*/ 101 w 101"/>
                <a:gd name="T11" fmla="*/ 0 h 90"/>
              </a:gdLst>
              <a:ahLst/>
              <a:cxnLst>
                <a:cxn ang="0">
                  <a:pos x="T0" y="T1"/>
                </a:cxn>
                <a:cxn ang="0">
                  <a:pos x="T2" y="T3"/>
                </a:cxn>
                <a:cxn ang="0">
                  <a:pos x="T4" y="T5"/>
                </a:cxn>
                <a:cxn ang="0">
                  <a:pos x="T6" y="T7"/>
                </a:cxn>
                <a:cxn ang="0">
                  <a:pos x="T8" y="T9"/>
                </a:cxn>
                <a:cxn ang="0">
                  <a:pos x="T10" y="T11"/>
                </a:cxn>
              </a:cxnLst>
              <a:rect l="0" t="0" r="r" b="b"/>
              <a:pathLst>
                <a:path w="101" h="90">
                  <a:moveTo>
                    <a:pt x="101" y="0"/>
                  </a:moveTo>
                  <a:lnTo>
                    <a:pt x="29" y="15"/>
                  </a:lnTo>
                  <a:lnTo>
                    <a:pt x="2" y="39"/>
                  </a:lnTo>
                  <a:lnTo>
                    <a:pt x="0" y="61"/>
                  </a:lnTo>
                  <a:lnTo>
                    <a:pt x="9" y="90"/>
                  </a:lnTo>
                  <a:lnTo>
                    <a:pt x="1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3" name="íṧļïdé"/>
            <p:cNvSpPr/>
            <p:nvPr/>
          </p:nvSpPr>
          <p:spPr bwMode="auto">
            <a:xfrm>
              <a:off x="5392738" y="4124326"/>
              <a:ext cx="1014413" cy="376238"/>
            </a:xfrm>
            <a:custGeom>
              <a:avLst/>
              <a:gdLst>
                <a:gd name="T0" fmla="*/ 615 w 639"/>
                <a:gd name="T1" fmla="*/ 0 h 237"/>
                <a:gd name="T2" fmla="*/ 346 w 639"/>
                <a:gd name="T3" fmla="*/ 150 h 237"/>
                <a:gd name="T4" fmla="*/ 13 w 639"/>
                <a:gd name="T5" fmla="*/ 0 h 237"/>
                <a:gd name="T6" fmla="*/ 0 w 639"/>
                <a:gd name="T7" fmla="*/ 36 h 237"/>
                <a:gd name="T8" fmla="*/ 349 w 639"/>
                <a:gd name="T9" fmla="*/ 237 h 237"/>
                <a:gd name="T10" fmla="*/ 639 w 639"/>
                <a:gd name="T11" fmla="*/ 145 h 237"/>
                <a:gd name="T12" fmla="*/ 615 w 639"/>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639" h="237">
                  <a:moveTo>
                    <a:pt x="615" y="0"/>
                  </a:moveTo>
                  <a:lnTo>
                    <a:pt x="346" y="150"/>
                  </a:lnTo>
                  <a:lnTo>
                    <a:pt x="13" y="0"/>
                  </a:lnTo>
                  <a:lnTo>
                    <a:pt x="0" y="36"/>
                  </a:lnTo>
                  <a:lnTo>
                    <a:pt x="349" y="237"/>
                  </a:lnTo>
                  <a:lnTo>
                    <a:pt x="639" y="145"/>
                  </a:lnTo>
                  <a:lnTo>
                    <a:pt x="615" y="0"/>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技术措施</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5045287" y="2451947"/>
            <a:ext cx="6053667" cy="2900680"/>
          </a:xfrm>
          <a:prstGeom prst="rect">
            <a:avLst/>
          </a:prstGeom>
          <a:noFill/>
        </p:spPr>
        <p:txBody>
          <a:bodyPr wrap="square" rtlCol="0" anchor="t">
            <a:spAutoFit/>
          </a:bodyPr>
          <a:lstStyle/>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物料清洗和铲除（粘结在设备内壁的易燃、有毒物质）</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清水灌洗/加热水煮/蒸汽冲洗化学清洗/人工铲除</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动火取样分析</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取样时间：动火前30min，动火作业期间</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取样点的位置（气体与空气密度比）</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足够的保险系数（爆炸下限的20%）</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检测方法不正确=没有检测</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5" name="f2cbf1bb-a32e-45cd-b9b9-2e196c207b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33020" y="2088727"/>
            <a:ext cx="5012267" cy="4602480"/>
            <a:chOff x="3324225" y="955676"/>
            <a:chExt cx="5454650" cy="5008563"/>
          </a:xfrm>
        </p:grpSpPr>
        <p:sp>
          <p:nvSpPr>
            <p:cNvPr id="6" name="ísliḋê"/>
            <p:cNvSpPr/>
            <p:nvPr/>
          </p:nvSpPr>
          <p:spPr bwMode="auto">
            <a:xfrm>
              <a:off x="3705225" y="5821363"/>
              <a:ext cx="1108075" cy="76200"/>
            </a:xfrm>
            <a:custGeom>
              <a:avLst/>
              <a:gdLst>
                <a:gd name="T0" fmla="*/ 74 w 289"/>
                <a:gd name="T1" fmla="*/ 0 h 20"/>
                <a:gd name="T2" fmla="*/ 0 w 289"/>
                <a:gd name="T3" fmla="*/ 9 h 20"/>
                <a:gd name="T4" fmla="*/ 145 w 289"/>
                <a:gd name="T5" fmla="*/ 20 h 20"/>
                <a:gd name="T6" fmla="*/ 289 w 289"/>
                <a:gd name="T7" fmla="*/ 9 h 20"/>
                <a:gd name="T8" fmla="*/ 222 w 289"/>
                <a:gd name="T9" fmla="*/ 0 h 20"/>
                <a:gd name="T10" fmla="*/ 148 w 289"/>
                <a:gd name="T11" fmla="*/ 12 h 20"/>
                <a:gd name="T12" fmla="*/ 74 w 28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89" h="20">
                  <a:moveTo>
                    <a:pt x="74" y="0"/>
                  </a:moveTo>
                  <a:cubicBezTo>
                    <a:pt x="30" y="1"/>
                    <a:pt x="0" y="5"/>
                    <a:pt x="0" y="9"/>
                  </a:cubicBezTo>
                  <a:cubicBezTo>
                    <a:pt x="0" y="15"/>
                    <a:pt x="65" y="20"/>
                    <a:pt x="145" y="20"/>
                  </a:cubicBezTo>
                  <a:cubicBezTo>
                    <a:pt x="224" y="20"/>
                    <a:pt x="289" y="15"/>
                    <a:pt x="289" y="9"/>
                  </a:cubicBezTo>
                  <a:cubicBezTo>
                    <a:pt x="289" y="5"/>
                    <a:pt x="262" y="2"/>
                    <a:pt x="222" y="0"/>
                  </a:cubicBezTo>
                  <a:cubicBezTo>
                    <a:pt x="198" y="8"/>
                    <a:pt x="173" y="12"/>
                    <a:pt x="148" y="12"/>
                  </a:cubicBezTo>
                  <a:cubicBezTo>
                    <a:pt x="123" y="12"/>
                    <a:pt x="98" y="8"/>
                    <a:pt x="74" y="0"/>
                  </a:cubicBezTo>
                </a:path>
              </a:pathLst>
            </a:cu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ïṧḻiďé"/>
            <p:cNvSpPr/>
            <p:nvPr/>
          </p:nvSpPr>
          <p:spPr bwMode="auto">
            <a:xfrm>
              <a:off x="3324225" y="4067176"/>
              <a:ext cx="1900238" cy="1897063"/>
            </a:xfrm>
            <a:custGeom>
              <a:avLst/>
              <a:gdLst>
                <a:gd name="T0" fmla="*/ 411 w 495"/>
                <a:gd name="T1" fmla="*/ 399 h 495"/>
                <a:gd name="T2" fmla="*/ 96 w 495"/>
                <a:gd name="T3" fmla="*/ 411 h 495"/>
                <a:gd name="T4" fmla="*/ 84 w 495"/>
                <a:gd name="T5" fmla="*/ 96 h 495"/>
                <a:gd name="T6" fmla="*/ 399 w 495"/>
                <a:gd name="T7" fmla="*/ 83 h 495"/>
                <a:gd name="T8" fmla="*/ 411 w 495"/>
                <a:gd name="T9" fmla="*/ 399 h 495"/>
                <a:gd name="T10" fmla="*/ 134 w 495"/>
                <a:gd name="T11" fmla="*/ 142 h 495"/>
                <a:gd name="T12" fmla="*/ 142 w 495"/>
                <a:gd name="T13" fmla="*/ 361 h 495"/>
                <a:gd name="T14" fmla="*/ 361 w 495"/>
                <a:gd name="T15" fmla="*/ 352 h 495"/>
                <a:gd name="T16" fmla="*/ 353 w 495"/>
                <a:gd name="T17" fmla="*/ 133 h 495"/>
                <a:gd name="T18" fmla="*/ 134 w 495"/>
                <a:gd name="T19" fmla="*/ 14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95">
                  <a:moveTo>
                    <a:pt x="411" y="399"/>
                  </a:moveTo>
                  <a:cubicBezTo>
                    <a:pt x="328" y="489"/>
                    <a:pt x="186" y="495"/>
                    <a:pt x="96" y="411"/>
                  </a:cubicBezTo>
                  <a:cubicBezTo>
                    <a:pt x="6" y="327"/>
                    <a:pt x="0" y="186"/>
                    <a:pt x="84" y="96"/>
                  </a:cubicBezTo>
                  <a:cubicBezTo>
                    <a:pt x="167" y="5"/>
                    <a:pt x="309" y="0"/>
                    <a:pt x="399" y="83"/>
                  </a:cubicBezTo>
                  <a:cubicBezTo>
                    <a:pt x="490" y="167"/>
                    <a:pt x="495" y="308"/>
                    <a:pt x="411" y="399"/>
                  </a:cubicBezTo>
                  <a:moveTo>
                    <a:pt x="134" y="142"/>
                  </a:moveTo>
                  <a:cubicBezTo>
                    <a:pt x="76" y="205"/>
                    <a:pt x="80" y="303"/>
                    <a:pt x="142" y="361"/>
                  </a:cubicBezTo>
                  <a:cubicBezTo>
                    <a:pt x="205" y="419"/>
                    <a:pt x="303" y="415"/>
                    <a:pt x="361" y="352"/>
                  </a:cubicBezTo>
                  <a:cubicBezTo>
                    <a:pt x="419" y="290"/>
                    <a:pt x="415" y="191"/>
                    <a:pt x="353" y="133"/>
                  </a:cubicBezTo>
                  <a:cubicBezTo>
                    <a:pt x="290" y="75"/>
                    <a:pt x="192" y="79"/>
                    <a:pt x="134" y="142"/>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iŝḻïḍe"/>
            <p:cNvSpPr/>
            <p:nvPr/>
          </p:nvSpPr>
          <p:spPr bwMode="auto">
            <a:xfrm>
              <a:off x="7140575" y="1350963"/>
              <a:ext cx="982663" cy="1003300"/>
            </a:xfrm>
            <a:custGeom>
              <a:avLst/>
              <a:gdLst>
                <a:gd name="T0" fmla="*/ 159 w 256"/>
                <a:gd name="T1" fmla="*/ 2 h 262"/>
                <a:gd name="T2" fmla="*/ 2 w 256"/>
                <a:gd name="T3" fmla="*/ 172 h 262"/>
                <a:gd name="T4" fmla="*/ 3 w 256"/>
                <a:gd name="T5" fmla="*/ 180 h 262"/>
                <a:gd name="T6" fmla="*/ 89 w 256"/>
                <a:gd name="T7" fmla="*/ 260 h 262"/>
                <a:gd name="T8" fmla="*/ 97 w 256"/>
                <a:gd name="T9" fmla="*/ 259 h 262"/>
                <a:gd name="T10" fmla="*/ 128 w 256"/>
                <a:gd name="T11" fmla="*/ 227 h 262"/>
                <a:gd name="T12" fmla="*/ 128 w 256"/>
                <a:gd name="T13" fmla="*/ 219 h 262"/>
                <a:gd name="T14" fmla="*/ 94 w 256"/>
                <a:gd name="T15" fmla="*/ 187 h 262"/>
                <a:gd name="T16" fmla="*/ 93 w 256"/>
                <a:gd name="T17" fmla="*/ 179 h 262"/>
                <a:gd name="T18" fmla="*/ 107 w 256"/>
                <a:gd name="T19" fmla="*/ 164 h 262"/>
                <a:gd name="T20" fmla="*/ 115 w 256"/>
                <a:gd name="T21" fmla="*/ 164 h 262"/>
                <a:gd name="T22" fmla="*/ 149 w 256"/>
                <a:gd name="T23" fmla="*/ 195 h 262"/>
                <a:gd name="T24" fmla="*/ 157 w 256"/>
                <a:gd name="T25" fmla="*/ 195 h 262"/>
                <a:gd name="T26" fmla="*/ 192 w 256"/>
                <a:gd name="T27" fmla="*/ 158 h 262"/>
                <a:gd name="T28" fmla="*/ 191 w 256"/>
                <a:gd name="T29" fmla="*/ 149 h 262"/>
                <a:gd name="T30" fmla="*/ 158 w 256"/>
                <a:gd name="T31" fmla="*/ 118 h 262"/>
                <a:gd name="T32" fmla="*/ 157 w 256"/>
                <a:gd name="T33" fmla="*/ 110 h 262"/>
                <a:gd name="T34" fmla="*/ 171 w 256"/>
                <a:gd name="T35" fmla="*/ 95 h 262"/>
                <a:gd name="T36" fmla="*/ 179 w 256"/>
                <a:gd name="T37" fmla="*/ 95 h 262"/>
                <a:gd name="T38" fmla="*/ 213 w 256"/>
                <a:gd name="T39" fmla="*/ 126 h 262"/>
                <a:gd name="T40" fmla="*/ 221 w 256"/>
                <a:gd name="T41" fmla="*/ 126 h 262"/>
                <a:gd name="T42" fmla="*/ 254 w 256"/>
                <a:gd name="T43" fmla="*/ 90 h 262"/>
                <a:gd name="T44" fmla="*/ 254 w 256"/>
                <a:gd name="T45" fmla="*/ 82 h 262"/>
                <a:gd name="T46" fmla="*/ 167 w 256"/>
                <a:gd name="T47" fmla="*/ 2 h 262"/>
                <a:gd name="T48" fmla="*/ 159 w 256"/>
                <a:gd name="T4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2">
                  <a:moveTo>
                    <a:pt x="159" y="2"/>
                  </a:moveTo>
                  <a:cubicBezTo>
                    <a:pt x="2" y="172"/>
                    <a:pt x="2" y="172"/>
                    <a:pt x="2" y="172"/>
                  </a:cubicBezTo>
                  <a:cubicBezTo>
                    <a:pt x="0" y="174"/>
                    <a:pt x="0" y="178"/>
                    <a:pt x="3" y="180"/>
                  </a:cubicBezTo>
                  <a:cubicBezTo>
                    <a:pt x="89" y="260"/>
                    <a:pt x="89" y="260"/>
                    <a:pt x="89" y="260"/>
                  </a:cubicBezTo>
                  <a:cubicBezTo>
                    <a:pt x="92" y="262"/>
                    <a:pt x="95" y="262"/>
                    <a:pt x="97" y="259"/>
                  </a:cubicBezTo>
                  <a:cubicBezTo>
                    <a:pt x="128" y="227"/>
                    <a:pt x="128" y="227"/>
                    <a:pt x="128" y="227"/>
                  </a:cubicBezTo>
                  <a:cubicBezTo>
                    <a:pt x="130" y="224"/>
                    <a:pt x="130" y="221"/>
                    <a:pt x="128" y="219"/>
                  </a:cubicBezTo>
                  <a:cubicBezTo>
                    <a:pt x="94" y="187"/>
                    <a:pt x="94" y="187"/>
                    <a:pt x="94" y="187"/>
                  </a:cubicBezTo>
                  <a:cubicBezTo>
                    <a:pt x="91" y="185"/>
                    <a:pt x="91" y="182"/>
                    <a:pt x="93" y="179"/>
                  </a:cubicBezTo>
                  <a:cubicBezTo>
                    <a:pt x="107" y="164"/>
                    <a:pt x="107" y="164"/>
                    <a:pt x="107" y="164"/>
                  </a:cubicBezTo>
                  <a:cubicBezTo>
                    <a:pt x="109" y="162"/>
                    <a:pt x="113" y="162"/>
                    <a:pt x="115" y="164"/>
                  </a:cubicBezTo>
                  <a:cubicBezTo>
                    <a:pt x="149" y="195"/>
                    <a:pt x="149" y="195"/>
                    <a:pt x="149" y="195"/>
                  </a:cubicBezTo>
                  <a:cubicBezTo>
                    <a:pt x="151" y="197"/>
                    <a:pt x="155" y="197"/>
                    <a:pt x="157" y="195"/>
                  </a:cubicBezTo>
                  <a:cubicBezTo>
                    <a:pt x="192" y="158"/>
                    <a:pt x="192" y="158"/>
                    <a:pt x="192" y="158"/>
                  </a:cubicBezTo>
                  <a:cubicBezTo>
                    <a:pt x="194" y="155"/>
                    <a:pt x="194" y="152"/>
                    <a:pt x="191" y="149"/>
                  </a:cubicBezTo>
                  <a:cubicBezTo>
                    <a:pt x="158" y="118"/>
                    <a:pt x="158" y="118"/>
                    <a:pt x="158" y="118"/>
                  </a:cubicBezTo>
                  <a:cubicBezTo>
                    <a:pt x="155" y="116"/>
                    <a:pt x="155" y="112"/>
                    <a:pt x="157" y="110"/>
                  </a:cubicBezTo>
                  <a:cubicBezTo>
                    <a:pt x="171" y="95"/>
                    <a:pt x="171" y="95"/>
                    <a:pt x="171" y="95"/>
                  </a:cubicBezTo>
                  <a:cubicBezTo>
                    <a:pt x="173" y="93"/>
                    <a:pt x="177" y="93"/>
                    <a:pt x="179" y="95"/>
                  </a:cubicBezTo>
                  <a:cubicBezTo>
                    <a:pt x="213" y="126"/>
                    <a:pt x="213" y="126"/>
                    <a:pt x="213" y="126"/>
                  </a:cubicBezTo>
                  <a:cubicBezTo>
                    <a:pt x="215" y="128"/>
                    <a:pt x="219" y="128"/>
                    <a:pt x="221" y="126"/>
                  </a:cubicBezTo>
                  <a:cubicBezTo>
                    <a:pt x="254" y="90"/>
                    <a:pt x="254" y="90"/>
                    <a:pt x="254" y="90"/>
                  </a:cubicBezTo>
                  <a:cubicBezTo>
                    <a:pt x="256" y="88"/>
                    <a:pt x="256" y="84"/>
                    <a:pt x="254" y="82"/>
                  </a:cubicBezTo>
                  <a:cubicBezTo>
                    <a:pt x="167" y="2"/>
                    <a:pt x="167" y="2"/>
                    <a:pt x="167" y="2"/>
                  </a:cubicBezTo>
                  <a:cubicBezTo>
                    <a:pt x="165" y="0"/>
                    <a:pt x="161" y="0"/>
                    <a:pt x="159" y="2"/>
                  </a:cubicBezTo>
                </a:path>
              </a:pathLst>
            </a:custGeom>
            <a:solidFill>
              <a:srgbClr val="666A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ïsliḓé"/>
            <p:cNvSpPr/>
            <p:nvPr/>
          </p:nvSpPr>
          <p:spPr bwMode="auto">
            <a:xfrm>
              <a:off x="7170738" y="1358901"/>
              <a:ext cx="609600" cy="819150"/>
            </a:xfrm>
            <a:custGeom>
              <a:avLst/>
              <a:gdLst>
                <a:gd name="T0" fmla="*/ 384 w 384"/>
                <a:gd name="T1" fmla="*/ 0 h 516"/>
                <a:gd name="T2" fmla="*/ 0 w 384"/>
                <a:gd name="T3" fmla="*/ 439 h 516"/>
                <a:gd name="T4" fmla="*/ 82 w 384"/>
                <a:gd name="T5" fmla="*/ 516 h 516"/>
                <a:gd name="T6" fmla="*/ 384 w 384"/>
                <a:gd name="T7" fmla="*/ 0 h 516"/>
                <a:gd name="T8" fmla="*/ 384 w 384"/>
                <a:gd name="T9" fmla="*/ 0 h 516"/>
              </a:gdLst>
              <a:ahLst/>
              <a:cxnLst>
                <a:cxn ang="0">
                  <a:pos x="T0" y="T1"/>
                </a:cxn>
                <a:cxn ang="0">
                  <a:pos x="T2" y="T3"/>
                </a:cxn>
                <a:cxn ang="0">
                  <a:pos x="T4" y="T5"/>
                </a:cxn>
                <a:cxn ang="0">
                  <a:pos x="T6" y="T7"/>
                </a:cxn>
                <a:cxn ang="0">
                  <a:pos x="T8" y="T9"/>
                </a:cxn>
              </a:cxnLst>
              <a:rect l="0" t="0" r="r" b="b"/>
              <a:pathLst>
                <a:path w="384" h="516">
                  <a:moveTo>
                    <a:pt x="384" y="0"/>
                  </a:moveTo>
                  <a:lnTo>
                    <a:pt x="0" y="439"/>
                  </a:lnTo>
                  <a:lnTo>
                    <a:pt x="82" y="516"/>
                  </a:lnTo>
                  <a:lnTo>
                    <a:pt x="384" y="0"/>
                  </a:lnTo>
                  <a:lnTo>
                    <a:pt x="384" y="0"/>
                  </a:lnTo>
                  <a:close/>
                </a:path>
              </a:pathLst>
            </a:custGeom>
            <a:solidFill>
              <a:srgbClr val="54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ïṧḻîḍe"/>
            <p:cNvSpPr/>
            <p:nvPr/>
          </p:nvSpPr>
          <p:spPr bwMode="auto">
            <a:xfrm>
              <a:off x="7170738" y="1358901"/>
              <a:ext cx="609600" cy="819150"/>
            </a:xfrm>
            <a:custGeom>
              <a:avLst/>
              <a:gdLst>
                <a:gd name="T0" fmla="*/ 384 w 384"/>
                <a:gd name="T1" fmla="*/ 0 h 516"/>
                <a:gd name="T2" fmla="*/ 0 w 384"/>
                <a:gd name="T3" fmla="*/ 439 h 516"/>
                <a:gd name="T4" fmla="*/ 82 w 384"/>
                <a:gd name="T5" fmla="*/ 516 h 516"/>
                <a:gd name="T6" fmla="*/ 384 w 384"/>
                <a:gd name="T7" fmla="*/ 0 h 516"/>
                <a:gd name="T8" fmla="*/ 384 w 384"/>
                <a:gd name="T9" fmla="*/ 0 h 516"/>
              </a:gdLst>
              <a:ahLst/>
              <a:cxnLst>
                <a:cxn ang="0">
                  <a:pos x="T0" y="T1"/>
                </a:cxn>
                <a:cxn ang="0">
                  <a:pos x="T2" y="T3"/>
                </a:cxn>
                <a:cxn ang="0">
                  <a:pos x="T4" y="T5"/>
                </a:cxn>
                <a:cxn ang="0">
                  <a:pos x="T6" y="T7"/>
                </a:cxn>
                <a:cxn ang="0">
                  <a:pos x="T8" y="T9"/>
                </a:cxn>
              </a:cxnLst>
              <a:rect l="0" t="0" r="r" b="b"/>
              <a:pathLst>
                <a:path w="384" h="516">
                  <a:moveTo>
                    <a:pt x="384" y="0"/>
                  </a:moveTo>
                  <a:lnTo>
                    <a:pt x="0" y="439"/>
                  </a:lnTo>
                  <a:lnTo>
                    <a:pt x="82" y="516"/>
                  </a:lnTo>
                  <a:lnTo>
                    <a:pt x="384" y="0"/>
                  </a:lnTo>
                  <a:lnTo>
                    <a:pt x="3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ïşļïdè"/>
            <p:cNvSpPr/>
            <p:nvPr/>
          </p:nvSpPr>
          <p:spPr bwMode="auto">
            <a:xfrm>
              <a:off x="6299200" y="1308101"/>
              <a:ext cx="982663" cy="1004888"/>
            </a:xfrm>
            <a:custGeom>
              <a:avLst/>
              <a:gdLst>
                <a:gd name="T0" fmla="*/ 97 w 256"/>
                <a:gd name="T1" fmla="*/ 259 h 262"/>
                <a:gd name="T2" fmla="*/ 254 w 256"/>
                <a:gd name="T3" fmla="*/ 90 h 262"/>
                <a:gd name="T4" fmla="*/ 253 w 256"/>
                <a:gd name="T5" fmla="*/ 82 h 262"/>
                <a:gd name="T6" fmla="*/ 167 w 256"/>
                <a:gd name="T7" fmla="*/ 2 h 262"/>
                <a:gd name="T8" fmla="*/ 159 w 256"/>
                <a:gd name="T9" fmla="*/ 2 h 262"/>
                <a:gd name="T10" fmla="*/ 128 w 256"/>
                <a:gd name="T11" fmla="*/ 35 h 262"/>
                <a:gd name="T12" fmla="*/ 129 w 256"/>
                <a:gd name="T13" fmla="*/ 43 h 262"/>
                <a:gd name="T14" fmla="*/ 162 w 256"/>
                <a:gd name="T15" fmla="*/ 74 h 262"/>
                <a:gd name="T16" fmla="*/ 163 w 256"/>
                <a:gd name="T17" fmla="*/ 82 h 262"/>
                <a:gd name="T18" fmla="*/ 149 w 256"/>
                <a:gd name="T19" fmla="*/ 97 h 262"/>
                <a:gd name="T20" fmla="*/ 141 w 256"/>
                <a:gd name="T21" fmla="*/ 97 h 262"/>
                <a:gd name="T22" fmla="*/ 107 w 256"/>
                <a:gd name="T23" fmla="*/ 66 h 262"/>
                <a:gd name="T24" fmla="*/ 99 w 256"/>
                <a:gd name="T25" fmla="*/ 67 h 262"/>
                <a:gd name="T26" fmla="*/ 64 w 256"/>
                <a:gd name="T27" fmla="*/ 104 h 262"/>
                <a:gd name="T28" fmla="*/ 65 w 256"/>
                <a:gd name="T29" fmla="*/ 112 h 262"/>
                <a:gd name="T30" fmla="*/ 98 w 256"/>
                <a:gd name="T31" fmla="*/ 143 h 262"/>
                <a:gd name="T32" fmla="*/ 99 w 256"/>
                <a:gd name="T33" fmla="*/ 151 h 262"/>
                <a:gd name="T34" fmla="*/ 85 w 256"/>
                <a:gd name="T35" fmla="*/ 166 h 262"/>
                <a:gd name="T36" fmla="*/ 77 w 256"/>
                <a:gd name="T37" fmla="*/ 167 h 262"/>
                <a:gd name="T38" fmla="*/ 43 w 256"/>
                <a:gd name="T39" fmla="*/ 135 h 262"/>
                <a:gd name="T40" fmla="*/ 35 w 256"/>
                <a:gd name="T41" fmla="*/ 136 h 262"/>
                <a:gd name="T42" fmla="*/ 2 w 256"/>
                <a:gd name="T43" fmla="*/ 171 h 262"/>
                <a:gd name="T44" fmla="*/ 2 w 256"/>
                <a:gd name="T45" fmla="*/ 179 h 262"/>
                <a:gd name="T46" fmla="*/ 89 w 256"/>
                <a:gd name="T47" fmla="*/ 259 h 262"/>
                <a:gd name="T48" fmla="*/ 97 w 256"/>
                <a:gd name="T49" fmla="*/ 25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6" h="262">
                  <a:moveTo>
                    <a:pt x="97" y="259"/>
                  </a:moveTo>
                  <a:cubicBezTo>
                    <a:pt x="254" y="90"/>
                    <a:pt x="254" y="90"/>
                    <a:pt x="254" y="90"/>
                  </a:cubicBezTo>
                  <a:cubicBezTo>
                    <a:pt x="256" y="88"/>
                    <a:pt x="256" y="84"/>
                    <a:pt x="253" y="82"/>
                  </a:cubicBezTo>
                  <a:cubicBezTo>
                    <a:pt x="167" y="2"/>
                    <a:pt x="167" y="2"/>
                    <a:pt x="167" y="2"/>
                  </a:cubicBezTo>
                  <a:cubicBezTo>
                    <a:pt x="164" y="0"/>
                    <a:pt x="161" y="0"/>
                    <a:pt x="159" y="2"/>
                  </a:cubicBezTo>
                  <a:cubicBezTo>
                    <a:pt x="128" y="35"/>
                    <a:pt x="128" y="35"/>
                    <a:pt x="128" y="35"/>
                  </a:cubicBezTo>
                  <a:cubicBezTo>
                    <a:pt x="126" y="37"/>
                    <a:pt x="126" y="41"/>
                    <a:pt x="129" y="43"/>
                  </a:cubicBezTo>
                  <a:cubicBezTo>
                    <a:pt x="162" y="74"/>
                    <a:pt x="162" y="74"/>
                    <a:pt x="162" y="74"/>
                  </a:cubicBezTo>
                  <a:cubicBezTo>
                    <a:pt x="165" y="76"/>
                    <a:pt x="165" y="80"/>
                    <a:pt x="163" y="82"/>
                  </a:cubicBezTo>
                  <a:cubicBezTo>
                    <a:pt x="149" y="97"/>
                    <a:pt x="149" y="97"/>
                    <a:pt x="149" y="97"/>
                  </a:cubicBezTo>
                  <a:cubicBezTo>
                    <a:pt x="147" y="99"/>
                    <a:pt x="143" y="100"/>
                    <a:pt x="141" y="97"/>
                  </a:cubicBezTo>
                  <a:cubicBezTo>
                    <a:pt x="107" y="66"/>
                    <a:pt x="107" y="66"/>
                    <a:pt x="107" y="66"/>
                  </a:cubicBezTo>
                  <a:cubicBezTo>
                    <a:pt x="105" y="64"/>
                    <a:pt x="101" y="64"/>
                    <a:pt x="99" y="67"/>
                  </a:cubicBezTo>
                  <a:cubicBezTo>
                    <a:pt x="64" y="104"/>
                    <a:pt x="64" y="104"/>
                    <a:pt x="64" y="104"/>
                  </a:cubicBezTo>
                  <a:cubicBezTo>
                    <a:pt x="62" y="106"/>
                    <a:pt x="62" y="110"/>
                    <a:pt x="65" y="112"/>
                  </a:cubicBezTo>
                  <a:cubicBezTo>
                    <a:pt x="98" y="143"/>
                    <a:pt x="98" y="143"/>
                    <a:pt x="98" y="143"/>
                  </a:cubicBezTo>
                  <a:cubicBezTo>
                    <a:pt x="101" y="145"/>
                    <a:pt x="101" y="149"/>
                    <a:pt x="99" y="151"/>
                  </a:cubicBezTo>
                  <a:cubicBezTo>
                    <a:pt x="85" y="166"/>
                    <a:pt x="85" y="166"/>
                    <a:pt x="85" y="166"/>
                  </a:cubicBezTo>
                  <a:cubicBezTo>
                    <a:pt x="83" y="169"/>
                    <a:pt x="79" y="169"/>
                    <a:pt x="77" y="167"/>
                  </a:cubicBezTo>
                  <a:cubicBezTo>
                    <a:pt x="43" y="135"/>
                    <a:pt x="43" y="135"/>
                    <a:pt x="43" y="135"/>
                  </a:cubicBezTo>
                  <a:cubicBezTo>
                    <a:pt x="41" y="133"/>
                    <a:pt x="37" y="133"/>
                    <a:pt x="35" y="136"/>
                  </a:cubicBezTo>
                  <a:cubicBezTo>
                    <a:pt x="2" y="171"/>
                    <a:pt x="2" y="171"/>
                    <a:pt x="2" y="171"/>
                  </a:cubicBezTo>
                  <a:cubicBezTo>
                    <a:pt x="0" y="174"/>
                    <a:pt x="0" y="177"/>
                    <a:pt x="2" y="179"/>
                  </a:cubicBezTo>
                  <a:cubicBezTo>
                    <a:pt x="89" y="259"/>
                    <a:pt x="89" y="259"/>
                    <a:pt x="89" y="259"/>
                  </a:cubicBezTo>
                  <a:cubicBezTo>
                    <a:pt x="91" y="262"/>
                    <a:pt x="95" y="261"/>
                    <a:pt x="97" y="259"/>
                  </a:cubicBezTo>
                  <a:close/>
                </a:path>
              </a:pathLst>
            </a:custGeom>
            <a:solidFill>
              <a:srgbClr val="666A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şḷídé"/>
            <p:cNvSpPr/>
            <p:nvPr/>
          </p:nvSpPr>
          <p:spPr bwMode="auto">
            <a:xfrm>
              <a:off x="4621213" y="955676"/>
              <a:ext cx="3424238" cy="3667125"/>
            </a:xfrm>
            <a:custGeom>
              <a:avLst/>
              <a:gdLst>
                <a:gd name="T0" fmla="*/ 884 w 892"/>
                <a:gd name="T1" fmla="*/ 59 h 957"/>
                <a:gd name="T2" fmla="*/ 62 w 892"/>
                <a:gd name="T3" fmla="*/ 948 h 957"/>
                <a:gd name="T4" fmla="*/ 31 w 892"/>
                <a:gd name="T5" fmla="*/ 949 h 957"/>
                <a:gd name="T6" fmla="*/ 10 w 892"/>
                <a:gd name="T7" fmla="*/ 930 h 957"/>
                <a:gd name="T8" fmla="*/ 9 w 892"/>
                <a:gd name="T9" fmla="*/ 899 h 957"/>
                <a:gd name="T10" fmla="*/ 831 w 892"/>
                <a:gd name="T11" fmla="*/ 10 h 957"/>
                <a:gd name="T12" fmla="*/ 862 w 892"/>
                <a:gd name="T13" fmla="*/ 8 h 957"/>
                <a:gd name="T14" fmla="*/ 883 w 892"/>
                <a:gd name="T15" fmla="*/ 28 h 957"/>
                <a:gd name="T16" fmla="*/ 884 w 892"/>
                <a:gd name="T17" fmla="*/ 5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2" h="957">
                  <a:moveTo>
                    <a:pt x="884" y="59"/>
                  </a:moveTo>
                  <a:cubicBezTo>
                    <a:pt x="62" y="948"/>
                    <a:pt x="62" y="948"/>
                    <a:pt x="62" y="948"/>
                  </a:cubicBezTo>
                  <a:cubicBezTo>
                    <a:pt x="53" y="957"/>
                    <a:pt x="39" y="957"/>
                    <a:pt x="31" y="949"/>
                  </a:cubicBezTo>
                  <a:cubicBezTo>
                    <a:pt x="10" y="930"/>
                    <a:pt x="10" y="930"/>
                    <a:pt x="10" y="930"/>
                  </a:cubicBezTo>
                  <a:cubicBezTo>
                    <a:pt x="1" y="922"/>
                    <a:pt x="0" y="908"/>
                    <a:pt x="9" y="899"/>
                  </a:cubicBezTo>
                  <a:cubicBezTo>
                    <a:pt x="831" y="10"/>
                    <a:pt x="831" y="10"/>
                    <a:pt x="831" y="10"/>
                  </a:cubicBezTo>
                  <a:cubicBezTo>
                    <a:pt x="839" y="1"/>
                    <a:pt x="853" y="0"/>
                    <a:pt x="862" y="8"/>
                  </a:cubicBezTo>
                  <a:cubicBezTo>
                    <a:pt x="883" y="28"/>
                    <a:pt x="883" y="28"/>
                    <a:pt x="883" y="28"/>
                  </a:cubicBezTo>
                  <a:cubicBezTo>
                    <a:pt x="891" y="36"/>
                    <a:pt x="892" y="50"/>
                    <a:pt x="884" y="59"/>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ḻïḋe"/>
            <p:cNvSpPr/>
            <p:nvPr/>
          </p:nvSpPr>
          <p:spPr bwMode="auto">
            <a:xfrm>
              <a:off x="3608388" y="4791076"/>
              <a:ext cx="1182688" cy="896938"/>
            </a:xfrm>
            <a:custGeom>
              <a:avLst/>
              <a:gdLst>
                <a:gd name="T0" fmla="*/ 30 w 308"/>
                <a:gd name="T1" fmla="*/ 0 h 234"/>
                <a:gd name="T2" fmla="*/ 28 w 308"/>
                <a:gd name="T3" fmla="*/ 154 h 234"/>
                <a:gd name="T4" fmla="*/ 164 w 308"/>
                <a:gd name="T5" fmla="*/ 234 h 234"/>
                <a:gd name="T6" fmla="*/ 238 w 308"/>
                <a:gd name="T7" fmla="*/ 215 h 234"/>
                <a:gd name="T8" fmla="*/ 308 w 308"/>
                <a:gd name="T9" fmla="*/ 135 h 234"/>
                <a:gd name="T10" fmla="*/ 287 w 308"/>
                <a:gd name="T11" fmla="*/ 163 h 234"/>
                <a:gd name="T12" fmla="*/ 174 w 308"/>
                <a:gd name="T13" fmla="*/ 213 h 234"/>
                <a:gd name="T14" fmla="*/ 68 w 308"/>
                <a:gd name="T15" fmla="*/ 172 h 234"/>
                <a:gd name="T16" fmla="*/ 19 w 308"/>
                <a:gd name="T17" fmla="*/ 58 h 234"/>
                <a:gd name="T18" fmla="*/ 30 w 308"/>
                <a:gd name="T19"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8" h="234">
                  <a:moveTo>
                    <a:pt x="30" y="0"/>
                  </a:moveTo>
                  <a:cubicBezTo>
                    <a:pt x="3" y="46"/>
                    <a:pt x="0" y="104"/>
                    <a:pt x="28" y="154"/>
                  </a:cubicBezTo>
                  <a:cubicBezTo>
                    <a:pt x="56" y="205"/>
                    <a:pt x="109" y="234"/>
                    <a:pt x="164" y="234"/>
                  </a:cubicBezTo>
                  <a:cubicBezTo>
                    <a:pt x="189" y="234"/>
                    <a:pt x="215" y="228"/>
                    <a:pt x="238" y="215"/>
                  </a:cubicBezTo>
                  <a:cubicBezTo>
                    <a:pt x="272" y="196"/>
                    <a:pt x="295" y="168"/>
                    <a:pt x="308" y="135"/>
                  </a:cubicBezTo>
                  <a:cubicBezTo>
                    <a:pt x="302" y="145"/>
                    <a:pt x="295" y="154"/>
                    <a:pt x="287" y="163"/>
                  </a:cubicBezTo>
                  <a:cubicBezTo>
                    <a:pt x="257" y="196"/>
                    <a:pt x="215" y="213"/>
                    <a:pt x="174" y="213"/>
                  </a:cubicBezTo>
                  <a:cubicBezTo>
                    <a:pt x="136" y="213"/>
                    <a:pt x="98" y="199"/>
                    <a:pt x="68" y="172"/>
                  </a:cubicBezTo>
                  <a:cubicBezTo>
                    <a:pt x="36" y="141"/>
                    <a:pt x="19" y="100"/>
                    <a:pt x="19" y="58"/>
                  </a:cubicBezTo>
                  <a:cubicBezTo>
                    <a:pt x="19" y="38"/>
                    <a:pt x="23" y="19"/>
                    <a:pt x="30" y="0"/>
                  </a:cubicBezTo>
                </a:path>
              </a:pathLst>
            </a:custGeom>
            <a:solidFill>
              <a:srgbClr val="66696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ŝliḑé"/>
            <p:cNvSpPr/>
            <p:nvPr/>
          </p:nvSpPr>
          <p:spPr bwMode="auto">
            <a:xfrm>
              <a:off x="4433888" y="3709988"/>
              <a:ext cx="100013" cy="100013"/>
            </a:xfrm>
            <a:custGeom>
              <a:avLst/>
              <a:gdLst>
                <a:gd name="T0" fmla="*/ 2 w 26"/>
                <a:gd name="T1" fmla="*/ 13 h 26"/>
                <a:gd name="T2" fmla="*/ 7 w 26"/>
                <a:gd name="T3" fmla="*/ 10 h 26"/>
                <a:gd name="T4" fmla="*/ 8 w 26"/>
                <a:gd name="T5" fmla="*/ 8 h 26"/>
                <a:gd name="T6" fmla="*/ 8 w 26"/>
                <a:gd name="T7" fmla="*/ 3 h 26"/>
                <a:gd name="T8" fmla="*/ 13 w 26"/>
                <a:gd name="T9" fmla="*/ 2 h 26"/>
                <a:gd name="T10" fmla="*/ 16 w 26"/>
                <a:gd name="T11" fmla="*/ 7 h 26"/>
                <a:gd name="T12" fmla="*/ 17 w 26"/>
                <a:gd name="T13" fmla="*/ 8 h 26"/>
                <a:gd name="T14" fmla="*/ 23 w 26"/>
                <a:gd name="T15" fmla="*/ 9 h 26"/>
                <a:gd name="T16" fmla="*/ 24 w 26"/>
                <a:gd name="T17" fmla="*/ 13 h 26"/>
                <a:gd name="T18" fmla="*/ 19 w 26"/>
                <a:gd name="T19" fmla="*/ 16 h 26"/>
                <a:gd name="T20" fmla="*/ 18 w 26"/>
                <a:gd name="T21" fmla="*/ 18 h 26"/>
                <a:gd name="T22" fmla="*/ 17 w 26"/>
                <a:gd name="T23" fmla="*/ 23 h 26"/>
                <a:gd name="T24" fmla="*/ 13 w 26"/>
                <a:gd name="T25" fmla="*/ 24 h 26"/>
                <a:gd name="T26" fmla="*/ 10 w 26"/>
                <a:gd name="T27" fmla="*/ 19 h 26"/>
                <a:gd name="T28" fmla="*/ 8 w 26"/>
                <a:gd name="T29" fmla="*/ 18 h 26"/>
                <a:gd name="T30" fmla="*/ 2 w 26"/>
                <a:gd name="T31" fmla="*/ 17 h 26"/>
                <a:gd name="T32" fmla="*/ 2 w 26"/>
                <a:gd name="T3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6">
                  <a:moveTo>
                    <a:pt x="2" y="13"/>
                  </a:moveTo>
                  <a:cubicBezTo>
                    <a:pt x="7" y="10"/>
                    <a:pt x="7" y="10"/>
                    <a:pt x="7" y="10"/>
                  </a:cubicBezTo>
                  <a:cubicBezTo>
                    <a:pt x="7" y="10"/>
                    <a:pt x="7" y="9"/>
                    <a:pt x="8" y="8"/>
                  </a:cubicBezTo>
                  <a:cubicBezTo>
                    <a:pt x="8" y="3"/>
                    <a:pt x="8" y="3"/>
                    <a:pt x="8" y="3"/>
                  </a:cubicBezTo>
                  <a:cubicBezTo>
                    <a:pt x="9" y="1"/>
                    <a:pt x="11" y="0"/>
                    <a:pt x="13" y="2"/>
                  </a:cubicBezTo>
                  <a:cubicBezTo>
                    <a:pt x="16" y="7"/>
                    <a:pt x="16" y="7"/>
                    <a:pt x="16" y="7"/>
                  </a:cubicBezTo>
                  <a:cubicBezTo>
                    <a:pt x="16" y="7"/>
                    <a:pt x="17" y="8"/>
                    <a:pt x="17" y="8"/>
                  </a:cubicBezTo>
                  <a:cubicBezTo>
                    <a:pt x="23" y="9"/>
                    <a:pt x="23" y="9"/>
                    <a:pt x="23" y="9"/>
                  </a:cubicBezTo>
                  <a:cubicBezTo>
                    <a:pt x="25" y="9"/>
                    <a:pt x="26" y="12"/>
                    <a:pt x="24" y="13"/>
                  </a:cubicBezTo>
                  <a:cubicBezTo>
                    <a:pt x="19" y="16"/>
                    <a:pt x="19" y="16"/>
                    <a:pt x="19" y="16"/>
                  </a:cubicBezTo>
                  <a:cubicBezTo>
                    <a:pt x="18" y="16"/>
                    <a:pt x="18" y="17"/>
                    <a:pt x="18" y="18"/>
                  </a:cubicBezTo>
                  <a:cubicBezTo>
                    <a:pt x="17" y="23"/>
                    <a:pt x="17" y="23"/>
                    <a:pt x="17" y="23"/>
                  </a:cubicBezTo>
                  <a:cubicBezTo>
                    <a:pt x="17" y="25"/>
                    <a:pt x="14" y="26"/>
                    <a:pt x="13" y="24"/>
                  </a:cubicBezTo>
                  <a:cubicBezTo>
                    <a:pt x="10" y="19"/>
                    <a:pt x="10" y="19"/>
                    <a:pt x="10" y="19"/>
                  </a:cubicBezTo>
                  <a:cubicBezTo>
                    <a:pt x="9" y="19"/>
                    <a:pt x="9" y="18"/>
                    <a:pt x="8" y="18"/>
                  </a:cubicBezTo>
                  <a:cubicBezTo>
                    <a:pt x="2" y="17"/>
                    <a:pt x="2" y="17"/>
                    <a:pt x="2" y="17"/>
                  </a:cubicBezTo>
                  <a:cubicBezTo>
                    <a:pt x="0" y="17"/>
                    <a:pt x="0" y="14"/>
                    <a:pt x="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śľîdè"/>
            <p:cNvSpPr/>
            <p:nvPr/>
          </p:nvSpPr>
          <p:spPr bwMode="auto">
            <a:xfrm>
              <a:off x="5689600" y="2649538"/>
              <a:ext cx="26988" cy="26988"/>
            </a:xfrm>
            <a:custGeom>
              <a:avLst/>
              <a:gdLst>
                <a:gd name="T0" fmla="*/ 1 w 7"/>
                <a:gd name="T1" fmla="*/ 6 h 7"/>
                <a:gd name="T2" fmla="*/ 2 w 7"/>
                <a:gd name="T3" fmla="*/ 4 h 7"/>
                <a:gd name="T4" fmla="*/ 2 w 7"/>
                <a:gd name="T5" fmla="*/ 3 h 7"/>
                <a:gd name="T6" fmla="*/ 1 w 7"/>
                <a:gd name="T7" fmla="*/ 2 h 7"/>
                <a:gd name="T8" fmla="*/ 1 w 7"/>
                <a:gd name="T9" fmla="*/ 1 h 7"/>
                <a:gd name="T10" fmla="*/ 3 w 7"/>
                <a:gd name="T11" fmla="*/ 1 h 7"/>
                <a:gd name="T12" fmla="*/ 3 w 7"/>
                <a:gd name="T13" fmla="*/ 1 h 7"/>
                <a:gd name="T14" fmla="*/ 5 w 7"/>
                <a:gd name="T15" fmla="*/ 0 h 7"/>
                <a:gd name="T16" fmla="*/ 6 w 7"/>
                <a:gd name="T17" fmla="*/ 1 h 7"/>
                <a:gd name="T18" fmla="*/ 6 w 7"/>
                <a:gd name="T19" fmla="*/ 3 h 7"/>
                <a:gd name="T20" fmla="*/ 6 w 7"/>
                <a:gd name="T21" fmla="*/ 3 h 7"/>
                <a:gd name="T22" fmla="*/ 7 w 7"/>
                <a:gd name="T23" fmla="*/ 5 h 7"/>
                <a:gd name="T24" fmla="*/ 6 w 7"/>
                <a:gd name="T25" fmla="*/ 6 h 7"/>
                <a:gd name="T26" fmla="*/ 4 w 7"/>
                <a:gd name="T27" fmla="*/ 5 h 7"/>
                <a:gd name="T28" fmla="*/ 4 w 7"/>
                <a:gd name="T29" fmla="*/ 5 h 7"/>
                <a:gd name="T30" fmla="*/ 2 w 7"/>
                <a:gd name="T31" fmla="*/ 6 h 7"/>
                <a:gd name="T32" fmla="*/ 1 w 7"/>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1" y="6"/>
                  </a:moveTo>
                  <a:cubicBezTo>
                    <a:pt x="2" y="4"/>
                    <a:pt x="2" y="4"/>
                    <a:pt x="2" y="4"/>
                  </a:cubicBezTo>
                  <a:cubicBezTo>
                    <a:pt x="2" y="3"/>
                    <a:pt x="2" y="3"/>
                    <a:pt x="2" y="3"/>
                  </a:cubicBezTo>
                  <a:cubicBezTo>
                    <a:pt x="1" y="2"/>
                    <a:pt x="1" y="2"/>
                    <a:pt x="1" y="2"/>
                  </a:cubicBezTo>
                  <a:cubicBezTo>
                    <a:pt x="0" y="2"/>
                    <a:pt x="1" y="1"/>
                    <a:pt x="1" y="1"/>
                  </a:cubicBezTo>
                  <a:cubicBezTo>
                    <a:pt x="3" y="1"/>
                    <a:pt x="3" y="1"/>
                    <a:pt x="3" y="1"/>
                  </a:cubicBezTo>
                  <a:cubicBezTo>
                    <a:pt x="3" y="1"/>
                    <a:pt x="3" y="1"/>
                    <a:pt x="3" y="1"/>
                  </a:cubicBezTo>
                  <a:cubicBezTo>
                    <a:pt x="5" y="0"/>
                    <a:pt x="5" y="0"/>
                    <a:pt x="5" y="0"/>
                  </a:cubicBezTo>
                  <a:cubicBezTo>
                    <a:pt x="5" y="0"/>
                    <a:pt x="6" y="0"/>
                    <a:pt x="6" y="1"/>
                  </a:cubicBezTo>
                  <a:cubicBezTo>
                    <a:pt x="6" y="3"/>
                    <a:pt x="6" y="3"/>
                    <a:pt x="6" y="3"/>
                  </a:cubicBezTo>
                  <a:cubicBezTo>
                    <a:pt x="6" y="3"/>
                    <a:pt x="6" y="3"/>
                    <a:pt x="6" y="3"/>
                  </a:cubicBezTo>
                  <a:cubicBezTo>
                    <a:pt x="7" y="5"/>
                    <a:pt x="7" y="5"/>
                    <a:pt x="7" y="5"/>
                  </a:cubicBezTo>
                  <a:cubicBezTo>
                    <a:pt x="7" y="5"/>
                    <a:pt x="7" y="6"/>
                    <a:pt x="6" y="6"/>
                  </a:cubicBezTo>
                  <a:cubicBezTo>
                    <a:pt x="4" y="5"/>
                    <a:pt x="4" y="5"/>
                    <a:pt x="4" y="5"/>
                  </a:cubicBezTo>
                  <a:cubicBezTo>
                    <a:pt x="4" y="5"/>
                    <a:pt x="4" y="5"/>
                    <a:pt x="4" y="5"/>
                  </a:cubicBezTo>
                  <a:cubicBezTo>
                    <a:pt x="2" y="6"/>
                    <a:pt x="2" y="6"/>
                    <a:pt x="2" y="6"/>
                  </a:cubicBezTo>
                  <a:cubicBezTo>
                    <a:pt x="2" y="7"/>
                    <a:pt x="1" y="6"/>
                    <a:pt x="1" y="6"/>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iślïḋê"/>
            <p:cNvSpPr/>
            <p:nvPr/>
          </p:nvSpPr>
          <p:spPr bwMode="auto">
            <a:xfrm>
              <a:off x="4970463" y="2606676"/>
              <a:ext cx="23813" cy="26988"/>
            </a:xfrm>
            <a:custGeom>
              <a:avLst/>
              <a:gdLst>
                <a:gd name="T0" fmla="*/ 1 w 6"/>
                <a:gd name="T1" fmla="*/ 6 h 7"/>
                <a:gd name="T2" fmla="*/ 1 w 6"/>
                <a:gd name="T3" fmla="*/ 4 h 7"/>
                <a:gd name="T4" fmla="*/ 1 w 6"/>
                <a:gd name="T5" fmla="*/ 4 h 7"/>
                <a:gd name="T6" fmla="*/ 0 w 6"/>
                <a:gd name="T7" fmla="*/ 2 h 7"/>
                <a:gd name="T8" fmla="*/ 1 w 6"/>
                <a:gd name="T9" fmla="*/ 1 h 7"/>
                <a:gd name="T10" fmla="*/ 2 w 6"/>
                <a:gd name="T11" fmla="*/ 2 h 7"/>
                <a:gd name="T12" fmla="*/ 3 w 6"/>
                <a:gd name="T13" fmla="*/ 1 h 7"/>
                <a:gd name="T14" fmla="*/ 4 w 6"/>
                <a:gd name="T15" fmla="*/ 0 h 7"/>
                <a:gd name="T16" fmla="*/ 5 w 6"/>
                <a:gd name="T17" fmla="*/ 1 h 7"/>
                <a:gd name="T18" fmla="*/ 5 w 6"/>
                <a:gd name="T19" fmla="*/ 3 h 7"/>
                <a:gd name="T20" fmla="*/ 5 w 6"/>
                <a:gd name="T21" fmla="*/ 3 h 7"/>
                <a:gd name="T22" fmla="*/ 6 w 6"/>
                <a:gd name="T23" fmla="*/ 5 h 7"/>
                <a:gd name="T24" fmla="*/ 5 w 6"/>
                <a:gd name="T25" fmla="*/ 6 h 7"/>
                <a:gd name="T26" fmla="*/ 4 w 6"/>
                <a:gd name="T27" fmla="*/ 5 h 7"/>
                <a:gd name="T28" fmla="*/ 3 w 6"/>
                <a:gd name="T29" fmla="*/ 5 h 7"/>
                <a:gd name="T30" fmla="*/ 2 w 6"/>
                <a:gd name="T31" fmla="*/ 6 h 7"/>
                <a:gd name="T32" fmla="*/ 1 w 6"/>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1" y="6"/>
                  </a:moveTo>
                  <a:cubicBezTo>
                    <a:pt x="1" y="4"/>
                    <a:pt x="1" y="4"/>
                    <a:pt x="1" y="4"/>
                  </a:cubicBezTo>
                  <a:cubicBezTo>
                    <a:pt x="1" y="4"/>
                    <a:pt x="1" y="4"/>
                    <a:pt x="1" y="4"/>
                  </a:cubicBezTo>
                  <a:cubicBezTo>
                    <a:pt x="0" y="2"/>
                    <a:pt x="0" y="2"/>
                    <a:pt x="0" y="2"/>
                  </a:cubicBezTo>
                  <a:cubicBezTo>
                    <a:pt x="0" y="2"/>
                    <a:pt x="0" y="1"/>
                    <a:pt x="1" y="1"/>
                  </a:cubicBezTo>
                  <a:cubicBezTo>
                    <a:pt x="2" y="2"/>
                    <a:pt x="2" y="2"/>
                    <a:pt x="2" y="2"/>
                  </a:cubicBezTo>
                  <a:cubicBezTo>
                    <a:pt x="3" y="1"/>
                    <a:pt x="3" y="1"/>
                    <a:pt x="3" y="1"/>
                  </a:cubicBezTo>
                  <a:cubicBezTo>
                    <a:pt x="4" y="0"/>
                    <a:pt x="4" y="0"/>
                    <a:pt x="4" y="0"/>
                  </a:cubicBezTo>
                  <a:cubicBezTo>
                    <a:pt x="5" y="0"/>
                    <a:pt x="5" y="0"/>
                    <a:pt x="5" y="1"/>
                  </a:cubicBezTo>
                  <a:cubicBezTo>
                    <a:pt x="5" y="3"/>
                    <a:pt x="5" y="3"/>
                    <a:pt x="5" y="3"/>
                  </a:cubicBezTo>
                  <a:cubicBezTo>
                    <a:pt x="5" y="3"/>
                    <a:pt x="5" y="3"/>
                    <a:pt x="5" y="3"/>
                  </a:cubicBezTo>
                  <a:cubicBezTo>
                    <a:pt x="6" y="5"/>
                    <a:pt x="6" y="5"/>
                    <a:pt x="6" y="5"/>
                  </a:cubicBezTo>
                  <a:cubicBezTo>
                    <a:pt x="6" y="5"/>
                    <a:pt x="6" y="6"/>
                    <a:pt x="5" y="6"/>
                  </a:cubicBezTo>
                  <a:cubicBezTo>
                    <a:pt x="4" y="5"/>
                    <a:pt x="4" y="5"/>
                    <a:pt x="4" y="5"/>
                  </a:cubicBezTo>
                  <a:cubicBezTo>
                    <a:pt x="3" y="5"/>
                    <a:pt x="3" y="5"/>
                    <a:pt x="3" y="5"/>
                  </a:cubicBezTo>
                  <a:cubicBezTo>
                    <a:pt x="2" y="6"/>
                    <a:pt x="2" y="6"/>
                    <a:pt x="2" y="6"/>
                  </a:cubicBezTo>
                  <a:cubicBezTo>
                    <a:pt x="1" y="7"/>
                    <a:pt x="1" y="6"/>
                    <a:pt x="1" y="6"/>
                  </a:cubicBezTo>
                  <a:close/>
                </a:path>
              </a:pathLst>
            </a:custGeom>
            <a:solidFill>
              <a:srgbClr val="2E333B"/>
            </a:solidFill>
            <a:ln>
              <a:noFill/>
            </a:ln>
          </p:spPr>
          <p:txBody>
            <a:bodyPr anchor="ctr"/>
            <a:lstStyle/>
            <a:p>
              <a:pPr algn="ctr"/>
              <a:endParaRPr sz="2400"/>
            </a:p>
          </p:txBody>
        </p:sp>
        <p:sp>
          <p:nvSpPr>
            <p:cNvPr id="27" name="ï$ļíḑè"/>
            <p:cNvSpPr/>
            <p:nvPr/>
          </p:nvSpPr>
          <p:spPr bwMode="auto">
            <a:xfrm>
              <a:off x="4886325" y="2863851"/>
              <a:ext cx="100013" cy="95250"/>
            </a:xfrm>
            <a:custGeom>
              <a:avLst/>
              <a:gdLst>
                <a:gd name="T0" fmla="*/ 2 w 26"/>
                <a:gd name="T1" fmla="*/ 13 h 25"/>
                <a:gd name="T2" fmla="*/ 7 w 26"/>
                <a:gd name="T3" fmla="*/ 10 h 25"/>
                <a:gd name="T4" fmla="*/ 8 w 26"/>
                <a:gd name="T5" fmla="*/ 8 h 25"/>
                <a:gd name="T6" fmla="*/ 9 w 26"/>
                <a:gd name="T7" fmla="*/ 2 h 25"/>
                <a:gd name="T8" fmla="*/ 13 w 26"/>
                <a:gd name="T9" fmla="*/ 1 h 25"/>
                <a:gd name="T10" fmla="*/ 16 w 26"/>
                <a:gd name="T11" fmla="*/ 6 h 25"/>
                <a:gd name="T12" fmla="*/ 17 w 26"/>
                <a:gd name="T13" fmla="*/ 7 h 25"/>
                <a:gd name="T14" fmla="*/ 23 w 26"/>
                <a:gd name="T15" fmla="*/ 8 h 25"/>
                <a:gd name="T16" fmla="*/ 24 w 26"/>
                <a:gd name="T17" fmla="*/ 12 h 25"/>
                <a:gd name="T18" fmla="*/ 19 w 26"/>
                <a:gd name="T19" fmla="*/ 15 h 25"/>
                <a:gd name="T20" fmla="*/ 18 w 26"/>
                <a:gd name="T21" fmla="*/ 17 h 25"/>
                <a:gd name="T22" fmla="*/ 17 w 26"/>
                <a:gd name="T23" fmla="*/ 23 h 25"/>
                <a:gd name="T24" fmla="*/ 13 w 26"/>
                <a:gd name="T25" fmla="*/ 24 h 25"/>
                <a:gd name="T26" fmla="*/ 10 w 26"/>
                <a:gd name="T27" fmla="*/ 19 h 25"/>
                <a:gd name="T28" fmla="*/ 8 w 26"/>
                <a:gd name="T29" fmla="*/ 18 h 25"/>
                <a:gd name="T30" fmla="*/ 3 w 26"/>
                <a:gd name="T31" fmla="*/ 17 h 25"/>
                <a:gd name="T32" fmla="*/ 2 w 26"/>
                <a:gd name="T33"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5">
                  <a:moveTo>
                    <a:pt x="2" y="13"/>
                  </a:moveTo>
                  <a:cubicBezTo>
                    <a:pt x="7" y="10"/>
                    <a:pt x="7" y="10"/>
                    <a:pt x="7" y="10"/>
                  </a:cubicBezTo>
                  <a:cubicBezTo>
                    <a:pt x="7" y="9"/>
                    <a:pt x="8" y="9"/>
                    <a:pt x="8" y="8"/>
                  </a:cubicBezTo>
                  <a:cubicBezTo>
                    <a:pt x="9" y="2"/>
                    <a:pt x="9" y="2"/>
                    <a:pt x="9" y="2"/>
                  </a:cubicBezTo>
                  <a:cubicBezTo>
                    <a:pt x="9" y="0"/>
                    <a:pt x="12" y="0"/>
                    <a:pt x="13" y="1"/>
                  </a:cubicBezTo>
                  <a:cubicBezTo>
                    <a:pt x="16" y="6"/>
                    <a:pt x="16" y="6"/>
                    <a:pt x="16" y="6"/>
                  </a:cubicBezTo>
                  <a:cubicBezTo>
                    <a:pt x="16" y="7"/>
                    <a:pt x="17" y="7"/>
                    <a:pt x="17" y="7"/>
                  </a:cubicBezTo>
                  <a:cubicBezTo>
                    <a:pt x="23" y="8"/>
                    <a:pt x="23" y="8"/>
                    <a:pt x="23" y="8"/>
                  </a:cubicBezTo>
                  <a:cubicBezTo>
                    <a:pt x="25" y="9"/>
                    <a:pt x="26" y="11"/>
                    <a:pt x="24" y="12"/>
                  </a:cubicBezTo>
                  <a:cubicBezTo>
                    <a:pt x="19" y="15"/>
                    <a:pt x="19" y="15"/>
                    <a:pt x="19" y="15"/>
                  </a:cubicBezTo>
                  <a:cubicBezTo>
                    <a:pt x="19" y="16"/>
                    <a:pt x="18" y="16"/>
                    <a:pt x="18" y="17"/>
                  </a:cubicBezTo>
                  <a:cubicBezTo>
                    <a:pt x="17" y="23"/>
                    <a:pt x="17" y="23"/>
                    <a:pt x="17" y="23"/>
                  </a:cubicBezTo>
                  <a:cubicBezTo>
                    <a:pt x="17" y="25"/>
                    <a:pt x="14" y="25"/>
                    <a:pt x="13" y="24"/>
                  </a:cubicBezTo>
                  <a:cubicBezTo>
                    <a:pt x="10" y="19"/>
                    <a:pt x="10" y="19"/>
                    <a:pt x="10" y="19"/>
                  </a:cubicBezTo>
                  <a:cubicBezTo>
                    <a:pt x="10" y="18"/>
                    <a:pt x="9" y="18"/>
                    <a:pt x="8" y="18"/>
                  </a:cubicBezTo>
                  <a:cubicBezTo>
                    <a:pt x="3" y="17"/>
                    <a:pt x="3" y="17"/>
                    <a:pt x="3" y="17"/>
                  </a:cubicBezTo>
                  <a:cubicBezTo>
                    <a:pt x="1" y="16"/>
                    <a:pt x="0" y="14"/>
                    <a:pt x="2" y="13"/>
                  </a:cubicBezTo>
                  <a:close/>
                </a:path>
              </a:pathLst>
            </a:custGeom>
            <a:solidFill>
              <a:srgbClr val="2E333B"/>
            </a:solidFill>
            <a:ln>
              <a:noFill/>
            </a:ln>
          </p:spPr>
          <p:txBody>
            <a:bodyPr anchor="ctr"/>
            <a:lstStyle/>
            <a:p>
              <a:pPr algn="ctr"/>
              <a:endParaRPr sz="2400"/>
            </a:p>
          </p:txBody>
        </p:sp>
        <p:sp>
          <p:nvSpPr>
            <p:cNvPr id="28" name="îṥ1îdé"/>
            <p:cNvSpPr/>
            <p:nvPr/>
          </p:nvSpPr>
          <p:spPr bwMode="auto">
            <a:xfrm>
              <a:off x="5497513" y="2109788"/>
              <a:ext cx="87313" cy="92075"/>
            </a:xfrm>
            <a:custGeom>
              <a:avLst/>
              <a:gdLst>
                <a:gd name="T0" fmla="*/ 20 w 23"/>
                <a:gd name="T1" fmla="*/ 4 h 24"/>
                <a:gd name="T2" fmla="*/ 18 w 23"/>
                <a:gd name="T3" fmla="*/ 10 h 24"/>
                <a:gd name="T4" fmla="*/ 19 w 23"/>
                <a:gd name="T5" fmla="*/ 12 h 24"/>
                <a:gd name="T6" fmla="*/ 22 w 23"/>
                <a:gd name="T7" fmla="*/ 16 h 24"/>
                <a:gd name="T8" fmla="*/ 20 w 23"/>
                <a:gd name="T9" fmla="*/ 20 h 24"/>
                <a:gd name="T10" fmla="*/ 14 w 23"/>
                <a:gd name="T11" fmla="*/ 18 h 24"/>
                <a:gd name="T12" fmla="*/ 12 w 23"/>
                <a:gd name="T13" fmla="*/ 19 h 24"/>
                <a:gd name="T14" fmla="*/ 8 w 23"/>
                <a:gd name="T15" fmla="*/ 22 h 24"/>
                <a:gd name="T16" fmla="*/ 4 w 23"/>
                <a:gd name="T17" fmla="*/ 20 h 24"/>
                <a:gd name="T18" fmla="*/ 5 w 23"/>
                <a:gd name="T19" fmla="*/ 14 h 24"/>
                <a:gd name="T20" fmla="*/ 5 w 23"/>
                <a:gd name="T21" fmla="*/ 12 h 24"/>
                <a:gd name="T22" fmla="*/ 2 w 23"/>
                <a:gd name="T23" fmla="*/ 8 h 24"/>
                <a:gd name="T24" fmla="*/ 4 w 23"/>
                <a:gd name="T25" fmla="*/ 4 h 24"/>
                <a:gd name="T26" fmla="*/ 10 w 23"/>
                <a:gd name="T27" fmla="*/ 6 h 24"/>
                <a:gd name="T28" fmla="*/ 11 w 23"/>
                <a:gd name="T29" fmla="*/ 5 h 24"/>
                <a:gd name="T30" fmla="*/ 16 w 23"/>
                <a:gd name="T31" fmla="*/ 2 h 24"/>
                <a:gd name="T32" fmla="*/ 20 w 23"/>
                <a:gd name="T33"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4">
                  <a:moveTo>
                    <a:pt x="20" y="4"/>
                  </a:moveTo>
                  <a:cubicBezTo>
                    <a:pt x="18" y="10"/>
                    <a:pt x="18" y="10"/>
                    <a:pt x="18" y="10"/>
                  </a:cubicBezTo>
                  <a:cubicBezTo>
                    <a:pt x="18" y="10"/>
                    <a:pt x="18" y="11"/>
                    <a:pt x="19" y="12"/>
                  </a:cubicBezTo>
                  <a:cubicBezTo>
                    <a:pt x="22" y="16"/>
                    <a:pt x="22" y="16"/>
                    <a:pt x="22" y="16"/>
                  </a:cubicBezTo>
                  <a:cubicBezTo>
                    <a:pt x="23" y="18"/>
                    <a:pt x="22" y="20"/>
                    <a:pt x="20" y="20"/>
                  </a:cubicBezTo>
                  <a:cubicBezTo>
                    <a:pt x="14" y="18"/>
                    <a:pt x="14" y="18"/>
                    <a:pt x="14" y="18"/>
                  </a:cubicBezTo>
                  <a:cubicBezTo>
                    <a:pt x="14" y="18"/>
                    <a:pt x="13" y="18"/>
                    <a:pt x="12" y="19"/>
                  </a:cubicBezTo>
                  <a:cubicBezTo>
                    <a:pt x="8" y="22"/>
                    <a:pt x="8" y="22"/>
                    <a:pt x="8" y="22"/>
                  </a:cubicBezTo>
                  <a:cubicBezTo>
                    <a:pt x="6" y="24"/>
                    <a:pt x="4" y="22"/>
                    <a:pt x="4" y="20"/>
                  </a:cubicBezTo>
                  <a:cubicBezTo>
                    <a:pt x="5" y="14"/>
                    <a:pt x="5" y="14"/>
                    <a:pt x="5" y="14"/>
                  </a:cubicBezTo>
                  <a:cubicBezTo>
                    <a:pt x="6" y="14"/>
                    <a:pt x="5" y="13"/>
                    <a:pt x="5" y="12"/>
                  </a:cubicBezTo>
                  <a:cubicBezTo>
                    <a:pt x="2" y="8"/>
                    <a:pt x="2" y="8"/>
                    <a:pt x="2" y="8"/>
                  </a:cubicBezTo>
                  <a:cubicBezTo>
                    <a:pt x="0" y="6"/>
                    <a:pt x="2" y="4"/>
                    <a:pt x="4" y="4"/>
                  </a:cubicBezTo>
                  <a:cubicBezTo>
                    <a:pt x="10" y="6"/>
                    <a:pt x="10" y="6"/>
                    <a:pt x="10" y="6"/>
                  </a:cubicBezTo>
                  <a:cubicBezTo>
                    <a:pt x="10" y="6"/>
                    <a:pt x="11" y="6"/>
                    <a:pt x="11" y="5"/>
                  </a:cubicBezTo>
                  <a:cubicBezTo>
                    <a:pt x="16" y="2"/>
                    <a:pt x="16" y="2"/>
                    <a:pt x="16" y="2"/>
                  </a:cubicBezTo>
                  <a:cubicBezTo>
                    <a:pt x="18" y="0"/>
                    <a:pt x="20" y="2"/>
                    <a:pt x="20" y="4"/>
                  </a:cubicBezTo>
                  <a:close/>
                </a:path>
              </a:pathLst>
            </a:custGeom>
            <a:solidFill>
              <a:srgbClr val="2E333B"/>
            </a:solidFill>
            <a:ln>
              <a:noFill/>
            </a:ln>
          </p:spPr>
          <p:txBody>
            <a:bodyPr anchor="ctr"/>
            <a:lstStyle/>
            <a:p>
              <a:pPr algn="ctr"/>
              <a:endParaRPr sz="2400"/>
            </a:p>
          </p:txBody>
        </p:sp>
        <p:sp>
          <p:nvSpPr>
            <p:cNvPr id="29" name="ïsļïḋê"/>
            <p:cNvSpPr/>
            <p:nvPr/>
          </p:nvSpPr>
          <p:spPr bwMode="auto">
            <a:xfrm>
              <a:off x="4891088" y="3725863"/>
              <a:ext cx="26988" cy="26988"/>
            </a:xfrm>
            <a:custGeom>
              <a:avLst/>
              <a:gdLst>
                <a:gd name="T0" fmla="*/ 7 w 7"/>
                <a:gd name="T1" fmla="*/ 4 h 7"/>
                <a:gd name="T2" fmla="*/ 5 w 7"/>
                <a:gd name="T3" fmla="*/ 5 h 7"/>
                <a:gd name="T4" fmla="*/ 5 w 7"/>
                <a:gd name="T5" fmla="*/ 5 h 7"/>
                <a:gd name="T6" fmla="*/ 5 w 7"/>
                <a:gd name="T7" fmla="*/ 7 h 7"/>
                <a:gd name="T8" fmla="*/ 3 w 7"/>
                <a:gd name="T9" fmla="*/ 7 h 7"/>
                <a:gd name="T10" fmla="*/ 3 w 7"/>
                <a:gd name="T11" fmla="*/ 5 h 7"/>
                <a:gd name="T12" fmla="*/ 2 w 7"/>
                <a:gd name="T13" fmla="*/ 5 h 7"/>
                <a:gd name="T14" fmla="*/ 0 w 7"/>
                <a:gd name="T15" fmla="*/ 5 h 7"/>
                <a:gd name="T16" fmla="*/ 0 w 7"/>
                <a:gd name="T17" fmla="*/ 4 h 7"/>
                <a:gd name="T18" fmla="*/ 2 w 7"/>
                <a:gd name="T19" fmla="*/ 3 h 7"/>
                <a:gd name="T20" fmla="*/ 2 w 7"/>
                <a:gd name="T21" fmla="*/ 2 h 7"/>
                <a:gd name="T22" fmla="*/ 2 w 7"/>
                <a:gd name="T23" fmla="*/ 1 h 7"/>
                <a:gd name="T24" fmla="*/ 3 w 7"/>
                <a:gd name="T25" fmla="*/ 0 h 7"/>
                <a:gd name="T26" fmla="*/ 4 w 7"/>
                <a:gd name="T27" fmla="*/ 2 h 7"/>
                <a:gd name="T28" fmla="*/ 5 w 7"/>
                <a:gd name="T29" fmla="*/ 2 h 7"/>
                <a:gd name="T30" fmla="*/ 6 w 7"/>
                <a:gd name="T31" fmla="*/ 2 h 7"/>
                <a:gd name="T32" fmla="*/ 7 w 7"/>
                <a:gd name="T3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7">
                  <a:moveTo>
                    <a:pt x="7" y="4"/>
                  </a:moveTo>
                  <a:cubicBezTo>
                    <a:pt x="5" y="5"/>
                    <a:pt x="5" y="5"/>
                    <a:pt x="5" y="5"/>
                  </a:cubicBezTo>
                  <a:cubicBezTo>
                    <a:pt x="5" y="5"/>
                    <a:pt x="5" y="5"/>
                    <a:pt x="5" y="5"/>
                  </a:cubicBezTo>
                  <a:cubicBezTo>
                    <a:pt x="5" y="7"/>
                    <a:pt x="5" y="7"/>
                    <a:pt x="5" y="7"/>
                  </a:cubicBezTo>
                  <a:cubicBezTo>
                    <a:pt x="5" y="7"/>
                    <a:pt x="4" y="7"/>
                    <a:pt x="3" y="7"/>
                  </a:cubicBezTo>
                  <a:cubicBezTo>
                    <a:pt x="3" y="5"/>
                    <a:pt x="3" y="5"/>
                    <a:pt x="3" y="5"/>
                  </a:cubicBezTo>
                  <a:cubicBezTo>
                    <a:pt x="2" y="5"/>
                    <a:pt x="2" y="5"/>
                    <a:pt x="2" y="5"/>
                  </a:cubicBezTo>
                  <a:cubicBezTo>
                    <a:pt x="0" y="5"/>
                    <a:pt x="0" y="5"/>
                    <a:pt x="0" y="5"/>
                  </a:cubicBezTo>
                  <a:cubicBezTo>
                    <a:pt x="0" y="5"/>
                    <a:pt x="0" y="4"/>
                    <a:pt x="0" y="4"/>
                  </a:cubicBezTo>
                  <a:cubicBezTo>
                    <a:pt x="2" y="3"/>
                    <a:pt x="2" y="3"/>
                    <a:pt x="2" y="3"/>
                  </a:cubicBezTo>
                  <a:cubicBezTo>
                    <a:pt x="2" y="2"/>
                    <a:pt x="2" y="2"/>
                    <a:pt x="2" y="2"/>
                  </a:cubicBezTo>
                  <a:cubicBezTo>
                    <a:pt x="2" y="1"/>
                    <a:pt x="2" y="1"/>
                    <a:pt x="2" y="1"/>
                  </a:cubicBezTo>
                  <a:cubicBezTo>
                    <a:pt x="2" y="0"/>
                    <a:pt x="3" y="0"/>
                    <a:pt x="3" y="0"/>
                  </a:cubicBezTo>
                  <a:cubicBezTo>
                    <a:pt x="4" y="2"/>
                    <a:pt x="4" y="2"/>
                    <a:pt x="4" y="2"/>
                  </a:cubicBezTo>
                  <a:cubicBezTo>
                    <a:pt x="5" y="2"/>
                    <a:pt x="5" y="2"/>
                    <a:pt x="5" y="2"/>
                  </a:cubicBezTo>
                  <a:cubicBezTo>
                    <a:pt x="6" y="2"/>
                    <a:pt x="6" y="2"/>
                    <a:pt x="6" y="2"/>
                  </a:cubicBezTo>
                  <a:cubicBezTo>
                    <a:pt x="7" y="3"/>
                    <a:pt x="7" y="3"/>
                    <a:pt x="7" y="4"/>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ľiḑê"/>
            <p:cNvSpPr/>
            <p:nvPr/>
          </p:nvSpPr>
          <p:spPr bwMode="auto">
            <a:xfrm>
              <a:off x="8042275" y="2327276"/>
              <a:ext cx="73025" cy="73025"/>
            </a:xfrm>
            <a:custGeom>
              <a:avLst/>
              <a:gdLst>
                <a:gd name="T0" fmla="*/ 17 w 19"/>
                <a:gd name="T1" fmla="*/ 3 h 19"/>
                <a:gd name="T2" fmla="*/ 15 w 19"/>
                <a:gd name="T3" fmla="*/ 8 h 19"/>
                <a:gd name="T4" fmla="*/ 15 w 19"/>
                <a:gd name="T5" fmla="*/ 10 h 19"/>
                <a:gd name="T6" fmla="*/ 18 w 19"/>
                <a:gd name="T7" fmla="*/ 14 h 19"/>
                <a:gd name="T8" fmla="*/ 16 w 19"/>
                <a:gd name="T9" fmla="*/ 17 h 19"/>
                <a:gd name="T10" fmla="*/ 11 w 19"/>
                <a:gd name="T11" fmla="*/ 15 h 19"/>
                <a:gd name="T12" fmla="*/ 9 w 19"/>
                <a:gd name="T13" fmla="*/ 15 h 19"/>
                <a:gd name="T14" fmla="*/ 5 w 19"/>
                <a:gd name="T15" fmla="*/ 18 h 19"/>
                <a:gd name="T16" fmla="*/ 2 w 19"/>
                <a:gd name="T17" fmla="*/ 16 h 19"/>
                <a:gd name="T18" fmla="*/ 4 w 19"/>
                <a:gd name="T19" fmla="*/ 11 h 19"/>
                <a:gd name="T20" fmla="*/ 3 w 19"/>
                <a:gd name="T21" fmla="*/ 9 h 19"/>
                <a:gd name="T22" fmla="*/ 1 w 19"/>
                <a:gd name="T23" fmla="*/ 5 h 19"/>
                <a:gd name="T24" fmla="*/ 3 w 19"/>
                <a:gd name="T25" fmla="*/ 2 h 19"/>
                <a:gd name="T26" fmla="*/ 8 w 19"/>
                <a:gd name="T27" fmla="*/ 4 h 19"/>
                <a:gd name="T28" fmla="*/ 10 w 19"/>
                <a:gd name="T29" fmla="*/ 3 h 19"/>
                <a:gd name="T30" fmla="*/ 14 w 19"/>
                <a:gd name="T31" fmla="*/ 1 h 19"/>
                <a:gd name="T32" fmla="*/ 17 w 19"/>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7" y="3"/>
                  </a:moveTo>
                  <a:cubicBezTo>
                    <a:pt x="15" y="8"/>
                    <a:pt x="15" y="8"/>
                    <a:pt x="15" y="8"/>
                  </a:cubicBezTo>
                  <a:cubicBezTo>
                    <a:pt x="15" y="8"/>
                    <a:pt x="15" y="9"/>
                    <a:pt x="15" y="10"/>
                  </a:cubicBezTo>
                  <a:cubicBezTo>
                    <a:pt x="18" y="14"/>
                    <a:pt x="18" y="14"/>
                    <a:pt x="18" y="14"/>
                  </a:cubicBezTo>
                  <a:cubicBezTo>
                    <a:pt x="19" y="15"/>
                    <a:pt x="17" y="17"/>
                    <a:pt x="16" y="17"/>
                  </a:cubicBezTo>
                  <a:cubicBezTo>
                    <a:pt x="11" y="15"/>
                    <a:pt x="11" y="15"/>
                    <a:pt x="11" y="15"/>
                  </a:cubicBezTo>
                  <a:cubicBezTo>
                    <a:pt x="10" y="15"/>
                    <a:pt x="10" y="15"/>
                    <a:pt x="9" y="15"/>
                  </a:cubicBezTo>
                  <a:cubicBezTo>
                    <a:pt x="5" y="18"/>
                    <a:pt x="5" y="18"/>
                    <a:pt x="5" y="18"/>
                  </a:cubicBezTo>
                  <a:cubicBezTo>
                    <a:pt x="3" y="19"/>
                    <a:pt x="1" y="17"/>
                    <a:pt x="2" y="16"/>
                  </a:cubicBezTo>
                  <a:cubicBezTo>
                    <a:pt x="4" y="11"/>
                    <a:pt x="4" y="11"/>
                    <a:pt x="4" y="11"/>
                  </a:cubicBezTo>
                  <a:cubicBezTo>
                    <a:pt x="4" y="10"/>
                    <a:pt x="4" y="10"/>
                    <a:pt x="3" y="9"/>
                  </a:cubicBezTo>
                  <a:cubicBezTo>
                    <a:pt x="1" y="5"/>
                    <a:pt x="1" y="5"/>
                    <a:pt x="1" y="5"/>
                  </a:cubicBezTo>
                  <a:cubicBezTo>
                    <a:pt x="0" y="3"/>
                    <a:pt x="1" y="1"/>
                    <a:pt x="3" y="2"/>
                  </a:cubicBezTo>
                  <a:cubicBezTo>
                    <a:pt x="8" y="4"/>
                    <a:pt x="8" y="4"/>
                    <a:pt x="8" y="4"/>
                  </a:cubicBezTo>
                  <a:cubicBezTo>
                    <a:pt x="8" y="4"/>
                    <a:pt x="9" y="4"/>
                    <a:pt x="10" y="3"/>
                  </a:cubicBezTo>
                  <a:cubicBezTo>
                    <a:pt x="14" y="1"/>
                    <a:pt x="14" y="1"/>
                    <a:pt x="14" y="1"/>
                  </a:cubicBezTo>
                  <a:cubicBezTo>
                    <a:pt x="15" y="0"/>
                    <a:pt x="17" y="1"/>
                    <a:pt x="17" y="3"/>
                  </a:cubicBezTo>
                  <a:close/>
                </a:path>
              </a:pathLst>
            </a:custGeom>
            <a:solidFill>
              <a:srgbClr val="2E333B"/>
            </a:solidFill>
            <a:ln>
              <a:noFill/>
            </a:ln>
          </p:spPr>
          <p:txBody>
            <a:bodyPr anchor="ctr"/>
            <a:lstStyle/>
            <a:p>
              <a:pPr algn="ctr"/>
              <a:endParaRPr sz="2400"/>
            </a:p>
          </p:txBody>
        </p:sp>
        <p:sp>
          <p:nvSpPr>
            <p:cNvPr id="31" name="iṣḻiḋé"/>
            <p:cNvSpPr/>
            <p:nvPr/>
          </p:nvSpPr>
          <p:spPr bwMode="auto">
            <a:xfrm>
              <a:off x="7861300" y="3752851"/>
              <a:ext cx="26988" cy="22225"/>
            </a:xfrm>
            <a:custGeom>
              <a:avLst/>
              <a:gdLst>
                <a:gd name="T0" fmla="*/ 4 w 7"/>
                <a:gd name="T1" fmla="*/ 0 h 6"/>
                <a:gd name="T2" fmla="*/ 4 w 7"/>
                <a:gd name="T3" fmla="*/ 1 h 6"/>
                <a:gd name="T4" fmla="*/ 5 w 7"/>
                <a:gd name="T5" fmla="*/ 2 h 6"/>
                <a:gd name="T6" fmla="*/ 6 w 7"/>
                <a:gd name="T7" fmla="*/ 2 h 6"/>
                <a:gd name="T8" fmla="*/ 6 w 7"/>
                <a:gd name="T9" fmla="*/ 3 h 6"/>
                <a:gd name="T10" fmla="*/ 5 w 7"/>
                <a:gd name="T11" fmla="*/ 4 h 6"/>
                <a:gd name="T12" fmla="*/ 5 w 7"/>
                <a:gd name="T13" fmla="*/ 4 h 6"/>
                <a:gd name="T14" fmla="*/ 4 w 7"/>
                <a:gd name="T15" fmla="*/ 6 h 6"/>
                <a:gd name="T16" fmla="*/ 3 w 7"/>
                <a:gd name="T17" fmla="*/ 6 h 6"/>
                <a:gd name="T18" fmla="*/ 3 w 7"/>
                <a:gd name="T19" fmla="*/ 4 h 6"/>
                <a:gd name="T20" fmla="*/ 2 w 7"/>
                <a:gd name="T21" fmla="*/ 4 h 6"/>
                <a:gd name="T22" fmla="*/ 1 w 7"/>
                <a:gd name="T23" fmla="*/ 4 h 6"/>
                <a:gd name="T24" fmla="*/ 1 w 7"/>
                <a:gd name="T25" fmla="*/ 3 h 6"/>
                <a:gd name="T26" fmla="*/ 2 w 7"/>
                <a:gd name="T27" fmla="*/ 2 h 6"/>
                <a:gd name="T28" fmla="*/ 2 w 7"/>
                <a:gd name="T29" fmla="*/ 2 h 6"/>
                <a:gd name="T30" fmla="*/ 3 w 7"/>
                <a:gd name="T31" fmla="*/ 0 h 6"/>
                <a:gd name="T32" fmla="*/ 4 w 7"/>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6">
                  <a:moveTo>
                    <a:pt x="4" y="0"/>
                  </a:moveTo>
                  <a:cubicBezTo>
                    <a:pt x="4" y="1"/>
                    <a:pt x="4" y="1"/>
                    <a:pt x="4" y="1"/>
                  </a:cubicBezTo>
                  <a:cubicBezTo>
                    <a:pt x="5" y="2"/>
                    <a:pt x="5" y="2"/>
                    <a:pt x="5" y="2"/>
                  </a:cubicBezTo>
                  <a:cubicBezTo>
                    <a:pt x="6" y="2"/>
                    <a:pt x="6" y="2"/>
                    <a:pt x="6" y="2"/>
                  </a:cubicBezTo>
                  <a:cubicBezTo>
                    <a:pt x="7" y="2"/>
                    <a:pt x="7" y="3"/>
                    <a:pt x="6" y="3"/>
                  </a:cubicBezTo>
                  <a:cubicBezTo>
                    <a:pt x="5" y="4"/>
                    <a:pt x="5" y="4"/>
                    <a:pt x="5" y="4"/>
                  </a:cubicBezTo>
                  <a:cubicBezTo>
                    <a:pt x="5" y="4"/>
                    <a:pt x="5" y="4"/>
                    <a:pt x="5" y="4"/>
                  </a:cubicBezTo>
                  <a:cubicBezTo>
                    <a:pt x="4" y="6"/>
                    <a:pt x="4" y="6"/>
                    <a:pt x="4" y="6"/>
                  </a:cubicBezTo>
                  <a:cubicBezTo>
                    <a:pt x="4" y="6"/>
                    <a:pt x="3" y="6"/>
                    <a:pt x="3" y="6"/>
                  </a:cubicBezTo>
                  <a:cubicBezTo>
                    <a:pt x="3" y="4"/>
                    <a:pt x="3" y="4"/>
                    <a:pt x="3" y="4"/>
                  </a:cubicBezTo>
                  <a:cubicBezTo>
                    <a:pt x="2" y="4"/>
                    <a:pt x="2" y="4"/>
                    <a:pt x="2" y="4"/>
                  </a:cubicBezTo>
                  <a:cubicBezTo>
                    <a:pt x="1" y="4"/>
                    <a:pt x="1" y="4"/>
                    <a:pt x="1" y="4"/>
                  </a:cubicBezTo>
                  <a:cubicBezTo>
                    <a:pt x="0" y="4"/>
                    <a:pt x="0" y="3"/>
                    <a:pt x="1" y="3"/>
                  </a:cubicBezTo>
                  <a:cubicBezTo>
                    <a:pt x="2" y="2"/>
                    <a:pt x="2" y="2"/>
                    <a:pt x="2" y="2"/>
                  </a:cubicBezTo>
                  <a:cubicBezTo>
                    <a:pt x="2" y="2"/>
                    <a:pt x="2" y="2"/>
                    <a:pt x="2" y="2"/>
                  </a:cubicBezTo>
                  <a:cubicBezTo>
                    <a:pt x="3" y="0"/>
                    <a:pt x="3" y="0"/>
                    <a:pt x="3" y="0"/>
                  </a:cubicBezTo>
                  <a:cubicBezTo>
                    <a:pt x="3" y="0"/>
                    <a:pt x="3" y="0"/>
                    <a:pt x="4" y="0"/>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iśḻiďe"/>
            <p:cNvSpPr/>
            <p:nvPr/>
          </p:nvSpPr>
          <p:spPr bwMode="auto">
            <a:xfrm>
              <a:off x="8364538" y="3381376"/>
              <a:ext cx="22225" cy="26988"/>
            </a:xfrm>
            <a:custGeom>
              <a:avLst/>
              <a:gdLst>
                <a:gd name="T0" fmla="*/ 3 w 6"/>
                <a:gd name="T1" fmla="*/ 1 h 7"/>
                <a:gd name="T2" fmla="*/ 4 w 6"/>
                <a:gd name="T3" fmla="*/ 2 h 7"/>
                <a:gd name="T4" fmla="*/ 4 w 6"/>
                <a:gd name="T5" fmla="*/ 2 h 7"/>
                <a:gd name="T6" fmla="*/ 6 w 6"/>
                <a:gd name="T7" fmla="*/ 3 h 7"/>
                <a:gd name="T8" fmla="*/ 6 w 6"/>
                <a:gd name="T9" fmla="*/ 4 h 7"/>
                <a:gd name="T10" fmla="*/ 4 w 6"/>
                <a:gd name="T11" fmla="*/ 5 h 7"/>
                <a:gd name="T12" fmla="*/ 4 w 6"/>
                <a:gd name="T13" fmla="*/ 5 h 7"/>
                <a:gd name="T14" fmla="*/ 4 w 6"/>
                <a:gd name="T15" fmla="*/ 6 h 7"/>
                <a:gd name="T16" fmla="*/ 3 w 6"/>
                <a:gd name="T17" fmla="*/ 6 h 7"/>
                <a:gd name="T18" fmla="*/ 2 w 6"/>
                <a:gd name="T19" fmla="*/ 5 h 7"/>
                <a:gd name="T20" fmla="*/ 2 w 6"/>
                <a:gd name="T21" fmla="*/ 5 h 7"/>
                <a:gd name="T22" fmla="*/ 0 w 6"/>
                <a:gd name="T23" fmla="*/ 5 h 7"/>
                <a:gd name="T24" fmla="*/ 0 w 6"/>
                <a:gd name="T25" fmla="*/ 3 h 7"/>
                <a:gd name="T26" fmla="*/ 1 w 6"/>
                <a:gd name="T27" fmla="*/ 3 h 7"/>
                <a:gd name="T28" fmla="*/ 2 w 6"/>
                <a:gd name="T29" fmla="*/ 2 h 7"/>
                <a:gd name="T30" fmla="*/ 2 w 6"/>
                <a:gd name="T31" fmla="*/ 1 h 7"/>
                <a:gd name="T32" fmla="*/ 3 w 6"/>
                <a:gd name="T3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7">
                  <a:moveTo>
                    <a:pt x="3" y="1"/>
                  </a:moveTo>
                  <a:cubicBezTo>
                    <a:pt x="4" y="2"/>
                    <a:pt x="4" y="2"/>
                    <a:pt x="4" y="2"/>
                  </a:cubicBezTo>
                  <a:cubicBezTo>
                    <a:pt x="4" y="2"/>
                    <a:pt x="4" y="2"/>
                    <a:pt x="4" y="2"/>
                  </a:cubicBezTo>
                  <a:cubicBezTo>
                    <a:pt x="6" y="3"/>
                    <a:pt x="6" y="3"/>
                    <a:pt x="6" y="3"/>
                  </a:cubicBezTo>
                  <a:cubicBezTo>
                    <a:pt x="6" y="3"/>
                    <a:pt x="6" y="4"/>
                    <a:pt x="6" y="4"/>
                  </a:cubicBezTo>
                  <a:cubicBezTo>
                    <a:pt x="4" y="5"/>
                    <a:pt x="4" y="5"/>
                    <a:pt x="4" y="5"/>
                  </a:cubicBezTo>
                  <a:cubicBezTo>
                    <a:pt x="4" y="5"/>
                    <a:pt x="4" y="5"/>
                    <a:pt x="4" y="5"/>
                  </a:cubicBezTo>
                  <a:cubicBezTo>
                    <a:pt x="4" y="6"/>
                    <a:pt x="4" y="6"/>
                    <a:pt x="4" y="6"/>
                  </a:cubicBezTo>
                  <a:cubicBezTo>
                    <a:pt x="4" y="7"/>
                    <a:pt x="3" y="7"/>
                    <a:pt x="3" y="6"/>
                  </a:cubicBezTo>
                  <a:cubicBezTo>
                    <a:pt x="2" y="5"/>
                    <a:pt x="2" y="5"/>
                    <a:pt x="2" y="5"/>
                  </a:cubicBezTo>
                  <a:cubicBezTo>
                    <a:pt x="2" y="5"/>
                    <a:pt x="2" y="5"/>
                    <a:pt x="2" y="5"/>
                  </a:cubicBezTo>
                  <a:cubicBezTo>
                    <a:pt x="0" y="5"/>
                    <a:pt x="0" y="5"/>
                    <a:pt x="0" y="5"/>
                  </a:cubicBezTo>
                  <a:cubicBezTo>
                    <a:pt x="0" y="4"/>
                    <a:pt x="0" y="4"/>
                    <a:pt x="0" y="3"/>
                  </a:cubicBezTo>
                  <a:cubicBezTo>
                    <a:pt x="1" y="3"/>
                    <a:pt x="1" y="3"/>
                    <a:pt x="1" y="3"/>
                  </a:cubicBezTo>
                  <a:cubicBezTo>
                    <a:pt x="2" y="2"/>
                    <a:pt x="2" y="2"/>
                    <a:pt x="2" y="2"/>
                  </a:cubicBezTo>
                  <a:cubicBezTo>
                    <a:pt x="2" y="1"/>
                    <a:pt x="2" y="1"/>
                    <a:pt x="2" y="1"/>
                  </a:cubicBezTo>
                  <a:cubicBezTo>
                    <a:pt x="2"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ş1ïḑê"/>
            <p:cNvSpPr/>
            <p:nvPr/>
          </p:nvSpPr>
          <p:spPr bwMode="auto">
            <a:xfrm>
              <a:off x="8210550" y="3140076"/>
              <a:ext cx="69850" cy="73025"/>
            </a:xfrm>
            <a:custGeom>
              <a:avLst/>
              <a:gdLst>
                <a:gd name="T0" fmla="*/ 16 w 18"/>
                <a:gd name="T1" fmla="*/ 3 h 19"/>
                <a:gd name="T2" fmla="*/ 15 w 18"/>
                <a:gd name="T3" fmla="*/ 8 h 19"/>
                <a:gd name="T4" fmla="*/ 15 w 18"/>
                <a:gd name="T5" fmla="*/ 10 h 19"/>
                <a:gd name="T6" fmla="*/ 18 w 18"/>
                <a:gd name="T7" fmla="*/ 14 h 19"/>
                <a:gd name="T8" fmla="*/ 15 w 18"/>
                <a:gd name="T9" fmla="*/ 17 h 19"/>
                <a:gd name="T10" fmla="*/ 10 w 18"/>
                <a:gd name="T11" fmla="*/ 15 h 19"/>
                <a:gd name="T12" fmla="*/ 9 w 18"/>
                <a:gd name="T13" fmla="*/ 15 h 19"/>
                <a:gd name="T14" fmla="*/ 5 w 18"/>
                <a:gd name="T15" fmla="*/ 18 h 19"/>
                <a:gd name="T16" fmla="*/ 2 w 18"/>
                <a:gd name="T17" fmla="*/ 16 h 19"/>
                <a:gd name="T18" fmla="*/ 3 w 18"/>
                <a:gd name="T19" fmla="*/ 11 h 19"/>
                <a:gd name="T20" fmla="*/ 3 w 18"/>
                <a:gd name="T21" fmla="*/ 9 h 19"/>
                <a:gd name="T22" fmla="*/ 0 w 18"/>
                <a:gd name="T23" fmla="*/ 5 h 19"/>
                <a:gd name="T24" fmla="*/ 3 w 18"/>
                <a:gd name="T25" fmla="*/ 2 h 19"/>
                <a:gd name="T26" fmla="*/ 8 w 18"/>
                <a:gd name="T27" fmla="*/ 4 h 19"/>
                <a:gd name="T28" fmla="*/ 9 w 18"/>
                <a:gd name="T29" fmla="*/ 4 h 19"/>
                <a:gd name="T30" fmla="*/ 13 w 18"/>
                <a:gd name="T31" fmla="*/ 1 h 19"/>
                <a:gd name="T32" fmla="*/ 16 w 18"/>
                <a:gd name="T3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19">
                  <a:moveTo>
                    <a:pt x="16" y="3"/>
                  </a:moveTo>
                  <a:cubicBezTo>
                    <a:pt x="15" y="8"/>
                    <a:pt x="15" y="8"/>
                    <a:pt x="15" y="8"/>
                  </a:cubicBezTo>
                  <a:cubicBezTo>
                    <a:pt x="15" y="9"/>
                    <a:pt x="15" y="9"/>
                    <a:pt x="15" y="10"/>
                  </a:cubicBezTo>
                  <a:cubicBezTo>
                    <a:pt x="18" y="14"/>
                    <a:pt x="18" y="14"/>
                    <a:pt x="18" y="14"/>
                  </a:cubicBezTo>
                  <a:cubicBezTo>
                    <a:pt x="18" y="16"/>
                    <a:pt x="17" y="17"/>
                    <a:pt x="15" y="17"/>
                  </a:cubicBezTo>
                  <a:cubicBezTo>
                    <a:pt x="10" y="15"/>
                    <a:pt x="10" y="15"/>
                    <a:pt x="10" y="15"/>
                  </a:cubicBezTo>
                  <a:cubicBezTo>
                    <a:pt x="10" y="15"/>
                    <a:pt x="9" y="15"/>
                    <a:pt x="9" y="15"/>
                  </a:cubicBezTo>
                  <a:cubicBezTo>
                    <a:pt x="5" y="18"/>
                    <a:pt x="5" y="18"/>
                    <a:pt x="5" y="18"/>
                  </a:cubicBezTo>
                  <a:cubicBezTo>
                    <a:pt x="3" y="19"/>
                    <a:pt x="1" y="17"/>
                    <a:pt x="2" y="16"/>
                  </a:cubicBezTo>
                  <a:cubicBezTo>
                    <a:pt x="3" y="11"/>
                    <a:pt x="3" y="11"/>
                    <a:pt x="3" y="11"/>
                  </a:cubicBezTo>
                  <a:cubicBezTo>
                    <a:pt x="3" y="10"/>
                    <a:pt x="3" y="10"/>
                    <a:pt x="3" y="9"/>
                  </a:cubicBezTo>
                  <a:cubicBezTo>
                    <a:pt x="0" y="5"/>
                    <a:pt x="0" y="5"/>
                    <a:pt x="0" y="5"/>
                  </a:cubicBezTo>
                  <a:cubicBezTo>
                    <a:pt x="0" y="3"/>
                    <a:pt x="1" y="2"/>
                    <a:pt x="3" y="2"/>
                  </a:cubicBezTo>
                  <a:cubicBezTo>
                    <a:pt x="8" y="4"/>
                    <a:pt x="8" y="4"/>
                    <a:pt x="8" y="4"/>
                  </a:cubicBezTo>
                  <a:cubicBezTo>
                    <a:pt x="8" y="4"/>
                    <a:pt x="9" y="4"/>
                    <a:pt x="9" y="4"/>
                  </a:cubicBezTo>
                  <a:cubicBezTo>
                    <a:pt x="13" y="1"/>
                    <a:pt x="13" y="1"/>
                    <a:pt x="13" y="1"/>
                  </a:cubicBezTo>
                  <a:cubicBezTo>
                    <a:pt x="15" y="0"/>
                    <a:pt x="17" y="2"/>
                    <a:pt x="16" y="3"/>
                  </a:cubicBezTo>
                  <a:close/>
                </a:path>
              </a:pathLst>
            </a:custGeom>
            <a:solidFill>
              <a:srgbClr val="2E333B"/>
            </a:solidFill>
            <a:ln>
              <a:noFill/>
            </a:ln>
          </p:spPr>
          <p:txBody>
            <a:bodyPr anchor="ctr"/>
            <a:lstStyle/>
            <a:p>
              <a:pPr algn="ctr"/>
              <a:endParaRPr sz="2400"/>
            </a:p>
          </p:txBody>
        </p:sp>
        <p:sp>
          <p:nvSpPr>
            <p:cNvPr id="34" name="îṥlïḓe"/>
            <p:cNvSpPr/>
            <p:nvPr/>
          </p:nvSpPr>
          <p:spPr bwMode="auto">
            <a:xfrm>
              <a:off x="8218488" y="3967163"/>
              <a:ext cx="84138" cy="88900"/>
            </a:xfrm>
            <a:custGeom>
              <a:avLst/>
              <a:gdLst>
                <a:gd name="T0" fmla="*/ 10 w 22"/>
                <a:gd name="T1" fmla="*/ 21 h 23"/>
                <a:gd name="T2" fmla="*/ 8 w 22"/>
                <a:gd name="T3" fmla="*/ 17 h 23"/>
                <a:gd name="T4" fmla="*/ 7 w 22"/>
                <a:gd name="T5" fmla="*/ 16 h 23"/>
                <a:gd name="T6" fmla="*/ 2 w 22"/>
                <a:gd name="T7" fmla="*/ 15 h 23"/>
                <a:gd name="T8" fmla="*/ 1 w 22"/>
                <a:gd name="T9" fmla="*/ 11 h 23"/>
                <a:gd name="T10" fmla="*/ 6 w 22"/>
                <a:gd name="T11" fmla="*/ 9 h 23"/>
                <a:gd name="T12" fmla="*/ 7 w 22"/>
                <a:gd name="T13" fmla="*/ 7 h 23"/>
                <a:gd name="T14" fmla="*/ 8 w 22"/>
                <a:gd name="T15" fmla="*/ 2 h 23"/>
                <a:gd name="T16" fmla="*/ 12 w 22"/>
                <a:gd name="T17" fmla="*/ 2 h 23"/>
                <a:gd name="T18" fmla="*/ 14 w 22"/>
                <a:gd name="T19" fmla="*/ 7 h 23"/>
                <a:gd name="T20" fmla="*/ 15 w 22"/>
                <a:gd name="T21" fmla="*/ 8 h 23"/>
                <a:gd name="T22" fmla="*/ 20 w 22"/>
                <a:gd name="T23" fmla="*/ 9 h 23"/>
                <a:gd name="T24" fmla="*/ 21 w 22"/>
                <a:gd name="T25" fmla="*/ 12 h 23"/>
                <a:gd name="T26" fmla="*/ 16 w 22"/>
                <a:gd name="T27" fmla="*/ 15 h 23"/>
                <a:gd name="T28" fmla="*/ 15 w 22"/>
                <a:gd name="T29" fmla="*/ 16 h 23"/>
                <a:gd name="T30" fmla="*/ 14 w 22"/>
                <a:gd name="T31" fmla="*/ 21 h 23"/>
                <a:gd name="T32" fmla="*/ 10 w 22"/>
                <a:gd name="T3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3">
                  <a:moveTo>
                    <a:pt x="10" y="21"/>
                  </a:moveTo>
                  <a:cubicBezTo>
                    <a:pt x="8" y="17"/>
                    <a:pt x="8" y="17"/>
                    <a:pt x="8" y="17"/>
                  </a:cubicBezTo>
                  <a:cubicBezTo>
                    <a:pt x="8" y="16"/>
                    <a:pt x="7" y="16"/>
                    <a:pt x="7" y="16"/>
                  </a:cubicBezTo>
                  <a:cubicBezTo>
                    <a:pt x="2" y="15"/>
                    <a:pt x="2" y="15"/>
                    <a:pt x="2" y="15"/>
                  </a:cubicBezTo>
                  <a:cubicBezTo>
                    <a:pt x="0" y="14"/>
                    <a:pt x="0" y="12"/>
                    <a:pt x="1" y="11"/>
                  </a:cubicBezTo>
                  <a:cubicBezTo>
                    <a:pt x="6" y="9"/>
                    <a:pt x="6" y="9"/>
                    <a:pt x="6" y="9"/>
                  </a:cubicBezTo>
                  <a:cubicBezTo>
                    <a:pt x="6" y="8"/>
                    <a:pt x="7" y="8"/>
                    <a:pt x="7" y="7"/>
                  </a:cubicBezTo>
                  <a:cubicBezTo>
                    <a:pt x="8" y="2"/>
                    <a:pt x="8" y="2"/>
                    <a:pt x="8" y="2"/>
                  </a:cubicBezTo>
                  <a:cubicBezTo>
                    <a:pt x="9" y="1"/>
                    <a:pt x="11" y="0"/>
                    <a:pt x="12" y="2"/>
                  </a:cubicBezTo>
                  <a:cubicBezTo>
                    <a:pt x="14" y="7"/>
                    <a:pt x="14" y="7"/>
                    <a:pt x="14" y="7"/>
                  </a:cubicBezTo>
                  <a:cubicBezTo>
                    <a:pt x="14" y="7"/>
                    <a:pt x="15" y="7"/>
                    <a:pt x="15" y="8"/>
                  </a:cubicBezTo>
                  <a:cubicBezTo>
                    <a:pt x="20" y="9"/>
                    <a:pt x="20" y="9"/>
                    <a:pt x="20" y="9"/>
                  </a:cubicBezTo>
                  <a:cubicBezTo>
                    <a:pt x="22" y="9"/>
                    <a:pt x="22" y="12"/>
                    <a:pt x="21" y="12"/>
                  </a:cubicBezTo>
                  <a:cubicBezTo>
                    <a:pt x="16" y="15"/>
                    <a:pt x="16" y="15"/>
                    <a:pt x="16" y="15"/>
                  </a:cubicBezTo>
                  <a:cubicBezTo>
                    <a:pt x="16" y="15"/>
                    <a:pt x="15" y="15"/>
                    <a:pt x="15" y="16"/>
                  </a:cubicBezTo>
                  <a:cubicBezTo>
                    <a:pt x="14" y="21"/>
                    <a:pt x="14" y="21"/>
                    <a:pt x="14" y="21"/>
                  </a:cubicBezTo>
                  <a:cubicBezTo>
                    <a:pt x="13" y="23"/>
                    <a:pt x="11" y="23"/>
                    <a:pt x="10"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ṡ1íďè"/>
            <p:cNvSpPr/>
            <p:nvPr/>
          </p:nvSpPr>
          <p:spPr bwMode="auto">
            <a:xfrm>
              <a:off x="7799388" y="2600326"/>
              <a:ext cx="20638" cy="19050"/>
            </a:xfrm>
            <a:custGeom>
              <a:avLst/>
              <a:gdLst>
                <a:gd name="T0" fmla="*/ 0 w 5"/>
                <a:gd name="T1" fmla="*/ 4 h 5"/>
                <a:gd name="T2" fmla="*/ 1 w 5"/>
                <a:gd name="T3" fmla="*/ 3 h 5"/>
                <a:gd name="T4" fmla="*/ 1 w 5"/>
                <a:gd name="T5" fmla="*/ 2 h 5"/>
                <a:gd name="T6" fmla="*/ 0 w 5"/>
                <a:gd name="T7" fmla="*/ 1 h 5"/>
                <a:gd name="T8" fmla="*/ 1 w 5"/>
                <a:gd name="T9" fmla="*/ 0 h 5"/>
                <a:gd name="T10" fmla="*/ 2 w 5"/>
                <a:gd name="T11" fmla="*/ 1 h 5"/>
                <a:gd name="T12" fmla="*/ 3 w 5"/>
                <a:gd name="T13" fmla="*/ 1 h 5"/>
                <a:gd name="T14" fmla="*/ 4 w 5"/>
                <a:gd name="T15" fmla="*/ 0 h 5"/>
                <a:gd name="T16" fmla="*/ 5 w 5"/>
                <a:gd name="T17" fmla="*/ 1 h 5"/>
                <a:gd name="T18" fmla="*/ 4 w 5"/>
                <a:gd name="T19" fmla="*/ 2 h 5"/>
                <a:gd name="T20" fmla="*/ 4 w 5"/>
                <a:gd name="T21" fmla="*/ 2 h 5"/>
                <a:gd name="T22" fmla="*/ 5 w 5"/>
                <a:gd name="T23" fmla="*/ 4 h 5"/>
                <a:gd name="T24" fmla="*/ 4 w 5"/>
                <a:gd name="T25" fmla="*/ 5 h 5"/>
                <a:gd name="T26" fmla="*/ 3 w 5"/>
                <a:gd name="T27" fmla="*/ 4 h 5"/>
                <a:gd name="T28" fmla="*/ 2 w 5"/>
                <a:gd name="T29" fmla="*/ 4 h 5"/>
                <a:gd name="T30" fmla="*/ 1 w 5"/>
                <a:gd name="T31" fmla="*/ 5 h 5"/>
                <a:gd name="T32" fmla="*/ 0 w 5"/>
                <a:gd name="T3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0" y="4"/>
                  </a:moveTo>
                  <a:cubicBezTo>
                    <a:pt x="1" y="3"/>
                    <a:pt x="1" y="3"/>
                    <a:pt x="1" y="3"/>
                  </a:cubicBezTo>
                  <a:cubicBezTo>
                    <a:pt x="1" y="2"/>
                    <a:pt x="1" y="2"/>
                    <a:pt x="1" y="2"/>
                  </a:cubicBezTo>
                  <a:cubicBezTo>
                    <a:pt x="0" y="1"/>
                    <a:pt x="0" y="1"/>
                    <a:pt x="0" y="1"/>
                  </a:cubicBezTo>
                  <a:cubicBezTo>
                    <a:pt x="0" y="1"/>
                    <a:pt x="0" y="0"/>
                    <a:pt x="1" y="0"/>
                  </a:cubicBezTo>
                  <a:cubicBezTo>
                    <a:pt x="2" y="1"/>
                    <a:pt x="2" y="1"/>
                    <a:pt x="2" y="1"/>
                  </a:cubicBezTo>
                  <a:cubicBezTo>
                    <a:pt x="3" y="1"/>
                    <a:pt x="3" y="1"/>
                    <a:pt x="3" y="1"/>
                  </a:cubicBezTo>
                  <a:cubicBezTo>
                    <a:pt x="4" y="0"/>
                    <a:pt x="4" y="0"/>
                    <a:pt x="4" y="0"/>
                  </a:cubicBezTo>
                  <a:cubicBezTo>
                    <a:pt x="4" y="0"/>
                    <a:pt x="5" y="0"/>
                    <a:pt x="5" y="1"/>
                  </a:cubicBezTo>
                  <a:cubicBezTo>
                    <a:pt x="4" y="2"/>
                    <a:pt x="4" y="2"/>
                    <a:pt x="4" y="2"/>
                  </a:cubicBezTo>
                  <a:cubicBezTo>
                    <a:pt x="4" y="2"/>
                    <a:pt x="4" y="2"/>
                    <a:pt x="4" y="2"/>
                  </a:cubicBezTo>
                  <a:cubicBezTo>
                    <a:pt x="5" y="4"/>
                    <a:pt x="5" y="4"/>
                    <a:pt x="5" y="4"/>
                  </a:cubicBezTo>
                  <a:cubicBezTo>
                    <a:pt x="5" y="4"/>
                    <a:pt x="5" y="5"/>
                    <a:pt x="4" y="5"/>
                  </a:cubicBezTo>
                  <a:cubicBezTo>
                    <a:pt x="3" y="4"/>
                    <a:pt x="3" y="4"/>
                    <a:pt x="3" y="4"/>
                  </a:cubicBezTo>
                  <a:cubicBezTo>
                    <a:pt x="2" y="4"/>
                    <a:pt x="2" y="4"/>
                    <a:pt x="2" y="4"/>
                  </a:cubicBezTo>
                  <a:cubicBezTo>
                    <a:pt x="1" y="5"/>
                    <a:pt x="1" y="5"/>
                    <a:pt x="1" y="5"/>
                  </a:cubicBezTo>
                  <a:cubicBezTo>
                    <a:pt x="1" y="5"/>
                    <a:pt x="0" y="5"/>
                    <a:pt x="0" y="4"/>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íşļîḋê"/>
            <p:cNvSpPr/>
            <p:nvPr/>
          </p:nvSpPr>
          <p:spPr bwMode="auto">
            <a:xfrm>
              <a:off x="6851650" y="5097463"/>
              <a:ext cx="50800" cy="49213"/>
            </a:xfrm>
            <a:custGeom>
              <a:avLst/>
              <a:gdLst>
                <a:gd name="T0" fmla="*/ 1 w 13"/>
                <a:gd name="T1" fmla="*/ 10 h 13"/>
                <a:gd name="T2" fmla="*/ 3 w 13"/>
                <a:gd name="T3" fmla="*/ 7 h 13"/>
                <a:gd name="T4" fmla="*/ 2 w 13"/>
                <a:gd name="T5" fmla="*/ 6 h 13"/>
                <a:gd name="T6" fmla="*/ 1 w 13"/>
                <a:gd name="T7" fmla="*/ 2 h 13"/>
                <a:gd name="T8" fmla="*/ 3 w 13"/>
                <a:gd name="T9" fmla="*/ 1 h 13"/>
                <a:gd name="T10" fmla="*/ 6 w 13"/>
                <a:gd name="T11" fmla="*/ 2 h 13"/>
                <a:gd name="T12" fmla="*/ 7 w 13"/>
                <a:gd name="T13" fmla="*/ 2 h 13"/>
                <a:gd name="T14" fmla="*/ 10 w 13"/>
                <a:gd name="T15" fmla="*/ 0 h 13"/>
                <a:gd name="T16" fmla="*/ 12 w 13"/>
                <a:gd name="T17" fmla="*/ 2 h 13"/>
                <a:gd name="T18" fmla="*/ 11 w 13"/>
                <a:gd name="T19" fmla="*/ 5 h 13"/>
                <a:gd name="T20" fmla="*/ 11 w 13"/>
                <a:gd name="T21" fmla="*/ 6 h 13"/>
                <a:gd name="T22" fmla="*/ 13 w 13"/>
                <a:gd name="T23" fmla="*/ 10 h 13"/>
                <a:gd name="T24" fmla="*/ 11 w 13"/>
                <a:gd name="T25" fmla="*/ 12 h 13"/>
                <a:gd name="T26" fmla="*/ 7 w 13"/>
                <a:gd name="T27" fmla="*/ 10 h 13"/>
                <a:gd name="T28" fmla="*/ 6 w 13"/>
                <a:gd name="T29" fmla="*/ 10 h 13"/>
                <a:gd name="T30" fmla="*/ 3 w 13"/>
                <a:gd name="T31" fmla="*/ 12 h 13"/>
                <a:gd name="T32" fmla="*/ 1 w 13"/>
                <a:gd name="T33"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 y="10"/>
                  </a:moveTo>
                  <a:cubicBezTo>
                    <a:pt x="3" y="7"/>
                    <a:pt x="3" y="7"/>
                    <a:pt x="3" y="7"/>
                  </a:cubicBezTo>
                  <a:cubicBezTo>
                    <a:pt x="3" y="6"/>
                    <a:pt x="3" y="6"/>
                    <a:pt x="2" y="6"/>
                  </a:cubicBezTo>
                  <a:cubicBezTo>
                    <a:pt x="1" y="2"/>
                    <a:pt x="1" y="2"/>
                    <a:pt x="1" y="2"/>
                  </a:cubicBezTo>
                  <a:cubicBezTo>
                    <a:pt x="0" y="1"/>
                    <a:pt x="1" y="0"/>
                    <a:pt x="3" y="1"/>
                  </a:cubicBezTo>
                  <a:cubicBezTo>
                    <a:pt x="6" y="2"/>
                    <a:pt x="6" y="2"/>
                    <a:pt x="6" y="2"/>
                  </a:cubicBezTo>
                  <a:cubicBezTo>
                    <a:pt x="6" y="2"/>
                    <a:pt x="7" y="2"/>
                    <a:pt x="7" y="2"/>
                  </a:cubicBezTo>
                  <a:cubicBezTo>
                    <a:pt x="10" y="0"/>
                    <a:pt x="10" y="0"/>
                    <a:pt x="10" y="0"/>
                  </a:cubicBezTo>
                  <a:cubicBezTo>
                    <a:pt x="11" y="0"/>
                    <a:pt x="13" y="1"/>
                    <a:pt x="12" y="2"/>
                  </a:cubicBezTo>
                  <a:cubicBezTo>
                    <a:pt x="11" y="5"/>
                    <a:pt x="11" y="5"/>
                    <a:pt x="11" y="5"/>
                  </a:cubicBezTo>
                  <a:cubicBezTo>
                    <a:pt x="11" y="6"/>
                    <a:pt x="11" y="6"/>
                    <a:pt x="11" y="6"/>
                  </a:cubicBezTo>
                  <a:cubicBezTo>
                    <a:pt x="13" y="10"/>
                    <a:pt x="13" y="10"/>
                    <a:pt x="13" y="10"/>
                  </a:cubicBezTo>
                  <a:cubicBezTo>
                    <a:pt x="13" y="11"/>
                    <a:pt x="12" y="12"/>
                    <a:pt x="11" y="12"/>
                  </a:cubicBezTo>
                  <a:cubicBezTo>
                    <a:pt x="7" y="10"/>
                    <a:pt x="7" y="10"/>
                    <a:pt x="7" y="10"/>
                  </a:cubicBezTo>
                  <a:cubicBezTo>
                    <a:pt x="7" y="10"/>
                    <a:pt x="7" y="10"/>
                    <a:pt x="6" y="10"/>
                  </a:cubicBezTo>
                  <a:cubicBezTo>
                    <a:pt x="3" y="12"/>
                    <a:pt x="3" y="12"/>
                    <a:pt x="3" y="12"/>
                  </a:cubicBezTo>
                  <a:cubicBezTo>
                    <a:pt x="2" y="13"/>
                    <a:pt x="1" y="11"/>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íślíḑê"/>
            <p:cNvSpPr/>
            <p:nvPr/>
          </p:nvSpPr>
          <p:spPr bwMode="auto">
            <a:xfrm>
              <a:off x="7078663" y="4124326"/>
              <a:ext cx="19050" cy="15875"/>
            </a:xfrm>
            <a:custGeom>
              <a:avLst/>
              <a:gdLst>
                <a:gd name="T0" fmla="*/ 2 w 5"/>
                <a:gd name="T1" fmla="*/ 4 h 4"/>
                <a:gd name="T2" fmla="*/ 2 w 5"/>
                <a:gd name="T3" fmla="*/ 3 h 4"/>
                <a:gd name="T4" fmla="*/ 2 w 5"/>
                <a:gd name="T5" fmla="*/ 3 h 4"/>
                <a:gd name="T6" fmla="*/ 1 w 5"/>
                <a:gd name="T7" fmla="*/ 2 h 4"/>
                <a:gd name="T8" fmla="*/ 1 w 5"/>
                <a:gd name="T9" fmla="*/ 2 h 4"/>
                <a:gd name="T10" fmla="*/ 2 w 5"/>
                <a:gd name="T11" fmla="*/ 1 h 4"/>
                <a:gd name="T12" fmla="*/ 2 w 5"/>
                <a:gd name="T13" fmla="*/ 1 h 4"/>
                <a:gd name="T14" fmla="*/ 2 w 5"/>
                <a:gd name="T15" fmla="*/ 0 h 4"/>
                <a:gd name="T16" fmla="*/ 3 w 5"/>
                <a:gd name="T17" fmla="*/ 0 h 4"/>
                <a:gd name="T18" fmla="*/ 3 w 5"/>
                <a:gd name="T19" fmla="*/ 1 h 4"/>
                <a:gd name="T20" fmla="*/ 4 w 5"/>
                <a:gd name="T21" fmla="*/ 1 h 4"/>
                <a:gd name="T22" fmla="*/ 5 w 5"/>
                <a:gd name="T23" fmla="*/ 2 h 4"/>
                <a:gd name="T24" fmla="*/ 5 w 5"/>
                <a:gd name="T25" fmla="*/ 2 h 4"/>
                <a:gd name="T26" fmla="*/ 4 w 5"/>
                <a:gd name="T27" fmla="*/ 3 h 4"/>
                <a:gd name="T28" fmla="*/ 3 w 5"/>
                <a:gd name="T29" fmla="*/ 3 h 4"/>
                <a:gd name="T30" fmla="*/ 3 w 5"/>
                <a:gd name="T31" fmla="*/ 4 h 4"/>
                <a:gd name="T32" fmla="*/ 2 w 5"/>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4">
                  <a:moveTo>
                    <a:pt x="2" y="4"/>
                  </a:moveTo>
                  <a:cubicBezTo>
                    <a:pt x="2" y="3"/>
                    <a:pt x="2" y="3"/>
                    <a:pt x="2" y="3"/>
                  </a:cubicBezTo>
                  <a:cubicBezTo>
                    <a:pt x="2" y="3"/>
                    <a:pt x="2" y="3"/>
                    <a:pt x="2" y="3"/>
                  </a:cubicBezTo>
                  <a:cubicBezTo>
                    <a:pt x="1" y="2"/>
                    <a:pt x="1" y="2"/>
                    <a:pt x="1" y="2"/>
                  </a:cubicBezTo>
                  <a:cubicBezTo>
                    <a:pt x="0" y="2"/>
                    <a:pt x="0" y="2"/>
                    <a:pt x="1" y="2"/>
                  </a:cubicBezTo>
                  <a:cubicBezTo>
                    <a:pt x="2" y="1"/>
                    <a:pt x="2" y="1"/>
                    <a:pt x="2" y="1"/>
                  </a:cubicBezTo>
                  <a:cubicBezTo>
                    <a:pt x="2" y="1"/>
                    <a:pt x="2" y="1"/>
                    <a:pt x="2" y="1"/>
                  </a:cubicBezTo>
                  <a:cubicBezTo>
                    <a:pt x="2" y="0"/>
                    <a:pt x="2" y="0"/>
                    <a:pt x="2" y="0"/>
                  </a:cubicBezTo>
                  <a:cubicBezTo>
                    <a:pt x="2" y="0"/>
                    <a:pt x="3" y="0"/>
                    <a:pt x="3" y="0"/>
                  </a:cubicBezTo>
                  <a:cubicBezTo>
                    <a:pt x="3" y="1"/>
                    <a:pt x="3" y="1"/>
                    <a:pt x="3" y="1"/>
                  </a:cubicBezTo>
                  <a:cubicBezTo>
                    <a:pt x="4" y="1"/>
                    <a:pt x="4" y="1"/>
                    <a:pt x="4" y="1"/>
                  </a:cubicBezTo>
                  <a:cubicBezTo>
                    <a:pt x="5" y="2"/>
                    <a:pt x="5" y="2"/>
                    <a:pt x="5" y="2"/>
                  </a:cubicBezTo>
                  <a:cubicBezTo>
                    <a:pt x="5" y="2"/>
                    <a:pt x="5" y="2"/>
                    <a:pt x="5" y="2"/>
                  </a:cubicBezTo>
                  <a:cubicBezTo>
                    <a:pt x="4" y="3"/>
                    <a:pt x="4" y="3"/>
                    <a:pt x="4" y="3"/>
                  </a:cubicBezTo>
                  <a:cubicBezTo>
                    <a:pt x="3" y="3"/>
                    <a:pt x="3" y="3"/>
                    <a:pt x="3" y="3"/>
                  </a:cubicBezTo>
                  <a:cubicBezTo>
                    <a:pt x="3" y="4"/>
                    <a:pt x="3" y="4"/>
                    <a:pt x="3" y="4"/>
                  </a:cubicBezTo>
                  <a:lnTo>
                    <a:pt x="2" y="4"/>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ṧlídè"/>
            <p:cNvSpPr/>
            <p:nvPr/>
          </p:nvSpPr>
          <p:spPr bwMode="auto">
            <a:xfrm>
              <a:off x="6705600" y="4362451"/>
              <a:ext cx="15875" cy="14288"/>
            </a:xfrm>
            <a:custGeom>
              <a:avLst/>
              <a:gdLst>
                <a:gd name="T0" fmla="*/ 2 w 4"/>
                <a:gd name="T1" fmla="*/ 4 h 4"/>
                <a:gd name="T2" fmla="*/ 1 w 4"/>
                <a:gd name="T3" fmla="*/ 3 h 4"/>
                <a:gd name="T4" fmla="*/ 1 w 4"/>
                <a:gd name="T5" fmla="*/ 3 h 4"/>
                <a:gd name="T6" fmla="*/ 0 w 4"/>
                <a:gd name="T7" fmla="*/ 3 h 4"/>
                <a:gd name="T8" fmla="*/ 0 w 4"/>
                <a:gd name="T9" fmla="*/ 2 h 4"/>
                <a:gd name="T10" fmla="*/ 1 w 4"/>
                <a:gd name="T11" fmla="*/ 2 h 4"/>
                <a:gd name="T12" fmla="*/ 1 w 4"/>
                <a:gd name="T13" fmla="*/ 1 h 4"/>
                <a:gd name="T14" fmla="*/ 2 w 4"/>
                <a:gd name="T15" fmla="*/ 0 h 4"/>
                <a:gd name="T16" fmla="*/ 2 w 4"/>
                <a:gd name="T17" fmla="*/ 0 h 4"/>
                <a:gd name="T18" fmla="*/ 3 w 4"/>
                <a:gd name="T19" fmla="*/ 1 h 4"/>
                <a:gd name="T20" fmla="*/ 3 w 4"/>
                <a:gd name="T21" fmla="*/ 2 h 4"/>
                <a:gd name="T22" fmla="*/ 4 w 4"/>
                <a:gd name="T23" fmla="*/ 2 h 4"/>
                <a:gd name="T24" fmla="*/ 4 w 4"/>
                <a:gd name="T25" fmla="*/ 3 h 4"/>
                <a:gd name="T26" fmla="*/ 3 w 4"/>
                <a:gd name="T27" fmla="*/ 3 h 4"/>
                <a:gd name="T28" fmla="*/ 3 w 4"/>
                <a:gd name="T29" fmla="*/ 3 h 4"/>
                <a:gd name="T30" fmla="*/ 3 w 4"/>
                <a:gd name="T31" fmla="*/ 4 h 4"/>
                <a:gd name="T32" fmla="*/ 2 w 4"/>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2" y="4"/>
                  </a:moveTo>
                  <a:cubicBezTo>
                    <a:pt x="1" y="3"/>
                    <a:pt x="1" y="3"/>
                    <a:pt x="1" y="3"/>
                  </a:cubicBezTo>
                  <a:cubicBezTo>
                    <a:pt x="1" y="3"/>
                    <a:pt x="1" y="3"/>
                    <a:pt x="1" y="3"/>
                  </a:cubicBezTo>
                  <a:cubicBezTo>
                    <a:pt x="0" y="3"/>
                    <a:pt x="0" y="3"/>
                    <a:pt x="0" y="3"/>
                  </a:cubicBezTo>
                  <a:cubicBezTo>
                    <a:pt x="0" y="2"/>
                    <a:pt x="0" y="2"/>
                    <a:pt x="0" y="2"/>
                  </a:cubicBezTo>
                  <a:cubicBezTo>
                    <a:pt x="1" y="2"/>
                    <a:pt x="1" y="2"/>
                    <a:pt x="1" y="2"/>
                  </a:cubicBezTo>
                  <a:cubicBezTo>
                    <a:pt x="1" y="1"/>
                    <a:pt x="1" y="1"/>
                    <a:pt x="1" y="1"/>
                  </a:cubicBezTo>
                  <a:cubicBezTo>
                    <a:pt x="2" y="0"/>
                    <a:pt x="2" y="0"/>
                    <a:pt x="2" y="0"/>
                  </a:cubicBezTo>
                  <a:cubicBezTo>
                    <a:pt x="2" y="0"/>
                    <a:pt x="2" y="0"/>
                    <a:pt x="2" y="0"/>
                  </a:cubicBezTo>
                  <a:cubicBezTo>
                    <a:pt x="3" y="1"/>
                    <a:pt x="3" y="1"/>
                    <a:pt x="3" y="1"/>
                  </a:cubicBezTo>
                  <a:cubicBezTo>
                    <a:pt x="3" y="2"/>
                    <a:pt x="3" y="2"/>
                    <a:pt x="3" y="2"/>
                  </a:cubicBezTo>
                  <a:cubicBezTo>
                    <a:pt x="4" y="2"/>
                    <a:pt x="4" y="2"/>
                    <a:pt x="4" y="2"/>
                  </a:cubicBezTo>
                  <a:cubicBezTo>
                    <a:pt x="4" y="2"/>
                    <a:pt x="4" y="3"/>
                    <a:pt x="4" y="3"/>
                  </a:cubicBezTo>
                  <a:cubicBezTo>
                    <a:pt x="3" y="3"/>
                    <a:pt x="3" y="3"/>
                    <a:pt x="3" y="3"/>
                  </a:cubicBezTo>
                  <a:cubicBezTo>
                    <a:pt x="3" y="3"/>
                    <a:pt x="3" y="3"/>
                    <a:pt x="3" y="3"/>
                  </a:cubicBezTo>
                  <a:cubicBezTo>
                    <a:pt x="3" y="4"/>
                    <a:pt x="3" y="4"/>
                    <a:pt x="3" y="4"/>
                  </a:cubicBezTo>
                  <a:lnTo>
                    <a:pt x="2" y="4"/>
                  </a:lnTo>
                  <a:close/>
                </a:path>
              </a:pathLst>
            </a:custGeom>
            <a:solidFill>
              <a:srgbClr val="2E333B"/>
            </a:solidFill>
            <a:ln>
              <a:noFill/>
            </a:ln>
          </p:spPr>
          <p:txBody>
            <a:bodyPr anchor="ctr"/>
            <a:lstStyle/>
            <a:p>
              <a:pPr algn="ctr"/>
              <a:endParaRPr sz="2400"/>
            </a:p>
          </p:txBody>
        </p:sp>
        <p:sp>
          <p:nvSpPr>
            <p:cNvPr id="39" name="îṧlíḑe"/>
            <p:cNvSpPr/>
            <p:nvPr/>
          </p:nvSpPr>
          <p:spPr bwMode="auto">
            <a:xfrm>
              <a:off x="6770688" y="4506913"/>
              <a:ext cx="50800" cy="50800"/>
            </a:xfrm>
            <a:custGeom>
              <a:avLst/>
              <a:gdLst>
                <a:gd name="T0" fmla="*/ 1 w 13"/>
                <a:gd name="T1" fmla="*/ 11 h 13"/>
                <a:gd name="T2" fmla="*/ 2 w 13"/>
                <a:gd name="T3" fmla="*/ 8 h 13"/>
                <a:gd name="T4" fmla="*/ 2 w 13"/>
                <a:gd name="T5" fmla="*/ 6 h 13"/>
                <a:gd name="T6" fmla="*/ 1 w 13"/>
                <a:gd name="T7" fmla="*/ 3 h 13"/>
                <a:gd name="T8" fmla="*/ 2 w 13"/>
                <a:gd name="T9" fmla="*/ 1 h 13"/>
                <a:gd name="T10" fmla="*/ 6 w 13"/>
                <a:gd name="T11" fmla="*/ 3 h 13"/>
                <a:gd name="T12" fmla="*/ 7 w 13"/>
                <a:gd name="T13" fmla="*/ 3 h 13"/>
                <a:gd name="T14" fmla="*/ 10 w 13"/>
                <a:gd name="T15" fmla="*/ 1 h 13"/>
                <a:gd name="T16" fmla="*/ 12 w 13"/>
                <a:gd name="T17" fmla="*/ 3 h 13"/>
                <a:gd name="T18" fmla="*/ 11 w 13"/>
                <a:gd name="T19" fmla="*/ 6 h 13"/>
                <a:gd name="T20" fmla="*/ 11 w 13"/>
                <a:gd name="T21" fmla="*/ 7 h 13"/>
                <a:gd name="T22" fmla="*/ 12 w 13"/>
                <a:gd name="T23" fmla="*/ 10 h 13"/>
                <a:gd name="T24" fmla="*/ 11 w 13"/>
                <a:gd name="T25" fmla="*/ 12 h 13"/>
                <a:gd name="T26" fmla="*/ 7 w 13"/>
                <a:gd name="T27" fmla="*/ 11 h 13"/>
                <a:gd name="T28" fmla="*/ 6 w 13"/>
                <a:gd name="T29" fmla="*/ 11 h 13"/>
                <a:gd name="T30" fmla="*/ 3 w 13"/>
                <a:gd name="T31" fmla="*/ 13 h 13"/>
                <a:gd name="T32" fmla="*/ 1 w 13"/>
                <a:gd name="T3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 y="11"/>
                  </a:moveTo>
                  <a:cubicBezTo>
                    <a:pt x="2" y="8"/>
                    <a:pt x="2" y="8"/>
                    <a:pt x="2" y="8"/>
                  </a:cubicBezTo>
                  <a:cubicBezTo>
                    <a:pt x="3" y="7"/>
                    <a:pt x="3" y="7"/>
                    <a:pt x="2" y="6"/>
                  </a:cubicBezTo>
                  <a:cubicBezTo>
                    <a:pt x="1" y="3"/>
                    <a:pt x="1" y="3"/>
                    <a:pt x="1" y="3"/>
                  </a:cubicBezTo>
                  <a:cubicBezTo>
                    <a:pt x="0" y="2"/>
                    <a:pt x="1" y="1"/>
                    <a:pt x="2" y="1"/>
                  </a:cubicBezTo>
                  <a:cubicBezTo>
                    <a:pt x="6" y="3"/>
                    <a:pt x="6" y="3"/>
                    <a:pt x="6" y="3"/>
                  </a:cubicBezTo>
                  <a:cubicBezTo>
                    <a:pt x="6" y="3"/>
                    <a:pt x="7" y="3"/>
                    <a:pt x="7" y="3"/>
                  </a:cubicBezTo>
                  <a:cubicBezTo>
                    <a:pt x="10" y="1"/>
                    <a:pt x="10" y="1"/>
                    <a:pt x="10" y="1"/>
                  </a:cubicBezTo>
                  <a:cubicBezTo>
                    <a:pt x="11" y="0"/>
                    <a:pt x="13" y="2"/>
                    <a:pt x="12" y="3"/>
                  </a:cubicBezTo>
                  <a:cubicBezTo>
                    <a:pt x="11" y="6"/>
                    <a:pt x="11" y="6"/>
                    <a:pt x="11" y="6"/>
                  </a:cubicBezTo>
                  <a:cubicBezTo>
                    <a:pt x="11" y="6"/>
                    <a:pt x="11" y="7"/>
                    <a:pt x="11" y="7"/>
                  </a:cubicBezTo>
                  <a:cubicBezTo>
                    <a:pt x="12" y="10"/>
                    <a:pt x="12" y="10"/>
                    <a:pt x="12" y="10"/>
                  </a:cubicBezTo>
                  <a:cubicBezTo>
                    <a:pt x="13" y="12"/>
                    <a:pt x="12" y="13"/>
                    <a:pt x="11" y="12"/>
                  </a:cubicBezTo>
                  <a:cubicBezTo>
                    <a:pt x="7" y="11"/>
                    <a:pt x="7" y="11"/>
                    <a:pt x="7" y="11"/>
                  </a:cubicBezTo>
                  <a:cubicBezTo>
                    <a:pt x="7" y="11"/>
                    <a:pt x="7" y="11"/>
                    <a:pt x="6" y="11"/>
                  </a:cubicBezTo>
                  <a:cubicBezTo>
                    <a:pt x="3" y="13"/>
                    <a:pt x="3" y="13"/>
                    <a:pt x="3" y="13"/>
                  </a:cubicBezTo>
                  <a:cubicBezTo>
                    <a:pt x="2" y="13"/>
                    <a:pt x="1" y="12"/>
                    <a:pt x="1" y="11"/>
                  </a:cubicBezTo>
                  <a:close/>
                </a:path>
              </a:pathLst>
            </a:custGeom>
            <a:solidFill>
              <a:srgbClr val="2E333B"/>
            </a:solidFill>
            <a:ln>
              <a:noFill/>
            </a:ln>
          </p:spPr>
          <p:txBody>
            <a:bodyPr anchor="ctr"/>
            <a:lstStyle/>
            <a:p>
              <a:pPr algn="ctr"/>
              <a:endParaRPr sz="2400"/>
            </a:p>
          </p:txBody>
        </p:sp>
        <p:sp>
          <p:nvSpPr>
            <p:cNvPr id="40" name="î$ḻïḋê"/>
            <p:cNvSpPr/>
            <p:nvPr/>
          </p:nvSpPr>
          <p:spPr bwMode="auto">
            <a:xfrm>
              <a:off x="6794500" y="3906838"/>
              <a:ext cx="61913" cy="60325"/>
            </a:xfrm>
            <a:custGeom>
              <a:avLst/>
              <a:gdLst>
                <a:gd name="T0" fmla="*/ 9 w 16"/>
                <a:gd name="T1" fmla="*/ 1 h 16"/>
                <a:gd name="T2" fmla="*/ 10 w 16"/>
                <a:gd name="T3" fmla="*/ 5 h 16"/>
                <a:gd name="T4" fmla="*/ 11 w 16"/>
                <a:gd name="T5" fmla="*/ 5 h 16"/>
                <a:gd name="T6" fmla="*/ 15 w 16"/>
                <a:gd name="T7" fmla="*/ 6 h 16"/>
                <a:gd name="T8" fmla="*/ 15 w 16"/>
                <a:gd name="T9" fmla="*/ 9 h 16"/>
                <a:gd name="T10" fmla="*/ 11 w 16"/>
                <a:gd name="T11" fmla="*/ 11 h 16"/>
                <a:gd name="T12" fmla="*/ 11 w 16"/>
                <a:gd name="T13" fmla="*/ 11 h 16"/>
                <a:gd name="T14" fmla="*/ 10 w 16"/>
                <a:gd name="T15" fmla="*/ 15 h 16"/>
                <a:gd name="T16" fmla="*/ 7 w 16"/>
                <a:gd name="T17" fmla="*/ 15 h 16"/>
                <a:gd name="T18" fmla="*/ 6 w 16"/>
                <a:gd name="T19" fmla="*/ 12 h 16"/>
                <a:gd name="T20" fmla="*/ 5 w 16"/>
                <a:gd name="T21" fmla="*/ 11 h 16"/>
                <a:gd name="T22" fmla="*/ 1 w 16"/>
                <a:gd name="T23" fmla="*/ 10 h 16"/>
                <a:gd name="T24" fmla="*/ 1 w 16"/>
                <a:gd name="T25" fmla="*/ 7 h 16"/>
                <a:gd name="T26" fmla="*/ 4 w 16"/>
                <a:gd name="T27" fmla="*/ 6 h 16"/>
                <a:gd name="T28" fmla="*/ 5 w 16"/>
                <a:gd name="T29" fmla="*/ 5 h 16"/>
                <a:gd name="T30" fmla="*/ 6 w 16"/>
                <a:gd name="T31" fmla="*/ 1 h 16"/>
                <a:gd name="T32" fmla="*/ 9 w 16"/>
                <a:gd name="T33"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9" y="1"/>
                  </a:moveTo>
                  <a:cubicBezTo>
                    <a:pt x="10" y="5"/>
                    <a:pt x="10" y="5"/>
                    <a:pt x="10" y="5"/>
                  </a:cubicBezTo>
                  <a:cubicBezTo>
                    <a:pt x="10" y="5"/>
                    <a:pt x="11" y="5"/>
                    <a:pt x="11" y="5"/>
                  </a:cubicBezTo>
                  <a:cubicBezTo>
                    <a:pt x="15" y="6"/>
                    <a:pt x="15" y="6"/>
                    <a:pt x="15" y="6"/>
                  </a:cubicBezTo>
                  <a:cubicBezTo>
                    <a:pt x="16" y="7"/>
                    <a:pt x="16" y="9"/>
                    <a:pt x="15" y="9"/>
                  </a:cubicBezTo>
                  <a:cubicBezTo>
                    <a:pt x="11" y="11"/>
                    <a:pt x="11" y="11"/>
                    <a:pt x="11" y="11"/>
                  </a:cubicBezTo>
                  <a:cubicBezTo>
                    <a:pt x="11" y="11"/>
                    <a:pt x="11" y="11"/>
                    <a:pt x="11" y="11"/>
                  </a:cubicBezTo>
                  <a:cubicBezTo>
                    <a:pt x="10" y="15"/>
                    <a:pt x="10" y="15"/>
                    <a:pt x="10" y="15"/>
                  </a:cubicBezTo>
                  <a:cubicBezTo>
                    <a:pt x="9" y="16"/>
                    <a:pt x="7" y="16"/>
                    <a:pt x="7" y="15"/>
                  </a:cubicBezTo>
                  <a:cubicBezTo>
                    <a:pt x="6" y="12"/>
                    <a:pt x="6" y="12"/>
                    <a:pt x="6" y="12"/>
                  </a:cubicBezTo>
                  <a:cubicBezTo>
                    <a:pt x="5" y="11"/>
                    <a:pt x="5" y="11"/>
                    <a:pt x="5" y="11"/>
                  </a:cubicBezTo>
                  <a:cubicBezTo>
                    <a:pt x="1" y="10"/>
                    <a:pt x="1" y="10"/>
                    <a:pt x="1" y="10"/>
                  </a:cubicBezTo>
                  <a:cubicBezTo>
                    <a:pt x="0" y="9"/>
                    <a:pt x="0" y="8"/>
                    <a:pt x="1" y="7"/>
                  </a:cubicBezTo>
                  <a:cubicBezTo>
                    <a:pt x="4" y="6"/>
                    <a:pt x="4" y="6"/>
                    <a:pt x="4" y="6"/>
                  </a:cubicBezTo>
                  <a:cubicBezTo>
                    <a:pt x="5" y="6"/>
                    <a:pt x="5" y="5"/>
                    <a:pt x="5" y="5"/>
                  </a:cubicBezTo>
                  <a:cubicBezTo>
                    <a:pt x="6" y="1"/>
                    <a:pt x="6" y="1"/>
                    <a:pt x="6" y="1"/>
                  </a:cubicBezTo>
                  <a:cubicBezTo>
                    <a:pt x="7" y="0"/>
                    <a:pt x="8" y="0"/>
                    <a:pt x="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îŝlíḑê"/>
            <p:cNvSpPr/>
            <p:nvPr/>
          </p:nvSpPr>
          <p:spPr bwMode="auto">
            <a:xfrm>
              <a:off x="7073900" y="4951413"/>
              <a:ext cx="12700" cy="12700"/>
            </a:xfrm>
            <a:custGeom>
              <a:avLst/>
              <a:gdLst>
                <a:gd name="T0" fmla="*/ 8 w 8"/>
                <a:gd name="T1" fmla="*/ 3 h 8"/>
                <a:gd name="T2" fmla="*/ 8 w 8"/>
                <a:gd name="T3" fmla="*/ 5 h 8"/>
                <a:gd name="T4" fmla="*/ 8 w 8"/>
                <a:gd name="T5" fmla="*/ 5 h 8"/>
                <a:gd name="T6" fmla="*/ 8 w 8"/>
                <a:gd name="T7" fmla="*/ 8 h 8"/>
                <a:gd name="T8" fmla="*/ 8 w 8"/>
                <a:gd name="T9" fmla="*/ 8 h 8"/>
                <a:gd name="T10" fmla="*/ 5 w 8"/>
                <a:gd name="T11" fmla="*/ 8 h 8"/>
                <a:gd name="T12" fmla="*/ 3 w 8"/>
                <a:gd name="T13" fmla="*/ 8 h 8"/>
                <a:gd name="T14" fmla="*/ 0 w 8"/>
                <a:gd name="T15" fmla="*/ 8 h 8"/>
                <a:gd name="T16" fmla="*/ 0 w 8"/>
                <a:gd name="T17" fmla="*/ 8 h 8"/>
                <a:gd name="T18" fmla="*/ 0 w 8"/>
                <a:gd name="T19" fmla="*/ 5 h 8"/>
                <a:gd name="T20" fmla="*/ 0 w 8"/>
                <a:gd name="T21" fmla="*/ 5 h 8"/>
                <a:gd name="T22" fmla="*/ 0 w 8"/>
                <a:gd name="T23" fmla="*/ 3 h 8"/>
                <a:gd name="T24" fmla="*/ 0 w 8"/>
                <a:gd name="T25" fmla="*/ 0 h 8"/>
                <a:gd name="T26" fmla="*/ 3 w 8"/>
                <a:gd name="T27" fmla="*/ 3 h 8"/>
                <a:gd name="T28" fmla="*/ 5 w 8"/>
                <a:gd name="T29" fmla="*/ 3 h 8"/>
                <a:gd name="T30" fmla="*/ 8 w 8"/>
                <a:gd name="T31" fmla="*/ 0 h 8"/>
                <a:gd name="T32" fmla="*/ 8 w 8"/>
                <a:gd name="T3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
                  <a:moveTo>
                    <a:pt x="8" y="3"/>
                  </a:moveTo>
                  <a:lnTo>
                    <a:pt x="8" y="5"/>
                  </a:lnTo>
                  <a:lnTo>
                    <a:pt x="8" y="5"/>
                  </a:lnTo>
                  <a:lnTo>
                    <a:pt x="8" y="8"/>
                  </a:lnTo>
                  <a:lnTo>
                    <a:pt x="8" y="8"/>
                  </a:lnTo>
                  <a:lnTo>
                    <a:pt x="5" y="8"/>
                  </a:lnTo>
                  <a:lnTo>
                    <a:pt x="3" y="8"/>
                  </a:lnTo>
                  <a:lnTo>
                    <a:pt x="0" y="8"/>
                  </a:lnTo>
                  <a:lnTo>
                    <a:pt x="0" y="8"/>
                  </a:lnTo>
                  <a:lnTo>
                    <a:pt x="0" y="5"/>
                  </a:lnTo>
                  <a:lnTo>
                    <a:pt x="0" y="5"/>
                  </a:lnTo>
                  <a:lnTo>
                    <a:pt x="0" y="3"/>
                  </a:lnTo>
                  <a:lnTo>
                    <a:pt x="0" y="0"/>
                  </a:lnTo>
                  <a:lnTo>
                    <a:pt x="3" y="3"/>
                  </a:lnTo>
                  <a:lnTo>
                    <a:pt x="5" y="3"/>
                  </a:lnTo>
                  <a:lnTo>
                    <a:pt x="8" y="0"/>
                  </a:lnTo>
                  <a:lnTo>
                    <a:pt x="8" y="3"/>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íšļiḑè"/>
            <p:cNvSpPr/>
            <p:nvPr/>
          </p:nvSpPr>
          <p:spPr bwMode="auto">
            <a:xfrm>
              <a:off x="4975225" y="2136776"/>
              <a:ext cx="57150" cy="60325"/>
            </a:xfrm>
            <a:custGeom>
              <a:avLst/>
              <a:gdLst>
                <a:gd name="T0" fmla="*/ 14 w 15"/>
                <a:gd name="T1" fmla="*/ 7 h 16"/>
                <a:gd name="T2" fmla="*/ 12 w 15"/>
                <a:gd name="T3" fmla="*/ 9 h 16"/>
                <a:gd name="T4" fmla="*/ 11 w 15"/>
                <a:gd name="T5" fmla="*/ 10 h 16"/>
                <a:gd name="T6" fmla="*/ 11 w 15"/>
                <a:gd name="T7" fmla="*/ 14 h 16"/>
                <a:gd name="T8" fmla="*/ 9 w 15"/>
                <a:gd name="T9" fmla="*/ 15 h 16"/>
                <a:gd name="T10" fmla="*/ 6 w 15"/>
                <a:gd name="T11" fmla="*/ 12 h 16"/>
                <a:gd name="T12" fmla="*/ 5 w 15"/>
                <a:gd name="T13" fmla="*/ 12 h 16"/>
                <a:gd name="T14" fmla="*/ 2 w 15"/>
                <a:gd name="T15" fmla="*/ 12 h 16"/>
                <a:gd name="T16" fmla="*/ 1 w 15"/>
                <a:gd name="T17" fmla="*/ 9 h 16"/>
                <a:gd name="T18" fmla="*/ 3 w 15"/>
                <a:gd name="T19" fmla="*/ 7 h 16"/>
                <a:gd name="T20" fmla="*/ 4 w 15"/>
                <a:gd name="T21" fmla="*/ 6 h 16"/>
                <a:gd name="T22" fmla="*/ 4 w 15"/>
                <a:gd name="T23" fmla="*/ 2 h 16"/>
                <a:gd name="T24" fmla="*/ 6 w 15"/>
                <a:gd name="T25" fmla="*/ 1 h 16"/>
                <a:gd name="T26" fmla="*/ 9 w 15"/>
                <a:gd name="T27" fmla="*/ 4 h 16"/>
                <a:gd name="T28" fmla="*/ 10 w 15"/>
                <a:gd name="T29" fmla="*/ 5 h 16"/>
                <a:gd name="T30" fmla="*/ 13 w 15"/>
                <a:gd name="T31" fmla="*/ 5 h 16"/>
                <a:gd name="T32" fmla="*/ 14 w 15"/>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6">
                  <a:moveTo>
                    <a:pt x="14" y="7"/>
                  </a:moveTo>
                  <a:cubicBezTo>
                    <a:pt x="12" y="9"/>
                    <a:pt x="12" y="9"/>
                    <a:pt x="12" y="9"/>
                  </a:cubicBezTo>
                  <a:cubicBezTo>
                    <a:pt x="11" y="10"/>
                    <a:pt x="11" y="10"/>
                    <a:pt x="11" y="10"/>
                  </a:cubicBezTo>
                  <a:cubicBezTo>
                    <a:pt x="11" y="14"/>
                    <a:pt x="11" y="14"/>
                    <a:pt x="11" y="14"/>
                  </a:cubicBezTo>
                  <a:cubicBezTo>
                    <a:pt x="11" y="15"/>
                    <a:pt x="9" y="16"/>
                    <a:pt x="9" y="15"/>
                  </a:cubicBezTo>
                  <a:cubicBezTo>
                    <a:pt x="6" y="12"/>
                    <a:pt x="6" y="12"/>
                    <a:pt x="6" y="12"/>
                  </a:cubicBezTo>
                  <a:cubicBezTo>
                    <a:pt x="6" y="12"/>
                    <a:pt x="6" y="12"/>
                    <a:pt x="5" y="12"/>
                  </a:cubicBezTo>
                  <a:cubicBezTo>
                    <a:pt x="2" y="12"/>
                    <a:pt x="2" y="12"/>
                    <a:pt x="2" y="12"/>
                  </a:cubicBezTo>
                  <a:cubicBezTo>
                    <a:pt x="0" y="12"/>
                    <a:pt x="0" y="10"/>
                    <a:pt x="1" y="9"/>
                  </a:cubicBezTo>
                  <a:cubicBezTo>
                    <a:pt x="3" y="7"/>
                    <a:pt x="3" y="7"/>
                    <a:pt x="3" y="7"/>
                  </a:cubicBezTo>
                  <a:cubicBezTo>
                    <a:pt x="4" y="7"/>
                    <a:pt x="4" y="6"/>
                    <a:pt x="4" y="6"/>
                  </a:cubicBezTo>
                  <a:cubicBezTo>
                    <a:pt x="4" y="2"/>
                    <a:pt x="4" y="2"/>
                    <a:pt x="4" y="2"/>
                  </a:cubicBezTo>
                  <a:cubicBezTo>
                    <a:pt x="4" y="1"/>
                    <a:pt x="6" y="0"/>
                    <a:pt x="6" y="1"/>
                  </a:cubicBezTo>
                  <a:cubicBezTo>
                    <a:pt x="9" y="4"/>
                    <a:pt x="9" y="4"/>
                    <a:pt x="9" y="4"/>
                  </a:cubicBezTo>
                  <a:cubicBezTo>
                    <a:pt x="9" y="4"/>
                    <a:pt x="9" y="5"/>
                    <a:pt x="10" y="5"/>
                  </a:cubicBezTo>
                  <a:cubicBezTo>
                    <a:pt x="13" y="5"/>
                    <a:pt x="13" y="5"/>
                    <a:pt x="13" y="5"/>
                  </a:cubicBezTo>
                  <a:cubicBezTo>
                    <a:pt x="15" y="5"/>
                    <a:pt x="15" y="6"/>
                    <a:pt x="14" y="7"/>
                  </a:cubicBezTo>
                  <a:close/>
                </a:path>
              </a:pathLst>
            </a:custGeom>
            <a:solidFill>
              <a:srgbClr val="2E333B"/>
            </a:solidFill>
            <a:ln>
              <a:noFill/>
            </a:ln>
          </p:spPr>
          <p:txBody>
            <a:bodyPr anchor="ctr"/>
            <a:lstStyle/>
            <a:p>
              <a:pPr algn="ctr"/>
              <a:endParaRPr sz="2400"/>
            </a:p>
          </p:txBody>
        </p:sp>
        <p:sp>
          <p:nvSpPr>
            <p:cNvPr id="43" name="îSḻíḋê"/>
            <p:cNvSpPr/>
            <p:nvPr/>
          </p:nvSpPr>
          <p:spPr bwMode="auto">
            <a:xfrm>
              <a:off x="4357688" y="2944813"/>
              <a:ext cx="14288" cy="14288"/>
            </a:xfrm>
            <a:custGeom>
              <a:avLst/>
              <a:gdLst>
                <a:gd name="T0" fmla="*/ 3 w 4"/>
                <a:gd name="T1" fmla="*/ 0 h 4"/>
                <a:gd name="T2" fmla="*/ 3 w 4"/>
                <a:gd name="T3" fmla="*/ 1 h 4"/>
                <a:gd name="T4" fmla="*/ 3 w 4"/>
                <a:gd name="T5" fmla="*/ 2 h 4"/>
                <a:gd name="T6" fmla="*/ 4 w 4"/>
                <a:gd name="T7" fmla="*/ 2 h 4"/>
                <a:gd name="T8" fmla="*/ 4 w 4"/>
                <a:gd name="T9" fmla="*/ 3 h 4"/>
                <a:gd name="T10" fmla="*/ 3 w 4"/>
                <a:gd name="T11" fmla="*/ 3 h 4"/>
                <a:gd name="T12" fmla="*/ 2 w 4"/>
                <a:gd name="T13" fmla="*/ 3 h 4"/>
                <a:gd name="T14" fmla="*/ 2 w 4"/>
                <a:gd name="T15" fmla="*/ 4 h 4"/>
                <a:gd name="T16" fmla="*/ 1 w 4"/>
                <a:gd name="T17" fmla="*/ 4 h 4"/>
                <a:gd name="T18" fmla="*/ 1 w 4"/>
                <a:gd name="T19" fmla="*/ 2 h 4"/>
                <a:gd name="T20" fmla="*/ 1 w 4"/>
                <a:gd name="T21" fmla="*/ 2 h 4"/>
                <a:gd name="T22" fmla="*/ 0 w 4"/>
                <a:gd name="T23" fmla="*/ 1 h 4"/>
                <a:gd name="T24" fmla="*/ 1 w 4"/>
                <a:gd name="T25" fmla="*/ 1 h 4"/>
                <a:gd name="T26" fmla="*/ 2 w 4"/>
                <a:gd name="T27" fmla="*/ 1 h 4"/>
                <a:gd name="T28" fmla="*/ 2 w 4"/>
                <a:gd name="T29" fmla="*/ 1 h 4"/>
                <a:gd name="T30" fmla="*/ 3 w 4"/>
                <a:gd name="T31" fmla="*/ 0 h 4"/>
                <a:gd name="T32" fmla="*/ 3 w 4"/>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4">
                  <a:moveTo>
                    <a:pt x="3" y="0"/>
                  </a:moveTo>
                  <a:cubicBezTo>
                    <a:pt x="3" y="1"/>
                    <a:pt x="3" y="1"/>
                    <a:pt x="3" y="1"/>
                  </a:cubicBezTo>
                  <a:cubicBezTo>
                    <a:pt x="3" y="2"/>
                    <a:pt x="3" y="2"/>
                    <a:pt x="3" y="2"/>
                  </a:cubicBezTo>
                  <a:cubicBezTo>
                    <a:pt x="4" y="2"/>
                    <a:pt x="4" y="2"/>
                    <a:pt x="4" y="2"/>
                  </a:cubicBezTo>
                  <a:cubicBezTo>
                    <a:pt x="4" y="3"/>
                    <a:pt x="4" y="3"/>
                    <a:pt x="4" y="3"/>
                  </a:cubicBezTo>
                  <a:cubicBezTo>
                    <a:pt x="3" y="3"/>
                    <a:pt x="3" y="3"/>
                    <a:pt x="3" y="3"/>
                  </a:cubicBezTo>
                  <a:cubicBezTo>
                    <a:pt x="2" y="3"/>
                    <a:pt x="2" y="3"/>
                    <a:pt x="2" y="3"/>
                  </a:cubicBezTo>
                  <a:cubicBezTo>
                    <a:pt x="2" y="4"/>
                    <a:pt x="2" y="4"/>
                    <a:pt x="2" y="4"/>
                  </a:cubicBezTo>
                  <a:cubicBezTo>
                    <a:pt x="1" y="4"/>
                    <a:pt x="1" y="4"/>
                    <a:pt x="1" y="4"/>
                  </a:cubicBezTo>
                  <a:cubicBezTo>
                    <a:pt x="1" y="2"/>
                    <a:pt x="1" y="2"/>
                    <a:pt x="1" y="2"/>
                  </a:cubicBezTo>
                  <a:cubicBezTo>
                    <a:pt x="1" y="2"/>
                    <a:pt x="1" y="2"/>
                    <a:pt x="1" y="2"/>
                  </a:cubicBezTo>
                  <a:cubicBezTo>
                    <a:pt x="0" y="1"/>
                    <a:pt x="0" y="1"/>
                    <a:pt x="0" y="1"/>
                  </a:cubicBezTo>
                  <a:cubicBezTo>
                    <a:pt x="0" y="1"/>
                    <a:pt x="0" y="1"/>
                    <a:pt x="1" y="1"/>
                  </a:cubicBezTo>
                  <a:cubicBezTo>
                    <a:pt x="2" y="1"/>
                    <a:pt x="2" y="1"/>
                    <a:pt x="2" y="1"/>
                  </a:cubicBezTo>
                  <a:cubicBezTo>
                    <a:pt x="2" y="1"/>
                    <a:pt x="2" y="1"/>
                    <a:pt x="2" y="1"/>
                  </a:cubicBezTo>
                  <a:cubicBezTo>
                    <a:pt x="3" y="0"/>
                    <a:pt x="3" y="0"/>
                    <a:pt x="3" y="0"/>
                  </a:cubicBezTo>
                  <a:cubicBezTo>
                    <a:pt x="3" y="0"/>
                    <a:pt x="3" y="0"/>
                    <a:pt x="3" y="0"/>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ïṥlîḓe"/>
            <p:cNvSpPr/>
            <p:nvPr/>
          </p:nvSpPr>
          <p:spPr bwMode="auto">
            <a:xfrm>
              <a:off x="4799013" y="2898776"/>
              <a:ext cx="19050" cy="19050"/>
            </a:xfrm>
            <a:custGeom>
              <a:avLst/>
              <a:gdLst>
                <a:gd name="T0" fmla="*/ 4 w 5"/>
                <a:gd name="T1" fmla="*/ 1 h 5"/>
                <a:gd name="T2" fmla="*/ 4 w 5"/>
                <a:gd name="T3" fmla="*/ 2 h 5"/>
                <a:gd name="T4" fmla="*/ 4 w 5"/>
                <a:gd name="T5" fmla="*/ 2 h 5"/>
                <a:gd name="T6" fmla="*/ 4 w 5"/>
                <a:gd name="T7" fmla="*/ 3 h 5"/>
                <a:gd name="T8" fmla="*/ 4 w 5"/>
                <a:gd name="T9" fmla="*/ 4 h 5"/>
                <a:gd name="T10" fmla="*/ 3 w 5"/>
                <a:gd name="T11" fmla="*/ 4 h 5"/>
                <a:gd name="T12" fmla="*/ 3 w 5"/>
                <a:gd name="T13" fmla="*/ 4 h 5"/>
                <a:gd name="T14" fmla="*/ 2 w 5"/>
                <a:gd name="T15" fmla="*/ 5 h 5"/>
                <a:gd name="T16" fmla="*/ 1 w 5"/>
                <a:gd name="T17" fmla="*/ 4 h 5"/>
                <a:gd name="T18" fmla="*/ 1 w 5"/>
                <a:gd name="T19" fmla="*/ 3 h 5"/>
                <a:gd name="T20" fmla="*/ 1 w 5"/>
                <a:gd name="T21" fmla="*/ 3 h 5"/>
                <a:gd name="T22" fmla="*/ 0 w 5"/>
                <a:gd name="T23" fmla="*/ 2 h 5"/>
                <a:gd name="T24" fmla="*/ 1 w 5"/>
                <a:gd name="T25" fmla="*/ 2 h 5"/>
                <a:gd name="T26" fmla="*/ 2 w 5"/>
                <a:gd name="T27" fmla="*/ 2 h 5"/>
                <a:gd name="T28" fmla="*/ 2 w 5"/>
                <a:gd name="T29" fmla="*/ 1 h 5"/>
                <a:gd name="T30" fmla="*/ 3 w 5"/>
                <a:gd name="T31" fmla="*/ 1 h 5"/>
                <a:gd name="T32" fmla="*/ 4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4" y="1"/>
                  </a:moveTo>
                  <a:cubicBezTo>
                    <a:pt x="4" y="2"/>
                    <a:pt x="4" y="2"/>
                    <a:pt x="4" y="2"/>
                  </a:cubicBezTo>
                  <a:cubicBezTo>
                    <a:pt x="4" y="2"/>
                    <a:pt x="4" y="2"/>
                    <a:pt x="4" y="2"/>
                  </a:cubicBezTo>
                  <a:cubicBezTo>
                    <a:pt x="4" y="3"/>
                    <a:pt x="4" y="3"/>
                    <a:pt x="4" y="3"/>
                  </a:cubicBezTo>
                  <a:cubicBezTo>
                    <a:pt x="5" y="3"/>
                    <a:pt x="4" y="4"/>
                    <a:pt x="4" y="4"/>
                  </a:cubicBezTo>
                  <a:cubicBezTo>
                    <a:pt x="3" y="4"/>
                    <a:pt x="3" y="4"/>
                    <a:pt x="3" y="4"/>
                  </a:cubicBezTo>
                  <a:cubicBezTo>
                    <a:pt x="3" y="4"/>
                    <a:pt x="3" y="4"/>
                    <a:pt x="3" y="4"/>
                  </a:cubicBezTo>
                  <a:cubicBezTo>
                    <a:pt x="2" y="5"/>
                    <a:pt x="2" y="5"/>
                    <a:pt x="2" y="5"/>
                  </a:cubicBezTo>
                  <a:cubicBezTo>
                    <a:pt x="2" y="5"/>
                    <a:pt x="1" y="5"/>
                    <a:pt x="1" y="4"/>
                  </a:cubicBezTo>
                  <a:cubicBezTo>
                    <a:pt x="1" y="3"/>
                    <a:pt x="1" y="3"/>
                    <a:pt x="1" y="3"/>
                  </a:cubicBezTo>
                  <a:cubicBezTo>
                    <a:pt x="1" y="3"/>
                    <a:pt x="1" y="3"/>
                    <a:pt x="1" y="3"/>
                  </a:cubicBezTo>
                  <a:cubicBezTo>
                    <a:pt x="0" y="2"/>
                    <a:pt x="0" y="2"/>
                    <a:pt x="0" y="2"/>
                  </a:cubicBezTo>
                  <a:cubicBezTo>
                    <a:pt x="0" y="2"/>
                    <a:pt x="0" y="1"/>
                    <a:pt x="1" y="2"/>
                  </a:cubicBezTo>
                  <a:cubicBezTo>
                    <a:pt x="2" y="2"/>
                    <a:pt x="2" y="2"/>
                    <a:pt x="2" y="2"/>
                  </a:cubicBezTo>
                  <a:cubicBezTo>
                    <a:pt x="2" y="1"/>
                    <a:pt x="2" y="1"/>
                    <a:pt x="2" y="1"/>
                  </a:cubicBezTo>
                  <a:cubicBezTo>
                    <a:pt x="3" y="1"/>
                    <a:pt x="3" y="1"/>
                    <a:pt x="3" y="1"/>
                  </a:cubicBezTo>
                  <a:cubicBezTo>
                    <a:pt x="3" y="0"/>
                    <a:pt x="4" y="1"/>
                    <a:pt x="4" y="1"/>
                  </a:cubicBezTo>
                  <a:close/>
                </a:path>
              </a:pathLst>
            </a:custGeom>
            <a:solidFill>
              <a:srgbClr val="2E333B"/>
            </a:solidFill>
            <a:ln>
              <a:noFill/>
            </a:ln>
          </p:spPr>
          <p:txBody>
            <a:bodyPr anchor="ctr"/>
            <a:lstStyle/>
            <a:p>
              <a:pPr algn="ctr"/>
              <a:endParaRPr sz="2400"/>
            </a:p>
          </p:txBody>
        </p:sp>
        <p:sp>
          <p:nvSpPr>
            <p:cNvPr id="45" name="íşľîde"/>
            <p:cNvSpPr/>
            <p:nvPr/>
          </p:nvSpPr>
          <p:spPr bwMode="auto">
            <a:xfrm>
              <a:off x="4779963" y="2695576"/>
              <a:ext cx="57150" cy="60325"/>
            </a:xfrm>
            <a:custGeom>
              <a:avLst/>
              <a:gdLst>
                <a:gd name="T0" fmla="*/ 14 w 15"/>
                <a:gd name="T1" fmla="*/ 7 h 16"/>
                <a:gd name="T2" fmla="*/ 12 w 15"/>
                <a:gd name="T3" fmla="*/ 9 h 16"/>
                <a:gd name="T4" fmla="*/ 11 w 15"/>
                <a:gd name="T5" fmla="*/ 10 h 16"/>
                <a:gd name="T6" fmla="*/ 11 w 15"/>
                <a:gd name="T7" fmla="*/ 14 h 16"/>
                <a:gd name="T8" fmla="*/ 9 w 15"/>
                <a:gd name="T9" fmla="*/ 15 h 16"/>
                <a:gd name="T10" fmla="*/ 6 w 15"/>
                <a:gd name="T11" fmla="*/ 12 h 16"/>
                <a:gd name="T12" fmla="*/ 5 w 15"/>
                <a:gd name="T13" fmla="*/ 12 h 16"/>
                <a:gd name="T14" fmla="*/ 2 w 15"/>
                <a:gd name="T15" fmla="*/ 12 h 16"/>
                <a:gd name="T16" fmla="*/ 1 w 15"/>
                <a:gd name="T17" fmla="*/ 9 h 16"/>
                <a:gd name="T18" fmla="*/ 4 w 15"/>
                <a:gd name="T19" fmla="*/ 7 h 16"/>
                <a:gd name="T20" fmla="*/ 4 w 15"/>
                <a:gd name="T21" fmla="*/ 6 h 16"/>
                <a:gd name="T22" fmla="*/ 4 w 15"/>
                <a:gd name="T23" fmla="*/ 2 h 16"/>
                <a:gd name="T24" fmla="*/ 6 w 15"/>
                <a:gd name="T25" fmla="*/ 1 h 16"/>
                <a:gd name="T26" fmla="*/ 9 w 15"/>
                <a:gd name="T27" fmla="*/ 4 h 16"/>
                <a:gd name="T28" fmla="*/ 10 w 15"/>
                <a:gd name="T29" fmla="*/ 5 h 16"/>
                <a:gd name="T30" fmla="*/ 13 w 15"/>
                <a:gd name="T31" fmla="*/ 5 h 16"/>
                <a:gd name="T32" fmla="*/ 14 w 15"/>
                <a:gd name="T33"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6">
                  <a:moveTo>
                    <a:pt x="14" y="7"/>
                  </a:moveTo>
                  <a:cubicBezTo>
                    <a:pt x="12" y="9"/>
                    <a:pt x="12" y="9"/>
                    <a:pt x="12" y="9"/>
                  </a:cubicBezTo>
                  <a:cubicBezTo>
                    <a:pt x="11" y="10"/>
                    <a:pt x="11" y="10"/>
                    <a:pt x="11" y="10"/>
                  </a:cubicBezTo>
                  <a:cubicBezTo>
                    <a:pt x="11" y="14"/>
                    <a:pt x="11" y="14"/>
                    <a:pt x="11" y="14"/>
                  </a:cubicBezTo>
                  <a:cubicBezTo>
                    <a:pt x="11" y="15"/>
                    <a:pt x="10" y="16"/>
                    <a:pt x="9" y="15"/>
                  </a:cubicBezTo>
                  <a:cubicBezTo>
                    <a:pt x="6" y="12"/>
                    <a:pt x="6" y="12"/>
                    <a:pt x="6" y="12"/>
                  </a:cubicBezTo>
                  <a:cubicBezTo>
                    <a:pt x="6" y="12"/>
                    <a:pt x="6" y="12"/>
                    <a:pt x="5" y="12"/>
                  </a:cubicBezTo>
                  <a:cubicBezTo>
                    <a:pt x="2" y="12"/>
                    <a:pt x="2" y="12"/>
                    <a:pt x="2" y="12"/>
                  </a:cubicBezTo>
                  <a:cubicBezTo>
                    <a:pt x="0" y="12"/>
                    <a:pt x="0" y="10"/>
                    <a:pt x="1" y="9"/>
                  </a:cubicBezTo>
                  <a:cubicBezTo>
                    <a:pt x="4" y="7"/>
                    <a:pt x="4" y="7"/>
                    <a:pt x="4" y="7"/>
                  </a:cubicBezTo>
                  <a:cubicBezTo>
                    <a:pt x="4" y="7"/>
                    <a:pt x="4" y="6"/>
                    <a:pt x="4" y="6"/>
                  </a:cubicBezTo>
                  <a:cubicBezTo>
                    <a:pt x="4" y="2"/>
                    <a:pt x="4" y="2"/>
                    <a:pt x="4" y="2"/>
                  </a:cubicBezTo>
                  <a:cubicBezTo>
                    <a:pt x="4" y="1"/>
                    <a:pt x="6" y="0"/>
                    <a:pt x="6" y="1"/>
                  </a:cubicBezTo>
                  <a:cubicBezTo>
                    <a:pt x="9" y="4"/>
                    <a:pt x="9" y="4"/>
                    <a:pt x="9" y="4"/>
                  </a:cubicBezTo>
                  <a:cubicBezTo>
                    <a:pt x="9" y="4"/>
                    <a:pt x="9" y="5"/>
                    <a:pt x="10" y="5"/>
                  </a:cubicBezTo>
                  <a:cubicBezTo>
                    <a:pt x="13" y="5"/>
                    <a:pt x="13" y="5"/>
                    <a:pt x="13" y="5"/>
                  </a:cubicBezTo>
                  <a:cubicBezTo>
                    <a:pt x="15" y="5"/>
                    <a:pt x="15" y="6"/>
                    <a:pt x="14" y="7"/>
                  </a:cubicBezTo>
                  <a:close/>
                </a:path>
              </a:pathLst>
            </a:custGeom>
            <a:solidFill>
              <a:srgbClr val="2E333B"/>
            </a:solidFill>
            <a:ln>
              <a:noFill/>
            </a:ln>
          </p:spPr>
          <p:txBody>
            <a:bodyPr anchor="ctr"/>
            <a:lstStyle/>
            <a:p>
              <a:pPr algn="ctr"/>
              <a:endParaRPr sz="2400"/>
            </a:p>
          </p:txBody>
        </p:sp>
        <p:sp>
          <p:nvSpPr>
            <p:cNvPr id="46" name="iṣ1íḓê"/>
            <p:cNvSpPr/>
            <p:nvPr/>
          </p:nvSpPr>
          <p:spPr bwMode="auto">
            <a:xfrm>
              <a:off x="4483100" y="3216276"/>
              <a:ext cx="58738" cy="57150"/>
            </a:xfrm>
            <a:custGeom>
              <a:avLst/>
              <a:gdLst>
                <a:gd name="T0" fmla="*/ 3 w 15"/>
                <a:gd name="T1" fmla="*/ 13 h 15"/>
                <a:gd name="T2" fmla="*/ 3 w 15"/>
                <a:gd name="T3" fmla="*/ 9 h 15"/>
                <a:gd name="T4" fmla="*/ 3 w 15"/>
                <a:gd name="T5" fmla="*/ 8 h 15"/>
                <a:gd name="T6" fmla="*/ 0 w 15"/>
                <a:gd name="T7" fmla="*/ 6 h 15"/>
                <a:gd name="T8" fmla="*/ 2 w 15"/>
                <a:gd name="T9" fmla="*/ 3 h 15"/>
                <a:gd name="T10" fmla="*/ 5 w 15"/>
                <a:gd name="T11" fmla="*/ 4 h 15"/>
                <a:gd name="T12" fmla="*/ 6 w 15"/>
                <a:gd name="T13" fmla="*/ 3 h 15"/>
                <a:gd name="T14" fmla="*/ 9 w 15"/>
                <a:gd name="T15" fmla="*/ 1 h 15"/>
                <a:gd name="T16" fmla="*/ 11 w 15"/>
                <a:gd name="T17" fmla="*/ 2 h 15"/>
                <a:gd name="T18" fmla="*/ 11 w 15"/>
                <a:gd name="T19" fmla="*/ 5 h 15"/>
                <a:gd name="T20" fmla="*/ 11 w 15"/>
                <a:gd name="T21" fmla="*/ 7 h 15"/>
                <a:gd name="T22" fmla="*/ 14 w 15"/>
                <a:gd name="T23" fmla="*/ 9 h 15"/>
                <a:gd name="T24" fmla="*/ 13 w 15"/>
                <a:gd name="T25" fmla="*/ 11 h 15"/>
                <a:gd name="T26" fmla="*/ 9 w 15"/>
                <a:gd name="T27" fmla="*/ 11 h 15"/>
                <a:gd name="T28" fmla="*/ 8 w 15"/>
                <a:gd name="T29" fmla="*/ 12 h 15"/>
                <a:gd name="T30" fmla="*/ 6 w 15"/>
                <a:gd name="T31" fmla="*/ 14 h 15"/>
                <a:gd name="T32" fmla="*/ 3 w 15"/>
                <a:gd name="T33"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5">
                  <a:moveTo>
                    <a:pt x="3" y="13"/>
                  </a:moveTo>
                  <a:cubicBezTo>
                    <a:pt x="3" y="9"/>
                    <a:pt x="3" y="9"/>
                    <a:pt x="3" y="9"/>
                  </a:cubicBezTo>
                  <a:cubicBezTo>
                    <a:pt x="3" y="9"/>
                    <a:pt x="3" y="9"/>
                    <a:pt x="3" y="8"/>
                  </a:cubicBezTo>
                  <a:cubicBezTo>
                    <a:pt x="0" y="6"/>
                    <a:pt x="0" y="6"/>
                    <a:pt x="0" y="6"/>
                  </a:cubicBezTo>
                  <a:cubicBezTo>
                    <a:pt x="0" y="5"/>
                    <a:pt x="0" y="3"/>
                    <a:pt x="2" y="3"/>
                  </a:cubicBezTo>
                  <a:cubicBezTo>
                    <a:pt x="5" y="4"/>
                    <a:pt x="5" y="4"/>
                    <a:pt x="5" y="4"/>
                  </a:cubicBezTo>
                  <a:cubicBezTo>
                    <a:pt x="6" y="4"/>
                    <a:pt x="6" y="4"/>
                    <a:pt x="6" y="3"/>
                  </a:cubicBezTo>
                  <a:cubicBezTo>
                    <a:pt x="9" y="1"/>
                    <a:pt x="9" y="1"/>
                    <a:pt x="9" y="1"/>
                  </a:cubicBezTo>
                  <a:cubicBezTo>
                    <a:pt x="10" y="0"/>
                    <a:pt x="11" y="1"/>
                    <a:pt x="11" y="2"/>
                  </a:cubicBezTo>
                  <a:cubicBezTo>
                    <a:pt x="11" y="5"/>
                    <a:pt x="11" y="5"/>
                    <a:pt x="11" y="5"/>
                  </a:cubicBezTo>
                  <a:cubicBezTo>
                    <a:pt x="11" y="6"/>
                    <a:pt x="11" y="6"/>
                    <a:pt x="11" y="7"/>
                  </a:cubicBezTo>
                  <a:cubicBezTo>
                    <a:pt x="14" y="9"/>
                    <a:pt x="14" y="9"/>
                    <a:pt x="14" y="9"/>
                  </a:cubicBezTo>
                  <a:cubicBezTo>
                    <a:pt x="15" y="10"/>
                    <a:pt x="14" y="12"/>
                    <a:pt x="13" y="11"/>
                  </a:cubicBezTo>
                  <a:cubicBezTo>
                    <a:pt x="9" y="11"/>
                    <a:pt x="9" y="11"/>
                    <a:pt x="9" y="11"/>
                  </a:cubicBezTo>
                  <a:cubicBezTo>
                    <a:pt x="9" y="11"/>
                    <a:pt x="8" y="11"/>
                    <a:pt x="8" y="12"/>
                  </a:cubicBezTo>
                  <a:cubicBezTo>
                    <a:pt x="6" y="14"/>
                    <a:pt x="6" y="14"/>
                    <a:pt x="6" y="14"/>
                  </a:cubicBezTo>
                  <a:cubicBezTo>
                    <a:pt x="5" y="15"/>
                    <a:pt x="3" y="14"/>
                    <a:pt x="3"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î$1ídè"/>
            <p:cNvSpPr/>
            <p:nvPr/>
          </p:nvSpPr>
          <p:spPr bwMode="auto">
            <a:xfrm>
              <a:off x="4740275" y="2208213"/>
              <a:ext cx="15875" cy="19050"/>
            </a:xfrm>
            <a:custGeom>
              <a:avLst/>
              <a:gdLst>
                <a:gd name="T0" fmla="*/ 0 w 4"/>
                <a:gd name="T1" fmla="*/ 3 h 5"/>
                <a:gd name="T2" fmla="*/ 1 w 4"/>
                <a:gd name="T3" fmla="*/ 2 h 5"/>
                <a:gd name="T4" fmla="*/ 1 w 4"/>
                <a:gd name="T5" fmla="*/ 2 h 5"/>
                <a:gd name="T6" fmla="*/ 1 w 4"/>
                <a:gd name="T7" fmla="*/ 1 h 5"/>
                <a:gd name="T8" fmla="*/ 2 w 4"/>
                <a:gd name="T9" fmla="*/ 1 h 5"/>
                <a:gd name="T10" fmla="*/ 3 w 4"/>
                <a:gd name="T11" fmla="*/ 2 h 5"/>
                <a:gd name="T12" fmla="*/ 3 w 4"/>
                <a:gd name="T13" fmla="*/ 2 h 5"/>
                <a:gd name="T14" fmla="*/ 4 w 4"/>
                <a:gd name="T15" fmla="*/ 2 h 5"/>
                <a:gd name="T16" fmla="*/ 4 w 4"/>
                <a:gd name="T17" fmla="*/ 2 h 5"/>
                <a:gd name="T18" fmla="*/ 3 w 4"/>
                <a:gd name="T19" fmla="*/ 3 h 5"/>
                <a:gd name="T20" fmla="*/ 3 w 4"/>
                <a:gd name="T21" fmla="*/ 3 h 5"/>
                <a:gd name="T22" fmla="*/ 3 w 4"/>
                <a:gd name="T23" fmla="*/ 4 h 5"/>
                <a:gd name="T24" fmla="*/ 3 w 4"/>
                <a:gd name="T25" fmla="*/ 5 h 5"/>
                <a:gd name="T26" fmla="*/ 2 w 4"/>
                <a:gd name="T27" fmla="*/ 4 h 5"/>
                <a:gd name="T28" fmla="*/ 2 w 4"/>
                <a:gd name="T29" fmla="*/ 4 h 5"/>
                <a:gd name="T30" fmla="*/ 0 w 4"/>
                <a:gd name="T31" fmla="*/ 4 h 5"/>
                <a:gd name="T32" fmla="*/ 0 w 4"/>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5">
                  <a:moveTo>
                    <a:pt x="0" y="3"/>
                  </a:moveTo>
                  <a:cubicBezTo>
                    <a:pt x="1" y="2"/>
                    <a:pt x="1" y="2"/>
                    <a:pt x="1" y="2"/>
                  </a:cubicBezTo>
                  <a:cubicBezTo>
                    <a:pt x="1" y="2"/>
                    <a:pt x="1" y="2"/>
                    <a:pt x="1" y="2"/>
                  </a:cubicBezTo>
                  <a:cubicBezTo>
                    <a:pt x="1" y="1"/>
                    <a:pt x="1" y="1"/>
                    <a:pt x="1" y="1"/>
                  </a:cubicBezTo>
                  <a:cubicBezTo>
                    <a:pt x="1" y="1"/>
                    <a:pt x="2" y="0"/>
                    <a:pt x="2" y="1"/>
                  </a:cubicBezTo>
                  <a:cubicBezTo>
                    <a:pt x="3" y="2"/>
                    <a:pt x="3" y="2"/>
                    <a:pt x="3" y="2"/>
                  </a:cubicBezTo>
                  <a:cubicBezTo>
                    <a:pt x="3" y="2"/>
                    <a:pt x="3" y="2"/>
                    <a:pt x="3" y="2"/>
                  </a:cubicBezTo>
                  <a:cubicBezTo>
                    <a:pt x="4" y="2"/>
                    <a:pt x="4" y="2"/>
                    <a:pt x="4" y="2"/>
                  </a:cubicBezTo>
                  <a:cubicBezTo>
                    <a:pt x="4" y="2"/>
                    <a:pt x="4" y="2"/>
                    <a:pt x="4" y="2"/>
                  </a:cubicBezTo>
                  <a:cubicBezTo>
                    <a:pt x="3" y="3"/>
                    <a:pt x="3" y="3"/>
                    <a:pt x="3" y="3"/>
                  </a:cubicBezTo>
                  <a:cubicBezTo>
                    <a:pt x="3" y="3"/>
                    <a:pt x="3" y="3"/>
                    <a:pt x="3" y="3"/>
                  </a:cubicBezTo>
                  <a:cubicBezTo>
                    <a:pt x="3" y="4"/>
                    <a:pt x="3" y="4"/>
                    <a:pt x="3" y="4"/>
                  </a:cubicBezTo>
                  <a:cubicBezTo>
                    <a:pt x="3" y="5"/>
                    <a:pt x="3" y="5"/>
                    <a:pt x="3" y="5"/>
                  </a:cubicBezTo>
                  <a:cubicBezTo>
                    <a:pt x="2" y="4"/>
                    <a:pt x="2" y="4"/>
                    <a:pt x="2" y="4"/>
                  </a:cubicBezTo>
                  <a:cubicBezTo>
                    <a:pt x="2" y="4"/>
                    <a:pt x="2" y="4"/>
                    <a:pt x="2" y="4"/>
                  </a:cubicBezTo>
                  <a:cubicBezTo>
                    <a:pt x="0" y="4"/>
                    <a:pt x="0" y="4"/>
                    <a:pt x="0" y="4"/>
                  </a:cubicBezTo>
                  <a:cubicBezTo>
                    <a:pt x="0" y="4"/>
                    <a:pt x="0" y="3"/>
                    <a:pt x="0" y="3"/>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ṣlïḓè"/>
            <p:cNvSpPr/>
            <p:nvPr/>
          </p:nvSpPr>
          <p:spPr bwMode="auto">
            <a:xfrm>
              <a:off x="8689975" y="3695701"/>
              <a:ext cx="50800" cy="53975"/>
            </a:xfrm>
            <a:custGeom>
              <a:avLst/>
              <a:gdLst>
                <a:gd name="T0" fmla="*/ 13 w 13"/>
                <a:gd name="T1" fmla="*/ 4 h 14"/>
                <a:gd name="T2" fmla="*/ 11 w 13"/>
                <a:gd name="T3" fmla="*/ 7 h 14"/>
                <a:gd name="T4" fmla="*/ 11 w 13"/>
                <a:gd name="T5" fmla="*/ 8 h 14"/>
                <a:gd name="T6" fmla="*/ 12 w 13"/>
                <a:gd name="T7" fmla="*/ 11 h 14"/>
                <a:gd name="T8" fmla="*/ 10 w 13"/>
                <a:gd name="T9" fmla="*/ 13 h 14"/>
                <a:gd name="T10" fmla="*/ 7 w 13"/>
                <a:gd name="T11" fmla="*/ 11 h 14"/>
                <a:gd name="T12" fmla="*/ 6 w 13"/>
                <a:gd name="T13" fmla="*/ 11 h 14"/>
                <a:gd name="T14" fmla="*/ 2 w 13"/>
                <a:gd name="T15" fmla="*/ 12 h 14"/>
                <a:gd name="T16" fmla="*/ 0 w 13"/>
                <a:gd name="T17" fmla="*/ 10 h 14"/>
                <a:gd name="T18" fmla="*/ 2 w 13"/>
                <a:gd name="T19" fmla="*/ 7 h 14"/>
                <a:gd name="T20" fmla="*/ 2 w 13"/>
                <a:gd name="T21" fmla="*/ 6 h 14"/>
                <a:gd name="T22" fmla="*/ 1 w 13"/>
                <a:gd name="T23" fmla="*/ 3 h 14"/>
                <a:gd name="T24" fmla="*/ 3 w 13"/>
                <a:gd name="T25" fmla="*/ 1 h 14"/>
                <a:gd name="T26" fmla="*/ 6 w 13"/>
                <a:gd name="T27" fmla="*/ 3 h 14"/>
                <a:gd name="T28" fmla="*/ 8 w 13"/>
                <a:gd name="T29" fmla="*/ 3 h 14"/>
                <a:gd name="T30" fmla="*/ 11 w 13"/>
                <a:gd name="T31" fmla="*/ 2 h 14"/>
                <a:gd name="T32" fmla="*/ 13 w 13"/>
                <a:gd name="T33"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13" y="4"/>
                  </a:moveTo>
                  <a:cubicBezTo>
                    <a:pt x="11" y="7"/>
                    <a:pt x="11" y="7"/>
                    <a:pt x="11" y="7"/>
                  </a:cubicBezTo>
                  <a:cubicBezTo>
                    <a:pt x="11" y="7"/>
                    <a:pt x="10" y="8"/>
                    <a:pt x="11" y="8"/>
                  </a:cubicBezTo>
                  <a:cubicBezTo>
                    <a:pt x="12" y="11"/>
                    <a:pt x="12" y="11"/>
                    <a:pt x="12" y="11"/>
                  </a:cubicBezTo>
                  <a:cubicBezTo>
                    <a:pt x="12" y="13"/>
                    <a:pt x="11" y="14"/>
                    <a:pt x="10" y="13"/>
                  </a:cubicBezTo>
                  <a:cubicBezTo>
                    <a:pt x="7" y="11"/>
                    <a:pt x="7" y="11"/>
                    <a:pt x="7" y="11"/>
                  </a:cubicBezTo>
                  <a:cubicBezTo>
                    <a:pt x="6" y="11"/>
                    <a:pt x="6" y="11"/>
                    <a:pt x="6" y="11"/>
                  </a:cubicBezTo>
                  <a:cubicBezTo>
                    <a:pt x="2" y="12"/>
                    <a:pt x="2" y="12"/>
                    <a:pt x="2" y="12"/>
                  </a:cubicBezTo>
                  <a:cubicBezTo>
                    <a:pt x="1" y="13"/>
                    <a:pt x="0" y="11"/>
                    <a:pt x="0" y="10"/>
                  </a:cubicBezTo>
                  <a:cubicBezTo>
                    <a:pt x="2" y="7"/>
                    <a:pt x="2" y="7"/>
                    <a:pt x="2" y="7"/>
                  </a:cubicBezTo>
                  <a:cubicBezTo>
                    <a:pt x="2" y="7"/>
                    <a:pt x="3" y="6"/>
                    <a:pt x="2" y="6"/>
                  </a:cubicBezTo>
                  <a:cubicBezTo>
                    <a:pt x="1" y="3"/>
                    <a:pt x="1" y="3"/>
                    <a:pt x="1" y="3"/>
                  </a:cubicBezTo>
                  <a:cubicBezTo>
                    <a:pt x="1" y="1"/>
                    <a:pt x="2" y="0"/>
                    <a:pt x="3" y="1"/>
                  </a:cubicBezTo>
                  <a:cubicBezTo>
                    <a:pt x="6" y="3"/>
                    <a:pt x="6" y="3"/>
                    <a:pt x="6" y="3"/>
                  </a:cubicBezTo>
                  <a:cubicBezTo>
                    <a:pt x="7" y="3"/>
                    <a:pt x="7" y="3"/>
                    <a:pt x="8" y="3"/>
                  </a:cubicBezTo>
                  <a:cubicBezTo>
                    <a:pt x="11" y="2"/>
                    <a:pt x="11" y="2"/>
                    <a:pt x="11" y="2"/>
                  </a:cubicBezTo>
                  <a:cubicBezTo>
                    <a:pt x="12" y="1"/>
                    <a:pt x="13" y="3"/>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isḻïdê"/>
            <p:cNvSpPr/>
            <p:nvPr/>
          </p:nvSpPr>
          <p:spPr bwMode="auto">
            <a:xfrm>
              <a:off x="8356600" y="4660901"/>
              <a:ext cx="19050" cy="19050"/>
            </a:xfrm>
            <a:custGeom>
              <a:avLst/>
              <a:gdLst>
                <a:gd name="T0" fmla="*/ 3 w 5"/>
                <a:gd name="T1" fmla="*/ 1 h 5"/>
                <a:gd name="T2" fmla="*/ 3 w 5"/>
                <a:gd name="T3" fmla="*/ 2 h 5"/>
                <a:gd name="T4" fmla="*/ 3 w 5"/>
                <a:gd name="T5" fmla="*/ 2 h 5"/>
                <a:gd name="T6" fmla="*/ 4 w 5"/>
                <a:gd name="T7" fmla="*/ 2 h 5"/>
                <a:gd name="T8" fmla="*/ 4 w 5"/>
                <a:gd name="T9" fmla="*/ 3 h 5"/>
                <a:gd name="T10" fmla="*/ 3 w 5"/>
                <a:gd name="T11" fmla="*/ 3 h 5"/>
                <a:gd name="T12" fmla="*/ 3 w 5"/>
                <a:gd name="T13" fmla="*/ 4 h 5"/>
                <a:gd name="T14" fmla="*/ 2 w 5"/>
                <a:gd name="T15" fmla="*/ 5 h 5"/>
                <a:gd name="T16" fmla="*/ 2 w 5"/>
                <a:gd name="T17" fmla="*/ 4 h 5"/>
                <a:gd name="T18" fmla="*/ 1 w 5"/>
                <a:gd name="T19" fmla="*/ 3 h 5"/>
                <a:gd name="T20" fmla="*/ 1 w 5"/>
                <a:gd name="T21" fmla="*/ 3 h 5"/>
                <a:gd name="T22" fmla="*/ 0 w 5"/>
                <a:gd name="T23" fmla="*/ 3 h 5"/>
                <a:gd name="T24" fmla="*/ 0 w 5"/>
                <a:gd name="T25" fmla="*/ 2 h 5"/>
                <a:gd name="T26" fmla="*/ 1 w 5"/>
                <a:gd name="T27" fmla="*/ 2 h 5"/>
                <a:gd name="T28" fmla="*/ 2 w 5"/>
                <a:gd name="T29" fmla="*/ 1 h 5"/>
                <a:gd name="T30" fmla="*/ 2 w 5"/>
                <a:gd name="T31" fmla="*/ 1 h 5"/>
                <a:gd name="T32" fmla="*/ 3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1"/>
                  </a:moveTo>
                  <a:cubicBezTo>
                    <a:pt x="3" y="2"/>
                    <a:pt x="3" y="2"/>
                    <a:pt x="3" y="2"/>
                  </a:cubicBezTo>
                  <a:cubicBezTo>
                    <a:pt x="3" y="2"/>
                    <a:pt x="3" y="2"/>
                    <a:pt x="3" y="2"/>
                  </a:cubicBezTo>
                  <a:cubicBezTo>
                    <a:pt x="4" y="2"/>
                    <a:pt x="4" y="2"/>
                    <a:pt x="4" y="2"/>
                  </a:cubicBezTo>
                  <a:cubicBezTo>
                    <a:pt x="5" y="3"/>
                    <a:pt x="5" y="3"/>
                    <a:pt x="4" y="3"/>
                  </a:cubicBezTo>
                  <a:cubicBezTo>
                    <a:pt x="3" y="3"/>
                    <a:pt x="3" y="3"/>
                    <a:pt x="3" y="3"/>
                  </a:cubicBezTo>
                  <a:cubicBezTo>
                    <a:pt x="3" y="4"/>
                    <a:pt x="3" y="4"/>
                    <a:pt x="3" y="4"/>
                  </a:cubicBezTo>
                  <a:cubicBezTo>
                    <a:pt x="2" y="5"/>
                    <a:pt x="2" y="5"/>
                    <a:pt x="2" y="5"/>
                  </a:cubicBezTo>
                  <a:cubicBezTo>
                    <a:pt x="2" y="5"/>
                    <a:pt x="2" y="5"/>
                    <a:pt x="2" y="4"/>
                  </a:cubicBezTo>
                  <a:cubicBezTo>
                    <a:pt x="1" y="3"/>
                    <a:pt x="1" y="3"/>
                    <a:pt x="1" y="3"/>
                  </a:cubicBezTo>
                  <a:cubicBezTo>
                    <a:pt x="1" y="3"/>
                    <a:pt x="1" y="3"/>
                    <a:pt x="1" y="3"/>
                  </a:cubicBezTo>
                  <a:cubicBezTo>
                    <a:pt x="0" y="3"/>
                    <a:pt x="0" y="3"/>
                    <a:pt x="0" y="3"/>
                  </a:cubicBezTo>
                  <a:cubicBezTo>
                    <a:pt x="0" y="3"/>
                    <a:pt x="0" y="2"/>
                    <a:pt x="0" y="2"/>
                  </a:cubicBezTo>
                  <a:cubicBezTo>
                    <a:pt x="1" y="2"/>
                    <a:pt x="1" y="2"/>
                    <a:pt x="1" y="2"/>
                  </a:cubicBezTo>
                  <a:cubicBezTo>
                    <a:pt x="2" y="1"/>
                    <a:pt x="2" y="1"/>
                    <a:pt x="2" y="1"/>
                  </a:cubicBezTo>
                  <a:cubicBezTo>
                    <a:pt x="2" y="1"/>
                    <a:pt x="2" y="1"/>
                    <a:pt x="2" y="1"/>
                  </a:cubicBezTo>
                  <a:cubicBezTo>
                    <a:pt x="2"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šḻidé"/>
            <p:cNvSpPr/>
            <p:nvPr/>
          </p:nvSpPr>
          <p:spPr bwMode="auto">
            <a:xfrm>
              <a:off x="8759825" y="4476751"/>
              <a:ext cx="19050" cy="19050"/>
            </a:xfrm>
            <a:custGeom>
              <a:avLst/>
              <a:gdLst>
                <a:gd name="T0" fmla="*/ 3 w 5"/>
                <a:gd name="T1" fmla="*/ 1 h 5"/>
                <a:gd name="T2" fmla="*/ 4 w 5"/>
                <a:gd name="T3" fmla="*/ 2 h 5"/>
                <a:gd name="T4" fmla="*/ 4 w 5"/>
                <a:gd name="T5" fmla="*/ 2 h 5"/>
                <a:gd name="T6" fmla="*/ 5 w 5"/>
                <a:gd name="T7" fmla="*/ 2 h 5"/>
                <a:gd name="T8" fmla="*/ 5 w 5"/>
                <a:gd name="T9" fmla="*/ 3 h 5"/>
                <a:gd name="T10" fmla="*/ 4 w 5"/>
                <a:gd name="T11" fmla="*/ 3 h 5"/>
                <a:gd name="T12" fmla="*/ 3 w 5"/>
                <a:gd name="T13" fmla="*/ 4 h 5"/>
                <a:gd name="T14" fmla="*/ 3 w 5"/>
                <a:gd name="T15" fmla="*/ 5 h 5"/>
                <a:gd name="T16" fmla="*/ 2 w 5"/>
                <a:gd name="T17" fmla="*/ 5 h 5"/>
                <a:gd name="T18" fmla="*/ 2 w 5"/>
                <a:gd name="T19" fmla="*/ 4 h 5"/>
                <a:gd name="T20" fmla="*/ 2 w 5"/>
                <a:gd name="T21" fmla="*/ 3 h 5"/>
                <a:gd name="T22" fmla="*/ 1 w 5"/>
                <a:gd name="T23" fmla="*/ 3 h 5"/>
                <a:gd name="T24" fmla="*/ 1 w 5"/>
                <a:gd name="T25" fmla="*/ 2 h 5"/>
                <a:gd name="T26" fmla="*/ 2 w 5"/>
                <a:gd name="T27" fmla="*/ 2 h 5"/>
                <a:gd name="T28" fmla="*/ 2 w 5"/>
                <a:gd name="T29" fmla="*/ 2 h 5"/>
                <a:gd name="T30" fmla="*/ 3 w 5"/>
                <a:gd name="T31" fmla="*/ 1 h 5"/>
                <a:gd name="T32" fmla="*/ 3 w 5"/>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3" y="1"/>
                  </a:moveTo>
                  <a:cubicBezTo>
                    <a:pt x="4" y="2"/>
                    <a:pt x="4" y="2"/>
                    <a:pt x="4" y="2"/>
                  </a:cubicBezTo>
                  <a:cubicBezTo>
                    <a:pt x="4" y="2"/>
                    <a:pt x="4" y="2"/>
                    <a:pt x="4" y="2"/>
                  </a:cubicBezTo>
                  <a:cubicBezTo>
                    <a:pt x="5" y="2"/>
                    <a:pt x="5" y="2"/>
                    <a:pt x="5" y="2"/>
                  </a:cubicBezTo>
                  <a:cubicBezTo>
                    <a:pt x="5" y="3"/>
                    <a:pt x="5" y="3"/>
                    <a:pt x="5" y="3"/>
                  </a:cubicBezTo>
                  <a:cubicBezTo>
                    <a:pt x="4" y="3"/>
                    <a:pt x="4" y="3"/>
                    <a:pt x="4" y="3"/>
                  </a:cubicBezTo>
                  <a:cubicBezTo>
                    <a:pt x="3" y="4"/>
                    <a:pt x="3" y="4"/>
                    <a:pt x="3" y="4"/>
                  </a:cubicBezTo>
                  <a:cubicBezTo>
                    <a:pt x="3" y="5"/>
                    <a:pt x="3" y="5"/>
                    <a:pt x="3" y="5"/>
                  </a:cubicBezTo>
                  <a:cubicBezTo>
                    <a:pt x="3" y="5"/>
                    <a:pt x="2" y="5"/>
                    <a:pt x="2" y="5"/>
                  </a:cubicBezTo>
                  <a:cubicBezTo>
                    <a:pt x="2" y="4"/>
                    <a:pt x="2" y="4"/>
                    <a:pt x="2" y="4"/>
                  </a:cubicBezTo>
                  <a:cubicBezTo>
                    <a:pt x="2" y="3"/>
                    <a:pt x="2" y="3"/>
                    <a:pt x="2" y="3"/>
                  </a:cubicBezTo>
                  <a:cubicBezTo>
                    <a:pt x="1" y="3"/>
                    <a:pt x="1" y="3"/>
                    <a:pt x="1" y="3"/>
                  </a:cubicBezTo>
                  <a:cubicBezTo>
                    <a:pt x="0" y="3"/>
                    <a:pt x="0" y="2"/>
                    <a:pt x="1" y="2"/>
                  </a:cubicBezTo>
                  <a:cubicBezTo>
                    <a:pt x="2" y="2"/>
                    <a:pt x="2" y="2"/>
                    <a:pt x="2" y="2"/>
                  </a:cubicBezTo>
                  <a:cubicBezTo>
                    <a:pt x="2" y="2"/>
                    <a:pt x="2" y="2"/>
                    <a:pt x="2" y="2"/>
                  </a:cubicBezTo>
                  <a:cubicBezTo>
                    <a:pt x="3" y="1"/>
                    <a:pt x="3" y="1"/>
                    <a:pt x="3" y="1"/>
                  </a:cubicBezTo>
                  <a:cubicBezTo>
                    <a:pt x="3" y="0"/>
                    <a:pt x="3" y="0"/>
                    <a:pt x="3"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íšḷídê"/>
            <p:cNvSpPr/>
            <p:nvPr/>
          </p:nvSpPr>
          <p:spPr bwMode="auto">
            <a:xfrm>
              <a:off x="8686800" y="4289426"/>
              <a:ext cx="49213" cy="49213"/>
            </a:xfrm>
            <a:custGeom>
              <a:avLst/>
              <a:gdLst>
                <a:gd name="T0" fmla="*/ 13 w 13"/>
                <a:gd name="T1" fmla="*/ 3 h 13"/>
                <a:gd name="T2" fmla="*/ 11 w 13"/>
                <a:gd name="T3" fmla="*/ 7 h 13"/>
                <a:gd name="T4" fmla="*/ 11 w 13"/>
                <a:gd name="T5" fmla="*/ 8 h 13"/>
                <a:gd name="T6" fmla="*/ 12 w 13"/>
                <a:gd name="T7" fmla="*/ 11 h 13"/>
                <a:gd name="T8" fmla="*/ 10 w 13"/>
                <a:gd name="T9" fmla="*/ 13 h 13"/>
                <a:gd name="T10" fmla="*/ 7 w 13"/>
                <a:gd name="T11" fmla="*/ 11 h 13"/>
                <a:gd name="T12" fmla="*/ 6 w 13"/>
                <a:gd name="T13" fmla="*/ 11 h 13"/>
                <a:gd name="T14" fmla="*/ 2 w 13"/>
                <a:gd name="T15" fmla="*/ 12 h 13"/>
                <a:gd name="T16" fmla="*/ 0 w 13"/>
                <a:gd name="T17" fmla="*/ 10 h 13"/>
                <a:gd name="T18" fmla="*/ 2 w 13"/>
                <a:gd name="T19" fmla="*/ 7 h 13"/>
                <a:gd name="T20" fmla="*/ 2 w 13"/>
                <a:gd name="T21" fmla="*/ 6 h 13"/>
                <a:gd name="T22" fmla="*/ 1 w 13"/>
                <a:gd name="T23" fmla="*/ 2 h 13"/>
                <a:gd name="T24" fmla="*/ 3 w 13"/>
                <a:gd name="T25" fmla="*/ 1 h 13"/>
                <a:gd name="T26" fmla="*/ 6 w 13"/>
                <a:gd name="T27" fmla="*/ 2 h 13"/>
                <a:gd name="T28" fmla="*/ 8 w 13"/>
                <a:gd name="T29" fmla="*/ 3 h 13"/>
                <a:gd name="T30" fmla="*/ 11 w 13"/>
                <a:gd name="T31" fmla="*/ 1 h 13"/>
                <a:gd name="T32" fmla="*/ 13 w 13"/>
                <a:gd name="T3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3">
                  <a:moveTo>
                    <a:pt x="13" y="3"/>
                  </a:moveTo>
                  <a:cubicBezTo>
                    <a:pt x="11" y="7"/>
                    <a:pt x="11" y="7"/>
                    <a:pt x="11" y="7"/>
                  </a:cubicBezTo>
                  <a:cubicBezTo>
                    <a:pt x="11" y="7"/>
                    <a:pt x="11" y="7"/>
                    <a:pt x="11" y="8"/>
                  </a:cubicBezTo>
                  <a:cubicBezTo>
                    <a:pt x="12" y="11"/>
                    <a:pt x="12" y="11"/>
                    <a:pt x="12" y="11"/>
                  </a:cubicBezTo>
                  <a:cubicBezTo>
                    <a:pt x="12" y="12"/>
                    <a:pt x="11" y="13"/>
                    <a:pt x="10" y="13"/>
                  </a:cubicBezTo>
                  <a:cubicBezTo>
                    <a:pt x="7" y="11"/>
                    <a:pt x="7" y="11"/>
                    <a:pt x="7" y="11"/>
                  </a:cubicBezTo>
                  <a:cubicBezTo>
                    <a:pt x="6" y="11"/>
                    <a:pt x="6" y="11"/>
                    <a:pt x="6" y="11"/>
                  </a:cubicBezTo>
                  <a:cubicBezTo>
                    <a:pt x="2" y="12"/>
                    <a:pt x="2" y="12"/>
                    <a:pt x="2" y="12"/>
                  </a:cubicBezTo>
                  <a:cubicBezTo>
                    <a:pt x="1" y="12"/>
                    <a:pt x="0" y="11"/>
                    <a:pt x="0" y="10"/>
                  </a:cubicBezTo>
                  <a:cubicBezTo>
                    <a:pt x="2" y="7"/>
                    <a:pt x="2" y="7"/>
                    <a:pt x="2" y="7"/>
                  </a:cubicBezTo>
                  <a:cubicBezTo>
                    <a:pt x="3" y="6"/>
                    <a:pt x="3" y="6"/>
                    <a:pt x="2" y="6"/>
                  </a:cubicBezTo>
                  <a:cubicBezTo>
                    <a:pt x="1" y="2"/>
                    <a:pt x="1" y="2"/>
                    <a:pt x="1" y="2"/>
                  </a:cubicBezTo>
                  <a:cubicBezTo>
                    <a:pt x="1" y="1"/>
                    <a:pt x="2" y="0"/>
                    <a:pt x="3" y="1"/>
                  </a:cubicBezTo>
                  <a:cubicBezTo>
                    <a:pt x="6" y="2"/>
                    <a:pt x="6" y="2"/>
                    <a:pt x="6" y="2"/>
                  </a:cubicBezTo>
                  <a:cubicBezTo>
                    <a:pt x="7" y="3"/>
                    <a:pt x="7" y="3"/>
                    <a:pt x="8" y="3"/>
                  </a:cubicBezTo>
                  <a:cubicBezTo>
                    <a:pt x="11" y="1"/>
                    <a:pt x="11" y="1"/>
                    <a:pt x="11" y="1"/>
                  </a:cubicBezTo>
                  <a:cubicBezTo>
                    <a:pt x="12" y="1"/>
                    <a:pt x="13" y="2"/>
                    <a:pt x="13" y="3"/>
                  </a:cubicBezTo>
                  <a:close/>
                </a:path>
              </a:pathLst>
            </a:custGeom>
            <a:solidFill>
              <a:srgbClr val="2E333B"/>
            </a:solidFill>
            <a:ln>
              <a:noFill/>
            </a:ln>
          </p:spPr>
          <p:txBody>
            <a:bodyPr anchor="ctr"/>
            <a:lstStyle/>
            <a:p>
              <a:pPr algn="ctr"/>
              <a:endParaRPr sz="2400"/>
            </a:p>
          </p:txBody>
        </p:sp>
        <p:sp>
          <p:nvSpPr>
            <p:cNvPr id="52" name="iṡliďe"/>
            <p:cNvSpPr/>
            <p:nvPr/>
          </p:nvSpPr>
          <p:spPr bwMode="auto">
            <a:xfrm>
              <a:off x="8567738" y="4872038"/>
              <a:ext cx="61913" cy="60325"/>
            </a:xfrm>
            <a:custGeom>
              <a:avLst/>
              <a:gdLst>
                <a:gd name="T0" fmla="*/ 6 w 16"/>
                <a:gd name="T1" fmla="*/ 14 h 16"/>
                <a:gd name="T2" fmla="*/ 5 w 16"/>
                <a:gd name="T3" fmla="*/ 11 h 16"/>
                <a:gd name="T4" fmla="*/ 4 w 16"/>
                <a:gd name="T5" fmla="*/ 10 h 16"/>
                <a:gd name="T6" fmla="*/ 1 w 16"/>
                <a:gd name="T7" fmla="*/ 8 h 16"/>
                <a:gd name="T8" fmla="*/ 1 w 16"/>
                <a:gd name="T9" fmla="*/ 6 h 16"/>
                <a:gd name="T10" fmla="*/ 5 w 16"/>
                <a:gd name="T11" fmla="*/ 5 h 16"/>
                <a:gd name="T12" fmla="*/ 6 w 16"/>
                <a:gd name="T13" fmla="*/ 4 h 16"/>
                <a:gd name="T14" fmla="*/ 7 w 16"/>
                <a:gd name="T15" fmla="*/ 1 h 16"/>
                <a:gd name="T16" fmla="*/ 10 w 16"/>
                <a:gd name="T17" fmla="*/ 1 h 16"/>
                <a:gd name="T18" fmla="*/ 11 w 16"/>
                <a:gd name="T19" fmla="*/ 5 h 16"/>
                <a:gd name="T20" fmla="*/ 12 w 16"/>
                <a:gd name="T21" fmla="*/ 6 h 16"/>
                <a:gd name="T22" fmla="*/ 15 w 16"/>
                <a:gd name="T23" fmla="*/ 7 h 16"/>
                <a:gd name="T24" fmla="*/ 15 w 16"/>
                <a:gd name="T25" fmla="*/ 10 h 16"/>
                <a:gd name="T26" fmla="*/ 11 w 16"/>
                <a:gd name="T27" fmla="*/ 11 h 16"/>
                <a:gd name="T28" fmla="*/ 10 w 16"/>
                <a:gd name="T29" fmla="*/ 11 h 16"/>
                <a:gd name="T30" fmla="*/ 9 w 16"/>
                <a:gd name="T31" fmla="*/ 15 h 16"/>
                <a:gd name="T32" fmla="*/ 6 w 16"/>
                <a:gd name="T3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16">
                  <a:moveTo>
                    <a:pt x="6" y="14"/>
                  </a:moveTo>
                  <a:cubicBezTo>
                    <a:pt x="5" y="11"/>
                    <a:pt x="5" y="11"/>
                    <a:pt x="5" y="11"/>
                  </a:cubicBezTo>
                  <a:cubicBezTo>
                    <a:pt x="5" y="10"/>
                    <a:pt x="5" y="10"/>
                    <a:pt x="4" y="10"/>
                  </a:cubicBezTo>
                  <a:cubicBezTo>
                    <a:pt x="1" y="8"/>
                    <a:pt x="1" y="8"/>
                    <a:pt x="1" y="8"/>
                  </a:cubicBezTo>
                  <a:cubicBezTo>
                    <a:pt x="0" y="8"/>
                    <a:pt x="0" y="6"/>
                    <a:pt x="1" y="6"/>
                  </a:cubicBezTo>
                  <a:cubicBezTo>
                    <a:pt x="5" y="5"/>
                    <a:pt x="5" y="5"/>
                    <a:pt x="5" y="5"/>
                  </a:cubicBezTo>
                  <a:cubicBezTo>
                    <a:pt x="5" y="5"/>
                    <a:pt x="6" y="4"/>
                    <a:pt x="6" y="4"/>
                  </a:cubicBezTo>
                  <a:cubicBezTo>
                    <a:pt x="7" y="1"/>
                    <a:pt x="7" y="1"/>
                    <a:pt x="7" y="1"/>
                  </a:cubicBezTo>
                  <a:cubicBezTo>
                    <a:pt x="8" y="0"/>
                    <a:pt x="10" y="0"/>
                    <a:pt x="10" y="1"/>
                  </a:cubicBezTo>
                  <a:cubicBezTo>
                    <a:pt x="11" y="5"/>
                    <a:pt x="11" y="5"/>
                    <a:pt x="11" y="5"/>
                  </a:cubicBezTo>
                  <a:cubicBezTo>
                    <a:pt x="11" y="5"/>
                    <a:pt x="11" y="5"/>
                    <a:pt x="12" y="6"/>
                  </a:cubicBezTo>
                  <a:cubicBezTo>
                    <a:pt x="15" y="7"/>
                    <a:pt x="15" y="7"/>
                    <a:pt x="15" y="7"/>
                  </a:cubicBezTo>
                  <a:cubicBezTo>
                    <a:pt x="16" y="8"/>
                    <a:pt x="16" y="9"/>
                    <a:pt x="15" y="10"/>
                  </a:cubicBezTo>
                  <a:cubicBezTo>
                    <a:pt x="11" y="11"/>
                    <a:pt x="11" y="11"/>
                    <a:pt x="11" y="11"/>
                  </a:cubicBezTo>
                  <a:cubicBezTo>
                    <a:pt x="11" y="11"/>
                    <a:pt x="10" y="11"/>
                    <a:pt x="10" y="11"/>
                  </a:cubicBezTo>
                  <a:cubicBezTo>
                    <a:pt x="9" y="15"/>
                    <a:pt x="9" y="15"/>
                    <a:pt x="9" y="15"/>
                  </a:cubicBezTo>
                  <a:cubicBezTo>
                    <a:pt x="8" y="16"/>
                    <a:pt x="6" y="16"/>
                    <a:pt x="6"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ṥļïďe"/>
            <p:cNvSpPr/>
            <p:nvPr/>
          </p:nvSpPr>
          <p:spPr bwMode="auto">
            <a:xfrm>
              <a:off x="8483600" y="3848101"/>
              <a:ext cx="14288" cy="12700"/>
            </a:xfrm>
            <a:custGeom>
              <a:avLst/>
              <a:gdLst>
                <a:gd name="T0" fmla="*/ 0 w 9"/>
                <a:gd name="T1" fmla="*/ 5 h 8"/>
                <a:gd name="T2" fmla="*/ 2 w 9"/>
                <a:gd name="T3" fmla="*/ 3 h 8"/>
                <a:gd name="T4" fmla="*/ 2 w 9"/>
                <a:gd name="T5" fmla="*/ 3 h 8"/>
                <a:gd name="T6" fmla="*/ 2 w 9"/>
                <a:gd name="T7" fmla="*/ 0 h 8"/>
                <a:gd name="T8" fmla="*/ 2 w 9"/>
                <a:gd name="T9" fmla="*/ 0 h 8"/>
                <a:gd name="T10" fmla="*/ 5 w 9"/>
                <a:gd name="T11" fmla="*/ 0 h 8"/>
                <a:gd name="T12" fmla="*/ 5 w 9"/>
                <a:gd name="T13" fmla="*/ 0 h 8"/>
                <a:gd name="T14" fmla="*/ 7 w 9"/>
                <a:gd name="T15" fmla="*/ 0 h 8"/>
                <a:gd name="T16" fmla="*/ 9 w 9"/>
                <a:gd name="T17" fmla="*/ 0 h 8"/>
                <a:gd name="T18" fmla="*/ 7 w 9"/>
                <a:gd name="T19" fmla="*/ 3 h 8"/>
                <a:gd name="T20" fmla="*/ 7 w 9"/>
                <a:gd name="T21" fmla="*/ 5 h 8"/>
                <a:gd name="T22" fmla="*/ 9 w 9"/>
                <a:gd name="T23" fmla="*/ 8 h 8"/>
                <a:gd name="T24" fmla="*/ 7 w 9"/>
                <a:gd name="T25" fmla="*/ 8 h 8"/>
                <a:gd name="T26" fmla="*/ 5 w 9"/>
                <a:gd name="T27" fmla="*/ 8 h 8"/>
                <a:gd name="T28" fmla="*/ 5 w 9"/>
                <a:gd name="T29" fmla="*/ 8 h 8"/>
                <a:gd name="T30" fmla="*/ 2 w 9"/>
                <a:gd name="T31" fmla="*/ 8 h 8"/>
                <a:gd name="T32" fmla="*/ 0 w 9"/>
                <a:gd name="T3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8">
                  <a:moveTo>
                    <a:pt x="0" y="5"/>
                  </a:moveTo>
                  <a:lnTo>
                    <a:pt x="2" y="3"/>
                  </a:lnTo>
                  <a:lnTo>
                    <a:pt x="2" y="3"/>
                  </a:lnTo>
                  <a:lnTo>
                    <a:pt x="2" y="0"/>
                  </a:lnTo>
                  <a:lnTo>
                    <a:pt x="2" y="0"/>
                  </a:lnTo>
                  <a:lnTo>
                    <a:pt x="5" y="0"/>
                  </a:lnTo>
                  <a:lnTo>
                    <a:pt x="5" y="0"/>
                  </a:lnTo>
                  <a:lnTo>
                    <a:pt x="7" y="0"/>
                  </a:lnTo>
                  <a:lnTo>
                    <a:pt x="9" y="0"/>
                  </a:lnTo>
                  <a:lnTo>
                    <a:pt x="7" y="3"/>
                  </a:lnTo>
                  <a:lnTo>
                    <a:pt x="7" y="5"/>
                  </a:lnTo>
                  <a:lnTo>
                    <a:pt x="9" y="8"/>
                  </a:lnTo>
                  <a:lnTo>
                    <a:pt x="7" y="8"/>
                  </a:lnTo>
                  <a:lnTo>
                    <a:pt x="5" y="8"/>
                  </a:lnTo>
                  <a:lnTo>
                    <a:pt x="5" y="8"/>
                  </a:lnTo>
                  <a:lnTo>
                    <a:pt x="2" y="8"/>
                  </a:lnTo>
                  <a:lnTo>
                    <a:pt x="0" y="5"/>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ïṡliḍê"/>
            <p:cNvSpPr/>
            <p:nvPr/>
          </p:nvSpPr>
          <p:spPr bwMode="auto">
            <a:xfrm>
              <a:off x="7680325" y="5832476"/>
              <a:ext cx="719138" cy="65088"/>
            </a:xfrm>
            <a:prstGeom prst="ellipse">
              <a:avLst/>
            </a:pr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isļíḑê"/>
            <p:cNvSpPr/>
            <p:nvPr/>
          </p:nvSpPr>
          <p:spPr bwMode="auto">
            <a:xfrm>
              <a:off x="6837363" y="2235201"/>
              <a:ext cx="106363" cy="254000"/>
            </a:xfrm>
            <a:custGeom>
              <a:avLst/>
              <a:gdLst>
                <a:gd name="T0" fmla="*/ 48 w 67"/>
                <a:gd name="T1" fmla="*/ 160 h 160"/>
                <a:gd name="T2" fmla="*/ 31 w 67"/>
                <a:gd name="T3" fmla="*/ 143 h 160"/>
                <a:gd name="T4" fmla="*/ 0 w 67"/>
                <a:gd name="T5" fmla="*/ 135 h 160"/>
                <a:gd name="T6" fmla="*/ 16 w 67"/>
                <a:gd name="T7" fmla="*/ 119 h 160"/>
                <a:gd name="T8" fmla="*/ 21 w 67"/>
                <a:gd name="T9" fmla="*/ 116 h 160"/>
                <a:gd name="T10" fmla="*/ 19 w 67"/>
                <a:gd name="T11" fmla="*/ 51 h 160"/>
                <a:gd name="T12" fmla="*/ 48 w 67"/>
                <a:gd name="T13" fmla="*/ 0 h 160"/>
                <a:gd name="T14" fmla="*/ 58 w 67"/>
                <a:gd name="T15" fmla="*/ 12 h 160"/>
                <a:gd name="T16" fmla="*/ 45 w 67"/>
                <a:gd name="T17" fmla="*/ 36 h 160"/>
                <a:gd name="T18" fmla="*/ 67 w 67"/>
                <a:gd name="T19" fmla="*/ 36 h 160"/>
                <a:gd name="T20" fmla="*/ 67 w 67"/>
                <a:gd name="T21" fmla="*/ 138 h 160"/>
                <a:gd name="T22" fmla="*/ 48 w 67"/>
                <a:gd name="T2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160">
                  <a:moveTo>
                    <a:pt x="48" y="160"/>
                  </a:moveTo>
                  <a:lnTo>
                    <a:pt x="31" y="143"/>
                  </a:lnTo>
                  <a:lnTo>
                    <a:pt x="0" y="135"/>
                  </a:lnTo>
                  <a:lnTo>
                    <a:pt x="16" y="119"/>
                  </a:lnTo>
                  <a:lnTo>
                    <a:pt x="21" y="116"/>
                  </a:lnTo>
                  <a:lnTo>
                    <a:pt x="19" y="51"/>
                  </a:lnTo>
                  <a:lnTo>
                    <a:pt x="48" y="0"/>
                  </a:lnTo>
                  <a:lnTo>
                    <a:pt x="58" y="12"/>
                  </a:lnTo>
                  <a:lnTo>
                    <a:pt x="45" y="36"/>
                  </a:lnTo>
                  <a:lnTo>
                    <a:pt x="67" y="36"/>
                  </a:lnTo>
                  <a:lnTo>
                    <a:pt x="67" y="138"/>
                  </a:lnTo>
                  <a:lnTo>
                    <a:pt x="48" y="160"/>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ïṩ1íḓe"/>
            <p:cNvSpPr/>
            <p:nvPr/>
          </p:nvSpPr>
          <p:spPr bwMode="auto">
            <a:xfrm>
              <a:off x="6518275" y="2600326"/>
              <a:ext cx="122238" cy="252413"/>
            </a:xfrm>
            <a:custGeom>
              <a:avLst/>
              <a:gdLst>
                <a:gd name="T0" fmla="*/ 58 w 77"/>
                <a:gd name="T1" fmla="*/ 159 h 159"/>
                <a:gd name="T2" fmla="*/ 41 w 77"/>
                <a:gd name="T3" fmla="*/ 142 h 159"/>
                <a:gd name="T4" fmla="*/ 0 w 77"/>
                <a:gd name="T5" fmla="*/ 123 h 159"/>
                <a:gd name="T6" fmla="*/ 14 w 77"/>
                <a:gd name="T7" fmla="*/ 108 h 159"/>
                <a:gd name="T8" fmla="*/ 29 w 77"/>
                <a:gd name="T9" fmla="*/ 111 h 159"/>
                <a:gd name="T10" fmla="*/ 29 w 77"/>
                <a:gd name="T11" fmla="*/ 50 h 159"/>
                <a:gd name="T12" fmla="*/ 58 w 77"/>
                <a:gd name="T13" fmla="*/ 0 h 159"/>
                <a:gd name="T14" fmla="*/ 68 w 77"/>
                <a:gd name="T15" fmla="*/ 12 h 159"/>
                <a:gd name="T16" fmla="*/ 53 w 77"/>
                <a:gd name="T17" fmla="*/ 38 h 159"/>
                <a:gd name="T18" fmla="*/ 77 w 77"/>
                <a:gd name="T19" fmla="*/ 38 h 159"/>
                <a:gd name="T20" fmla="*/ 77 w 77"/>
                <a:gd name="T21" fmla="*/ 137 h 159"/>
                <a:gd name="T22" fmla="*/ 58 w 77"/>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159">
                  <a:moveTo>
                    <a:pt x="58" y="159"/>
                  </a:moveTo>
                  <a:lnTo>
                    <a:pt x="41" y="142"/>
                  </a:lnTo>
                  <a:lnTo>
                    <a:pt x="0" y="123"/>
                  </a:lnTo>
                  <a:lnTo>
                    <a:pt x="14" y="108"/>
                  </a:lnTo>
                  <a:lnTo>
                    <a:pt x="29" y="111"/>
                  </a:lnTo>
                  <a:lnTo>
                    <a:pt x="29" y="50"/>
                  </a:lnTo>
                  <a:lnTo>
                    <a:pt x="58" y="0"/>
                  </a:lnTo>
                  <a:lnTo>
                    <a:pt x="68" y="12"/>
                  </a:lnTo>
                  <a:lnTo>
                    <a:pt x="53" y="38"/>
                  </a:lnTo>
                  <a:lnTo>
                    <a:pt x="77" y="38"/>
                  </a:lnTo>
                  <a:lnTo>
                    <a:pt x="77" y="137"/>
                  </a:lnTo>
                  <a:lnTo>
                    <a:pt x="58" y="159"/>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íśļíḓè"/>
            <p:cNvSpPr/>
            <p:nvPr/>
          </p:nvSpPr>
          <p:spPr bwMode="auto">
            <a:xfrm>
              <a:off x="6594475" y="2801938"/>
              <a:ext cx="565150" cy="973138"/>
            </a:xfrm>
            <a:custGeom>
              <a:avLst/>
              <a:gdLst>
                <a:gd name="T0" fmla="*/ 356 w 356"/>
                <a:gd name="T1" fmla="*/ 413 h 613"/>
                <a:gd name="T2" fmla="*/ 32 w 356"/>
                <a:gd name="T3" fmla="*/ 0 h 613"/>
                <a:gd name="T4" fmla="*/ 0 w 356"/>
                <a:gd name="T5" fmla="*/ 29 h 613"/>
                <a:gd name="T6" fmla="*/ 298 w 356"/>
                <a:gd name="T7" fmla="*/ 613 h 613"/>
                <a:gd name="T8" fmla="*/ 356 w 356"/>
                <a:gd name="T9" fmla="*/ 413 h 613"/>
              </a:gdLst>
              <a:ahLst/>
              <a:cxnLst>
                <a:cxn ang="0">
                  <a:pos x="T0" y="T1"/>
                </a:cxn>
                <a:cxn ang="0">
                  <a:pos x="T2" y="T3"/>
                </a:cxn>
                <a:cxn ang="0">
                  <a:pos x="T4" y="T5"/>
                </a:cxn>
                <a:cxn ang="0">
                  <a:pos x="T6" y="T7"/>
                </a:cxn>
                <a:cxn ang="0">
                  <a:pos x="T8" y="T9"/>
                </a:cxn>
              </a:cxnLst>
              <a:rect l="0" t="0" r="r" b="b"/>
              <a:pathLst>
                <a:path w="356" h="613">
                  <a:moveTo>
                    <a:pt x="356" y="413"/>
                  </a:moveTo>
                  <a:lnTo>
                    <a:pt x="32" y="0"/>
                  </a:lnTo>
                  <a:lnTo>
                    <a:pt x="0" y="29"/>
                  </a:lnTo>
                  <a:lnTo>
                    <a:pt x="298" y="613"/>
                  </a:lnTo>
                  <a:lnTo>
                    <a:pt x="356" y="413"/>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işlïḋè"/>
            <p:cNvSpPr/>
            <p:nvPr/>
          </p:nvSpPr>
          <p:spPr bwMode="auto">
            <a:xfrm>
              <a:off x="6594475" y="2801938"/>
              <a:ext cx="565150" cy="973138"/>
            </a:xfrm>
            <a:custGeom>
              <a:avLst/>
              <a:gdLst>
                <a:gd name="T0" fmla="*/ 356 w 356"/>
                <a:gd name="T1" fmla="*/ 413 h 613"/>
                <a:gd name="T2" fmla="*/ 32 w 356"/>
                <a:gd name="T3" fmla="*/ 0 h 613"/>
                <a:gd name="T4" fmla="*/ 0 w 356"/>
                <a:gd name="T5" fmla="*/ 29 h 613"/>
                <a:gd name="T6" fmla="*/ 298 w 356"/>
                <a:gd name="T7" fmla="*/ 613 h 613"/>
                <a:gd name="T8" fmla="*/ 356 w 356"/>
                <a:gd name="T9" fmla="*/ 413 h 613"/>
              </a:gdLst>
              <a:ahLst/>
              <a:cxnLst>
                <a:cxn ang="0">
                  <a:pos x="T0" y="T1"/>
                </a:cxn>
                <a:cxn ang="0">
                  <a:pos x="T2" y="T3"/>
                </a:cxn>
                <a:cxn ang="0">
                  <a:pos x="T4" y="T5"/>
                </a:cxn>
                <a:cxn ang="0">
                  <a:pos x="T6" y="T7"/>
                </a:cxn>
                <a:cxn ang="0">
                  <a:pos x="T8" y="T9"/>
                </a:cxn>
              </a:cxnLst>
              <a:rect l="0" t="0" r="r" b="b"/>
              <a:pathLst>
                <a:path w="356" h="613">
                  <a:moveTo>
                    <a:pt x="356" y="413"/>
                  </a:moveTo>
                  <a:lnTo>
                    <a:pt x="32" y="0"/>
                  </a:lnTo>
                  <a:lnTo>
                    <a:pt x="0" y="29"/>
                  </a:lnTo>
                  <a:lnTo>
                    <a:pt x="298" y="613"/>
                  </a:lnTo>
                  <a:lnTo>
                    <a:pt x="356" y="4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íšḻïḋê"/>
            <p:cNvSpPr/>
            <p:nvPr/>
          </p:nvSpPr>
          <p:spPr bwMode="auto">
            <a:xfrm>
              <a:off x="8129588" y="5721351"/>
              <a:ext cx="177800" cy="142875"/>
            </a:xfrm>
            <a:custGeom>
              <a:avLst/>
              <a:gdLst>
                <a:gd name="T0" fmla="*/ 41 w 46"/>
                <a:gd name="T1" fmla="*/ 6 h 37"/>
                <a:gd name="T2" fmla="*/ 46 w 46"/>
                <a:gd name="T3" fmla="*/ 18 h 37"/>
                <a:gd name="T4" fmla="*/ 27 w 46"/>
                <a:gd name="T5" fmla="*/ 35 h 37"/>
                <a:gd name="T6" fmla="*/ 0 w 46"/>
                <a:gd name="T7" fmla="*/ 37 h 37"/>
                <a:gd name="T8" fmla="*/ 24 w 46"/>
                <a:gd name="T9" fmla="*/ 24 h 37"/>
                <a:gd name="T10" fmla="*/ 23 w 46"/>
                <a:gd name="T11" fmla="*/ 0 h 37"/>
                <a:gd name="T12" fmla="*/ 41 w 46"/>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1" y="6"/>
                  </a:moveTo>
                  <a:cubicBezTo>
                    <a:pt x="46" y="18"/>
                    <a:pt x="46" y="18"/>
                    <a:pt x="46" y="18"/>
                  </a:cubicBezTo>
                  <a:cubicBezTo>
                    <a:pt x="27" y="35"/>
                    <a:pt x="27" y="35"/>
                    <a:pt x="27" y="35"/>
                  </a:cubicBezTo>
                  <a:cubicBezTo>
                    <a:pt x="0" y="37"/>
                    <a:pt x="0" y="37"/>
                    <a:pt x="0" y="37"/>
                  </a:cubicBezTo>
                  <a:cubicBezTo>
                    <a:pt x="0" y="37"/>
                    <a:pt x="11" y="16"/>
                    <a:pt x="24" y="24"/>
                  </a:cubicBezTo>
                  <a:cubicBezTo>
                    <a:pt x="24" y="19"/>
                    <a:pt x="23" y="0"/>
                    <a:pt x="23" y="0"/>
                  </a:cubicBezTo>
                  <a:lnTo>
                    <a:pt x="41" y="6"/>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ṩľïḋê"/>
            <p:cNvSpPr/>
            <p:nvPr/>
          </p:nvSpPr>
          <p:spPr bwMode="auto">
            <a:xfrm>
              <a:off x="7588250" y="4232276"/>
              <a:ext cx="719138" cy="1528763"/>
            </a:xfrm>
            <a:custGeom>
              <a:avLst/>
              <a:gdLst>
                <a:gd name="T0" fmla="*/ 2 w 187"/>
                <a:gd name="T1" fmla="*/ 90 h 399"/>
                <a:gd name="T2" fmla="*/ 164 w 187"/>
                <a:gd name="T3" fmla="*/ 393 h 399"/>
                <a:gd name="T4" fmla="*/ 165 w 187"/>
                <a:gd name="T5" fmla="*/ 399 h 399"/>
                <a:gd name="T6" fmla="*/ 187 w 187"/>
                <a:gd name="T7" fmla="*/ 397 h 399"/>
                <a:gd name="T8" fmla="*/ 181 w 187"/>
                <a:gd name="T9" fmla="*/ 381 h 399"/>
                <a:gd name="T10" fmla="*/ 133 w 187"/>
                <a:gd name="T11" fmla="*/ 218 h 399"/>
                <a:gd name="T12" fmla="*/ 129 w 187"/>
                <a:gd name="T13" fmla="*/ 211 h 399"/>
                <a:gd name="T14" fmla="*/ 108 w 187"/>
                <a:gd name="T15" fmla="*/ 198 h 399"/>
                <a:gd name="T16" fmla="*/ 103 w 187"/>
                <a:gd name="T17" fmla="*/ 190 h 399"/>
                <a:gd name="T18" fmla="*/ 82 w 187"/>
                <a:gd name="T19" fmla="*/ 13 h 399"/>
                <a:gd name="T20" fmla="*/ 62 w 187"/>
                <a:gd name="T21" fmla="*/ 8 h 399"/>
                <a:gd name="T22" fmla="*/ 4 w 187"/>
                <a:gd name="T23" fmla="*/ 78 h 399"/>
                <a:gd name="T24" fmla="*/ 2 w 187"/>
                <a:gd name="T25" fmla="*/ 9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399">
                  <a:moveTo>
                    <a:pt x="2" y="90"/>
                  </a:moveTo>
                  <a:cubicBezTo>
                    <a:pt x="164" y="393"/>
                    <a:pt x="164" y="393"/>
                    <a:pt x="164" y="393"/>
                  </a:cubicBezTo>
                  <a:cubicBezTo>
                    <a:pt x="165" y="399"/>
                    <a:pt x="165" y="399"/>
                    <a:pt x="165" y="399"/>
                  </a:cubicBezTo>
                  <a:cubicBezTo>
                    <a:pt x="187" y="397"/>
                    <a:pt x="187" y="397"/>
                    <a:pt x="187" y="397"/>
                  </a:cubicBezTo>
                  <a:cubicBezTo>
                    <a:pt x="181" y="381"/>
                    <a:pt x="181" y="381"/>
                    <a:pt x="181" y="381"/>
                  </a:cubicBezTo>
                  <a:cubicBezTo>
                    <a:pt x="133" y="218"/>
                    <a:pt x="133" y="218"/>
                    <a:pt x="133" y="218"/>
                  </a:cubicBezTo>
                  <a:cubicBezTo>
                    <a:pt x="133" y="215"/>
                    <a:pt x="131" y="213"/>
                    <a:pt x="129" y="211"/>
                  </a:cubicBezTo>
                  <a:cubicBezTo>
                    <a:pt x="108" y="198"/>
                    <a:pt x="108" y="198"/>
                    <a:pt x="108" y="198"/>
                  </a:cubicBezTo>
                  <a:cubicBezTo>
                    <a:pt x="106" y="197"/>
                    <a:pt x="104" y="194"/>
                    <a:pt x="103" y="190"/>
                  </a:cubicBezTo>
                  <a:cubicBezTo>
                    <a:pt x="82" y="13"/>
                    <a:pt x="82" y="13"/>
                    <a:pt x="82" y="13"/>
                  </a:cubicBezTo>
                  <a:cubicBezTo>
                    <a:pt x="80" y="4"/>
                    <a:pt x="68" y="0"/>
                    <a:pt x="62" y="8"/>
                  </a:cubicBezTo>
                  <a:cubicBezTo>
                    <a:pt x="4" y="78"/>
                    <a:pt x="4" y="78"/>
                    <a:pt x="4" y="78"/>
                  </a:cubicBezTo>
                  <a:cubicBezTo>
                    <a:pt x="1" y="81"/>
                    <a:pt x="0" y="86"/>
                    <a:pt x="2" y="90"/>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şḷíḋè"/>
            <p:cNvSpPr/>
            <p:nvPr/>
          </p:nvSpPr>
          <p:spPr bwMode="auto">
            <a:xfrm>
              <a:off x="7858125" y="5729288"/>
              <a:ext cx="184150" cy="134938"/>
            </a:xfrm>
            <a:custGeom>
              <a:avLst/>
              <a:gdLst>
                <a:gd name="T0" fmla="*/ 44 w 48"/>
                <a:gd name="T1" fmla="*/ 8 h 35"/>
                <a:gd name="T2" fmla="*/ 48 w 48"/>
                <a:gd name="T3" fmla="*/ 20 h 35"/>
                <a:gd name="T4" fmla="*/ 28 w 48"/>
                <a:gd name="T5" fmla="*/ 35 h 35"/>
                <a:gd name="T6" fmla="*/ 0 w 48"/>
                <a:gd name="T7" fmla="*/ 34 h 35"/>
                <a:gd name="T8" fmla="*/ 26 w 48"/>
                <a:gd name="T9" fmla="*/ 24 h 35"/>
                <a:gd name="T10" fmla="*/ 28 w 48"/>
                <a:gd name="T11" fmla="*/ 0 h 35"/>
                <a:gd name="T12" fmla="*/ 44 w 48"/>
                <a:gd name="T13" fmla="*/ 8 h 35"/>
              </a:gdLst>
              <a:ahLst/>
              <a:cxnLst>
                <a:cxn ang="0">
                  <a:pos x="T0" y="T1"/>
                </a:cxn>
                <a:cxn ang="0">
                  <a:pos x="T2" y="T3"/>
                </a:cxn>
                <a:cxn ang="0">
                  <a:pos x="T4" y="T5"/>
                </a:cxn>
                <a:cxn ang="0">
                  <a:pos x="T6" y="T7"/>
                </a:cxn>
                <a:cxn ang="0">
                  <a:pos x="T8" y="T9"/>
                </a:cxn>
                <a:cxn ang="0">
                  <a:pos x="T10" y="T11"/>
                </a:cxn>
                <a:cxn ang="0">
                  <a:pos x="T12" y="T13"/>
                </a:cxn>
              </a:cxnLst>
              <a:rect l="0" t="0" r="r" b="b"/>
              <a:pathLst>
                <a:path w="48" h="35">
                  <a:moveTo>
                    <a:pt x="44" y="8"/>
                  </a:moveTo>
                  <a:cubicBezTo>
                    <a:pt x="48" y="20"/>
                    <a:pt x="48" y="20"/>
                    <a:pt x="48" y="20"/>
                  </a:cubicBezTo>
                  <a:cubicBezTo>
                    <a:pt x="28" y="35"/>
                    <a:pt x="28" y="35"/>
                    <a:pt x="28" y="35"/>
                  </a:cubicBezTo>
                  <a:cubicBezTo>
                    <a:pt x="0" y="34"/>
                    <a:pt x="0" y="34"/>
                    <a:pt x="0" y="34"/>
                  </a:cubicBezTo>
                  <a:cubicBezTo>
                    <a:pt x="0" y="34"/>
                    <a:pt x="13" y="14"/>
                    <a:pt x="26" y="24"/>
                  </a:cubicBezTo>
                  <a:cubicBezTo>
                    <a:pt x="26" y="19"/>
                    <a:pt x="28" y="0"/>
                    <a:pt x="28" y="0"/>
                  </a:cubicBezTo>
                  <a:lnTo>
                    <a:pt x="44" y="8"/>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iśḷíḍé"/>
            <p:cNvSpPr/>
            <p:nvPr/>
          </p:nvSpPr>
          <p:spPr bwMode="auto">
            <a:xfrm>
              <a:off x="7397750" y="4262438"/>
              <a:ext cx="636588" cy="1539875"/>
            </a:xfrm>
            <a:custGeom>
              <a:avLst/>
              <a:gdLst>
                <a:gd name="T0" fmla="*/ 2 w 166"/>
                <a:gd name="T1" fmla="*/ 15 h 402"/>
                <a:gd name="T2" fmla="*/ 148 w 166"/>
                <a:gd name="T3" fmla="*/ 402 h 402"/>
                <a:gd name="T4" fmla="*/ 149 w 166"/>
                <a:gd name="T5" fmla="*/ 402 h 402"/>
                <a:gd name="T6" fmla="*/ 166 w 166"/>
                <a:gd name="T7" fmla="*/ 392 h 402"/>
                <a:gd name="T8" fmla="*/ 166 w 166"/>
                <a:gd name="T9" fmla="*/ 392 h 402"/>
                <a:gd name="T10" fmla="*/ 139 w 166"/>
                <a:gd name="T11" fmla="*/ 224 h 402"/>
                <a:gd name="T12" fmla="*/ 135 w 166"/>
                <a:gd name="T13" fmla="*/ 218 h 402"/>
                <a:gd name="T14" fmla="*/ 117 w 166"/>
                <a:gd name="T15" fmla="*/ 202 h 402"/>
                <a:gd name="T16" fmla="*/ 113 w 166"/>
                <a:gd name="T17" fmla="*/ 194 h 402"/>
                <a:gd name="T18" fmla="*/ 113 w 166"/>
                <a:gd name="T19" fmla="*/ 15 h 402"/>
                <a:gd name="T20" fmla="*/ 94 w 166"/>
                <a:gd name="T21" fmla="*/ 7 h 402"/>
                <a:gd name="T22" fmla="*/ 4 w 166"/>
                <a:gd name="T23" fmla="*/ 3 h 402"/>
                <a:gd name="T24" fmla="*/ 2 w 166"/>
                <a:gd name="T25" fmla="*/ 1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402">
                  <a:moveTo>
                    <a:pt x="2" y="15"/>
                  </a:moveTo>
                  <a:cubicBezTo>
                    <a:pt x="148" y="402"/>
                    <a:pt x="148" y="402"/>
                    <a:pt x="148" y="402"/>
                  </a:cubicBezTo>
                  <a:cubicBezTo>
                    <a:pt x="149" y="402"/>
                    <a:pt x="149" y="402"/>
                    <a:pt x="149" y="402"/>
                  </a:cubicBezTo>
                  <a:cubicBezTo>
                    <a:pt x="166" y="392"/>
                    <a:pt x="166" y="392"/>
                    <a:pt x="166" y="392"/>
                  </a:cubicBezTo>
                  <a:cubicBezTo>
                    <a:pt x="166" y="392"/>
                    <a:pt x="166" y="392"/>
                    <a:pt x="166" y="392"/>
                  </a:cubicBezTo>
                  <a:cubicBezTo>
                    <a:pt x="139" y="224"/>
                    <a:pt x="139" y="224"/>
                    <a:pt x="139" y="224"/>
                  </a:cubicBezTo>
                  <a:cubicBezTo>
                    <a:pt x="138" y="222"/>
                    <a:pt x="137" y="219"/>
                    <a:pt x="135" y="218"/>
                  </a:cubicBezTo>
                  <a:cubicBezTo>
                    <a:pt x="117" y="202"/>
                    <a:pt x="117" y="202"/>
                    <a:pt x="117" y="202"/>
                  </a:cubicBezTo>
                  <a:cubicBezTo>
                    <a:pt x="114" y="200"/>
                    <a:pt x="113" y="197"/>
                    <a:pt x="113" y="194"/>
                  </a:cubicBezTo>
                  <a:cubicBezTo>
                    <a:pt x="113" y="15"/>
                    <a:pt x="113" y="15"/>
                    <a:pt x="113" y="15"/>
                  </a:cubicBezTo>
                  <a:cubicBezTo>
                    <a:pt x="113" y="5"/>
                    <a:pt x="101" y="0"/>
                    <a:pt x="94" y="7"/>
                  </a:cubicBezTo>
                  <a:cubicBezTo>
                    <a:pt x="4" y="3"/>
                    <a:pt x="4" y="3"/>
                    <a:pt x="4" y="3"/>
                  </a:cubicBezTo>
                  <a:cubicBezTo>
                    <a:pt x="1" y="6"/>
                    <a:pt x="0" y="10"/>
                    <a:pt x="2" y="15"/>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îṩḷïḓé"/>
            <p:cNvSpPr/>
            <p:nvPr/>
          </p:nvSpPr>
          <p:spPr bwMode="auto">
            <a:xfrm>
              <a:off x="7013575" y="3370263"/>
              <a:ext cx="893763" cy="1000125"/>
            </a:xfrm>
            <a:custGeom>
              <a:avLst/>
              <a:gdLst>
                <a:gd name="T0" fmla="*/ 7 w 233"/>
                <a:gd name="T1" fmla="*/ 40 h 261"/>
                <a:gd name="T2" fmla="*/ 0 w 233"/>
                <a:gd name="T3" fmla="*/ 113 h 261"/>
                <a:gd name="T4" fmla="*/ 0 w 233"/>
                <a:gd name="T5" fmla="*/ 115 h 261"/>
                <a:gd name="T6" fmla="*/ 103 w 233"/>
                <a:gd name="T7" fmla="*/ 261 h 261"/>
                <a:gd name="T8" fmla="*/ 233 w 233"/>
                <a:gd name="T9" fmla="*/ 243 h 261"/>
                <a:gd name="T10" fmla="*/ 131 w 233"/>
                <a:gd name="T11" fmla="*/ 18 h 261"/>
                <a:gd name="T12" fmla="*/ 104 w 233"/>
                <a:gd name="T13" fmla="*/ 6 h 261"/>
                <a:gd name="T14" fmla="*/ 45 w 233"/>
                <a:gd name="T15" fmla="*/ 0 h 261"/>
                <a:gd name="T16" fmla="*/ 26 w 233"/>
                <a:gd name="T17" fmla="*/ 9 h 261"/>
                <a:gd name="T18" fmla="*/ 11 w 233"/>
                <a:gd name="T19" fmla="*/ 29 h 261"/>
                <a:gd name="T20" fmla="*/ 7 w 233"/>
                <a:gd name="T21" fmla="*/ 4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61">
                  <a:moveTo>
                    <a:pt x="7" y="40"/>
                  </a:moveTo>
                  <a:cubicBezTo>
                    <a:pt x="0" y="113"/>
                    <a:pt x="0" y="113"/>
                    <a:pt x="0" y="113"/>
                  </a:cubicBezTo>
                  <a:cubicBezTo>
                    <a:pt x="0" y="114"/>
                    <a:pt x="0" y="114"/>
                    <a:pt x="0" y="115"/>
                  </a:cubicBezTo>
                  <a:cubicBezTo>
                    <a:pt x="103" y="261"/>
                    <a:pt x="103" y="261"/>
                    <a:pt x="103" y="261"/>
                  </a:cubicBezTo>
                  <a:cubicBezTo>
                    <a:pt x="233" y="243"/>
                    <a:pt x="233" y="243"/>
                    <a:pt x="233" y="243"/>
                  </a:cubicBezTo>
                  <a:cubicBezTo>
                    <a:pt x="131" y="18"/>
                    <a:pt x="131" y="18"/>
                    <a:pt x="131" y="18"/>
                  </a:cubicBezTo>
                  <a:cubicBezTo>
                    <a:pt x="128" y="11"/>
                    <a:pt x="112" y="7"/>
                    <a:pt x="104" y="6"/>
                  </a:cubicBezTo>
                  <a:cubicBezTo>
                    <a:pt x="45" y="0"/>
                    <a:pt x="45" y="0"/>
                    <a:pt x="45" y="0"/>
                  </a:cubicBezTo>
                  <a:cubicBezTo>
                    <a:pt x="37" y="0"/>
                    <a:pt x="30" y="3"/>
                    <a:pt x="26" y="9"/>
                  </a:cubicBezTo>
                  <a:cubicBezTo>
                    <a:pt x="11" y="29"/>
                    <a:pt x="11" y="29"/>
                    <a:pt x="11" y="29"/>
                  </a:cubicBezTo>
                  <a:cubicBezTo>
                    <a:pt x="9" y="32"/>
                    <a:pt x="7" y="36"/>
                    <a:pt x="7" y="4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îṡḻiďé"/>
            <p:cNvSpPr/>
            <p:nvPr/>
          </p:nvSpPr>
          <p:spPr bwMode="auto">
            <a:xfrm>
              <a:off x="6929438" y="3063876"/>
              <a:ext cx="317500" cy="409575"/>
            </a:xfrm>
            <a:custGeom>
              <a:avLst/>
              <a:gdLst>
                <a:gd name="T0" fmla="*/ 44 w 83"/>
                <a:gd name="T1" fmla="*/ 106 h 107"/>
                <a:gd name="T2" fmla="*/ 3 w 83"/>
                <a:gd name="T3" fmla="*/ 71 h 107"/>
                <a:gd name="T4" fmla="*/ 1 w 83"/>
                <a:gd name="T5" fmla="*/ 66 h 107"/>
                <a:gd name="T6" fmla="*/ 7 w 83"/>
                <a:gd name="T7" fmla="*/ 46 h 107"/>
                <a:gd name="T8" fmla="*/ 4 w 83"/>
                <a:gd name="T9" fmla="*/ 40 h 107"/>
                <a:gd name="T10" fmla="*/ 3 w 83"/>
                <a:gd name="T11" fmla="*/ 32 h 107"/>
                <a:gd name="T12" fmla="*/ 28 w 83"/>
                <a:gd name="T13" fmla="*/ 2 h 107"/>
                <a:gd name="T14" fmla="*/ 34 w 83"/>
                <a:gd name="T15" fmla="*/ 1 h 107"/>
                <a:gd name="T16" fmla="*/ 70 w 83"/>
                <a:gd name="T17" fmla="*/ 15 h 107"/>
                <a:gd name="T18" fmla="*/ 73 w 83"/>
                <a:gd name="T19" fmla="*/ 20 h 107"/>
                <a:gd name="T20" fmla="*/ 67 w 83"/>
                <a:gd name="T21" fmla="*/ 58 h 107"/>
                <a:gd name="T22" fmla="*/ 69 w 83"/>
                <a:gd name="T23" fmla="*/ 62 h 107"/>
                <a:gd name="T24" fmla="*/ 81 w 83"/>
                <a:gd name="T25" fmla="*/ 76 h 107"/>
                <a:gd name="T26" fmla="*/ 80 w 83"/>
                <a:gd name="T27" fmla="*/ 83 h 107"/>
                <a:gd name="T28" fmla="*/ 50 w 83"/>
                <a:gd name="T29" fmla="*/ 106 h 107"/>
                <a:gd name="T30" fmla="*/ 44 w 83"/>
                <a:gd name="T31" fmla="*/ 10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107">
                  <a:moveTo>
                    <a:pt x="44" y="106"/>
                  </a:moveTo>
                  <a:cubicBezTo>
                    <a:pt x="3" y="71"/>
                    <a:pt x="3" y="71"/>
                    <a:pt x="3" y="71"/>
                  </a:cubicBezTo>
                  <a:cubicBezTo>
                    <a:pt x="1" y="70"/>
                    <a:pt x="0" y="68"/>
                    <a:pt x="1" y="66"/>
                  </a:cubicBezTo>
                  <a:cubicBezTo>
                    <a:pt x="7" y="46"/>
                    <a:pt x="7" y="46"/>
                    <a:pt x="7" y="46"/>
                  </a:cubicBezTo>
                  <a:cubicBezTo>
                    <a:pt x="8" y="43"/>
                    <a:pt x="7" y="41"/>
                    <a:pt x="4" y="40"/>
                  </a:cubicBezTo>
                  <a:cubicBezTo>
                    <a:pt x="1" y="38"/>
                    <a:pt x="0" y="34"/>
                    <a:pt x="3" y="32"/>
                  </a:cubicBezTo>
                  <a:cubicBezTo>
                    <a:pt x="28" y="2"/>
                    <a:pt x="28" y="2"/>
                    <a:pt x="28" y="2"/>
                  </a:cubicBezTo>
                  <a:cubicBezTo>
                    <a:pt x="30" y="1"/>
                    <a:pt x="32" y="0"/>
                    <a:pt x="34" y="1"/>
                  </a:cubicBezTo>
                  <a:cubicBezTo>
                    <a:pt x="70" y="15"/>
                    <a:pt x="70" y="15"/>
                    <a:pt x="70" y="15"/>
                  </a:cubicBezTo>
                  <a:cubicBezTo>
                    <a:pt x="72" y="16"/>
                    <a:pt x="73" y="18"/>
                    <a:pt x="73" y="20"/>
                  </a:cubicBezTo>
                  <a:cubicBezTo>
                    <a:pt x="67" y="58"/>
                    <a:pt x="67" y="58"/>
                    <a:pt x="67" y="58"/>
                  </a:cubicBezTo>
                  <a:cubicBezTo>
                    <a:pt x="67" y="59"/>
                    <a:pt x="68" y="61"/>
                    <a:pt x="69" y="62"/>
                  </a:cubicBezTo>
                  <a:cubicBezTo>
                    <a:pt x="81" y="76"/>
                    <a:pt x="81" y="76"/>
                    <a:pt x="81" y="76"/>
                  </a:cubicBezTo>
                  <a:cubicBezTo>
                    <a:pt x="83" y="78"/>
                    <a:pt x="83" y="81"/>
                    <a:pt x="80" y="83"/>
                  </a:cubicBezTo>
                  <a:cubicBezTo>
                    <a:pt x="50" y="106"/>
                    <a:pt x="50" y="106"/>
                    <a:pt x="50" y="106"/>
                  </a:cubicBezTo>
                  <a:cubicBezTo>
                    <a:pt x="49" y="107"/>
                    <a:pt x="46" y="107"/>
                    <a:pt x="44" y="106"/>
                  </a:cubicBezTo>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ïSlíďè"/>
            <p:cNvSpPr/>
            <p:nvPr/>
          </p:nvSpPr>
          <p:spPr bwMode="auto">
            <a:xfrm>
              <a:off x="7013575" y="3028951"/>
              <a:ext cx="230188" cy="279400"/>
            </a:xfrm>
            <a:custGeom>
              <a:avLst/>
              <a:gdLst>
                <a:gd name="T0" fmla="*/ 31 w 60"/>
                <a:gd name="T1" fmla="*/ 54 h 73"/>
                <a:gd name="T2" fmla="*/ 29 w 60"/>
                <a:gd name="T3" fmla="*/ 57 h 73"/>
                <a:gd name="T4" fmla="*/ 24 w 60"/>
                <a:gd name="T5" fmla="*/ 58 h 73"/>
                <a:gd name="T6" fmla="*/ 23 w 60"/>
                <a:gd name="T7" fmla="*/ 53 h 73"/>
                <a:gd name="T8" fmla="*/ 30 w 60"/>
                <a:gd name="T9" fmla="*/ 39 h 73"/>
                <a:gd name="T10" fmla="*/ 30 w 60"/>
                <a:gd name="T11" fmla="*/ 35 h 73"/>
                <a:gd name="T12" fmla="*/ 15 w 60"/>
                <a:gd name="T13" fmla="*/ 14 h 73"/>
                <a:gd name="T14" fmla="*/ 15 w 60"/>
                <a:gd name="T15" fmla="*/ 14 h 73"/>
                <a:gd name="T16" fmla="*/ 3 w 60"/>
                <a:gd name="T17" fmla="*/ 7 h 73"/>
                <a:gd name="T18" fmla="*/ 6 w 60"/>
                <a:gd name="T19" fmla="*/ 1 h 73"/>
                <a:gd name="T20" fmla="*/ 56 w 60"/>
                <a:gd name="T21" fmla="*/ 10 h 73"/>
                <a:gd name="T22" fmla="*/ 59 w 60"/>
                <a:gd name="T23" fmla="*/ 15 h 73"/>
                <a:gd name="T24" fmla="*/ 48 w 60"/>
                <a:gd name="T25" fmla="*/ 73 h 73"/>
                <a:gd name="T26" fmla="*/ 44 w 60"/>
                <a:gd name="T27" fmla="*/ 71 h 73"/>
                <a:gd name="T28" fmla="*/ 42 w 60"/>
                <a:gd name="T29" fmla="*/ 69 h 73"/>
                <a:gd name="T30" fmla="*/ 37 w 60"/>
                <a:gd name="T31" fmla="*/ 55 h 73"/>
                <a:gd name="T32" fmla="*/ 31 w 60"/>
                <a:gd name="T33" fmla="*/ 5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73">
                  <a:moveTo>
                    <a:pt x="31" y="54"/>
                  </a:moveTo>
                  <a:cubicBezTo>
                    <a:pt x="29" y="57"/>
                    <a:pt x="29" y="57"/>
                    <a:pt x="29" y="57"/>
                  </a:cubicBezTo>
                  <a:cubicBezTo>
                    <a:pt x="28" y="58"/>
                    <a:pt x="26" y="59"/>
                    <a:pt x="24" y="58"/>
                  </a:cubicBezTo>
                  <a:cubicBezTo>
                    <a:pt x="22" y="57"/>
                    <a:pt x="22" y="55"/>
                    <a:pt x="23" y="53"/>
                  </a:cubicBezTo>
                  <a:cubicBezTo>
                    <a:pt x="30" y="39"/>
                    <a:pt x="30" y="39"/>
                    <a:pt x="30" y="39"/>
                  </a:cubicBezTo>
                  <a:cubicBezTo>
                    <a:pt x="30" y="38"/>
                    <a:pt x="30" y="37"/>
                    <a:pt x="30" y="35"/>
                  </a:cubicBezTo>
                  <a:cubicBezTo>
                    <a:pt x="15" y="14"/>
                    <a:pt x="15" y="14"/>
                    <a:pt x="15" y="14"/>
                  </a:cubicBezTo>
                  <a:cubicBezTo>
                    <a:pt x="15" y="14"/>
                    <a:pt x="15" y="14"/>
                    <a:pt x="15" y="14"/>
                  </a:cubicBezTo>
                  <a:cubicBezTo>
                    <a:pt x="3" y="7"/>
                    <a:pt x="3" y="7"/>
                    <a:pt x="3" y="7"/>
                  </a:cubicBezTo>
                  <a:cubicBezTo>
                    <a:pt x="0" y="5"/>
                    <a:pt x="3" y="0"/>
                    <a:pt x="6" y="1"/>
                  </a:cubicBezTo>
                  <a:cubicBezTo>
                    <a:pt x="56" y="10"/>
                    <a:pt x="56" y="10"/>
                    <a:pt x="56" y="10"/>
                  </a:cubicBezTo>
                  <a:cubicBezTo>
                    <a:pt x="58" y="11"/>
                    <a:pt x="60" y="13"/>
                    <a:pt x="59" y="15"/>
                  </a:cubicBezTo>
                  <a:cubicBezTo>
                    <a:pt x="48" y="73"/>
                    <a:pt x="48" y="73"/>
                    <a:pt x="48" y="73"/>
                  </a:cubicBezTo>
                  <a:cubicBezTo>
                    <a:pt x="44" y="71"/>
                    <a:pt x="44" y="71"/>
                    <a:pt x="44" y="71"/>
                  </a:cubicBezTo>
                  <a:cubicBezTo>
                    <a:pt x="43" y="70"/>
                    <a:pt x="42" y="69"/>
                    <a:pt x="42" y="69"/>
                  </a:cubicBezTo>
                  <a:cubicBezTo>
                    <a:pt x="37" y="55"/>
                    <a:pt x="37" y="55"/>
                    <a:pt x="37" y="55"/>
                  </a:cubicBezTo>
                  <a:cubicBezTo>
                    <a:pt x="36" y="52"/>
                    <a:pt x="32" y="51"/>
                    <a:pt x="31" y="54"/>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ïṣ1îdé"/>
            <p:cNvSpPr/>
            <p:nvPr/>
          </p:nvSpPr>
          <p:spPr bwMode="auto">
            <a:xfrm>
              <a:off x="7127875" y="3200401"/>
              <a:ext cx="50800" cy="77788"/>
            </a:xfrm>
            <a:custGeom>
              <a:avLst/>
              <a:gdLst>
                <a:gd name="T0" fmla="*/ 1 w 13"/>
                <a:gd name="T1" fmla="*/ 8 h 20"/>
                <a:gd name="T2" fmla="*/ 3 w 13"/>
                <a:gd name="T3" fmla="*/ 19 h 20"/>
                <a:gd name="T4" fmla="*/ 11 w 13"/>
                <a:gd name="T5" fmla="*/ 11 h 20"/>
                <a:gd name="T6" fmla="*/ 9 w 13"/>
                <a:gd name="T7" fmla="*/ 1 h 20"/>
                <a:gd name="T8" fmla="*/ 1 w 13"/>
                <a:gd name="T9" fmla="*/ 8 h 20"/>
              </a:gdLst>
              <a:ahLst/>
              <a:cxnLst>
                <a:cxn ang="0">
                  <a:pos x="T0" y="T1"/>
                </a:cxn>
                <a:cxn ang="0">
                  <a:pos x="T2" y="T3"/>
                </a:cxn>
                <a:cxn ang="0">
                  <a:pos x="T4" y="T5"/>
                </a:cxn>
                <a:cxn ang="0">
                  <a:pos x="T6" y="T7"/>
                </a:cxn>
                <a:cxn ang="0">
                  <a:pos x="T8" y="T9"/>
                </a:cxn>
              </a:cxnLst>
              <a:rect l="0" t="0" r="r" b="b"/>
              <a:pathLst>
                <a:path w="13" h="20">
                  <a:moveTo>
                    <a:pt x="1" y="8"/>
                  </a:moveTo>
                  <a:cubicBezTo>
                    <a:pt x="0" y="13"/>
                    <a:pt x="0" y="18"/>
                    <a:pt x="3" y="19"/>
                  </a:cubicBezTo>
                  <a:cubicBezTo>
                    <a:pt x="6" y="20"/>
                    <a:pt x="9" y="16"/>
                    <a:pt x="11" y="11"/>
                  </a:cubicBezTo>
                  <a:cubicBezTo>
                    <a:pt x="13" y="6"/>
                    <a:pt x="12" y="1"/>
                    <a:pt x="9" y="1"/>
                  </a:cubicBezTo>
                  <a:cubicBezTo>
                    <a:pt x="7" y="0"/>
                    <a:pt x="3" y="3"/>
                    <a:pt x="1" y="8"/>
                  </a:cubicBez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îšļîḓê"/>
            <p:cNvSpPr/>
            <p:nvPr/>
          </p:nvSpPr>
          <p:spPr bwMode="auto">
            <a:xfrm>
              <a:off x="7021513" y="3140076"/>
              <a:ext cx="38100" cy="22225"/>
            </a:xfrm>
            <a:custGeom>
              <a:avLst/>
              <a:gdLst>
                <a:gd name="T0" fmla="*/ 24 w 24"/>
                <a:gd name="T1" fmla="*/ 14 h 14"/>
                <a:gd name="T2" fmla="*/ 0 w 24"/>
                <a:gd name="T3" fmla="*/ 0 h 14"/>
                <a:gd name="T4" fmla="*/ 9 w 24"/>
                <a:gd name="T5" fmla="*/ 14 h 14"/>
                <a:gd name="T6" fmla="*/ 24 w 24"/>
                <a:gd name="T7" fmla="*/ 14 h 14"/>
              </a:gdLst>
              <a:ahLst/>
              <a:cxnLst>
                <a:cxn ang="0">
                  <a:pos x="T0" y="T1"/>
                </a:cxn>
                <a:cxn ang="0">
                  <a:pos x="T2" y="T3"/>
                </a:cxn>
                <a:cxn ang="0">
                  <a:pos x="T4" y="T5"/>
                </a:cxn>
                <a:cxn ang="0">
                  <a:pos x="T6" y="T7"/>
                </a:cxn>
              </a:cxnLst>
              <a:rect l="0" t="0" r="r" b="b"/>
              <a:pathLst>
                <a:path w="24" h="14">
                  <a:moveTo>
                    <a:pt x="24" y="14"/>
                  </a:moveTo>
                  <a:lnTo>
                    <a:pt x="0" y="0"/>
                  </a:lnTo>
                  <a:lnTo>
                    <a:pt x="9" y="14"/>
                  </a:lnTo>
                  <a:lnTo>
                    <a:pt x="24" y="14"/>
                  </a:lnTo>
                  <a:close/>
                </a:path>
              </a:pathLst>
            </a:custGeom>
            <a:solidFill>
              <a:srgbClr val="EEC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ïšľíḋé"/>
            <p:cNvSpPr/>
            <p:nvPr/>
          </p:nvSpPr>
          <p:spPr bwMode="auto">
            <a:xfrm>
              <a:off x="7094538" y="3514726"/>
              <a:ext cx="92075" cy="50800"/>
            </a:xfrm>
            <a:custGeom>
              <a:avLst/>
              <a:gdLst>
                <a:gd name="T0" fmla="*/ 58 w 58"/>
                <a:gd name="T1" fmla="*/ 0 h 32"/>
                <a:gd name="T2" fmla="*/ 48 w 58"/>
                <a:gd name="T3" fmla="*/ 24 h 32"/>
                <a:gd name="T4" fmla="*/ 0 w 58"/>
                <a:gd name="T5" fmla="*/ 5 h 32"/>
                <a:gd name="T6" fmla="*/ 53 w 58"/>
                <a:gd name="T7" fmla="*/ 32 h 32"/>
                <a:gd name="T8" fmla="*/ 58 w 58"/>
                <a:gd name="T9" fmla="*/ 0 h 32"/>
              </a:gdLst>
              <a:ahLst/>
              <a:cxnLst>
                <a:cxn ang="0">
                  <a:pos x="T0" y="T1"/>
                </a:cxn>
                <a:cxn ang="0">
                  <a:pos x="T2" y="T3"/>
                </a:cxn>
                <a:cxn ang="0">
                  <a:pos x="T4" y="T5"/>
                </a:cxn>
                <a:cxn ang="0">
                  <a:pos x="T6" y="T7"/>
                </a:cxn>
                <a:cxn ang="0">
                  <a:pos x="T8" y="T9"/>
                </a:cxn>
              </a:cxnLst>
              <a:rect l="0" t="0" r="r" b="b"/>
              <a:pathLst>
                <a:path w="58" h="32">
                  <a:moveTo>
                    <a:pt x="58" y="0"/>
                  </a:moveTo>
                  <a:lnTo>
                    <a:pt x="48" y="24"/>
                  </a:lnTo>
                  <a:lnTo>
                    <a:pt x="0" y="5"/>
                  </a:lnTo>
                  <a:lnTo>
                    <a:pt x="53" y="32"/>
                  </a:lnTo>
                  <a:lnTo>
                    <a:pt x="58"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iŝļïdê"/>
            <p:cNvSpPr/>
            <p:nvPr/>
          </p:nvSpPr>
          <p:spPr bwMode="auto">
            <a:xfrm>
              <a:off x="7094538" y="3514726"/>
              <a:ext cx="92075" cy="50800"/>
            </a:xfrm>
            <a:custGeom>
              <a:avLst/>
              <a:gdLst>
                <a:gd name="T0" fmla="*/ 58 w 58"/>
                <a:gd name="T1" fmla="*/ 0 h 32"/>
                <a:gd name="T2" fmla="*/ 48 w 58"/>
                <a:gd name="T3" fmla="*/ 24 h 32"/>
                <a:gd name="T4" fmla="*/ 0 w 58"/>
                <a:gd name="T5" fmla="*/ 5 h 32"/>
                <a:gd name="T6" fmla="*/ 53 w 58"/>
                <a:gd name="T7" fmla="*/ 32 h 32"/>
                <a:gd name="T8" fmla="*/ 58 w 58"/>
                <a:gd name="T9" fmla="*/ 0 h 32"/>
              </a:gdLst>
              <a:ahLst/>
              <a:cxnLst>
                <a:cxn ang="0">
                  <a:pos x="T0" y="T1"/>
                </a:cxn>
                <a:cxn ang="0">
                  <a:pos x="T2" y="T3"/>
                </a:cxn>
                <a:cxn ang="0">
                  <a:pos x="T4" y="T5"/>
                </a:cxn>
                <a:cxn ang="0">
                  <a:pos x="T6" y="T7"/>
                </a:cxn>
                <a:cxn ang="0">
                  <a:pos x="T8" y="T9"/>
                </a:cxn>
              </a:cxnLst>
              <a:rect l="0" t="0" r="r" b="b"/>
              <a:pathLst>
                <a:path w="58" h="32">
                  <a:moveTo>
                    <a:pt x="58" y="0"/>
                  </a:moveTo>
                  <a:lnTo>
                    <a:pt x="48" y="24"/>
                  </a:lnTo>
                  <a:lnTo>
                    <a:pt x="0" y="5"/>
                  </a:lnTo>
                  <a:lnTo>
                    <a:pt x="53" y="3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ḻiḍè"/>
            <p:cNvSpPr/>
            <p:nvPr/>
          </p:nvSpPr>
          <p:spPr bwMode="auto">
            <a:xfrm>
              <a:off x="7043738" y="3527426"/>
              <a:ext cx="50800" cy="68263"/>
            </a:xfrm>
            <a:custGeom>
              <a:avLst/>
              <a:gdLst>
                <a:gd name="T0" fmla="*/ 32 w 32"/>
                <a:gd name="T1" fmla="*/ 0 h 43"/>
                <a:gd name="T2" fmla="*/ 17 w 32"/>
                <a:gd name="T3" fmla="*/ 36 h 43"/>
                <a:gd name="T4" fmla="*/ 0 w 32"/>
                <a:gd name="T5" fmla="*/ 33 h 43"/>
                <a:gd name="T6" fmla="*/ 19 w 32"/>
                <a:gd name="T7" fmla="*/ 43 h 43"/>
                <a:gd name="T8" fmla="*/ 32 w 32"/>
                <a:gd name="T9" fmla="*/ 0 h 43"/>
              </a:gdLst>
              <a:ahLst/>
              <a:cxnLst>
                <a:cxn ang="0">
                  <a:pos x="T0" y="T1"/>
                </a:cxn>
                <a:cxn ang="0">
                  <a:pos x="T2" y="T3"/>
                </a:cxn>
                <a:cxn ang="0">
                  <a:pos x="T4" y="T5"/>
                </a:cxn>
                <a:cxn ang="0">
                  <a:pos x="T6" y="T7"/>
                </a:cxn>
                <a:cxn ang="0">
                  <a:pos x="T8" y="T9"/>
                </a:cxn>
              </a:cxnLst>
              <a:rect l="0" t="0" r="r" b="b"/>
              <a:pathLst>
                <a:path w="32" h="43">
                  <a:moveTo>
                    <a:pt x="32" y="0"/>
                  </a:moveTo>
                  <a:lnTo>
                    <a:pt x="17" y="36"/>
                  </a:lnTo>
                  <a:lnTo>
                    <a:pt x="0" y="33"/>
                  </a:lnTo>
                  <a:lnTo>
                    <a:pt x="19" y="43"/>
                  </a:lnTo>
                  <a:lnTo>
                    <a:pt x="32"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ṧľíḑê"/>
            <p:cNvSpPr/>
            <p:nvPr/>
          </p:nvSpPr>
          <p:spPr bwMode="auto">
            <a:xfrm>
              <a:off x="7043738" y="3527426"/>
              <a:ext cx="50800" cy="68263"/>
            </a:xfrm>
            <a:custGeom>
              <a:avLst/>
              <a:gdLst>
                <a:gd name="T0" fmla="*/ 32 w 32"/>
                <a:gd name="T1" fmla="*/ 0 h 43"/>
                <a:gd name="T2" fmla="*/ 17 w 32"/>
                <a:gd name="T3" fmla="*/ 36 h 43"/>
                <a:gd name="T4" fmla="*/ 0 w 32"/>
                <a:gd name="T5" fmla="*/ 33 h 43"/>
                <a:gd name="T6" fmla="*/ 19 w 32"/>
                <a:gd name="T7" fmla="*/ 43 h 43"/>
                <a:gd name="T8" fmla="*/ 32 w 32"/>
                <a:gd name="T9" fmla="*/ 0 h 43"/>
              </a:gdLst>
              <a:ahLst/>
              <a:cxnLst>
                <a:cxn ang="0">
                  <a:pos x="T0" y="T1"/>
                </a:cxn>
                <a:cxn ang="0">
                  <a:pos x="T2" y="T3"/>
                </a:cxn>
                <a:cxn ang="0">
                  <a:pos x="T4" y="T5"/>
                </a:cxn>
                <a:cxn ang="0">
                  <a:pos x="T6" y="T7"/>
                </a:cxn>
                <a:cxn ang="0">
                  <a:pos x="T8" y="T9"/>
                </a:cxn>
              </a:cxnLst>
              <a:rect l="0" t="0" r="r" b="b"/>
              <a:pathLst>
                <a:path w="32" h="43">
                  <a:moveTo>
                    <a:pt x="32" y="0"/>
                  </a:moveTo>
                  <a:lnTo>
                    <a:pt x="17" y="36"/>
                  </a:lnTo>
                  <a:lnTo>
                    <a:pt x="0" y="33"/>
                  </a:lnTo>
                  <a:lnTo>
                    <a:pt x="19" y="43"/>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îšľïḋê"/>
            <p:cNvSpPr/>
            <p:nvPr/>
          </p:nvSpPr>
          <p:spPr bwMode="auto">
            <a:xfrm>
              <a:off x="7097713" y="3527426"/>
              <a:ext cx="26988" cy="71438"/>
            </a:xfrm>
            <a:custGeom>
              <a:avLst/>
              <a:gdLst>
                <a:gd name="T0" fmla="*/ 0 w 17"/>
                <a:gd name="T1" fmla="*/ 0 h 45"/>
                <a:gd name="T2" fmla="*/ 17 w 17"/>
                <a:gd name="T3" fmla="*/ 9 h 45"/>
                <a:gd name="T4" fmla="*/ 17 w 17"/>
                <a:gd name="T5" fmla="*/ 45 h 45"/>
                <a:gd name="T6" fmla="*/ 0 w 17"/>
                <a:gd name="T7" fmla="*/ 45 h 45"/>
                <a:gd name="T8" fmla="*/ 0 w 17"/>
                <a:gd name="T9" fmla="*/ 0 h 45"/>
              </a:gdLst>
              <a:ahLst/>
              <a:cxnLst>
                <a:cxn ang="0">
                  <a:pos x="T0" y="T1"/>
                </a:cxn>
                <a:cxn ang="0">
                  <a:pos x="T2" y="T3"/>
                </a:cxn>
                <a:cxn ang="0">
                  <a:pos x="T4" y="T5"/>
                </a:cxn>
                <a:cxn ang="0">
                  <a:pos x="T6" y="T7"/>
                </a:cxn>
                <a:cxn ang="0">
                  <a:pos x="T8" y="T9"/>
                </a:cxn>
              </a:cxnLst>
              <a:rect l="0" t="0" r="r" b="b"/>
              <a:pathLst>
                <a:path w="17" h="45">
                  <a:moveTo>
                    <a:pt x="0" y="0"/>
                  </a:moveTo>
                  <a:lnTo>
                    <a:pt x="17" y="9"/>
                  </a:lnTo>
                  <a:lnTo>
                    <a:pt x="17" y="45"/>
                  </a:lnTo>
                  <a:lnTo>
                    <a:pt x="0" y="45"/>
                  </a:lnTo>
                  <a:lnTo>
                    <a:pt x="0"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ïşļiḋe"/>
            <p:cNvSpPr/>
            <p:nvPr/>
          </p:nvSpPr>
          <p:spPr bwMode="auto">
            <a:xfrm>
              <a:off x="7097713" y="3527426"/>
              <a:ext cx="26988" cy="71438"/>
            </a:xfrm>
            <a:custGeom>
              <a:avLst/>
              <a:gdLst>
                <a:gd name="T0" fmla="*/ 0 w 17"/>
                <a:gd name="T1" fmla="*/ 0 h 45"/>
                <a:gd name="T2" fmla="*/ 17 w 17"/>
                <a:gd name="T3" fmla="*/ 9 h 45"/>
                <a:gd name="T4" fmla="*/ 17 w 17"/>
                <a:gd name="T5" fmla="*/ 45 h 45"/>
                <a:gd name="T6" fmla="*/ 0 w 17"/>
                <a:gd name="T7" fmla="*/ 45 h 45"/>
                <a:gd name="T8" fmla="*/ 0 w 17"/>
                <a:gd name="T9" fmla="*/ 0 h 45"/>
              </a:gdLst>
              <a:ahLst/>
              <a:cxnLst>
                <a:cxn ang="0">
                  <a:pos x="T0" y="T1"/>
                </a:cxn>
                <a:cxn ang="0">
                  <a:pos x="T2" y="T3"/>
                </a:cxn>
                <a:cxn ang="0">
                  <a:pos x="T4" y="T5"/>
                </a:cxn>
                <a:cxn ang="0">
                  <a:pos x="T6" y="T7"/>
                </a:cxn>
                <a:cxn ang="0">
                  <a:pos x="T8" y="T9"/>
                </a:cxn>
              </a:cxnLst>
              <a:rect l="0" t="0" r="r" b="b"/>
              <a:pathLst>
                <a:path w="17" h="45">
                  <a:moveTo>
                    <a:pt x="0" y="0"/>
                  </a:moveTo>
                  <a:lnTo>
                    <a:pt x="17" y="9"/>
                  </a:lnTo>
                  <a:lnTo>
                    <a:pt x="17" y="45"/>
                  </a:lnTo>
                  <a:lnTo>
                    <a:pt x="0" y="4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iṣḷîḋe"/>
            <p:cNvSpPr/>
            <p:nvPr/>
          </p:nvSpPr>
          <p:spPr bwMode="auto">
            <a:xfrm>
              <a:off x="6940550" y="3297238"/>
              <a:ext cx="287338" cy="168275"/>
            </a:xfrm>
            <a:custGeom>
              <a:avLst/>
              <a:gdLst>
                <a:gd name="T0" fmla="*/ 104 w 181"/>
                <a:gd name="T1" fmla="*/ 0 h 106"/>
                <a:gd name="T2" fmla="*/ 65 w 181"/>
                <a:gd name="T3" fmla="*/ 34 h 106"/>
                <a:gd name="T4" fmla="*/ 0 w 181"/>
                <a:gd name="T5" fmla="*/ 22 h 106"/>
                <a:gd name="T6" fmla="*/ 106 w 181"/>
                <a:gd name="T7" fmla="*/ 106 h 106"/>
                <a:gd name="T8" fmla="*/ 181 w 181"/>
                <a:gd name="T9" fmla="*/ 53 h 106"/>
                <a:gd name="T10" fmla="*/ 104 w 181"/>
                <a:gd name="T11" fmla="*/ 0 h 106"/>
              </a:gdLst>
              <a:ahLst/>
              <a:cxnLst>
                <a:cxn ang="0">
                  <a:pos x="T0" y="T1"/>
                </a:cxn>
                <a:cxn ang="0">
                  <a:pos x="T2" y="T3"/>
                </a:cxn>
                <a:cxn ang="0">
                  <a:pos x="T4" y="T5"/>
                </a:cxn>
                <a:cxn ang="0">
                  <a:pos x="T6" y="T7"/>
                </a:cxn>
                <a:cxn ang="0">
                  <a:pos x="T8" y="T9"/>
                </a:cxn>
                <a:cxn ang="0">
                  <a:pos x="T10" y="T11"/>
                </a:cxn>
              </a:cxnLst>
              <a:rect l="0" t="0" r="r" b="b"/>
              <a:pathLst>
                <a:path w="181" h="106">
                  <a:moveTo>
                    <a:pt x="104" y="0"/>
                  </a:moveTo>
                  <a:lnTo>
                    <a:pt x="65" y="34"/>
                  </a:lnTo>
                  <a:lnTo>
                    <a:pt x="0" y="22"/>
                  </a:lnTo>
                  <a:lnTo>
                    <a:pt x="106" y="106"/>
                  </a:lnTo>
                  <a:lnTo>
                    <a:pt x="181" y="53"/>
                  </a:lnTo>
                  <a:lnTo>
                    <a:pt x="104" y="0"/>
                  </a:lnTo>
                  <a:close/>
                </a:path>
              </a:pathLst>
            </a:custGeom>
            <a:solidFill>
              <a:srgbClr val="F2D6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ïşļiḑê"/>
            <p:cNvSpPr/>
            <p:nvPr/>
          </p:nvSpPr>
          <p:spPr bwMode="auto">
            <a:xfrm>
              <a:off x="6940550" y="3297238"/>
              <a:ext cx="287338" cy="168275"/>
            </a:xfrm>
            <a:custGeom>
              <a:avLst/>
              <a:gdLst>
                <a:gd name="T0" fmla="*/ 104 w 181"/>
                <a:gd name="T1" fmla="*/ 0 h 106"/>
                <a:gd name="T2" fmla="*/ 65 w 181"/>
                <a:gd name="T3" fmla="*/ 34 h 106"/>
                <a:gd name="T4" fmla="*/ 0 w 181"/>
                <a:gd name="T5" fmla="*/ 22 h 106"/>
                <a:gd name="T6" fmla="*/ 106 w 181"/>
                <a:gd name="T7" fmla="*/ 106 h 106"/>
                <a:gd name="T8" fmla="*/ 181 w 181"/>
                <a:gd name="T9" fmla="*/ 53 h 106"/>
                <a:gd name="T10" fmla="*/ 104 w 181"/>
                <a:gd name="T11" fmla="*/ 0 h 106"/>
              </a:gdLst>
              <a:ahLst/>
              <a:cxnLst>
                <a:cxn ang="0">
                  <a:pos x="T0" y="T1"/>
                </a:cxn>
                <a:cxn ang="0">
                  <a:pos x="T2" y="T3"/>
                </a:cxn>
                <a:cxn ang="0">
                  <a:pos x="T4" y="T5"/>
                </a:cxn>
                <a:cxn ang="0">
                  <a:pos x="T6" y="T7"/>
                </a:cxn>
                <a:cxn ang="0">
                  <a:pos x="T8" y="T9"/>
                </a:cxn>
                <a:cxn ang="0">
                  <a:pos x="T10" y="T11"/>
                </a:cxn>
              </a:cxnLst>
              <a:rect l="0" t="0" r="r" b="b"/>
              <a:pathLst>
                <a:path w="181" h="106">
                  <a:moveTo>
                    <a:pt x="104" y="0"/>
                  </a:moveTo>
                  <a:lnTo>
                    <a:pt x="65" y="34"/>
                  </a:lnTo>
                  <a:lnTo>
                    <a:pt x="0" y="22"/>
                  </a:lnTo>
                  <a:lnTo>
                    <a:pt x="106" y="106"/>
                  </a:lnTo>
                  <a:lnTo>
                    <a:pt x="181" y="53"/>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îṩľíḑê"/>
            <p:cNvSpPr/>
            <p:nvPr/>
          </p:nvSpPr>
          <p:spPr bwMode="auto">
            <a:xfrm>
              <a:off x="7116763" y="3595688"/>
              <a:ext cx="168275" cy="598488"/>
            </a:xfrm>
            <a:custGeom>
              <a:avLst/>
              <a:gdLst>
                <a:gd name="T0" fmla="*/ 5 w 106"/>
                <a:gd name="T1" fmla="*/ 0 h 377"/>
                <a:gd name="T2" fmla="*/ 5 w 106"/>
                <a:gd name="T3" fmla="*/ 2 h 377"/>
                <a:gd name="T4" fmla="*/ 2 w 106"/>
                <a:gd name="T5" fmla="*/ 2 h 377"/>
                <a:gd name="T6" fmla="*/ 0 w 106"/>
                <a:gd name="T7" fmla="*/ 53 h 377"/>
                <a:gd name="T8" fmla="*/ 46 w 106"/>
                <a:gd name="T9" fmla="*/ 294 h 377"/>
                <a:gd name="T10" fmla="*/ 106 w 106"/>
                <a:gd name="T11" fmla="*/ 377 h 377"/>
                <a:gd name="T12" fmla="*/ 5 w 106"/>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06" h="377">
                  <a:moveTo>
                    <a:pt x="5" y="0"/>
                  </a:moveTo>
                  <a:lnTo>
                    <a:pt x="5" y="2"/>
                  </a:lnTo>
                  <a:lnTo>
                    <a:pt x="2" y="2"/>
                  </a:lnTo>
                  <a:lnTo>
                    <a:pt x="0" y="53"/>
                  </a:lnTo>
                  <a:lnTo>
                    <a:pt x="46" y="294"/>
                  </a:lnTo>
                  <a:lnTo>
                    <a:pt x="106" y="377"/>
                  </a:lnTo>
                  <a:lnTo>
                    <a:pt x="5" y="0"/>
                  </a:lnTo>
                  <a:close/>
                </a:path>
              </a:pathLst>
            </a:custGeom>
            <a:solidFill>
              <a:srgbClr val="E0E1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íṩľîḑè"/>
            <p:cNvSpPr/>
            <p:nvPr/>
          </p:nvSpPr>
          <p:spPr bwMode="auto">
            <a:xfrm>
              <a:off x="7116763" y="3595688"/>
              <a:ext cx="168275" cy="598488"/>
            </a:xfrm>
            <a:custGeom>
              <a:avLst/>
              <a:gdLst>
                <a:gd name="T0" fmla="*/ 5 w 106"/>
                <a:gd name="T1" fmla="*/ 0 h 377"/>
                <a:gd name="T2" fmla="*/ 5 w 106"/>
                <a:gd name="T3" fmla="*/ 2 h 377"/>
                <a:gd name="T4" fmla="*/ 2 w 106"/>
                <a:gd name="T5" fmla="*/ 2 h 377"/>
                <a:gd name="T6" fmla="*/ 0 w 106"/>
                <a:gd name="T7" fmla="*/ 53 h 377"/>
                <a:gd name="T8" fmla="*/ 46 w 106"/>
                <a:gd name="T9" fmla="*/ 294 h 377"/>
                <a:gd name="T10" fmla="*/ 106 w 106"/>
                <a:gd name="T11" fmla="*/ 377 h 377"/>
                <a:gd name="T12" fmla="*/ 5 w 106"/>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06" h="377">
                  <a:moveTo>
                    <a:pt x="5" y="0"/>
                  </a:moveTo>
                  <a:lnTo>
                    <a:pt x="5" y="2"/>
                  </a:lnTo>
                  <a:lnTo>
                    <a:pt x="2" y="2"/>
                  </a:lnTo>
                  <a:lnTo>
                    <a:pt x="0" y="53"/>
                  </a:lnTo>
                  <a:lnTo>
                    <a:pt x="46" y="294"/>
                  </a:lnTo>
                  <a:lnTo>
                    <a:pt x="106" y="377"/>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ísļîďe"/>
            <p:cNvSpPr/>
            <p:nvPr/>
          </p:nvSpPr>
          <p:spPr bwMode="auto">
            <a:xfrm>
              <a:off x="7119938" y="3576638"/>
              <a:ext cx="4763" cy="22225"/>
            </a:xfrm>
            <a:custGeom>
              <a:avLst/>
              <a:gdLst>
                <a:gd name="T0" fmla="*/ 0 w 3"/>
                <a:gd name="T1" fmla="*/ 0 h 14"/>
                <a:gd name="T2" fmla="*/ 0 w 3"/>
                <a:gd name="T3" fmla="*/ 14 h 14"/>
                <a:gd name="T4" fmla="*/ 3 w 3"/>
                <a:gd name="T5" fmla="*/ 14 h 14"/>
                <a:gd name="T6" fmla="*/ 3 w 3"/>
                <a:gd name="T7" fmla="*/ 12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lnTo>
                    <a:pt x="0" y="14"/>
                  </a:lnTo>
                  <a:lnTo>
                    <a:pt x="3" y="14"/>
                  </a:lnTo>
                  <a:lnTo>
                    <a:pt x="3" y="12"/>
                  </a:lnTo>
                  <a:lnTo>
                    <a:pt x="0" y="0"/>
                  </a:lnTo>
                  <a:close/>
                </a:path>
              </a:pathLst>
            </a:custGeom>
            <a:solidFill>
              <a:srgbClr val="2125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íšḻïďê"/>
            <p:cNvSpPr/>
            <p:nvPr/>
          </p:nvSpPr>
          <p:spPr bwMode="auto">
            <a:xfrm>
              <a:off x="7119938" y="3576638"/>
              <a:ext cx="4763" cy="22225"/>
            </a:xfrm>
            <a:custGeom>
              <a:avLst/>
              <a:gdLst>
                <a:gd name="T0" fmla="*/ 0 w 3"/>
                <a:gd name="T1" fmla="*/ 0 h 14"/>
                <a:gd name="T2" fmla="*/ 0 w 3"/>
                <a:gd name="T3" fmla="*/ 14 h 14"/>
                <a:gd name="T4" fmla="*/ 3 w 3"/>
                <a:gd name="T5" fmla="*/ 14 h 14"/>
                <a:gd name="T6" fmla="*/ 3 w 3"/>
                <a:gd name="T7" fmla="*/ 12 h 14"/>
                <a:gd name="T8" fmla="*/ 0 w 3"/>
                <a:gd name="T9" fmla="*/ 0 h 14"/>
              </a:gdLst>
              <a:ahLst/>
              <a:cxnLst>
                <a:cxn ang="0">
                  <a:pos x="T0" y="T1"/>
                </a:cxn>
                <a:cxn ang="0">
                  <a:pos x="T2" y="T3"/>
                </a:cxn>
                <a:cxn ang="0">
                  <a:pos x="T4" y="T5"/>
                </a:cxn>
                <a:cxn ang="0">
                  <a:pos x="T6" y="T7"/>
                </a:cxn>
                <a:cxn ang="0">
                  <a:pos x="T8" y="T9"/>
                </a:cxn>
              </a:cxnLst>
              <a:rect l="0" t="0" r="r" b="b"/>
              <a:pathLst>
                <a:path w="3" h="14">
                  <a:moveTo>
                    <a:pt x="0" y="0"/>
                  </a:moveTo>
                  <a:lnTo>
                    <a:pt x="0" y="14"/>
                  </a:lnTo>
                  <a:lnTo>
                    <a:pt x="3" y="14"/>
                  </a:lnTo>
                  <a:lnTo>
                    <a:pt x="3" y="1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ṣļiḍé"/>
            <p:cNvSpPr/>
            <p:nvPr/>
          </p:nvSpPr>
          <p:spPr bwMode="auto">
            <a:xfrm>
              <a:off x="6894513" y="2427288"/>
              <a:ext cx="671513" cy="1149350"/>
            </a:xfrm>
            <a:custGeom>
              <a:avLst/>
              <a:gdLst>
                <a:gd name="T0" fmla="*/ 423 w 423"/>
                <a:gd name="T1" fmla="*/ 724 h 724"/>
                <a:gd name="T2" fmla="*/ 384 w 423"/>
                <a:gd name="T3" fmla="*/ 572 h 724"/>
                <a:gd name="T4" fmla="*/ 39 w 423"/>
                <a:gd name="T5" fmla="*/ 0 h 724"/>
                <a:gd name="T6" fmla="*/ 0 w 423"/>
                <a:gd name="T7" fmla="*/ 17 h 724"/>
                <a:gd name="T8" fmla="*/ 242 w 423"/>
                <a:gd name="T9" fmla="*/ 661 h 724"/>
                <a:gd name="T10" fmla="*/ 423 w 423"/>
                <a:gd name="T11" fmla="*/ 724 h 724"/>
              </a:gdLst>
              <a:ahLst/>
              <a:cxnLst>
                <a:cxn ang="0">
                  <a:pos x="T0" y="T1"/>
                </a:cxn>
                <a:cxn ang="0">
                  <a:pos x="T2" y="T3"/>
                </a:cxn>
                <a:cxn ang="0">
                  <a:pos x="T4" y="T5"/>
                </a:cxn>
                <a:cxn ang="0">
                  <a:pos x="T6" y="T7"/>
                </a:cxn>
                <a:cxn ang="0">
                  <a:pos x="T8" y="T9"/>
                </a:cxn>
                <a:cxn ang="0">
                  <a:pos x="T10" y="T11"/>
                </a:cxn>
              </a:cxnLst>
              <a:rect l="0" t="0" r="r" b="b"/>
              <a:pathLst>
                <a:path w="423" h="724">
                  <a:moveTo>
                    <a:pt x="423" y="724"/>
                  </a:moveTo>
                  <a:lnTo>
                    <a:pt x="384" y="572"/>
                  </a:lnTo>
                  <a:lnTo>
                    <a:pt x="39" y="0"/>
                  </a:lnTo>
                  <a:lnTo>
                    <a:pt x="0" y="17"/>
                  </a:lnTo>
                  <a:lnTo>
                    <a:pt x="242" y="661"/>
                  </a:lnTo>
                  <a:lnTo>
                    <a:pt x="423" y="724"/>
                  </a:lnTo>
                  <a:close/>
                </a:path>
              </a:pathLst>
            </a:custGeom>
            <a:solidFill>
              <a:srgbClr val="FD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íṩlîḋê"/>
            <p:cNvSpPr/>
            <p:nvPr/>
          </p:nvSpPr>
          <p:spPr bwMode="auto">
            <a:xfrm>
              <a:off x="7081838" y="3576638"/>
              <a:ext cx="88900" cy="728663"/>
            </a:xfrm>
            <a:custGeom>
              <a:avLst/>
              <a:gdLst>
                <a:gd name="T0" fmla="*/ 24 w 56"/>
                <a:gd name="T1" fmla="*/ 0 h 459"/>
                <a:gd name="T2" fmla="*/ 56 w 56"/>
                <a:gd name="T3" fmla="*/ 434 h 459"/>
                <a:gd name="T4" fmla="*/ 32 w 56"/>
                <a:gd name="T5" fmla="*/ 459 h 459"/>
                <a:gd name="T6" fmla="*/ 0 w 56"/>
                <a:gd name="T7" fmla="*/ 442 h 459"/>
                <a:gd name="T8" fmla="*/ 10 w 56"/>
                <a:gd name="T9" fmla="*/ 5 h 459"/>
                <a:gd name="T10" fmla="*/ 24 w 56"/>
                <a:gd name="T11" fmla="*/ 0 h 459"/>
              </a:gdLst>
              <a:ahLst/>
              <a:cxnLst>
                <a:cxn ang="0">
                  <a:pos x="T0" y="T1"/>
                </a:cxn>
                <a:cxn ang="0">
                  <a:pos x="T2" y="T3"/>
                </a:cxn>
                <a:cxn ang="0">
                  <a:pos x="T4" y="T5"/>
                </a:cxn>
                <a:cxn ang="0">
                  <a:pos x="T6" y="T7"/>
                </a:cxn>
                <a:cxn ang="0">
                  <a:pos x="T8" y="T9"/>
                </a:cxn>
                <a:cxn ang="0">
                  <a:pos x="T10" y="T11"/>
                </a:cxn>
              </a:cxnLst>
              <a:rect l="0" t="0" r="r" b="b"/>
              <a:pathLst>
                <a:path w="56" h="459">
                  <a:moveTo>
                    <a:pt x="24" y="0"/>
                  </a:moveTo>
                  <a:lnTo>
                    <a:pt x="56" y="434"/>
                  </a:lnTo>
                  <a:lnTo>
                    <a:pt x="32" y="459"/>
                  </a:lnTo>
                  <a:lnTo>
                    <a:pt x="0" y="442"/>
                  </a:lnTo>
                  <a:lnTo>
                    <a:pt x="10" y="5"/>
                  </a:lnTo>
                  <a:lnTo>
                    <a:pt x="24"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ṥľîḑê"/>
            <p:cNvSpPr/>
            <p:nvPr/>
          </p:nvSpPr>
          <p:spPr bwMode="auto">
            <a:xfrm>
              <a:off x="7051675" y="5618163"/>
              <a:ext cx="73025" cy="149225"/>
            </a:xfrm>
            <a:custGeom>
              <a:avLst/>
              <a:gdLst>
                <a:gd name="T0" fmla="*/ 4 w 19"/>
                <a:gd name="T1" fmla="*/ 0 h 39"/>
                <a:gd name="T2" fmla="*/ 19 w 19"/>
                <a:gd name="T3" fmla="*/ 0 h 39"/>
                <a:gd name="T4" fmla="*/ 19 w 19"/>
                <a:gd name="T5" fmla="*/ 39 h 39"/>
                <a:gd name="T6" fmla="*/ 11 w 19"/>
                <a:gd name="T7" fmla="*/ 16 h 39"/>
                <a:gd name="T8" fmla="*/ 0 w 19"/>
                <a:gd name="T9" fmla="*/ 15 h 39"/>
                <a:gd name="T10" fmla="*/ 4 w 19"/>
                <a:gd name="T11" fmla="*/ 0 h 39"/>
              </a:gdLst>
              <a:ahLst/>
              <a:cxnLst>
                <a:cxn ang="0">
                  <a:pos x="T0" y="T1"/>
                </a:cxn>
                <a:cxn ang="0">
                  <a:pos x="T2" y="T3"/>
                </a:cxn>
                <a:cxn ang="0">
                  <a:pos x="T4" y="T5"/>
                </a:cxn>
                <a:cxn ang="0">
                  <a:pos x="T6" y="T7"/>
                </a:cxn>
                <a:cxn ang="0">
                  <a:pos x="T8" y="T9"/>
                </a:cxn>
                <a:cxn ang="0">
                  <a:pos x="T10" y="T11"/>
                </a:cxn>
              </a:cxnLst>
              <a:rect l="0" t="0" r="r" b="b"/>
              <a:pathLst>
                <a:path w="19" h="39">
                  <a:moveTo>
                    <a:pt x="4" y="0"/>
                  </a:moveTo>
                  <a:cubicBezTo>
                    <a:pt x="19" y="0"/>
                    <a:pt x="19" y="0"/>
                    <a:pt x="19" y="0"/>
                  </a:cubicBezTo>
                  <a:cubicBezTo>
                    <a:pt x="19" y="39"/>
                    <a:pt x="19" y="39"/>
                    <a:pt x="19" y="39"/>
                  </a:cubicBezTo>
                  <a:cubicBezTo>
                    <a:pt x="19" y="39"/>
                    <a:pt x="3" y="33"/>
                    <a:pt x="11" y="16"/>
                  </a:cubicBezTo>
                  <a:cubicBezTo>
                    <a:pt x="0" y="15"/>
                    <a:pt x="0" y="15"/>
                    <a:pt x="0" y="15"/>
                  </a:cubicBezTo>
                  <a:lnTo>
                    <a:pt x="4"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îṥḻíḋe"/>
            <p:cNvSpPr/>
            <p:nvPr/>
          </p:nvSpPr>
          <p:spPr bwMode="auto">
            <a:xfrm>
              <a:off x="5592763" y="5826126"/>
              <a:ext cx="1651000" cy="71438"/>
            </a:xfrm>
            <a:prstGeom prst="ellipse">
              <a:avLst/>
            </a:pr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î$1íḓé"/>
            <p:cNvSpPr/>
            <p:nvPr/>
          </p:nvSpPr>
          <p:spPr bwMode="auto">
            <a:xfrm>
              <a:off x="6069013" y="4879976"/>
              <a:ext cx="1009650" cy="957263"/>
            </a:xfrm>
            <a:custGeom>
              <a:avLst/>
              <a:gdLst>
                <a:gd name="T0" fmla="*/ 36 w 263"/>
                <a:gd name="T1" fmla="*/ 1 h 250"/>
                <a:gd name="T2" fmla="*/ 91 w 263"/>
                <a:gd name="T3" fmla="*/ 3 h 250"/>
                <a:gd name="T4" fmla="*/ 97 w 263"/>
                <a:gd name="T5" fmla="*/ 6 h 250"/>
                <a:gd name="T6" fmla="*/ 101 w 263"/>
                <a:gd name="T7" fmla="*/ 195 h 250"/>
                <a:gd name="T8" fmla="*/ 111 w 263"/>
                <a:gd name="T9" fmla="*/ 198 h 250"/>
                <a:gd name="T10" fmla="*/ 157 w 263"/>
                <a:gd name="T11" fmla="*/ 183 h 250"/>
                <a:gd name="T12" fmla="*/ 160 w 263"/>
                <a:gd name="T13" fmla="*/ 182 h 250"/>
                <a:gd name="T14" fmla="*/ 263 w 263"/>
                <a:gd name="T15" fmla="*/ 192 h 250"/>
                <a:gd name="T16" fmla="*/ 263 w 263"/>
                <a:gd name="T17" fmla="*/ 209 h 250"/>
                <a:gd name="T18" fmla="*/ 61 w 263"/>
                <a:gd name="T19" fmla="*/ 249 h 250"/>
                <a:gd name="T20" fmla="*/ 54 w 263"/>
                <a:gd name="T21" fmla="*/ 248 h 250"/>
                <a:gd name="T22" fmla="*/ 20 w 263"/>
                <a:gd name="T23" fmla="*/ 147 h 250"/>
                <a:gd name="T24" fmla="*/ 0 w 263"/>
                <a:gd name="T25" fmla="*/ 46 h 250"/>
                <a:gd name="T26" fmla="*/ 25 w 263"/>
                <a:gd name="T27" fmla="*/ 10 h 250"/>
                <a:gd name="T28" fmla="*/ 36 w 263"/>
                <a:gd name="T29"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50">
                  <a:moveTo>
                    <a:pt x="36" y="1"/>
                  </a:moveTo>
                  <a:cubicBezTo>
                    <a:pt x="91" y="3"/>
                    <a:pt x="91" y="3"/>
                    <a:pt x="91" y="3"/>
                  </a:cubicBezTo>
                  <a:cubicBezTo>
                    <a:pt x="93" y="3"/>
                    <a:pt x="96" y="4"/>
                    <a:pt x="97" y="6"/>
                  </a:cubicBezTo>
                  <a:cubicBezTo>
                    <a:pt x="101" y="195"/>
                    <a:pt x="101" y="195"/>
                    <a:pt x="101" y="195"/>
                  </a:cubicBezTo>
                  <a:cubicBezTo>
                    <a:pt x="104" y="198"/>
                    <a:pt x="108" y="199"/>
                    <a:pt x="111" y="198"/>
                  </a:cubicBezTo>
                  <a:cubicBezTo>
                    <a:pt x="157" y="183"/>
                    <a:pt x="157" y="183"/>
                    <a:pt x="157" y="183"/>
                  </a:cubicBezTo>
                  <a:cubicBezTo>
                    <a:pt x="158" y="182"/>
                    <a:pt x="159" y="182"/>
                    <a:pt x="160" y="182"/>
                  </a:cubicBezTo>
                  <a:cubicBezTo>
                    <a:pt x="263" y="192"/>
                    <a:pt x="263" y="192"/>
                    <a:pt x="263" y="192"/>
                  </a:cubicBezTo>
                  <a:cubicBezTo>
                    <a:pt x="263" y="209"/>
                    <a:pt x="263" y="209"/>
                    <a:pt x="263" y="209"/>
                  </a:cubicBezTo>
                  <a:cubicBezTo>
                    <a:pt x="61" y="249"/>
                    <a:pt x="61" y="249"/>
                    <a:pt x="61" y="249"/>
                  </a:cubicBezTo>
                  <a:cubicBezTo>
                    <a:pt x="58" y="250"/>
                    <a:pt x="56" y="249"/>
                    <a:pt x="54" y="248"/>
                  </a:cubicBezTo>
                  <a:cubicBezTo>
                    <a:pt x="20" y="147"/>
                    <a:pt x="20" y="147"/>
                    <a:pt x="20" y="147"/>
                  </a:cubicBezTo>
                  <a:cubicBezTo>
                    <a:pt x="17" y="145"/>
                    <a:pt x="0" y="49"/>
                    <a:pt x="0" y="46"/>
                  </a:cubicBezTo>
                  <a:cubicBezTo>
                    <a:pt x="25" y="10"/>
                    <a:pt x="25" y="10"/>
                    <a:pt x="25" y="10"/>
                  </a:cubicBezTo>
                  <a:cubicBezTo>
                    <a:pt x="26" y="4"/>
                    <a:pt x="30" y="0"/>
                    <a:pt x="36" y="1"/>
                  </a:cubicBez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ïṧľîḓê"/>
            <p:cNvSpPr/>
            <p:nvPr/>
          </p:nvSpPr>
          <p:spPr bwMode="auto">
            <a:xfrm>
              <a:off x="5749925" y="5794376"/>
              <a:ext cx="153988" cy="73025"/>
            </a:xfrm>
            <a:custGeom>
              <a:avLst/>
              <a:gdLst>
                <a:gd name="T0" fmla="*/ 40 w 40"/>
                <a:gd name="T1" fmla="*/ 4 h 19"/>
                <a:gd name="T2" fmla="*/ 40 w 40"/>
                <a:gd name="T3" fmla="*/ 19 h 19"/>
                <a:gd name="T4" fmla="*/ 0 w 40"/>
                <a:gd name="T5" fmla="*/ 19 h 19"/>
                <a:gd name="T6" fmla="*/ 23 w 40"/>
                <a:gd name="T7" fmla="*/ 11 h 19"/>
                <a:gd name="T8" fmla="*/ 25 w 40"/>
                <a:gd name="T9" fmla="*/ 0 h 19"/>
                <a:gd name="T10" fmla="*/ 40 w 40"/>
                <a:gd name="T11" fmla="*/ 4 h 19"/>
              </a:gdLst>
              <a:ahLst/>
              <a:cxnLst>
                <a:cxn ang="0">
                  <a:pos x="T0" y="T1"/>
                </a:cxn>
                <a:cxn ang="0">
                  <a:pos x="T2" y="T3"/>
                </a:cxn>
                <a:cxn ang="0">
                  <a:pos x="T4" y="T5"/>
                </a:cxn>
                <a:cxn ang="0">
                  <a:pos x="T6" y="T7"/>
                </a:cxn>
                <a:cxn ang="0">
                  <a:pos x="T8" y="T9"/>
                </a:cxn>
                <a:cxn ang="0">
                  <a:pos x="T10" y="T11"/>
                </a:cxn>
              </a:cxnLst>
              <a:rect l="0" t="0" r="r" b="b"/>
              <a:pathLst>
                <a:path w="40" h="19">
                  <a:moveTo>
                    <a:pt x="40" y="4"/>
                  </a:moveTo>
                  <a:cubicBezTo>
                    <a:pt x="40" y="19"/>
                    <a:pt x="40" y="19"/>
                    <a:pt x="40" y="19"/>
                  </a:cubicBezTo>
                  <a:cubicBezTo>
                    <a:pt x="0" y="19"/>
                    <a:pt x="0" y="19"/>
                    <a:pt x="0" y="19"/>
                  </a:cubicBezTo>
                  <a:cubicBezTo>
                    <a:pt x="0" y="19"/>
                    <a:pt x="7" y="3"/>
                    <a:pt x="23" y="11"/>
                  </a:cubicBezTo>
                  <a:cubicBezTo>
                    <a:pt x="25" y="0"/>
                    <a:pt x="25" y="0"/>
                    <a:pt x="25" y="0"/>
                  </a:cubicBezTo>
                  <a:lnTo>
                    <a:pt x="40" y="4"/>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íṡḻïḍe"/>
            <p:cNvSpPr/>
            <p:nvPr/>
          </p:nvSpPr>
          <p:spPr bwMode="auto">
            <a:xfrm>
              <a:off x="5638800" y="4875213"/>
              <a:ext cx="836613" cy="946150"/>
            </a:xfrm>
            <a:custGeom>
              <a:avLst/>
              <a:gdLst>
                <a:gd name="T0" fmla="*/ 217 w 218"/>
                <a:gd name="T1" fmla="*/ 11 h 247"/>
                <a:gd name="T2" fmla="*/ 215 w 218"/>
                <a:gd name="T3" fmla="*/ 66 h 247"/>
                <a:gd name="T4" fmla="*/ 212 w 218"/>
                <a:gd name="T5" fmla="*/ 72 h 247"/>
                <a:gd name="T6" fmla="*/ 67 w 218"/>
                <a:gd name="T7" fmla="*/ 85 h 247"/>
                <a:gd name="T8" fmla="*/ 63 w 218"/>
                <a:gd name="T9" fmla="*/ 95 h 247"/>
                <a:gd name="T10" fmla="*/ 79 w 218"/>
                <a:gd name="T11" fmla="*/ 141 h 247"/>
                <a:gd name="T12" fmla="*/ 79 w 218"/>
                <a:gd name="T13" fmla="*/ 145 h 247"/>
                <a:gd name="T14" fmla="*/ 69 w 218"/>
                <a:gd name="T15" fmla="*/ 247 h 247"/>
                <a:gd name="T16" fmla="*/ 53 w 218"/>
                <a:gd name="T17" fmla="*/ 247 h 247"/>
                <a:gd name="T18" fmla="*/ 1 w 218"/>
                <a:gd name="T19" fmla="*/ 40 h 247"/>
                <a:gd name="T20" fmla="*/ 3 w 218"/>
                <a:gd name="T21" fmla="*/ 33 h 247"/>
                <a:gd name="T22" fmla="*/ 115 w 218"/>
                <a:gd name="T23" fmla="*/ 4 h 247"/>
                <a:gd name="T24" fmla="*/ 122 w 218"/>
                <a:gd name="T25" fmla="*/ 0 h 247"/>
                <a:gd name="T26" fmla="*/ 208 w 218"/>
                <a:gd name="T27" fmla="*/ 0 h 247"/>
                <a:gd name="T28" fmla="*/ 217 w 218"/>
                <a:gd name="T29" fmla="*/ 1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247">
                  <a:moveTo>
                    <a:pt x="217" y="11"/>
                  </a:moveTo>
                  <a:cubicBezTo>
                    <a:pt x="215" y="66"/>
                    <a:pt x="215" y="66"/>
                    <a:pt x="215" y="66"/>
                  </a:cubicBezTo>
                  <a:cubicBezTo>
                    <a:pt x="215" y="69"/>
                    <a:pt x="214" y="71"/>
                    <a:pt x="212" y="72"/>
                  </a:cubicBezTo>
                  <a:cubicBezTo>
                    <a:pt x="67" y="85"/>
                    <a:pt x="67" y="85"/>
                    <a:pt x="67" y="85"/>
                  </a:cubicBezTo>
                  <a:cubicBezTo>
                    <a:pt x="64" y="88"/>
                    <a:pt x="62" y="92"/>
                    <a:pt x="63" y="95"/>
                  </a:cubicBezTo>
                  <a:cubicBezTo>
                    <a:pt x="79" y="141"/>
                    <a:pt x="79" y="141"/>
                    <a:pt x="79" y="141"/>
                  </a:cubicBezTo>
                  <a:cubicBezTo>
                    <a:pt x="79" y="142"/>
                    <a:pt x="79" y="143"/>
                    <a:pt x="79" y="145"/>
                  </a:cubicBezTo>
                  <a:cubicBezTo>
                    <a:pt x="69" y="247"/>
                    <a:pt x="69" y="247"/>
                    <a:pt x="69" y="247"/>
                  </a:cubicBezTo>
                  <a:cubicBezTo>
                    <a:pt x="53" y="247"/>
                    <a:pt x="53" y="247"/>
                    <a:pt x="53" y="247"/>
                  </a:cubicBezTo>
                  <a:cubicBezTo>
                    <a:pt x="1" y="40"/>
                    <a:pt x="1" y="40"/>
                    <a:pt x="1" y="40"/>
                  </a:cubicBezTo>
                  <a:cubicBezTo>
                    <a:pt x="0" y="38"/>
                    <a:pt x="1" y="35"/>
                    <a:pt x="3" y="33"/>
                  </a:cubicBezTo>
                  <a:cubicBezTo>
                    <a:pt x="115" y="4"/>
                    <a:pt x="115" y="4"/>
                    <a:pt x="115" y="4"/>
                  </a:cubicBezTo>
                  <a:cubicBezTo>
                    <a:pt x="117" y="1"/>
                    <a:pt x="119" y="0"/>
                    <a:pt x="122" y="0"/>
                  </a:cubicBezTo>
                  <a:cubicBezTo>
                    <a:pt x="208" y="0"/>
                    <a:pt x="208" y="0"/>
                    <a:pt x="208" y="0"/>
                  </a:cubicBezTo>
                  <a:cubicBezTo>
                    <a:pt x="214" y="1"/>
                    <a:pt x="218" y="6"/>
                    <a:pt x="217" y="11"/>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iṧḷïdè"/>
            <p:cNvSpPr/>
            <p:nvPr/>
          </p:nvSpPr>
          <p:spPr bwMode="auto">
            <a:xfrm>
              <a:off x="5784850" y="3641726"/>
              <a:ext cx="541338" cy="647700"/>
            </a:xfrm>
            <a:custGeom>
              <a:avLst/>
              <a:gdLst>
                <a:gd name="T0" fmla="*/ 341 w 341"/>
                <a:gd name="T1" fmla="*/ 278 h 408"/>
                <a:gd name="T2" fmla="*/ 19 w 341"/>
                <a:gd name="T3" fmla="*/ 0 h 408"/>
                <a:gd name="T4" fmla="*/ 0 w 341"/>
                <a:gd name="T5" fmla="*/ 27 h 408"/>
                <a:gd name="T6" fmla="*/ 259 w 341"/>
                <a:gd name="T7" fmla="*/ 408 h 408"/>
                <a:gd name="T8" fmla="*/ 341 w 341"/>
                <a:gd name="T9" fmla="*/ 278 h 408"/>
              </a:gdLst>
              <a:ahLst/>
              <a:cxnLst>
                <a:cxn ang="0">
                  <a:pos x="T0" y="T1"/>
                </a:cxn>
                <a:cxn ang="0">
                  <a:pos x="T2" y="T3"/>
                </a:cxn>
                <a:cxn ang="0">
                  <a:pos x="T4" y="T5"/>
                </a:cxn>
                <a:cxn ang="0">
                  <a:pos x="T6" y="T7"/>
                </a:cxn>
                <a:cxn ang="0">
                  <a:pos x="T8" y="T9"/>
                </a:cxn>
              </a:cxnLst>
              <a:rect l="0" t="0" r="r" b="b"/>
              <a:pathLst>
                <a:path w="341" h="408">
                  <a:moveTo>
                    <a:pt x="341" y="278"/>
                  </a:moveTo>
                  <a:lnTo>
                    <a:pt x="19" y="0"/>
                  </a:lnTo>
                  <a:lnTo>
                    <a:pt x="0" y="27"/>
                  </a:lnTo>
                  <a:lnTo>
                    <a:pt x="259" y="408"/>
                  </a:lnTo>
                  <a:lnTo>
                    <a:pt x="341" y="278"/>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îŝliḋè"/>
            <p:cNvSpPr/>
            <p:nvPr/>
          </p:nvSpPr>
          <p:spPr bwMode="auto">
            <a:xfrm>
              <a:off x="5784850" y="3641726"/>
              <a:ext cx="541338" cy="647700"/>
            </a:xfrm>
            <a:custGeom>
              <a:avLst/>
              <a:gdLst>
                <a:gd name="T0" fmla="*/ 341 w 341"/>
                <a:gd name="T1" fmla="*/ 278 h 408"/>
                <a:gd name="T2" fmla="*/ 19 w 341"/>
                <a:gd name="T3" fmla="*/ 0 h 408"/>
                <a:gd name="T4" fmla="*/ 0 w 341"/>
                <a:gd name="T5" fmla="*/ 27 h 408"/>
                <a:gd name="T6" fmla="*/ 259 w 341"/>
                <a:gd name="T7" fmla="*/ 408 h 408"/>
                <a:gd name="T8" fmla="*/ 341 w 341"/>
                <a:gd name="T9" fmla="*/ 278 h 408"/>
              </a:gdLst>
              <a:ahLst/>
              <a:cxnLst>
                <a:cxn ang="0">
                  <a:pos x="T0" y="T1"/>
                </a:cxn>
                <a:cxn ang="0">
                  <a:pos x="T2" y="T3"/>
                </a:cxn>
                <a:cxn ang="0">
                  <a:pos x="T4" y="T5"/>
                </a:cxn>
                <a:cxn ang="0">
                  <a:pos x="T6" y="T7"/>
                </a:cxn>
                <a:cxn ang="0">
                  <a:pos x="T8" y="T9"/>
                </a:cxn>
              </a:cxnLst>
              <a:rect l="0" t="0" r="r" b="b"/>
              <a:pathLst>
                <a:path w="341" h="408">
                  <a:moveTo>
                    <a:pt x="341" y="278"/>
                  </a:moveTo>
                  <a:lnTo>
                    <a:pt x="19" y="0"/>
                  </a:lnTo>
                  <a:lnTo>
                    <a:pt x="0" y="27"/>
                  </a:lnTo>
                  <a:lnTo>
                    <a:pt x="259" y="408"/>
                  </a:lnTo>
                  <a:lnTo>
                    <a:pt x="341" y="2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ïśľîḑè"/>
            <p:cNvSpPr/>
            <p:nvPr/>
          </p:nvSpPr>
          <p:spPr bwMode="auto">
            <a:xfrm>
              <a:off x="6015038" y="4002088"/>
              <a:ext cx="479425" cy="903288"/>
            </a:xfrm>
            <a:custGeom>
              <a:avLst/>
              <a:gdLst>
                <a:gd name="T0" fmla="*/ 31 w 125"/>
                <a:gd name="T1" fmla="*/ 20 h 236"/>
                <a:gd name="T2" fmla="*/ 1 w 125"/>
                <a:gd name="T3" fmla="*/ 73 h 236"/>
                <a:gd name="T4" fmla="*/ 0 w 125"/>
                <a:gd name="T5" fmla="*/ 75 h 236"/>
                <a:gd name="T6" fmla="*/ 10 w 125"/>
                <a:gd name="T7" fmla="*/ 236 h 236"/>
                <a:gd name="T8" fmla="*/ 97 w 125"/>
                <a:gd name="T9" fmla="*/ 236 h 236"/>
                <a:gd name="T10" fmla="*/ 114 w 125"/>
                <a:gd name="T11" fmla="*/ 219 h 236"/>
                <a:gd name="T12" fmla="*/ 125 w 125"/>
                <a:gd name="T13" fmla="*/ 44 h 236"/>
                <a:gd name="T14" fmla="*/ 116 w 125"/>
                <a:gd name="T15" fmla="*/ 28 h 236"/>
                <a:gd name="T16" fmla="*/ 73 w 125"/>
                <a:gd name="T17" fmla="*/ 3 h 236"/>
                <a:gd name="T18" fmla="*/ 56 w 125"/>
                <a:gd name="T19" fmla="*/ 3 h 236"/>
                <a:gd name="T20" fmla="*/ 38 w 125"/>
                <a:gd name="T21" fmla="*/ 13 h 236"/>
                <a:gd name="T22" fmla="*/ 31 w 125"/>
                <a:gd name="T23" fmla="*/ 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236">
                  <a:moveTo>
                    <a:pt x="31" y="20"/>
                  </a:moveTo>
                  <a:cubicBezTo>
                    <a:pt x="1" y="73"/>
                    <a:pt x="1" y="73"/>
                    <a:pt x="1" y="73"/>
                  </a:cubicBezTo>
                  <a:cubicBezTo>
                    <a:pt x="0" y="73"/>
                    <a:pt x="0" y="74"/>
                    <a:pt x="0" y="75"/>
                  </a:cubicBezTo>
                  <a:cubicBezTo>
                    <a:pt x="10" y="236"/>
                    <a:pt x="10" y="236"/>
                    <a:pt x="10" y="236"/>
                  </a:cubicBezTo>
                  <a:cubicBezTo>
                    <a:pt x="97" y="236"/>
                    <a:pt x="97" y="236"/>
                    <a:pt x="97" y="236"/>
                  </a:cubicBezTo>
                  <a:cubicBezTo>
                    <a:pt x="106" y="236"/>
                    <a:pt x="114" y="228"/>
                    <a:pt x="114" y="219"/>
                  </a:cubicBezTo>
                  <a:cubicBezTo>
                    <a:pt x="125" y="44"/>
                    <a:pt x="125" y="44"/>
                    <a:pt x="125" y="44"/>
                  </a:cubicBezTo>
                  <a:cubicBezTo>
                    <a:pt x="125" y="37"/>
                    <a:pt x="122" y="31"/>
                    <a:pt x="116" y="28"/>
                  </a:cubicBezTo>
                  <a:cubicBezTo>
                    <a:pt x="73" y="3"/>
                    <a:pt x="73" y="3"/>
                    <a:pt x="73" y="3"/>
                  </a:cubicBezTo>
                  <a:cubicBezTo>
                    <a:pt x="68" y="0"/>
                    <a:pt x="61" y="0"/>
                    <a:pt x="56" y="3"/>
                  </a:cubicBezTo>
                  <a:cubicBezTo>
                    <a:pt x="38" y="13"/>
                    <a:pt x="38" y="13"/>
                    <a:pt x="38" y="13"/>
                  </a:cubicBezTo>
                  <a:cubicBezTo>
                    <a:pt x="35" y="15"/>
                    <a:pt x="33" y="17"/>
                    <a:pt x="31" y="2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îšḷîḑè"/>
            <p:cNvSpPr/>
            <p:nvPr/>
          </p:nvSpPr>
          <p:spPr bwMode="auto">
            <a:xfrm>
              <a:off x="6022975" y="3752851"/>
              <a:ext cx="265113" cy="336550"/>
            </a:xfrm>
            <a:custGeom>
              <a:avLst/>
              <a:gdLst>
                <a:gd name="T0" fmla="*/ 37 w 69"/>
                <a:gd name="T1" fmla="*/ 87 h 88"/>
                <a:gd name="T2" fmla="*/ 2 w 69"/>
                <a:gd name="T3" fmla="*/ 58 h 88"/>
                <a:gd name="T4" fmla="*/ 1 w 69"/>
                <a:gd name="T5" fmla="*/ 54 h 88"/>
                <a:gd name="T6" fmla="*/ 6 w 69"/>
                <a:gd name="T7" fmla="*/ 38 h 88"/>
                <a:gd name="T8" fmla="*/ 4 w 69"/>
                <a:gd name="T9" fmla="*/ 32 h 88"/>
                <a:gd name="T10" fmla="*/ 2 w 69"/>
                <a:gd name="T11" fmla="*/ 26 h 88"/>
                <a:gd name="T12" fmla="*/ 24 w 69"/>
                <a:gd name="T13" fmla="*/ 2 h 88"/>
                <a:gd name="T14" fmla="*/ 28 w 69"/>
                <a:gd name="T15" fmla="*/ 0 h 88"/>
                <a:gd name="T16" fmla="*/ 58 w 69"/>
                <a:gd name="T17" fmla="*/ 12 h 88"/>
                <a:gd name="T18" fmla="*/ 61 w 69"/>
                <a:gd name="T19" fmla="*/ 16 h 88"/>
                <a:gd name="T20" fmla="*/ 56 w 69"/>
                <a:gd name="T21" fmla="*/ 47 h 88"/>
                <a:gd name="T22" fmla="*/ 57 w 69"/>
                <a:gd name="T23" fmla="*/ 51 h 88"/>
                <a:gd name="T24" fmla="*/ 67 w 69"/>
                <a:gd name="T25" fmla="*/ 62 h 88"/>
                <a:gd name="T26" fmla="*/ 67 w 69"/>
                <a:gd name="T27" fmla="*/ 68 h 88"/>
                <a:gd name="T28" fmla="*/ 42 w 69"/>
                <a:gd name="T29" fmla="*/ 87 h 88"/>
                <a:gd name="T30" fmla="*/ 37 w 69"/>
                <a:gd name="T31"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88">
                  <a:moveTo>
                    <a:pt x="37" y="87"/>
                  </a:moveTo>
                  <a:cubicBezTo>
                    <a:pt x="2" y="58"/>
                    <a:pt x="2" y="58"/>
                    <a:pt x="2" y="58"/>
                  </a:cubicBezTo>
                  <a:cubicBezTo>
                    <a:pt x="1" y="57"/>
                    <a:pt x="1" y="56"/>
                    <a:pt x="1" y="54"/>
                  </a:cubicBezTo>
                  <a:cubicBezTo>
                    <a:pt x="6" y="38"/>
                    <a:pt x="6" y="38"/>
                    <a:pt x="6" y="38"/>
                  </a:cubicBezTo>
                  <a:cubicBezTo>
                    <a:pt x="7" y="35"/>
                    <a:pt x="6" y="33"/>
                    <a:pt x="4" y="32"/>
                  </a:cubicBezTo>
                  <a:cubicBezTo>
                    <a:pt x="1" y="31"/>
                    <a:pt x="0" y="28"/>
                    <a:pt x="2" y="26"/>
                  </a:cubicBezTo>
                  <a:cubicBezTo>
                    <a:pt x="24" y="2"/>
                    <a:pt x="24" y="2"/>
                    <a:pt x="24" y="2"/>
                  </a:cubicBezTo>
                  <a:cubicBezTo>
                    <a:pt x="25" y="0"/>
                    <a:pt x="27" y="0"/>
                    <a:pt x="28" y="0"/>
                  </a:cubicBezTo>
                  <a:cubicBezTo>
                    <a:pt x="58" y="12"/>
                    <a:pt x="58" y="12"/>
                    <a:pt x="58" y="12"/>
                  </a:cubicBezTo>
                  <a:cubicBezTo>
                    <a:pt x="60" y="12"/>
                    <a:pt x="61" y="14"/>
                    <a:pt x="61" y="16"/>
                  </a:cubicBezTo>
                  <a:cubicBezTo>
                    <a:pt x="56" y="47"/>
                    <a:pt x="56" y="47"/>
                    <a:pt x="56" y="47"/>
                  </a:cubicBezTo>
                  <a:cubicBezTo>
                    <a:pt x="56" y="49"/>
                    <a:pt x="56" y="50"/>
                    <a:pt x="57" y="51"/>
                  </a:cubicBezTo>
                  <a:cubicBezTo>
                    <a:pt x="67" y="62"/>
                    <a:pt x="67" y="62"/>
                    <a:pt x="67" y="62"/>
                  </a:cubicBezTo>
                  <a:cubicBezTo>
                    <a:pt x="69" y="64"/>
                    <a:pt x="69" y="67"/>
                    <a:pt x="67" y="68"/>
                  </a:cubicBezTo>
                  <a:cubicBezTo>
                    <a:pt x="42" y="87"/>
                    <a:pt x="42" y="87"/>
                    <a:pt x="42" y="87"/>
                  </a:cubicBezTo>
                  <a:cubicBezTo>
                    <a:pt x="40" y="88"/>
                    <a:pt x="38" y="88"/>
                    <a:pt x="37" y="87"/>
                  </a:cubicBezTo>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íšḻîḋe"/>
            <p:cNvSpPr/>
            <p:nvPr/>
          </p:nvSpPr>
          <p:spPr bwMode="auto">
            <a:xfrm>
              <a:off x="6096000" y="3722688"/>
              <a:ext cx="187325" cy="233363"/>
            </a:xfrm>
            <a:custGeom>
              <a:avLst/>
              <a:gdLst>
                <a:gd name="T0" fmla="*/ 25 w 49"/>
                <a:gd name="T1" fmla="*/ 45 h 61"/>
                <a:gd name="T2" fmla="*/ 24 w 49"/>
                <a:gd name="T3" fmla="*/ 47 h 61"/>
                <a:gd name="T4" fmla="*/ 20 w 49"/>
                <a:gd name="T5" fmla="*/ 48 h 61"/>
                <a:gd name="T6" fmla="*/ 18 w 49"/>
                <a:gd name="T7" fmla="*/ 44 h 61"/>
                <a:gd name="T8" fmla="*/ 24 w 49"/>
                <a:gd name="T9" fmla="*/ 33 h 61"/>
                <a:gd name="T10" fmla="*/ 24 w 49"/>
                <a:gd name="T11" fmla="*/ 29 h 61"/>
                <a:gd name="T12" fmla="*/ 12 w 49"/>
                <a:gd name="T13" fmla="*/ 12 h 61"/>
                <a:gd name="T14" fmla="*/ 12 w 49"/>
                <a:gd name="T15" fmla="*/ 11 h 61"/>
                <a:gd name="T16" fmla="*/ 2 w 49"/>
                <a:gd name="T17" fmla="*/ 6 h 61"/>
                <a:gd name="T18" fmla="*/ 5 w 49"/>
                <a:gd name="T19" fmla="*/ 1 h 61"/>
                <a:gd name="T20" fmla="*/ 46 w 49"/>
                <a:gd name="T21" fmla="*/ 9 h 61"/>
                <a:gd name="T22" fmla="*/ 49 w 49"/>
                <a:gd name="T23" fmla="*/ 12 h 61"/>
                <a:gd name="T24" fmla="*/ 39 w 49"/>
                <a:gd name="T25" fmla="*/ 61 h 61"/>
                <a:gd name="T26" fmla="*/ 36 w 49"/>
                <a:gd name="T27" fmla="*/ 58 h 61"/>
                <a:gd name="T28" fmla="*/ 34 w 49"/>
                <a:gd name="T29" fmla="*/ 57 h 61"/>
                <a:gd name="T30" fmla="*/ 30 w 49"/>
                <a:gd name="T31" fmla="*/ 45 h 61"/>
                <a:gd name="T32" fmla="*/ 25 w 49"/>
                <a:gd name="T33"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61">
                  <a:moveTo>
                    <a:pt x="25" y="45"/>
                  </a:moveTo>
                  <a:cubicBezTo>
                    <a:pt x="24" y="47"/>
                    <a:pt x="24" y="47"/>
                    <a:pt x="24" y="47"/>
                  </a:cubicBezTo>
                  <a:cubicBezTo>
                    <a:pt x="23" y="48"/>
                    <a:pt x="21" y="49"/>
                    <a:pt x="20" y="48"/>
                  </a:cubicBezTo>
                  <a:cubicBezTo>
                    <a:pt x="18" y="48"/>
                    <a:pt x="17" y="46"/>
                    <a:pt x="18" y="44"/>
                  </a:cubicBezTo>
                  <a:cubicBezTo>
                    <a:pt x="24" y="33"/>
                    <a:pt x="24" y="33"/>
                    <a:pt x="24" y="33"/>
                  </a:cubicBezTo>
                  <a:cubicBezTo>
                    <a:pt x="25" y="32"/>
                    <a:pt x="24" y="30"/>
                    <a:pt x="24" y="29"/>
                  </a:cubicBezTo>
                  <a:cubicBezTo>
                    <a:pt x="12" y="12"/>
                    <a:pt x="12" y="12"/>
                    <a:pt x="12" y="12"/>
                  </a:cubicBezTo>
                  <a:cubicBezTo>
                    <a:pt x="12" y="11"/>
                    <a:pt x="12" y="11"/>
                    <a:pt x="12" y="11"/>
                  </a:cubicBezTo>
                  <a:cubicBezTo>
                    <a:pt x="2" y="6"/>
                    <a:pt x="2" y="6"/>
                    <a:pt x="2" y="6"/>
                  </a:cubicBezTo>
                  <a:cubicBezTo>
                    <a:pt x="0" y="4"/>
                    <a:pt x="2" y="0"/>
                    <a:pt x="5" y="1"/>
                  </a:cubicBezTo>
                  <a:cubicBezTo>
                    <a:pt x="46" y="9"/>
                    <a:pt x="46" y="9"/>
                    <a:pt x="46" y="9"/>
                  </a:cubicBezTo>
                  <a:cubicBezTo>
                    <a:pt x="48" y="9"/>
                    <a:pt x="49" y="10"/>
                    <a:pt x="49" y="12"/>
                  </a:cubicBezTo>
                  <a:cubicBezTo>
                    <a:pt x="39" y="61"/>
                    <a:pt x="39" y="61"/>
                    <a:pt x="39" y="61"/>
                  </a:cubicBezTo>
                  <a:cubicBezTo>
                    <a:pt x="36" y="58"/>
                    <a:pt x="36" y="58"/>
                    <a:pt x="36" y="58"/>
                  </a:cubicBezTo>
                  <a:cubicBezTo>
                    <a:pt x="35" y="58"/>
                    <a:pt x="34" y="58"/>
                    <a:pt x="34" y="57"/>
                  </a:cubicBezTo>
                  <a:cubicBezTo>
                    <a:pt x="30" y="45"/>
                    <a:pt x="30" y="45"/>
                    <a:pt x="30" y="45"/>
                  </a:cubicBezTo>
                  <a:cubicBezTo>
                    <a:pt x="29" y="43"/>
                    <a:pt x="26" y="43"/>
                    <a:pt x="25" y="45"/>
                  </a:cubicBez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ïşlïdè"/>
            <p:cNvSpPr/>
            <p:nvPr/>
          </p:nvSpPr>
          <p:spPr bwMode="auto">
            <a:xfrm>
              <a:off x="6188075" y="3863976"/>
              <a:ext cx="42863" cy="65088"/>
            </a:xfrm>
            <a:custGeom>
              <a:avLst/>
              <a:gdLst>
                <a:gd name="T0" fmla="*/ 1 w 11"/>
                <a:gd name="T1" fmla="*/ 7 h 17"/>
                <a:gd name="T2" fmla="*/ 3 w 11"/>
                <a:gd name="T3" fmla="*/ 16 h 17"/>
                <a:gd name="T4" fmla="*/ 9 w 11"/>
                <a:gd name="T5" fmla="*/ 10 h 17"/>
                <a:gd name="T6" fmla="*/ 8 w 11"/>
                <a:gd name="T7" fmla="*/ 1 h 17"/>
                <a:gd name="T8" fmla="*/ 1 w 11"/>
                <a:gd name="T9" fmla="*/ 7 h 17"/>
              </a:gdLst>
              <a:ahLst/>
              <a:cxnLst>
                <a:cxn ang="0">
                  <a:pos x="T0" y="T1"/>
                </a:cxn>
                <a:cxn ang="0">
                  <a:pos x="T2" y="T3"/>
                </a:cxn>
                <a:cxn ang="0">
                  <a:pos x="T4" y="T5"/>
                </a:cxn>
                <a:cxn ang="0">
                  <a:pos x="T6" y="T7"/>
                </a:cxn>
                <a:cxn ang="0">
                  <a:pos x="T8" y="T9"/>
                </a:cxn>
              </a:cxnLst>
              <a:rect l="0" t="0" r="r" b="b"/>
              <a:pathLst>
                <a:path w="11" h="17">
                  <a:moveTo>
                    <a:pt x="1" y="7"/>
                  </a:moveTo>
                  <a:cubicBezTo>
                    <a:pt x="0" y="11"/>
                    <a:pt x="1" y="15"/>
                    <a:pt x="3" y="16"/>
                  </a:cubicBezTo>
                  <a:cubicBezTo>
                    <a:pt x="5" y="17"/>
                    <a:pt x="8" y="14"/>
                    <a:pt x="9" y="10"/>
                  </a:cubicBezTo>
                  <a:cubicBezTo>
                    <a:pt x="11" y="6"/>
                    <a:pt x="10" y="2"/>
                    <a:pt x="8" y="1"/>
                  </a:cubicBezTo>
                  <a:cubicBezTo>
                    <a:pt x="6" y="0"/>
                    <a:pt x="3" y="3"/>
                    <a:pt x="1" y="7"/>
                  </a:cubicBez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íṧ1îḓe"/>
            <p:cNvSpPr/>
            <p:nvPr/>
          </p:nvSpPr>
          <p:spPr bwMode="auto">
            <a:xfrm>
              <a:off x="6099175" y="3814763"/>
              <a:ext cx="34925" cy="19050"/>
            </a:xfrm>
            <a:custGeom>
              <a:avLst/>
              <a:gdLst>
                <a:gd name="T0" fmla="*/ 22 w 22"/>
                <a:gd name="T1" fmla="*/ 12 h 12"/>
                <a:gd name="T2" fmla="*/ 0 w 22"/>
                <a:gd name="T3" fmla="*/ 0 h 12"/>
                <a:gd name="T4" fmla="*/ 8 w 22"/>
                <a:gd name="T5" fmla="*/ 12 h 12"/>
                <a:gd name="T6" fmla="*/ 22 w 22"/>
                <a:gd name="T7" fmla="*/ 12 h 12"/>
              </a:gdLst>
              <a:ahLst/>
              <a:cxnLst>
                <a:cxn ang="0">
                  <a:pos x="T0" y="T1"/>
                </a:cxn>
                <a:cxn ang="0">
                  <a:pos x="T2" y="T3"/>
                </a:cxn>
                <a:cxn ang="0">
                  <a:pos x="T4" y="T5"/>
                </a:cxn>
                <a:cxn ang="0">
                  <a:pos x="T6" y="T7"/>
                </a:cxn>
              </a:cxnLst>
              <a:rect l="0" t="0" r="r" b="b"/>
              <a:pathLst>
                <a:path w="22" h="12">
                  <a:moveTo>
                    <a:pt x="22" y="12"/>
                  </a:moveTo>
                  <a:lnTo>
                    <a:pt x="0" y="0"/>
                  </a:lnTo>
                  <a:lnTo>
                    <a:pt x="8" y="12"/>
                  </a:lnTo>
                  <a:lnTo>
                    <a:pt x="22" y="12"/>
                  </a:lnTo>
                  <a:close/>
                </a:path>
              </a:pathLst>
            </a:custGeom>
            <a:solidFill>
              <a:srgbClr val="EEC7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íşļiďè"/>
            <p:cNvSpPr/>
            <p:nvPr/>
          </p:nvSpPr>
          <p:spPr bwMode="auto">
            <a:xfrm>
              <a:off x="6176963" y="4097338"/>
              <a:ext cx="68263" cy="61913"/>
            </a:xfrm>
            <a:custGeom>
              <a:avLst/>
              <a:gdLst>
                <a:gd name="T0" fmla="*/ 0 w 43"/>
                <a:gd name="T1" fmla="*/ 0 h 39"/>
                <a:gd name="T2" fmla="*/ 29 w 43"/>
                <a:gd name="T3" fmla="*/ 39 h 39"/>
                <a:gd name="T4" fmla="*/ 43 w 43"/>
                <a:gd name="T5" fmla="*/ 17 h 39"/>
                <a:gd name="T6" fmla="*/ 29 w 43"/>
                <a:gd name="T7" fmla="*/ 32 h 39"/>
                <a:gd name="T8" fmla="*/ 0 w 43"/>
                <a:gd name="T9" fmla="*/ 0 h 39"/>
              </a:gdLst>
              <a:ahLst/>
              <a:cxnLst>
                <a:cxn ang="0">
                  <a:pos x="T0" y="T1"/>
                </a:cxn>
                <a:cxn ang="0">
                  <a:pos x="T2" y="T3"/>
                </a:cxn>
                <a:cxn ang="0">
                  <a:pos x="T4" y="T5"/>
                </a:cxn>
                <a:cxn ang="0">
                  <a:pos x="T6" y="T7"/>
                </a:cxn>
                <a:cxn ang="0">
                  <a:pos x="T8" y="T9"/>
                </a:cxn>
              </a:cxnLst>
              <a:rect l="0" t="0" r="r" b="b"/>
              <a:pathLst>
                <a:path w="43" h="39">
                  <a:moveTo>
                    <a:pt x="0" y="0"/>
                  </a:moveTo>
                  <a:lnTo>
                    <a:pt x="29" y="39"/>
                  </a:lnTo>
                  <a:lnTo>
                    <a:pt x="43" y="17"/>
                  </a:lnTo>
                  <a:lnTo>
                    <a:pt x="29" y="32"/>
                  </a:lnTo>
                  <a:lnTo>
                    <a:pt x="0"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íṧḻîdè"/>
            <p:cNvSpPr/>
            <p:nvPr/>
          </p:nvSpPr>
          <p:spPr bwMode="auto">
            <a:xfrm>
              <a:off x="6176963" y="4097338"/>
              <a:ext cx="68263" cy="61913"/>
            </a:xfrm>
            <a:custGeom>
              <a:avLst/>
              <a:gdLst>
                <a:gd name="T0" fmla="*/ 0 w 43"/>
                <a:gd name="T1" fmla="*/ 0 h 39"/>
                <a:gd name="T2" fmla="*/ 29 w 43"/>
                <a:gd name="T3" fmla="*/ 39 h 39"/>
                <a:gd name="T4" fmla="*/ 43 w 43"/>
                <a:gd name="T5" fmla="*/ 17 h 39"/>
                <a:gd name="T6" fmla="*/ 29 w 43"/>
                <a:gd name="T7" fmla="*/ 32 h 39"/>
                <a:gd name="T8" fmla="*/ 0 w 43"/>
                <a:gd name="T9" fmla="*/ 0 h 39"/>
              </a:gdLst>
              <a:ahLst/>
              <a:cxnLst>
                <a:cxn ang="0">
                  <a:pos x="T0" y="T1"/>
                </a:cxn>
                <a:cxn ang="0">
                  <a:pos x="T2" y="T3"/>
                </a:cxn>
                <a:cxn ang="0">
                  <a:pos x="T4" y="T5"/>
                </a:cxn>
                <a:cxn ang="0">
                  <a:pos x="T6" y="T7"/>
                </a:cxn>
                <a:cxn ang="0">
                  <a:pos x="T8" y="T9"/>
                </a:cxn>
              </a:cxnLst>
              <a:rect l="0" t="0" r="r" b="b"/>
              <a:pathLst>
                <a:path w="43" h="39">
                  <a:moveTo>
                    <a:pt x="0" y="0"/>
                  </a:moveTo>
                  <a:lnTo>
                    <a:pt x="29" y="39"/>
                  </a:lnTo>
                  <a:lnTo>
                    <a:pt x="43" y="17"/>
                  </a:lnTo>
                  <a:lnTo>
                    <a:pt x="29" y="3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íṣlíḑe"/>
            <p:cNvSpPr/>
            <p:nvPr/>
          </p:nvSpPr>
          <p:spPr bwMode="auto">
            <a:xfrm>
              <a:off x="6115050" y="4102101"/>
              <a:ext cx="57150" cy="41275"/>
            </a:xfrm>
            <a:custGeom>
              <a:avLst/>
              <a:gdLst>
                <a:gd name="T0" fmla="*/ 36 w 36"/>
                <a:gd name="T1" fmla="*/ 0 h 26"/>
                <a:gd name="T2" fmla="*/ 15 w 36"/>
                <a:gd name="T3" fmla="*/ 21 h 26"/>
                <a:gd name="T4" fmla="*/ 0 w 36"/>
                <a:gd name="T5" fmla="*/ 14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15" y="21"/>
                  </a:lnTo>
                  <a:lnTo>
                    <a:pt x="0" y="14"/>
                  </a:lnTo>
                  <a:lnTo>
                    <a:pt x="12" y="26"/>
                  </a:lnTo>
                  <a:lnTo>
                    <a:pt x="36" y="0"/>
                  </a:lnTo>
                  <a:close/>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sľide"/>
            <p:cNvSpPr/>
            <p:nvPr/>
          </p:nvSpPr>
          <p:spPr bwMode="auto">
            <a:xfrm>
              <a:off x="6115050" y="4102101"/>
              <a:ext cx="57150" cy="41275"/>
            </a:xfrm>
            <a:custGeom>
              <a:avLst/>
              <a:gdLst>
                <a:gd name="T0" fmla="*/ 36 w 36"/>
                <a:gd name="T1" fmla="*/ 0 h 26"/>
                <a:gd name="T2" fmla="*/ 15 w 36"/>
                <a:gd name="T3" fmla="*/ 21 h 26"/>
                <a:gd name="T4" fmla="*/ 0 w 36"/>
                <a:gd name="T5" fmla="*/ 14 h 26"/>
                <a:gd name="T6" fmla="*/ 12 w 36"/>
                <a:gd name="T7" fmla="*/ 26 h 26"/>
                <a:gd name="T8" fmla="*/ 36 w 36"/>
                <a:gd name="T9" fmla="*/ 0 h 26"/>
              </a:gdLst>
              <a:ahLst/>
              <a:cxnLst>
                <a:cxn ang="0">
                  <a:pos x="T0" y="T1"/>
                </a:cxn>
                <a:cxn ang="0">
                  <a:pos x="T2" y="T3"/>
                </a:cxn>
                <a:cxn ang="0">
                  <a:pos x="T4" y="T5"/>
                </a:cxn>
                <a:cxn ang="0">
                  <a:pos x="T6" y="T7"/>
                </a:cxn>
                <a:cxn ang="0">
                  <a:pos x="T8" y="T9"/>
                </a:cxn>
              </a:cxnLst>
              <a:rect l="0" t="0" r="r" b="b"/>
              <a:pathLst>
                <a:path w="36" h="26">
                  <a:moveTo>
                    <a:pt x="36" y="0"/>
                  </a:moveTo>
                  <a:lnTo>
                    <a:pt x="15" y="21"/>
                  </a:lnTo>
                  <a:lnTo>
                    <a:pt x="0" y="14"/>
                  </a:lnTo>
                  <a:lnTo>
                    <a:pt x="12" y="26"/>
                  </a:lnTo>
                  <a:lnTo>
                    <a:pt x="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işlïḋé"/>
            <p:cNvSpPr/>
            <p:nvPr/>
          </p:nvSpPr>
          <p:spPr bwMode="auto">
            <a:xfrm>
              <a:off x="6153150" y="4121151"/>
              <a:ext cx="42863" cy="57150"/>
            </a:xfrm>
            <a:custGeom>
              <a:avLst/>
              <a:gdLst>
                <a:gd name="T0" fmla="*/ 5 w 27"/>
                <a:gd name="T1" fmla="*/ 0 h 36"/>
                <a:gd name="T2" fmla="*/ 27 w 27"/>
                <a:gd name="T3" fmla="*/ 7 h 36"/>
                <a:gd name="T4" fmla="*/ 17 w 27"/>
                <a:gd name="T5" fmla="*/ 36 h 36"/>
                <a:gd name="T6" fmla="*/ 0 w 27"/>
                <a:gd name="T7" fmla="*/ 33 h 36"/>
                <a:gd name="T8" fmla="*/ 5 w 27"/>
                <a:gd name="T9" fmla="*/ 0 h 36"/>
              </a:gdLst>
              <a:ahLst/>
              <a:cxnLst>
                <a:cxn ang="0">
                  <a:pos x="T0" y="T1"/>
                </a:cxn>
                <a:cxn ang="0">
                  <a:pos x="T2" y="T3"/>
                </a:cxn>
                <a:cxn ang="0">
                  <a:pos x="T4" y="T5"/>
                </a:cxn>
                <a:cxn ang="0">
                  <a:pos x="T6" y="T7"/>
                </a:cxn>
                <a:cxn ang="0">
                  <a:pos x="T8" y="T9"/>
                </a:cxn>
              </a:cxnLst>
              <a:rect l="0" t="0" r="r" b="b"/>
              <a:pathLst>
                <a:path w="27" h="36">
                  <a:moveTo>
                    <a:pt x="5" y="0"/>
                  </a:moveTo>
                  <a:lnTo>
                    <a:pt x="27" y="7"/>
                  </a:lnTo>
                  <a:lnTo>
                    <a:pt x="17" y="36"/>
                  </a:lnTo>
                  <a:lnTo>
                    <a:pt x="0" y="33"/>
                  </a:lnTo>
                  <a:lnTo>
                    <a:pt x="5"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işlîdé"/>
            <p:cNvSpPr/>
            <p:nvPr/>
          </p:nvSpPr>
          <p:spPr bwMode="auto">
            <a:xfrm>
              <a:off x="6072188" y="4159251"/>
              <a:ext cx="112713" cy="512763"/>
            </a:xfrm>
            <a:custGeom>
              <a:avLst/>
              <a:gdLst>
                <a:gd name="T0" fmla="*/ 56 w 71"/>
                <a:gd name="T1" fmla="*/ 0 h 323"/>
                <a:gd name="T2" fmla="*/ 0 w 71"/>
                <a:gd name="T3" fmla="*/ 125 h 323"/>
                <a:gd name="T4" fmla="*/ 8 w 71"/>
                <a:gd name="T5" fmla="*/ 301 h 323"/>
                <a:gd name="T6" fmla="*/ 34 w 71"/>
                <a:gd name="T7" fmla="*/ 323 h 323"/>
                <a:gd name="T8" fmla="*/ 71 w 71"/>
                <a:gd name="T9" fmla="*/ 314 h 323"/>
                <a:gd name="T10" fmla="*/ 37 w 71"/>
                <a:gd name="T11" fmla="*/ 130 h 323"/>
                <a:gd name="T12" fmla="*/ 68 w 71"/>
                <a:gd name="T13" fmla="*/ 12 h 323"/>
                <a:gd name="T14" fmla="*/ 56 w 71"/>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23">
                  <a:moveTo>
                    <a:pt x="56" y="0"/>
                  </a:moveTo>
                  <a:lnTo>
                    <a:pt x="0" y="125"/>
                  </a:lnTo>
                  <a:lnTo>
                    <a:pt x="8" y="301"/>
                  </a:lnTo>
                  <a:lnTo>
                    <a:pt x="34" y="323"/>
                  </a:lnTo>
                  <a:lnTo>
                    <a:pt x="71" y="314"/>
                  </a:lnTo>
                  <a:lnTo>
                    <a:pt x="37" y="130"/>
                  </a:lnTo>
                  <a:lnTo>
                    <a:pt x="68" y="12"/>
                  </a:lnTo>
                  <a:lnTo>
                    <a:pt x="56" y="0"/>
                  </a:lnTo>
                  <a:close/>
                </a:path>
              </a:pathLst>
            </a:custGeom>
            <a:solidFill>
              <a:srgbClr val="262A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ïsḻídè"/>
            <p:cNvSpPr/>
            <p:nvPr/>
          </p:nvSpPr>
          <p:spPr bwMode="auto">
            <a:xfrm>
              <a:off x="6072188" y="4159251"/>
              <a:ext cx="112713" cy="512763"/>
            </a:xfrm>
            <a:custGeom>
              <a:avLst/>
              <a:gdLst>
                <a:gd name="T0" fmla="*/ 56 w 71"/>
                <a:gd name="T1" fmla="*/ 0 h 323"/>
                <a:gd name="T2" fmla="*/ 0 w 71"/>
                <a:gd name="T3" fmla="*/ 125 h 323"/>
                <a:gd name="T4" fmla="*/ 8 w 71"/>
                <a:gd name="T5" fmla="*/ 301 h 323"/>
                <a:gd name="T6" fmla="*/ 34 w 71"/>
                <a:gd name="T7" fmla="*/ 323 h 323"/>
                <a:gd name="T8" fmla="*/ 71 w 71"/>
                <a:gd name="T9" fmla="*/ 314 h 323"/>
                <a:gd name="T10" fmla="*/ 37 w 71"/>
                <a:gd name="T11" fmla="*/ 130 h 323"/>
                <a:gd name="T12" fmla="*/ 68 w 71"/>
                <a:gd name="T13" fmla="*/ 12 h 323"/>
                <a:gd name="T14" fmla="*/ 56 w 71"/>
                <a:gd name="T15" fmla="*/ 0 h 3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23">
                  <a:moveTo>
                    <a:pt x="56" y="0"/>
                  </a:moveTo>
                  <a:lnTo>
                    <a:pt x="0" y="125"/>
                  </a:lnTo>
                  <a:lnTo>
                    <a:pt x="8" y="301"/>
                  </a:lnTo>
                  <a:lnTo>
                    <a:pt x="34" y="323"/>
                  </a:lnTo>
                  <a:lnTo>
                    <a:pt x="71" y="314"/>
                  </a:lnTo>
                  <a:lnTo>
                    <a:pt x="37" y="130"/>
                  </a:lnTo>
                  <a:lnTo>
                    <a:pt x="68" y="12"/>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í$ḷïḋé"/>
            <p:cNvSpPr/>
            <p:nvPr/>
          </p:nvSpPr>
          <p:spPr bwMode="auto">
            <a:xfrm>
              <a:off x="6034088" y="3944938"/>
              <a:ext cx="234950" cy="138113"/>
            </a:xfrm>
            <a:custGeom>
              <a:avLst/>
              <a:gdLst>
                <a:gd name="T0" fmla="*/ 85 w 148"/>
                <a:gd name="T1" fmla="*/ 0 h 87"/>
                <a:gd name="T2" fmla="*/ 53 w 148"/>
                <a:gd name="T3" fmla="*/ 29 h 87"/>
                <a:gd name="T4" fmla="*/ 0 w 148"/>
                <a:gd name="T5" fmla="*/ 17 h 87"/>
                <a:gd name="T6" fmla="*/ 87 w 148"/>
                <a:gd name="T7" fmla="*/ 87 h 87"/>
                <a:gd name="T8" fmla="*/ 148 w 148"/>
                <a:gd name="T9" fmla="*/ 43 h 87"/>
                <a:gd name="T10" fmla="*/ 85 w 148"/>
                <a:gd name="T11" fmla="*/ 0 h 87"/>
              </a:gdLst>
              <a:ahLst/>
              <a:cxnLst>
                <a:cxn ang="0">
                  <a:pos x="T0" y="T1"/>
                </a:cxn>
                <a:cxn ang="0">
                  <a:pos x="T2" y="T3"/>
                </a:cxn>
                <a:cxn ang="0">
                  <a:pos x="T4" y="T5"/>
                </a:cxn>
                <a:cxn ang="0">
                  <a:pos x="T6" y="T7"/>
                </a:cxn>
                <a:cxn ang="0">
                  <a:pos x="T8" y="T9"/>
                </a:cxn>
                <a:cxn ang="0">
                  <a:pos x="T10" y="T11"/>
                </a:cxn>
              </a:cxnLst>
              <a:rect l="0" t="0" r="r" b="b"/>
              <a:pathLst>
                <a:path w="148" h="87">
                  <a:moveTo>
                    <a:pt x="85" y="0"/>
                  </a:moveTo>
                  <a:lnTo>
                    <a:pt x="53" y="29"/>
                  </a:lnTo>
                  <a:lnTo>
                    <a:pt x="0" y="17"/>
                  </a:lnTo>
                  <a:lnTo>
                    <a:pt x="87" y="87"/>
                  </a:lnTo>
                  <a:lnTo>
                    <a:pt x="148" y="43"/>
                  </a:lnTo>
                  <a:lnTo>
                    <a:pt x="85" y="0"/>
                  </a:lnTo>
                  <a:close/>
                </a:path>
              </a:pathLst>
            </a:custGeom>
            <a:solidFill>
              <a:srgbClr val="F2D6C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işlïdé"/>
            <p:cNvSpPr/>
            <p:nvPr/>
          </p:nvSpPr>
          <p:spPr bwMode="auto">
            <a:xfrm>
              <a:off x="6034088" y="3944938"/>
              <a:ext cx="234950" cy="138113"/>
            </a:xfrm>
            <a:custGeom>
              <a:avLst/>
              <a:gdLst>
                <a:gd name="T0" fmla="*/ 85 w 148"/>
                <a:gd name="T1" fmla="*/ 0 h 87"/>
                <a:gd name="T2" fmla="*/ 53 w 148"/>
                <a:gd name="T3" fmla="*/ 29 h 87"/>
                <a:gd name="T4" fmla="*/ 0 w 148"/>
                <a:gd name="T5" fmla="*/ 17 h 87"/>
                <a:gd name="T6" fmla="*/ 87 w 148"/>
                <a:gd name="T7" fmla="*/ 87 h 87"/>
                <a:gd name="T8" fmla="*/ 148 w 148"/>
                <a:gd name="T9" fmla="*/ 43 h 87"/>
                <a:gd name="T10" fmla="*/ 85 w 148"/>
                <a:gd name="T11" fmla="*/ 0 h 87"/>
              </a:gdLst>
              <a:ahLst/>
              <a:cxnLst>
                <a:cxn ang="0">
                  <a:pos x="T0" y="T1"/>
                </a:cxn>
                <a:cxn ang="0">
                  <a:pos x="T2" y="T3"/>
                </a:cxn>
                <a:cxn ang="0">
                  <a:pos x="T4" y="T5"/>
                </a:cxn>
                <a:cxn ang="0">
                  <a:pos x="T6" y="T7"/>
                </a:cxn>
                <a:cxn ang="0">
                  <a:pos x="T8" y="T9"/>
                </a:cxn>
                <a:cxn ang="0">
                  <a:pos x="T10" y="T11"/>
                </a:cxn>
              </a:cxnLst>
              <a:rect l="0" t="0" r="r" b="b"/>
              <a:pathLst>
                <a:path w="148" h="87">
                  <a:moveTo>
                    <a:pt x="85" y="0"/>
                  </a:moveTo>
                  <a:lnTo>
                    <a:pt x="53" y="29"/>
                  </a:lnTo>
                  <a:lnTo>
                    <a:pt x="0" y="17"/>
                  </a:lnTo>
                  <a:lnTo>
                    <a:pt x="87" y="87"/>
                  </a:lnTo>
                  <a:lnTo>
                    <a:pt x="148" y="43"/>
                  </a:lnTo>
                  <a:lnTo>
                    <a:pt x="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îśḷíďê"/>
            <p:cNvSpPr/>
            <p:nvPr/>
          </p:nvSpPr>
          <p:spPr bwMode="auto">
            <a:xfrm>
              <a:off x="5695950" y="3560763"/>
              <a:ext cx="123825" cy="123825"/>
            </a:xfrm>
            <a:custGeom>
              <a:avLst/>
              <a:gdLst>
                <a:gd name="T0" fmla="*/ 37 w 78"/>
                <a:gd name="T1" fmla="*/ 37 h 78"/>
                <a:gd name="T2" fmla="*/ 15 w 78"/>
                <a:gd name="T3" fmla="*/ 24 h 78"/>
                <a:gd name="T4" fmla="*/ 0 w 78"/>
                <a:gd name="T5" fmla="*/ 41 h 78"/>
                <a:gd name="T6" fmla="*/ 39 w 78"/>
                <a:gd name="T7" fmla="*/ 61 h 78"/>
                <a:gd name="T8" fmla="*/ 58 w 78"/>
                <a:gd name="T9" fmla="*/ 78 h 78"/>
                <a:gd name="T10" fmla="*/ 78 w 78"/>
                <a:gd name="T11" fmla="*/ 56 h 78"/>
                <a:gd name="T12" fmla="*/ 73 w 78"/>
                <a:gd name="T13" fmla="*/ 0 h 78"/>
                <a:gd name="T14" fmla="*/ 37 w 78"/>
                <a:gd name="T15" fmla="*/ 3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8">
                  <a:moveTo>
                    <a:pt x="37" y="37"/>
                  </a:moveTo>
                  <a:lnTo>
                    <a:pt x="15" y="24"/>
                  </a:lnTo>
                  <a:lnTo>
                    <a:pt x="0" y="41"/>
                  </a:lnTo>
                  <a:lnTo>
                    <a:pt x="39" y="61"/>
                  </a:lnTo>
                  <a:lnTo>
                    <a:pt x="58" y="78"/>
                  </a:lnTo>
                  <a:lnTo>
                    <a:pt x="78" y="56"/>
                  </a:lnTo>
                  <a:lnTo>
                    <a:pt x="73" y="0"/>
                  </a:lnTo>
                  <a:lnTo>
                    <a:pt x="37" y="37"/>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iṩļiḑe"/>
            <p:cNvSpPr/>
            <p:nvPr/>
          </p:nvSpPr>
          <p:spPr bwMode="auto">
            <a:xfrm>
              <a:off x="5243513" y="3975101"/>
              <a:ext cx="169863" cy="206375"/>
            </a:xfrm>
            <a:custGeom>
              <a:avLst/>
              <a:gdLst>
                <a:gd name="T0" fmla="*/ 80 w 107"/>
                <a:gd name="T1" fmla="*/ 36 h 130"/>
                <a:gd name="T2" fmla="*/ 107 w 107"/>
                <a:gd name="T3" fmla="*/ 94 h 130"/>
                <a:gd name="T4" fmla="*/ 94 w 107"/>
                <a:gd name="T5" fmla="*/ 130 h 130"/>
                <a:gd name="T6" fmla="*/ 0 w 107"/>
                <a:gd name="T7" fmla="*/ 58 h 130"/>
                <a:gd name="T8" fmla="*/ 17 w 107"/>
                <a:gd name="T9" fmla="*/ 0 h 130"/>
                <a:gd name="T10" fmla="*/ 65 w 107"/>
                <a:gd name="T11" fmla="*/ 53 h 130"/>
                <a:gd name="T12" fmla="*/ 80 w 107"/>
                <a:gd name="T13" fmla="*/ 36 h 130"/>
              </a:gdLst>
              <a:ahLst/>
              <a:cxnLst>
                <a:cxn ang="0">
                  <a:pos x="T0" y="T1"/>
                </a:cxn>
                <a:cxn ang="0">
                  <a:pos x="T2" y="T3"/>
                </a:cxn>
                <a:cxn ang="0">
                  <a:pos x="T4" y="T5"/>
                </a:cxn>
                <a:cxn ang="0">
                  <a:pos x="T6" y="T7"/>
                </a:cxn>
                <a:cxn ang="0">
                  <a:pos x="T8" y="T9"/>
                </a:cxn>
                <a:cxn ang="0">
                  <a:pos x="T10" y="T11"/>
                </a:cxn>
                <a:cxn ang="0">
                  <a:pos x="T12" y="T13"/>
                </a:cxn>
              </a:cxnLst>
              <a:rect l="0" t="0" r="r" b="b"/>
              <a:pathLst>
                <a:path w="107" h="130">
                  <a:moveTo>
                    <a:pt x="80" y="36"/>
                  </a:moveTo>
                  <a:lnTo>
                    <a:pt x="107" y="94"/>
                  </a:lnTo>
                  <a:lnTo>
                    <a:pt x="94" y="130"/>
                  </a:lnTo>
                  <a:lnTo>
                    <a:pt x="0" y="58"/>
                  </a:lnTo>
                  <a:lnTo>
                    <a:pt x="17" y="0"/>
                  </a:lnTo>
                  <a:lnTo>
                    <a:pt x="65" y="53"/>
                  </a:lnTo>
                  <a:lnTo>
                    <a:pt x="80" y="36"/>
                  </a:lnTo>
                  <a:close/>
                </a:path>
              </a:pathLst>
            </a:custGeom>
            <a:solidFill>
              <a:srgbClr val="F5E1D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işľîḍè"/>
            <p:cNvSpPr/>
            <p:nvPr/>
          </p:nvSpPr>
          <p:spPr bwMode="auto">
            <a:xfrm>
              <a:off x="6230938" y="3986213"/>
              <a:ext cx="303213" cy="1062038"/>
            </a:xfrm>
            <a:custGeom>
              <a:avLst/>
              <a:gdLst>
                <a:gd name="T0" fmla="*/ 13 w 79"/>
                <a:gd name="T1" fmla="*/ 0 h 277"/>
                <a:gd name="T2" fmla="*/ 15 w 79"/>
                <a:gd name="T3" fmla="*/ 2 h 277"/>
                <a:gd name="T4" fmla="*/ 75 w 79"/>
                <a:gd name="T5" fmla="*/ 39 h 277"/>
                <a:gd name="T6" fmla="*/ 76 w 79"/>
                <a:gd name="T7" fmla="*/ 41 h 277"/>
                <a:gd name="T8" fmla="*/ 65 w 79"/>
                <a:gd name="T9" fmla="*/ 125 h 277"/>
                <a:gd name="T10" fmla="*/ 65 w 79"/>
                <a:gd name="T11" fmla="*/ 125 h 277"/>
                <a:gd name="T12" fmla="*/ 79 w 79"/>
                <a:gd name="T13" fmla="*/ 275 h 277"/>
                <a:gd name="T14" fmla="*/ 45 w 79"/>
                <a:gd name="T15" fmla="*/ 259 h 277"/>
                <a:gd name="T16" fmla="*/ 0 w 79"/>
                <a:gd name="T17" fmla="*/ 120 h 277"/>
                <a:gd name="T18" fmla="*/ 13 w 79"/>
                <a:gd name="T1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77">
                  <a:moveTo>
                    <a:pt x="13" y="0"/>
                  </a:moveTo>
                  <a:cubicBezTo>
                    <a:pt x="15" y="2"/>
                    <a:pt x="15" y="2"/>
                    <a:pt x="15" y="2"/>
                  </a:cubicBezTo>
                  <a:cubicBezTo>
                    <a:pt x="75" y="39"/>
                    <a:pt x="75" y="39"/>
                    <a:pt x="75" y="39"/>
                  </a:cubicBezTo>
                  <a:cubicBezTo>
                    <a:pt x="76" y="39"/>
                    <a:pt x="76" y="40"/>
                    <a:pt x="76" y="41"/>
                  </a:cubicBezTo>
                  <a:cubicBezTo>
                    <a:pt x="65" y="125"/>
                    <a:pt x="65" y="125"/>
                    <a:pt x="65" y="125"/>
                  </a:cubicBezTo>
                  <a:cubicBezTo>
                    <a:pt x="65" y="125"/>
                    <a:pt x="65" y="125"/>
                    <a:pt x="65" y="125"/>
                  </a:cubicBezTo>
                  <a:cubicBezTo>
                    <a:pt x="79" y="275"/>
                    <a:pt x="79" y="275"/>
                    <a:pt x="79" y="275"/>
                  </a:cubicBezTo>
                  <a:cubicBezTo>
                    <a:pt x="79" y="277"/>
                    <a:pt x="46" y="261"/>
                    <a:pt x="45" y="259"/>
                  </a:cubicBezTo>
                  <a:cubicBezTo>
                    <a:pt x="0" y="120"/>
                    <a:pt x="0" y="120"/>
                    <a:pt x="0" y="120"/>
                  </a:cubicBezTo>
                  <a:cubicBezTo>
                    <a:pt x="13" y="0"/>
                    <a:pt x="13" y="0"/>
                    <a:pt x="13" y="0"/>
                  </a:cubicBezTo>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S1ïḓê"/>
            <p:cNvSpPr/>
            <p:nvPr/>
          </p:nvSpPr>
          <p:spPr bwMode="auto">
            <a:xfrm>
              <a:off x="6034088" y="4411663"/>
              <a:ext cx="211138" cy="279400"/>
            </a:xfrm>
            <a:custGeom>
              <a:avLst/>
              <a:gdLst>
                <a:gd name="T0" fmla="*/ 29 w 133"/>
                <a:gd name="T1" fmla="*/ 80 h 176"/>
                <a:gd name="T2" fmla="*/ 0 w 133"/>
                <a:gd name="T3" fmla="*/ 104 h 176"/>
                <a:gd name="T4" fmla="*/ 3 w 133"/>
                <a:gd name="T5" fmla="*/ 176 h 176"/>
                <a:gd name="T6" fmla="*/ 37 w 133"/>
                <a:gd name="T7" fmla="*/ 145 h 176"/>
                <a:gd name="T8" fmla="*/ 32 w 133"/>
                <a:gd name="T9" fmla="*/ 142 h 176"/>
                <a:gd name="T10" fmla="*/ 29 w 133"/>
                <a:gd name="T11" fmla="*/ 80 h 176"/>
                <a:gd name="T12" fmla="*/ 126 w 133"/>
                <a:gd name="T13" fmla="*/ 0 h 176"/>
                <a:gd name="T14" fmla="*/ 75 w 133"/>
                <a:gd name="T15" fmla="*/ 41 h 176"/>
                <a:gd name="T16" fmla="*/ 85 w 133"/>
                <a:gd name="T17" fmla="*/ 97 h 176"/>
                <a:gd name="T18" fmla="*/ 133 w 133"/>
                <a:gd name="T19" fmla="*/ 51 h 176"/>
                <a:gd name="T20" fmla="*/ 124 w 133"/>
                <a:gd name="T21" fmla="*/ 22 h 176"/>
                <a:gd name="T22" fmla="*/ 126 w 13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76">
                  <a:moveTo>
                    <a:pt x="29" y="80"/>
                  </a:moveTo>
                  <a:lnTo>
                    <a:pt x="0" y="104"/>
                  </a:lnTo>
                  <a:lnTo>
                    <a:pt x="3" y="176"/>
                  </a:lnTo>
                  <a:lnTo>
                    <a:pt x="37" y="145"/>
                  </a:lnTo>
                  <a:lnTo>
                    <a:pt x="32" y="142"/>
                  </a:lnTo>
                  <a:lnTo>
                    <a:pt x="29" y="80"/>
                  </a:lnTo>
                  <a:close/>
                  <a:moveTo>
                    <a:pt x="126" y="0"/>
                  </a:moveTo>
                  <a:lnTo>
                    <a:pt x="75" y="41"/>
                  </a:lnTo>
                  <a:lnTo>
                    <a:pt x="85" y="97"/>
                  </a:lnTo>
                  <a:lnTo>
                    <a:pt x="133" y="51"/>
                  </a:lnTo>
                  <a:lnTo>
                    <a:pt x="124" y="22"/>
                  </a:lnTo>
                  <a:lnTo>
                    <a:pt x="126" y="0"/>
                  </a:lnTo>
                  <a:close/>
                </a:path>
              </a:pathLst>
            </a:custGeom>
            <a:solidFill>
              <a:srgbClr val="D1D2D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8" name="íṡļîďè"/>
            <p:cNvSpPr/>
            <p:nvPr/>
          </p:nvSpPr>
          <p:spPr bwMode="auto">
            <a:xfrm>
              <a:off x="6034088" y="4411663"/>
              <a:ext cx="211138" cy="279400"/>
            </a:xfrm>
            <a:custGeom>
              <a:avLst/>
              <a:gdLst>
                <a:gd name="T0" fmla="*/ 29 w 133"/>
                <a:gd name="T1" fmla="*/ 80 h 176"/>
                <a:gd name="T2" fmla="*/ 0 w 133"/>
                <a:gd name="T3" fmla="*/ 104 h 176"/>
                <a:gd name="T4" fmla="*/ 3 w 133"/>
                <a:gd name="T5" fmla="*/ 176 h 176"/>
                <a:gd name="T6" fmla="*/ 37 w 133"/>
                <a:gd name="T7" fmla="*/ 145 h 176"/>
                <a:gd name="T8" fmla="*/ 32 w 133"/>
                <a:gd name="T9" fmla="*/ 142 h 176"/>
                <a:gd name="T10" fmla="*/ 29 w 133"/>
                <a:gd name="T11" fmla="*/ 80 h 176"/>
                <a:gd name="T12" fmla="*/ 126 w 133"/>
                <a:gd name="T13" fmla="*/ 0 h 176"/>
                <a:gd name="T14" fmla="*/ 75 w 133"/>
                <a:gd name="T15" fmla="*/ 41 h 176"/>
                <a:gd name="T16" fmla="*/ 85 w 133"/>
                <a:gd name="T17" fmla="*/ 97 h 176"/>
                <a:gd name="T18" fmla="*/ 133 w 133"/>
                <a:gd name="T19" fmla="*/ 51 h 176"/>
                <a:gd name="T20" fmla="*/ 124 w 133"/>
                <a:gd name="T21" fmla="*/ 22 h 176"/>
                <a:gd name="T22" fmla="*/ 126 w 133"/>
                <a:gd name="T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176">
                  <a:moveTo>
                    <a:pt x="29" y="80"/>
                  </a:moveTo>
                  <a:lnTo>
                    <a:pt x="0" y="104"/>
                  </a:lnTo>
                  <a:lnTo>
                    <a:pt x="3" y="176"/>
                  </a:lnTo>
                  <a:lnTo>
                    <a:pt x="37" y="145"/>
                  </a:lnTo>
                  <a:lnTo>
                    <a:pt x="32" y="142"/>
                  </a:lnTo>
                  <a:lnTo>
                    <a:pt x="29" y="80"/>
                  </a:lnTo>
                  <a:moveTo>
                    <a:pt x="126" y="0"/>
                  </a:moveTo>
                  <a:lnTo>
                    <a:pt x="75" y="41"/>
                  </a:lnTo>
                  <a:lnTo>
                    <a:pt x="85" y="97"/>
                  </a:lnTo>
                  <a:lnTo>
                    <a:pt x="133" y="51"/>
                  </a:lnTo>
                  <a:lnTo>
                    <a:pt x="124" y="22"/>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9" name="í$ḷîḓê"/>
            <p:cNvSpPr/>
            <p:nvPr/>
          </p:nvSpPr>
          <p:spPr bwMode="auto">
            <a:xfrm>
              <a:off x="6080125" y="4476751"/>
              <a:ext cx="88900" cy="165100"/>
            </a:xfrm>
            <a:custGeom>
              <a:avLst/>
              <a:gdLst>
                <a:gd name="T0" fmla="*/ 46 w 56"/>
                <a:gd name="T1" fmla="*/ 0 h 104"/>
                <a:gd name="T2" fmla="*/ 0 w 56"/>
                <a:gd name="T3" fmla="*/ 39 h 104"/>
                <a:gd name="T4" fmla="*/ 3 w 56"/>
                <a:gd name="T5" fmla="*/ 101 h 104"/>
                <a:gd name="T6" fmla="*/ 8 w 56"/>
                <a:gd name="T7" fmla="*/ 104 h 104"/>
                <a:gd name="T8" fmla="*/ 56 w 56"/>
                <a:gd name="T9" fmla="*/ 56 h 104"/>
                <a:gd name="T10" fmla="*/ 46 w 56"/>
                <a:gd name="T11" fmla="*/ 0 h 104"/>
              </a:gdLst>
              <a:ahLst/>
              <a:cxnLst>
                <a:cxn ang="0">
                  <a:pos x="T0" y="T1"/>
                </a:cxn>
                <a:cxn ang="0">
                  <a:pos x="T2" y="T3"/>
                </a:cxn>
                <a:cxn ang="0">
                  <a:pos x="T4" y="T5"/>
                </a:cxn>
                <a:cxn ang="0">
                  <a:pos x="T6" y="T7"/>
                </a:cxn>
                <a:cxn ang="0">
                  <a:pos x="T8" y="T9"/>
                </a:cxn>
                <a:cxn ang="0">
                  <a:pos x="T10" y="T11"/>
                </a:cxn>
              </a:cxnLst>
              <a:rect l="0" t="0" r="r" b="b"/>
              <a:pathLst>
                <a:path w="56" h="104">
                  <a:moveTo>
                    <a:pt x="46" y="0"/>
                  </a:moveTo>
                  <a:lnTo>
                    <a:pt x="0" y="39"/>
                  </a:lnTo>
                  <a:lnTo>
                    <a:pt x="3" y="101"/>
                  </a:lnTo>
                  <a:lnTo>
                    <a:pt x="8" y="104"/>
                  </a:lnTo>
                  <a:lnTo>
                    <a:pt x="56" y="56"/>
                  </a:lnTo>
                  <a:lnTo>
                    <a:pt x="46" y="0"/>
                  </a:lnTo>
                  <a:close/>
                </a:path>
              </a:pathLst>
            </a:custGeom>
            <a:solidFill>
              <a:srgbClr val="1F22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 name="ïṩ1ïḋé"/>
            <p:cNvSpPr/>
            <p:nvPr/>
          </p:nvSpPr>
          <p:spPr bwMode="auto">
            <a:xfrm>
              <a:off x="6080125" y="4476751"/>
              <a:ext cx="88900" cy="165100"/>
            </a:xfrm>
            <a:custGeom>
              <a:avLst/>
              <a:gdLst>
                <a:gd name="T0" fmla="*/ 46 w 56"/>
                <a:gd name="T1" fmla="*/ 0 h 104"/>
                <a:gd name="T2" fmla="*/ 0 w 56"/>
                <a:gd name="T3" fmla="*/ 39 h 104"/>
                <a:gd name="T4" fmla="*/ 3 w 56"/>
                <a:gd name="T5" fmla="*/ 101 h 104"/>
                <a:gd name="T6" fmla="*/ 8 w 56"/>
                <a:gd name="T7" fmla="*/ 104 h 104"/>
                <a:gd name="T8" fmla="*/ 56 w 56"/>
                <a:gd name="T9" fmla="*/ 56 h 104"/>
                <a:gd name="T10" fmla="*/ 46 w 56"/>
                <a:gd name="T11" fmla="*/ 0 h 104"/>
              </a:gdLst>
              <a:ahLst/>
              <a:cxnLst>
                <a:cxn ang="0">
                  <a:pos x="T0" y="T1"/>
                </a:cxn>
                <a:cxn ang="0">
                  <a:pos x="T2" y="T3"/>
                </a:cxn>
                <a:cxn ang="0">
                  <a:pos x="T4" y="T5"/>
                </a:cxn>
                <a:cxn ang="0">
                  <a:pos x="T6" y="T7"/>
                </a:cxn>
                <a:cxn ang="0">
                  <a:pos x="T8" y="T9"/>
                </a:cxn>
                <a:cxn ang="0">
                  <a:pos x="T10" y="T11"/>
                </a:cxn>
              </a:cxnLst>
              <a:rect l="0" t="0" r="r" b="b"/>
              <a:pathLst>
                <a:path w="56" h="104">
                  <a:moveTo>
                    <a:pt x="46" y="0"/>
                  </a:moveTo>
                  <a:lnTo>
                    <a:pt x="0" y="39"/>
                  </a:lnTo>
                  <a:lnTo>
                    <a:pt x="3" y="101"/>
                  </a:lnTo>
                  <a:lnTo>
                    <a:pt x="8" y="104"/>
                  </a:lnTo>
                  <a:lnTo>
                    <a:pt x="56" y="56"/>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1" name="ï$ḷîḑè"/>
            <p:cNvSpPr/>
            <p:nvPr/>
          </p:nvSpPr>
          <p:spPr bwMode="auto">
            <a:xfrm>
              <a:off x="6230938" y="4349751"/>
              <a:ext cx="160338" cy="142875"/>
            </a:xfrm>
            <a:custGeom>
              <a:avLst/>
              <a:gdLst>
                <a:gd name="T0" fmla="*/ 101 w 101"/>
                <a:gd name="T1" fmla="*/ 0 h 90"/>
                <a:gd name="T2" fmla="*/ 29 w 101"/>
                <a:gd name="T3" fmla="*/ 15 h 90"/>
                <a:gd name="T4" fmla="*/ 2 w 101"/>
                <a:gd name="T5" fmla="*/ 39 h 90"/>
                <a:gd name="T6" fmla="*/ 0 w 101"/>
                <a:gd name="T7" fmla="*/ 61 h 90"/>
                <a:gd name="T8" fmla="*/ 9 w 101"/>
                <a:gd name="T9" fmla="*/ 90 h 90"/>
                <a:gd name="T10" fmla="*/ 101 w 101"/>
                <a:gd name="T11" fmla="*/ 0 h 90"/>
              </a:gdLst>
              <a:ahLst/>
              <a:cxnLst>
                <a:cxn ang="0">
                  <a:pos x="T0" y="T1"/>
                </a:cxn>
                <a:cxn ang="0">
                  <a:pos x="T2" y="T3"/>
                </a:cxn>
                <a:cxn ang="0">
                  <a:pos x="T4" y="T5"/>
                </a:cxn>
                <a:cxn ang="0">
                  <a:pos x="T6" y="T7"/>
                </a:cxn>
                <a:cxn ang="0">
                  <a:pos x="T8" y="T9"/>
                </a:cxn>
                <a:cxn ang="0">
                  <a:pos x="T10" y="T11"/>
                </a:cxn>
              </a:cxnLst>
              <a:rect l="0" t="0" r="r" b="b"/>
              <a:pathLst>
                <a:path w="101" h="90">
                  <a:moveTo>
                    <a:pt x="101" y="0"/>
                  </a:moveTo>
                  <a:lnTo>
                    <a:pt x="29" y="15"/>
                  </a:lnTo>
                  <a:lnTo>
                    <a:pt x="2" y="39"/>
                  </a:lnTo>
                  <a:lnTo>
                    <a:pt x="0" y="61"/>
                  </a:lnTo>
                  <a:lnTo>
                    <a:pt x="9" y="90"/>
                  </a:lnTo>
                  <a:lnTo>
                    <a:pt x="101" y="0"/>
                  </a:lnTo>
                  <a:close/>
                </a:path>
              </a:pathLst>
            </a:custGeom>
            <a:solidFill>
              <a:srgbClr val="262A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 name="iṡľïḑe"/>
            <p:cNvSpPr/>
            <p:nvPr/>
          </p:nvSpPr>
          <p:spPr bwMode="auto">
            <a:xfrm>
              <a:off x="6230938" y="4349751"/>
              <a:ext cx="160338" cy="142875"/>
            </a:xfrm>
            <a:custGeom>
              <a:avLst/>
              <a:gdLst>
                <a:gd name="T0" fmla="*/ 101 w 101"/>
                <a:gd name="T1" fmla="*/ 0 h 90"/>
                <a:gd name="T2" fmla="*/ 29 w 101"/>
                <a:gd name="T3" fmla="*/ 15 h 90"/>
                <a:gd name="T4" fmla="*/ 2 w 101"/>
                <a:gd name="T5" fmla="*/ 39 h 90"/>
                <a:gd name="T6" fmla="*/ 0 w 101"/>
                <a:gd name="T7" fmla="*/ 61 h 90"/>
                <a:gd name="T8" fmla="*/ 9 w 101"/>
                <a:gd name="T9" fmla="*/ 90 h 90"/>
                <a:gd name="T10" fmla="*/ 101 w 101"/>
                <a:gd name="T11" fmla="*/ 0 h 90"/>
              </a:gdLst>
              <a:ahLst/>
              <a:cxnLst>
                <a:cxn ang="0">
                  <a:pos x="T0" y="T1"/>
                </a:cxn>
                <a:cxn ang="0">
                  <a:pos x="T2" y="T3"/>
                </a:cxn>
                <a:cxn ang="0">
                  <a:pos x="T4" y="T5"/>
                </a:cxn>
                <a:cxn ang="0">
                  <a:pos x="T6" y="T7"/>
                </a:cxn>
                <a:cxn ang="0">
                  <a:pos x="T8" y="T9"/>
                </a:cxn>
                <a:cxn ang="0">
                  <a:pos x="T10" y="T11"/>
                </a:cxn>
              </a:cxnLst>
              <a:rect l="0" t="0" r="r" b="b"/>
              <a:pathLst>
                <a:path w="101" h="90">
                  <a:moveTo>
                    <a:pt x="101" y="0"/>
                  </a:moveTo>
                  <a:lnTo>
                    <a:pt x="29" y="15"/>
                  </a:lnTo>
                  <a:lnTo>
                    <a:pt x="2" y="39"/>
                  </a:lnTo>
                  <a:lnTo>
                    <a:pt x="0" y="61"/>
                  </a:lnTo>
                  <a:lnTo>
                    <a:pt x="9" y="90"/>
                  </a:lnTo>
                  <a:lnTo>
                    <a:pt x="1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3" name="íṧļïdé"/>
            <p:cNvSpPr/>
            <p:nvPr/>
          </p:nvSpPr>
          <p:spPr bwMode="auto">
            <a:xfrm>
              <a:off x="5392738" y="4124326"/>
              <a:ext cx="1014413" cy="376238"/>
            </a:xfrm>
            <a:custGeom>
              <a:avLst/>
              <a:gdLst>
                <a:gd name="T0" fmla="*/ 615 w 639"/>
                <a:gd name="T1" fmla="*/ 0 h 237"/>
                <a:gd name="T2" fmla="*/ 346 w 639"/>
                <a:gd name="T3" fmla="*/ 150 h 237"/>
                <a:gd name="T4" fmla="*/ 13 w 639"/>
                <a:gd name="T5" fmla="*/ 0 h 237"/>
                <a:gd name="T6" fmla="*/ 0 w 639"/>
                <a:gd name="T7" fmla="*/ 36 h 237"/>
                <a:gd name="T8" fmla="*/ 349 w 639"/>
                <a:gd name="T9" fmla="*/ 237 h 237"/>
                <a:gd name="T10" fmla="*/ 639 w 639"/>
                <a:gd name="T11" fmla="*/ 145 h 237"/>
                <a:gd name="T12" fmla="*/ 615 w 639"/>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639" h="237">
                  <a:moveTo>
                    <a:pt x="615" y="0"/>
                  </a:moveTo>
                  <a:lnTo>
                    <a:pt x="346" y="150"/>
                  </a:lnTo>
                  <a:lnTo>
                    <a:pt x="13" y="0"/>
                  </a:lnTo>
                  <a:lnTo>
                    <a:pt x="0" y="36"/>
                  </a:lnTo>
                  <a:lnTo>
                    <a:pt x="349" y="237"/>
                  </a:lnTo>
                  <a:lnTo>
                    <a:pt x="639" y="145"/>
                  </a:lnTo>
                  <a:lnTo>
                    <a:pt x="615" y="0"/>
                  </a:lnTo>
                  <a:close/>
                </a:path>
              </a:pathLst>
            </a:custGeom>
            <a:solidFill>
              <a:srgbClr val="2E33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应急准备</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618567" y="2200487"/>
            <a:ext cx="6802967" cy="4105275"/>
          </a:xfrm>
          <a:prstGeom prst="rect">
            <a:avLst/>
          </a:prstGeom>
          <a:noFill/>
        </p:spPr>
        <p:txBody>
          <a:bodyPr wrap="square" rtlCol="0" anchor="t">
            <a:spAutoFit/>
          </a:bodyPr>
          <a:lstStyle/>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事前制定现场处置方案，明确：</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可能出现的紧急情况</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应急措施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联络方式</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逃生与救护方法</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配备消防器材</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从事必要时请专职消防队到现场</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动火作业现场要通风良好，产生可燃物及时清理</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15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作业完毕之后，监护人要确认现场无火种（通常监护30min）之后才可离开现场</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208280" y="2269067"/>
            <a:ext cx="4003040" cy="4299373"/>
            <a:chOff x="3849688" y="955675"/>
            <a:chExt cx="4525963" cy="4860925"/>
          </a:xfrm>
        </p:grpSpPr>
        <p:sp>
          <p:nvSpPr>
            <p:cNvPr id="6" name="íṥļiḓè"/>
            <p:cNvSpPr/>
            <p:nvPr/>
          </p:nvSpPr>
          <p:spPr bwMode="auto">
            <a:xfrm>
              <a:off x="3849688" y="2697163"/>
              <a:ext cx="2101850" cy="2563813"/>
            </a:xfrm>
            <a:custGeom>
              <a:avLst/>
              <a:gdLst>
                <a:gd name="T0" fmla="*/ 550 w 608"/>
                <a:gd name="T1" fmla="*/ 45 h 743"/>
                <a:gd name="T2" fmla="*/ 9 w 608"/>
                <a:gd name="T3" fmla="*/ 1 h 743"/>
                <a:gd name="T4" fmla="*/ 0 w 608"/>
                <a:gd name="T5" fmla="*/ 9 h 743"/>
                <a:gd name="T6" fmla="*/ 57 w 608"/>
                <a:gd name="T7" fmla="*/ 693 h 743"/>
                <a:gd name="T8" fmla="*/ 64 w 608"/>
                <a:gd name="T9" fmla="*/ 700 h 743"/>
                <a:gd name="T10" fmla="*/ 608 w 608"/>
                <a:gd name="T11" fmla="*/ 743 h 743"/>
                <a:gd name="T12" fmla="*/ 550 w 608"/>
                <a:gd name="T13" fmla="*/ 45 h 743"/>
              </a:gdLst>
              <a:ahLst/>
              <a:cxnLst>
                <a:cxn ang="0">
                  <a:pos x="T0" y="T1"/>
                </a:cxn>
                <a:cxn ang="0">
                  <a:pos x="T2" y="T3"/>
                </a:cxn>
                <a:cxn ang="0">
                  <a:pos x="T4" y="T5"/>
                </a:cxn>
                <a:cxn ang="0">
                  <a:pos x="T6" y="T7"/>
                </a:cxn>
                <a:cxn ang="0">
                  <a:pos x="T8" y="T9"/>
                </a:cxn>
                <a:cxn ang="0">
                  <a:pos x="T10" y="T11"/>
                </a:cxn>
                <a:cxn ang="0">
                  <a:pos x="T12" y="T13"/>
                </a:cxn>
              </a:cxnLst>
              <a:rect l="0" t="0" r="r" b="b"/>
              <a:pathLst>
                <a:path w="608" h="743">
                  <a:moveTo>
                    <a:pt x="550" y="45"/>
                  </a:moveTo>
                  <a:cubicBezTo>
                    <a:pt x="9" y="1"/>
                    <a:pt x="9" y="1"/>
                    <a:pt x="9" y="1"/>
                  </a:cubicBezTo>
                  <a:cubicBezTo>
                    <a:pt x="3" y="0"/>
                    <a:pt x="0" y="4"/>
                    <a:pt x="0" y="9"/>
                  </a:cubicBezTo>
                  <a:cubicBezTo>
                    <a:pt x="57" y="693"/>
                    <a:pt x="57" y="693"/>
                    <a:pt x="57" y="693"/>
                  </a:cubicBezTo>
                  <a:cubicBezTo>
                    <a:pt x="58" y="696"/>
                    <a:pt x="60" y="700"/>
                    <a:pt x="64" y="700"/>
                  </a:cubicBezTo>
                  <a:cubicBezTo>
                    <a:pt x="608" y="743"/>
                    <a:pt x="608" y="743"/>
                    <a:pt x="608" y="743"/>
                  </a:cubicBezTo>
                  <a:lnTo>
                    <a:pt x="550" y="4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ṩ1îďe"/>
            <p:cNvSpPr/>
            <p:nvPr/>
          </p:nvSpPr>
          <p:spPr bwMode="auto">
            <a:xfrm>
              <a:off x="3957638" y="2797175"/>
              <a:ext cx="1985963" cy="2378075"/>
            </a:xfrm>
            <a:custGeom>
              <a:avLst/>
              <a:gdLst>
                <a:gd name="T0" fmla="*/ 1134 w 1251"/>
                <a:gd name="T1" fmla="*/ 92 h 1498"/>
                <a:gd name="T2" fmla="*/ 0 w 1251"/>
                <a:gd name="T3" fmla="*/ 0 h 1498"/>
                <a:gd name="T4" fmla="*/ 115 w 1251"/>
                <a:gd name="T5" fmla="*/ 1408 h 1498"/>
                <a:gd name="T6" fmla="*/ 1251 w 1251"/>
                <a:gd name="T7" fmla="*/ 1498 h 1498"/>
                <a:gd name="T8" fmla="*/ 1134 w 1251"/>
                <a:gd name="T9" fmla="*/ 92 h 1498"/>
              </a:gdLst>
              <a:ahLst/>
              <a:cxnLst>
                <a:cxn ang="0">
                  <a:pos x="T0" y="T1"/>
                </a:cxn>
                <a:cxn ang="0">
                  <a:pos x="T2" y="T3"/>
                </a:cxn>
                <a:cxn ang="0">
                  <a:pos x="T4" y="T5"/>
                </a:cxn>
                <a:cxn ang="0">
                  <a:pos x="T6" y="T7"/>
                </a:cxn>
                <a:cxn ang="0">
                  <a:pos x="T8" y="T9"/>
                </a:cxn>
              </a:cxnLst>
              <a:rect l="0" t="0" r="r" b="b"/>
              <a:pathLst>
                <a:path w="1251" h="1498">
                  <a:moveTo>
                    <a:pt x="1134" y="92"/>
                  </a:moveTo>
                  <a:lnTo>
                    <a:pt x="0" y="0"/>
                  </a:lnTo>
                  <a:lnTo>
                    <a:pt x="115" y="1408"/>
                  </a:lnTo>
                  <a:lnTo>
                    <a:pt x="1251" y="1498"/>
                  </a:lnTo>
                  <a:lnTo>
                    <a:pt x="1134" y="92"/>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íśḻíďè"/>
            <p:cNvSpPr/>
            <p:nvPr/>
          </p:nvSpPr>
          <p:spPr bwMode="auto">
            <a:xfrm>
              <a:off x="5749926" y="2390775"/>
              <a:ext cx="2049463" cy="2870200"/>
            </a:xfrm>
            <a:custGeom>
              <a:avLst/>
              <a:gdLst>
                <a:gd name="T0" fmla="*/ 0 w 593"/>
                <a:gd name="T1" fmla="*/ 134 h 832"/>
                <a:gd name="T2" fmla="*/ 526 w 593"/>
                <a:gd name="T3" fmla="*/ 2 h 832"/>
                <a:gd name="T4" fmla="*/ 536 w 593"/>
                <a:gd name="T5" fmla="*/ 8 h 832"/>
                <a:gd name="T6" fmla="*/ 592 w 593"/>
                <a:gd name="T7" fmla="*/ 692 h 832"/>
                <a:gd name="T8" fmla="*/ 587 w 593"/>
                <a:gd name="T9" fmla="*/ 700 h 832"/>
                <a:gd name="T10" fmla="*/ 58 w 593"/>
                <a:gd name="T11" fmla="*/ 832 h 832"/>
                <a:gd name="T12" fmla="*/ 0 w 593"/>
                <a:gd name="T13" fmla="*/ 134 h 832"/>
              </a:gdLst>
              <a:ahLst/>
              <a:cxnLst>
                <a:cxn ang="0">
                  <a:pos x="T0" y="T1"/>
                </a:cxn>
                <a:cxn ang="0">
                  <a:pos x="T2" y="T3"/>
                </a:cxn>
                <a:cxn ang="0">
                  <a:pos x="T4" y="T5"/>
                </a:cxn>
                <a:cxn ang="0">
                  <a:pos x="T6" y="T7"/>
                </a:cxn>
                <a:cxn ang="0">
                  <a:pos x="T8" y="T9"/>
                </a:cxn>
                <a:cxn ang="0">
                  <a:pos x="T10" y="T11"/>
                </a:cxn>
                <a:cxn ang="0">
                  <a:pos x="T12" y="T13"/>
                </a:cxn>
              </a:cxnLst>
              <a:rect l="0" t="0" r="r" b="b"/>
              <a:pathLst>
                <a:path w="593" h="832">
                  <a:moveTo>
                    <a:pt x="0" y="134"/>
                  </a:moveTo>
                  <a:cubicBezTo>
                    <a:pt x="526" y="2"/>
                    <a:pt x="526" y="2"/>
                    <a:pt x="526" y="2"/>
                  </a:cubicBezTo>
                  <a:cubicBezTo>
                    <a:pt x="531" y="0"/>
                    <a:pt x="535" y="3"/>
                    <a:pt x="536" y="8"/>
                  </a:cubicBezTo>
                  <a:cubicBezTo>
                    <a:pt x="592" y="692"/>
                    <a:pt x="592" y="692"/>
                    <a:pt x="592" y="692"/>
                  </a:cubicBezTo>
                  <a:cubicBezTo>
                    <a:pt x="593" y="695"/>
                    <a:pt x="590" y="699"/>
                    <a:pt x="587" y="700"/>
                  </a:cubicBezTo>
                  <a:cubicBezTo>
                    <a:pt x="58" y="832"/>
                    <a:pt x="58" y="832"/>
                    <a:pt x="58" y="832"/>
                  </a:cubicBezTo>
                  <a:lnTo>
                    <a:pt x="0" y="1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ṧḻíḑè"/>
            <p:cNvSpPr/>
            <p:nvPr/>
          </p:nvSpPr>
          <p:spPr bwMode="auto">
            <a:xfrm>
              <a:off x="5757863" y="2505075"/>
              <a:ext cx="1938338" cy="2670175"/>
            </a:xfrm>
            <a:custGeom>
              <a:avLst/>
              <a:gdLst>
                <a:gd name="T0" fmla="*/ 0 w 1221"/>
                <a:gd name="T1" fmla="*/ 276 h 1682"/>
                <a:gd name="T2" fmla="*/ 1103 w 1221"/>
                <a:gd name="T3" fmla="*/ 0 h 1682"/>
                <a:gd name="T4" fmla="*/ 1221 w 1221"/>
                <a:gd name="T5" fmla="*/ 1406 h 1682"/>
                <a:gd name="T6" fmla="*/ 117 w 1221"/>
                <a:gd name="T7" fmla="*/ 1682 h 1682"/>
                <a:gd name="T8" fmla="*/ 0 w 1221"/>
                <a:gd name="T9" fmla="*/ 276 h 1682"/>
              </a:gdLst>
              <a:ahLst/>
              <a:cxnLst>
                <a:cxn ang="0">
                  <a:pos x="T0" y="T1"/>
                </a:cxn>
                <a:cxn ang="0">
                  <a:pos x="T2" y="T3"/>
                </a:cxn>
                <a:cxn ang="0">
                  <a:pos x="T4" y="T5"/>
                </a:cxn>
                <a:cxn ang="0">
                  <a:pos x="T6" y="T7"/>
                </a:cxn>
                <a:cxn ang="0">
                  <a:pos x="T8" y="T9"/>
                </a:cxn>
              </a:cxnLst>
              <a:rect l="0" t="0" r="r" b="b"/>
              <a:pathLst>
                <a:path w="1221" h="1682">
                  <a:moveTo>
                    <a:pt x="0" y="276"/>
                  </a:moveTo>
                  <a:lnTo>
                    <a:pt x="1103" y="0"/>
                  </a:lnTo>
                  <a:lnTo>
                    <a:pt x="1221" y="1406"/>
                  </a:lnTo>
                  <a:lnTo>
                    <a:pt x="117" y="1682"/>
                  </a:lnTo>
                  <a:lnTo>
                    <a:pt x="0" y="276"/>
                  </a:lnTo>
                  <a:close/>
                </a:path>
              </a:pathLst>
            </a:custGeom>
            <a:solidFill>
              <a:srgbClr val="ACB0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ïṣļïḋe"/>
            <p:cNvSpPr/>
            <p:nvPr/>
          </p:nvSpPr>
          <p:spPr bwMode="auto">
            <a:xfrm>
              <a:off x="5757863" y="2297113"/>
              <a:ext cx="1751013" cy="2878138"/>
            </a:xfrm>
            <a:custGeom>
              <a:avLst/>
              <a:gdLst>
                <a:gd name="T0" fmla="*/ 453 w 507"/>
                <a:gd name="T1" fmla="*/ 29 h 834"/>
                <a:gd name="T2" fmla="*/ 0 w 507"/>
                <a:gd name="T3" fmla="*/ 188 h 834"/>
                <a:gd name="T4" fmla="*/ 54 w 507"/>
                <a:gd name="T5" fmla="*/ 834 h 834"/>
                <a:gd name="T6" fmla="*/ 507 w 507"/>
                <a:gd name="T7" fmla="*/ 676 h 834"/>
                <a:gd name="T8" fmla="*/ 453 w 507"/>
                <a:gd name="T9" fmla="*/ 29 h 834"/>
              </a:gdLst>
              <a:ahLst/>
              <a:cxnLst>
                <a:cxn ang="0">
                  <a:pos x="T0" y="T1"/>
                </a:cxn>
                <a:cxn ang="0">
                  <a:pos x="T2" y="T3"/>
                </a:cxn>
                <a:cxn ang="0">
                  <a:pos x="T4" y="T5"/>
                </a:cxn>
                <a:cxn ang="0">
                  <a:pos x="T6" y="T7"/>
                </a:cxn>
                <a:cxn ang="0">
                  <a:pos x="T8" y="T9"/>
                </a:cxn>
              </a:cxnLst>
              <a:rect l="0" t="0" r="r" b="b"/>
              <a:pathLst>
                <a:path w="507" h="834">
                  <a:moveTo>
                    <a:pt x="453" y="29"/>
                  </a:moveTo>
                  <a:cubicBezTo>
                    <a:pt x="302" y="0"/>
                    <a:pt x="130" y="58"/>
                    <a:pt x="0" y="188"/>
                  </a:cubicBezTo>
                  <a:cubicBezTo>
                    <a:pt x="54" y="834"/>
                    <a:pt x="54" y="834"/>
                    <a:pt x="54" y="834"/>
                  </a:cubicBezTo>
                  <a:cubicBezTo>
                    <a:pt x="183" y="704"/>
                    <a:pt x="355" y="645"/>
                    <a:pt x="507" y="676"/>
                  </a:cubicBezTo>
                  <a:lnTo>
                    <a:pt x="453" y="29"/>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šľîḑé"/>
            <p:cNvSpPr/>
            <p:nvPr/>
          </p:nvSpPr>
          <p:spPr bwMode="auto">
            <a:xfrm>
              <a:off x="5757863" y="2062163"/>
              <a:ext cx="1550988" cy="3113088"/>
            </a:xfrm>
            <a:custGeom>
              <a:avLst/>
              <a:gdLst>
                <a:gd name="T0" fmla="*/ 396 w 449"/>
                <a:gd name="T1" fmla="*/ 0 h 902"/>
                <a:gd name="T2" fmla="*/ 0 w 449"/>
                <a:gd name="T3" fmla="*/ 256 h 902"/>
                <a:gd name="T4" fmla="*/ 54 w 449"/>
                <a:gd name="T5" fmla="*/ 902 h 902"/>
                <a:gd name="T6" fmla="*/ 449 w 449"/>
                <a:gd name="T7" fmla="*/ 647 h 902"/>
                <a:gd name="T8" fmla="*/ 396 w 449"/>
                <a:gd name="T9" fmla="*/ 0 h 902"/>
              </a:gdLst>
              <a:ahLst/>
              <a:cxnLst>
                <a:cxn ang="0">
                  <a:pos x="T0" y="T1"/>
                </a:cxn>
                <a:cxn ang="0">
                  <a:pos x="T2" y="T3"/>
                </a:cxn>
                <a:cxn ang="0">
                  <a:pos x="T4" y="T5"/>
                </a:cxn>
                <a:cxn ang="0">
                  <a:pos x="T6" y="T7"/>
                </a:cxn>
                <a:cxn ang="0">
                  <a:pos x="T8" y="T9"/>
                </a:cxn>
              </a:cxnLst>
              <a:rect l="0" t="0" r="r" b="b"/>
              <a:pathLst>
                <a:path w="449" h="902">
                  <a:moveTo>
                    <a:pt x="396" y="0"/>
                  </a:moveTo>
                  <a:cubicBezTo>
                    <a:pt x="263" y="1"/>
                    <a:pt x="112" y="96"/>
                    <a:pt x="0" y="256"/>
                  </a:cubicBezTo>
                  <a:cubicBezTo>
                    <a:pt x="54" y="902"/>
                    <a:pt x="54" y="902"/>
                    <a:pt x="54" y="902"/>
                  </a:cubicBezTo>
                  <a:cubicBezTo>
                    <a:pt x="166" y="742"/>
                    <a:pt x="316" y="648"/>
                    <a:pt x="449" y="647"/>
                  </a:cubicBezTo>
                  <a:lnTo>
                    <a:pt x="396" y="0"/>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ŝľíḋe"/>
            <p:cNvSpPr/>
            <p:nvPr/>
          </p:nvSpPr>
          <p:spPr bwMode="auto">
            <a:xfrm>
              <a:off x="4122738" y="2476500"/>
              <a:ext cx="1820863" cy="2698750"/>
            </a:xfrm>
            <a:custGeom>
              <a:avLst/>
              <a:gdLst>
                <a:gd name="T0" fmla="*/ 0 w 527"/>
                <a:gd name="T1" fmla="*/ 54 h 782"/>
                <a:gd name="T2" fmla="*/ 473 w 527"/>
                <a:gd name="T3" fmla="*/ 136 h 782"/>
                <a:gd name="T4" fmla="*/ 527 w 527"/>
                <a:gd name="T5" fmla="*/ 782 h 782"/>
                <a:gd name="T6" fmla="*/ 53 w 527"/>
                <a:gd name="T7" fmla="*/ 701 h 782"/>
                <a:gd name="T8" fmla="*/ 0 w 527"/>
                <a:gd name="T9" fmla="*/ 54 h 782"/>
              </a:gdLst>
              <a:ahLst/>
              <a:cxnLst>
                <a:cxn ang="0">
                  <a:pos x="T0" y="T1"/>
                </a:cxn>
                <a:cxn ang="0">
                  <a:pos x="T2" y="T3"/>
                </a:cxn>
                <a:cxn ang="0">
                  <a:pos x="T4" y="T5"/>
                </a:cxn>
                <a:cxn ang="0">
                  <a:pos x="T6" y="T7"/>
                </a:cxn>
                <a:cxn ang="0">
                  <a:pos x="T8" y="T9"/>
                </a:cxn>
              </a:cxnLst>
              <a:rect l="0" t="0" r="r" b="b"/>
              <a:pathLst>
                <a:path w="527" h="782">
                  <a:moveTo>
                    <a:pt x="0" y="54"/>
                  </a:moveTo>
                  <a:cubicBezTo>
                    <a:pt x="144" y="0"/>
                    <a:pt x="323" y="29"/>
                    <a:pt x="473" y="136"/>
                  </a:cubicBezTo>
                  <a:cubicBezTo>
                    <a:pt x="527" y="782"/>
                    <a:pt x="527" y="782"/>
                    <a:pt x="527" y="782"/>
                  </a:cubicBezTo>
                  <a:cubicBezTo>
                    <a:pt x="377" y="675"/>
                    <a:pt x="198" y="645"/>
                    <a:pt x="53" y="701"/>
                  </a:cubicBezTo>
                  <a:lnTo>
                    <a:pt x="0" y="54"/>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śľíḑè"/>
            <p:cNvSpPr/>
            <p:nvPr/>
          </p:nvSpPr>
          <p:spPr bwMode="auto">
            <a:xfrm>
              <a:off x="4264026" y="2228850"/>
              <a:ext cx="1679575" cy="2946400"/>
            </a:xfrm>
            <a:custGeom>
              <a:avLst/>
              <a:gdLst>
                <a:gd name="T0" fmla="*/ 0 w 486"/>
                <a:gd name="T1" fmla="*/ 21 h 854"/>
                <a:gd name="T2" fmla="*/ 432 w 486"/>
                <a:gd name="T3" fmla="*/ 208 h 854"/>
                <a:gd name="T4" fmla="*/ 486 w 486"/>
                <a:gd name="T5" fmla="*/ 854 h 854"/>
                <a:gd name="T6" fmla="*/ 53 w 486"/>
                <a:gd name="T7" fmla="*/ 667 h 854"/>
                <a:gd name="T8" fmla="*/ 0 w 486"/>
                <a:gd name="T9" fmla="*/ 21 h 854"/>
              </a:gdLst>
              <a:ahLst/>
              <a:cxnLst>
                <a:cxn ang="0">
                  <a:pos x="T0" y="T1"/>
                </a:cxn>
                <a:cxn ang="0">
                  <a:pos x="T2" y="T3"/>
                </a:cxn>
                <a:cxn ang="0">
                  <a:pos x="T4" y="T5"/>
                </a:cxn>
                <a:cxn ang="0">
                  <a:pos x="T6" y="T7"/>
                </a:cxn>
                <a:cxn ang="0">
                  <a:pos x="T8" y="T9"/>
                </a:cxn>
              </a:cxnLst>
              <a:rect l="0" t="0" r="r" b="b"/>
              <a:pathLst>
                <a:path w="486" h="854">
                  <a:moveTo>
                    <a:pt x="0" y="21"/>
                  </a:moveTo>
                  <a:cubicBezTo>
                    <a:pt x="131" y="0"/>
                    <a:pt x="295" y="69"/>
                    <a:pt x="432" y="208"/>
                  </a:cubicBezTo>
                  <a:cubicBezTo>
                    <a:pt x="486" y="854"/>
                    <a:pt x="486" y="854"/>
                    <a:pt x="486" y="854"/>
                  </a:cubicBezTo>
                  <a:cubicBezTo>
                    <a:pt x="348" y="715"/>
                    <a:pt x="185" y="646"/>
                    <a:pt x="53" y="667"/>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iSḷiḑe"/>
            <p:cNvSpPr/>
            <p:nvPr/>
          </p:nvSpPr>
          <p:spPr bwMode="auto">
            <a:xfrm>
              <a:off x="4389438" y="2649538"/>
              <a:ext cx="1295400" cy="514350"/>
            </a:xfrm>
            <a:custGeom>
              <a:avLst/>
              <a:gdLst>
                <a:gd name="T0" fmla="*/ 354 w 375"/>
                <a:gd name="T1" fmla="*/ 144 h 149"/>
                <a:gd name="T2" fmla="*/ 14 w 375"/>
                <a:gd name="T3" fmla="*/ 30 h 149"/>
                <a:gd name="T4" fmla="*/ 1 w 375"/>
                <a:gd name="T5" fmla="*/ 20 h 149"/>
                <a:gd name="T6" fmla="*/ 1 w 375"/>
                <a:gd name="T7" fmla="*/ 20 h 149"/>
                <a:gd name="T8" fmla="*/ 11 w 375"/>
                <a:gd name="T9" fmla="*/ 6 h 149"/>
                <a:gd name="T10" fmla="*/ 130 w 375"/>
                <a:gd name="T11" fmla="*/ 8 h 149"/>
                <a:gd name="T12" fmla="*/ 370 w 375"/>
                <a:gd name="T13" fmla="*/ 127 h 149"/>
                <a:gd name="T14" fmla="*/ 370 w 375"/>
                <a:gd name="T15" fmla="*/ 144 h 149"/>
                <a:gd name="T16" fmla="*/ 370 w 375"/>
                <a:gd name="T17" fmla="*/ 144 h 149"/>
                <a:gd name="T18" fmla="*/ 354 w 375"/>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49">
                  <a:moveTo>
                    <a:pt x="354" y="144"/>
                  </a:moveTo>
                  <a:cubicBezTo>
                    <a:pt x="227" y="15"/>
                    <a:pt x="58" y="25"/>
                    <a:pt x="14" y="30"/>
                  </a:cubicBezTo>
                  <a:cubicBezTo>
                    <a:pt x="8" y="31"/>
                    <a:pt x="3" y="26"/>
                    <a:pt x="1" y="20"/>
                  </a:cubicBezTo>
                  <a:cubicBezTo>
                    <a:pt x="1" y="20"/>
                    <a:pt x="1" y="20"/>
                    <a:pt x="1" y="20"/>
                  </a:cubicBezTo>
                  <a:cubicBezTo>
                    <a:pt x="0" y="13"/>
                    <a:pt x="5" y="7"/>
                    <a:pt x="11" y="6"/>
                  </a:cubicBezTo>
                  <a:cubicBezTo>
                    <a:pt x="32" y="4"/>
                    <a:pt x="75" y="0"/>
                    <a:pt x="130" y="8"/>
                  </a:cubicBezTo>
                  <a:cubicBezTo>
                    <a:pt x="196" y="18"/>
                    <a:pt x="290" y="46"/>
                    <a:pt x="370" y="127"/>
                  </a:cubicBezTo>
                  <a:cubicBezTo>
                    <a:pt x="375" y="132"/>
                    <a:pt x="375" y="139"/>
                    <a:pt x="370" y="144"/>
                  </a:cubicBezTo>
                  <a:cubicBezTo>
                    <a:pt x="370" y="144"/>
                    <a:pt x="370" y="144"/>
                    <a:pt x="370" y="144"/>
                  </a:cubicBezTo>
                  <a:cubicBezTo>
                    <a:pt x="366" y="149"/>
                    <a:pt x="359"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îsḻiḍe"/>
            <p:cNvSpPr/>
            <p:nvPr/>
          </p:nvSpPr>
          <p:spPr bwMode="auto">
            <a:xfrm>
              <a:off x="4413251" y="2952750"/>
              <a:ext cx="1292225" cy="511175"/>
            </a:xfrm>
            <a:custGeom>
              <a:avLst/>
              <a:gdLst>
                <a:gd name="T0" fmla="*/ 354 w 374"/>
                <a:gd name="T1" fmla="*/ 143 h 148"/>
                <a:gd name="T2" fmla="*/ 13 w 374"/>
                <a:gd name="T3" fmla="*/ 29 h 148"/>
                <a:gd name="T4" fmla="*/ 1 w 374"/>
                <a:gd name="T5" fmla="*/ 19 h 148"/>
                <a:gd name="T6" fmla="*/ 1 w 374"/>
                <a:gd name="T7" fmla="*/ 19 h 148"/>
                <a:gd name="T8" fmla="*/ 11 w 374"/>
                <a:gd name="T9" fmla="*/ 5 h 148"/>
                <a:gd name="T10" fmla="*/ 129 w 374"/>
                <a:gd name="T11" fmla="*/ 7 h 148"/>
                <a:gd name="T12" fmla="*/ 370 w 374"/>
                <a:gd name="T13" fmla="*/ 126 h 148"/>
                <a:gd name="T14" fmla="*/ 370 w 374"/>
                <a:gd name="T15" fmla="*/ 143 h 148"/>
                <a:gd name="T16" fmla="*/ 370 w 374"/>
                <a:gd name="T17" fmla="*/ 143 h 148"/>
                <a:gd name="T18" fmla="*/ 354 w 374"/>
                <a:gd name="T1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3"/>
                  </a:moveTo>
                  <a:cubicBezTo>
                    <a:pt x="226" y="15"/>
                    <a:pt x="57" y="24"/>
                    <a:pt x="13" y="29"/>
                  </a:cubicBezTo>
                  <a:cubicBezTo>
                    <a:pt x="7" y="30"/>
                    <a:pt x="2" y="26"/>
                    <a:pt x="1" y="19"/>
                  </a:cubicBezTo>
                  <a:cubicBezTo>
                    <a:pt x="1" y="19"/>
                    <a:pt x="1" y="19"/>
                    <a:pt x="1" y="19"/>
                  </a:cubicBezTo>
                  <a:cubicBezTo>
                    <a:pt x="0" y="13"/>
                    <a:pt x="4" y="6"/>
                    <a:pt x="11" y="5"/>
                  </a:cubicBezTo>
                  <a:cubicBezTo>
                    <a:pt x="31" y="3"/>
                    <a:pt x="75" y="0"/>
                    <a:pt x="129" y="7"/>
                  </a:cubicBezTo>
                  <a:cubicBezTo>
                    <a:pt x="195" y="17"/>
                    <a:pt x="290" y="45"/>
                    <a:pt x="370" y="126"/>
                  </a:cubicBezTo>
                  <a:cubicBezTo>
                    <a:pt x="374" y="131"/>
                    <a:pt x="374" y="139"/>
                    <a:pt x="370" y="143"/>
                  </a:cubicBezTo>
                  <a:cubicBezTo>
                    <a:pt x="370" y="143"/>
                    <a:pt x="370" y="143"/>
                    <a:pt x="370" y="143"/>
                  </a:cubicBezTo>
                  <a:cubicBezTo>
                    <a:pt x="365" y="148"/>
                    <a:pt x="358" y="148"/>
                    <a:pt x="354" y="14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ṣliḍe"/>
            <p:cNvSpPr/>
            <p:nvPr/>
          </p:nvSpPr>
          <p:spPr bwMode="auto">
            <a:xfrm>
              <a:off x="4427538" y="3294063"/>
              <a:ext cx="1292225" cy="514350"/>
            </a:xfrm>
            <a:custGeom>
              <a:avLst/>
              <a:gdLst>
                <a:gd name="T0" fmla="*/ 354 w 374"/>
                <a:gd name="T1" fmla="*/ 144 h 149"/>
                <a:gd name="T2" fmla="*/ 13 w 374"/>
                <a:gd name="T3" fmla="*/ 30 h 149"/>
                <a:gd name="T4" fmla="*/ 1 w 374"/>
                <a:gd name="T5" fmla="*/ 20 h 149"/>
                <a:gd name="T6" fmla="*/ 1 w 374"/>
                <a:gd name="T7" fmla="*/ 20 h 149"/>
                <a:gd name="T8" fmla="*/ 11 w 374"/>
                <a:gd name="T9" fmla="*/ 6 h 149"/>
                <a:gd name="T10" fmla="*/ 129 w 374"/>
                <a:gd name="T11" fmla="*/ 8 h 149"/>
                <a:gd name="T12" fmla="*/ 370 w 374"/>
                <a:gd name="T13" fmla="*/ 127 h 149"/>
                <a:gd name="T14" fmla="*/ 370 w 374"/>
                <a:gd name="T15" fmla="*/ 144 h 149"/>
                <a:gd name="T16" fmla="*/ 370 w 374"/>
                <a:gd name="T17" fmla="*/ 144 h 149"/>
                <a:gd name="T18" fmla="*/ 354 w 374"/>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9">
                  <a:moveTo>
                    <a:pt x="354" y="144"/>
                  </a:moveTo>
                  <a:cubicBezTo>
                    <a:pt x="226" y="15"/>
                    <a:pt x="57" y="25"/>
                    <a:pt x="13" y="30"/>
                  </a:cubicBezTo>
                  <a:cubicBezTo>
                    <a:pt x="7" y="31"/>
                    <a:pt x="2" y="26"/>
                    <a:pt x="1" y="20"/>
                  </a:cubicBezTo>
                  <a:cubicBezTo>
                    <a:pt x="1" y="20"/>
                    <a:pt x="1" y="20"/>
                    <a:pt x="1" y="20"/>
                  </a:cubicBezTo>
                  <a:cubicBezTo>
                    <a:pt x="0" y="13"/>
                    <a:pt x="4" y="7"/>
                    <a:pt x="11" y="6"/>
                  </a:cubicBezTo>
                  <a:cubicBezTo>
                    <a:pt x="31" y="4"/>
                    <a:pt x="75" y="0"/>
                    <a:pt x="129" y="8"/>
                  </a:cubicBezTo>
                  <a:cubicBezTo>
                    <a:pt x="195" y="18"/>
                    <a:pt x="290" y="46"/>
                    <a:pt x="370" y="127"/>
                  </a:cubicBezTo>
                  <a:cubicBezTo>
                    <a:pt x="374" y="132"/>
                    <a:pt x="374" y="140"/>
                    <a:pt x="370" y="144"/>
                  </a:cubicBezTo>
                  <a:cubicBezTo>
                    <a:pt x="370" y="144"/>
                    <a:pt x="370" y="144"/>
                    <a:pt x="370" y="144"/>
                  </a:cubicBezTo>
                  <a:cubicBezTo>
                    <a:pt x="365" y="149"/>
                    <a:pt x="358"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îŝḷiḍè"/>
            <p:cNvSpPr/>
            <p:nvPr/>
          </p:nvSpPr>
          <p:spPr bwMode="auto">
            <a:xfrm>
              <a:off x="4489451" y="3673475"/>
              <a:ext cx="1292225" cy="511175"/>
            </a:xfrm>
            <a:custGeom>
              <a:avLst/>
              <a:gdLst>
                <a:gd name="T0" fmla="*/ 354 w 374"/>
                <a:gd name="T1" fmla="*/ 144 h 148"/>
                <a:gd name="T2" fmla="*/ 13 w 374"/>
                <a:gd name="T3" fmla="*/ 29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6" y="15"/>
                    <a:pt x="57" y="24"/>
                    <a:pt x="13" y="29"/>
                  </a:cubicBezTo>
                  <a:cubicBezTo>
                    <a:pt x="7" y="30"/>
                    <a:pt x="2" y="26"/>
                    <a:pt x="1" y="20"/>
                  </a:cubicBezTo>
                  <a:cubicBezTo>
                    <a:pt x="1" y="20"/>
                    <a:pt x="1" y="20"/>
                    <a:pt x="1" y="20"/>
                  </a:cubicBezTo>
                  <a:cubicBezTo>
                    <a:pt x="0" y="13"/>
                    <a:pt x="4" y="6"/>
                    <a:pt x="11" y="6"/>
                  </a:cubicBezTo>
                  <a:cubicBezTo>
                    <a:pt x="31" y="3"/>
                    <a:pt x="75" y="0"/>
                    <a:pt x="129" y="8"/>
                  </a:cubicBezTo>
                  <a:cubicBezTo>
                    <a:pt x="195"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işļïdè"/>
            <p:cNvSpPr/>
            <p:nvPr/>
          </p:nvSpPr>
          <p:spPr bwMode="auto">
            <a:xfrm>
              <a:off x="4537076" y="4098925"/>
              <a:ext cx="1292225" cy="509588"/>
            </a:xfrm>
            <a:custGeom>
              <a:avLst/>
              <a:gdLst>
                <a:gd name="T0" fmla="*/ 354 w 374"/>
                <a:gd name="T1" fmla="*/ 144 h 148"/>
                <a:gd name="T2" fmla="*/ 14 w 374"/>
                <a:gd name="T3" fmla="*/ 30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7" y="15"/>
                    <a:pt x="57" y="25"/>
                    <a:pt x="14" y="30"/>
                  </a:cubicBezTo>
                  <a:cubicBezTo>
                    <a:pt x="8" y="30"/>
                    <a:pt x="2" y="26"/>
                    <a:pt x="1" y="20"/>
                  </a:cubicBezTo>
                  <a:cubicBezTo>
                    <a:pt x="1" y="20"/>
                    <a:pt x="1" y="20"/>
                    <a:pt x="1" y="20"/>
                  </a:cubicBezTo>
                  <a:cubicBezTo>
                    <a:pt x="0" y="13"/>
                    <a:pt x="4" y="6"/>
                    <a:pt x="11" y="6"/>
                  </a:cubicBezTo>
                  <a:cubicBezTo>
                    <a:pt x="31" y="3"/>
                    <a:pt x="75" y="0"/>
                    <a:pt x="129" y="8"/>
                  </a:cubicBezTo>
                  <a:cubicBezTo>
                    <a:pt x="196"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iṩ1iḑè"/>
            <p:cNvSpPr/>
            <p:nvPr/>
          </p:nvSpPr>
          <p:spPr bwMode="auto">
            <a:xfrm>
              <a:off x="5864226" y="2408238"/>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6"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3"/>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sliďè"/>
            <p:cNvSpPr/>
            <p:nvPr/>
          </p:nvSpPr>
          <p:spPr bwMode="auto">
            <a:xfrm>
              <a:off x="5892801" y="2708275"/>
              <a:ext cx="1204913" cy="696913"/>
            </a:xfrm>
            <a:custGeom>
              <a:avLst/>
              <a:gdLst>
                <a:gd name="T0" fmla="*/ 23 w 349"/>
                <a:gd name="T1" fmla="*/ 195 h 202"/>
                <a:gd name="T2" fmla="*/ 339 w 349"/>
                <a:gd name="T3" fmla="*/ 24 h 202"/>
                <a:gd name="T4" fmla="*/ 349 w 349"/>
                <a:gd name="T5" fmla="*/ 13 h 202"/>
                <a:gd name="T6" fmla="*/ 349 w 349"/>
                <a:gd name="T7" fmla="*/ 13 h 202"/>
                <a:gd name="T8" fmla="*/ 337 w 349"/>
                <a:gd name="T9" fmla="*/ 0 h 202"/>
                <a:gd name="T10" fmla="*/ 221 w 349"/>
                <a:gd name="T11" fmla="*/ 23 h 202"/>
                <a:gd name="T12" fmla="*/ 4 w 349"/>
                <a:gd name="T13" fmla="*/ 181 h 202"/>
                <a:gd name="T14" fmla="*/ 7 w 349"/>
                <a:gd name="T15" fmla="*/ 198 h 202"/>
                <a:gd name="T16" fmla="*/ 7 w 349"/>
                <a:gd name="T17" fmla="*/ 198 h 202"/>
                <a:gd name="T18" fmla="*/ 23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3" y="195"/>
                  </a:moveTo>
                  <a:cubicBezTo>
                    <a:pt x="126" y="47"/>
                    <a:pt x="295" y="27"/>
                    <a:pt x="339" y="24"/>
                  </a:cubicBezTo>
                  <a:cubicBezTo>
                    <a:pt x="345" y="24"/>
                    <a:pt x="349" y="19"/>
                    <a:pt x="349" y="13"/>
                  </a:cubicBezTo>
                  <a:cubicBezTo>
                    <a:pt x="349" y="13"/>
                    <a:pt x="349" y="13"/>
                    <a:pt x="349" y="13"/>
                  </a:cubicBezTo>
                  <a:cubicBezTo>
                    <a:pt x="349" y="6"/>
                    <a:pt x="344" y="0"/>
                    <a:pt x="337" y="0"/>
                  </a:cubicBezTo>
                  <a:cubicBezTo>
                    <a:pt x="317" y="1"/>
                    <a:pt x="273" y="6"/>
                    <a:pt x="221" y="23"/>
                  </a:cubicBezTo>
                  <a:cubicBezTo>
                    <a:pt x="157" y="44"/>
                    <a:pt x="69" y="88"/>
                    <a:pt x="4" y="181"/>
                  </a:cubicBezTo>
                  <a:cubicBezTo>
                    <a:pt x="0" y="187"/>
                    <a:pt x="2" y="194"/>
                    <a:pt x="7" y="198"/>
                  </a:cubicBezTo>
                  <a:cubicBezTo>
                    <a:pt x="7" y="198"/>
                    <a:pt x="7" y="198"/>
                    <a:pt x="7" y="198"/>
                  </a:cubicBezTo>
                  <a:cubicBezTo>
                    <a:pt x="12" y="202"/>
                    <a:pt x="19" y="201"/>
                    <a:pt x="23"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ïšlíḑé"/>
            <p:cNvSpPr/>
            <p:nvPr/>
          </p:nvSpPr>
          <p:spPr bwMode="auto">
            <a:xfrm>
              <a:off x="5940426" y="3049588"/>
              <a:ext cx="1206500" cy="696913"/>
            </a:xfrm>
            <a:custGeom>
              <a:avLst/>
              <a:gdLst>
                <a:gd name="T0" fmla="*/ 22 w 349"/>
                <a:gd name="T1" fmla="*/ 195 h 202"/>
                <a:gd name="T2" fmla="*/ 338 w 349"/>
                <a:gd name="T3" fmla="*/ 24 h 202"/>
                <a:gd name="T4" fmla="*/ 349 w 349"/>
                <a:gd name="T5" fmla="*/ 13 h 202"/>
                <a:gd name="T6" fmla="*/ 349 w 349"/>
                <a:gd name="T7" fmla="*/ 13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7"/>
                    <a:pt x="294" y="27"/>
                    <a:pt x="338" y="24"/>
                  </a:cubicBezTo>
                  <a:cubicBezTo>
                    <a:pt x="344" y="24"/>
                    <a:pt x="348" y="19"/>
                    <a:pt x="349" y="13"/>
                  </a:cubicBezTo>
                  <a:cubicBezTo>
                    <a:pt x="349" y="13"/>
                    <a:pt x="349" y="13"/>
                    <a:pt x="349" y="13"/>
                  </a:cubicBezTo>
                  <a:cubicBezTo>
                    <a:pt x="349" y="6"/>
                    <a:pt x="343" y="0"/>
                    <a:pt x="336" y="0"/>
                  </a:cubicBezTo>
                  <a:cubicBezTo>
                    <a:pt x="316" y="2"/>
                    <a:pt x="272" y="6"/>
                    <a:pt x="220" y="23"/>
                  </a:cubicBezTo>
                  <a:cubicBezTo>
                    <a:pt x="156" y="44"/>
                    <a:pt x="68" y="88"/>
                    <a:pt x="4" y="181"/>
                  </a:cubicBezTo>
                  <a:cubicBezTo>
                    <a:pt x="0" y="187"/>
                    <a:pt x="1" y="194"/>
                    <a:pt x="6" y="198"/>
                  </a:cubicBezTo>
                  <a:cubicBezTo>
                    <a:pt x="6" y="198"/>
                    <a:pt x="6" y="198"/>
                    <a:pt x="6" y="198"/>
                  </a:cubicBezTo>
                  <a:cubicBezTo>
                    <a:pt x="11" y="202"/>
                    <a:pt x="18" y="201"/>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Sḻíḓê"/>
            <p:cNvSpPr/>
            <p:nvPr/>
          </p:nvSpPr>
          <p:spPr bwMode="auto">
            <a:xfrm>
              <a:off x="5943601" y="3432175"/>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4"/>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Sļîdé"/>
            <p:cNvSpPr/>
            <p:nvPr/>
          </p:nvSpPr>
          <p:spPr bwMode="auto">
            <a:xfrm>
              <a:off x="5967413" y="3860800"/>
              <a:ext cx="1206500" cy="692150"/>
            </a:xfrm>
            <a:custGeom>
              <a:avLst/>
              <a:gdLst>
                <a:gd name="T0" fmla="*/ 22 w 349"/>
                <a:gd name="T1" fmla="*/ 195 h 201"/>
                <a:gd name="T2" fmla="*/ 338 w 349"/>
                <a:gd name="T3" fmla="*/ 24 h 201"/>
                <a:gd name="T4" fmla="*/ 349 w 349"/>
                <a:gd name="T5" fmla="*/ 12 h 201"/>
                <a:gd name="T6" fmla="*/ 349 w 349"/>
                <a:gd name="T7" fmla="*/ 12 h 201"/>
                <a:gd name="T8" fmla="*/ 337 w 349"/>
                <a:gd name="T9" fmla="*/ 0 h 201"/>
                <a:gd name="T10" fmla="*/ 220 w 349"/>
                <a:gd name="T11" fmla="*/ 22 h 201"/>
                <a:gd name="T12" fmla="*/ 4 w 349"/>
                <a:gd name="T13" fmla="*/ 181 h 201"/>
                <a:gd name="T14" fmla="*/ 7 w 349"/>
                <a:gd name="T15" fmla="*/ 198 h 201"/>
                <a:gd name="T16" fmla="*/ 7 w 349"/>
                <a:gd name="T17" fmla="*/ 198 h 201"/>
                <a:gd name="T18" fmla="*/ 22 w 349"/>
                <a:gd name="T19" fmla="*/ 19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1">
                  <a:moveTo>
                    <a:pt x="22" y="195"/>
                  </a:moveTo>
                  <a:cubicBezTo>
                    <a:pt x="126" y="46"/>
                    <a:pt x="294" y="27"/>
                    <a:pt x="338" y="24"/>
                  </a:cubicBezTo>
                  <a:cubicBezTo>
                    <a:pt x="344" y="24"/>
                    <a:pt x="349" y="18"/>
                    <a:pt x="349" y="12"/>
                  </a:cubicBezTo>
                  <a:cubicBezTo>
                    <a:pt x="349" y="12"/>
                    <a:pt x="349" y="12"/>
                    <a:pt x="349" y="12"/>
                  </a:cubicBezTo>
                  <a:cubicBezTo>
                    <a:pt x="349" y="5"/>
                    <a:pt x="343" y="0"/>
                    <a:pt x="337" y="0"/>
                  </a:cubicBezTo>
                  <a:cubicBezTo>
                    <a:pt x="316" y="1"/>
                    <a:pt x="273" y="5"/>
                    <a:pt x="220" y="22"/>
                  </a:cubicBezTo>
                  <a:cubicBezTo>
                    <a:pt x="157" y="43"/>
                    <a:pt x="69" y="87"/>
                    <a:pt x="4" y="181"/>
                  </a:cubicBezTo>
                  <a:cubicBezTo>
                    <a:pt x="0" y="186"/>
                    <a:pt x="1" y="194"/>
                    <a:pt x="7" y="198"/>
                  </a:cubicBezTo>
                  <a:cubicBezTo>
                    <a:pt x="7" y="198"/>
                    <a:pt x="7" y="198"/>
                    <a:pt x="7" y="198"/>
                  </a:cubicBezTo>
                  <a:cubicBezTo>
                    <a:pt x="12" y="201"/>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îş1îdê"/>
            <p:cNvSpPr/>
            <p:nvPr/>
          </p:nvSpPr>
          <p:spPr bwMode="auto">
            <a:xfrm>
              <a:off x="5443538" y="5670550"/>
              <a:ext cx="2840038" cy="146050"/>
            </a:xfrm>
            <a:prstGeom prst="ellipse">
              <a:avLst/>
            </a:prstGeom>
            <a:solidFill>
              <a:srgbClr val="DDBA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iṣ1ïďè"/>
            <p:cNvSpPr/>
            <p:nvPr/>
          </p:nvSpPr>
          <p:spPr bwMode="auto">
            <a:xfrm>
              <a:off x="7062788" y="3511550"/>
              <a:ext cx="625475" cy="2190750"/>
            </a:xfrm>
            <a:custGeom>
              <a:avLst/>
              <a:gdLst>
                <a:gd name="T0" fmla="*/ 82 w 181"/>
                <a:gd name="T1" fmla="*/ 30 h 635"/>
                <a:gd name="T2" fmla="*/ 0 w 181"/>
                <a:gd name="T3" fmla="*/ 631 h 635"/>
                <a:gd name="T4" fmla="*/ 17 w 181"/>
                <a:gd name="T5" fmla="*/ 635 h 635"/>
                <a:gd name="T6" fmla="*/ 181 w 181"/>
                <a:gd name="T7" fmla="*/ 57 h 635"/>
                <a:gd name="T8" fmla="*/ 82 w 181"/>
                <a:gd name="T9" fmla="*/ 30 h 635"/>
              </a:gdLst>
              <a:ahLst/>
              <a:cxnLst>
                <a:cxn ang="0">
                  <a:pos x="T0" y="T1"/>
                </a:cxn>
                <a:cxn ang="0">
                  <a:pos x="T2" y="T3"/>
                </a:cxn>
                <a:cxn ang="0">
                  <a:pos x="T4" y="T5"/>
                </a:cxn>
                <a:cxn ang="0">
                  <a:pos x="T6" y="T7"/>
                </a:cxn>
                <a:cxn ang="0">
                  <a:pos x="T8" y="T9"/>
                </a:cxn>
              </a:cxnLst>
              <a:rect l="0" t="0" r="r" b="b"/>
              <a:pathLst>
                <a:path w="181" h="635">
                  <a:moveTo>
                    <a:pt x="82" y="30"/>
                  </a:moveTo>
                  <a:cubicBezTo>
                    <a:pt x="0" y="631"/>
                    <a:pt x="0" y="631"/>
                    <a:pt x="0" y="631"/>
                  </a:cubicBezTo>
                  <a:cubicBezTo>
                    <a:pt x="17" y="635"/>
                    <a:pt x="17" y="635"/>
                    <a:pt x="17" y="635"/>
                  </a:cubicBezTo>
                  <a:cubicBezTo>
                    <a:pt x="181" y="57"/>
                    <a:pt x="181" y="57"/>
                    <a:pt x="181" y="57"/>
                  </a:cubicBezTo>
                  <a:cubicBezTo>
                    <a:pt x="181" y="57"/>
                    <a:pt x="139" y="0"/>
                    <a:pt x="82" y="3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ṩḻíḍé"/>
            <p:cNvSpPr/>
            <p:nvPr/>
          </p:nvSpPr>
          <p:spPr bwMode="auto">
            <a:xfrm>
              <a:off x="6219826" y="3563938"/>
              <a:ext cx="1238250" cy="1431925"/>
            </a:xfrm>
            <a:custGeom>
              <a:avLst/>
              <a:gdLst>
                <a:gd name="T0" fmla="*/ 299 w 358"/>
                <a:gd name="T1" fmla="*/ 0 h 415"/>
                <a:gd name="T2" fmla="*/ 16 w 358"/>
                <a:gd name="T3" fmla="*/ 164 h 415"/>
                <a:gd name="T4" fmla="*/ 187 w 358"/>
                <a:gd name="T5" fmla="*/ 415 h 415"/>
                <a:gd name="T6" fmla="*/ 202 w 358"/>
                <a:gd name="T7" fmla="*/ 403 h 415"/>
                <a:gd name="T8" fmla="*/ 77 w 358"/>
                <a:gd name="T9" fmla="*/ 192 h 415"/>
                <a:gd name="T10" fmla="*/ 303 w 358"/>
                <a:gd name="T11" fmla="*/ 100 h 415"/>
                <a:gd name="T12" fmla="*/ 299 w 358"/>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358" h="415">
                  <a:moveTo>
                    <a:pt x="299" y="0"/>
                  </a:moveTo>
                  <a:cubicBezTo>
                    <a:pt x="299" y="0"/>
                    <a:pt x="32" y="127"/>
                    <a:pt x="16" y="164"/>
                  </a:cubicBezTo>
                  <a:cubicBezTo>
                    <a:pt x="0" y="200"/>
                    <a:pt x="130" y="363"/>
                    <a:pt x="187" y="415"/>
                  </a:cubicBezTo>
                  <a:cubicBezTo>
                    <a:pt x="202" y="403"/>
                    <a:pt x="202" y="403"/>
                    <a:pt x="202" y="403"/>
                  </a:cubicBezTo>
                  <a:cubicBezTo>
                    <a:pt x="77" y="192"/>
                    <a:pt x="77" y="192"/>
                    <a:pt x="77" y="192"/>
                  </a:cubicBezTo>
                  <a:cubicBezTo>
                    <a:pt x="77" y="192"/>
                    <a:pt x="232" y="147"/>
                    <a:pt x="303" y="100"/>
                  </a:cubicBezTo>
                  <a:cubicBezTo>
                    <a:pt x="303" y="100"/>
                    <a:pt x="358" y="40"/>
                    <a:pt x="299" y="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ṧľiďê"/>
            <p:cNvSpPr/>
            <p:nvPr/>
          </p:nvSpPr>
          <p:spPr bwMode="auto">
            <a:xfrm>
              <a:off x="6962776" y="2441575"/>
              <a:ext cx="909638" cy="1487488"/>
            </a:xfrm>
            <a:custGeom>
              <a:avLst/>
              <a:gdLst>
                <a:gd name="T0" fmla="*/ 231 w 263"/>
                <a:gd name="T1" fmla="*/ 9 h 431"/>
                <a:gd name="T2" fmla="*/ 256 w 263"/>
                <a:gd name="T3" fmla="*/ 35 h 431"/>
                <a:gd name="T4" fmla="*/ 262 w 263"/>
                <a:gd name="T5" fmla="*/ 72 h 431"/>
                <a:gd name="T6" fmla="*/ 262 w 263"/>
                <a:gd name="T7" fmla="*/ 128 h 431"/>
                <a:gd name="T8" fmla="*/ 258 w 263"/>
                <a:gd name="T9" fmla="*/ 183 h 431"/>
                <a:gd name="T10" fmla="*/ 243 w 263"/>
                <a:gd name="T11" fmla="*/ 412 h 431"/>
                <a:gd name="T12" fmla="*/ 116 w 263"/>
                <a:gd name="T13" fmla="*/ 422 h 431"/>
                <a:gd name="T14" fmla="*/ 0 w 263"/>
                <a:gd name="T15" fmla="*/ 368 h 431"/>
                <a:gd name="T16" fmla="*/ 85 w 263"/>
                <a:gd name="T17" fmla="*/ 215 h 431"/>
                <a:gd name="T18" fmla="*/ 141 w 263"/>
                <a:gd name="T19" fmla="*/ 49 h 431"/>
                <a:gd name="T20" fmla="*/ 177 w 263"/>
                <a:gd name="T21" fmla="*/ 0 h 431"/>
                <a:gd name="T22" fmla="*/ 231 w 263"/>
                <a:gd name="T23" fmla="*/ 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431">
                  <a:moveTo>
                    <a:pt x="231" y="9"/>
                  </a:moveTo>
                  <a:cubicBezTo>
                    <a:pt x="243" y="13"/>
                    <a:pt x="251" y="24"/>
                    <a:pt x="256" y="35"/>
                  </a:cubicBezTo>
                  <a:cubicBezTo>
                    <a:pt x="260" y="47"/>
                    <a:pt x="261" y="60"/>
                    <a:pt x="262" y="72"/>
                  </a:cubicBezTo>
                  <a:cubicBezTo>
                    <a:pt x="263" y="91"/>
                    <a:pt x="263" y="110"/>
                    <a:pt x="262" y="128"/>
                  </a:cubicBezTo>
                  <a:cubicBezTo>
                    <a:pt x="261" y="147"/>
                    <a:pt x="260" y="165"/>
                    <a:pt x="258" y="183"/>
                  </a:cubicBezTo>
                  <a:cubicBezTo>
                    <a:pt x="252" y="261"/>
                    <a:pt x="243" y="412"/>
                    <a:pt x="243" y="412"/>
                  </a:cubicBezTo>
                  <a:cubicBezTo>
                    <a:pt x="203" y="429"/>
                    <a:pt x="158" y="431"/>
                    <a:pt x="116" y="422"/>
                  </a:cubicBezTo>
                  <a:cubicBezTo>
                    <a:pt x="74" y="413"/>
                    <a:pt x="35" y="393"/>
                    <a:pt x="0" y="368"/>
                  </a:cubicBezTo>
                  <a:cubicBezTo>
                    <a:pt x="38" y="324"/>
                    <a:pt x="64" y="270"/>
                    <a:pt x="85" y="215"/>
                  </a:cubicBezTo>
                  <a:cubicBezTo>
                    <a:pt x="105" y="160"/>
                    <a:pt x="121" y="104"/>
                    <a:pt x="141" y="49"/>
                  </a:cubicBezTo>
                  <a:cubicBezTo>
                    <a:pt x="148" y="30"/>
                    <a:pt x="158" y="9"/>
                    <a:pt x="177" y="0"/>
                  </a:cubicBezTo>
                  <a:lnTo>
                    <a:pt x="231" y="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íṧļiḑé"/>
            <p:cNvSpPr/>
            <p:nvPr/>
          </p:nvSpPr>
          <p:spPr bwMode="auto">
            <a:xfrm>
              <a:off x="7591426" y="2187575"/>
              <a:ext cx="207963" cy="338138"/>
            </a:xfrm>
            <a:custGeom>
              <a:avLst/>
              <a:gdLst>
                <a:gd name="T0" fmla="*/ 57 w 60"/>
                <a:gd name="T1" fmla="*/ 31 h 98"/>
                <a:gd name="T2" fmla="*/ 45 w 60"/>
                <a:gd name="T3" fmla="*/ 87 h 98"/>
                <a:gd name="T4" fmla="*/ 0 w 60"/>
                <a:gd name="T5" fmla="*/ 74 h 98"/>
                <a:gd name="T6" fmla="*/ 20 w 60"/>
                <a:gd name="T7" fmla="*/ 15 h 98"/>
                <a:gd name="T8" fmla="*/ 57 w 60"/>
                <a:gd name="T9" fmla="*/ 31 h 98"/>
              </a:gdLst>
              <a:ahLst/>
              <a:cxnLst>
                <a:cxn ang="0">
                  <a:pos x="T0" y="T1"/>
                </a:cxn>
                <a:cxn ang="0">
                  <a:pos x="T2" y="T3"/>
                </a:cxn>
                <a:cxn ang="0">
                  <a:pos x="T4" y="T5"/>
                </a:cxn>
                <a:cxn ang="0">
                  <a:pos x="T6" y="T7"/>
                </a:cxn>
                <a:cxn ang="0">
                  <a:pos x="T8" y="T9"/>
                </a:cxn>
              </a:cxnLst>
              <a:rect l="0" t="0" r="r" b="b"/>
              <a:pathLst>
                <a:path w="60" h="98">
                  <a:moveTo>
                    <a:pt x="57" y="31"/>
                  </a:moveTo>
                  <a:cubicBezTo>
                    <a:pt x="57" y="31"/>
                    <a:pt x="44" y="58"/>
                    <a:pt x="45" y="87"/>
                  </a:cubicBezTo>
                  <a:cubicBezTo>
                    <a:pt x="45" y="87"/>
                    <a:pt x="15" y="98"/>
                    <a:pt x="0" y="74"/>
                  </a:cubicBezTo>
                  <a:cubicBezTo>
                    <a:pt x="0" y="74"/>
                    <a:pt x="18" y="51"/>
                    <a:pt x="20" y="15"/>
                  </a:cubicBezTo>
                  <a:cubicBezTo>
                    <a:pt x="20" y="15"/>
                    <a:pt x="60" y="0"/>
                    <a:pt x="57" y="31"/>
                  </a:cubicBezTo>
                  <a:close/>
                </a:path>
              </a:pathLst>
            </a:custGeom>
            <a:solidFill>
              <a:schemeClr val="bg1">
                <a:lumMod val="95000"/>
              </a:schemeClr>
            </a:solidFill>
            <a:ln>
              <a:noFill/>
            </a:ln>
          </p:spPr>
          <p:txBody>
            <a:bodyPr anchor="ctr"/>
            <a:lstStyle/>
            <a:p>
              <a:pPr algn="ctr"/>
              <a:endParaRPr sz="2400"/>
            </a:p>
          </p:txBody>
        </p:sp>
        <p:sp>
          <p:nvSpPr>
            <p:cNvPr id="39" name="îŝ1îḑê"/>
            <p:cNvSpPr/>
            <p:nvPr/>
          </p:nvSpPr>
          <p:spPr bwMode="auto">
            <a:xfrm>
              <a:off x="6832601" y="2590800"/>
              <a:ext cx="1036638" cy="900113"/>
            </a:xfrm>
            <a:custGeom>
              <a:avLst/>
              <a:gdLst>
                <a:gd name="T0" fmla="*/ 297 w 300"/>
                <a:gd name="T1" fmla="*/ 0 h 261"/>
                <a:gd name="T2" fmla="*/ 293 w 300"/>
                <a:gd name="T3" fmla="*/ 67 h 261"/>
                <a:gd name="T4" fmla="*/ 203 w 300"/>
                <a:gd name="T5" fmla="*/ 215 h 261"/>
                <a:gd name="T6" fmla="*/ 18 w 300"/>
                <a:gd name="T7" fmla="*/ 237 h 261"/>
                <a:gd name="T8" fmla="*/ 6 w 300"/>
                <a:gd name="T9" fmla="*/ 221 h 261"/>
                <a:gd name="T10" fmla="*/ 37 w 300"/>
                <a:gd name="T11" fmla="*/ 217 h 261"/>
                <a:gd name="T12" fmla="*/ 267 w 300"/>
                <a:gd name="T13" fmla="*/ 1 h 261"/>
                <a:gd name="T14" fmla="*/ 297 w 300"/>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61">
                  <a:moveTo>
                    <a:pt x="297" y="0"/>
                  </a:moveTo>
                  <a:cubicBezTo>
                    <a:pt x="300" y="0"/>
                    <a:pt x="293" y="64"/>
                    <a:pt x="293" y="67"/>
                  </a:cubicBezTo>
                  <a:cubicBezTo>
                    <a:pt x="283" y="125"/>
                    <a:pt x="251" y="181"/>
                    <a:pt x="203" y="215"/>
                  </a:cubicBezTo>
                  <a:cubicBezTo>
                    <a:pt x="153" y="249"/>
                    <a:pt x="74" y="261"/>
                    <a:pt x="18" y="237"/>
                  </a:cubicBezTo>
                  <a:cubicBezTo>
                    <a:pt x="12" y="234"/>
                    <a:pt x="0" y="228"/>
                    <a:pt x="6" y="221"/>
                  </a:cubicBezTo>
                  <a:cubicBezTo>
                    <a:pt x="10" y="215"/>
                    <a:pt x="32" y="217"/>
                    <a:pt x="37" y="217"/>
                  </a:cubicBezTo>
                  <a:cubicBezTo>
                    <a:pt x="96" y="219"/>
                    <a:pt x="253" y="225"/>
                    <a:pt x="267" y="1"/>
                  </a:cubicBezTo>
                  <a:lnTo>
                    <a:pt x="297" y="0"/>
                  </a:lnTo>
                  <a:close/>
                </a:path>
              </a:pathLst>
            </a:custGeom>
            <a:solidFill>
              <a:schemeClr val="bg1">
                <a:lumMod val="95000"/>
              </a:schemeClr>
            </a:solidFill>
            <a:ln>
              <a:noFill/>
            </a:ln>
          </p:spPr>
          <p:txBody>
            <a:bodyPr anchor="ctr"/>
            <a:lstStyle/>
            <a:p>
              <a:pPr algn="ctr"/>
              <a:endParaRPr sz="2400"/>
            </a:p>
          </p:txBody>
        </p:sp>
        <p:sp>
          <p:nvSpPr>
            <p:cNvPr id="40" name="í$ḷídê"/>
            <p:cNvSpPr/>
            <p:nvPr/>
          </p:nvSpPr>
          <p:spPr bwMode="auto">
            <a:xfrm>
              <a:off x="6403976" y="1887538"/>
              <a:ext cx="1108075" cy="817563"/>
            </a:xfrm>
            <a:custGeom>
              <a:avLst/>
              <a:gdLst>
                <a:gd name="T0" fmla="*/ 320 w 321"/>
                <a:gd name="T1" fmla="*/ 203 h 237"/>
                <a:gd name="T2" fmla="*/ 256 w 321"/>
                <a:gd name="T3" fmla="*/ 221 h 237"/>
                <a:gd name="T4" fmla="*/ 86 w 321"/>
                <a:gd name="T5" fmla="*/ 186 h 237"/>
                <a:gd name="T6" fmla="*/ 3 w 321"/>
                <a:gd name="T7" fmla="*/ 20 h 237"/>
                <a:gd name="T8" fmla="*/ 14 w 321"/>
                <a:gd name="T9" fmla="*/ 2 h 237"/>
                <a:gd name="T10" fmla="*/ 28 w 321"/>
                <a:gd name="T11" fmla="*/ 31 h 237"/>
                <a:gd name="T12" fmla="*/ 309 w 321"/>
                <a:gd name="T13" fmla="*/ 174 h 237"/>
                <a:gd name="T14" fmla="*/ 320 w 321"/>
                <a:gd name="T15" fmla="*/ 203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37">
                  <a:moveTo>
                    <a:pt x="320" y="203"/>
                  </a:moveTo>
                  <a:cubicBezTo>
                    <a:pt x="321" y="205"/>
                    <a:pt x="259" y="220"/>
                    <a:pt x="256" y="221"/>
                  </a:cubicBezTo>
                  <a:cubicBezTo>
                    <a:pt x="198" y="231"/>
                    <a:pt x="134" y="221"/>
                    <a:pt x="86" y="186"/>
                  </a:cubicBezTo>
                  <a:cubicBezTo>
                    <a:pt x="37" y="151"/>
                    <a:pt x="0" y="80"/>
                    <a:pt x="3" y="20"/>
                  </a:cubicBezTo>
                  <a:cubicBezTo>
                    <a:pt x="4" y="13"/>
                    <a:pt x="5" y="0"/>
                    <a:pt x="14" y="2"/>
                  </a:cubicBezTo>
                  <a:cubicBezTo>
                    <a:pt x="21" y="5"/>
                    <a:pt x="26" y="26"/>
                    <a:pt x="28" y="31"/>
                  </a:cubicBezTo>
                  <a:cubicBezTo>
                    <a:pt x="47" y="87"/>
                    <a:pt x="93" y="237"/>
                    <a:pt x="309" y="174"/>
                  </a:cubicBezTo>
                  <a:cubicBezTo>
                    <a:pt x="309" y="174"/>
                    <a:pt x="320" y="203"/>
                    <a:pt x="320" y="203"/>
                  </a:cubicBezTo>
                  <a:close/>
                </a:path>
              </a:pathLst>
            </a:custGeom>
            <a:solidFill>
              <a:schemeClr val="bg1">
                <a:lumMod val="95000"/>
              </a:schemeClr>
            </a:solidFill>
            <a:ln>
              <a:noFill/>
            </a:ln>
          </p:spPr>
          <p:txBody>
            <a:bodyPr anchor="ctr"/>
            <a:lstStyle/>
            <a:p>
              <a:pPr algn="ctr"/>
              <a:endParaRPr sz="2400"/>
            </a:p>
          </p:txBody>
        </p:sp>
        <p:sp>
          <p:nvSpPr>
            <p:cNvPr id="41" name="îş1íḍè"/>
            <p:cNvSpPr/>
            <p:nvPr/>
          </p:nvSpPr>
          <p:spPr bwMode="auto">
            <a:xfrm>
              <a:off x="6924676" y="5667375"/>
              <a:ext cx="196850" cy="90488"/>
            </a:xfrm>
            <a:custGeom>
              <a:avLst/>
              <a:gdLst>
                <a:gd name="T0" fmla="*/ 41 w 57"/>
                <a:gd name="T1" fmla="*/ 8 h 26"/>
                <a:gd name="T2" fmla="*/ 0 w 57"/>
                <a:gd name="T3" fmla="*/ 11 h 26"/>
                <a:gd name="T4" fmla="*/ 54 w 57"/>
                <a:gd name="T5" fmla="*/ 26 h 26"/>
                <a:gd name="T6" fmla="*/ 57 w 57"/>
                <a:gd name="T7" fmla="*/ 12 h 26"/>
                <a:gd name="T8" fmla="*/ 41 w 57"/>
                <a:gd name="T9" fmla="*/ 8 h 26"/>
              </a:gdLst>
              <a:ahLst/>
              <a:cxnLst>
                <a:cxn ang="0">
                  <a:pos x="T0" y="T1"/>
                </a:cxn>
                <a:cxn ang="0">
                  <a:pos x="T2" y="T3"/>
                </a:cxn>
                <a:cxn ang="0">
                  <a:pos x="T4" y="T5"/>
                </a:cxn>
                <a:cxn ang="0">
                  <a:pos x="T6" y="T7"/>
                </a:cxn>
                <a:cxn ang="0">
                  <a:pos x="T8" y="T9"/>
                </a:cxn>
              </a:cxnLst>
              <a:rect l="0" t="0" r="r" b="b"/>
              <a:pathLst>
                <a:path w="57" h="26">
                  <a:moveTo>
                    <a:pt x="41" y="8"/>
                  </a:moveTo>
                  <a:cubicBezTo>
                    <a:pt x="41" y="8"/>
                    <a:pt x="16" y="0"/>
                    <a:pt x="0" y="11"/>
                  </a:cubicBezTo>
                  <a:cubicBezTo>
                    <a:pt x="54" y="26"/>
                    <a:pt x="54" y="26"/>
                    <a:pt x="54" y="26"/>
                  </a:cubicBezTo>
                  <a:cubicBezTo>
                    <a:pt x="57" y="12"/>
                    <a:pt x="57" y="12"/>
                    <a:pt x="57" y="12"/>
                  </a:cubicBezTo>
                  <a:lnTo>
                    <a:pt x="41" y="8"/>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ïśļïḑè"/>
            <p:cNvSpPr/>
            <p:nvPr/>
          </p:nvSpPr>
          <p:spPr bwMode="auto">
            <a:xfrm>
              <a:off x="6789738" y="4949825"/>
              <a:ext cx="163513" cy="176213"/>
            </a:xfrm>
            <a:custGeom>
              <a:avLst/>
              <a:gdLst>
                <a:gd name="T0" fmla="*/ 23 w 47"/>
                <a:gd name="T1" fmla="*/ 12 h 51"/>
                <a:gd name="T2" fmla="*/ 0 w 47"/>
                <a:gd name="T3" fmla="*/ 51 h 51"/>
                <a:gd name="T4" fmla="*/ 47 w 47"/>
                <a:gd name="T5" fmla="*/ 11 h 51"/>
                <a:gd name="T6" fmla="*/ 36 w 47"/>
                <a:gd name="T7" fmla="*/ 0 h 51"/>
                <a:gd name="T8" fmla="*/ 23 w 47"/>
                <a:gd name="T9" fmla="*/ 12 h 51"/>
              </a:gdLst>
              <a:ahLst/>
              <a:cxnLst>
                <a:cxn ang="0">
                  <a:pos x="T0" y="T1"/>
                </a:cxn>
                <a:cxn ang="0">
                  <a:pos x="T2" y="T3"/>
                </a:cxn>
                <a:cxn ang="0">
                  <a:pos x="T4" y="T5"/>
                </a:cxn>
                <a:cxn ang="0">
                  <a:pos x="T6" y="T7"/>
                </a:cxn>
                <a:cxn ang="0">
                  <a:pos x="T8" y="T9"/>
                </a:cxn>
              </a:cxnLst>
              <a:rect l="0" t="0" r="r" b="b"/>
              <a:pathLst>
                <a:path w="47" h="51">
                  <a:moveTo>
                    <a:pt x="23" y="12"/>
                  </a:moveTo>
                  <a:cubicBezTo>
                    <a:pt x="23" y="12"/>
                    <a:pt x="0" y="30"/>
                    <a:pt x="0" y="51"/>
                  </a:cubicBezTo>
                  <a:cubicBezTo>
                    <a:pt x="47" y="11"/>
                    <a:pt x="47" y="11"/>
                    <a:pt x="47" y="11"/>
                  </a:cubicBezTo>
                  <a:cubicBezTo>
                    <a:pt x="36" y="0"/>
                    <a:pt x="36" y="0"/>
                    <a:pt x="36" y="0"/>
                  </a:cubicBezTo>
                  <a:lnTo>
                    <a:pt x="23" y="12"/>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iṣ1ide"/>
            <p:cNvSpPr/>
            <p:nvPr/>
          </p:nvSpPr>
          <p:spPr bwMode="auto">
            <a:xfrm>
              <a:off x="7708901" y="2225675"/>
              <a:ext cx="201613" cy="479425"/>
            </a:xfrm>
            <a:custGeom>
              <a:avLst/>
              <a:gdLst>
                <a:gd name="T0" fmla="*/ 0 w 58"/>
                <a:gd name="T1" fmla="*/ 136 h 139"/>
                <a:gd name="T2" fmla="*/ 58 w 58"/>
                <a:gd name="T3" fmla="*/ 139 h 139"/>
                <a:gd name="T4" fmla="*/ 0 w 58"/>
                <a:gd name="T5" fmla="*/ 136 h 139"/>
              </a:gdLst>
              <a:ahLst/>
              <a:cxnLst>
                <a:cxn ang="0">
                  <a:pos x="T0" y="T1"/>
                </a:cxn>
                <a:cxn ang="0">
                  <a:pos x="T2" y="T3"/>
                </a:cxn>
                <a:cxn ang="0">
                  <a:pos x="T4" y="T5"/>
                </a:cxn>
              </a:cxnLst>
              <a:rect l="0" t="0" r="r" b="b"/>
              <a:pathLst>
                <a:path w="58" h="139">
                  <a:moveTo>
                    <a:pt x="0" y="136"/>
                  </a:moveTo>
                  <a:cubicBezTo>
                    <a:pt x="58" y="139"/>
                    <a:pt x="58" y="139"/>
                    <a:pt x="58" y="139"/>
                  </a:cubicBezTo>
                  <a:cubicBezTo>
                    <a:pt x="58" y="139"/>
                    <a:pt x="27" y="0"/>
                    <a:pt x="0" y="136"/>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íşḻîḋe"/>
            <p:cNvSpPr/>
            <p:nvPr/>
          </p:nvSpPr>
          <p:spPr bwMode="auto">
            <a:xfrm>
              <a:off x="7377113" y="2328863"/>
              <a:ext cx="457200" cy="323850"/>
            </a:xfrm>
            <a:custGeom>
              <a:avLst/>
              <a:gdLst>
                <a:gd name="T0" fmla="*/ 0 w 132"/>
                <a:gd name="T1" fmla="*/ 41 h 94"/>
                <a:gd name="T2" fmla="*/ 25 w 132"/>
                <a:gd name="T3" fmla="*/ 94 h 94"/>
                <a:gd name="T4" fmla="*/ 0 w 132"/>
                <a:gd name="T5" fmla="*/ 41 h 94"/>
              </a:gdLst>
              <a:ahLst/>
              <a:cxnLst>
                <a:cxn ang="0">
                  <a:pos x="T0" y="T1"/>
                </a:cxn>
                <a:cxn ang="0">
                  <a:pos x="T2" y="T3"/>
                </a:cxn>
                <a:cxn ang="0">
                  <a:pos x="T4" y="T5"/>
                </a:cxn>
              </a:cxnLst>
              <a:rect l="0" t="0" r="r" b="b"/>
              <a:pathLst>
                <a:path w="132" h="94">
                  <a:moveTo>
                    <a:pt x="0" y="41"/>
                  </a:moveTo>
                  <a:cubicBezTo>
                    <a:pt x="25" y="94"/>
                    <a:pt x="25" y="94"/>
                    <a:pt x="25" y="94"/>
                  </a:cubicBezTo>
                  <a:cubicBezTo>
                    <a:pt x="25" y="94"/>
                    <a:pt x="132" y="0"/>
                    <a:pt x="0" y="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ḻïḓe"/>
            <p:cNvSpPr/>
            <p:nvPr/>
          </p:nvSpPr>
          <p:spPr bwMode="auto">
            <a:xfrm>
              <a:off x="7596188" y="1876425"/>
              <a:ext cx="382588" cy="476250"/>
            </a:xfrm>
            <a:custGeom>
              <a:avLst/>
              <a:gdLst>
                <a:gd name="T0" fmla="*/ 75 w 111"/>
                <a:gd name="T1" fmla="*/ 10 h 138"/>
                <a:gd name="T2" fmla="*/ 6 w 111"/>
                <a:gd name="T3" fmla="*/ 51 h 138"/>
                <a:gd name="T4" fmla="*/ 0 w 111"/>
                <a:gd name="T5" fmla="*/ 74 h 138"/>
                <a:gd name="T6" fmla="*/ 32 w 111"/>
                <a:gd name="T7" fmla="*/ 74 h 138"/>
                <a:gd name="T8" fmla="*/ 4 w 111"/>
                <a:gd name="T9" fmla="*/ 102 h 138"/>
                <a:gd name="T10" fmla="*/ 29 w 111"/>
                <a:gd name="T11" fmla="*/ 128 h 138"/>
                <a:gd name="T12" fmla="*/ 98 w 111"/>
                <a:gd name="T13" fmla="*/ 87 h 138"/>
                <a:gd name="T14" fmla="*/ 75 w 111"/>
                <a:gd name="T15" fmla="*/ 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75" y="10"/>
                  </a:moveTo>
                  <a:cubicBezTo>
                    <a:pt x="49" y="0"/>
                    <a:pt x="18" y="19"/>
                    <a:pt x="6" y="51"/>
                  </a:cubicBezTo>
                  <a:cubicBezTo>
                    <a:pt x="3" y="59"/>
                    <a:pt x="1" y="67"/>
                    <a:pt x="0" y="74"/>
                  </a:cubicBezTo>
                  <a:cubicBezTo>
                    <a:pt x="32" y="74"/>
                    <a:pt x="32" y="74"/>
                    <a:pt x="32" y="74"/>
                  </a:cubicBezTo>
                  <a:cubicBezTo>
                    <a:pt x="32" y="90"/>
                    <a:pt x="20" y="102"/>
                    <a:pt x="4" y="102"/>
                  </a:cubicBezTo>
                  <a:cubicBezTo>
                    <a:pt x="9" y="114"/>
                    <a:pt x="17" y="123"/>
                    <a:pt x="29" y="128"/>
                  </a:cubicBezTo>
                  <a:cubicBezTo>
                    <a:pt x="54" y="138"/>
                    <a:pt x="85" y="120"/>
                    <a:pt x="98" y="87"/>
                  </a:cubicBezTo>
                  <a:cubicBezTo>
                    <a:pt x="111" y="55"/>
                    <a:pt x="100" y="20"/>
                    <a:pt x="75" y="10"/>
                  </a:cubicBezTo>
                  <a:close/>
                </a:path>
              </a:pathLst>
            </a:custGeom>
            <a:solidFill>
              <a:schemeClr val="bg1">
                <a:lumMod val="95000"/>
              </a:schemeClr>
            </a:solidFill>
            <a:ln>
              <a:noFill/>
            </a:ln>
          </p:spPr>
          <p:txBody>
            <a:bodyPr anchor="ctr"/>
            <a:lstStyle/>
            <a:p>
              <a:pPr algn="ctr"/>
              <a:endParaRPr sz="2400"/>
            </a:p>
          </p:txBody>
        </p:sp>
        <p:sp>
          <p:nvSpPr>
            <p:cNvPr id="46" name="ïṥļíḑê"/>
            <p:cNvSpPr/>
            <p:nvPr/>
          </p:nvSpPr>
          <p:spPr bwMode="auto">
            <a:xfrm>
              <a:off x="7512051" y="1535113"/>
              <a:ext cx="863600" cy="758825"/>
            </a:xfrm>
            <a:custGeom>
              <a:avLst/>
              <a:gdLst>
                <a:gd name="T0" fmla="*/ 137 w 250"/>
                <a:gd name="T1" fmla="*/ 39 h 220"/>
                <a:gd name="T2" fmla="*/ 193 w 250"/>
                <a:gd name="T3" fmla="*/ 33 h 220"/>
                <a:gd name="T4" fmla="*/ 194 w 250"/>
                <a:gd name="T5" fmla="*/ 89 h 220"/>
                <a:gd name="T6" fmla="*/ 221 w 250"/>
                <a:gd name="T7" fmla="*/ 94 h 220"/>
                <a:gd name="T8" fmla="*/ 237 w 250"/>
                <a:gd name="T9" fmla="*/ 118 h 220"/>
                <a:gd name="T10" fmla="*/ 199 w 250"/>
                <a:gd name="T11" fmla="*/ 214 h 220"/>
                <a:gd name="T12" fmla="*/ 167 w 250"/>
                <a:gd name="T13" fmla="*/ 220 h 220"/>
                <a:gd name="T14" fmla="*/ 97 w 250"/>
                <a:gd name="T15" fmla="*/ 193 h 220"/>
                <a:gd name="T16" fmla="*/ 86 w 250"/>
                <a:gd name="T17" fmla="*/ 123 h 220"/>
                <a:gd name="T18" fmla="*/ 87 w 250"/>
                <a:gd name="T19" fmla="*/ 123 h 220"/>
                <a:gd name="T20" fmla="*/ 31 w 250"/>
                <a:gd name="T21" fmla="*/ 138 h 220"/>
                <a:gd name="T22" fmla="*/ 5 w 250"/>
                <a:gd name="T23" fmla="*/ 87 h 220"/>
                <a:gd name="T24" fmla="*/ 53 w 250"/>
                <a:gd name="T25" fmla="*/ 57 h 220"/>
                <a:gd name="T26" fmla="*/ 56 w 250"/>
                <a:gd name="T27" fmla="*/ 58 h 220"/>
                <a:gd name="T28" fmla="*/ 67 w 250"/>
                <a:gd name="T29" fmla="*/ 17 h 220"/>
                <a:gd name="T30" fmla="*/ 106 w 250"/>
                <a:gd name="T31" fmla="*/ 4 h 220"/>
                <a:gd name="T32" fmla="*/ 132 w 250"/>
                <a:gd name="T33" fmla="*/ 36 h 220"/>
                <a:gd name="T34" fmla="*/ 137 w 250"/>
                <a:gd name="T35" fmla="*/ 3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20">
                  <a:moveTo>
                    <a:pt x="137" y="39"/>
                  </a:moveTo>
                  <a:cubicBezTo>
                    <a:pt x="150" y="22"/>
                    <a:pt x="177" y="19"/>
                    <a:pt x="193" y="33"/>
                  </a:cubicBezTo>
                  <a:cubicBezTo>
                    <a:pt x="209" y="47"/>
                    <a:pt x="209" y="75"/>
                    <a:pt x="194" y="89"/>
                  </a:cubicBezTo>
                  <a:cubicBezTo>
                    <a:pt x="203" y="85"/>
                    <a:pt x="213" y="88"/>
                    <a:pt x="221" y="94"/>
                  </a:cubicBezTo>
                  <a:cubicBezTo>
                    <a:pt x="229" y="100"/>
                    <a:pt x="234" y="109"/>
                    <a:pt x="237" y="118"/>
                  </a:cubicBezTo>
                  <a:cubicBezTo>
                    <a:pt x="250" y="154"/>
                    <a:pt x="235" y="200"/>
                    <a:pt x="199" y="214"/>
                  </a:cubicBezTo>
                  <a:cubicBezTo>
                    <a:pt x="189" y="218"/>
                    <a:pt x="178" y="220"/>
                    <a:pt x="167" y="220"/>
                  </a:cubicBezTo>
                  <a:cubicBezTo>
                    <a:pt x="141" y="220"/>
                    <a:pt x="115" y="212"/>
                    <a:pt x="97" y="193"/>
                  </a:cubicBezTo>
                  <a:cubicBezTo>
                    <a:pt x="79" y="175"/>
                    <a:pt x="73" y="145"/>
                    <a:pt x="86" y="123"/>
                  </a:cubicBezTo>
                  <a:cubicBezTo>
                    <a:pt x="87" y="123"/>
                    <a:pt x="87" y="123"/>
                    <a:pt x="87" y="123"/>
                  </a:cubicBezTo>
                  <a:cubicBezTo>
                    <a:pt x="74" y="139"/>
                    <a:pt x="50" y="146"/>
                    <a:pt x="31" y="138"/>
                  </a:cubicBezTo>
                  <a:cubicBezTo>
                    <a:pt x="12" y="130"/>
                    <a:pt x="0" y="107"/>
                    <a:pt x="5" y="87"/>
                  </a:cubicBezTo>
                  <a:cubicBezTo>
                    <a:pt x="11" y="67"/>
                    <a:pt x="33" y="53"/>
                    <a:pt x="53" y="57"/>
                  </a:cubicBezTo>
                  <a:cubicBezTo>
                    <a:pt x="56" y="58"/>
                    <a:pt x="56" y="58"/>
                    <a:pt x="56" y="58"/>
                  </a:cubicBezTo>
                  <a:cubicBezTo>
                    <a:pt x="54" y="44"/>
                    <a:pt x="57" y="28"/>
                    <a:pt x="67" y="17"/>
                  </a:cubicBezTo>
                  <a:cubicBezTo>
                    <a:pt x="76" y="6"/>
                    <a:pt x="92" y="0"/>
                    <a:pt x="106" y="4"/>
                  </a:cubicBezTo>
                  <a:cubicBezTo>
                    <a:pt x="121" y="7"/>
                    <a:pt x="132" y="21"/>
                    <a:pt x="132" y="36"/>
                  </a:cubicBezTo>
                  <a:lnTo>
                    <a:pt x="137" y="39"/>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ïSlíḋè"/>
            <p:cNvSpPr/>
            <p:nvPr/>
          </p:nvSpPr>
          <p:spPr bwMode="auto">
            <a:xfrm>
              <a:off x="6483351" y="2441575"/>
              <a:ext cx="635000" cy="963613"/>
            </a:xfrm>
            <a:custGeom>
              <a:avLst/>
              <a:gdLst>
                <a:gd name="T0" fmla="*/ 180 w 184"/>
                <a:gd name="T1" fmla="*/ 241 h 279"/>
                <a:gd name="T2" fmla="*/ 180 w 184"/>
                <a:gd name="T3" fmla="*/ 241 h 279"/>
                <a:gd name="T4" fmla="*/ 120 w 184"/>
                <a:gd name="T5" fmla="*/ 271 h 279"/>
                <a:gd name="T6" fmla="*/ 120 w 184"/>
                <a:gd name="T7" fmla="*/ 271 h 279"/>
                <a:gd name="T8" fmla="*/ 92 w 184"/>
                <a:gd name="T9" fmla="*/ 245 h 279"/>
                <a:gd name="T10" fmla="*/ 3 w 184"/>
                <a:gd name="T11" fmla="*/ 43 h 279"/>
                <a:gd name="T12" fmla="*/ 9 w 184"/>
                <a:gd name="T13" fmla="*/ 25 h 279"/>
                <a:gd name="T14" fmla="*/ 53 w 184"/>
                <a:gd name="T15" fmla="*/ 4 h 279"/>
                <a:gd name="T16" fmla="*/ 71 w 184"/>
                <a:gd name="T17" fmla="*/ 10 h 279"/>
                <a:gd name="T18" fmla="*/ 177 w 184"/>
                <a:gd name="T19" fmla="*/ 205 h 279"/>
                <a:gd name="T20" fmla="*/ 180 w 184"/>
                <a:gd name="T21" fmla="*/ 2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79">
                  <a:moveTo>
                    <a:pt x="180" y="241"/>
                  </a:moveTo>
                  <a:cubicBezTo>
                    <a:pt x="180" y="241"/>
                    <a:pt x="180" y="241"/>
                    <a:pt x="180" y="241"/>
                  </a:cubicBezTo>
                  <a:cubicBezTo>
                    <a:pt x="171" y="265"/>
                    <a:pt x="144" y="279"/>
                    <a:pt x="120" y="271"/>
                  </a:cubicBezTo>
                  <a:cubicBezTo>
                    <a:pt x="120" y="271"/>
                    <a:pt x="120" y="271"/>
                    <a:pt x="120" y="271"/>
                  </a:cubicBezTo>
                  <a:cubicBezTo>
                    <a:pt x="108" y="266"/>
                    <a:pt x="98" y="257"/>
                    <a:pt x="92" y="245"/>
                  </a:cubicBezTo>
                  <a:cubicBezTo>
                    <a:pt x="3" y="43"/>
                    <a:pt x="3" y="43"/>
                    <a:pt x="3" y="43"/>
                  </a:cubicBezTo>
                  <a:cubicBezTo>
                    <a:pt x="0" y="36"/>
                    <a:pt x="2" y="29"/>
                    <a:pt x="9" y="25"/>
                  </a:cubicBezTo>
                  <a:cubicBezTo>
                    <a:pt x="53" y="4"/>
                    <a:pt x="53" y="4"/>
                    <a:pt x="53" y="4"/>
                  </a:cubicBezTo>
                  <a:cubicBezTo>
                    <a:pt x="60" y="0"/>
                    <a:pt x="68" y="3"/>
                    <a:pt x="71" y="10"/>
                  </a:cubicBezTo>
                  <a:cubicBezTo>
                    <a:pt x="177" y="205"/>
                    <a:pt x="177" y="205"/>
                    <a:pt x="177" y="205"/>
                  </a:cubicBezTo>
                  <a:cubicBezTo>
                    <a:pt x="183" y="216"/>
                    <a:pt x="184" y="230"/>
                    <a:pt x="180" y="24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ŝlîḍê"/>
            <p:cNvSpPr/>
            <p:nvPr/>
          </p:nvSpPr>
          <p:spPr bwMode="auto">
            <a:xfrm>
              <a:off x="6445251" y="2290763"/>
              <a:ext cx="203200" cy="227013"/>
            </a:xfrm>
            <a:custGeom>
              <a:avLst/>
              <a:gdLst>
                <a:gd name="T0" fmla="*/ 128 w 128"/>
                <a:gd name="T1" fmla="*/ 109 h 143"/>
                <a:gd name="T2" fmla="*/ 54 w 128"/>
                <a:gd name="T3" fmla="*/ 143 h 143"/>
                <a:gd name="T4" fmla="*/ 0 w 128"/>
                <a:gd name="T5" fmla="*/ 35 h 143"/>
                <a:gd name="T6" fmla="*/ 74 w 128"/>
                <a:gd name="T7" fmla="*/ 0 h 143"/>
                <a:gd name="T8" fmla="*/ 128 w 128"/>
                <a:gd name="T9" fmla="*/ 109 h 143"/>
              </a:gdLst>
              <a:ahLst/>
              <a:cxnLst>
                <a:cxn ang="0">
                  <a:pos x="T0" y="T1"/>
                </a:cxn>
                <a:cxn ang="0">
                  <a:pos x="T2" y="T3"/>
                </a:cxn>
                <a:cxn ang="0">
                  <a:pos x="T4" y="T5"/>
                </a:cxn>
                <a:cxn ang="0">
                  <a:pos x="T6" y="T7"/>
                </a:cxn>
                <a:cxn ang="0">
                  <a:pos x="T8" y="T9"/>
                </a:cxn>
              </a:cxnLst>
              <a:rect l="0" t="0" r="r" b="b"/>
              <a:pathLst>
                <a:path w="128" h="143">
                  <a:moveTo>
                    <a:pt x="128" y="109"/>
                  </a:moveTo>
                  <a:lnTo>
                    <a:pt x="54" y="143"/>
                  </a:lnTo>
                  <a:lnTo>
                    <a:pt x="0" y="35"/>
                  </a:lnTo>
                  <a:lnTo>
                    <a:pt x="74" y="0"/>
                  </a:lnTo>
                  <a:lnTo>
                    <a:pt x="128" y="109"/>
                  </a:ln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ṩ1îde"/>
            <p:cNvSpPr/>
            <p:nvPr/>
          </p:nvSpPr>
          <p:spPr bwMode="auto">
            <a:xfrm>
              <a:off x="6445251" y="2287588"/>
              <a:ext cx="203200" cy="203200"/>
            </a:xfrm>
            <a:custGeom>
              <a:avLst/>
              <a:gdLst>
                <a:gd name="T0" fmla="*/ 38 w 59"/>
                <a:gd name="T1" fmla="*/ 51 h 59"/>
                <a:gd name="T2" fmla="*/ 42 w 59"/>
                <a:gd name="T3" fmla="*/ 59 h 59"/>
                <a:gd name="T4" fmla="*/ 59 w 59"/>
                <a:gd name="T5" fmla="*/ 51 h 59"/>
                <a:gd name="T6" fmla="*/ 34 w 59"/>
                <a:gd name="T7" fmla="*/ 0 h 59"/>
                <a:gd name="T8" fmla="*/ 0 w 59"/>
                <a:gd name="T9" fmla="*/ 17 h 59"/>
                <a:gd name="T10" fmla="*/ 13 w 59"/>
                <a:gd name="T11" fmla="*/ 42 h 59"/>
                <a:gd name="T12" fmla="*/ 13 w 59"/>
                <a:gd name="T13" fmla="*/ 42 h 59"/>
                <a:gd name="T14" fmla="*/ 38 w 59"/>
                <a:gd name="T15" fmla="*/ 5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38" y="51"/>
                  </a:moveTo>
                  <a:cubicBezTo>
                    <a:pt x="42" y="59"/>
                    <a:pt x="42" y="59"/>
                    <a:pt x="42" y="59"/>
                  </a:cubicBezTo>
                  <a:cubicBezTo>
                    <a:pt x="59" y="51"/>
                    <a:pt x="59" y="51"/>
                    <a:pt x="59" y="51"/>
                  </a:cubicBezTo>
                  <a:cubicBezTo>
                    <a:pt x="34" y="0"/>
                    <a:pt x="34" y="0"/>
                    <a:pt x="34" y="0"/>
                  </a:cubicBezTo>
                  <a:cubicBezTo>
                    <a:pt x="0" y="17"/>
                    <a:pt x="0" y="17"/>
                    <a:pt x="0" y="17"/>
                  </a:cubicBezTo>
                  <a:cubicBezTo>
                    <a:pt x="13" y="42"/>
                    <a:pt x="13" y="42"/>
                    <a:pt x="13" y="42"/>
                  </a:cubicBezTo>
                  <a:cubicBezTo>
                    <a:pt x="13" y="42"/>
                    <a:pt x="13" y="42"/>
                    <a:pt x="13" y="42"/>
                  </a:cubicBezTo>
                  <a:cubicBezTo>
                    <a:pt x="23" y="37"/>
                    <a:pt x="33" y="41"/>
                    <a:pt x="38" y="51"/>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şḷïdè"/>
            <p:cNvSpPr/>
            <p:nvPr/>
          </p:nvSpPr>
          <p:spPr bwMode="auto">
            <a:xfrm>
              <a:off x="5435601" y="955675"/>
              <a:ext cx="1558925" cy="1555750"/>
            </a:xfrm>
            <a:custGeom>
              <a:avLst/>
              <a:gdLst>
                <a:gd name="T0" fmla="*/ 290 w 451"/>
                <a:gd name="T1" fmla="*/ 36 h 451"/>
                <a:gd name="T2" fmla="*/ 36 w 451"/>
                <a:gd name="T3" fmla="*/ 161 h 451"/>
                <a:gd name="T4" fmla="*/ 161 w 451"/>
                <a:gd name="T5" fmla="*/ 415 h 451"/>
                <a:gd name="T6" fmla="*/ 415 w 451"/>
                <a:gd name="T7" fmla="*/ 290 h 451"/>
                <a:gd name="T8" fmla="*/ 290 w 451"/>
                <a:gd name="T9" fmla="*/ 36 h 451"/>
                <a:gd name="T10" fmla="*/ 174 w 451"/>
                <a:gd name="T11" fmla="*/ 377 h 451"/>
                <a:gd name="T12" fmla="*/ 74 w 451"/>
                <a:gd name="T13" fmla="*/ 174 h 451"/>
                <a:gd name="T14" fmla="*/ 277 w 451"/>
                <a:gd name="T15" fmla="*/ 73 h 451"/>
                <a:gd name="T16" fmla="*/ 377 w 451"/>
                <a:gd name="T17" fmla="*/ 277 h 451"/>
                <a:gd name="T18" fmla="*/ 174 w 451"/>
                <a:gd name="T19" fmla="*/ 3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1">
                  <a:moveTo>
                    <a:pt x="290" y="36"/>
                  </a:moveTo>
                  <a:cubicBezTo>
                    <a:pt x="185" y="0"/>
                    <a:pt x="72" y="56"/>
                    <a:pt x="36" y="161"/>
                  </a:cubicBezTo>
                  <a:cubicBezTo>
                    <a:pt x="0" y="266"/>
                    <a:pt x="56" y="379"/>
                    <a:pt x="161" y="415"/>
                  </a:cubicBezTo>
                  <a:cubicBezTo>
                    <a:pt x="266" y="451"/>
                    <a:pt x="380" y="395"/>
                    <a:pt x="415" y="290"/>
                  </a:cubicBezTo>
                  <a:cubicBezTo>
                    <a:pt x="451" y="185"/>
                    <a:pt x="395" y="71"/>
                    <a:pt x="290" y="36"/>
                  </a:cubicBezTo>
                  <a:close/>
                  <a:moveTo>
                    <a:pt x="174" y="377"/>
                  </a:moveTo>
                  <a:cubicBezTo>
                    <a:pt x="91" y="349"/>
                    <a:pt x="46" y="257"/>
                    <a:pt x="74" y="174"/>
                  </a:cubicBezTo>
                  <a:cubicBezTo>
                    <a:pt x="102" y="90"/>
                    <a:pt x="194" y="45"/>
                    <a:pt x="277" y="73"/>
                  </a:cubicBezTo>
                  <a:cubicBezTo>
                    <a:pt x="361" y="102"/>
                    <a:pt x="406" y="193"/>
                    <a:pt x="377" y="277"/>
                  </a:cubicBezTo>
                  <a:cubicBezTo>
                    <a:pt x="349" y="360"/>
                    <a:pt x="258" y="405"/>
                    <a:pt x="174" y="37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íşļíḋê"/>
            <p:cNvSpPr/>
            <p:nvPr/>
          </p:nvSpPr>
          <p:spPr bwMode="auto">
            <a:xfrm>
              <a:off x="5594351" y="1111250"/>
              <a:ext cx="1244600" cy="1241425"/>
            </a:xfrm>
            <a:custGeom>
              <a:avLst/>
              <a:gdLst>
                <a:gd name="T0" fmla="*/ 231 w 360"/>
                <a:gd name="T1" fmla="*/ 28 h 360"/>
                <a:gd name="T2" fmla="*/ 331 w 360"/>
                <a:gd name="T3" fmla="*/ 232 h 360"/>
                <a:gd name="T4" fmla="*/ 128 w 360"/>
                <a:gd name="T5" fmla="*/ 332 h 360"/>
                <a:gd name="T6" fmla="*/ 28 w 360"/>
                <a:gd name="T7" fmla="*/ 129 h 360"/>
                <a:gd name="T8" fmla="*/ 231 w 360"/>
                <a:gd name="T9" fmla="*/ 28 h 360"/>
              </a:gdLst>
              <a:ahLst/>
              <a:cxnLst>
                <a:cxn ang="0">
                  <a:pos x="T0" y="T1"/>
                </a:cxn>
                <a:cxn ang="0">
                  <a:pos x="T2" y="T3"/>
                </a:cxn>
                <a:cxn ang="0">
                  <a:pos x="T4" y="T5"/>
                </a:cxn>
                <a:cxn ang="0">
                  <a:pos x="T6" y="T7"/>
                </a:cxn>
                <a:cxn ang="0">
                  <a:pos x="T8" y="T9"/>
                </a:cxn>
              </a:cxnLst>
              <a:rect l="0" t="0" r="r" b="b"/>
              <a:pathLst>
                <a:path w="360" h="360">
                  <a:moveTo>
                    <a:pt x="231" y="28"/>
                  </a:moveTo>
                  <a:cubicBezTo>
                    <a:pt x="315" y="57"/>
                    <a:pt x="360" y="148"/>
                    <a:pt x="331" y="232"/>
                  </a:cubicBezTo>
                  <a:cubicBezTo>
                    <a:pt x="303" y="316"/>
                    <a:pt x="212" y="360"/>
                    <a:pt x="128" y="332"/>
                  </a:cubicBezTo>
                  <a:cubicBezTo>
                    <a:pt x="44" y="303"/>
                    <a:pt x="0" y="212"/>
                    <a:pt x="28" y="129"/>
                  </a:cubicBezTo>
                  <a:cubicBezTo>
                    <a:pt x="57" y="45"/>
                    <a:pt x="148" y="0"/>
                    <a:pt x="231" y="28"/>
                  </a:cubicBezTo>
                  <a:close/>
                </a:path>
              </a:pathLst>
            </a:custGeom>
            <a:solidFill>
              <a:srgbClr val="C1D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îṧ1iḋe"/>
            <p:cNvSpPr/>
            <p:nvPr/>
          </p:nvSpPr>
          <p:spPr bwMode="auto">
            <a:xfrm>
              <a:off x="5799138" y="1293813"/>
              <a:ext cx="687388" cy="485775"/>
            </a:xfrm>
            <a:custGeom>
              <a:avLst/>
              <a:gdLst>
                <a:gd name="T0" fmla="*/ 40 w 199"/>
                <a:gd name="T1" fmla="*/ 120 h 141"/>
                <a:gd name="T2" fmla="*/ 164 w 199"/>
                <a:gd name="T3" fmla="*/ 59 h 141"/>
                <a:gd name="T4" fmla="*/ 165 w 199"/>
                <a:gd name="T5" fmla="*/ 59 h 141"/>
                <a:gd name="T6" fmla="*/ 180 w 199"/>
                <a:gd name="T7" fmla="*/ 23 h 141"/>
                <a:gd name="T8" fmla="*/ 143 w 199"/>
                <a:gd name="T9" fmla="*/ 9 h 141"/>
                <a:gd name="T10" fmla="*/ 16 w 199"/>
                <a:gd name="T11" fmla="*/ 72 h 141"/>
                <a:gd name="T12" fmla="*/ 4 w 199"/>
                <a:gd name="T13" fmla="*/ 110 h 141"/>
                <a:gd name="T14" fmla="*/ 41 w 199"/>
                <a:gd name="T15" fmla="*/ 120 h 141"/>
                <a:gd name="T16" fmla="*/ 40 w 199"/>
                <a:gd name="T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1">
                  <a:moveTo>
                    <a:pt x="40" y="120"/>
                  </a:moveTo>
                  <a:cubicBezTo>
                    <a:pt x="63" y="74"/>
                    <a:pt x="114" y="49"/>
                    <a:pt x="164" y="59"/>
                  </a:cubicBezTo>
                  <a:cubicBezTo>
                    <a:pt x="165" y="59"/>
                    <a:pt x="165" y="59"/>
                    <a:pt x="165" y="59"/>
                  </a:cubicBezTo>
                  <a:cubicBezTo>
                    <a:pt x="187" y="64"/>
                    <a:pt x="199" y="34"/>
                    <a:pt x="180" y="23"/>
                  </a:cubicBezTo>
                  <a:cubicBezTo>
                    <a:pt x="168" y="16"/>
                    <a:pt x="156" y="12"/>
                    <a:pt x="143" y="9"/>
                  </a:cubicBezTo>
                  <a:cubicBezTo>
                    <a:pt x="91" y="0"/>
                    <a:pt x="38" y="26"/>
                    <a:pt x="16" y="72"/>
                  </a:cubicBezTo>
                  <a:cubicBezTo>
                    <a:pt x="9" y="83"/>
                    <a:pt x="5" y="98"/>
                    <a:pt x="4" y="110"/>
                  </a:cubicBezTo>
                  <a:cubicBezTo>
                    <a:pt x="0" y="133"/>
                    <a:pt x="32" y="141"/>
                    <a:pt x="41" y="120"/>
                  </a:cubicBezTo>
                  <a:cubicBezTo>
                    <a:pt x="40" y="121"/>
                    <a:pt x="40" y="120"/>
                    <a:pt x="40" y="120"/>
                  </a:cubicBezTo>
                  <a:close/>
                </a:path>
              </a:pathLst>
            </a:custGeom>
            <a:solidFill>
              <a:srgbClr val="E2E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şļîḓé"/>
            <p:cNvSpPr/>
            <p:nvPr/>
          </p:nvSpPr>
          <p:spPr bwMode="auto">
            <a:xfrm>
              <a:off x="5992813" y="1949450"/>
              <a:ext cx="877888" cy="561975"/>
            </a:xfrm>
            <a:custGeom>
              <a:avLst/>
              <a:gdLst>
                <a:gd name="T0" fmla="*/ 0 w 254"/>
                <a:gd name="T1" fmla="*/ 127 h 163"/>
                <a:gd name="T2" fmla="*/ 0 w 254"/>
                <a:gd name="T3" fmla="*/ 127 h 163"/>
                <a:gd name="T4" fmla="*/ 254 w 254"/>
                <a:gd name="T5" fmla="*/ 2 h 163"/>
                <a:gd name="T6" fmla="*/ 254 w 254"/>
                <a:gd name="T7" fmla="*/ 2 h 163"/>
                <a:gd name="T8" fmla="*/ 237 w 254"/>
                <a:gd name="T9" fmla="*/ 10 h 163"/>
                <a:gd name="T10" fmla="*/ 149 w 254"/>
                <a:gd name="T11" fmla="*/ 104 h 163"/>
                <a:gd name="T12" fmla="*/ 17 w 254"/>
                <a:gd name="T13" fmla="*/ 118 h 163"/>
                <a:gd name="T14" fmla="*/ 0 w 254"/>
                <a:gd name="T15" fmla="*/ 12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0" y="127"/>
                  </a:moveTo>
                  <a:cubicBezTo>
                    <a:pt x="0" y="127"/>
                    <a:pt x="0" y="127"/>
                    <a:pt x="0" y="127"/>
                  </a:cubicBezTo>
                  <a:cubicBezTo>
                    <a:pt x="105" y="163"/>
                    <a:pt x="219" y="107"/>
                    <a:pt x="254" y="2"/>
                  </a:cubicBezTo>
                  <a:cubicBezTo>
                    <a:pt x="254" y="2"/>
                    <a:pt x="254" y="2"/>
                    <a:pt x="254" y="2"/>
                  </a:cubicBezTo>
                  <a:cubicBezTo>
                    <a:pt x="248" y="0"/>
                    <a:pt x="240" y="2"/>
                    <a:pt x="237" y="10"/>
                  </a:cubicBezTo>
                  <a:cubicBezTo>
                    <a:pt x="220" y="52"/>
                    <a:pt x="188" y="85"/>
                    <a:pt x="149" y="104"/>
                  </a:cubicBezTo>
                  <a:cubicBezTo>
                    <a:pt x="110" y="125"/>
                    <a:pt x="63" y="130"/>
                    <a:pt x="17" y="118"/>
                  </a:cubicBezTo>
                  <a:cubicBezTo>
                    <a:pt x="10" y="116"/>
                    <a:pt x="2" y="121"/>
                    <a:pt x="0" y="12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iṣḷïdè"/>
            <p:cNvSpPr/>
            <p:nvPr/>
          </p:nvSpPr>
          <p:spPr bwMode="auto">
            <a:xfrm>
              <a:off x="5561013" y="955675"/>
              <a:ext cx="876300" cy="561975"/>
            </a:xfrm>
            <a:custGeom>
              <a:avLst/>
              <a:gdLst>
                <a:gd name="T0" fmla="*/ 254 w 254"/>
                <a:gd name="T1" fmla="*/ 36 h 163"/>
                <a:gd name="T2" fmla="*/ 254 w 254"/>
                <a:gd name="T3" fmla="*/ 36 h 163"/>
                <a:gd name="T4" fmla="*/ 0 w 254"/>
                <a:gd name="T5" fmla="*/ 161 h 163"/>
                <a:gd name="T6" fmla="*/ 0 w 254"/>
                <a:gd name="T7" fmla="*/ 161 h 163"/>
                <a:gd name="T8" fmla="*/ 17 w 254"/>
                <a:gd name="T9" fmla="*/ 152 h 163"/>
                <a:gd name="T10" fmla="*/ 100 w 254"/>
                <a:gd name="T11" fmla="*/ 61 h 163"/>
                <a:gd name="T12" fmla="*/ 237 w 254"/>
                <a:gd name="T13" fmla="*/ 44 h 163"/>
                <a:gd name="T14" fmla="*/ 254 w 254"/>
                <a:gd name="T15" fmla="*/ 3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254" y="36"/>
                  </a:moveTo>
                  <a:cubicBezTo>
                    <a:pt x="254" y="36"/>
                    <a:pt x="254" y="36"/>
                    <a:pt x="254" y="36"/>
                  </a:cubicBezTo>
                  <a:cubicBezTo>
                    <a:pt x="149" y="0"/>
                    <a:pt x="36" y="56"/>
                    <a:pt x="0" y="161"/>
                  </a:cubicBezTo>
                  <a:cubicBezTo>
                    <a:pt x="0" y="161"/>
                    <a:pt x="0" y="161"/>
                    <a:pt x="0" y="161"/>
                  </a:cubicBezTo>
                  <a:cubicBezTo>
                    <a:pt x="6" y="163"/>
                    <a:pt x="14" y="160"/>
                    <a:pt x="17" y="152"/>
                  </a:cubicBezTo>
                  <a:cubicBezTo>
                    <a:pt x="34" y="111"/>
                    <a:pt x="64" y="80"/>
                    <a:pt x="100" y="61"/>
                  </a:cubicBezTo>
                  <a:cubicBezTo>
                    <a:pt x="142" y="40"/>
                    <a:pt x="191" y="32"/>
                    <a:pt x="237" y="44"/>
                  </a:cubicBezTo>
                  <a:cubicBezTo>
                    <a:pt x="245" y="46"/>
                    <a:pt x="252" y="42"/>
                    <a:pt x="254" y="36"/>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i$ľíḍé"/>
            <p:cNvSpPr/>
            <p:nvPr/>
          </p:nvSpPr>
          <p:spPr bwMode="auto">
            <a:xfrm>
              <a:off x="6648451" y="2497138"/>
              <a:ext cx="125413" cy="196850"/>
            </a:xfrm>
            <a:custGeom>
              <a:avLst/>
              <a:gdLst>
                <a:gd name="T0" fmla="*/ 27 w 36"/>
                <a:gd name="T1" fmla="*/ 56 h 57"/>
                <a:gd name="T2" fmla="*/ 23 w 36"/>
                <a:gd name="T3" fmla="*/ 53 h 57"/>
                <a:gd name="T4" fmla="*/ 2 w 36"/>
                <a:gd name="T5" fmla="*/ 10 h 57"/>
                <a:gd name="T6" fmla="*/ 5 w 36"/>
                <a:gd name="T7" fmla="*/ 2 h 57"/>
                <a:gd name="T8" fmla="*/ 14 w 36"/>
                <a:gd name="T9" fmla="*/ 5 h 57"/>
                <a:gd name="T10" fmla="*/ 34 w 36"/>
                <a:gd name="T11" fmla="*/ 47 h 57"/>
                <a:gd name="T12" fmla="*/ 31 w 36"/>
                <a:gd name="T13" fmla="*/ 56 h 57"/>
                <a:gd name="T14" fmla="*/ 27 w 3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7" y="56"/>
                  </a:moveTo>
                  <a:cubicBezTo>
                    <a:pt x="26" y="55"/>
                    <a:pt x="23" y="54"/>
                    <a:pt x="23" y="53"/>
                  </a:cubicBezTo>
                  <a:cubicBezTo>
                    <a:pt x="2" y="10"/>
                    <a:pt x="2" y="10"/>
                    <a:pt x="2" y="10"/>
                  </a:cubicBezTo>
                  <a:cubicBezTo>
                    <a:pt x="0" y="7"/>
                    <a:pt x="1" y="3"/>
                    <a:pt x="5" y="2"/>
                  </a:cubicBezTo>
                  <a:cubicBezTo>
                    <a:pt x="8" y="0"/>
                    <a:pt x="12" y="1"/>
                    <a:pt x="14" y="5"/>
                  </a:cubicBezTo>
                  <a:cubicBezTo>
                    <a:pt x="34" y="47"/>
                    <a:pt x="34" y="47"/>
                    <a:pt x="34" y="47"/>
                  </a:cubicBezTo>
                  <a:cubicBezTo>
                    <a:pt x="36" y="50"/>
                    <a:pt x="35" y="54"/>
                    <a:pt x="31" y="56"/>
                  </a:cubicBezTo>
                  <a:cubicBezTo>
                    <a:pt x="31" y="57"/>
                    <a:pt x="28" y="56"/>
                    <a:pt x="27" y="56"/>
                  </a:cubicBezTo>
                  <a:close/>
                </a:path>
              </a:pathLst>
            </a:custGeom>
            <a:solidFill>
              <a:srgbClr val="DA96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应急准备</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4707467" y="2866813"/>
            <a:ext cx="6054513" cy="2767965"/>
          </a:xfrm>
          <a:prstGeom prst="rect">
            <a:avLst/>
          </a:prstGeom>
          <a:noFill/>
        </p:spPr>
        <p:txBody>
          <a:bodyPr wrap="square" rtlCol="0" anchor="t">
            <a:spAutoFit/>
          </a:bodyPr>
          <a:lstStyle/>
          <a:p>
            <a:pPr marL="285750" indent="-285750">
              <a:lnSpc>
                <a:spcPct val="20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建筑及厂房的自动喷淋系统完好</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所有烟雾探测和报警系统都不能关闭</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20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作业点的探测器可以覆盖起来，以免作业时误报警</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a:lnSpc>
                <a:spcPct val="20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所有自动喷淋系统不得关闭</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indent="0">
              <a:lnSpc>
                <a:spcPct val="200000"/>
              </a:lnSpc>
              <a:buFont typeface="Wingdings" panose="05000000000000000000" charset="0"/>
              <a:buNone/>
            </a:pPr>
            <a:r>
              <a:rPr lang="zh-CN" altLang="en-US" sz="1735" b="1">
                <a:solidFill>
                  <a:schemeClr val="tx1">
                    <a:lumMod val="75000"/>
                    <a:lumOff val="25000"/>
                  </a:schemeClr>
                </a:solidFill>
                <a:latin typeface="微软雅黑" panose="020B0503020204020204" charset="-122"/>
                <a:ea typeface="微软雅黑" panose="020B0503020204020204" charset="-122"/>
              </a:rPr>
              <a:t>作业点上方的喷头可以用湿巾覆盖起来，以免误动作</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3412067" y="2331720"/>
            <a:ext cx="2181013" cy="420370"/>
          </a:xfrm>
          <a:prstGeom prst="rect">
            <a:avLst/>
          </a:prstGeom>
          <a:noFill/>
          <a:ln>
            <a:solidFill>
              <a:schemeClr val="bg1">
                <a:lumMod val="85000"/>
              </a:schemeClr>
            </a:solidFill>
          </a:ln>
        </p:spPr>
        <p:txBody>
          <a:bodyPr wrap="square" rtlCol="0" anchor="t">
            <a:spAutoFit/>
          </a:bodyPr>
          <a:lstStyle/>
          <a:p>
            <a:pPr algn="ctr"/>
            <a:r>
              <a:rPr lang="zh-CN" altLang="en-US" sz="2135">
                <a:solidFill>
                  <a:schemeClr val="tx1">
                    <a:lumMod val="75000"/>
                    <a:lumOff val="25000"/>
                  </a:schemeClr>
                </a:solidFill>
                <a:latin typeface="微软雅黑" panose="020B0503020204020204" charset="-122"/>
                <a:ea typeface="微软雅黑" panose="020B0503020204020204" charset="-122"/>
              </a:rPr>
              <a:t>自动消防系统</a:t>
            </a:r>
            <a:endParaRPr lang="zh-CN" altLang="en-US" sz="2135">
              <a:solidFill>
                <a:schemeClr val="tx1">
                  <a:lumMod val="75000"/>
                  <a:lumOff val="25000"/>
                </a:schemeClr>
              </a:solidFill>
              <a:latin typeface="微软雅黑" panose="020B0503020204020204" charset="-122"/>
              <a:ea typeface="微软雅黑" panose="020B0503020204020204" charset="-122"/>
            </a:endParaRPr>
          </a:p>
        </p:txBody>
      </p:sp>
      <p:grpSp>
        <p:nvGrpSpPr>
          <p:cNvPr id="6" name="组合 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flipH="1">
            <a:off x="208280" y="2269067"/>
            <a:ext cx="4003040" cy="4299373"/>
            <a:chOff x="3849688" y="955675"/>
            <a:chExt cx="4525963" cy="4860925"/>
          </a:xfrm>
        </p:grpSpPr>
        <p:sp>
          <p:nvSpPr>
            <p:cNvPr id="7" name="íṥļiḓè"/>
            <p:cNvSpPr/>
            <p:nvPr/>
          </p:nvSpPr>
          <p:spPr bwMode="auto">
            <a:xfrm>
              <a:off x="3849688" y="2697163"/>
              <a:ext cx="2101850" cy="2563813"/>
            </a:xfrm>
            <a:custGeom>
              <a:avLst/>
              <a:gdLst>
                <a:gd name="T0" fmla="*/ 550 w 608"/>
                <a:gd name="T1" fmla="*/ 45 h 743"/>
                <a:gd name="T2" fmla="*/ 9 w 608"/>
                <a:gd name="T3" fmla="*/ 1 h 743"/>
                <a:gd name="T4" fmla="*/ 0 w 608"/>
                <a:gd name="T5" fmla="*/ 9 h 743"/>
                <a:gd name="T6" fmla="*/ 57 w 608"/>
                <a:gd name="T7" fmla="*/ 693 h 743"/>
                <a:gd name="T8" fmla="*/ 64 w 608"/>
                <a:gd name="T9" fmla="*/ 700 h 743"/>
                <a:gd name="T10" fmla="*/ 608 w 608"/>
                <a:gd name="T11" fmla="*/ 743 h 743"/>
                <a:gd name="T12" fmla="*/ 550 w 608"/>
                <a:gd name="T13" fmla="*/ 45 h 743"/>
              </a:gdLst>
              <a:ahLst/>
              <a:cxnLst>
                <a:cxn ang="0">
                  <a:pos x="T0" y="T1"/>
                </a:cxn>
                <a:cxn ang="0">
                  <a:pos x="T2" y="T3"/>
                </a:cxn>
                <a:cxn ang="0">
                  <a:pos x="T4" y="T5"/>
                </a:cxn>
                <a:cxn ang="0">
                  <a:pos x="T6" y="T7"/>
                </a:cxn>
                <a:cxn ang="0">
                  <a:pos x="T8" y="T9"/>
                </a:cxn>
                <a:cxn ang="0">
                  <a:pos x="T10" y="T11"/>
                </a:cxn>
                <a:cxn ang="0">
                  <a:pos x="T12" y="T13"/>
                </a:cxn>
              </a:cxnLst>
              <a:rect l="0" t="0" r="r" b="b"/>
              <a:pathLst>
                <a:path w="608" h="743">
                  <a:moveTo>
                    <a:pt x="550" y="45"/>
                  </a:moveTo>
                  <a:cubicBezTo>
                    <a:pt x="9" y="1"/>
                    <a:pt x="9" y="1"/>
                    <a:pt x="9" y="1"/>
                  </a:cubicBezTo>
                  <a:cubicBezTo>
                    <a:pt x="3" y="0"/>
                    <a:pt x="0" y="4"/>
                    <a:pt x="0" y="9"/>
                  </a:cubicBezTo>
                  <a:cubicBezTo>
                    <a:pt x="57" y="693"/>
                    <a:pt x="57" y="693"/>
                    <a:pt x="57" y="693"/>
                  </a:cubicBezTo>
                  <a:cubicBezTo>
                    <a:pt x="58" y="696"/>
                    <a:pt x="60" y="700"/>
                    <a:pt x="64" y="700"/>
                  </a:cubicBezTo>
                  <a:cubicBezTo>
                    <a:pt x="608" y="743"/>
                    <a:pt x="608" y="743"/>
                    <a:pt x="608" y="743"/>
                  </a:cubicBezTo>
                  <a:lnTo>
                    <a:pt x="550" y="4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íṩ1îďe"/>
            <p:cNvSpPr/>
            <p:nvPr/>
          </p:nvSpPr>
          <p:spPr bwMode="auto">
            <a:xfrm>
              <a:off x="3957638" y="2797175"/>
              <a:ext cx="1985963" cy="2378075"/>
            </a:xfrm>
            <a:custGeom>
              <a:avLst/>
              <a:gdLst>
                <a:gd name="T0" fmla="*/ 1134 w 1251"/>
                <a:gd name="T1" fmla="*/ 92 h 1498"/>
                <a:gd name="T2" fmla="*/ 0 w 1251"/>
                <a:gd name="T3" fmla="*/ 0 h 1498"/>
                <a:gd name="T4" fmla="*/ 115 w 1251"/>
                <a:gd name="T5" fmla="*/ 1408 h 1498"/>
                <a:gd name="T6" fmla="*/ 1251 w 1251"/>
                <a:gd name="T7" fmla="*/ 1498 h 1498"/>
                <a:gd name="T8" fmla="*/ 1134 w 1251"/>
                <a:gd name="T9" fmla="*/ 92 h 1498"/>
              </a:gdLst>
              <a:ahLst/>
              <a:cxnLst>
                <a:cxn ang="0">
                  <a:pos x="T0" y="T1"/>
                </a:cxn>
                <a:cxn ang="0">
                  <a:pos x="T2" y="T3"/>
                </a:cxn>
                <a:cxn ang="0">
                  <a:pos x="T4" y="T5"/>
                </a:cxn>
                <a:cxn ang="0">
                  <a:pos x="T6" y="T7"/>
                </a:cxn>
                <a:cxn ang="0">
                  <a:pos x="T8" y="T9"/>
                </a:cxn>
              </a:cxnLst>
              <a:rect l="0" t="0" r="r" b="b"/>
              <a:pathLst>
                <a:path w="1251" h="1498">
                  <a:moveTo>
                    <a:pt x="1134" y="92"/>
                  </a:moveTo>
                  <a:lnTo>
                    <a:pt x="0" y="0"/>
                  </a:lnTo>
                  <a:lnTo>
                    <a:pt x="115" y="1408"/>
                  </a:lnTo>
                  <a:lnTo>
                    <a:pt x="1251" y="1498"/>
                  </a:lnTo>
                  <a:lnTo>
                    <a:pt x="1134" y="92"/>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śḻíďè"/>
            <p:cNvSpPr/>
            <p:nvPr/>
          </p:nvSpPr>
          <p:spPr bwMode="auto">
            <a:xfrm>
              <a:off x="5749926" y="2390775"/>
              <a:ext cx="2049463" cy="2870200"/>
            </a:xfrm>
            <a:custGeom>
              <a:avLst/>
              <a:gdLst>
                <a:gd name="T0" fmla="*/ 0 w 593"/>
                <a:gd name="T1" fmla="*/ 134 h 832"/>
                <a:gd name="T2" fmla="*/ 526 w 593"/>
                <a:gd name="T3" fmla="*/ 2 h 832"/>
                <a:gd name="T4" fmla="*/ 536 w 593"/>
                <a:gd name="T5" fmla="*/ 8 h 832"/>
                <a:gd name="T6" fmla="*/ 592 w 593"/>
                <a:gd name="T7" fmla="*/ 692 h 832"/>
                <a:gd name="T8" fmla="*/ 587 w 593"/>
                <a:gd name="T9" fmla="*/ 700 h 832"/>
                <a:gd name="T10" fmla="*/ 58 w 593"/>
                <a:gd name="T11" fmla="*/ 832 h 832"/>
                <a:gd name="T12" fmla="*/ 0 w 593"/>
                <a:gd name="T13" fmla="*/ 134 h 832"/>
              </a:gdLst>
              <a:ahLst/>
              <a:cxnLst>
                <a:cxn ang="0">
                  <a:pos x="T0" y="T1"/>
                </a:cxn>
                <a:cxn ang="0">
                  <a:pos x="T2" y="T3"/>
                </a:cxn>
                <a:cxn ang="0">
                  <a:pos x="T4" y="T5"/>
                </a:cxn>
                <a:cxn ang="0">
                  <a:pos x="T6" y="T7"/>
                </a:cxn>
                <a:cxn ang="0">
                  <a:pos x="T8" y="T9"/>
                </a:cxn>
                <a:cxn ang="0">
                  <a:pos x="T10" y="T11"/>
                </a:cxn>
                <a:cxn ang="0">
                  <a:pos x="T12" y="T13"/>
                </a:cxn>
              </a:cxnLst>
              <a:rect l="0" t="0" r="r" b="b"/>
              <a:pathLst>
                <a:path w="593" h="832">
                  <a:moveTo>
                    <a:pt x="0" y="134"/>
                  </a:moveTo>
                  <a:cubicBezTo>
                    <a:pt x="526" y="2"/>
                    <a:pt x="526" y="2"/>
                    <a:pt x="526" y="2"/>
                  </a:cubicBezTo>
                  <a:cubicBezTo>
                    <a:pt x="531" y="0"/>
                    <a:pt x="535" y="3"/>
                    <a:pt x="536" y="8"/>
                  </a:cubicBezTo>
                  <a:cubicBezTo>
                    <a:pt x="592" y="692"/>
                    <a:pt x="592" y="692"/>
                    <a:pt x="592" y="692"/>
                  </a:cubicBezTo>
                  <a:cubicBezTo>
                    <a:pt x="593" y="695"/>
                    <a:pt x="590" y="699"/>
                    <a:pt x="587" y="700"/>
                  </a:cubicBezTo>
                  <a:cubicBezTo>
                    <a:pt x="58" y="832"/>
                    <a:pt x="58" y="832"/>
                    <a:pt x="58" y="832"/>
                  </a:cubicBezTo>
                  <a:lnTo>
                    <a:pt x="0" y="134"/>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ṧḻíḑè"/>
            <p:cNvSpPr/>
            <p:nvPr/>
          </p:nvSpPr>
          <p:spPr bwMode="auto">
            <a:xfrm>
              <a:off x="5757863" y="2505075"/>
              <a:ext cx="1938338" cy="2670175"/>
            </a:xfrm>
            <a:custGeom>
              <a:avLst/>
              <a:gdLst>
                <a:gd name="T0" fmla="*/ 0 w 1221"/>
                <a:gd name="T1" fmla="*/ 276 h 1682"/>
                <a:gd name="T2" fmla="*/ 1103 w 1221"/>
                <a:gd name="T3" fmla="*/ 0 h 1682"/>
                <a:gd name="T4" fmla="*/ 1221 w 1221"/>
                <a:gd name="T5" fmla="*/ 1406 h 1682"/>
                <a:gd name="T6" fmla="*/ 117 w 1221"/>
                <a:gd name="T7" fmla="*/ 1682 h 1682"/>
                <a:gd name="T8" fmla="*/ 0 w 1221"/>
                <a:gd name="T9" fmla="*/ 276 h 1682"/>
              </a:gdLst>
              <a:ahLst/>
              <a:cxnLst>
                <a:cxn ang="0">
                  <a:pos x="T0" y="T1"/>
                </a:cxn>
                <a:cxn ang="0">
                  <a:pos x="T2" y="T3"/>
                </a:cxn>
                <a:cxn ang="0">
                  <a:pos x="T4" y="T5"/>
                </a:cxn>
                <a:cxn ang="0">
                  <a:pos x="T6" y="T7"/>
                </a:cxn>
                <a:cxn ang="0">
                  <a:pos x="T8" y="T9"/>
                </a:cxn>
              </a:cxnLst>
              <a:rect l="0" t="0" r="r" b="b"/>
              <a:pathLst>
                <a:path w="1221" h="1682">
                  <a:moveTo>
                    <a:pt x="0" y="276"/>
                  </a:moveTo>
                  <a:lnTo>
                    <a:pt x="1103" y="0"/>
                  </a:lnTo>
                  <a:lnTo>
                    <a:pt x="1221" y="1406"/>
                  </a:lnTo>
                  <a:lnTo>
                    <a:pt x="117" y="1682"/>
                  </a:lnTo>
                  <a:lnTo>
                    <a:pt x="0" y="276"/>
                  </a:lnTo>
                  <a:close/>
                </a:path>
              </a:pathLst>
            </a:custGeom>
            <a:solidFill>
              <a:srgbClr val="ACB0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ïṣļïḋe"/>
            <p:cNvSpPr/>
            <p:nvPr/>
          </p:nvSpPr>
          <p:spPr bwMode="auto">
            <a:xfrm>
              <a:off x="5757863" y="2297113"/>
              <a:ext cx="1751013" cy="2878138"/>
            </a:xfrm>
            <a:custGeom>
              <a:avLst/>
              <a:gdLst>
                <a:gd name="T0" fmla="*/ 453 w 507"/>
                <a:gd name="T1" fmla="*/ 29 h 834"/>
                <a:gd name="T2" fmla="*/ 0 w 507"/>
                <a:gd name="T3" fmla="*/ 188 h 834"/>
                <a:gd name="T4" fmla="*/ 54 w 507"/>
                <a:gd name="T5" fmla="*/ 834 h 834"/>
                <a:gd name="T6" fmla="*/ 507 w 507"/>
                <a:gd name="T7" fmla="*/ 676 h 834"/>
                <a:gd name="T8" fmla="*/ 453 w 507"/>
                <a:gd name="T9" fmla="*/ 29 h 834"/>
              </a:gdLst>
              <a:ahLst/>
              <a:cxnLst>
                <a:cxn ang="0">
                  <a:pos x="T0" y="T1"/>
                </a:cxn>
                <a:cxn ang="0">
                  <a:pos x="T2" y="T3"/>
                </a:cxn>
                <a:cxn ang="0">
                  <a:pos x="T4" y="T5"/>
                </a:cxn>
                <a:cxn ang="0">
                  <a:pos x="T6" y="T7"/>
                </a:cxn>
                <a:cxn ang="0">
                  <a:pos x="T8" y="T9"/>
                </a:cxn>
              </a:cxnLst>
              <a:rect l="0" t="0" r="r" b="b"/>
              <a:pathLst>
                <a:path w="507" h="834">
                  <a:moveTo>
                    <a:pt x="453" y="29"/>
                  </a:moveTo>
                  <a:cubicBezTo>
                    <a:pt x="302" y="0"/>
                    <a:pt x="130" y="58"/>
                    <a:pt x="0" y="188"/>
                  </a:cubicBezTo>
                  <a:cubicBezTo>
                    <a:pt x="54" y="834"/>
                    <a:pt x="54" y="834"/>
                    <a:pt x="54" y="834"/>
                  </a:cubicBezTo>
                  <a:cubicBezTo>
                    <a:pt x="183" y="704"/>
                    <a:pt x="355" y="645"/>
                    <a:pt x="507" y="676"/>
                  </a:cubicBezTo>
                  <a:lnTo>
                    <a:pt x="453" y="29"/>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šľîḑé"/>
            <p:cNvSpPr/>
            <p:nvPr/>
          </p:nvSpPr>
          <p:spPr bwMode="auto">
            <a:xfrm>
              <a:off x="5757863" y="2062163"/>
              <a:ext cx="1550988" cy="3113088"/>
            </a:xfrm>
            <a:custGeom>
              <a:avLst/>
              <a:gdLst>
                <a:gd name="T0" fmla="*/ 396 w 449"/>
                <a:gd name="T1" fmla="*/ 0 h 902"/>
                <a:gd name="T2" fmla="*/ 0 w 449"/>
                <a:gd name="T3" fmla="*/ 256 h 902"/>
                <a:gd name="T4" fmla="*/ 54 w 449"/>
                <a:gd name="T5" fmla="*/ 902 h 902"/>
                <a:gd name="T6" fmla="*/ 449 w 449"/>
                <a:gd name="T7" fmla="*/ 647 h 902"/>
                <a:gd name="T8" fmla="*/ 396 w 449"/>
                <a:gd name="T9" fmla="*/ 0 h 902"/>
              </a:gdLst>
              <a:ahLst/>
              <a:cxnLst>
                <a:cxn ang="0">
                  <a:pos x="T0" y="T1"/>
                </a:cxn>
                <a:cxn ang="0">
                  <a:pos x="T2" y="T3"/>
                </a:cxn>
                <a:cxn ang="0">
                  <a:pos x="T4" y="T5"/>
                </a:cxn>
                <a:cxn ang="0">
                  <a:pos x="T6" y="T7"/>
                </a:cxn>
                <a:cxn ang="0">
                  <a:pos x="T8" y="T9"/>
                </a:cxn>
              </a:cxnLst>
              <a:rect l="0" t="0" r="r" b="b"/>
              <a:pathLst>
                <a:path w="449" h="902">
                  <a:moveTo>
                    <a:pt x="396" y="0"/>
                  </a:moveTo>
                  <a:cubicBezTo>
                    <a:pt x="263" y="1"/>
                    <a:pt x="112" y="96"/>
                    <a:pt x="0" y="256"/>
                  </a:cubicBezTo>
                  <a:cubicBezTo>
                    <a:pt x="54" y="902"/>
                    <a:pt x="54" y="902"/>
                    <a:pt x="54" y="902"/>
                  </a:cubicBezTo>
                  <a:cubicBezTo>
                    <a:pt x="166" y="742"/>
                    <a:pt x="316" y="648"/>
                    <a:pt x="449" y="647"/>
                  </a:cubicBezTo>
                  <a:lnTo>
                    <a:pt x="396" y="0"/>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ŝľíḋe"/>
            <p:cNvSpPr/>
            <p:nvPr/>
          </p:nvSpPr>
          <p:spPr bwMode="auto">
            <a:xfrm>
              <a:off x="4122738" y="2476500"/>
              <a:ext cx="1820863" cy="2698750"/>
            </a:xfrm>
            <a:custGeom>
              <a:avLst/>
              <a:gdLst>
                <a:gd name="T0" fmla="*/ 0 w 527"/>
                <a:gd name="T1" fmla="*/ 54 h 782"/>
                <a:gd name="T2" fmla="*/ 473 w 527"/>
                <a:gd name="T3" fmla="*/ 136 h 782"/>
                <a:gd name="T4" fmla="*/ 527 w 527"/>
                <a:gd name="T5" fmla="*/ 782 h 782"/>
                <a:gd name="T6" fmla="*/ 53 w 527"/>
                <a:gd name="T7" fmla="*/ 701 h 782"/>
                <a:gd name="T8" fmla="*/ 0 w 527"/>
                <a:gd name="T9" fmla="*/ 54 h 782"/>
              </a:gdLst>
              <a:ahLst/>
              <a:cxnLst>
                <a:cxn ang="0">
                  <a:pos x="T0" y="T1"/>
                </a:cxn>
                <a:cxn ang="0">
                  <a:pos x="T2" y="T3"/>
                </a:cxn>
                <a:cxn ang="0">
                  <a:pos x="T4" y="T5"/>
                </a:cxn>
                <a:cxn ang="0">
                  <a:pos x="T6" y="T7"/>
                </a:cxn>
                <a:cxn ang="0">
                  <a:pos x="T8" y="T9"/>
                </a:cxn>
              </a:cxnLst>
              <a:rect l="0" t="0" r="r" b="b"/>
              <a:pathLst>
                <a:path w="527" h="782">
                  <a:moveTo>
                    <a:pt x="0" y="54"/>
                  </a:moveTo>
                  <a:cubicBezTo>
                    <a:pt x="144" y="0"/>
                    <a:pt x="323" y="29"/>
                    <a:pt x="473" y="136"/>
                  </a:cubicBezTo>
                  <a:cubicBezTo>
                    <a:pt x="527" y="782"/>
                    <a:pt x="527" y="782"/>
                    <a:pt x="527" y="782"/>
                  </a:cubicBezTo>
                  <a:cubicBezTo>
                    <a:pt x="377" y="675"/>
                    <a:pt x="198" y="645"/>
                    <a:pt x="53" y="701"/>
                  </a:cubicBezTo>
                  <a:lnTo>
                    <a:pt x="0" y="54"/>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iśľíḑè"/>
            <p:cNvSpPr/>
            <p:nvPr/>
          </p:nvSpPr>
          <p:spPr bwMode="auto">
            <a:xfrm>
              <a:off x="4264026" y="2228850"/>
              <a:ext cx="1679575" cy="2946400"/>
            </a:xfrm>
            <a:custGeom>
              <a:avLst/>
              <a:gdLst>
                <a:gd name="T0" fmla="*/ 0 w 486"/>
                <a:gd name="T1" fmla="*/ 21 h 854"/>
                <a:gd name="T2" fmla="*/ 432 w 486"/>
                <a:gd name="T3" fmla="*/ 208 h 854"/>
                <a:gd name="T4" fmla="*/ 486 w 486"/>
                <a:gd name="T5" fmla="*/ 854 h 854"/>
                <a:gd name="T6" fmla="*/ 53 w 486"/>
                <a:gd name="T7" fmla="*/ 667 h 854"/>
                <a:gd name="T8" fmla="*/ 0 w 486"/>
                <a:gd name="T9" fmla="*/ 21 h 854"/>
              </a:gdLst>
              <a:ahLst/>
              <a:cxnLst>
                <a:cxn ang="0">
                  <a:pos x="T0" y="T1"/>
                </a:cxn>
                <a:cxn ang="0">
                  <a:pos x="T2" y="T3"/>
                </a:cxn>
                <a:cxn ang="0">
                  <a:pos x="T4" y="T5"/>
                </a:cxn>
                <a:cxn ang="0">
                  <a:pos x="T6" y="T7"/>
                </a:cxn>
                <a:cxn ang="0">
                  <a:pos x="T8" y="T9"/>
                </a:cxn>
              </a:cxnLst>
              <a:rect l="0" t="0" r="r" b="b"/>
              <a:pathLst>
                <a:path w="486" h="854">
                  <a:moveTo>
                    <a:pt x="0" y="21"/>
                  </a:moveTo>
                  <a:cubicBezTo>
                    <a:pt x="131" y="0"/>
                    <a:pt x="295" y="69"/>
                    <a:pt x="432" y="208"/>
                  </a:cubicBezTo>
                  <a:cubicBezTo>
                    <a:pt x="486" y="854"/>
                    <a:pt x="486" y="854"/>
                    <a:pt x="486" y="854"/>
                  </a:cubicBezTo>
                  <a:cubicBezTo>
                    <a:pt x="348" y="715"/>
                    <a:pt x="185" y="646"/>
                    <a:pt x="53" y="667"/>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Sḷiḑe"/>
            <p:cNvSpPr/>
            <p:nvPr/>
          </p:nvSpPr>
          <p:spPr bwMode="auto">
            <a:xfrm>
              <a:off x="4389438" y="2649538"/>
              <a:ext cx="1295400" cy="514350"/>
            </a:xfrm>
            <a:custGeom>
              <a:avLst/>
              <a:gdLst>
                <a:gd name="T0" fmla="*/ 354 w 375"/>
                <a:gd name="T1" fmla="*/ 144 h 149"/>
                <a:gd name="T2" fmla="*/ 14 w 375"/>
                <a:gd name="T3" fmla="*/ 30 h 149"/>
                <a:gd name="T4" fmla="*/ 1 w 375"/>
                <a:gd name="T5" fmla="*/ 20 h 149"/>
                <a:gd name="T6" fmla="*/ 1 w 375"/>
                <a:gd name="T7" fmla="*/ 20 h 149"/>
                <a:gd name="T8" fmla="*/ 11 w 375"/>
                <a:gd name="T9" fmla="*/ 6 h 149"/>
                <a:gd name="T10" fmla="*/ 130 w 375"/>
                <a:gd name="T11" fmla="*/ 8 h 149"/>
                <a:gd name="T12" fmla="*/ 370 w 375"/>
                <a:gd name="T13" fmla="*/ 127 h 149"/>
                <a:gd name="T14" fmla="*/ 370 w 375"/>
                <a:gd name="T15" fmla="*/ 144 h 149"/>
                <a:gd name="T16" fmla="*/ 370 w 375"/>
                <a:gd name="T17" fmla="*/ 144 h 149"/>
                <a:gd name="T18" fmla="*/ 354 w 375"/>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49">
                  <a:moveTo>
                    <a:pt x="354" y="144"/>
                  </a:moveTo>
                  <a:cubicBezTo>
                    <a:pt x="227" y="15"/>
                    <a:pt x="58" y="25"/>
                    <a:pt x="14" y="30"/>
                  </a:cubicBezTo>
                  <a:cubicBezTo>
                    <a:pt x="8" y="31"/>
                    <a:pt x="3" y="26"/>
                    <a:pt x="1" y="20"/>
                  </a:cubicBezTo>
                  <a:cubicBezTo>
                    <a:pt x="1" y="20"/>
                    <a:pt x="1" y="20"/>
                    <a:pt x="1" y="20"/>
                  </a:cubicBezTo>
                  <a:cubicBezTo>
                    <a:pt x="0" y="13"/>
                    <a:pt x="5" y="7"/>
                    <a:pt x="11" y="6"/>
                  </a:cubicBezTo>
                  <a:cubicBezTo>
                    <a:pt x="32" y="4"/>
                    <a:pt x="75" y="0"/>
                    <a:pt x="130" y="8"/>
                  </a:cubicBezTo>
                  <a:cubicBezTo>
                    <a:pt x="196" y="18"/>
                    <a:pt x="290" y="46"/>
                    <a:pt x="370" y="127"/>
                  </a:cubicBezTo>
                  <a:cubicBezTo>
                    <a:pt x="375" y="132"/>
                    <a:pt x="375" y="139"/>
                    <a:pt x="370" y="144"/>
                  </a:cubicBezTo>
                  <a:cubicBezTo>
                    <a:pt x="370" y="144"/>
                    <a:pt x="370" y="144"/>
                    <a:pt x="370" y="144"/>
                  </a:cubicBezTo>
                  <a:cubicBezTo>
                    <a:pt x="366" y="149"/>
                    <a:pt x="359"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îsḻiḍe"/>
            <p:cNvSpPr/>
            <p:nvPr/>
          </p:nvSpPr>
          <p:spPr bwMode="auto">
            <a:xfrm>
              <a:off x="4413251" y="2952750"/>
              <a:ext cx="1292225" cy="511175"/>
            </a:xfrm>
            <a:custGeom>
              <a:avLst/>
              <a:gdLst>
                <a:gd name="T0" fmla="*/ 354 w 374"/>
                <a:gd name="T1" fmla="*/ 143 h 148"/>
                <a:gd name="T2" fmla="*/ 13 w 374"/>
                <a:gd name="T3" fmla="*/ 29 h 148"/>
                <a:gd name="T4" fmla="*/ 1 w 374"/>
                <a:gd name="T5" fmla="*/ 19 h 148"/>
                <a:gd name="T6" fmla="*/ 1 w 374"/>
                <a:gd name="T7" fmla="*/ 19 h 148"/>
                <a:gd name="T8" fmla="*/ 11 w 374"/>
                <a:gd name="T9" fmla="*/ 5 h 148"/>
                <a:gd name="T10" fmla="*/ 129 w 374"/>
                <a:gd name="T11" fmla="*/ 7 h 148"/>
                <a:gd name="T12" fmla="*/ 370 w 374"/>
                <a:gd name="T13" fmla="*/ 126 h 148"/>
                <a:gd name="T14" fmla="*/ 370 w 374"/>
                <a:gd name="T15" fmla="*/ 143 h 148"/>
                <a:gd name="T16" fmla="*/ 370 w 374"/>
                <a:gd name="T17" fmla="*/ 143 h 148"/>
                <a:gd name="T18" fmla="*/ 354 w 374"/>
                <a:gd name="T19" fmla="*/ 1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3"/>
                  </a:moveTo>
                  <a:cubicBezTo>
                    <a:pt x="226" y="15"/>
                    <a:pt x="57" y="24"/>
                    <a:pt x="13" y="29"/>
                  </a:cubicBezTo>
                  <a:cubicBezTo>
                    <a:pt x="7" y="30"/>
                    <a:pt x="2" y="26"/>
                    <a:pt x="1" y="19"/>
                  </a:cubicBezTo>
                  <a:cubicBezTo>
                    <a:pt x="1" y="19"/>
                    <a:pt x="1" y="19"/>
                    <a:pt x="1" y="19"/>
                  </a:cubicBezTo>
                  <a:cubicBezTo>
                    <a:pt x="0" y="13"/>
                    <a:pt x="4" y="6"/>
                    <a:pt x="11" y="5"/>
                  </a:cubicBezTo>
                  <a:cubicBezTo>
                    <a:pt x="31" y="3"/>
                    <a:pt x="75" y="0"/>
                    <a:pt x="129" y="7"/>
                  </a:cubicBezTo>
                  <a:cubicBezTo>
                    <a:pt x="195" y="17"/>
                    <a:pt x="290" y="45"/>
                    <a:pt x="370" y="126"/>
                  </a:cubicBezTo>
                  <a:cubicBezTo>
                    <a:pt x="374" y="131"/>
                    <a:pt x="374" y="139"/>
                    <a:pt x="370" y="143"/>
                  </a:cubicBezTo>
                  <a:cubicBezTo>
                    <a:pt x="370" y="143"/>
                    <a:pt x="370" y="143"/>
                    <a:pt x="370" y="143"/>
                  </a:cubicBezTo>
                  <a:cubicBezTo>
                    <a:pt x="365" y="148"/>
                    <a:pt x="358" y="148"/>
                    <a:pt x="354" y="143"/>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ïṣliḍe"/>
            <p:cNvSpPr/>
            <p:nvPr/>
          </p:nvSpPr>
          <p:spPr bwMode="auto">
            <a:xfrm>
              <a:off x="4427538" y="3294063"/>
              <a:ext cx="1292225" cy="514350"/>
            </a:xfrm>
            <a:custGeom>
              <a:avLst/>
              <a:gdLst>
                <a:gd name="T0" fmla="*/ 354 w 374"/>
                <a:gd name="T1" fmla="*/ 144 h 149"/>
                <a:gd name="T2" fmla="*/ 13 w 374"/>
                <a:gd name="T3" fmla="*/ 30 h 149"/>
                <a:gd name="T4" fmla="*/ 1 w 374"/>
                <a:gd name="T5" fmla="*/ 20 h 149"/>
                <a:gd name="T6" fmla="*/ 1 w 374"/>
                <a:gd name="T7" fmla="*/ 20 h 149"/>
                <a:gd name="T8" fmla="*/ 11 w 374"/>
                <a:gd name="T9" fmla="*/ 6 h 149"/>
                <a:gd name="T10" fmla="*/ 129 w 374"/>
                <a:gd name="T11" fmla="*/ 8 h 149"/>
                <a:gd name="T12" fmla="*/ 370 w 374"/>
                <a:gd name="T13" fmla="*/ 127 h 149"/>
                <a:gd name="T14" fmla="*/ 370 w 374"/>
                <a:gd name="T15" fmla="*/ 144 h 149"/>
                <a:gd name="T16" fmla="*/ 370 w 374"/>
                <a:gd name="T17" fmla="*/ 144 h 149"/>
                <a:gd name="T18" fmla="*/ 354 w 374"/>
                <a:gd name="T19" fmla="*/ 14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9">
                  <a:moveTo>
                    <a:pt x="354" y="144"/>
                  </a:moveTo>
                  <a:cubicBezTo>
                    <a:pt x="226" y="15"/>
                    <a:pt x="57" y="25"/>
                    <a:pt x="13" y="30"/>
                  </a:cubicBezTo>
                  <a:cubicBezTo>
                    <a:pt x="7" y="31"/>
                    <a:pt x="2" y="26"/>
                    <a:pt x="1" y="20"/>
                  </a:cubicBezTo>
                  <a:cubicBezTo>
                    <a:pt x="1" y="20"/>
                    <a:pt x="1" y="20"/>
                    <a:pt x="1" y="20"/>
                  </a:cubicBezTo>
                  <a:cubicBezTo>
                    <a:pt x="0" y="13"/>
                    <a:pt x="4" y="7"/>
                    <a:pt x="11" y="6"/>
                  </a:cubicBezTo>
                  <a:cubicBezTo>
                    <a:pt x="31" y="4"/>
                    <a:pt x="75" y="0"/>
                    <a:pt x="129" y="8"/>
                  </a:cubicBezTo>
                  <a:cubicBezTo>
                    <a:pt x="195" y="18"/>
                    <a:pt x="290" y="46"/>
                    <a:pt x="370" y="127"/>
                  </a:cubicBezTo>
                  <a:cubicBezTo>
                    <a:pt x="374" y="132"/>
                    <a:pt x="374" y="140"/>
                    <a:pt x="370" y="144"/>
                  </a:cubicBezTo>
                  <a:cubicBezTo>
                    <a:pt x="370" y="144"/>
                    <a:pt x="370" y="144"/>
                    <a:pt x="370" y="144"/>
                  </a:cubicBezTo>
                  <a:cubicBezTo>
                    <a:pt x="365" y="149"/>
                    <a:pt x="358" y="149"/>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îŝḷiḍè"/>
            <p:cNvSpPr/>
            <p:nvPr/>
          </p:nvSpPr>
          <p:spPr bwMode="auto">
            <a:xfrm>
              <a:off x="4489451" y="3673475"/>
              <a:ext cx="1292225" cy="511175"/>
            </a:xfrm>
            <a:custGeom>
              <a:avLst/>
              <a:gdLst>
                <a:gd name="T0" fmla="*/ 354 w 374"/>
                <a:gd name="T1" fmla="*/ 144 h 148"/>
                <a:gd name="T2" fmla="*/ 13 w 374"/>
                <a:gd name="T3" fmla="*/ 29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6" y="15"/>
                    <a:pt x="57" y="24"/>
                    <a:pt x="13" y="29"/>
                  </a:cubicBezTo>
                  <a:cubicBezTo>
                    <a:pt x="7" y="30"/>
                    <a:pt x="2" y="26"/>
                    <a:pt x="1" y="20"/>
                  </a:cubicBezTo>
                  <a:cubicBezTo>
                    <a:pt x="1" y="20"/>
                    <a:pt x="1" y="20"/>
                    <a:pt x="1" y="20"/>
                  </a:cubicBezTo>
                  <a:cubicBezTo>
                    <a:pt x="0" y="13"/>
                    <a:pt x="4" y="6"/>
                    <a:pt x="11" y="6"/>
                  </a:cubicBezTo>
                  <a:cubicBezTo>
                    <a:pt x="31" y="3"/>
                    <a:pt x="75" y="0"/>
                    <a:pt x="129" y="8"/>
                  </a:cubicBezTo>
                  <a:cubicBezTo>
                    <a:pt x="195"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işļïdè"/>
            <p:cNvSpPr/>
            <p:nvPr/>
          </p:nvSpPr>
          <p:spPr bwMode="auto">
            <a:xfrm>
              <a:off x="4537076" y="4098925"/>
              <a:ext cx="1292225" cy="509588"/>
            </a:xfrm>
            <a:custGeom>
              <a:avLst/>
              <a:gdLst>
                <a:gd name="T0" fmla="*/ 354 w 374"/>
                <a:gd name="T1" fmla="*/ 144 h 148"/>
                <a:gd name="T2" fmla="*/ 14 w 374"/>
                <a:gd name="T3" fmla="*/ 30 h 148"/>
                <a:gd name="T4" fmla="*/ 1 w 374"/>
                <a:gd name="T5" fmla="*/ 20 h 148"/>
                <a:gd name="T6" fmla="*/ 1 w 374"/>
                <a:gd name="T7" fmla="*/ 20 h 148"/>
                <a:gd name="T8" fmla="*/ 11 w 374"/>
                <a:gd name="T9" fmla="*/ 6 h 148"/>
                <a:gd name="T10" fmla="*/ 129 w 374"/>
                <a:gd name="T11" fmla="*/ 8 h 148"/>
                <a:gd name="T12" fmla="*/ 370 w 374"/>
                <a:gd name="T13" fmla="*/ 126 h 148"/>
                <a:gd name="T14" fmla="*/ 370 w 374"/>
                <a:gd name="T15" fmla="*/ 144 h 148"/>
                <a:gd name="T16" fmla="*/ 370 w 374"/>
                <a:gd name="T17" fmla="*/ 144 h 148"/>
                <a:gd name="T18" fmla="*/ 354 w 374"/>
                <a:gd name="T19" fmla="*/ 14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4" h="148">
                  <a:moveTo>
                    <a:pt x="354" y="144"/>
                  </a:moveTo>
                  <a:cubicBezTo>
                    <a:pt x="227" y="15"/>
                    <a:pt x="57" y="25"/>
                    <a:pt x="14" y="30"/>
                  </a:cubicBezTo>
                  <a:cubicBezTo>
                    <a:pt x="8" y="30"/>
                    <a:pt x="2" y="26"/>
                    <a:pt x="1" y="20"/>
                  </a:cubicBezTo>
                  <a:cubicBezTo>
                    <a:pt x="1" y="20"/>
                    <a:pt x="1" y="20"/>
                    <a:pt x="1" y="20"/>
                  </a:cubicBezTo>
                  <a:cubicBezTo>
                    <a:pt x="0" y="13"/>
                    <a:pt x="4" y="6"/>
                    <a:pt x="11" y="6"/>
                  </a:cubicBezTo>
                  <a:cubicBezTo>
                    <a:pt x="31" y="3"/>
                    <a:pt x="75" y="0"/>
                    <a:pt x="129" y="8"/>
                  </a:cubicBezTo>
                  <a:cubicBezTo>
                    <a:pt x="196" y="17"/>
                    <a:pt x="290" y="46"/>
                    <a:pt x="370" y="126"/>
                  </a:cubicBezTo>
                  <a:cubicBezTo>
                    <a:pt x="374" y="131"/>
                    <a:pt x="374" y="139"/>
                    <a:pt x="370" y="144"/>
                  </a:cubicBezTo>
                  <a:cubicBezTo>
                    <a:pt x="370" y="144"/>
                    <a:pt x="370" y="144"/>
                    <a:pt x="370" y="144"/>
                  </a:cubicBezTo>
                  <a:cubicBezTo>
                    <a:pt x="365" y="148"/>
                    <a:pt x="358" y="148"/>
                    <a:pt x="354" y="144"/>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ṩ1iḑè"/>
            <p:cNvSpPr/>
            <p:nvPr/>
          </p:nvSpPr>
          <p:spPr bwMode="auto">
            <a:xfrm>
              <a:off x="5864226" y="2408238"/>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6"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3"/>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sliďè"/>
            <p:cNvSpPr/>
            <p:nvPr/>
          </p:nvSpPr>
          <p:spPr bwMode="auto">
            <a:xfrm>
              <a:off x="5892801" y="2708275"/>
              <a:ext cx="1204913" cy="696913"/>
            </a:xfrm>
            <a:custGeom>
              <a:avLst/>
              <a:gdLst>
                <a:gd name="T0" fmla="*/ 23 w 349"/>
                <a:gd name="T1" fmla="*/ 195 h 202"/>
                <a:gd name="T2" fmla="*/ 339 w 349"/>
                <a:gd name="T3" fmla="*/ 24 h 202"/>
                <a:gd name="T4" fmla="*/ 349 w 349"/>
                <a:gd name="T5" fmla="*/ 13 h 202"/>
                <a:gd name="T6" fmla="*/ 349 w 349"/>
                <a:gd name="T7" fmla="*/ 13 h 202"/>
                <a:gd name="T8" fmla="*/ 337 w 349"/>
                <a:gd name="T9" fmla="*/ 0 h 202"/>
                <a:gd name="T10" fmla="*/ 221 w 349"/>
                <a:gd name="T11" fmla="*/ 23 h 202"/>
                <a:gd name="T12" fmla="*/ 4 w 349"/>
                <a:gd name="T13" fmla="*/ 181 h 202"/>
                <a:gd name="T14" fmla="*/ 7 w 349"/>
                <a:gd name="T15" fmla="*/ 198 h 202"/>
                <a:gd name="T16" fmla="*/ 7 w 349"/>
                <a:gd name="T17" fmla="*/ 198 h 202"/>
                <a:gd name="T18" fmla="*/ 23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3" y="195"/>
                  </a:moveTo>
                  <a:cubicBezTo>
                    <a:pt x="126" y="47"/>
                    <a:pt x="295" y="27"/>
                    <a:pt x="339" y="24"/>
                  </a:cubicBezTo>
                  <a:cubicBezTo>
                    <a:pt x="345" y="24"/>
                    <a:pt x="349" y="19"/>
                    <a:pt x="349" y="13"/>
                  </a:cubicBezTo>
                  <a:cubicBezTo>
                    <a:pt x="349" y="13"/>
                    <a:pt x="349" y="13"/>
                    <a:pt x="349" y="13"/>
                  </a:cubicBezTo>
                  <a:cubicBezTo>
                    <a:pt x="349" y="6"/>
                    <a:pt x="344" y="0"/>
                    <a:pt x="337" y="0"/>
                  </a:cubicBezTo>
                  <a:cubicBezTo>
                    <a:pt x="317" y="1"/>
                    <a:pt x="273" y="6"/>
                    <a:pt x="221" y="23"/>
                  </a:cubicBezTo>
                  <a:cubicBezTo>
                    <a:pt x="157" y="44"/>
                    <a:pt x="69" y="88"/>
                    <a:pt x="4" y="181"/>
                  </a:cubicBezTo>
                  <a:cubicBezTo>
                    <a:pt x="0" y="187"/>
                    <a:pt x="2" y="194"/>
                    <a:pt x="7" y="198"/>
                  </a:cubicBezTo>
                  <a:cubicBezTo>
                    <a:pt x="7" y="198"/>
                    <a:pt x="7" y="198"/>
                    <a:pt x="7" y="198"/>
                  </a:cubicBezTo>
                  <a:cubicBezTo>
                    <a:pt x="12" y="202"/>
                    <a:pt x="19" y="201"/>
                    <a:pt x="23"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šlíḑé"/>
            <p:cNvSpPr/>
            <p:nvPr/>
          </p:nvSpPr>
          <p:spPr bwMode="auto">
            <a:xfrm>
              <a:off x="5940426" y="3049588"/>
              <a:ext cx="1206500" cy="696913"/>
            </a:xfrm>
            <a:custGeom>
              <a:avLst/>
              <a:gdLst>
                <a:gd name="T0" fmla="*/ 22 w 349"/>
                <a:gd name="T1" fmla="*/ 195 h 202"/>
                <a:gd name="T2" fmla="*/ 338 w 349"/>
                <a:gd name="T3" fmla="*/ 24 h 202"/>
                <a:gd name="T4" fmla="*/ 349 w 349"/>
                <a:gd name="T5" fmla="*/ 13 h 202"/>
                <a:gd name="T6" fmla="*/ 349 w 349"/>
                <a:gd name="T7" fmla="*/ 13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7"/>
                    <a:pt x="294" y="27"/>
                    <a:pt x="338" y="24"/>
                  </a:cubicBezTo>
                  <a:cubicBezTo>
                    <a:pt x="344" y="24"/>
                    <a:pt x="348" y="19"/>
                    <a:pt x="349" y="13"/>
                  </a:cubicBezTo>
                  <a:cubicBezTo>
                    <a:pt x="349" y="13"/>
                    <a:pt x="349" y="13"/>
                    <a:pt x="349" y="13"/>
                  </a:cubicBezTo>
                  <a:cubicBezTo>
                    <a:pt x="349" y="6"/>
                    <a:pt x="343" y="0"/>
                    <a:pt x="336" y="0"/>
                  </a:cubicBezTo>
                  <a:cubicBezTo>
                    <a:pt x="316" y="2"/>
                    <a:pt x="272" y="6"/>
                    <a:pt x="220" y="23"/>
                  </a:cubicBezTo>
                  <a:cubicBezTo>
                    <a:pt x="156" y="44"/>
                    <a:pt x="68" y="88"/>
                    <a:pt x="4" y="181"/>
                  </a:cubicBezTo>
                  <a:cubicBezTo>
                    <a:pt x="0" y="187"/>
                    <a:pt x="1" y="194"/>
                    <a:pt x="6" y="198"/>
                  </a:cubicBezTo>
                  <a:cubicBezTo>
                    <a:pt x="6" y="198"/>
                    <a:pt x="6" y="198"/>
                    <a:pt x="6" y="198"/>
                  </a:cubicBezTo>
                  <a:cubicBezTo>
                    <a:pt x="11" y="202"/>
                    <a:pt x="18" y="201"/>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Sḻíḓê"/>
            <p:cNvSpPr/>
            <p:nvPr/>
          </p:nvSpPr>
          <p:spPr bwMode="auto">
            <a:xfrm>
              <a:off x="5943601" y="3432175"/>
              <a:ext cx="1206500" cy="696913"/>
            </a:xfrm>
            <a:custGeom>
              <a:avLst/>
              <a:gdLst>
                <a:gd name="T0" fmla="*/ 22 w 349"/>
                <a:gd name="T1" fmla="*/ 195 h 202"/>
                <a:gd name="T2" fmla="*/ 338 w 349"/>
                <a:gd name="T3" fmla="*/ 24 h 202"/>
                <a:gd name="T4" fmla="*/ 349 w 349"/>
                <a:gd name="T5" fmla="*/ 12 h 202"/>
                <a:gd name="T6" fmla="*/ 349 w 349"/>
                <a:gd name="T7" fmla="*/ 12 h 202"/>
                <a:gd name="T8" fmla="*/ 336 w 349"/>
                <a:gd name="T9" fmla="*/ 0 h 202"/>
                <a:gd name="T10" fmla="*/ 220 w 349"/>
                <a:gd name="T11" fmla="*/ 23 h 202"/>
                <a:gd name="T12" fmla="*/ 4 w 349"/>
                <a:gd name="T13" fmla="*/ 181 h 202"/>
                <a:gd name="T14" fmla="*/ 6 w 349"/>
                <a:gd name="T15" fmla="*/ 198 h 202"/>
                <a:gd name="T16" fmla="*/ 6 w 349"/>
                <a:gd name="T17" fmla="*/ 198 h 202"/>
                <a:gd name="T18" fmla="*/ 22 w 349"/>
                <a:gd name="T19"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2">
                  <a:moveTo>
                    <a:pt x="22" y="195"/>
                  </a:moveTo>
                  <a:cubicBezTo>
                    <a:pt x="125" y="46"/>
                    <a:pt x="294" y="27"/>
                    <a:pt x="338" y="24"/>
                  </a:cubicBezTo>
                  <a:cubicBezTo>
                    <a:pt x="344" y="24"/>
                    <a:pt x="349" y="19"/>
                    <a:pt x="349" y="12"/>
                  </a:cubicBezTo>
                  <a:cubicBezTo>
                    <a:pt x="349" y="12"/>
                    <a:pt x="349" y="12"/>
                    <a:pt x="349" y="12"/>
                  </a:cubicBezTo>
                  <a:cubicBezTo>
                    <a:pt x="349" y="5"/>
                    <a:pt x="343" y="0"/>
                    <a:pt x="336" y="0"/>
                  </a:cubicBezTo>
                  <a:cubicBezTo>
                    <a:pt x="316" y="1"/>
                    <a:pt x="272" y="6"/>
                    <a:pt x="220" y="23"/>
                  </a:cubicBezTo>
                  <a:cubicBezTo>
                    <a:pt x="156" y="44"/>
                    <a:pt x="68" y="88"/>
                    <a:pt x="4" y="181"/>
                  </a:cubicBezTo>
                  <a:cubicBezTo>
                    <a:pt x="0" y="186"/>
                    <a:pt x="1" y="194"/>
                    <a:pt x="6" y="198"/>
                  </a:cubicBezTo>
                  <a:cubicBezTo>
                    <a:pt x="6" y="198"/>
                    <a:pt x="6" y="198"/>
                    <a:pt x="6" y="198"/>
                  </a:cubicBezTo>
                  <a:cubicBezTo>
                    <a:pt x="12" y="202"/>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îSļîdé"/>
            <p:cNvSpPr/>
            <p:nvPr/>
          </p:nvSpPr>
          <p:spPr bwMode="auto">
            <a:xfrm>
              <a:off x="5967413" y="3860800"/>
              <a:ext cx="1206500" cy="692150"/>
            </a:xfrm>
            <a:custGeom>
              <a:avLst/>
              <a:gdLst>
                <a:gd name="T0" fmla="*/ 22 w 349"/>
                <a:gd name="T1" fmla="*/ 195 h 201"/>
                <a:gd name="T2" fmla="*/ 338 w 349"/>
                <a:gd name="T3" fmla="*/ 24 h 201"/>
                <a:gd name="T4" fmla="*/ 349 w 349"/>
                <a:gd name="T5" fmla="*/ 12 h 201"/>
                <a:gd name="T6" fmla="*/ 349 w 349"/>
                <a:gd name="T7" fmla="*/ 12 h 201"/>
                <a:gd name="T8" fmla="*/ 337 w 349"/>
                <a:gd name="T9" fmla="*/ 0 h 201"/>
                <a:gd name="T10" fmla="*/ 220 w 349"/>
                <a:gd name="T11" fmla="*/ 22 h 201"/>
                <a:gd name="T12" fmla="*/ 4 w 349"/>
                <a:gd name="T13" fmla="*/ 181 h 201"/>
                <a:gd name="T14" fmla="*/ 7 w 349"/>
                <a:gd name="T15" fmla="*/ 198 h 201"/>
                <a:gd name="T16" fmla="*/ 7 w 349"/>
                <a:gd name="T17" fmla="*/ 198 h 201"/>
                <a:gd name="T18" fmla="*/ 22 w 349"/>
                <a:gd name="T19" fmla="*/ 19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9" h="201">
                  <a:moveTo>
                    <a:pt x="22" y="195"/>
                  </a:moveTo>
                  <a:cubicBezTo>
                    <a:pt x="126" y="46"/>
                    <a:pt x="294" y="27"/>
                    <a:pt x="338" y="24"/>
                  </a:cubicBezTo>
                  <a:cubicBezTo>
                    <a:pt x="344" y="24"/>
                    <a:pt x="349" y="18"/>
                    <a:pt x="349" y="12"/>
                  </a:cubicBezTo>
                  <a:cubicBezTo>
                    <a:pt x="349" y="12"/>
                    <a:pt x="349" y="12"/>
                    <a:pt x="349" y="12"/>
                  </a:cubicBezTo>
                  <a:cubicBezTo>
                    <a:pt x="349" y="5"/>
                    <a:pt x="343" y="0"/>
                    <a:pt x="337" y="0"/>
                  </a:cubicBezTo>
                  <a:cubicBezTo>
                    <a:pt x="316" y="1"/>
                    <a:pt x="273" y="5"/>
                    <a:pt x="220" y="22"/>
                  </a:cubicBezTo>
                  <a:cubicBezTo>
                    <a:pt x="157" y="43"/>
                    <a:pt x="69" y="87"/>
                    <a:pt x="4" y="181"/>
                  </a:cubicBezTo>
                  <a:cubicBezTo>
                    <a:pt x="0" y="186"/>
                    <a:pt x="1" y="194"/>
                    <a:pt x="7" y="198"/>
                  </a:cubicBezTo>
                  <a:cubicBezTo>
                    <a:pt x="7" y="198"/>
                    <a:pt x="7" y="198"/>
                    <a:pt x="7" y="198"/>
                  </a:cubicBezTo>
                  <a:cubicBezTo>
                    <a:pt x="12" y="201"/>
                    <a:pt x="19" y="200"/>
                    <a:pt x="22" y="195"/>
                  </a:cubicBez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ş1îdê"/>
            <p:cNvSpPr/>
            <p:nvPr/>
          </p:nvSpPr>
          <p:spPr bwMode="auto">
            <a:xfrm>
              <a:off x="5443538" y="5670550"/>
              <a:ext cx="2840038" cy="146050"/>
            </a:xfrm>
            <a:prstGeom prst="ellipse">
              <a:avLst/>
            </a:prstGeom>
            <a:solidFill>
              <a:srgbClr val="DDBA9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iṣ1ïďè"/>
            <p:cNvSpPr/>
            <p:nvPr/>
          </p:nvSpPr>
          <p:spPr bwMode="auto">
            <a:xfrm>
              <a:off x="7062788" y="3511550"/>
              <a:ext cx="625475" cy="2190750"/>
            </a:xfrm>
            <a:custGeom>
              <a:avLst/>
              <a:gdLst>
                <a:gd name="T0" fmla="*/ 82 w 181"/>
                <a:gd name="T1" fmla="*/ 30 h 635"/>
                <a:gd name="T2" fmla="*/ 0 w 181"/>
                <a:gd name="T3" fmla="*/ 631 h 635"/>
                <a:gd name="T4" fmla="*/ 17 w 181"/>
                <a:gd name="T5" fmla="*/ 635 h 635"/>
                <a:gd name="T6" fmla="*/ 181 w 181"/>
                <a:gd name="T7" fmla="*/ 57 h 635"/>
                <a:gd name="T8" fmla="*/ 82 w 181"/>
                <a:gd name="T9" fmla="*/ 30 h 635"/>
              </a:gdLst>
              <a:ahLst/>
              <a:cxnLst>
                <a:cxn ang="0">
                  <a:pos x="T0" y="T1"/>
                </a:cxn>
                <a:cxn ang="0">
                  <a:pos x="T2" y="T3"/>
                </a:cxn>
                <a:cxn ang="0">
                  <a:pos x="T4" y="T5"/>
                </a:cxn>
                <a:cxn ang="0">
                  <a:pos x="T6" y="T7"/>
                </a:cxn>
                <a:cxn ang="0">
                  <a:pos x="T8" y="T9"/>
                </a:cxn>
              </a:cxnLst>
              <a:rect l="0" t="0" r="r" b="b"/>
              <a:pathLst>
                <a:path w="181" h="635">
                  <a:moveTo>
                    <a:pt x="82" y="30"/>
                  </a:moveTo>
                  <a:cubicBezTo>
                    <a:pt x="0" y="631"/>
                    <a:pt x="0" y="631"/>
                    <a:pt x="0" y="631"/>
                  </a:cubicBezTo>
                  <a:cubicBezTo>
                    <a:pt x="17" y="635"/>
                    <a:pt x="17" y="635"/>
                    <a:pt x="17" y="635"/>
                  </a:cubicBezTo>
                  <a:cubicBezTo>
                    <a:pt x="181" y="57"/>
                    <a:pt x="181" y="57"/>
                    <a:pt x="181" y="57"/>
                  </a:cubicBezTo>
                  <a:cubicBezTo>
                    <a:pt x="181" y="57"/>
                    <a:pt x="139" y="0"/>
                    <a:pt x="82" y="3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ṩḻíḍé"/>
            <p:cNvSpPr/>
            <p:nvPr/>
          </p:nvSpPr>
          <p:spPr bwMode="auto">
            <a:xfrm>
              <a:off x="6219826" y="3563938"/>
              <a:ext cx="1238250" cy="1431925"/>
            </a:xfrm>
            <a:custGeom>
              <a:avLst/>
              <a:gdLst>
                <a:gd name="T0" fmla="*/ 299 w 358"/>
                <a:gd name="T1" fmla="*/ 0 h 415"/>
                <a:gd name="T2" fmla="*/ 16 w 358"/>
                <a:gd name="T3" fmla="*/ 164 h 415"/>
                <a:gd name="T4" fmla="*/ 187 w 358"/>
                <a:gd name="T5" fmla="*/ 415 h 415"/>
                <a:gd name="T6" fmla="*/ 202 w 358"/>
                <a:gd name="T7" fmla="*/ 403 h 415"/>
                <a:gd name="T8" fmla="*/ 77 w 358"/>
                <a:gd name="T9" fmla="*/ 192 h 415"/>
                <a:gd name="T10" fmla="*/ 303 w 358"/>
                <a:gd name="T11" fmla="*/ 100 h 415"/>
                <a:gd name="T12" fmla="*/ 299 w 358"/>
                <a:gd name="T13" fmla="*/ 0 h 415"/>
              </a:gdLst>
              <a:ahLst/>
              <a:cxnLst>
                <a:cxn ang="0">
                  <a:pos x="T0" y="T1"/>
                </a:cxn>
                <a:cxn ang="0">
                  <a:pos x="T2" y="T3"/>
                </a:cxn>
                <a:cxn ang="0">
                  <a:pos x="T4" y="T5"/>
                </a:cxn>
                <a:cxn ang="0">
                  <a:pos x="T6" y="T7"/>
                </a:cxn>
                <a:cxn ang="0">
                  <a:pos x="T8" y="T9"/>
                </a:cxn>
                <a:cxn ang="0">
                  <a:pos x="T10" y="T11"/>
                </a:cxn>
                <a:cxn ang="0">
                  <a:pos x="T12" y="T13"/>
                </a:cxn>
              </a:cxnLst>
              <a:rect l="0" t="0" r="r" b="b"/>
              <a:pathLst>
                <a:path w="358" h="415">
                  <a:moveTo>
                    <a:pt x="299" y="0"/>
                  </a:moveTo>
                  <a:cubicBezTo>
                    <a:pt x="299" y="0"/>
                    <a:pt x="32" y="127"/>
                    <a:pt x="16" y="164"/>
                  </a:cubicBezTo>
                  <a:cubicBezTo>
                    <a:pt x="0" y="200"/>
                    <a:pt x="130" y="363"/>
                    <a:pt x="187" y="415"/>
                  </a:cubicBezTo>
                  <a:cubicBezTo>
                    <a:pt x="202" y="403"/>
                    <a:pt x="202" y="403"/>
                    <a:pt x="202" y="403"/>
                  </a:cubicBezTo>
                  <a:cubicBezTo>
                    <a:pt x="77" y="192"/>
                    <a:pt x="77" y="192"/>
                    <a:pt x="77" y="192"/>
                  </a:cubicBezTo>
                  <a:cubicBezTo>
                    <a:pt x="77" y="192"/>
                    <a:pt x="232" y="147"/>
                    <a:pt x="303" y="100"/>
                  </a:cubicBezTo>
                  <a:cubicBezTo>
                    <a:pt x="303" y="100"/>
                    <a:pt x="358" y="40"/>
                    <a:pt x="299" y="0"/>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ïṧľiďê"/>
            <p:cNvSpPr/>
            <p:nvPr/>
          </p:nvSpPr>
          <p:spPr bwMode="auto">
            <a:xfrm>
              <a:off x="6962776" y="2441575"/>
              <a:ext cx="909638" cy="1487488"/>
            </a:xfrm>
            <a:custGeom>
              <a:avLst/>
              <a:gdLst>
                <a:gd name="T0" fmla="*/ 231 w 263"/>
                <a:gd name="T1" fmla="*/ 9 h 431"/>
                <a:gd name="T2" fmla="*/ 256 w 263"/>
                <a:gd name="T3" fmla="*/ 35 h 431"/>
                <a:gd name="T4" fmla="*/ 262 w 263"/>
                <a:gd name="T5" fmla="*/ 72 h 431"/>
                <a:gd name="T6" fmla="*/ 262 w 263"/>
                <a:gd name="T7" fmla="*/ 128 h 431"/>
                <a:gd name="T8" fmla="*/ 258 w 263"/>
                <a:gd name="T9" fmla="*/ 183 h 431"/>
                <a:gd name="T10" fmla="*/ 243 w 263"/>
                <a:gd name="T11" fmla="*/ 412 h 431"/>
                <a:gd name="T12" fmla="*/ 116 w 263"/>
                <a:gd name="T13" fmla="*/ 422 h 431"/>
                <a:gd name="T14" fmla="*/ 0 w 263"/>
                <a:gd name="T15" fmla="*/ 368 h 431"/>
                <a:gd name="T16" fmla="*/ 85 w 263"/>
                <a:gd name="T17" fmla="*/ 215 h 431"/>
                <a:gd name="T18" fmla="*/ 141 w 263"/>
                <a:gd name="T19" fmla="*/ 49 h 431"/>
                <a:gd name="T20" fmla="*/ 177 w 263"/>
                <a:gd name="T21" fmla="*/ 0 h 431"/>
                <a:gd name="T22" fmla="*/ 231 w 263"/>
                <a:gd name="T23" fmla="*/ 9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3" h="431">
                  <a:moveTo>
                    <a:pt x="231" y="9"/>
                  </a:moveTo>
                  <a:cubicBezTo>
                    <a:pt x="243" y="13"/>
                    <a:pt x="251" y="24"/>
                    <a:pt x="256" y="35"/>
                  </a:cubicBezTo>
                  <a:cubicBezTo>
                    <a:pt x="260" y="47"/>
                    <a:pt x="261" y="60"/>
                    <a:pt x="262" y="72"/>
                  </a:cubicBezTo>
                  <a:cubicBezTo>
                    <a:pt x="263" y="91"/>
                    <a:pt x="263" y="110"/>
                    <a:pt x="262" y="128"/>
                  </a:cubicBezTo>
                  <a:cubicBezTo>
                    <a:pt x="261" y="147"/>
                    <a:pt x="260" y="165"/>
                    <a:pt x="258" y="183"/>
                  </a:cubicBezTo>
                  <a:cubicBezTo>
                    <a:pt x="252" y="261"/>
                    <a:pt x="243" y="412"/>
                    <a:pt x="243" y="412"/>
                  </a:cubicBezTo>
                  <a:cubicBezTo>
                    <a:pt x="203" y="429"/>
                    <a:pt x="158" y="431"/>
                    <a:pt x="116" y="422"/>
                  </a:cubicBezTo>
                  <a:cubicBezTo>
                    <a:pt x="74" y="413"/>
                    <a:pt x="35" y="393"/>
                    <a:pt x="0" y="368"/>
                  </a:cubicBezTo>
                  <a:cubicBezTo>
                    <a:pt x="38" y="324"/>
                    <a:pt x="64" y="270"/>
                    <a:pt x="85" y="215"/>
                  </a:cubicBezTo>
                  <a:cubicBezTo>
                    <a:pt x="105" y="160"/>
                    <a:pt x="121" y="104"/>
                    <a:pt x="141" y="49"/>
                  </a:cubicBezTo>
                  <a:cubicBezTo>
                    <a:pt x="148" y="30"/>
                    <a:pt x="158" y="9"/>
                    <a:pt x="177" y="0"/>
                  </a:cubicBezTo>
                  <a:lnTo>
                    <a:pt x="231" y="9"/>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íṧļiḑé"/>
            <p:cNvSpPr/>
            <p:nvPr/>
          </p:nvSpPr>
          <p:spPr bwMode="auto">
            <a:xfrm>
              <a:off x="7591426" y="2187575"/>
              <a:ext cx="207963" cy="338138"/>
            </a:xfrm>
            <a:custGeom>
              <a:avLst/>
              <a:gdLst>
                <a:gd name="T0" fmla="*/ 57 w 60"/>
                <a:gd name="T1" fmla="*/ 31 h 98"/>
                <a:gd name="T2" fmla="*/ 45 w 60"/>
                <a:gd name="T3" fmla="*/ 87 h 98"/>
                <a:gd name="T4" fmla="*/ 0 w 60"/>
                <a:gd name="T5" fmla="*/ 74 h 98"/>
                <a:gd name="T6" fmla="*/ 20 w 60"/>
                <a:gd name="T7" fmla="*/ 15 h 98"/>
                <a:gd name="T8" fmla="*/ 57 w 60"/>
                <a:gd name="T9" fmla="*/ 31 h 98"/>
              </a:gdLst>
              <a:ahLst/>
              <a:cxnLst>
                <a:cxn ang="0">
                  <a:pos x="T0" y="T1"/>
                </a:cxn>
                <a:cxn ang="0">
                  <a:pos x="T2" y="T3"/>
                </a:cxn>
                <a:cxn ang="0">
                  <a:pos x="T4" y="T5"/>
                </a:cxn>
                <a:cxn ang="0">
                  <a:pos x="T6" y="T7"/>
                </a:cxn>
                <a:cxn ang="0">
                  <a:pos x="T8" y="T9"/>
                </a:cxn>
              </a:cxnLst>
              <a:rect l="0" t="0" r="r" b="b"/>
              <a:pathLst>
                <a:path w="60" h="98">
                  <a:moveTo>
                    <a:pt x="57" y="31"/>
                  </a:moveTo>
                  <a:cubicBezTo>
                    <a:pt x="57" y="31"/>
                    <a:pt x="44" y="58"/>
                    <a:pt x="45" y="87"/>
                  </a:cubicBezTo>
                  <a:cubicBezTo>
                    <a:pt x="45" y="87"/>
                    <a:pt x="15" y="98"/>
                    <a:pt x="0" y="74"/>
                  </a:cubicBezTo>
                  <a:cubicBezTo>
                    <a:pt x="0" y="74"/>
                    <a:pt x="18" y="51"/>
                    <a:pt x="20" y="15"/>
                  </a:cubicBezTo>
                  <a:cubicBezTo>
                    <a:pt x="20" y="15"/>
                    <a:pt x="60" y="0"/>
                    <a:pt x="57" y="31"/>
                  </a:cubicBezTo>
                  <a:close/>
                </a:path>
              </a:pathLst>
            </a:custGeom>
            <a:solidFill>
              <a:schemeClr val="bg1">
                <a:lumMod val="95000"/>
              </a:schemeClr>
            </a:solidFill>
            <a:ln>
              <a:noFill/>
            </a:ln>
          </p:spPr>
          <p:txBody>
            <a:bodyPr anchor="ctr"/>
            <a:lstStyle/>
            <a:p>
              <a:pPr algn="ctr"/>
              <a:endParaRPr sz="2400"/>
            </a:p>
          </p:txBody>
        </p:sp>
        <p:sp>
          <p:nvSpPr>
            <p:cNvPr id="40" name="îŝ1îḑê"/>
            <p:cNvSpPr/>
            <p:nvPr/>
          </p:nvSpPr>
          <p:spPr bwMode="auto">
            <a:xfrm>
              <a:off x="6832601" y="2590800"/>
              <a:ext cx="1036638" cy="900113"/>
            </a:xfrm>
            <a:custGeom>
              <a:avLst/>
              <a:gdLst>
                <a:gd name="T0" fmla="*/ 297 w 300"/>
                <a:gd name="T1" fmla="*/ 0 h 261"/>
                <a:gd name="T2" fmla="*/ 293 w 300"/>
                <a:gd name="T3" fmla="*/ 67 h 261"/>
                <a:gd name="T4" fmla="*/ 203 w 300"/>
                <a:gd name="T5" fmla="*/ 215 h 261"/>
                <a:gd name="T6" fmla="*/ 18 w 300"/>
                <a:gd name="T7" fmla="*/ 237 h 261"/>
                <a:gd name="T8" fmla="*/ 6 w 300"/>
                <a:gd name="T9" fmla="*/ 221 h 261"/>
                <a:gd name="T10" fmla="*/ 37 w 300"/>
                <a:gd name="T11" fmla="*/ 217 h 261"/>
                <a:gd name="T12" fmla="*/ 267 w 300"/>
                <a:gd name="T13" fmla="*/ 1 h 261"/>
                <a:gd name="T14" fmla="*/ 297 w 300"/>
                <a:gd name="T15" fmla="*/ 0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261">
                  <a:moveTo>
                    <a:pt x="297" y="0"/>
                  </a:moveTo>
                  <a:cubicBezTo>
                    <a:pt x="300" y="0"/>
                    <a:pt x="293" y="64"/>
                    <a:pt x="293" y="67"/>
                  </a:cubicBezTo>
                  <a:cubicBezTo>
                    <a:pt x="283" y="125"/>
                    <a:pt x="251" y="181"/>
                    <a:pt x="203" y="215"/>
                  </a:cubicBezTo>
                  <a:cubicBezTo>
                    <a:pt x="153" y="249"/>
                    <a:pt x="74" y="261"/>
                    <a:pt x="18" y="237"/>
                  </a:cubicBezTo>
                  <a:cubicBezTo>
                    <a:pt x="12" y="234"/>
                    <a:pt x="0" y="228"/>
                    <a:pt x="6" y="221"/>
                  </a:cubicBezTo>
                  <a:cubicBezTo>
                    <a:pt x="10" y="215"/>
                    <a:pt x="32" y="217"/>
                    <a:pt x="37" y="217"/>
                  </a:cubicBezTo>
                  <a:cubicBezTo>
                    <a:pt x="96" y="219"/>
                    <a:pt x="253" y="225"/>
                    <a:pt x="267" y="1"/>
                  </a:cubicBezTo>
                  <a:lnTo>
                    <a:pt x="297" y="0"/>
                  </a:lnTo>
                  <a:close/>
                </a:path>
              </a:pathLst>
            </a:custGeom>
            <a:solidFill>
              <a:schemeClr val="bg1">
                <a:lumMod val="95000"/>
              </a:schemeClr>
            </a:solidFill>
            <a:ln>
              <a:noFill/>
            </a:ln>
          </p:spPr>
          <p:txBody>
            <a:bodyPr anchor="ctr"/>
            <a:lstStyle/>
            <a:p>
              <a:pPr algn="ctr"/>
              <a:endParaRPr sz="2400"/>
            </a:p>
          </p:txBody>
        </p:sp>
        <p:sp>
          <p:nvSpPr>
            <p:cNvPr id="41" name="í$ḷídê"/>
            <p:cNvSpPr/>
            <p:nvPr/>
          </p:nvSpPr>
          <p:spPr bwMode="auto">
            <a:xfrm>
              <a:off x="6403976" y="1887538"/>
              <a:ext cx="1108075" cy="817563"/>
            </a:xfrm>
            <a:custGeom>
              <a:avLst/>
              <a:gdLst>
                <a:gd name="T0" fmla="*/ 320 w 321"/>
                <a:gd name="T1" fmla="*/ 203 h 237"/>
                <a:gd name="T2" fmla="*/ 256 w 321"/>
                <a:gd name="T3" fmla="*/ 221 h 237"/>
                <a:gd name="T4" fmla="*/ 86 w 321"/>
                <a:gd name="T5" fmla="*/ 186 h 237"/>
                <a:gd name="T6" fmla="*/ 3 w 321"/>
                <a:gd name="T7" fmla="*/ 20 h 237"/>
                <a:gd name="T8" fmla="*/ 14 w 321"/>
                <a:gd name="T9" fmla="*/ 2 h 237"/>
                <a:gd name="T10" fmla="*/ 28 w 321"/>
                <a:gd name="T11" fmla="*/ 31 h 237"/>
                <a:gd name="T12" fmla="*/ 309 w 321"/>
                <a:gd name="T13" fmla="*/ 174 h 237"/>
                <a:gd name="T14" fmla="*/ 320 w 321"/>
                <a:gd name="T15" fmla="*/ 203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 h="237">
                  <a:moveTo>
                    <a:pt x="320" y="203"/>
                  </a:moveTo>
                  <a:cubicBezTo>
                    <a:pt x="321" y="205"/>
                    <a:pt x="259" y="220"/>
                    <a:pt x="256" y="221"/>
                  </a:cubicBezTo>
                  <a:cubicBezTo>
                    <a:pt x="198" y="231"/>
                    <a:pt x="134" y="221"/>
                    <a:pt x="86" y="186"/>
                  </a:cubicBezTo>
                  <a:cubicBezTo>
                    <a:pt x="37" y="151"/>
                    <a:pt x="0" y="80"/>
                    <a:pt x="3" y="20"/>
                  </a:cubicBezTo>
                  <a:cubicBezTo>
                    <a:pt x="4" y="13"/>
                    <a:pt x="5" y="0"/>
                    <a:pt x="14" y="2"/>
                  </a:cubicBezTo>
                  <a:cubicBezTo>
                    <a:pt x="21" y="5"/>
                    <a:pt x="26" y="26"/>
                    <a:pt x="28" y="31"/>
                  </a:cubicBezTo>
                  <a:cubicBezTo>
                    <a:pt x="47" y="87"/>
                    <a:pt x="93" y="237"/>
                    <a:pt x="309" y="174"/>
                  </a:cubicBezTo>
                  <a:cubicBezTo>
                    <a:pt x="309" y="174"/>
                    <a:pt x="320" y="203"/>
                    <a:pt x="320" y="203"/>
                  </a:cubicBezTo>
                  <a:close/>
                </a:path>
              </a:pathLst>
            </a:custGeom>
            <a:solidFill>
              <a:schemeClr val="bg1">
                <a:lumMod val="95000"/>
              </a:schemeClr>
            </a:solidFill>
            <a:ln>
              <a:noFill/>
            </a:ln>
          </p:spPr>
          <p:txBody>
            <a:bodyPr anchor="ctr"/>
            <a:lstStyle/>
            <a:p>
              <a:pPr algn="ctr"/>
              <a:endParaRPr sz="2400"/>
            </a:p>
          </p:txBody>
        </p:sp>
        <p:sp>
          <p:nvSpPr>
            <p:cNvPr id="42" name="îş1íḍè"/>
            <p:cNvSpPr/>
            <p:nvPr/>
          </p:nvSpPr>
          <p:spPr bwMode="auto">
            <a:xfrm>
              <a:off x="6924676" y="5667375"/>
              <a:ext cx="196850" cy="90488"/>
            </a:xfrm>
            <a:custGeom>
              <a:avLst/>
              <a:gdLst>
                <a:gd name="T0" fmla="*/ 41 w 57"/>
                <a:gd name="T1" fmla="*/ 8 h 26"/>
                <a:gd name="T2" fmla="*/ 0 w 57"/>
                <a:gd name="T3" fmla="*/ 11 h 26"/>
                <a:gd name="T4" fmla="*/ 54 w 57"/>
                <a:gd name="T5" fmla="*/ 26 h 26"/>
                <a:gd name="T6" fmla="*/ 57 w 57"/>
                <a:gd name="T7" fmla="*/ 12 h 26"/>
                <a:gd name="T8" fmla="*/ 41 w 57"/>
                <a:gd name="T9" fmla="*/ 8 h 26"/>
              </a:gdLst>
              <a:ahLst/>
              <a:cxnLst>
                <a:cxn ang="0">
                  <a:pos x="T0" y="T1"/>
                </a:cxn>
                <a:cxn ang="0">
                  <a:pos x="T2" y="T3"/>
                </a:cxn>
                <a:cxn ang="0">
                  <a:pos x="T4" y="T5"/>
                </a:cxn>
                <a:cxn ang="0">
                  <a:pos x="T6" y="T7"/>
                </a:cxn>
                <a:cxn ang="0">
                  <a:pos x="T8" y="T9"/>
                </a:cxn>
              </a:cxnLst>
              <a:rect l="0" t="0" r="r" b="b"/>
              <a:pathLst>
                <a:path w="57" h="26">
                  <a:moveTo>
                    <a:pt x="41" y="8"/>
                  </a:moveTo>
                  <a:cubicBezTo>
                    <a:pt x="41" y="8"/>
                    <a:pt x="16" y="0"/>
                    <a:pt x="0" y="11"/>
                  </a:cubicBezTo>
                  <a:cubicBezTo>
                    <a:pt x="54" y="26"/>
                    <a:pt x="54" y="26"/>
                    <a:pt x="54" y="26"/>
                  </a:cubicBezTo>
                  <a:cubicBezTo>
                    <a:pt x="57" y="12"/>
                    <a:pt x="57" y="12"/>
                    <a:pt x="57" y="12"/>
                  </a:cubicBezTo>
                  <a:lnTo>
                    <a:pt x="41" y="8"/>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ïśļïḑè"/>
            <p:cNvSpPr/>
            <p:nvPr/>
          </p:nvSpPr>
          <p:spPr bwMode="auto">
            <a:xfrm>
              <a:off x="6789738" y="4949825"/>
              <a:ext cx="163513" cy="176213"/>
            </a:xfrm>
            <a:custGeom>
              <a:avLst/>
              <a:gdLst>
                <a:gd name="T0" fmla="*/ 23 w 47"/>
                <a:gd name="T1" fmla="*/ 12 h 51"/>
                <a:gd name="T2" fmla="*/ 0 w 47"/>
                <a:gd name="T3" fmla="*/ 51 h 51"/>
                <a:gd name="T4" fmla="*/ 47 w 47"/>
                <a:gd name="T5" fmla="*/ 11 h 51"/>
                <a:gd name="T6" fmla="*/ 36 w 47"/>
                <a:gd name="T7" fmla="*/ 0 h 51"/>
                <a:gd name="T8" fmla="*/ 23 w 47"/>
                <a:gd name="T9" fmla="*/ 12 h 51"/>
              </a:gdLst>
              <a:ahLst/>
              <a:cxnLst>
                <a:cxn ang="0">
                  <a:pos x="T0" y="T1"/>
                </a:cxn>
                <a:cxn ang="0">
                  <a:pos x="T2" y="T3"/>
                </a:cxn>
                <a:cxn ang="0">
                  <a:pos x="T4" y="T5"/>
                </a:cxn>
                <a:cxn ang="0">
                  <a:pos x="T6" y="T7"/>
                </a:cxn>
                <a:cxn ang="0">
                  <a:pos x="T8" y="T9"/>
                </a:cxn>
              </a:cxnLst>
              <a:rect l="0" t="0" r="r" b="b"/>
              <a:pathLst>
                <a:path w="47" h="51">
                  <a:moveTo>
                    <a:pt x="23" y="12"/>
                  </a:moveTo>
                  <a:cubicBezTo>
                    <a:pt x="23" y="12"/>
                    <a:pt x="0" y="30"/>
                    <a:pt x="0" y="51"/>
                  </a:cubicBezTo>
                  <a:cubicBezTo>
                    <a:pt x="47" y="11"/>
                    <a:pt x="47" y="11"/>
                    <a:pt x="47" y="11"/>
                  </a:cubicBezTo>
                  <a:cubicBezTo>
                    <a:pt x="36" y="0"/>
                    <a:pt x="36" y="0"/>
                    <a:pt x="36" y="0"/>
                  </a:cubicBezTo>
                  <a:lnTo>
                    <a:pt x="23" y="12"/>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iṣ1ide"/>
            <p:cNvSpPr/>
            <p:nvPr/>
          </p:nvSpPr>
          <p:spPr bwMode="auto">
            <a:xfrm>
              <a:off x="7708901" y="2225675"/>
              <a:ext cx="201613" cy="479425"/>
            </a:xfrm>
            <a:custGeom>
              <a:avLst/>
              <a:gdLst>
                <a:gd name="T0" fmla="*/ 0 w 58"/>
                <a:gd name="T1" fmla="*/ 136 h 139"/>
                <a:gd name="T2" fmla="*/ 58 w 58"/>
                <a:gd name="T3" fmla="*/ 139 h 139"/>
                <a:gd name="T4" fmla="*/ 0 w 58"/>
                <a:gd name="T5" fmla="*/ 136 h 139"/>
              </a:gdLst>
              <a:ahLst/>
              <a:cxnLst>
                <a:cxn ang="0">
                  <a:pos x="T0" y="T1"/>
                </a:cxn>
                <a:cxn ang="0">
                  <a:pos x="T2" y="T3"/>
                </a:cxn>
                <a:cxn ang="0">
                  <a:pos x="T4" y="T5"/>
                </a:cxn>
              </a:cxnLst>
              <a:rect l="0" t="0" r="r" b="b"/>
              <a:pathLst>
                <a:path w="58" h="139">
                  <a:moveTo>
                    <a:pt x="0" y="136"/>
                  </a:moveTo>
                  <a:cubicBezTo>
                    <a:pt x="58" y="139"/>
                    <a:pt x="58" y="139"/>
                    <a:pt x="58" y="139"/>
                  </a:cubicBezTo>
                  <a:cubicBezTo>
                    <a:pt x="58" y="139"/>
                    <a:pt x="27" y="0"/>
                    <a:pt x="0" y="136"/>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şḻîḋe"/>
            <p:cNvSpPr/>
            <p:nvPr/>
          </p:nvSpPr>
          <p:spPr bwMode="auto">
            <a:xfrm>
              <a:off x="7377113" y="2328863"/>
              <a:ext cx="457200" cy="323850"/>
            </a:xfrm>
            <a:custGeom>
              <a:avLst/>
              <a:gdLst>
                <a:gd name="T0" fmla="*/ 0 w 132"/>
                <a:gd name="T1" fmla="*/ 41 h 94"/>
                <a:gd name="T2" fmla="*/ 25 w 132"/>
                <a:gd name="T3" fmla="*/ 94 h 94"/>
                <a:gd name="T4" fmla="*/ 0 w 132"/>
                <a:gd name="T5" fmla="*/ 41 h 94"/>
              </a:gdLst>
              <a:ahLst/>
              <a:cxnLst>
                <a:cxn ang="0">
                  <a:pos x="T0" y="T1"/>
                </a:cxn>
                <a:cxn ang="0">
                  <a:pos x="T2" y="T3"/>
                </a:cxn>
                <a:cxn ang="0">
                  <a:pos x="T4" y="T5"/>
                </a:cxn>
              </a:cxnLst>
              <a:rect l="0" t="0" r="r" b="b"/>
              <a:pathLst>
                <a:path w="132" h="94">
                  <a:moveTo>
                    <a:pt x="0" y="41"/>
                  </a:moveTo>
                  <a:cubicBezTo>
                    <a:pt x="25" y="94"/>
                    <a:pt x="25" y="94"/>
                    <a:pt x="25" y="94"/>
                  </a:cubicBezTo>
                  <a:cubicBezTo>
                    <a:pt x="25" y="94"/>
                    <a:pt x="132" y="0"/>
                    <a:pt x="0" y="41"/>
                  </a:cubicBezTo>
                  <a:close/>
                </a:path>
              </a:pathLst>
            </a:custGeom>
            <a:solidFill>
              <a:srgbClr val="C9583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ḻïḓe"/>
            <p:cNvSpPr/>
            <p:nvPr/>
          </p:nvSpPr>
          <p:spPr bwMode="auto">
            <a:xfrm>
              <a:off x="7596188" y="1876425"/>
              <a:ext cx="382588" cy="476250"/>
            </a:xfrm>
            <a:custGeom>
              <a:avLst/>
              <a:gdLst>
                <a:gd name="T0" fmla="*/ 75 w 111"/>
                <a:gd name="T1" fmla="*/ 10 h 138"/>
                <a:gd name="T2" fmla="*/ 6 w 111"/>
                <a:gd name="T3" fmla="*/ 51 h 138"/>
                <a:gd name="T4" fmla="*/ 0 w 111"/>
                <a:gd name="T5" fmla="*/ 74 h 138"/>
                <a:gd name="T6" fmla="*/ 32 w 111"/>
                <a:gd name="T7" fmla="*/ 74 h 138"/>
                <a:gd name="T8" fmla="*/ 4 w 111"/>
                <a:gd name="T9" fmla="*/ 102 h 138"/>
                <a:gd name="T10" fmla="*/ 29 w 111"/>
                <a:gd name="T11" fmla="*/ 128 h 138"/>
                <a:gd name="T12" fmla="*/ 98 w 111"/>
                <a:gd name="T13" fmla="*/ 87 h 138"/>
                <a:gd name="T14" fmla="*/ 75 w 111"/>
                <a:gd name="T15" fmla="*/ 10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38">
                  <a:moveTo>
                    <a:pt x="75" y="10"/>
                  </a:moveTo>
                  <a:cubicBezTo>
                    <a:pt x="49" y="0"/>
                    <a:pt x="18" y="19"/>
                    <a:pt x="6" y="51"/>
                  </a:cubicBezTo>
                  <a:cubicBezTo>
                    <a:pt x="3" y="59"/>
                    <a:pt x="1" y="67"/>
                    <a:pt x="0" y="74"/>
                  </a:cubicBezTo>
                  <a:cubicBezTo>
                    <a:pt x="32" y="74"/>
                    <a:pt x="32" y="74"/>
                    <a:pt x="32" y="74"/>
                  </a:cubicBezTo>
                  <a:cubicBezTo>
                    <a:pt x="32" y="90"/>
                    <a:pt x="20" y="102"/>
                    <a:pt x="4" y="102"/>
                  </a:cubicBezTo>
                  <a:cubicBezTo>
                    <a:pt x="9" y="114"/>
                    <a:pt x="17" y="123"/>
                    <a:pt x="29" y="128"/>
                  </a:cubicBezTo>
                  <a:cubicBezTo>
                    <a:pt x="54" y="138"/>
                    <a:pt x="85" y="120"/>
                    <a:pt x="98" y="87"/>
                  </a:cubicBezTo>
                  <a:cubicBezTo>
                    <a:pt x="111" y="55"/>
                    <a:pt x="100" y="20"/>
                    <a:pt x="75" y="10"/>
                  </a:cubicBezTo>
                  <a:close/>
                </a:path>
              </a:pathLst>
            </a:custGeom>
            <a:solidFill>
              <a:schemeClr val="bg1">
                <a:lumMod val="95000"/>
              </a:schemeClr>
            </a:solidFill>
            <a:ln>
              <a:noFill/>
            </a:ln>
          </p:spPr>
          <p:txBody>
            <a:bodyPr anchor="ctr"/>
            <a:lstStyle/>
            <a:p>
              <a:pPr algn="ctr"/>
              <a:endParaRPr sz="2400"/>
            </a:p>
          </p:txBody>
        </p:sp>
        <p:sp>
          <p:nvSpPr>
            <p:cNvPr id="47" name="ïṥļíḑê"/>
            <p:cNvSpPr/>
            <p:nvPr/>
          </p:nvSpPr>
          <p:spPr bwMode="auto">
            <a:xfrm>
              <a:off x="7512051" y="1535113"/>
              <a:ext cx="863600" cy="758825"/>
            </a:xfrm>
            <a:custGeom>
              <a:avLst/>
              <a:gdLst>
                <a:gd name="T0" fmla="*/ 137 w 250"/>
                <a:gd name="T1" fmla="*/ 39 h 220"/>
                <a:gd name="T2" fmla="*/ 193 w 250"/>
                <a:gd name="T3" fmla="*/ 33 h 220"/>
                <a:gd name="T4" fmla="*/ 194 w 250"/>
                <a:gd name="T5" fmla="*/ 89 h 220"/>
                <a:gd name="T6" fmla="*/ 221 w 250"/>
                <a:gd name="T7" fmla="*/ 94 h 220"/>
                <a:gd name="T8" fmla="*/ 237 w 250"/>
                <a:gd name="T9" fmla="*/ 118 h 220"/>
                <a:gd name="T10" fmla="*/ 199 w 250"/>
                <a:gd name="T11" fmla="*/ 214 h 220"/>
                <a:gd name="T12" fmla="*/ 167 w 250"/>
                <a:gd name="T13" fmla="*/ 220 h 220"/>
                <a:gd name="T14" fmla="*/ 97 w 250"/>
                <a:gd name="T15" fmla="*/ 193 h 220"/>
                <a:gd name="T16" fmla="*/ 86 w 250"/>
                <a:gd name="T17" fmla="*/ 123 h 220"/>
                <a:gd name="T18" fmla="*/ 87 w 250"/>
                <a:gd name="T19" fmla="*/ 123 h 220"/>
                <a:gd name="T20" fmla="*/ 31 w 250"/>
                <a:gd name="T21" fmla="*/ 138 h 220"/>
                <a:gd name="T22" fmla="*/ 5 w 250"/>
                <a:gd name="T23" fmla="*/ 87 h 220"/>
                <a:gd name="T24" fmla="*/ 53 w 250"/>
                <a:gd name="T25" fmla="*/ 57 h 220"/>
                <a:gd name="T26" fmla="*/ 56 w 250"/>
                <a:gd name="T27" fmla="*/ 58 h 220"/>
                <a:gd name="T28" fmla="*/ 67 w 250"/>
                <a:gd name="T29" fmla="*/ 17 h 220"/>
                <a:gd name="T30" fmla="*/ 106 w 250"/>
                <a:gd name="T31" fmla="*/ 4 h 220"/>
                <a:gd name="T32" fmla="*/ 132 w 250"/>
                <a:gd name="T33" fmla="*/ 36 h 220"/>
                <a:gd name="T34" fmla="*/ 137 w 250"/>
                <a:gd name="T35" fmla="*/ 3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0" h="220">
                  <a:moveTo>
                    <a:pt x="137" y="39"/>
                  </a:moveTo>
                  <a:cubicBezTo>
                    <a:pt x="150" y="22"/>
                    <a:pt x="177" y="19"/>
                    <a:pt x="193" y="33"/>
                  </a:cubicBezTo>
                  <a:cubicBezTo>
                    <a:pt x="209" y="47"/>
                    <a:pt x="209" y="75"/>
                    <a:pt x="194" y="89"/>
                  </a:cubicBezTo>
                  <a:cubicBezTo>
                    <a:pt x="203" y="85"/>
                    <a:pt x="213" y="88"/>
                    <a:pt x="221" y="94"/>
                  </a:cubicBezTo>
                  <a:cubicBezTo>
                    <a:pt x="229" y="100"/>
                    <a:pt x="234" y="109"/>
                    <a:pt x="237" y="118"/>
                  </a:cubicBezTo>
                  <a:cubicBezTo>
                    <a:pt x="250" y="154"/>
                    <a:pt x="235" y="200"/>
                    <a:pt x="199" y="214"/>
                  </a:cubicBezTo>
                  <a:cubicBezTo>
                    <a:pt x="189" y="218"/>
                    <a:pt x="178" y="220"/>
                    <a:pt x="167" y="220"/>
                  </a:cubicBezTo>
                  <a:cubicBezTo>
                    <a:pt x="141" y="220"/>
                    <a:pt x="115" y="212"/>
                    <a:pt x="97" y="193"/>
                  </a:cubicBezTo>
                  <a:cubicBezTo>
                    <a:pt x="79" y="175"/>
                    <a:pt x="73" y="145"/>
                    <a:pt x="86" y="123"/>
                  </a:cubicBezTo>
                  <a:cubicBezTo>
                    <a:pt x="87" y="123"/>
                    <a:pt x="87" y="123"/>
                    <a:pt x="87" y="123"/>
                  </a:cubicBezTo>
                  <a:cubicBezTo>
                    <a:pt x="74" y="139"/>
                    <a:pt x="50" y="146"/>
                    <a:pt x="31" y="138"/>
                  </a:cubicBezTo>
                  <a:cubicBezTo>
                    <a:pt x="12" y="130"/>
                    <a:pt x="0" y="107"/>
                    <a:pt x="5" y="87"/>
                  </a:cubicBezTo>
                  <a:cubicBezTo>
                    <a:pt x="11" y="67"/>
                    <a:pt x="33" y="53"/>
                    <a:pt x="53" y="57"/>
                  </a:cubicBezTo>
                  <a:cubicBezTo>
                    <a:pt x="56" y="58"/>
                    <a:pt x="56" y="58"/>
                    <a:pt x="56" y="58"/>
                  </a:cubicBezTo>
                  <a:cubicBezTo>
                    <a:pt x="54" y="44"/>
                    <a:pt x="57" y="28"/>
                    <a:pt x="67" y="17"/>
                  </a:cubicBezTo>
                  <a:cubicBezTo>
                    <a:pt x="76" y="6"/>
                    <a:pt x="92" y="0"/>
                    <a:pt x="106" y="4"/>
                  </a:cubicBezTo>
                  <a:cubicBezTo>
                    <a:pt x="121" y="7"/>
                    <a:pt x="132" y="21"/>
                    <a:pt x="132" y="36"/>
                  </a:cubicBezTo>
                  <a:lnTo>
                    <a:pt x="137" y="39"/>
                  </a:lnTo>
                  <a:close/>
                </a:path>
              </a:pathLst>
            </a:custGeom>
            <a:solidFill>
              <a:srgbClr val="442D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Slíḋè"/>
            <p:cNvSpPr/>
            <p:nvPr/>
          </p:nvSpPr>
          <p:spPr bwMode="auto">
            <a:xfrm>
              <a:off x="6483351" y="2441575"/>
              <a:ext cx="635000" cy="963613"/>
            </a:xfrm>
            <a:custGeom>
              <a:avLst/>
              <a:gdLst>
                <a:gd name="T0" fmla="*/ 180 w 184"/>
                <a:gd name="T1" fmla="*/ 241 h 279"/>
                <a:gd name="T2" fmla="*/ 180 w 184"/>
                <a:gd name="T3" fmla="*/ 241 h 279"/>
                <a:gd name="T4" fmla="*/ 120 w 184"/>
                <a:gd name="T5" fmla="*/ 271 h 279"/>
                <a:gd name="T6" fmla="*/ 120 w 184"/>
                <a:gd name="T7" fmla="*/ 271 h 279"/>
                <a:gd name="T8" fmla="*/ 92 w 184"/>
                <a:gd name="T9" fmla="*/ 245 h 279"/>
                <a:gd name="T10" fmla="*/ 3 w 184"/>
                <a:gd name="T11" fmla="*/ 43 h 279"/>
                <a:gd name="T12" fmla="*/ 9 w 184"/>
                <a:gd name="T13" fmla="*/ 25 h 279"/>
                <a:gd name="T14" fmla="*/ 53 w 184"/>
                <a:gd name="T15" fmla="*/ 4 h 279"/>
                <a:gd name="T16" fmla="*/ 71 w 184"/>
                <a:gd name="T17" fmla="*/ 10 h 279"/>
                <a:gd name="T18" fmla="*/ 177 w 184"/>
                <a:gd name="T19" fmla="*/ 205 h 279"/>
                <a:gd name="T20" fmla="*/ 180 w 184"/>
                <a:gd name="T21" fmla="*/ 24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279">
                  <a:moveTo>
                    <a:pt x="180" y="241"/>
                  </a:moveTo>
                  <a:cubicBezTo>
                    <a:pt x="180" y="241"/>
                    <a:pt x="180" y="241"/>
                    <a:pt x="180" y="241"/>
                  </a:cubicBezTo>
                  <a:cubicBezTo>
                    <a:pt x="171" y="265"/>
                    <a:pt x="144" y="279"/>
                    <a:pt x="120" y="271"/>
                  </a:cubicBezTo>
                  <a:cubicBezTo>
                    <a:pt x="120" y="271"/>
                    <a:pt x="120" y="271"/>
                    <a:pt x="120" y="271"/>
                  </a:cubicBezTo>
                  <a:cubicBezTo>
                    <a:pt x="108" y="266"/>
                    <a:pt x="98" y="257"/>
                    <a:pt x="92" y="245"/>
                  </a:cubicBezTo>
                  <a:cubicBezTo>
                    <a:pt x="3" y="43"/>
                    <a:pt x="3" y="43"/>
                    <a:pt x="3" y="43"/>
                  </a:cubicBezTo>
                  <a:cubicBezTo>
                    <a:pt x="0" y="36"/>
                    <a:pt x="2" y="29"/>
                    <a:pt x="9" y="25"/>
                  </a:cubicBezTo>
                  <a:cubicBezTo>
                    <a:pt x="53" y="4"/>
                    <a:pt x="53" y="4"/>
                    <a:pt x="53" y="4"/>
                  </a:cubicBezTo>
                  <a:cubicBezTo>
                    <a:pt x="60" y="0"/>
                    <a:pt x="68" y="3"/>
                    <a:pt x="71" y="10"/>
                  </a:cubicBezTo>
                  <a:cubicBezTo>
                    <a:pt x="177" y="205"/>
                    <a:pt x="177" y="205"/>
                    <a:pt x="177" y="205"/>
                  </a:cubicBezTo>
                  <a:cubicBezTo>
                    <a:pt x="183" y="216"/>
                    <a:pt x="184" y="230"/>
                    <a:pt x="180" y="24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ŝlîḍê"/>
            <p:cNvSpPr/>
            <p:nvPr/>
          </p:nvSpPr>
          <p:spPr bwMode="auto">
            <a:xfrm>
              <a:off x="6445251" y="2290763"/>
              <a:ext cx="203200" cy="227013"/>
            </a:xfrm>
            <a:custGeom>
              <a:avLst/>
              <a:gdLst>
                <a:gd name="T0" fmla="*/ 128 w 128"/>
                <a:gd name="T1" fmla="*/ 109 h 143"/>
                <a:gd name="T2" fmla="*/ 54 w 128"/>
                <a:gd name="T3" fmla="*/ 143 h 143"/>
                <a:gd name="T4" fmla="*/ 0 w 128"/>
                <a:gd name="T5" fmla="*/ 35 h 143"/>
                <a:gd name="T6" fmla="*/ 74 w 128"/>
                <a:gd name="T7" fmla="*/ 0 h 143"/>
                <a:gd name="T8" fmla="*/ 128 w 128"/>
                <a:gd name="T9" fmla="*/ 109 h 143"/>
              </a:gdLst>
              <a:ahLst/>
              <a:cxnLst>
                <a:cxn ang="0">
                  <a:pos x="T0" y="T1"/>
                </a:cxn>
                <a:cxn ang="0">
                  <a:pos x="T2" y="T3"/>
                </a:cxn>
                <a:cxn ang="0">
                  <a:pos x="T4" y="T5"/>
                </a:cxn>
                <a:cxn ang="0">
                  <a:pos x="T6" y="T7"/>
                </a:cxn>
                <a:cxn ang="0">
                  <a:pos x="T8" y="T9"/>
                </a:cxn>
              </a:cxnLst>
              <a:rect l="0" t="0" r="r" b="b"/>
              <a:pathLst>
                <a:path w="128" h="143">
                  <a:moveTo>
                    <a:pt x="128" y="109"/>
                  </a:moveTo>
                  <a:lnTo>
                    <a:pt x="54" y="143"/>
                  </a:lnTo>
                  <a:lnTo>
                    <a:pt x="0" y="35"/>
                  </a:lnTo>
                  <a:lnTo>
                    <a:pt x="74" y="0"/>
                  </a:lnTo>
                  <a:lnTo>
                    <a:pt x="128" y="109"/>
                  </a:ln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ïṩ1îde"/>
            <p:cNvSpPr/>
            <p:nvPr/>
          </p:nvSpPr>
          <p:spPr bwMode="auto">
            <a:xfrm>
              <a:off x="6445251" y="2287588"/>
              <a:ext cx="203200" cy="203200"/>
            </a:xfrm>
            <a:custGeom>
              <a:avLst/>
              <a:gdLst>
                <a:gd name="T0" fmla="*/ 38 w 59"/>
                <a:gd name="T1" fmla="*/ 51 h 59"/>
                <a:gd name="T2" fmla="*/ 42 w 59"/>
                <a:gd name="T3" fmla="*/ 59 h 59"/>
                <a:gd name="T4" fmla="*/ 59 w 59"/>
                <a:gd name="T5" fmla="*/ 51 h 59"/>
                <a:gd name="T6" fmla="*/ 34 w 59"/>
                <a:gd name="T7" fmla="*/ 0 h 59"/>
                <a:gd name="T8" fmla="*/ 0 w 59"/>
                <a:gd name="T9" fmla="*/ 17 h 59"/>
                <a:gd name="T10" fmla="*/ 13 w 59"/>
                <a:gd name="T11" fmla="*/ 42 h 59"/>
                <a:gd name="T12" fmla="*/ 13 w 59"/>
                <a:gd name="T13" fmla="*/ 42 h 59"/>
                <a:gd name="T14" fmla="*/ 38 w 59"/>
                <a:gd name="T15" fmla="*/ 5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38" y="51"/>
                  </a:moveTo>
                  <a:cubicBezTo>
                    <a:pt x="42" y="59"/>
                    <a:pt x="42" y="59"/>
                    <a:pt x="42" y="59"/>
                  </a:cubicBezTo>
                  <a:cubicBezTo>
                    <a:pt x="59" y="51"/>
                    <a:pt x="59" y="51"/>
                    <a:pt x="59" y="51"/>
                  </a:cubicBezTo>
                  <a:cubicBezTo>
                    <a:pt x="34" y="0"/>
                    <a:pt x="34" y="0"/>
                    <a:pt x="34" y="0"/>
                  </a:cubicBezTo>
                  <a:cubicBezTo>
                    <a:pt x="0" y="17"/>
                    <a:pt x="0" y="17"/>
                    <a:pt x="0" y="17"/>
                  </a:cubicBezTo>
                  <a:cubicBezTo>
                    <a:pt x="13" y="42"/>
                    <a:pt x="13" y="42"/>
                    <a:pt x="13" y="42"/>
                  </a:cubicBezTo>
                  <a:cubicBezTo>
                    <a:pt x="13" y="42"/>
                    <a:pt x="13" y="42"/>
                    <a:pt x="13" y="42"/>
                  </a:cubicBezTo>
                  <a:cubicBezTo>
                    <a:pt x="23" y="37"/>
                    <a:pt x="33" y="41"/>
                    <a:pt x="38" y="51"/>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ïşḷïdè"/>
            <p:cNvSpPr/>
            <p:nvPr/>
          </p:nvSpPr>
          <p:spPr bwMode="auto">
            <a:xfrm>
              <a:off x="5435601" y="955675"/>
              <a:ext cx="1558925" cy="1555750"/>
            </a:xfrm>
            <a:custGeom>
              <a:avLst/>
              <a:gdLst>
                <a:gd name="T0" fmla="*/ 290 w 451"/>
                <a:gd name="T1" fmla="*/ 36 h 451"/>
                <a:gd name="T2" fmla="*/ 36 w 451"/>
                <a:gd name="T3" fmla="*/ 161 h 451"/>
                <a:gd name="T4" fmla="*/ 161 w 451"/>
                <a:gd name="T5" fmla="*/ 415 h 451"/>
                <a:gd name="T6" fmla="*/ 415 w 451"/>
                <a:gd name="T7" fmla="*/ 290 h 451"/>
                <a:gd name="T8" fmla="*/ 290 w 451"/>
                <a:gd name="T9" fmla="*/ 36 h 451"/>
                <a:gd name="T10" fmla="*/ 174 w 451"/>
                <a:gd name="T11" fmla="*/ 377 h 451"/>
                <a:gd name="T12" fmla="*/ 74 w 451"/>
                <a:gd name="T13" fmla="*/ 174 h 451"/>
                <a:gd name="T14" fmla="*/ 277 w 451"/>
                <a:gd name="T15" fmla="*/ 73 h 451"/>
                <a:gd name="T16" fmla="*/ 377 w 451"/>
                <a:gd name="T17" fmla="*/ 277 h 451"/>
                <a:gd name="T18" fmla="*/ 174 w 451"/>
                <a:gd name="T19" fmla="*/ 37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451">
                  <a:moveTo>
                    <a:pt x="290" y="36"/>
                  </a:moveTo>
                  <a:cubicBezTo>
                    <a:pt x="185" y="0"/>
                    <a:pt x="72" y="56"/>
                    <a:pt x="36" y="161"/>
                  </a:cubicBezTo>
                  <a:cubicBezTo>
                    <a:pt x="0" y="266"/>
                    <a:pt x="56" y="379"/>
                    <a:pt x="161" y="415"/>
                  </a:cubicBezTo>
                  <a:cubicBezTo>
                    <a:pt x="266" y="451"/>
                    <a:pt x="380" y="395"/>
                    <a:pt x="415" y="290"/>
                  </a:cubicBezTo>
                  <a:cubicBezTo>
                    <a:pt x="451" y="185"/>
                    <a:pt x="395" y="71"/>
                    <a:pt x="290" y="36"/>
                  </a:cubicBezTo>
                  <a:close/>
                  <a:moveTo>
                    <a:pt x="174" y="377"/>
                  </a:moveTo>
                  <a:cubicBezTo>
                    <a:pt x="91" y="349"/>
                    <a:pt x="46" y="257"/>
                    <a:pt x="74" y="174"/>
                  </a:cubicBezTo>
                  <a:cubicBezTo>
                    <a:pt x="102" y="90"/>
                    <a:pt x="194" y="45"/>
                    <a:pt x="277" y="73"/>
                  </a:cubicBezTo>
                  <a:cubicBezTo>
                    <a:pt x="361" y="102"/>
                    <a:pt x="406" y="193"/>
                    <a:pt x="377" y="277"/>
                  </a:cubicBezTo>
                  <a:cubicBezTo>
                    <a:pt x="349" y="360"/>
                    <a:pt x="258" y="405"/>
                    <a:pt x="174" y="37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şļíḋê"/>
            <p:cNvSpPr/>
            <p:nvPr/>
          </p:nvSpPr>
          <p:spPr bwMode="auto">
            <a:xfrm>
              <a:off x="5594351" y="1111250"/>
              <a:ext cx="1244600" cy="1241425"/>
            </a:xfrm>
            <a:custGeom>
              <a:avLst/>
              <a:gdLst>
                <a:gd name="T0" fmla="*/ 231 w 360"/>
                <a:gd name="T1" fmla="*/ 28 h 360"/>
                <a:gd name="T2" fmla="*/ 331 w 360"/>
                <a:gd name="T3" fmla="*/ 232 h 360"/>
                <a:gd name="T4" fmla="*/ 128 w 360"/>
                <a:gd name="T5" fmla="*/ 332 h 360"/>
                <a:gd name="T6" fmla="*/ 28 w 360"/>
                <a:gd name="T7" fmla="*/ 129 h 360"/>
                <a:gd name="T8" fmla="*/ 231 w 360"/>
                <a:gd name="T9" fmla="*/ 28 h 360"/>
              </a:gdLst>
              <a:ahLst/>
              <a:cxnLst>
                <a:cxn ang="0">
                  <a:pos x="T0" y="T1"/>
                </a:cxn>
                <a:cxn ang="0">
                  <a:pos x="T2" y="T3"/>
                </a:cxn>
                <a:cxn ang="0">
                  <a:pos x="T4" y="T5"/>
                </a:cxn>
                <a:cxn ang="0">
                  <a:pos x="T6" y="T7"/>
                </a:cxn>
                <a:cxn ang="0">
                  <a:pos x="T8" y="T9"/>
                </a:cxn>
              </a:cxnLst>
              <a:rect l="0" t="0" r="r" b="b"/>
              <a:pathLst>
                <a:path w="360" h="360">
                  <a:moveTo>
                    <a:pt x="231" y="28"/>
                  </a:moveTo>
                  <a:cubicBezTo>
                    <a:pt x="315" y="57"/>
                    <a:pt x="360" y="148"/>
                    <a:pt x="331" y="232"/>
                  </a:cubicBezTo>
                  <a:cubicBezTo>
                    <a:pt x="303" y="316"/>
                    <a:pt x="212" y="360"/>
                    <a:pt x="128" y="332"/>
                  </a:cubicBezTo>
                  <a:cubicBezTo>
                    <a:pt x="44" y="303"/>
                    <a:pt x="0" y="212"/>
                    <a:pt x="28" y="129"/>
                  </a:cubicBezTo>
                  <a:cubicBezTo>
                    <a:pt x="57" y="45"/>
                    <a:pt x="148" y="0"/>
                    <a:pt x="231" y="28"/>
                  </a:cubicBezTo>
                  <a:close/>
                </a:path>
              </a:pathLst>
            </a:custGeom>
            <a:solidFill>
              <a:srgbClr val="C1D9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îṧ1iḋe"/>
            <p:cNvSpPr/>
            <p:nvPr/>
          </p:nvSpPr>
          <p:spPr bwMode="auto">
            <a:xfrm>
              <a:off x="5799138" y="1293813"/>
              <a:ext cx="687388" cy="485775"/>
            </a:xfrm>
            <a:custGeom>
              <a:avLst/>
              <a:gdLst>
                <a:gd name="T0" fmla="*/ 40 w 199"/>
                <a:gd name="T1" fmla="*/ 120 h 141"/>
                <a:gd name="T2" fmla="*/ 164 w 199"/>
                <a:gd name="T3" fmla="*/ 59 h 141"/>
                <a:gd name="T4" fmla="*/ 165 w 199"/>
                <a:gd name="T5" fmla="*/ 59 h 141"/>
                <a:gd name="T6" fmla="*/ 180 w 199"/>
                <a:gd name="T7" fmla="*/ 23 h 141"/>
                <a:gd name="T8" fmla="*/ 143 w 199"/>
                <a:gd name="T9" fmla="*/ 9 h 141"/>
                <a:gd name="T10" fmla="*/ 16 w 199"/>
                <a:gd name="T11" fmla="*/ 72 h 141"/>
                <a:gd name="T12" fmla="*/ 4 w 199"/>
                <a:gd name="T13" fmla="*/ 110 h 141"/>
                <a:gd name="T14" fmla="*/ 41 w 199"/>
                <a:gd name="T15" fmla="*/ 120 h 141"/>
                <a:gd name="T16" fmla="*/ 40 w 199"/>
                <a:gd name="T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41">
                  <a:moveTo>
                    <a:pt x="40" y="120"/>
                  </a:moveTo>
                  <a:cubicBezTo>
                    <a:pt x="63" y="74"/>
                    <a:pt x="114" y="49"/>
                    <a:pt x="164" y="59"/>
                  </a:cubicBezTo>
                  <a:cubicBezTo>
                    <a:pt x="165" y="59"/>
                    <a:pt x="165" y="59"/>
                    <a:pt x="165" y="59"/>
                  </a:cubicBezTo>
                  <a:cubicBezTo>
                    <a:pt x="187" y="64"/>
                    <a:pt x="199" y="34"/>
                    <a:pt x="180" y="23"/>
                  </a:cubicBezTo>
                  <a:cubicBezTo>
                    <a:pt x="168" y="16"/>
                    <a:pt x="156" y="12"/>
                    <a:pt x="143" y="9"/>
                  </a:cubicBezTo>
                  <a:cubicBezTo>
                    <a:pt x="91" y="0"/>
                    <a:pt x="38" y="26"/>
                    <a:pt x="16" y="72"/>
                  </a:cubicBezTo>
                  <a:cubicBezTo>
                    <a:pt x="9" y="83"/>
                    <a:pt x="5" y="98"/>
                    <a:pt x="4" y="110"/>
                  </a:cubicBezTo>
                  <a:cubicBezTo>
                    <a:pt x="0" y="133"/>
                    <a:pt x="32" y="141"/>
                    <a:pt x="41" y="120"/>
                  </a:cubicBezTo>
                  <a:cubicBezTo>
                    <a:pt x="40" y="121"/>
                    <a:pt x="40" y="120"/>
                    <a:pt x="40" y="120"/>
                  </a:cubicBezTo>
                  <a:close/>
                </a:path>
              </a:pathLst>
            </a:custGeom>
            <a:solidFill>
              <a:srgbClr val="E2EF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ïşļîḓé"/>
            <p:cNvSpPr/>
            <p:nvPr/>
          </p:nvSpPr>
          <p:spPr bwMode="auto">
            <a:xfrm>
              <a:off x="5992813" y="1949450"/>
              <a:ext cx="877888" cy="561975"/>
            </a:xfrm>
            <a:custGeom>
              <a:avLst/>
              <a:gdLst>
                <a:gd name="T0" fmla="*/ 0 w 254"/>
                <a:gd name="T1" fmla="*/ 127 h 163"/>
                <a:gd name="T2" fmla="*/ 0 w 254"/>
                <a:gd name="T3" fmla="*/ 127 h 163"/>
                <a:gd name="T4" fmla="*/ 254 w 254"/>
                <a:gd name="T5" fmla="*/ 2 h 163"/>
                <a:gd name="T6" fmla="*/ 254 w 254"/>
                <a:gd name="T7" fmla="*/ 2 h 163"/>
                <a:gd name="T8" fmla="*/ 237 w 254"/>
                <a:gd name="T9" fmla="*/ 10 h 163"/>
                <a:gd name="T10" fmla="*/ 149 w 254"/>
                <a:gd name="T11" fmla="*/ 104 h 163"/>
                <a:gd name="T12" fmla="*/ 17 w 254"/>
                <a:gd name="T13" fmla="*/ 118 h 163"/>
                <a:gd name="T14" fmla="*/ 0 w 254"/>
                <a:gd name="T15" fmla="*/ 12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0" y="127"/>
                  </a:moveTo>
                  <a:cubicBezTo>
                    <a:pt x="0" y="127"/>
                    <a:pt x="0" y="127"/>
                    <a:pt x="0" y="127"/>
                  </a:cubicBezTo>
                  <a:cubicBezTo>
                    <a:pt x="105" y="163"/>
                    <a:pt x="219" y="107"/>
                    <a:pt x="254" y="2"/>
                  </a:cubicBezTo>
                  <a:cubicBezTo>
                    <a:pt x="254" y="2"/>
                    <a:pt x="254" y="2"/>
                    <a:pt x="254" y="2"/>
                  </a:cubicBezTo>
                  <a:cubicBezTo>
                    <a:pt x="248" y="0"/>
                    <a:pt x="240" y="2"/>
                    <a:pt x="237" y="10"/>
                  </a:cubicBezTo>
                  <a:cubicBezTo>
                    <a:pt x="220" y="52"/>
                    <a:pt x="188" y="85"/>
                    <a:pt x="149" y="104"/>
                  </a:cubicBezTo>
                  <a:cubicBezTo>
                    <a:pt x="110" y="125"/>
                    <a:pt x="63" y="130"/>
                    <a:pt x="17" y="118"/>
                  </a:cubicBezTo>
                  <a:cubicBezTo>
                    <a:pt x="10" y="116"/>
                    <a:pt x="2" y="121"/>
                    <a:pt x="0" y="127"/>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iṣḷïdè"/>
            <p:cNvSpPr/>
            <p:nvPr/>
          </p:nvSpPr>
          <p:spPr bwMode="auto">
            <a:xfrm>
              <a:off x="5561013" y="955675"/>
              <a:ext cx="876300" cy="561975"/>
            </a:xfrm>
            <a:custGeom>
              <a:avLst/>
              <a:gdLst>
                <a:gd name="T0" fmla="*/ 254 w 254"/>
                <a:gd name="T1" fmla="*/ 36 h 163"/>
                <a:gd name="T2" fmla="*/ 254 w 254"/>
                <a:gd name="T3" fmla="*/ 36 h 163"/>
                <a:gd name="T4" fmla="*/ 0 w 254"/>
                <a:gd name="T5" fmla="*/ 161 h 163"/>
                <a:gd name="T6" fmla="*/ 0 w 254"/>
                <a:gd name="T7" fmla="*/ 161 h 163"/>
                <a:gd name="T8" fmla="*/ 17 w 254"/>
                <a:gd name="T9" fmla="*/ 152 h 163"/>
                <a:gd name="T10" fmla="*/ 100 w 254"/>
                <a:gd name="T11" fmla="*/ 61 h 163"/>
                <a:gd name="T12" fmla="*/ 237 w 254"/>
                <a:gd name="T13" fmla="*/ 44 h 163"/>
                <a:gd name="T14" fmla="*/ 254 w 254"/>
                <a:gd name="T15" fmla="*/ 36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163">
                  <a:moveTo>
                    <a:pt x="254" y="36"/>
                  </a:moveTo>
                  <a:cubicBezTo>
                    <a:pt x="254" y="36"/>
                    <a:pt x="254" y="36"/>
                    <a:pt x="254" y="36"/>
                  </a:cubicBezTo>
                  <a:cubicBezTo>
                    <a:pt x="149" y="0"/>
                    <a:pt x="36" y="56"/>
                    <a:pt x="0" y="161"/>
                  </a:cubicBezTo>
                  <a:cubicBezTo>
                    <a:pt x="0" y="161"/>
                    <a:pt x="0" y="161"/>
                    <a:pt x="0" y="161"/>
                  </a:cubicBezTo>
                  <a:cubicBezTo>
                    <a:pt x="6" y="163"/>
                    <a:pt x="14" y="160"/>
                    <a:pt x="17" y="152"/>
                  </a:cubicBezTo>
                  <a:cubicBezTo>
                    <a:pt x="34" y="111"/>
                    <a:pt x="64" y="80"/>
                    <a:pt x="100" y="61"/>
                  </a:cubicBezTo>
                  <a:cubicBezTo>
                    <a:pt x="142" y="40"/>
                    <a:pt x="191" y="32"/>
                    <a:pt x="237" y="44"/>
                  </a:cubicBezTo>
                  <a:cubicBezTo>
                    <a:pt x="245" y="46"/>
                    <a:pt x="252" y="42"/>
                    <a:pt x="254" y="36"/>
                  </a:cubicBezTo>
                  <a:close/>
                </a:path>
              </a:pathLst>
            </a:custGeom>
            <a:solidFill>
              <a:srgbClr val="4C55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i$ľíḍé"/>
            <p:cNvSpPr/>
            <p:nvPr/>
          </p:nvSpPr>
          <p:spPr bwMode="auto">
            <a:xfrm>
              <a:off x="6648451" y="2497138"/>
              <a:ext cx="125413" cy="196850"/>
            </a:xfrm>
            <a:custGeom>
              <a:avLst/>
              <a:gdLst>
                <a:gd name="T0" fmla="*/ 27 w 36"/>
                <a:gd name="T1" fmla="*/ 56 h 57"/>
                <a:gd name="T2" fmla="*/ 23 w 36"/>
                <a:gd name="T3" fmla="*/ 53 h 57"/>
                <a:gd name="T4" fmla="*/ 2 w 36"/>
                <a:gd name="T5" fmla="*/ 10 h 57"/>
                <a:gd name="T6" fmla="*/ 5 w 36"/>
                <a:gd name="T7" fmla="*/ 2 h 57"/>
                <a:gd name="T8" fmla="*/ 14 w 36"/>
                <a:gd name="T9" fmla="*/ 5 h 57"/>
                <a:gd name="T10" fmla="*/ 34 w 36"/>
                <a:gd name="T11" fmla="*/ 47 h 57"/>
                <a:gd name="T12" fmla="*/ 31 w 36"/>
                <a:gd name="T13" fmla="*/ 56 h 57"/>
                <a:gd name="T14" fmla="*/ 27 w 36"/>
                <a:gd name="T15" fmla="*/ 56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7">
                  <a:moveTo>
                    <a:pt x="27" y="56"/>
                  </a:moveTo>
                  <a:cubicBezTo>
                    <a:pt x="26" y="55"/>
                    <a:pt x="23" y="54"/>
                    <a:pt x="23" y="53"/>
                  </a:cubicBezTo>
                  <a:cubicBezTo>
                    <a:pt x="2" y="10"/>
                    <a:pt x="2" y="10"/>
                    <a:pt x="2" y="10"/>
                  </a:cubicBezTo>
                  <a:cubicBezTo>
                    <a:pt x="0" y="7"/>
                    <a:pt x="1" y="3"/>
                    <a:pt x="5" y="2"/>
                  </a:cubicBezTo>
                  <a:cubicBezTo>
                    <a:pt x="8" y="0"/>
                    <a:pt x="12" y="1"/>
                    <a:pt x="14" y="5"/>
                  </a:cubicBezTo>
                  <a:cubicBezTo>
                    <a:pt x="34" y="47"/>
                    <a:pt x="34" y="47"/>
                    <a:pt x="34" y="47"/>
                  </a:cubicBezTo>
                  <a:cubicBezTo>
                    <a:pt x="36" y="50"/>
                    <a:pt x="35" y="54"/>
                    <a:pt x="31" y="56"/>
                  </a:cubicBezTo>
                  <a:cubicBezTo>
                    <a:pt x="31" y="57"/>
                    <a:pt x="28" y="56"/>
                    <a:pt x="27" y="56"/>
                  </a:cubicBezTo>
                  <a:close/>
                </a:path>
              </a:pathLst>
            </a:custGeom>
            <a:solidFill>
              <a:srgbClr val="DA96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教育培训</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2945553" y="2255520"/>
            <a:ext cx="8250767" cy="4267200"/>
          </a:xfrm>
          <a:prstGeom prst="rect">
            <a:avLst/>
          </a:prstGeom>
          <a:noFill/>
        </p:spPr>
        <p:txBody>
          <a:bodyPr wrap="square" rtlCol="0" anchor="t">
            <a:spAutoFit/>
          </a:bodyPr>
          <a:lstStyle/>
          <a:p>
            <a:pPr marL="285750" indent="-285750" fontAlgn="auto">
              <a:lnSpc>
                <a:spcPct val="12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所有管理层、执行层都应经过培训，开展年度能力与意识评价，确认符合性</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负责人、签发人、许可人、监护人、检测人、执行人</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fontAlgn="auto">
              <a:lnSpc>
                <a:spcPct val="12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作业人员特种作业持证上岗</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fontAlgn="auto">
              <a:lnSpc>
                <a:spcPct val="12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培训主要内容</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作业现场主要风险</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典型事故案例</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设备操作程序</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现场应急处置方案</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个体防护设备的使用 </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动火审批负责人及其联系方式</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不需要办理许可的定点动火作业场所</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285750"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动火作业许可证的归档</a:t>
            </a:r>
            <a:endParaRPr lang="zh-CN" altLang="en-US" sz="1735" b="1">
              <a:solidFill>
                <a:schemeClr val="tx1">
                  <a:lumMod val="75000"/>
                  <a:lumOff val="25000"/>
                </a:schemeClr>
              </a:solidFill>
              <a:latin typeface="微软雅黑" panose="020B0503020204020204" charset="-122"/>
              <a:ea typeface="微软雅黑" panose="020B0503020204020204" charset="-122"/>
            </a:endParaRPr>
          </a:p>
          <a:p>
            <a:pPr marL="285750" indent="-285750" fontAlgn="auto">
              <a:lnSpc>
                <a:spcPct val="120000"/>
              </a:lnSpc>
              <a:buFont typeface="Wingdings" panose="05000000000000000000" charset="0"/>
              <a:buChar char="l"/>
            </a:pPr>
            <a:r>
              <a:rPr lang="zh-CN" altLang="en-US" sz="1735" b="1">
                <a:solidFill>
                  <a:schemeClr val="tx1">
                    <a:lumMod val="75000"/>
                    <a:lumOff val="25000"/>
                  </a:schemeClr>
                </a:solidFill>
                <a:latin typeface="微软雅黑" panose="020B0503020204020204" charset="-122"/>
                <a:ea typeface="微软雅黑" panose="020B0503020204020204" charset="-122"/>
              </a:rPr>
              <a:t>每次作业之后，或者定期开展动火作业反思回顾并持续改进</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grpSp>
        <p:nvGrpSpPr>
          <p:cNvPr id="5" name="组合 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8053" y="2777067"/>
            <a:ext cx="2810087" cy="3685540"/>
            <a:chOff x="4352926" y="1327150"/>
            <a:chExt cx="3487738" cy="4573588"/>
          </a:xfrm>
        </p:grpSpPr>
        <p:sp>
          <p:nvSpPr>
            <p:cNvPr id="6" name="íṥḷïdè"/>
            <p:cNvSpPr/>
            <p:nvPr/>
          </p:nvSpPr>
          <p:spPr bwMode="auto">
            <a:xfrm>
              <a:off x="4721226" y="5772150"/>
              <a:ext cx="2373313" cy="128588"/>
            </a:xfrm>
            <a:prstGeom prst="ellipse">
              <a:avLst/>
            </a:prstGeom>
            <a:solidFill>
              <a:srgbClr val="BCAE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î$ḻiďe"/>
            <p:cNvSpPr/>
            <p:nvPr/>
          </p:nvSpPr>
          <p:spPr bwMode="auto">
            <a:xfrm>
              <a:off x="5043489" y="5473700"/>
              <a:ext cx="1703388" cy="323850"/>
            </a:xfrm>
            <a:custGeom>
              <a:avLst/>
              <a:gdLst>
                <a:gd name="T0" fmla="*/ 988 w 988"/>
                <a:gd name="T1" fmla="*/ 188 h 188"/>
                <a:gd name="T2" fmla="*/ 106 w 988"/>
                <a:gd name="T3" fmla="*/ 188 h 188"/>
                <a:gd name="T4" fmla="*/ 0 w 988"/>
                <a:gd name="T5" fmla="*/ 99 h 188"/>
                <a:gd name="T6" fmla="*/ 0 w 988"/>
                <a:gd name="T7" fmla="*/ 86 h 188"/>
                <a:gd name="T8" fmla="*/ 106 w 988"/>
                <a:gd name="T9" fmla="*/ 0 h 188"/>
                <a:gd name="T10" fmla="*/ 988 w 988"/>
                <a:gd name="T11" fmla="*/ 0 h 188"/>
                <a:gd name="T12" fmla="*/ 963 w 988"/>
                <a:gd name="T13" fmla="*/ 90 h 188"/>
                <a:gd name="T14" fmla="*/ 988 w 988"/>
                <a:gd name="T15" fmla="*/ 188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188">
                  <a:moveTo>
                    <a:pt x="988" y="188"/>
                  </a:moveTo>
                  <a:cubicBezTo>
                    <a:pt x="106" y="188"/>
                    <a:pt x="106" y="188"/>
                    <a:pt x="106" y="188"/>
                  </a:cubicBezTo>
                  <a:cubicBezTo>
                    <a:pt x="51" y="188"/>
                    <a:pt x="0" y="147"/>
                    <a:pt x="0" y="99"/>
                  </a:cubicBezTo>
                  <a:cubicBezTo>
                    <a:pt x="0" y="86"/>
                    <a:pt x="0" y="86"/>
                    <a:pt x="0" y="86"/>
                  </a:cubicBezTo>
                  <a:cubicBezTo>
                    <a:pt x="0" y="39"/>
                    <a:pt x="51" y="0"/>
                    <a:pt x="106" y="0"/>
                  </a:cubicBezTo>
                  <a:cubicBezTo>
                    <a:pt x="988" y="0"/>
                    <a:pt x="988" y="0"/>
                    <a:pt x="988" y="0"/>
                  </a:cubicBezTo>
                  <a:cubicBezTo>
                    <a:pt x="988" y="0"/>
                    <a:pt x="963" y="31"/>
                    <a:pt x="963" y="90"/>
                  </a:cubicBezTo>
                  <a:cubicBezTo>
                    <a:pt x="963" y="157"/>
                    <a:pt x="988" y="188"/>
                    <a:pt x="988" y="1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îṣľîḓê"/>
            <p:cNvSpPr/>
            <p:nvPr/>
          </p:nvSpPr>
          <p:spPr bwMode="auto">
            <a:xfrm>
              <a:off x="5808664" y="5487988"/>
              <a:ext cx="955675" cy="315913"/>
            </a:xfrm>
            <a:custGeom>
              <a:avLst/>
              <a:gdLst>
                <a:gd name="T0" fmla="*/ 554 w 554"/>
                <a:gd name="T1" fmla="*/ 184 h 184"/>
                <a:gd name="T2" fmla="*/ 0 w 554"/>
                <a:gd name="T3" fmla="*/ 184 h 184"/>
                <a:gd name="T4" fmla="*/ 0 w 554"/>
                <a:gd name="T5" fmla="*/ 0 h 184"/>
                <a:gd name="T6" fmla="*/ 554 w 554"/>
                <a:gd name="T7" fmla="*/ 0 h 184"/>
                <a:gd name="T8" fmla="*/ 529 w 554"/>
                <a:gd name="T9" fmla="*/ 88 h 184"/>
                <a:gd name="T10" fmla="*/ 554 w 554"/>
                <a:gd name="T11" fmla="*/ 184 h 184"/>
              </a:gdLst>
              <a:ahLst/>
              <a:cxnLst>
                <a:cxn ang="0">
                  <a:pos x="T0" y="T1"/>
                </a:cxn>
                <a:cxn ang="0">
                  <a:pos x="T2" y="T3"/>
                </a:cxn>
                <a:cxn ang="0">
                  <a:pos x="T4" y="T5"/>
                </a:cxn>
                <a:cxn ang="0">
                  <a:pos x="T6" y="T7"/>
                </a:cxn>
                <a:cxn ang="0">
                  <a:pos x="T8" y="T9"/>
                </a:cxn>
                <a:cxn ang="0">
                  <a:pos x="T10" y="T11"/>
                </a:cxn>
              </a:cxnLst>
              <a:rect l="0" t="0" r="r" b="b"/>
              <a:pathLst>
                <a:path w="554" h="184">
                  <a:moveTo>
                    <a:pt x="554" y="184"/>
                  </a:moveTo>
                  <a:cubicBezTo>
                    <a:pt x="0" y="184"/>
                    <a:pt x="0" y="184"/>
                    <a:pt x="0" y="184"/>
                  </a:cubicBezTo>
                  <a:cubicBezTo>
                    <a:pt x="0" y="0"/>
                    <a:pt x="0" y="0"/>
                    <a:pt x="0" y="0"/>
                  </a:cubicBezTo>
                  <a:cubicBezTo>
                    <a:pt x="554" y="0"/>
                    <a:pt x="554" y="0"/>
                    <a:pt x="554" y="0"/>
                  </a:cubicBezTo>
                  <a:cubicBezTo>
                    <a:pt x="554" y="0"/>
                    <a:pt x="529" y="29"/>
                    <a:pt x="529" y="88"/>
                  </a:cubicBezTo>
                  <a:cubicBezTo>
                    <a:pt x="529" y="155"/>
                    <a:pt x="554" y="184"/>
                    <a:pt x="554" y="184"/>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iśļiḍe"/>
            <p:cNvSpPr/>
            <p:nvPr/>
          </p:nvSpPr>
          <p:spPr bwMode="auto">
            <a:xfrm>
              <a:off x="5072064" y="5472113"/>
              <a:ext cx="196850" cy="330200"/>
            </a:xfrm>
            <a:custGeom>
              <a:avLst/>
              <a:gdLst>
                <a:gd name="T0" fmla="*/ 107 w 115"/>
                <a:gd name="T1" fmla="*/ 192 h 192"/>
                <a:gd name="T2" fmla="*/ 0 w 115"/>
                <a:gd name="T3" fmla="*/ 102 h 192"/>
                <a:gd name="T4" fmla="*/ 0 w 115"/>
                <a:gd name="T5" fmla="*/ 90 h 192"/>
                <a:gd name="T6" fmla="*/ 31 w 115"/>
                <a:gd name="T7" fmla="*/ 25 h 192"/>
                <a:gd name="T8" fmla="*/ 107 w 115"/>
                <a:gd name="T9" fmla="*/ 0 h 192"/>
                <a:gd name="T10" fmla="*/ 114 w 115"/>
                <a:gd name="T11" fmla="*/ 7 h 192"/>
                <a:gd name="T12" fmla="*/ 108 w 115"/>
                <a:gd name="T13" fmla="*/ 13 h 192"/>
                <a:gd name="T14" fmla="*/ 16 w 115"/>
                <a:gd name="T15" fmla="*/ 90 h 192"/>
                <a:gd name="T16" fmla="*/ 16 w 115"/>
                <a:gd name="T17" fmla="*/ 102 h 192"/>
                <a:gd name="T18" fmla="*/ 107 w 115"/>
                <a:gd name="T19" fmla="*/ 179 h 192"/>
                <a:gd name="T20" fmla="*/ 115 w 115"/>
                <a:gd name="T21" fmla="*/ 185 h 192"/>
                <a:gd name="T22" fmla="*/ 107 w 115"/>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192">
                  <a:moveTo>
                    <a:pt x="107" y="192"/>
                  </a:moveTo>
                  <a:cubicBezTo>
                    <a:pt x="46" y="192"/>
                    <a:pt x="0" y="152"/>
                    <a:pt x="0" y="102"/>
                  </a:cubicBezTo>
                  <a:cubicBezTo>
                    <a:pt x="0" y="90"/>
                    <a:pt x="0" y="90"/>
                    <a:pt x="0" y="90"/>
                  </a:cubicBezTo>
                  <a:cubicBezTo>
                    <a:pt x="0" y="65"/>
                    <a:pt x="10" y="42"/>
                    <a:pt x="31" y="25"/>
                  </a:cubicBezTo>
                  <a:cubicBezTo>
                    <a:pt x="52" y="9"/>
                    <a:pt x="78" y="0"/>
                    <a:pt x="107" y="0"/>
                  </a:cubicBezTo>
                  <a:cubicBezTo>
                    <a:pt x="111" y="0"/>
                    <a:pt x="114" y="3"/>
                    <a:pt x="114" y="7"/>
                  </a:cubicBezTo>
                  <a:cubicBezTo>
                    <a:pt x="114" y="10"/>
                    <a:pt x="112" y="13"/>
                    <a:pt x="108" y="13"/>
                  </a:cubicBezTo>
                  <a:cubicBezTo>
                    <a:pt x="55" y="13"/>
                    <a:pt x="16" y="47"/>
                    <a:pt x="16" y="90"/>
                  </a:cubicBezTo>
                  <a:cubicBezTo>
                    <a:pt x="16" y="102"/>
                    <a:pt x="16" y="102"/>
                    <a:pt x="16" y="102"/>
                  </a:cubicBezTo>
                  <a:cubicBezTo>
                    <a:pt x="16" y="145"/>
                    <a:pt x="55" y="179"/>
                    <a:pt x="107" y="179"/>
                  </a:cubicBezTo>
                  <a:cubicBezTo>
                    <a:pt x="111" y="179"/>
                    <a:pt x="115" y="182"/>
                    <a:pt x="115" y="185"/>
                  </a:cubicBezTo>
                  <a:cubicBezTo>
                    <a:pt x="115" y="189"/>
                    <a:pt x="111" y="192"/>
                    <a:pt x="107" y="1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îŝļiďê"/>
            <p:cNvSpPr/>
            <p:nvPr/>
          </p:nvSpPr>
          <p:spPr bwMode="auto">
            <a:xfrm>
              <a:off x="5022851" y="5461000"/>
              <a:ext cx="1751013" cy="350838"/>
            </a:xfrm>
            <a:custGeom>
              <a:avLst/>
              <a:gdLst>
                <a:gd name="T0" fmla="*/ 1016 w 1016"/>
                <a:gd name="T1" fmla="*/ 204 h 204"/>
                <a:gd name="T2" fmla="*/ 116 w 1016"/>
                <a:gd name="T3" fmla="*/ 204 h 204"/>
                <a:gd name="T4" fmla="*/ 0 w 1016"/>
                <a:gd name="T5" fmla="*/ 107 h 204"/>
                <a:gd name="T6" fmla="*/ 0 w 1016"/>
                <a:gd name="T7" fmla="*/ 94 h 204"/>
                <a:gd name="T8" fmla="*/ 116 w 1016"/>
                <a:gd name="T9" fmla="*/ 0 h 204"/>
                <a:gd name="T10" fmla="*/ 1016 w 1016"/>
                <a:gd name="T11" fmla="*/ 0 h 204"/>
                <a:gd name="T12" fmla="*/ 1016 w 1016"/>
                <a:gd name="T13" fmla="*/ 20 h 204"/>
                <a:gd name="T14" fmla="*/ 116 w 1016"/>
                <a:gd name="T15" fmla="*/ 20 h 204"/>
                <a:gd name="T16" fmla="*/ 28 w 1016"/>
                <a:gd name="T17" fmla="*/ 94 h 204"/>
                <a:gd name="T18" fmla="*/ 28 w 1016"/>
                <a:gd name="T19" fmla="*/ 107 h 204"/>
                <a:gd name="T20" fmla="*/ 116 w 1016"/>
                <a:gd name="T21" fmla="*/ 184 h 204"/>
                <a:gd name="T22" fmla="*/ 1016 w 1016"/>
                <a:gd name="T23" fmla="*/ 184 h 204"/>
                <a:gd name="T24" fmla="*/ 1016 w 1016"/>
                <a:gd name="T25"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6" h="204">
                  <a:moveTo>
                    <a:pt x="1016" y="204"/>
                  </a:moveTo>
                  <a:cubicBezTo>
                    <a:pt x="116" y="204"/>
                    <a:pt x="116" y="204"/>
                    <a:pt x="116" y="204"/>
                  </a:cubicBezTo>
                  <a:cubicBezTo>
                    <a:pt x="54" y="204"/>
                    <a:pt x="0" y="162"/>
                    <a:pt x="0" y="107"/>
                  </a:cubicBezTo>
                  <a:cubicBezTo>
                    <a:pt x="0" y="94"/>
                    <a:pt x="0" y="94"/>
                    <a:pt x="0" y="94"/>
                  </a:cubicBezTo>
                  <a:cubicBezTo>
                    <a:pt x="0" y="42"/>
                    <a:pt x="53" y="0"/>
                    <a:pt x="116" y="0"/>
                  </a:cubicBezTo>
                  <a:cubicBezTo>
                    <a:pt x="1016" y="0"/>
                    <a:pt x="1016" y="0"/>
                    <a:pt x="1016" y="0"/>
                  </a:cubicBezTo>
                  <a:cubicBezTo>
                    <a:pt x="1016" y="20"/>
                    <a:pt x="1016" y="20"/>
                    <a:pt x="1016" y="20"/>
                  </a:cubicBezTo>
                  <a:cubicBezTo>
                    <a:pt x="116" y="20"/>
                    <a:pt x="116" y="20"/>
                    <a:pt x="116" y="20"/>
                  </a:cubicBezTo>
                  <a:cubicBezTo>
                    <a:pt x="67" y="20"/>
                    <a:pt x="28" y="54"/>
                    <a:pt x="28" y="94"/>
                  </a:cubicBezTo>
                  <a:cubicBezTo>
                    <a:pt x="28" y="107"/>
                    <a:pt x="28" y="107"/>
                    <a:pt x="28" y="107"/>
                  </a:cubicBezTo>
                  <a:cubicBezTo>
                    <a:pt x="28" y="149"/>
                    <a:pt x="68" y="184"/>
                    <a:pt x="116" y="184"/>
                  </a:cubicBezTo>
                  <a:cubicBezTo>
                    <a:pt x="1016" y="184"/>
                    <a:pt x="1016" y="184"/>
                    <a:pt x="1016" y="184"/>
                  </a:cubicBezTo>
                  <a:lnTo>
                    <a:pt x="1016" y="204"/>
                  </a:ln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ïṩḷïḓe"/>
            <p:cNvSpPr/>
            <p:nvPr/>
          </p:nvSpPr>
          <p:spPr bwMode="auto">
            <a:xfrm>
              <a:off x="5278439" y="4264025"/>
              <a:ext cx="1125538" cy="239713"/>
            </a:xfrm>
            <a:custGeom>
              <a:avLst/>
              <a:gdLst>
                <a:gd name="T0" fmla="*/ 653 w 653"/>
                <a:gd name="T1" fmla="*/ 140 h 140"/>
                <a:gd name="T2" fmla="*/ 76 w 653"/>
                <a:gd name="T3" fmla="*/ 140 h 140"/>
                <a:gd name="T4" fmla="*/ 0 w 653"/>
                <a:gd name="T5" fmla="*/ 71 h 140"/>
                <a:gd name="T6" fmla="*/ 0 w 653"/>
                <a:gd name="T7" fmla="*/ 61 h 140"/>
                <a:gd name="T8" fmla="*/ 76 w 653"/>
                <a:gd name="T9" fmla="*/ 0 h 140"/>
                <a:gd name="T10" fmla="*/ 653 w 653"/>
                <a:gd name="T11" fmla="*/ 0 h 140"/>
                <a:gd name="T12" fmla="*/ 634 w 653"/>
                <a:gd name="T13" fmla="*/ 67 h 140"/>
                <a:gd name="T14" fmla="*/ 653 w 653"/>
                <a:gd name="T15" fmla="*/ 140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3" h="140">
                  <a:moveTo>
                    <a:pt x="653" y="140"/>
                  </a:moveTo>
                  <a:cubicBezTo>
                    <a:pt x="76" y="140"/>
                    <a:pt x="76" y="140"/>
                    <a:pt x="76" y="140"/>
                  </a:cubicBezTo>
                  <a:cubicBezTo>
                    <a:pt x="35" y="140"/>
                    <a:pt x="0" y="106"/>
                    <a:pt x="0" y="71"/>
                  </a:cubicBezTo>
                  <a:cubicBezTo>
                    <a:pt x="0" y="61"/>
                    <a:pt x="0" y="61"/>
                    <a:pt x="0" y="61"/>
                  </a:cubicBezTo>
                  <a:cubicBezTo>
                    <a:pt x="0" y="25"/>
                    <a:pt x="35" y="0"/>
                    <a:pt x="76" y="0"/>
                  </a:cubicBezTo>
                  <a:cubicBezTo>
                    <a:pt x="653" y="0"/>
                    <a:pt x="653" y="0"/>
                    <a:pt x="653" y="0"/>
                  </a:cubicBezTo>
                  <a:cubicBezTo>
                    <a:pt x="653" y="0"/>
                    <a:pt x="634" y="23"/>
                    <a:pt x="634" y="67"/>
                  </a:cubicBezTo>
                  <a:cubicBezTo>
                    <a:pt x="634" y="117"/>
                    <a:pt x="653" y="140"/>
                    <a:pt x="653" y="140"/>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îšļïďé"/>
            <p:cNvSpPr/>
            <p:nvPr/>
          </p:nvSpPr>
          <p:spPr bwMode="auto">
            <a:xfrm>
              <a:off x="5622926" y="4264025"/>
              <a:ext cx="792163" cy="239713"/>
            </a:xfrm>
            <a:custGeom>
              <a:avLst/>
              <a:gdLst>
                <a:gd name="T0" fmla="*/ 460 w 460"/>
                <a:gd name="T1" fmla="*/ 140 h 140"/>
                <a:gd name="T2" fmla="*/ 0 w 460"/>
                <a:gd name="T3" fmla="*/ 140 h 140"/>
                <a:gd name="T4" fmla="*/ 0 w 460"/>
                <a:gd name="T5" fmla="*/ 0 h 140"/>
                <a:gd name="T6" fmla="*/ 460 w 460"/>
                <a:gd name="T7" fmla="*/ 0 h 140"/>
                <a:gd name="T8" fmla="*/ 442 w 460"/>
                <a:gd name="T9" fmla="*/ 67 h 140"/>
                <a:gd name="T10" fmla="*/ 460 w 460"/>
                <a:gd name="T11" fmla="*/ 140 h 140"/>
              </a:gdLst>
              <a:ahLst/>
              <a:cxnLst>
                <a:cxn ang="0">
                  <a:pos x="T0" y="T1"/>
                </a:cxn>
                <a:cxn ang="0">
                  <a:pos x="T2" y="T3"/>
                </a:cxn>
                <a:cxn ang="0">
                  <a:pos x="T4" y="T5"/>
                </a:cxn>
                <a:cxn ang="0">
                  <a:pos x="T6" y="T7"/>
                </a:cxn>
                <a:cxn ang="0">
                  <a:pos x="T8" y="T9"/>
                </a:cxn>
                <a:cxn ang="0">
                  <a:pos x="T10" y="T11"/>
                </a:cxn>
              </a:cxnLst>
              <a:rect l="0" t="0" r="r" b="b"/>
              <a:pathLst>
                <a:path w="460" h="140">
                  <a:moveTo>
                    <a:pt x="460" y="140"/>
                  </a:moveTo>
                  <a:cubicBezTo>
                    <a:pt x="0" y="140"/>
                    <a:pt x="0" y="140"/>
                    <a:pt x="0" y="140"/>
                  </a:cubicBezTo>
                  <a:cubicBezTo>
                    <a:pt x="0" y="0"/>
                    <a:pt x="0" y="0"/>
                    <a:pt x="0" y="0"/>
                  </a:cubicBezTo>
                  <a:cubicBezTo>
                    <a:pt x="460" y="0"/>
                    <a:pt x="460" y="0"/>
                    <a:pt x="460" y="0"/>
                  </a:cubicBezTo>
                  <a:cubicBezTo>
                    <a:pt x="460" y="0"/>
                    <a:pt x="442" y="23"/>
                    <a:pt x="442" y="67"/>
                  </a:cubicBezTo>
                  <a:cubicBezTo>
                    <a:pt x="442" y="117"/>
                    <a:pt x="460" y="140"/>
                    <a:pt x="460" y="14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ṣlïḑè"/>
            <p:cNvSpPr/>
            <p:nvPr/>
          </p:nvSpPr>
          <p:spPr bwMode="auto">
            <a:xfrm>
              <a:off x="5292726" y="4254500"/>
              <a:ext cx="147638" cy="247650"/>
            </a:xfrm>
            <a:custGeom>
              <a:avLst/>
              <a:gdLst>
                <a:gd name="T0" fmla="*/ 81 w 86"/>
                <a:gd name="T1" fmla="*/ 144 h 144"/>
                <a:gd name="T2" fmla="*/ 0 w 86"/>
                <a:gd name="T3" fmla="*/ 77 h 144"/>
                <a:gd name="T4" fmla="*/ 0 w 86"/>
                <a:gd name="T5" fmla="*/ 67 h 144"/>
                <a:gd name="T6" fmla="*/ 24 w 86"/>
                <a:gd name="T7" fmla="*/ 19 h 144"/>
                <a:gd name="T8" fmla="*/ 81 w 86"/>
                <a:gd name="T9" fmla="*/ 0 h 144"/>
                <a:gd name="T10" fmla="*/ 86 w 86"/>
                <a:gd name="T11" fmla="*/ 5 h 144"/>
                <a:gd name="T12" fmla="*/ 79 w 86"/>
                <a:gd name="T13" fmla="*/ 10 h 144"/>
                <a:gd name="T14" fmla="*/ 8 w 86"/>
                <a:gd name="T15" fmla="*/ 67 h 144"/>
                <a:gd name="T16" fmla="*/ 8 w 86"/>
                <a:gd name="T17" fmla="*/ 77 h 144"/>
                <a:gd name="T18" fmla="*/ 79 w 86"/>
                <a:gd name="T19" fmla="*/ 134 h 144"/>
                <a:gd name="T20" fmla="*/ 85 w 86"/>
                <a:gd name="T21" fmla="*/ 139 h 144"/>
                <a:gd name="T22" fmla="*/ 81 w 86"/>
                <a:gd name="T2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144">
                  <a:moveTo>
                    <a:pt x="81" y="144"/>
                  </a:moveTo>
                  <a:cubicBezTo>
                    <a:pt x="35" y="144"/>
                    <a:pt x="0" y="115"/>
                    <a:pt x="0" y="77"/>
                  </a:cubicBezTo>
                  <a:cubicBezTo>
                    <a:pt x="0" y="67"/>
                    <a:pt x="0" y="67"/>
                    <a:pt x="0" y="67"/>
                  </a:cubicBezTo>
                  <a:cubicBezTo>
                    <a:pt x="0" y="49"/>
                    <a:pt x="8" y="32"/>
                    <a:pt x="24" y="19"/>
                  </a:cubicBezTo>
                  <a:cubicBezTo>
                    <a:pt x="39" y="7"/>
                    <a:pt x="59" y="0"/>
                    <a:pt x="81" y="0"/>
                  </a:cubicBezTo>
                  <a:cubicBezTo>
                    <a:pt x="84" y="0"/>
                    <a:pt x="86" y="3"/>
                    <a:pt x="86" y="5"/>
                  </a:cubicBezTo>
                  <a:cubicBezTo>
                    <a:pt x="86" y="8"/>
                    <a:pt x="82" y="10"/>
                    <a:pt x="79" y="10"/>
                  </a:cubicBezTo>
                  <a:cubicBezTo>
                    <a:pt x="40" y="10"/>
                    <a:pt x="8" y="35"/>
                    <a:pt x="8" y="67"/>
                  </a:cubicBezTo>
                  <a:cubicBezTo>
                    <a:pt x="8" y="77"/>
                    <a:pt x="8" y="77"/>
                    <a:pt x="8" y="77"/>
                  </a:cubicBezTo>
                  <a:cubicBezTo>
                    <a:pt x="8" y="109"/>
                    <a:pt x="40" y="134"/>
                    <a:pt x="79" y="134"/>
                  </a:cubicBezTo>
                  <a:cubicBezTo>
                    <a:pt x="82" y="134"/>
                    <a:pt x="85" y="136"/>
                    <a:pt x="85" y="139"/>
                  </a:cubicBezTo>
                  <a:cubicBezTo>
                    <a:pt x="85" y="142"/>
                    <a:pt x="84" y="144"/>
                    <a:pt x="81" y="144"/>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ïšľiḑe"/>
            <p:cNvSpPr/>
            <p:nvPr/>
          </p:nvSpPr>
          <p:spPr bwMode="auto">
            <a:xfrm>
              <a:off x="5264151" y="4243388"/>
              <a:ext cx="1158875" cy="268288"/>
            </a:xfrm>
            <a:custGeom>
              <a:avLst/>
              <a:gdLst>
                <a:gd name="T0" fmla="*/ 672 w 672"/>
                <a:gd name="T1" fmla="*/ 156 h 156"/>
                <a:gd name="T2" fmla="*/ 82 w 672"/>
                <a:gd name="T3" fmla="*/ 156 h 156"/>
                <a:gd name="T4" fmla="*/ 0 w 672"/>
                <a:gd name="T5" fmla="*/ 83 h 156"/>
                <a:gd name="T6" fmla="*/ 0 w 672"/>
                <a:gd name="T7" fmla="*/ 73 h 156"/>
                <a:gd name="T8" fmla="*/ 82 w 672"/>
                <a:gd name="T9" fmla="*/ 0 h 156"/>
                <a:gd name="T10" fmla="*/ 672 w 672"/>
                <a:gd name="T11" fmla="*/ 0 h 156"/>
                <a:gd name="T12" fmla="*/ 672 w 672"/>
                <a:gd name="T13" fmla="*/ 16 h 156"/>
                <a:gd name="T14" fmla="*/ 82 w 672"/>
                <a:gd name="T15" fmla="*/ 16 h 156"/>
                <a:gd name="T16" fmla="*/ 16 w 672"/>
                <a:gd name="T17" fmla="*/ 73 h 156"/>
                <a:gd name="T18" fmla="*/ 16 w 672"/>
                <a:gd name="T19" fmla="*/ 83 h 156"/>
                <a:gd name="T20" fmla="*/ 82 w 672"/>
                <a:gd name="T21" fmla="*/ 144 h 156"/>
                <a:gd name="T22" fmla="*/ 672 w 672"/>
                <a:gd name="T23" fmla="*/ 144 h 156"/>
                <a:gd name="T24" fmla="*/ 672 w 672"/>
                <a:gd name="T2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56">
                  <a:moveTo>
                    <a:pt x="672" y="156"/>
                  </a:moveTo>
                  <a:cubicBezTo>
                    <a:pt x="82" y="156"/>
                    <a:pt x="82" y="156"/>
                    <a:pt x="82" y="156"/>
                  </a:cubicBezTo>
                  <a:cubicBezTo>
                    <a:pt x="36" y="156"/>
                    <a:pt x="0" y="123"/>
                    <a:pt x="0" y="83"/>
                  </a:cubicBezTo>
                  <a:cubicBezTo>
                    <a:pt x="0" y="73"/>
                    <a:pt x="0" y="73"/>
                    <a:pt x="0" y="73"/>
                  </a:cubicBezTo>
                  <a:cubicBezTo>
                    <a:pt x="0" y="33"/>
                    <a:pt x="35" y="0"/>
                    <a:pt x="82" y="0"/>
                  </a:cubicBezTo>
                  <a:cubicBezTo>
                    <a:pt x="672" y="0"/>
                    <a:pt x="672" y="0"/>
                    <a:pt x="672" y="0"/>
                  </a:cubicBezTo>
                  <a:cubicBezTo>
                    <a:pt x="672" y="16"/>
                    <a:pt x="672" y="16"/>
                    <a:pt x="672" y="16"/>
                  </a:cubicBezTo>
                  <a:cubicBezTo>
                    <a:pt x="82" y="16"/>
                    <a:pt x="82" y="16"/>
                    <a:pt x="82" y="16"/>
                  </a:cubicBezTo>
                  <a:cubicBezTo>
                    <a:pt x="46" y="16"/>
                    <a:pt x="16" y="43"/>
                    <a:pt x="16" y="73"/>
                  </a:cubicBezTo>
                  <a:cubicBezTo>
                    <a:pt x="16" y="83"/>
                    <a:pt x="16" y="83"/>
                    <a:pt x="16" y="83"/>
                  </a:cubicBezTo>
                  <a:cubicBezTo>
                    <a:pt x="16" y="114"/>
                    <a:pt x="47" y="144"/>
                    <a:pt x="82" y="144"/>
                  </a:cubicBezTo>
                  <a:cubicBezTo>
                    <a:pt x="672" y="144"/>
                    <a:pt x="672" y="144"/>
                    <a:pt x="672" y="144"/>
                  </a:cubicBezTo>
                  <a:lnTo>
                    <a:pt x="672" y="156"/>
                  </a:lnTo>
                  <a:close/>
                </a:path>
              </a:pathLst>
            </a:custGeom>
            <a:solidFill>
              <a:srgbClr val="92A0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îś1íḋè"/>
            <p:cNvSpPr/>
            <p:nvPr/>
          </p:nvSpPr>
          <p:spPr bwMode="auto">
            <a:xfrm>
              <a:off x="5133976" y="4697413"/>
              <a:ext cx="1662113" cy="254000"/>
            </a:xfrm>
            <a:custGeom>
              <a:avLst/>
              <a:gdLst>
                <a:gd name="T0" fmla="*/ 965 w 965"/>
                <a:gd name="T1" fmla="*/ 148 h 148"/>
                <a:gd name="T2" fmla="*/ 73 w 965"/>
                <a:gd name="T3" fmla="*/ 148 h 148"/>
                <a:gd name="T4" fmla="*/ 0 w 965"/>
                <a:gd name="T5" fmla="*/ 77 h 148"/>
                <a:gd name="T6" fmla="*/ 0 w 965"/>
                <a:gd name="T7" fmla="*/ 67 h 148"/>
                <a:gd name="T8" fmla="*/ 73 w 965"/>
                <a:gd name="T9" fmla="*/ 0 h 148"/>
                <a:gd name="T10" fmla="*/ 965 w 965"/>
                <a:gd name="T11" fmla="*/ 0 h 148"/>
                <a:gd name="T12" fmla="*/ 946 w 965"/>
                <a:gd name="T13" fmla="*/ 71 h 148"/>
                <a:gd name="T14" fmla="*/ 965 w 965"/>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5" h="148">
                  <a:moveTo>
                    <a:pt x="965" y="148"/>
                  </a:moveTo>
                  <a:cubicBezTo>
                    <a:pt x="73" y="148"/>
                    <a:pt x="73" y="148"/>
                    <a:pt x="73" y="148"/>
                  </a:cubicBezTo>
                  <a:cubicBezTo>
                    <a:pt x="31" y="148"/>
                    <a:pt x="0" y="114"/>
                    <a:pt x="0" y="77"/>
                  </a:cubicBezTo>
                  <a:cubicBezTo>
                    <a:pt x="0" y="67"/>
                    <a:pt x="0" y="67"/>
                    <a:pt x="0" y="67"/>
                  </a:cubicBezTo>
                  <a:cubicBezTo>
                    <a:pt x="0" y="30"/>
                    <a:pt x="31" y="0"/>
                    <a:pt x="73" y="0"/>
                  </a:cubicBezTo>
                  <a:cubicBezTo>
                    <a:pt x="965" y="0"/>
                    <a:pt x="965" y="0"/>
                    <a:pt x="965" y="0"/>
                  </a:cubicBezTo>
                  <a:cubicBezTo>
                    <a:pt x="965" y="0"/>
                    <a:pt x="946" y="25"/>
                    <a:pt x="946" y="71"/>
                  </a:cubicBezTo>
                  <a:cubicBezTo>
                    <a:pt x="946" y="123"/>
                    <a:pt x="965" y="148"/>
                    <a:pt x="965" y="14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ṥliḋé"/>
            <p:cNvSpPr/>
            <p:nvPr/>
          </p:nvSpPr>
          <p:spPr bwMode="auto">
            <a:xfrm>
              <a:off x="5675314" y="4702175"/>
              <a:ext cx="1120775" cy="246063"/>
            </a:xfrm>
            <a:custGeom>
              <a:avLst/>
              <a:gdLst>
                <a:gd name="T0" fmla="*/ 651 w 651"/>
                <a:gd name="T1" fmla="*/ 0 h 143"/>
                <a:gd name="T2" fmla="*/ 0 w 651"/>
                <a:gd name="T3" fmla="*/ 0 h 143"/>
                <a:gd name="T4" fmla="*/ 0 w 651"/>
                <a:gd name="T5" fmla="*/ 143 h 143"/>
                <a:gd name="T6" fmla="*/ 651 w 651"/>
                <a:gd name="T7" fmla="*/ 143 h 143"/>
                <a:gd name="T8" fmla="*/ 632 w 651"/>
                <a:gd name="T9" fmla="*/ 68 h 143"/>
                <a:gd name="T10" fmla="*/ 651 w 651"/>
                <a:gd name="T11" fmla="*/ 0 h 143"/>
              </a:gdLst>
              <a:ahLst/>
              <a:cxnLst>
                <a:cxn ang="0">
                  <a:pos x="T0" y="T1"/>
                </a:cxn>
                <a:cxn ang="0">
                  <a:pos x="T2" y="T3"/>
                </a:cxn>
                <a:cxn ang="0">
                  <a:pos x="T4" y="T5"/>
                </a:cxn>
                <a:cxn ang="0">
                  <a:pos x="T6" y="T7"/>
                </a:cxn>
                <a:cxn ang="0">
                  <a:pos x="T8" y="T9"/>
                </a:cxn>
                <a:cxn ang="0">
                  <a:pos x="T10" y="T11"/>
                </a:cxn>
              </a:cxnLst>
              <a:rect l="0" t="0" r="r" b="b"/>
              <a:pathLst>
                <a:path w="651" h="143">
                  <a:moveTo>
                    <a:pt x="651" y="0"/>
                  </a:moveTo>
                  <a:cubicBezTo>
                    <a:pt x="0" y="0"/>
                    <a:pt x="0" y="0"/>
                    <a:pt x="0" y="0"/>
                  </a:cubicBezTo>
                  <a:cubicBezTo>
                    <a:pt x="0" y="143"/>
                    <a:pt x="0" y="143"/>
                    <a:pt x="0" y="143"/>
                  </a:cubicBezTo>
                  <a:cubicBezTo>
                    <a:pt x="651" y="143"/>
                    <a:pt x="651" y="143"/>
                    <a:pt x="651" y="143"/>
                  </a:cubicBezTo>
                  <a:cubicBezTo>
                    <a:pt x="651" y="143"/>
                    <a:pt x="632" y="120"/>
                    <a:pt x="632" y="68"/>
                  </a:cubicBezTo>
                  <a:cubicBezTo>
                    <a:pt x="632" y="23"/>
                    <a:pt x="651" y="0"/>
                    <a:pt x="651" y="0"/>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íṧḻiďê"/>
            <p:cNvSpPr/>
            <p:nvPr/>
          </p:nvSpPr>
          <p:spPr bwMode="auto">
            <a:xfrm>
              <a:off x="5140326" y="4691063"/>
              <a:ext cx="153988" cy="268288"/>
            </a:xfrm>
            <a:custGeom>
              <a:avLst/>
              <a:gdLst>
                <a:gd name="T0" fmla="*/ 80 w 89"/>
                <a:gd name="T1" fmla="*/ 156 h 156"/>
                <a:gd name="T2" fmla="*/ 0 w 89"/>
                <a:gd name="T3" fmla="*/ 82 h 156"/>
                <a:gd name="T4" fmla="*/ 0 w 89"/>
                <a:gd name="T5" fmla="*/ 72 h 156"/>
                <a:gd name="T6" fmla="*/ 82 w 89"/>
                <a:gd name="T7" fmla="*/ 0 h 156"/>
                <a:gd name="T8" fmla="*/ 89 w 89"/>
                <a:gd name="T9" fmla="*/ 6 h 156"/>
                <a:gd name="T10" fmla="*/ 79 w 89"/>
                <a:gd name="T11" fmla="*/ 13 h 156"/>
                <a:gd name="T12" fmla="*/ 8 w 89"/>
                <a:gd name="T13" fmla="*/ 72 h 156"/>
                <a:gd name="T14" fmla="*/ 8 w 89"/>
                <a:gd name="T15" fmla="*/ 82 h 156"/>
                <a:gd name="T16" fmla="*/ 76 w 89"/>
                <a:gd name="T17" fmla="*/ 143 h 156"/>
                <a:gd name="T18" fmla="*/ 86 w 89"/>
                <a:gd name="T19" fmla="*/ 150 h 156"/>
                <a:gd name="T20" fmla="*/ 80 w 89"/>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156">
                  <a:moveTo>
                    <a:pt x="80" y="156"/>
                  </a:moveTo>
                  <a:cubicBezTo>
                    <a:pt x="35" y="156"/>
                    <a:pt x="0" y="123"/>
                    <a:pt x="0" y="82"/>
                  </a:cubicBezTo>
                  <a:cubicBezTo>
                    <a:pt x="0" y="72"/>
                    <a:pt x="0" y="72"/>
                    <a:pt x="0" y="72"/>
                  </a:cubicBezTo>
                  <a:cubicBezTo>
                    <a:pt x="0" y="32"/>
                    <a:pt x="36" y="0"/>
                    <a:pt x="82" y="0"/>
                  </a:cubicBezTo>
                  <a:cubicBezTo>
                    <a:pt x="86" y="0"/>
                    <a:pt x="89" y="2"/>
                    <a:pt x="89" y="6"/>
                  </a:cubicBezTo>
                  <a:cubicBezTo>
                    <a:pt x="89" y="10"/>
                    <a:pt x="84" y="13"/>
                    <a:pt x="79" y="13"/>
                  </a:cubicBezTo>
                  <a:cubicBezTo>
                    <a:pt x="41" y="13"/>
                    <a:pt x="8" y="39"/>
                    <a:pt x="8" y="72"/>
                  </a:cubicBezTo>
                  <a:cubicBezTo>
                    <a:pt x="8" y="82"/>
                    <a:pt x="8" y="82"/>
                    <a:pt x="8" y="82"/>
                  </a:cubicBezTo>
                  <a:cubicBezTo>
                    <a:pt x="8" y="116"/>
                    <a:pt x="39" y="143"/>
                    <a:pt x="76" y="143"/>
                  </a:cubicBezTo>
                  <a:cubicBezTo>
                    <a:pt x="81" y="143"/>
                    <a:pt x="86" y="146"/>
                    <a:pt x="86" y="150"/>
                  </a:cubicBezTo>
                  <a:cubicBezTo>
                    <a:pt x="86" y="153"/>
                    <a:pt x="84" y="156"/>
                    <a:pt x="80" y="156"/>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śľïdê"/>
            <p:cNvSpPr/>
            <p:nvPr/>
          </p:nvSpPr>
          <p:spPr bwMode="auto">
            <a:xfrm>
              <a:off x="5105401" y="4689475"/>
              <a:ext cx="1724025" cy="276225"/>
            </a:xfrm>
            <a:custGeom>
              <a:avLst/>
              <a:gdLst>
                <a:gd name="T0" fmla="*/ 1000 w 1000"/>
                <a:gd name="T1" fmla="*/ 160 h 160"/>
                <a:gd name="T2" fmla="*/ 87 w 1000"/>
                <a:gd name="T3" fmla="*/ 160 h 160"/>
                <a:gd name="T4" fmla="*/ 0 w 1000"/>
                <a:gd name="T5" fmla="*/ 81 h 160"/>
                <a:gd name="T6" fmla="*/ 0 w 1000"/>
                <a:gd name="T7" fmla="*/ 71 h 160"/>
                <a:gd name="T8" fmla="*/ 87 w 1000"/>
                <a:gd name="T9" fmla="*/ 0 h 160"/>
                <a:gd name="T10" fmla="*/ 1000 w 1000"/>
                <a:gd name="T11" fmla="*/ 0 h 160"/>
                <a:gd name="T12" fmla="*/ 1000 w 1000"/>
                <a:gd name="T13" fmla="*/ 16 h 160"/>
                <a:gd name="T14" fmla="*/ 87 w 1000"/>
                <a:gd name="T15" fmla="*/ 16 h 160"/>
                <a:gd name="T16" fmla="*/ 20 w 1000"/>
                <a:gd name="T17" fmla="*/ 71 h 160"/>
                <a:gd name="T18" fmla="*/ 20 w 1000"/>
                <a:gd name="T19" fmla="*/ 81 h 160"/>
                <a:gd name="T20" fmla="*/ 87 w 1000"/>
                <a:gd name="T21" fmla="*/ 148 h 160"/>
                <a:gd name="T22" fmla="*/ 1000 w 1000"/>
                <a:gd name="T23" fmla="*/ 148 h 160"/>
                <a:gd name="T24" fmla="*/ 1000 w 1000"/>
                <a:gd name="T25"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0" h="160">
                  <a:moveTo>
                    <a:pt x="1000" y="160"/>
                  </a:moveTo>
                  <a:cubicBezTo>
                    <a:pt x="87" y="160"/>
                    <a:pt x="87" y="160"/>
                    <a:pt x="87" y="160"/>
                  </a:cubicBezTo>
                  <a:cubicBezTo>
                    <a:pt x="41" y="160"/>
                    <a:pt x="0" y="123"/>
                    <a:pt x="0" y="81"/>
                  </a:cubicBezTo>
                  <a:cubicBezTo>
                    <a:pt x="0" y="71"/>
                    <a:pt x="0" y="71"/>
                    <a:pt x="0" y="71"/>
                  </a:cubicBezTo>
                  <a:cubicBezTo>
                    <a:pt x="0" y="31"/>
                    <a:pt x="38" y="0"/>
                    <a:pt x="87" y="0"/>
                  </a:cubicBezTo>
                  <a:cubicBezTo>
                    <a:pt x="1000" y="0"/>
                    <a:pt x="1000" y="0"/>
                    <a:pt x="1000" y="0"/>
                  </a:cubicBezTo>
                  <a:cubicBezTo>
                    <a:pt x="1000" y="16"/>
                    <a:pt x="1000" y="16"/>
                    <a:pt x="1000" y="16"/>
                  </a:cubicBezTo>
                  <a:cubicBezTo>
                    <a:pt x="87" y="16"/>
                    <a:pt x="87" y="16"/>
                    <a:pt x="87" y="16"/>
                  </a:cubicBezTo>
                  <a:cubicBezTo>
                    <a:pt x="59" y="16"/>
                    <a:pt x="20" y="50"/>
                    <a:pt x="20" y="71"/>
                  </a:cubicBezTo>
                  <a:cubicBezTo>
                    <a:pt x="20" y="81"/>
                    <a:pt x="20" y="81"/>
                    <a:pt x="20" y="81"/>
                  </a:cubicBezTo>
                  <a:cubicBezTo>
                    <a:pt x="20" y="115"/>
                    <a:pt x="50" y="148"/>
                    <a:pt x="87" y="148"/>
                  </a:cubicBezTo>
                  <a:cubicBezTo>
                    <a:pt x="1000" y="148"/>
                    <a:pt x="1000" y="148"/>
                    <a:pt x="1000" y="148"/>
                  </a:cubicBezTo>
                  <a:lnTo>
                    <a:pt x="1000" y="160"/>
                  </a:ln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iṧ1iḋe"/>
            <p:cNvSpPr/>
            <p:nvPr/>
          </p:nvSpPr>
          <p:spPr bwMode="auto">
            <a:xfrm>
              <a:off x="5322889" y="5226050"/>
              <a:ext cx="520700" cy="220663"/>
            </a:xfrm>
            <a:custGeom>
              <a:avLst/>
              <a:gdLst>
                <a:gd name="T0" fmla="*/ 0 w 302"/>
                <a:gd name="T1" fmla="*/ 128 h 128"/>
                <a:gd name="T2" fmla="*/ 237 w 302"/>
                <a:gd name="T3" fmla="*/ 128 h 128"/>
                <a:gd name="T4" fmla="*/ 302 w 302"/>
                <a:gd name="T5" fmla="*/ 66 h 128"/>
                <a:gd name="T6" fmla="*/ 302 w 302"/>
                <a:gd name="T7" fmla="*/ 57 h 128"/>
                <a:gd name="T8" fmla="*/ 237 w 302"/>
                <a:gd name="T9" fmla="*/ 0 h 128"/>
                <a:gd name="T10" fmla="*/ 0 w 302"/>
                <a:gd name="T11" fmla="*/ 0 h 128"/>
                <a:gd name="T12" fmla="*/ 17 w 302"/>
                <a:gd name="T13" fmla="*/ 61 h 128"/>
                <a:gd name="T14" fmla="*/ 0 w 302"/>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128">
                  <a:moveTo>
                    <a:pt x="0" y="128"/>
                  </a:moveTo>
                  <a:cubicBezTo>
                    <a:pt x="237" y="128"/>
                    <a:pt x="237" y="128"/>
                    <a:pt x="237" y="128"/>
                  </a:cubicBezTo>
                  <a:cubicBezTo>
                    <a:pt x="274" y="128"/>
                    <a:pt x="302" y="99"/>
                    <a:pt x="302" y="66"/>
                  </a:cubicBezTo>
                  <a:cubicBezTo>
                    <a:pt x="302" y="57"/>
                    <a:pt x="302" y="57"/>
                    <a:pt x="302" y="57"/>
                  </a:cubicBezTo>
                  <a:cubicBezTo>
                    <a:pt x="302" y="24"/>
                    <a:pt x="274" y="0"/>
                    <a:pt x="237" y="0"/>
                  </a:cubicBezTo>
                  <a:cubicBezTo>
                    <a:pt x="0" y="0"/>
                    <a:pt x="0" y="0"/>
                    <a:pt x="0" y="0"/>
                  </a:cubicBezTo>
                  <a:cubicBezTo>
                    <a:pt x="0" y="0"/>
                    <a:pt x="17" y="21"/>
                    <a:pt x="17" y="61"/>
                  </a:cubicBezTo>
                  <a:cubicBezTo>
                    <a:pt x="17" y="107"/>
                    <a:pt x="0" y="128"/>
                    <a:pt x="0" y="12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îṧḷîdè"/>
            <p:cNvSpPr/>
            <p:nvPr/>
          </p:nvSpPr>
          <p:spPr bwMode="auto">
            <a:xfrm>
              <a:off x="5722939" y="5214938"/>
              <a:ext cx="85725" cy="236538"/>
            </a:xfrm>
            <a:custGeom>
              <a:avLst/>
              <a:gdLst>
                <a:gd name="T0" fmla="*/ 6 w 50"/>
                <a:gd name="T1" fmla="*/ 138 h 138"/>
                <a:gd name="T2" fmla="*/ 2 w 50"/>
                <a:gd name="T3" fmla="*/ 135 h 138"/>
                <a:gd name="T4" fmla="*/ 3 w 50"/>
                <a:gd name="T5" fmla="*/ 129 h 138"/>
                <a:gd name="T6" fmla="*/ 39 w 50"/>
                <a:gd name="T7" fmla="*/ 66 h 138"/>
                <a:gd name="T8" fmla="*/ 3 w 50"/>
                <a:gd name="T9" fmla="*/ 9 h 138"/>
                <a:gd name="T10" fmla="*/ 2 w 50"/>
                <a:gd name="T11" fmla="*/ 2 h 138"/>
                <a:gd name="T12" fmla="*/ 9 w 50"/>
                <a:gd name="T13" fmla="*/ 1 h 138"/>
                <a:gd name="T14" fmla="*/ 50 w 50"/>
                <a:gd name="T15" fmla="*/ 66 h 138"/>
                <a:gd name="T16" fmla="*/ 9 w 50"/>
                <a:gd name="T17" fmla="*/ 137 h 138"/>
                <a:gd name="T18" fmla="*/ 6 w 50"/>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138">
                  <a:moveTo>
                    <a:pt x="6" y="138"/>
                  </a:moveTo>
                  <a:cubicBezTo>
                    <a:pt x="4" y="138"/>
                    <a:pt x="3" y="137"/>
                    <a:pt x="2" y="135"/>
                  </a:cubicBezTo>
                  <a:cubicBezTo>
                    <a:pt x="0" y="133"/>
                    <a:pt x="1" y="130"/>
                    <a:pt x="3" y="129"/>
                  </a:cubicBezTo>
                  <a:cubicBezTo>
                    <a:pt x="15" y="122"/>
                    <a:pt x="39" y="125"/>
                    <a:pt x="39" y="66"/>
                  </a:cubicBezTo>
                  <a:cubicBezTo>
                    <a:pt x="39" y="29"/>
                    <a:pt x="4" y="9"/>
                    <a:pt x="3" y="9"/>
                  </a:cubicBezTo>
                  <a:cubicBezTo>
                    <a:pt x="1" y="7"/>
                    <a:pt x="0" y="5"/>
                    <a:pt x="2" y="2"/>
                  </a:cubicBezTo>
                  <a:cubicBezTo>
                    <a:pt x="3" y="0"/>
                    <a:pt x="6" y="0"/>
                    <a:pt x="9" y="1"/>
                  </a:cubicBezTo>
                  <a:cubicBezTo>
                    <a:pt x="11" y="2"/>
                    <a:pt x="50" y="23"/>
                    <a:pt x="50" y="66"/>
                  </a:cubicBezTo>
                  <a:cubicBezTo>
                    <a:pt x="50" y="114"/>
                    <a:pt x="11" y="136"/>
                    <a:pt x="9" y="137"/>
                  </a:cubicBezTo>
                  <a:cubicBezTo>
                    <a:pt x="8" y="137"/>
                    <a:pt x="7" y="138"/>
                    <a:pt x="6" y="138"/>
                  </a:cubicBezTo>
                  <a:close/>
                </a:path>
              </a:pathLst>
            </a:custGeom>
            <a:solidFill>
              <a:srgbClr val="A5A4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śḷidè"/>
            <p:cNvSpPr/>
            <p:nvPr/>
          </p:nvSpPr>
          <p:spPr bwMode="auto">
            <a:xfrm>
              <a:off x="5299076" y="5219700"/>
              <a:ext cx="1206500" cy="241300"/>
            </a:xfrm>
            <a:custGeom>
              <a:avLst/>
              <a:gdLst>
                <a:gd name="T0" fmla="*/ 624 w 700"/>
                <a:gd name="T1" fmla="*/ 0 h 140"/>
                <a:gd name="T2" fmla="*/ 0 w 700"/>
                <a:gd name="T3" fmla="*/ 0 h 140"/>
                <a:gd name="T4" fmla="*/ 0 w 700"/>
                <a:gd name="T5" fmla="*/ 8 h 140"/>
                <a:gd name="T6" fmla="*/ 269 w 700"/>
                <a:gd name="T7" fmla="*/ 8 h 140"/>
                <a:gd name="T8" fmla="*/ 295 w 700"/>
                <a:gd name="T9" fmla="*/ 61 h 140"/>
                <a:gd name="T10" fmla="*/ 264 w 700"/>
                <a:gd name="T11" fmla="*/ 124 h 140"/>
                <a:gd name="T12" fmla="*/ 0 w 700"/>
                <a:gd name="T13" fmla="*/ 124 h 140"/>
                <a:gd name="T14" fmla="*/ 0 w 700"/>
                <a:gd name="T15" fmla="*/ 140 h 140"/>
                <a:gd name="T16" fmla="*/ 624 w 700"/>
                <a:gd name="T17" fmla="*/ 140 h 140"/>
                <a:gd name="T18" fmla="*/ 700 w 700"/>
                <a:gd name="T19" fmla="*/ 68 h 140"/>
                <a:gd name="T20" fmla="*/ 700 w 700"/>
                <a:gd name="T21" fmla="*/ 59 h 140"/>
                <a:gd name="T22" fmla="*/ 624 w 700"/>
                <a:gd name="T2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0" h="140">
                  <a:moveTo>
                    <a:pt x="624" y="0"/>
                  </a:moveTo>
                  <a:cubicBezTo>
                    <a:pt x="0" y="0"/>
                    <a:pt x="0" y="0"/>
                    <a:pt x="0" y="0"/>
                  </a:cubicBezTo>
                  <a:cubicBezTo>
                    <a:pt x="0" y="8"/>
                    <a:pt x="0" y="8"/>
                    <a:pt x="0" y="8"/>
                  </a:cubicBezTo>
                  <a:cubicBezTo>
                    <a:pt x="269" y="8"/>
                    <a:pt x="269" y="8"/>
                    <a:pt x="269" y="8"/>
                  </a:cubicBezTo>
                  <a:cubicBezTo>
                    <a:pt x="280" y="20"/>
                    <a:pt x="295" y="36"/>
                    <a:pt x="295" y="61"/>
                  </a:cubicBezTo>
                  <a:cubicBezTo>
                    <a:pt x="295" y="94"/>
                    <a:pt x="276" y="116"/>
                    <a:pt x="264" y="124"/>
                  </a:cubicBezTo>
                  <a:cubicBezTo>
                    <a:pt x="0" y="124"/>
                    <a:pt x="0" y="124"/>
                    <a:pt x="0" y="124"/>
                  </a:cubicBezTo>
                  <a:cubicBezTo>
                    <a:pt x="0" y="140"/>
                    <a:pt x="0" y="140"/>
                    <a:pt x="0" y="140"/>
                  </a:cubicBezTo>
                  <a:cubicBezTo>
                    <a:pt x="624" y="140"/>
                    <a:pt x="624" y="140"/>
                    <a:pt x="624" y="140"/>
                  </a:cubicBezTo>
                  <a:cubicBezTo>
                    <a:pt x="665" y="140"/>
                    <a:pt x="700" y="114"/>
                    <a:pt x="700" y="68"/>
                  </a:cubicBezTo>
                  <a:cubicBezTo>
                    <a:pt x="700" y="59"/>
                    <a:pt x="700" y="59"/>
                    <a:pt x="700" y="59"/>
                  </a:cubicBezTo>
                  <a:cubicBezTo>
                    <a:pt x="700" y="23"/>
                    <a:pt x="668" y="0"/>
                    <a:pt x="624" y="0"/>
                  </a:cubicBezTo>
                  <a:close/>
                </a:path>
              </a:pathLst>
            </a:custGeom>
            <a:solidFill>
              <a:srgbClr val="C0526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Sľîḍê"/>
            <p:cNvSpPr/>
            <p:nvPr/>
          </p:nvSpPr>
          <p:spPr bwMode="auto">
            <a:xfrm>
              <a:off x="5927726" y="5219700"/>
              <a:ext cx="104775" cy="241300"/>
            </a:xfrm>
            <a:custGeom>
              <a:avLst/>
              <a:gdLst>
                <a:gd name="T0" fmla="*/ 61 w 61"/>
                <a:gd name="T1" fmla="*/ 71 h 140"/>
                <a:gd name="T2" fmla="*/ 40 w 61"/>
                <a:gd name="T3" fmla="*/ 0 h 140"/>
                <a:gd name="T4" fmla="*/ 0 w 61"/>
                <a:gd name="T5" fmla="*/ 0 h 140"/>
                <a:gd name="T6" fmla="*/ 21 w 61"/>
                <a:gd name="T7" fmla="*/ 71 h 140"/>
                <a:gd name="T8" fmla="*/ 0 w 61"/>
                <a:gd name="T9" fmla="*/ 140 h 140"/>
                <a:gd name="T10" fmla="*/ 40 w 61"/>
                <a:gd name="T11" fmla="*/ 140 h 140"/>
                <a:gd name="T12" fmla="*/ 61 w 61"/>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1" h="140">
                  <a:moveTo>
                    <a:pt x="61" y="71"/>
                  </a:moveTo>
                  <a:cubicBezTo>
                    <a:pt x="61"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1" y="117"/>
                    <a:pt x="61"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íṧ1îḑè"/>
            <p:cNvSpPr/>
            <p:nvPr/>
          </p:nvSpPr>
          <p:spPr bwMode="auto">
            <a:xfrm>
              <a:off x="6256339" y="5219700"/>
              <a:ext cx="107950" cy="241300"/>
            </a:xfrm>
            <a:custGeom>
              <a:avLst/>
              <a:gdLst>
                <a:gd name="T0" fmla="*/ 62 w 62"/>
                <a:gd name="T1" fmla="*/ 71 h 140"/>
                <a:gd name="T2" fmla="*/ 40 w 62"/>
                <a:gd name="T3" fmla="*/ 0 h 140"/>
                <a:gd name="T4" fmla="*/ 0 w 62"/>
                <a:gd name="T5" fmla="*/ 0 h 140"/>
                <a:gd name="T6" fmla="*/ 21 w 62"/>
                <a:gd name="T7" fmla="*/ 71 h 140"/>
                <a:gd name="T8" fmla="*/ 0 w 62"/>
                <a:gd name="T9" fmla="*/ 140 h 140"/>
                <a:gd name="T10" fmla="*/ 40 w 62"/>
                <a:gd name="T11" fmla="*/ 140 h 140"/>
                <a:gd name="T12" fmla="*/ 62 w 62"/>
                <a:gd name="T13" fmla="*/ 71 h 140"/>
              </a:gdLst>
              <a:ahLst/>
              <a:cxnLst>
                <a:cxn ang="0">
                  <a:pos x="T0" y="T1"/>
                </a:cxn>
                <a:cxn ang="0">
                  <a:pos x="T2" y="T3"/>
                </a:cxn>
                <a:cxn ang="0">
                  <a:pos x="T4" y="T5"/>
                </a:cxn>
                <a:cxn ang="0">
                  <a:pos x="T6" y="T7"/>
                </a:cxn>
                <a:cxn ang="0">
                  <a:pos x="T8" y="T9"/>
                </a:cxn>
                <a:cxn ang="0">
                  <a:pos x="T10" y="T11"/>
                </a:cxn>
                <a:cxn ang="0">
                  <a:pos x="T12" y="T13"/>
                </a:cxn>
              </a:cxnLst>
              <a:rect l="0" t="0" r="r" b="b"/>
              <a:pathLst>
                <a:path w="62" h="140">
                  <a:moveTo>
                    <a:pt x="62" y="71"/>
                  </a:moveTo>
                  <a:cubicBezTo>
                    <a:pt x="62" y="30"/>
                    <a:pt x="40" y="0"/>
                    <a:pt x="40" y="0"/>
                  </a:cubicBezTo>
                  <a:cubicBezTo>
                    <a:pt x="0" y="0"/>
                    <a:pt x="0" y="0"/>
                    <a:pt x="0" y="0"/>
                  </a:cubicBezTo>
                  <a:cubicBezTo>
                    <a:pt x="0" y="0"/>
                    <a:pt x="21" y="30"/>
                    <a:pt x="21" y="71"/>
                  </a:cubicBezTo>
                  <a:cubicBezTo>
                    <a:pt x="21" y="117"/>
                    <a:pt x="0" y="140"/>
                    <a:pt x="0" y="140"/>
                  </a:cubicBezTo>
                  <a:cubicBezTo>
                    <a:pt x="40" y="140"/>
                    <a:pt x="40" y="140"/>
                    <a:pt x="40" y="140"/>
                  </a:cubicBezTo>
                  <a:cubicBezTo>
                    <a:pt x="40" y="140"/>
                    <a:pt x="62" y="117"/>
                    <a:pt x="62" y="71"/>
                  </a:cubicBezTo>
                  <a:close/>
                </a:path>
              </a:pathLst>
            </a:custGeom>
            <a:solidFill>
              <a:srgbClr val="C0B92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ïşlíḍè"/>
            <p:cNvSpPr/>
            <p:nvPr/>
          </p:nvSpPr>
          <p:spPr bwMode="auto">
            <a:xfrm>
              <a:off x="5849939" y="3925888"/>
              <a:ext cx="500063" cy="152400"/>
            </a:xfrm>
            <a:custGeom>
              <a:avLst/>
              <a:gdLst>
                <a:gd name="T0" fmla="*/ 290 w 290"/>
                <a:gd name="T1" fmla="*/ 88 h 88"/>
                <a:gd name="T2" fmla="*/ 51 w 290"/>
                <a:gd name="T3" fmla="*/ 88 h 88"/>
                <a:gd name="T4" fmla="*/ 0 w 290"/>
                <a:gd name="T5" fmla="*/ 45 h 88"/>
                <a:gd name="T6" fmla="*/ 0 w 290"/>
                <a:gd name="T7" fmla="*/ 39 h 88"/>
                <a:gd name="T8" fmla="*/ 51 w 290"/>
                <a:gd name="T9" fmla="*/ 0 h 88"/>
                <a:gd name="T10" fmla="*/ 290 w 290"/>
                <a:gd name="T11" fmla="*/ 0 h 88"/>
                <a:gd name="T12" fmla="*/ 279 w 290"/>
                <a:gd name="T13" fmla="*/ 42 h 88"/>
                <a:gd name="T14" fmla="*/ 290 w 290"/>
                <a:gd name="T15" fmla="*/ 88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88">
                  <a:moveTo>
                    <a:pt x="290" y="88"/>
                  </a:moveTo>
                  <a:cubicBezTo>
                    <a:pt x="51" y="88"/>
                    <a:pt x="51" y="88"/>
                    <a:pt x="51" y="88"/>
                  </a:cubicBezTo>
                  <a:cubicBezTo>
                    <a:pt x="25" y="88"/>
                    <a:pt x="0" y="67"/>
                    <a:pt x="0" y="45"/>
                  </a:cubicBezTo>
                  <a:cubicBezTo>
                    <a:pt x="0" y="39"/>
                    <a:pt x="0" y="39"/>
                    <a:pt x="0" y="39"/>
                  </a:cubicBezTo>
                  <a:cubicBezTo>
                    <a:pt x="0" y="17"/>
                    <a:pt x="25" y="0"/>
                    <a:pt x="51" y="0"/>
                  </a:cubicBezTo>
                  <a:cubicBezTo>
                    <a:pt x="290" y="0"/>
                    <a:pt x="290" y="0"/>
                    <a:pt x="290" y="0"/>
                  </a:cubicBezTo>
                  <a:cubicBezTo>
                    <a:pt x="290" y="0"/>
                    <a:pt x="279" y="15"/>
                    <a:pt x="279" y="42"/>
                  </a:cubicBezTo>
                  <a:cubicBezTo>
                    <a:pt x="279" y="73"/>
                    <a:pt x="290" y="88"/>
                    <a:pt x="290" y="88"/>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íŝlíḑè"/>
            <p:cNvSpPr/>
            <p:nvPr/>
          </p:nvSpPr>
          <p:spPr bwMode="auto">
            <a:xfrm>
              <a:off x="5422901" y="3925888"/>
              <a:ext cx="508000" cy="144463"/>
            </a:xfrm>
            <a:custGeom>
              <a:avLst/>
              <a:gdLst>
                <a:gd name="T0" fmla="*/ 295 w 295"/>
                <a:gd name="T1" fmla="*/ 84 h 84"/>
                <a:gd name="T2" fmla="*/ 47 w 295"/>
                <a:gd name="T3" fmla="*/ 84 h 84"/>
                <a:gd name="T4" fmla="*/ 0 w 295"/>
                <a:gd name="T5" fmla="*/ 44 h 84"/>
                <a:gd name="T6" fmla="*/ 0 w 295"/>
                <a:gd name="T7" fmla="*/ 38 h 84"/>
                <a:gd name="T8" fmla="*/ 47 w 295"/>
                <a:gd name="T9" fmla="*/ 0 h 84"/>
                <a:gd name="T10" fmla="*/ 295 w 295"/>
                <a:gd name="T11" fmla="*/ 0 h 84"/>
                <a:gd name="T12" fmla="*/ 269 w 295"/>
                <a:gd name="T13" fmla="*/ 40 h 84"/>
                <a:gd name="T14" fmla="*/ 295 w 295"/>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5" h="84">
                  <a:moveTo>
                    <a:pt x="295" y="84"/>
                  </a:moveTo>
                  <a:cubicBezTo>
                    <a:pt x="47" y="84"/>
                    <a:pt x="47" y="84"/>
                    <a:pt x="47" y="84"/>
                  </a:cubicBezTo>
                  <a:cubicBezTo>
                    <a:pt x="22" y="84"/>
                    <a:pt x="0" y="66"/>
                    <a:pt x="0" y="44"/>
                  </a:cubicBezTo>
                  <a:cubicBezTo>
                    <a:pt x="0" y="38"/>
                    <a:pt x="0" y="38"/>
                    <a:pt x="0" y="38"/>
                  </a:cubicBezTo>
                  <a:cubicBezTo>
                    <a:pt x="0" y="16"/>
                    <a:pt x="22" y="0"/>
                    <a:pt x="47" y="0"/>
                  </a:cubicBezTo>
                  <a:cubicBezTo>
                    <a:pt x="295" y="0"/>
                    <a:pt x="295" y="0"/>
                    <a:pt x="295" y="0"/>
                  </a:cubicBezTo>
                  <a:cubicBezTo>
                    <a:pt x="295" y="0"/>
                    <a:pt x="269" y="13"/>
                    <a:pt x="269" y="40"/>
                  </a:cubicBezTo>
                  <a:cubicBezTo>
                    <a:pt x="269" y="71"/>
                    <a:pt x="295" y="84"/>
                    <a:pt x="295" y="8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ṧḷídé"/>
            <p:cNvSpPr/>
            <p:nvPr/>
          </p:nvSpPr>
          <p:spPr bwMode="auto">
            <a:xfrm>
              <a:off x="5884864" y="3919538"/>
              <a:ext cx="58738" cy="158750"/>
            </a:xfrm>
            <a:custGeom>
              <a:avLst/>
              <a:gdLst>
                <a:gd name="T0" fmla="*/ 30 w 34"/>
                <a:gd name="T1" fmla="*/ 92 h 92"/>
                <a:gd name="T2" fmla="*/ 33 w 34"/>
                <a:gd name="T3" fmla="*/ 91 h 92"/>
                <a:gd name="T4" fmla="*/ 32 w 34"/>
                <a:gd name="T5" fmla="*/ 87 h 92"/>
                <a:gd name="T6" fmla="*/ 7 w 34"/>
                <a:gd name="T7" fmla="*/ 44 h 92"/>
                <a:gd name="T8" fmla="*/ 32 w 34"/>
                <a:gd name="T9" fmla="*/ 6 h 92"/>
                <a:gd name="T10" fmla="*/ 33 w 34"/>
                <a:gd name="T11" fmla="*/ 1 h 92"/>
                <a:gd name="T12" fmla="*/ 27 w 34"/>
                <a:gd name="T13" fmla="*/ 1 h 92"/>
                <a:gd name="T14" fmla="*/ 0 w 34"/>
                <a:gd name="T15" fmla="*/ 44 h 92"/>
                <a:gd name="T16" fmla="*/ 28 w 34"/>
                <a:gd name="T17" fmla="*/ 92 h 92"/>
                <a:gd name="T18" fmla="*/ 30 w 3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92">
                  <a:moveTo>
                    <a:pt x="30" y="92"/>
                  </a:moveTo>
                  <a:cubicBezTo>
                    <a:pt x="31" y="92"/>
                    <a:pt x="32" y="92"/>
                    <a:pt x="33" y="91"/>
                  </a:cubicBezTo>
                  <a:cubicBezTo>
                    <a:pt x="34" y="89"/>
                    <a:pt x="33" y="88"/>
                    <a:pt x="32" y="87"/>
                  </a:cubicBezTo>
                  <a:cubicBezTo>
                    <a:pt x="31" y="86"/>
                    <a:pt x="7" y="73"/>
                    <a:pt x="7" y="44"/>
                  </a:cubicBezTo>
                  <a:cubicBezTo>
                    <a:pt x="7" y="19"/>
                    <a:pt x="31" y="6"/>
                    <a:pt x="32" y="6"/>
                  </a:cubicBezTo>
                  <a:cubicBezTo>
                    <a:pt x="33" y="5"/>
                    <a:pt x="34" y="3"/>
                    <a:pt x="33" y="1"/>
                  </a:cubicBezTo>
                  <a:cubicBezTo>
                    <a:pt x="32" y="0"/>
                    <a:pt x="29" y="0"/>
                    <a:pt x="27" y="1"/>
                  </a:cubicBezTo>
                  <a:cubicBezTo>
                    <a:pt x="26" y="1"/>
                    <a:pt x="0" y="16"/>
                    <a:pt x="0" y="44"/>
                  </a:cubicBezTo>
                  <a:cubicBezTo>
                    <a:pt x="0" y="77"/>
                    <a:pt x="27" y="91"/>
                    <a:pt x="28" y="92"/>
                  </a:cubicBezTo>
                  <a:cubicBezTo>
                    <a:pt x="28" y="92"/>
                    <a:pt x="29" y="92"/>
                    <a:pt x="30" y="92"/>
                  </a:cubicBez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i$liḍe"/>
            <p:cNvSpPr/>
            <p:nvPr/>
          </p:nvSpPr>
          <p:spPr bwMode="auto">
            <a:xfrm>
              <a:off x="5416551" y="3919538"/>
              <a:ext cx="950913" cy="165100"/>
            </a:xfrm>
            <a:custGeom>
              <a:avLst/>
              <a:gdLst>
                <a:gd name="T0" fmla="*/ 51 w 552"/>
                <a:gd name="T1" fmla="*/ 96 h 96"/>
                <a:gd name="T2" fmla="*/ 552 w 552"/>
                <a:gd name="T3" fmla="*/ 96 h 96"/>
                <a:gd name="T4" fmla="*/ 552 w 552"/>
                <a:gd name="T5" fmla="*/ 88 h 96"/>
                <a:gd name="T6" fmla="*/ 51 w 552"/>
                <a:gd name="T7" fmla="*/ 88 h 96"/>
                <a:gd name="T8" fmla="*/ 8 w 552"/>
                <a:gd name="T9" fmla="*/ 48 h 96"/>
                <a:gd name="T10" fmla="*/ 8 w 552"/>
                <a:gd name="T11" fmla="*/ 42 h 96"/>
                <a:gd name="T12" fmla="*/ 51 w 552"/>
                <a:gd name="T13" fmla="*/ 8 h 96"/>
                <a:gd name="T14" fmla="*/ 552 w 552"/>
                <a:gd name="T15" fmla="*/ 8 h 96"/>
                <a:gd name="T16" fmla="*/ 552 w 552"/>
                <a:gd name="T17" fmla="*/ 0 h 96"/>
                <a:gd name="T18" fmla="*/ 51 w 552"/>
                <a:gd name="T19" fmla="*/ 0 h 96"/>
                <a:gd name="T20" fmla="*/ 0 w 552"/>
                <a:gd name="T21" fmla="*/ 42 h 96"/>
                <a:gd name="T22" fmla="*/ 0 w 552"/>
                <a:gd name="T23" fmla="*/ 48 h 96"/>
                <a:gd name="T24" fmla="*/ 51 w 552"/>
                <a:gd name="T25"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2" h="96">
                  <a:moveTo>
                    <a:pt x="51" y="96"/>
                  </a:moveTo>
                  <a:cubicBezTo>
                    <a:pt x="552" y="96"/>
                    <a:pt x="552" y="96"/>
                    <a:pt x="552" y="96"/>
                  </a:cubicBezTo>
                  <a:cubicBezTo>
                    <a:pt x="552" y="88"/>
                    <a:pt x="552" y="88"/>
                    <a:pt x="552" y="88"/>
                  </a:cubicBezTo>
                  <a:cubicBezTo>
                    <a:pt x="51" y="88"/>
                    <a:pt x="51" y="88"/>
                    <a:pt x="51" y="88"/>
                  </a:cubicBezTo>
                  <a:cubicBezTo>
                    <a:pt x="30" y="88"/>
                    <a:pt x="8" y="68"/>
                    <a:pt x="8" y="48"/>
                  </a:cubicBezTo>
                  <a:cubicBezTo>
                    <a:pt x="8" y="42"/>
                    <a:pt x="8" y="42"/>
                    <a:pt x="8" y="42"/>
                  </a:cubicBezTo>
                  <a:cubicBezTo>
                    <a:pt x="8" y="23"/>
                    <a:pt x="29" y="8"/>
                    <a:pt x="51" y="8"/>
                  </a:cubicBezTo>
                  <a:cubicBezTo>
                    <a:pt x="552" y="8"/>
                    <a:pt x="552" y="8"/>
                    <a:pt x="552" y="8"/>
                  </a:cubicBezTo>
                  <a:cubicBezTo>
                    <a:pt x="552" y="0"/>
                    <a:pt x="552" y="0"/>
                    <a:pt x="552" y="0"/>
                  </a:cubicBezTo>
                  <a:cubicBezTo>
                    <a:pt x="51" y="0"/>
                    <a:pt x="51" y="0"/>
                    <a:pt x="51" y="0"/>
                  </a:cubicBezTo>
                  <a:cubicBezTo>
                    <a:pt x="22" y="0"/>
                    <a:pt x="0" y="17"/>
                    <a:pt x="0" y="42"/>
                  </a:cubicBezTo>
                  <a:cubicBezTo>
                    <a:pt x="0" y="48"/>
                    <a:pt x="0" y="48"/>
                    <a:pt x="0" y="48"/>
                  </a:cubicBezTo>
                  <a:cubicBezTo>
                    <a:pt x="0" y="74"/>
                    <a:pt x="24" y="96"/>
                    <a:pt x="51" y="96"/>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íṩlíḓè"/>
            <p:cNvSpPr/>
            <p:nvPr/>
          </p:nvSpPr>
          <p:spPr bwMode="auto">
            <a:xfrm>
              <a:off x="5578476" y="3795713"/>
              <a:ext cx="527050" cy="123825"/>
            </a:xfrm>
            <a:custGeom>
              <a:avLst/>
              <a:gdLst>
                <a:gd name="T0" fmla="*/ 0 w 306"/>
                <a:gd name="T1" fmla="*/ 72 h 72"/>
                <a:gd name="T2" fmla="*/ 277 w 306"/>
                <a:gd name="T3" fmla="*/ 72 h 72"/>
                <a:gd name="T4" fmla="*/ 306 w 306"/>
                <a:gd name="T5" fmla="*/ 36 h 72"/>
                <a:gd name="T6" fmla="*/ 306 w 306"/>
                <a:gd name="T7" fmla="*/ 31 h 72"/>
                <a:gd name="T8" fmla="*/ 277 w 306"/>
                <a:gd name="T9" fmla="*/ 0 h 72"/>
                <a:gd name="T10" fmla="*/ 0 w 306"/>
                <a:gd name="T11" fmla="*/ 0 h 72"/>
                <a:gd name="T12" fmla="*/ 8 w 306"/>
                <a:gd name="T13" fmla="*/ 34 h 72"/>
                <a:gd name="T14" fmla="*/ 0 w 306"/>
                <a:gd name="T15" fmla="*/ 7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6" h="72">
                  <a:moveTo>
                    <a:pt x="0" y="72"/>
                  </a:moveTo>
                  <a:cubicBezTo>
                    <a:pt x="277" y="72"/>
                    <a:pt x="277" y="72"/>
                    <a:pt x="277" y="72"/>
                  </a:cubicBezTo>
                  <a:cubicBezTo>
                    <a:pt x="294" y="72"/>
                    <a:pt x="306" y="53"/>
                    <a:pt x="306" y="36"/>
                  </a:cubicBezTo>
                  <a:cubicBezTo>
                    <a:pt x="306" y="31"/>
                    <a:pt x="306" y="31"/>
                    <a:pt x="306" y="31"/>
                  </a:cubicBezTo>
                  <a:cubicBezTo>
                    <a:pt x="306" y="14"/>
                    <a:pt x="294" y="0"/>
                    <a:pt x="277" y="0"/>
                  </a:cubicBezTo>
                  <a:cubicBezTo>
                    <a:pt x="0" y="0"/>
                    <a:pt x="0" y="0"/>
                    <a:pt x="0" y="0"/>
                  </a:cubicBezTo>
                  <a:cubicBezTo>
                    <a:pt x="0" y="0"/>
                    <a:pt x="8" y="13"/>
                    <a:pt x="8" y="34"/>
                  </a:cubicBezTo>
                  <a:cubicBezTo>
                    <a:pt x="8" y="59"/>
                    <a:pt x="0" y="72"/>
                    <a:pt x="0" y="72"/>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ïşlíḓe"/>
            <p:cNvSpPr/>
            <p:nvPr/>
          </p:nvSpPr>
          <p:spPr bwMode="auto">
            <a:xfrm>
              <a:off x="6054726" y="3797300"/>
              <a:ext cx="34925" cy="119063"/>
            </a:xfrm>
            <a:custGeom>
              <a:avLst/>
              <a:gdLst>
                <a:gd name="T0" fmla="*/ 4 w 20"/>
                <a:gd name="T1" fmla="*/ 69 h 69"/>
                <a:gd name="T2" fmla="*/ 2 w 20"/>
                <a:gd name="T3" fmla="*/ 68 h 69"/>
                <a:gd name="T4" fmla="*/ 1 w 20"/>
                <a:gd name="T5" fmla="*/ 67 h 69"/>
                <a:gd name="T6" fmla="*/ 16 w 20"/>
                <a:gd name="T7" fmla="*/ 33 h 69"/>
                <a:gd name="T8" fmla="*/ 3 w 20"/>
                <a:gd name="T9" fmla="*/ 5 h 69"/>
                <a:gd name="T10" fmla="*/ 2 w 20"/>
                <a:gd name="T11" fmla="*/ 1 h 69"/>
                <a:gd name="T12" fmla="*/ 7 w 20"/>
                <a:gd name="T13" fmla="*/ 3 h 69"/>
                <a:gd name="T14" fmla="*/ 20 w 20"/>
                <a:gd name="T15" fmla="*/ 33 h 69"/>
                <a:gd name="T16" fmla="*/ 5 w 20"/>
                <a:gd name="T17" fmla="*/ 69 h 69"/>
                <a:gd name="T18" fmla="*/ 4 w 20"/>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69">
                  <a:moveTo>
                    <a:pt x="4" y="69"/>
                  </a:moveTo>
                  <a:cubicBezTo>
                    <a:pt x="3" y="69"/>
                    <a:pt x="3" y="69"/>
                    <a:pt x="2" y="68"/>
                  </a:cubicBezTo>
                  <a:cubicBezTo>
                    <a:pt x="2" y="67"/>
                    <a:pt x="0" y="67"/>
                    <a:pt x="1" y="67"/>
                  </a:cubicBezTo>
                  <a:cubicBezTo>
                    <a:pt x="2" y="66"/>
                    <a:pt x="16" y="55"/>
                    <a:pt x="16" y="33"/>
                  </a:cubicBezTo>
                  <a:cubicBezTo>
                    <a:pt x="16" y="15"/>
                    <a:pt x="3" y="5"/>
                    <a:pt x="3" y="5"/>
                  </a:cubicBezTo>
                  <a:cubicBezTo>
                    <a:pt x="2" y="4"/>
                    <a:pt x="2" y="2"/>
                    <a:pt x="2" y="1"/>
                  </a:cubicBezTo>
                  <a:cubicBezTo>
                    <a:pt x="3" y="0"/>
                    <a:pt x="6" y="2"/>
                    <a:pt x="7" y="3"/>
                  </a:cubicBezTo>
                  <a:cubicBezTo>
                    <a:pt x="7" y="3"/>
                    <a:pt x="20" y="12"/>
                    <a:pt x="20" y="33"/>
                  </a:cubicBezTo>
                  <a:cubicBezTo>
                    <a:pt x="20" y="58"/>
                    <a:pt x="6" y="69"/>
                    <a:pt x="5" y="69"/>
                  </a:cubicBezTo>
                  <a:lnTo>
                    <a:pt x="4" y="69"/>
                  </a:lnTo>
                  <a:close/>
                </a:path>
              </a:pathLst>
            </a:custGeom>
            <a:solidFill>
              <a:srgbClr val="4A60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íŝḻíḓè"/>
            <p:cNvSpPr/>
            <p:nvPr/>
          </p:nvSpPr>
          <p:spPr bwMode="auto">
            <a:xfrm>
              <a:off x="5568951" y="3786188"/>
              <a:ext cx="825500" cy="134938"/>
            </a:xfrm>
            <a:custGeom>
              <a:avLst/>
              <a:gdLst>
                <a:gd name="T0" fmla="*/ 447 w 479"/>
                <a:gd name="T1" fmla="*/ 0 h 78"/>
                <a:gd name="T2" fmla="*/ 0 w 479"/>
                <a:gd name="T3" fmla="*/ 0 h 78"/>
                <a:gd name="T4" fmla="*/ 0 w 479"/>
                <a:gd name="T5" fmla="*/ 12 h 78"/>
                <a:gd name="T6" fmla="*/ 291 w 479"/>
                <a:gd name="T7" fmla="*/ 12 h 78"/>
                <a:gd name="T8" fmla="*/ 301 w 479"/>
                <a:gd name="T9" fmla="*/ 40 h 78"/>
                <a:gd name="T10" fmla="*/ 290 w 479"/>
                <a:gd name="T11" fmla="*/ 72 h 78"/>
                <a:gd name="T12" fmla="*/ 0 w 479"/>
                <a:gd name="T13" fmla="*/ 72 h 78"/>
                <a:gd name="T14" fmla="*/ 0 w 479"/>
                <a:gd name="T15" fmla="*/ 78 h 78"/>
                <a:gd name="T16" fmla="*/ 284 w 479"/>
                <a:gd name="T17" fmla="*/ 78 h 78"/>
                <a:gd name="T18" fmla="*/ 447 w 479"/>
                <a:gd name="T19" fmla="*/ 78 h 78"/>
                <a:gd name="T20" fmla="*/ 447 w 479"/>
                <a:gd name="T21" fmla="*/ 78 h 78"/>
                <a:gd name="T22" fmla="*/ 448 w 479"/>
                <a:gd name="T23" fmla="*/ 78 h 78"/>
                <a:gd name="T24" fmla="*/ 479 w 479"/>
                <a:gd name="T25" fmla="*/ 41 h 78"/>
                <a:gd name="T26" fmla="*/ 479 w 479"/>
                <a:gd name="T27" fmla="*/ 36 h 78"/>
                <a:gd name="T28" fmla="*/ 447 w 479"/>
                <a:gd name="T2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78">
                  <a:moveTo>
                    <a:pt x="447" y="0"/>
                  </a:moveTo>
                  <a:cubicBezTo>
                    <a:pt x="0" y="0"/>
                    <a:pt x="0" y="0"/>
                    <a:pt x="0" y="0"/>
                  </a:cubicBezTo>
                  <a:cubicBezTo>
                    <a:pt x="0" y="12"/>
                    <a:pt x="0" y="12"/>
                    <a:pt x="0" y="12"/>
                  </a:cubicBezTo>
                  <a:cubicBezTo>
                    <a:pt x="291" y="12"/>
                    <a:pt x="291" y="12"/>
                    <a:pt x="291" y="12"/>
                  </a:cubicBezTo>
                  <a:cubicBezTo>
                    <a:pt x="295" y="18"/>
                    <a:pt x="301" y="27"/>
                    <a:pt x="301" y="40"/>
                  </a:cubicBezTo>
                  <a:cubicBezTo>
                    <a:pt x="301" y="55"/>
                    <a:pt x="295" y="66"/>
                    <a:pt x="290" y="72"/>
                  </a:cubicBezTo>
                  <a:cubicBezTo>
                    <a:pt x="0" y="72"/>
                    <a:pt x="0" y="72"/>
                    <a:pt x="0" y="72"/>
                  </a:cubicBezTo>
                  <a:cubicBezTo>
                    <a:pt x="0" y="78"/>
                    <a:pt x="0" y="78"/>
                    <a:pt x="0" y="78"/>
                  </a:cubicBezTo>
                  <a:cubicBezTo>
                    <a:pt x="284" y="78"/>
                    <a:pt x="284" y="78"/>
                    <a:pt x="284" y="78"/>
                  </a:cubicBezTo>
                  <a:cubicBezTo>
                    <a:pt x="447" y="78"/>
                    <a:pt x="447" y="78"/>
                    <a:pt x="447" y="78"/>
                  </a:cubicBezTo>
                  <a:cubicBezTo>
                    <a:pt x="447" y="78"/>
                    <a:pt x="447" y="78"/>
                    <a:pt x="447" y="78"/>
                  </a:cubicBezTo>
                  <a:cubicBezTo>
                    <a:pt x="448" y="78"/>
                    <a:pt x="448" y="78"/>
                    <a:pt x="448" y="78"/>
                  </a:cubicBezTo>
                  <a:cubicBezTo>
                    <a:pt x="466" y="77"/>
                    <a:pt x="479" y="61"/>
                    <a:pt x="479" y="41"/>
                  </a:cubicBezTo>
                  <a:cubicBezTo>
                    <a:pt x="479" y="36"/>
                    <a:pt x="479" y="36"/>
                    <a:pt x="479" y="36"/>
                  </a:cubicBezTo>
                  <a:cubicBezTo>
                    <a:pt x="479" y="16"/>
                    <a:pt x="467" y="0"/>
                    <a:pt x="447" y="0"/>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isļïďé"/>
            <p:cNvSpPr/>
            <p:nvPr/>
          </p:nvSpPr>
          <p:spPr bwMode="auto">
            <a:xfrm>
              <a:off x="5216526" y="4965700"/>
              <a:ext cx="1460500" cy="254000"/>
            </a:xfrm>
            <a:prstGeom prst="rect">
              <a:avLst/>
            </a:prstGeom>
            <a:solidFill>
              <a:srgbClr val="3D6C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 name="isḷíḍè"/>
            <p:cNvSpPr/>
            <p:nvPr/>
          </p:nvSpPr>
          <p:spPr bwMode="auto">
            <a:xfrm>
              <a:off x="5299076" y="4965700"/>
              <a:ext cx="47625"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 name="iṧļiďê"/>
            <p:cNvSpPr/>
            <p:nvPr/>
          </p:nvSpPr>
          <p:spPr bwMode="auto">
            <a:xfrm>
              <a:off x="5381626" y="4965700"/>
              <a:ext cx="61913" cy="25400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4" name="iSḻïḍé"/>
            <p:cNvSpPr/>
            <p:nvPr/>
          </p:nvSpPr>
          <p:spPr bwMode="auto">
            <a:xfrm>
              <a:off x="5251451" y="4084638"/>
              <a:ext cx="1357313" cy="158750"/>
            </a:xfrm>
            <a:prstGeom prst="rect">
              <a:avLst/>
            </a:prstGeom>
            <a:solidFill>
              <a:srgbClr val="C0526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5" name="iś1îdè"/>
            <p:cNvSpPr/>
            <p:nvPr/>
          </p:nvSpPr>
          <p:spPr bwMode="auto">
            <a:xfrm>
              <a:off x="6511926" y="4084638"/>
              <a:ext cx="55563"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6" name="îšľiďe"/>
            <p:cNvSpPr/>
            <p:nvPr/>
          </p:nvSpPr>
          <p:spPr bwMode="auto">
            <a:xfrm>
              <a:off x="6443664" y="4084638"/>
              <a:ext cx="53975" cy="158750"/>
            </a:xfrm>
            <a:prstGeom prst="rect">
              <a:avLst/>
            </a:prstGeom>
            <a:solidFill>
              <a:srgbClr val="EEEDC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7" name="îṥļîdé"/>
            <p:cNvSpPr/>
            <p:nvPr/>
          </p:nvSpPr>
          <p:spPr bwMode="auto">
            <a:xfrm>
              <a:off x="5602289" y="4524375"/>
              <a:ext cx="1082675" cy="158750"/>
            </a:xfrm>
            <a:custGeom>
              <a:avLst/>
              <a:gdLst>
                <a:gd name="T0" fmla="*/ 628 w 628"/>
                <a:gd name="T1" fmla="*/ 92 h 92"/>
                <a:gd name="T2" fmla="*/ 66 w 628"/>
                <a:gd name="T3" fmla="*/ 92 h 92"/>
                <a:gd name="T4" fmla="*/ 0 w 628"/>
                <a:gd name="T5" fmla="*/ 46 h 92"/>
                <a:gd name="T6" fmla="*/ 0 w 628"/>
                <a:gd name="T7" fmla="*/ 37 h 92"/>
                <a:gd name="T8" fmla="*/ 66 w 628"/>
                <a:gd name="T9" fmla="*/ 0 h 92"/>
                <a:gd name="T10" fmla="*/ 628 w 628"/>
                <a:gd name="T11" fmla="*/ 0 h 92"/>
                <a:gd name="T12" fmla="*/ 628 w 628"/>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628" h="92">
                  <a:moveTo>
                    <a:pt x="628" y="92"/>
                  </a:moveTo>
                  <a:cubicBezTo>
                    <a:pt x="66" y="92"/>
                    <a:pt x="66" y="92"/>
                    <a:pt x="66" y="92"/>
                  </a:cubicBezTo>
                  <a:cubicBezTo>
                    <a:pt x="29" y="92"/>
                    <a:pt x="0" y="77"/>
                    <a:pt x="0" y="46"/>
                  </a:cubicBezTo>
                  <a:cubicBezTo>
                    <a:pt x="0" y="37"/>
                    <a:pt x="0" y="37"/>
                    <a:pt x="0" y="37"/>
                  </a:cubicBezTo>
                  <a:cubicBezTo>
                    <a:pt x="0" y="5"/>
                    <a:pt x="29" y="0"/>
                    <a:pt x="66" y="0"/>
                  </a:cubicBezTo>
                  <a:cubicBezTo>
                    <a:pt x="628" y="0"/>
                    <a:pt x="628" y="0"/>
                    <a:pt x="628" y="0"/>
                  </a:cubicBezTo>
                  <a:lnTo>
                    <a:pt x="628" y="92"/>
                  </a:ln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îṥļïḍê"/>
            <p:cNvSpPr/>
            <p:nvPr/>
          </p:nvSpPr>
          <p:spPr bwMode="auto">
            <a:xfrm>
              <a:off x="6105526" y="4524375"/>
              <a:ext cx="633413" cy="158750"/>
            </a:xfrm>
            <a:custGeom>
              <a:avLst/>
              <a:gdLst>
                <a:gd name="T0" fmla="*/ 368 w 368"/>
                <a:gd name="T1" fmla="*/ 92 h 92"/>
                <a:gd name="T2" fmla="*/ 0 w 368"/>
                <a:gd name="T3" fmla="*/ 92 h 92"/>
                <a:gd name="T4" fmla="*/ 0 w 368"/>
                <a:gd name="T5" fmla="*/ 0 h 92"/>
                <a:gd name="T6" fmla="*/ 368 w 368"/>
                <a:gd name="T7" fmla="*/ 0 h 92"/>
                <a:gd name="T8" fmla="*/ 359 w 368"/>
                <a:gd name="T9" fmla="*/ 46 h 92"/>
                <a:gd name="T10" fmla="*/ 368 w 368"/>
                <a:gd name="T11" fmla="*/ 92 h 92"/>
              </a:gdLst>
              <a:ahLst/>
              <a:cxnLst>
                <a:cxn ang="0">
                  <a:pos x="T0" y="T1"/>
                </a:cxn>
                <a:cxn ang="0">
                  <a:pos x="T2" y="T3"/>
                </a:cxn>
                <a:cxn ang="0">
                  <a:pos x="T4" y="T5"/>
                </a:cxn>
                <a:cxn ang="0">
                  <a:pos x="T6" y="T7"/>
                </a:cxn>
                <a:cxn ang="0">
                  <a:pos x="T8" y="T9"/>
                </a:cxn>
                <a:cxn ang="0">
                  <a:pos x="T10" y="T11"/>
                </a:cxn>
              </a:cxnLst>
              <a:rect l="0" t="0" r="r" b="b"/>
              <a:pathLst>
                <a:path w="368" h="92">
                  <a:moveTo>
                    <a:pt x="368" y="92"/>
                  </a:moveTo>
                  <a:cubicBezTo>
                    <a:pt x="0" y="92"/>
                    <a:pt x="0" y="92"/>
                    <a:pt x="0" y="92"/>
                  </a:cubicBezTo>
                  <a:cubicBezTo>
                    <a:pt x="0" y="0"/>
                    <a:pt x="0" y="0"/>
                    <a:pt x="0" y="0"/>
                  </a:cubicBezTo>
                  <a:cubicBezTo>
                    <a:pt x="368" y="0"/>
                    <a:pt x="368" y="0"/>
                    <a:pt x="368" y="0"/>
                  </a:cubicBezTo>
                  <a:cubicBezTo>
                    <a:pt x="368" y="0"/>
                    <a:pt x="359" y="19"/>
                    <a:pt x="359" y="46"/>
                  </a:cubicBezTo>
                  <a:cubicBezTo>
                    <a:pt x="359" y="74"/>
                    <a:pt x="368" y="92"/>
                    <a:pt x="368" y="92"/>
                  </a:cubicBezTo>
                  <a:close/>
                </a:path>
              </a:pathLst>
            </a:custGeom>
            <a:solidFill>
              <a:srgbClr val="F0F0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î$ḷïdê"/>
            <p:cNvSpPr/>
            <p:nvPr/>
          </p:nvSpPr>
          <p:spPr bwMode="auto">
            <a:xfrm>
              <a:off x="5602289" y="4511675"/>
              <a:ext cx="1157288" cy="177800"/>
            </a:xfrm>
            <a:custGeom>
              <a:avLst/>
              <a:gdLst>
                <a:gd name="T0" fmla="*/ 68 w 672"/>
                <a:gd name="T1" fmla="*/ 104 h 104"/>
                <a:gd name="T2" fmla="*/ 672 w 672"/>
                <a:gd name="T3" fmla="*/ 104 h 104"/>
                <a:gd name="T4" fmla="*/ 672 w 672"/>
                <a:gd name="T5" fmla="*/ 96 h 104"/>
                <a:gd name="T6" fmla="*/ 68 w 672"/>
                <a:gd name="T7" fmla="*/ 96 h 104"/>
                <a:gd name="T8" fmla="*/ 8 w 672"/>
                <a:gd name="T9" fmla="*/ 54 h 104"/>
                <a:gd name="T10" fmla="*/ 8 w 672"/>
                <a:gd name="T11" fmla="*/ 45 h 104"/>
                <a:gd name="T12" fmla="*/ 68 w 672"/>
                <a:gd name="T13" fmla="*/ 12 h 104"/>
                <a:gd name="T14" fmla="*/ 672 w 672"/>
                <a:gd name="T15" fmla="*/ 12 h 104"/>
                <a:gd name="T16" fmla="*/ 672 w 672"/>
                <a:gd name="T17" fmla="*/ 0 h 104"/>
                <a:gd name="T18" fmla="*/ 68 w 672"/>
                <a:gd name="T19" fmla="*/ 0 h 104"/>
                <a:gd name="T20" fmla="*/ 0 w 672"/>
                <a:gd name="T21" fmla="*/ 45 h 104"/>
                <a:gd name="T22" fmla="*/ 0 w 672"/>
                <a:gd name="T23" fmla="*/ 54 h 104"/>
                <a:gd name="T24" fmla="*/ 68 w 672"/>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2" h="104">
                  <a:moveTo>
                    <a:pt x="68" y="104"/>
                  </a:moveTo>
                  <a:cubicBezTo>
                    <a:pt x="672" y="104"/>
                    <a:pt x="672" y="104"/>
                    <a:pt x="672" y="104"/>
                  </a:cubicBezTo>
                  <a:cubicBezTo>
                    <a:pt x="672" y="96"/>
                    <a:pt x="672" y="96"/>
                    <a:pt x="672" y="96"/>
                  </a:cubicBezTo>
                  <a:cubicBezTo>
                    <a:pt x="68" y="96"/>
                    <a:pt x="68" y="96"/>
                    <a:pt x="68" y="96"/>
                  </a:cubicBezTo>
                  <a:cubicBezTo>
                    <a:pt x="26" y="96"/>
                    <a:pt x="8" y="81"/>
                    <a:pt x="8" y="54"/>
                  </a:cubicBezTo>
                  <a:cubicBezTo>
                    <a:pt x="8" y="45"/>
                    <a:pt x="8" y="45"/>
                    <a:pt x="8" y="45"/>
                  </a:cubicBezTo>
                  <a:cubicBezTo>
                    <a:pt x="8" y="21"/>
                    <a:pt x="24" y="12"/>
                    <a:pt x="68" y="12"/>
                  </a:cubicBezTo>
                  <a:cubicBezTo>
                    <a:pt x="672" y="12"/>
                    <a:pt x="672" y="12"/>
                    <a:pt x="672" y="12"/>
                  </a:cubicBezTo>
                  <a:cubicBezTo>
                    <a:pt x="672" y="0"/>
                    <a:pt x="672" y="0"/>
                    <a:pt x="672" y="0"/>
                  </a:cubicBezTo>
                  <a:cubicBezTo>
                    <a:pt x="68" y="0"/>
                    <a:pt x="68" y="0"/>
                    <a:pt x="68" y="0"/>
                  </a:cubicBezTo>
                  <a:cubicBezTo>
                    <a:pt x="36" y="0"/>
                    <a:pt x="0" y="6"/>
                    <a:pt x="0" y="45"/>
                  </a:cubicBezTo>
                  <a:cubicBezTo>
                    <a:pt x="0" y="54"/>
                    <a:pt x="0" y="54"/>
                    <a:pt x="0" y="54"/>
                  </a:cubicBezTo>
                  <a:cubicBezTo>
                    <a:pt x="0" y="76"/>
                    <a:pt x="7" y="104"/>
                    <a:pt x="68" y="104"/>
                  </a:cubicBez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íśḷïḓé"/>
            <p:cNvSpPr/>
            <p:nvPr/>
          </p:nvSpPr>
          <p:spPr bwMode="auto">
            <a:xfrm>
              <a:off x="7258051" y="1554163"/>
              <a:ext cx="79375" cy="115888"/>
            </a:xfrm>
            <a:prstGeom prst="ellipse">
              <a:avLst/>
            </a:pr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îṣ1íḓé"/>
            <p:cNvSpPr/>
            <p:nvPr/>
          </p:nvSpPr>
          <p:spPr bwMode="auto">
            <a:xfrm>
              <a:off x="6032501" y="1597025"/>
              <a:ext cx="404813" cy="96838"/>
            </a:xfrm>
            <a:custGeom>
              <a:avLst/>
              <a:gdLst>
                <a:gd name="T0" fmla="*/ 255 w 255"/>
                <a:gd name="T1" fmla="*/ 50 h 61"/>
                <a:gd name="T2" fmla="*/ 3 w 255"/>
                <a:gd name="T3" fmla="*/ 61 h 61"/>
                <a:gd name="T4" fmla="*/ 3 w 255"/>
                <a:gd name="T5" fmla="*/ 60 h 61"/>
                <a:gd name="T6" fmla="*/ 0 w 255"/>
                <a:gd name="T7" fmla="*/ 10 h 61"/>
                <a:gd name="T8" fmla="*/ 0 w 255"/>
                <a:gd name="T9" fmla="*/ 10 h 61"/>
                <a:gd name="T10" fmla="*/ 253 w 255"/>
                <a:gd name="T11" fmla="*/ 0 h 61"/>
                <a:gd name="T12" fmla="*/ 254 w 255"/>
                <a:gd name="T13" fmla="*/ 0 h 61"/>
                <a:gd name="T14" fmla="*/ 255 w 255"/>
                <a:gd name="T15" fmla="*/ 50 h 61"/>
                <a:gd name="T16" fmla="*/ 255 w 255"/>
                <a:gd name="T17" fmla="*/ 5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61">
                  <a:moveTo>
                    <a:pt x="255" y="50"/>
                  </a:moveTo>
                  <a:lnTo>
                    <a:pt x="3" y="61"/>
                  </a:lnTo>
                  <a:lnTo>
                    <a:pt x="3" y="60"/>
                  </a:lnTo>
                  <a:lnTo>
                    <a:pt x="0" y="10"/>
                  </a:lnTo>
                  <a:lnTo>
                    <a:pt x="0" y="10"/>
                  </a:lnTo>
                  <a:lnTo>
                    <a:pt x="253" y="0"/>
                  </a:lnTo>
                  <a:lnTo>
                    <a:pt x="254" y="0"/>
                  </a:lnTo>
                  <a:lnTo>
                    <a:pt x="255" y="50"/>
                  </a:lnTo>
                  <a:lnTo>
                    <a:pt x="255" y="50"/>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ïSḻíḑè"/>
            <p:cNvSpPr/>
            <p:nvPr/>
          </p:nvSpPr>
          <p:spPr bwMode="auto">
            <a:xfrm>
              <a:off x="6432551" y="1581150"/>
              <a:ext cx="290513" cy="100013"/>
            </a:xfrm>
            <a:custGeom>
              <a:avLst/>
              <a:gdLst>
                <a:gd name="T0" fmla="*/ 183 w 183"/>
                <a:gd name="T1" fmla="*/ 57 h 63"/>
                <a:gd name="T2" fmla="*/ 2 w 183"/>
                <a:gd name="T3" fmla="*/ 63 h 63"/>
                <a:gd name="T4" fmla="*/ 2 w 183"/>
                <a:gd name="T5" fmla="*/ 63 h 63"/>
                <a:gd name="T6" fmla="*/ 0 w 183"/>
                <a:gd name="T7" fmla="*/ 8 h 63"/>
                <a:gd name="T8" fmla="*/ 0 w 183"/>
                <a:gd name="T9" fmla="*/ 8 h 63"/>
                <a:gd name="T10" fmla="*/ 180 w 183"/>
                <a:gd name="T11" fmla="*/ 0 h 63"/>
                <a:gd name="T12" fmla="*/ 180 w 183"/>
                <a:gd name="T13" fmla="*/ 2 h 63"/>
                <a:gd name="T14" fmla="*/ 183 w 183"/>
                <a:gd name="T15" fmla="*/ 56 h 63"/>
                <a:gd name="T16" fmla="*/ 183 w 183"/>
                <a:gd name="T17"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63">
                  <a:moveTo>
                    <a:pt x="183" y="57"/>
                  </a:moveTo>
                  <a:lnTo>
                    <a:pt x="2" y="63"/>
                  </a:lnTo>
                  <a:lnTo>
                    <a:pt x="2" y="63"/>
                  </a:lnTo>
                  <a:lnTo>
                    <a:pt x="0" y="8"/>
                  </a:lnTo>
                  <a:lnTo>
                    <a:pt x="0" y="8"/>
                  </a:lnTo>
                  <a:lnTo>
                    <a:pt x="180" y="0"/>
                  </a:lnTo>
                  <a:lnTo>
                    <a:pt x="180" y="2"/>
                  </a:lnTo>
                  <a:lnTo>
                    <a:pt x="183" y="56"/>
                  </a:lnTo>
                  <a:lnTo>
                    <a:pt x="183" y="57"/>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íṥḻídê"/>
            <p:cNvSpPr/>
            <p:nvPr/>
          </p:nvSpPr>
          <p:spPr bwMode="auto">
            <a:xfrm>
              <a:off x="6726239" y="1563688"/>
              <a:ext cx="293688" cy="119063"/>
            </a:xfrm>
            <a:custGeom>
              <a:avLst/>
              <a:gdLst>
                <a:gd name="T0" fmla="*/ 182 w 185"/>
                <a:gd name="T1" fmla="*/ 68 h 75"/>
                <a:gd name="T2" fmla="*/ 3 w 185"/>
                <a:gd name="T3" fmla="*/ 75 h 75"/>
                <a:gd name="T4" fmla="*/ 2 w 185"/>
                <a:gd name="T5" fmla="*/ 74 h 75"/>
                <a:gd name="T6" fmla="*/ 0 w 185"/>
                <a:gd name="T7" fmla="*/ 9 h 75"/>
                <a:gd name="T8" fmla="*/ 0 w 185"/>
                <a:gd name="T9" fmla="*/ 8 h 75"/>
                <a:gd name="T10" fmla="*/ 180 w 185"/>
                <a:gd name="T11" fmla="*/ 2 h 75"/>
                <a:gd name="T12" fmla="*/ 185 w 185"/>
                <a:gd name="T13" fmla="*/ 0 h 75"/>
                <a:gd name="T14" fmla="*/ 182 w 185"/>
                <a:gd name="T15" fmla="*/ 68 h 75"/>
                <a:gd name="T16" fmla="*/ 182 w 185"/>
                <a:gd name="T17"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75">
                  <a:moveTo>
                    <a:pt x="182" y="68"/>
                  </a:moveTo>
                  <a:lnTo>
                    <a:pt x="3" y="75"/>
                  </a:lnTo>
                  <a:lnTo>
                    <a:pt x="2" y="74"/>
                  </a:lnTo>
                  <a:lnTo>
                    <a:pt x="0" y="9"/>
                  </a:lnTo>
                  <a:lnTo>
                    <a:pt x="0" y="8"/>
                  </a:lnTo>
                  <a:lnTo>
                    <a:pt x="180" y="2"/>
                  </a:lnTo>
                  <a:lnTo>
                    <a:pt x="185" y="0"/>
                  </a:lnTo>
                  <a:lnTo>
                    <a:pt x="182" y="68"/>
                  </a:lnTo>
                  <a:lnTo>
                    <a:pt x="182" y="68"/>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iṡḻidê"/>
            <p:cNvSpPr/>
            <p:nvPr/>
          </p:nvSpPr>
          <p:spPr bwMode="auto">
            <a:xfrm>
              <a:off x="7016751" y="1546225"/>
              <a:ext cx="292100" cy="134938"/>
            </a:xfrm>
            <a:custGeom>
              <a:avLst/>
              <a:gdLst>
                <a:gd name="T0" fmla="*/ 184 w 184"/>
                <a:gd name="T1" fmla="*/ 79 h 85"/>
                <a:gd name="T2" fmla="*/ 3 w 184"/>
                <a:gd name="T3" fmla="*/ 85 h 85"/>
                <a:gd name="T4" fmla="*/ 3 w 184"/>
                <a:gd name="T5" fmla="*/ 85 h 85"/>
                <a:gd name="T6" fmla="*/ 0 w 184"/>
                <a:gd name="T7" fmla="*/ 7 h 85"/>
                <a:gd name="T8" fmla="*/ 0 w 184"/>
                <a:gd name="T9" fmla="*/ 7 h 85"/>
                <a:gd name="T10" fmla="*/ 180 w 184"/>
                <a:gd name="T11" fmla="*/ 0 h 85"/>
                <a:gd name="T12" fmla="*/ 180 w 184"/>
                <a:gd name="T13" fmla="*/ 0 h 85"/>
                <a:gd name="T14" fmla="*/ 184 w 184"/>
                <a:gd name="T15" fmla="*/ 78 h 85"/>
                <a:gd name="T16" fmla="*/ 184 w 184"/>
                <a:gd name="T1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85">
                  <a:moveTo>
                    <a:pt x="184" y="79"/>
                  </a:moveTo>
                  <a:lnTo>
                    <a:pt x="3" y="85"/>
                  </a:lnTo>
                  <a:lnTo>
                    <a:pt x="3" y="85"/>
                  </a:lnTo>
                  <a:lnTo>
                    <a:pt x="0" y="7"/>
                  </a:lnTo>
                  <a:lnTo>
                    <a:pt x="0" y="7"/>
                  </a:lnTo>
                  <a:lnTo>
                    <a:pt x="180" y="0"/>
                  </a:lnTo>
                  <a:lnTo>
                    <a:pt x="180" y="0"/>
                  </a:lnTo>
                  <a:lnTo>
                    <a:pt x="184" y="78"/>
                  </a:lnTo>
                  <a:lnTo>
                    <a:pt x="184" y="79"/>
                  </a:lnTo>
                  <a:close/>
                </a:path>
              </a:pathLst>
            </a:custGeom>
            <a:solidFill>
              <a:srgbClr val="DAC86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îŝḷîḑé"/>
            <p:cNvSpPr/>
            <p:nvPr/>
          </p:nvSpPr>
          <p:spPr bwMode="auto">
            <a:xfrm>
              <a:off x="6026151" y="1604963"/>
              <a:ext cx="14288" cy="90488"/>
            </a:xfrm>
            <a:custGeom>
              <a:avLst/>
              <a:gdLst>
                <a:gd name="T0" fmla="*/ 5 w 8"/>
                <a:gd name="T1" fmla="*/ 53 h 53"/>
                <a:gd name="T2" fmla="*/ 3 w 8"/>
                <a:gd name="T3" fmla="*/ 53 h 53"/>
                <a:gd name="T4" fmla="*/ 0 w 8"/>
                <a:gd name="T5" fmla="*/ 50 h 53"/>
                <a:gd name="T6" fmla="*/ 0 w 8"/>
                <a:gd name="T7" fmla="*/ 3 h 53"/>
                <a:gd name="T8" fmla="*/ 3 w 8"/>
                <a:gd name="T9" fmla="*/ 0 h 53"/>
                <a:gd name="T10" fmla="*/ 5 w 8"/>
                <a:gd name="T11" fmla="*/ 0 h 53"/>
                <a:gd name="T12" fmla="*/ 8 w 8"/>
                <a:gd name="T13" fmla="*/ 3 h 53"/>
                <a:gd name="T14" fmla="*/ 8 w 8"/>
                <a:gd name="T15" fmla="*/ 50 h 53"/>
                <a:gd name="T16" fmla="*/ 5 w 8"/>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3">
                  <a:moveTo>
                    <a:pt x="5" y="53"/>
                  </a:moveTo>
                  <a:cubicBezTo>
                    <a:pt x="3" y="53"/>
                    <a:pt x="3" y="53"/>
                    <a:pt x="3" y="53"/>
                  </a:cubicBezTo>
                  <a:cubicBezTo>
                    <a:pt x="2" y="53"/>
                    <a:pt x="0" y="52"/>
                    <a:pt x="0" y="50"/>
                  </a:cubicBezTo>
                  <a:cubicBezTo>
                    <a:pt x="0" y="3"/>
                    <a:pt x="0" y="3"/>
                    <a:pt x="0" y="3"/>
                  </a:cubicBezTo>
                  <a:cubicBezTo>
                    <a:pt x="0" y="1"/>
                    <a:pt x="2" y="0"/>
                    <a:pt x="3" y="0"/>
                  </a:cubicBezTo>
                  <a:cubicBezTo>
                    <a:pt x="5" y="0"/>
                    <a:pt x="5" y="0"/>
                    <a:pt x="5" y="0"/>
                  </a:cubicBezTo>
                  <a:cubicBezTo>
                    <a:pt x="7" y="0"/>
                    <a:pt x="8" y="1"/>
                    <a:pt x="8" y="3"/>
                  </a:cubicBezTo>
                  <a:cubicBezTo>
                    <a:pt x="8" y="50"/>
                    <a:pt x="8" y="50"/>
                    <a:pt x="8" y="50"/>
                  </a:cubicBezTo>
                  <a:cubicBezTo>
                    <a:pt x="8" y="52"/>
                    <a:pt x="7" y="53"/>
                    <a:pt x="5" y="53"/>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íṣḻiďé"/>
            <p:cNvSpPr/>
            <p:nvPr/>
          </p:nvSpPr>
          <p:spPr bwMode="auto">
            <a:xfrm>
              <a:off x="6424614" y="1585913"/>
              <a:ext cx="12700" cy="104775"/>
            </a:xfrm>
            <a:custGeom>
              <a:avLst/>
              <a:gdLst>
                <a:gd name="T0" fmla="*/ 5 w 8"/>
                <a:gd name="T1" fmla="*/ 61 h 61"/>
                <a:gd name="T2" fmla="*/ 4 w 8"/>
                <a:gd name="T3" fmla="*/ 61 h 61"/>
                <a:gd name="T4" fmla="*/ 0 w 8"/>
                <a:gd name="T5" fmla="*/ 57 h 61"/>
                <a:gd name="T6" fmla="*/ 0 w 8"/>
                <a:gd name="T7" fmla="*/ 3 h 61"/>
                <a:gd name="T8" fmla="*/ 4 w 8"/>
                <a:gd name="T9" fmla="*/ 0 h 61"/>
                <a:gd name="T10" fmla="*/ 5 w 8"/>
                <a:gd name="T11" fmla="*/ 0 h 61"/>
                <a:gd name="T12" fmla="*/ 8 w 8"/>
                <a:gd name="T13" fmla="*/ 3 h 61"/>
                <a:gd name="T14" fmla="*/ 8 w 8"/>
                <a:gd name="T15" fmla="*/ 57 h 61"/>
                <a:gd name="T16" fmla="*/ 5 w 8"/>
                <a:gd name="T17"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1">
                  <a:moveTo>
                    <a:pt x="5" y="61"/>
                  </a:moveTo>
                  <a:cubicBezTo>
                    <a:pt x="4" y="61"/>
                    <a:pt x="4" y="61"/>
                    <a:pt x="4" y="61"/>
                  </a:cubicBezTo>
                  <a:cubicBezTo>
                    <a:pt x="2" y="61"/>
                    <a:pt x="0" y="59"/>
                    <a:pt x="0" y="57"/>
                  </a:cubicBezTo>
                  <a:cubicBezTo>
                    <a:pt x="0" y="3"/>
                    <a:pt x="0" y="3"/>
                    <a:pt x="0" y="3"/>
                  </a:cubicBezTo>
                  <a:cubicBezTo>
                    <a:pt x="0" y="2"/>
                    <a:pt x="2" y="0"/>
                    <a:pt x="4" y="0"/>
                  </a:cubicBezTo>
                  <a:cubicBezTo>
                    <a:pt x="5" y="0"/>
                    <a:pt x="5" y="0"/>
                    <a:pt x="5" y="0"/>
                  </a:cubicBezTo>
                  <a:cubicBezTo>
                    <a:pt x="7" y="0"/>
                    <a:pt x="8" y="2"/>
                    <a:pt x="8" y="3"/>
                  </a:cubicBezTo>
                  <a:cubicBezTo>
                    <a:pt x="8" y="57"/>
                    <a:pt x="8" y="57"/>
                    <a:pt x="8" y="57"/>
                  </a:cubicBezTo>
                  <a:cubicBezTo>
                    <a:pt x="8" y="59"/>
                    <a:pt x="7" y="61"/>
                    <a:pt x="5" y="6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îśḷiďè"/>
            <p:cNvSpPr/>
            <p:nvPr/>
          </p:nvSpPr>
          <p:spPr bwMode="auto">
            <a:xfrm>
              <a:off x="6716714" y="1570038"/>
              <a:ext cx="15875" cy="120650"/>
            </a:xfrm>
            <a:custGeom>
              <a:avLst/>
              <a:gdLst>
                <a:gd name="T0" fmla="*/ 5 w 9"/>
                <a:gd name="T1" fmla="*/ 70 h 70"/>
                <a:gd name="T2" fmla="*/ 4 w 9"/>
                <a:gd name="T3" fmla="*/ 70 h 70"/>
                <a:gd name="T4" fmla="*/ 0 w 9"/>
                <a:gd name="T5" fmla="*/ 66 h 70"/>
                <a:gd name="T6" fmla="*/ 0 w 9"/>
                <a:gd name="T7" fmla="*/ 3 h 70"/>
                <a:gd name="T8" fmla="*/ 4 w 9"/>
                <a:gd name="T9" fmla="*/ 0 h 70"/>
                <a:gd name="T10" fmla="*/ 5 w 9"/>
                <a:gd name="T11" fmla="*/ 0 h 70"/>
                <a:gd name="T12" fmla="*/ 9 w 9"/>
                <a:gd name="T13" fmla="*/ 3 h 70"/>
                <a:gd name="T14" fmla="*/ 9 w 9"/>
                <a:gd name="T15" fmla="*/ 66 h 70"/>
                <a:gd name="T16" fmla="*/ 5 w 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0">
                  <a:moveTo>
                    <a:pt x="5" y="70"/>
                  </a:moveTo>
                  <a:cubicBezTo>
                    <a:pt x="4" y="70"/>
                    <a:pt x="4" y="70"/>
                    <a:pt x="4" y="70"/>
                  </a:cubicBezTo>
                  <a:cubicBezTo>
                    <a:pt x="2" y="70"/>
                    <a:pt x="0" y="68"/>
                    <a:pt x="0" y="66"/>
                  </a:cubicBezTo>
                  <a:cubicBezTo>
                    <a:pt x="0" y="3"/>
                    <a:pt x="0" y="3"/>
                    <a:pt x="0" y="3"/>
                  </a:cubicBezTo>
                  <a:cubicBezTo>
                    <a:pt x="0" y="1"/>
                    <a:pt x="2" y="0"/>
                    <a:pt x="4" y="0"/>
                  </a:cubicBezTo>
                  <a:cubicBezTo>
                    <a:pt x="5" y="0"/>
                    <a:pt x="5" y="0"/>
                    <a:pt x="5" y="0"/>
                  </a:cubicBezTo>
                  <a:cubicBezTo>
                    <a:pt x="7" y="0"/>
                    <a:pt x="9" y="1"/>
                    <a:pt x="9" y="3"/>
                  </a:cubicBezTo>
                  <a:cubicBezTo>
                    <a:pt x="9" y="66"/>
                    <a:pt x="9" y="66"/>
                    <a:pt x="9" y="66"/>
                  </a:cubicBezTo>
                  <a:cubicBezTo>
                    <a:pt x="9" y="68"/>
                    <a:pt x="7" y="70"/>
                    <a:pt x="5" y="70"/>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isļíḑé"/>
            <p:cNvSpPr/>
            <p:nvPr/>
          </p:nvSpPr>
          <p:spPr bwMode="auto">
            <a:xfrm>
              <a:off x="7011989" y="1549400"/>
              <a:ext cx="14288" cy="139700"/>
            </a:xfrm>
            <a:custGeom>
              <a:avLst/>
              <a:gdLst>
                <a:gd name="T0" fmla="*/ 3 w 8"/>
                <a:gd name="T1" fmla="*/ 81 h 81"/>
                <a:gd name="T2" fmla="*/ 5 w 8"/>
                <a:gd name="T3" fmla="*/ 81 h 81"/>
                <a:gd name="T4" fmla="*/ 8 w 8"/>
                <a:gd name="T5" fmla="*/ 77 h 81"/>
                <a:gd name="T6" fmla="*/ 8 w 8"/>
                <a:gd name="T7" fmla="*/ 4 h 81"/>
                <a:gd name="T8" fmla="*/ 5 w 8"/>
                <a:gd name="T9" fmla="*/ 0 h 81"/>
                <a:gd name="T10" fmla="*/ 3 w 8"/>
                <a:gd name="T11" fmla="*/ 0 h 81"/>
                <a:gd name="T12" fmla="*/ 0 w 8"/>
                <a:gd name="T13" fmla="*/ 4 h 81"/>
                <a:gd name="T14" fmla="*/ 0 w 8"/>
                <a:gd name="T15" fmla="*/ 77 h 81"/>
                <a:gd name="T16" fmla="*/ 3 w 8"/>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1">
                  <a:moveTo>
                    <a:pt x="3" y="81"/>
                  </a:moveTo>
                  <a:cubicBezTo>
                    <a:pt x="5" y="81"/>
                    <a:pt x="5" y="81"/>
                    <a:pt x="5" y="81"/>
                  </a:cubicBezTo>
                  <a:cubicBezTo>
                    <a:pt x="6" y="81"/>
                    <a:pt x="8" y="79"/>
                    <a:pt x="8" y="77"/>
                  </a:cubicBezTo>
                  <a:cubicBezTo>
                    <a:pt x="8" y="4"/>
                    <a:pt x="8" y="4"/>
                    <a:pt x="8" y="4"/>
                  </a:cubicBezTo>
                  <a:cubicBezTo>
                    <a:pt x="8" y="2"/>
                    <a:pt x="6" y="0"/>
                    <a:pt x="5" y="0"/>
                  </a:cubicBezTo>
                  <a:cubicBezTo>
                    <a:pt x="3" y="0"/>
                    <a:pt x="3" y="0"/>
                    <a:pt x="3" y="0"/>
                  </a:cubicBezTo>
                  <a:cubicBezTo>
                    <a:pt x="1" y="0"/>
                    <a:pt x="0" y="2"/>
                    <a:pt x="0" y="4"/>
                  </a:cubicBezTo>
                  <a:cubicBezTo>
                    <a:pt x="0" y="77"/>
                    <a:pt x="0" y="77"/>
                    <a:pt x="0" y="77"/>
                  </a:cubicBezTo>
                  <a:cubicBezTo>
                    <a:pt x="0" y="79"/>
                    <a:pt x="1" y="81"/>
                    <a:pt x="3" y="81"/>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ïs1ïďè"/>
            <p:cNvSpPr/>
            <p:nvPr/>
          </p:nvSpPr>
          <p:spPr bwMode="auto">
            <a:xfrm>
              <a:off x="7302501" y="1539875"/>
              <a:ext cx="14288" cy="141288"/>
            </a:xfrm>
            <a:custGeom>
              <a:avLst/>
              <a:gdLst>
                <a:gd name="T0" fmla="*/ 4 w 8"/>
                <a:gd name="T1" fmla="*/ 82 h 82"/>
                <a:gd name="T2" fmla="*/ 3 w 8"/>
                <a:gd name="T3" fmla="*/ 82 h 82"/>
                <a:gd name="T4" fmla="*/ 0 w 8"/>
                <a:gd name="T5" fmla="*/ 79 h 82"/>
                <a:gd name="T6" fmla="*/ 0 w 8"/>
                <a:gd name="T7" fmla="*/ 3 h 82"/>
                <a:gd name="T8" fmla="*/ 3 w 8"/>
                <a:gd name="T9" fmla="*/ 0 h 82"/>
                <a:gd name="T10" fmla="*/ 4 w 8"/>
                <a:gd name="T11" fmla="*/ 0 h 82"/>
                <a:gd name="T12" fmla="*/ 8 w 8"/>
                <a:gd name="T13" fmla="*/ 3 h 82"/>
                <a:gd name="T14" fmla="*/ 8 w 8"/>
                <a:gd name="T15" fmla="*/ 79 h 82"/>
                <a:gd name="T16" fmla="*/ 4 w 8"/>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2">
                  <a:moveTo>
                    <a:pt x="4" y="82"/>
                  </a:moveTo>
                  <a:cubicBezTo>
                    <a:pt x="3" y="82"/>
                    <a:pt x="3" y="82"/>
                    <a:pt x="3" y="82"/>
                  </a:cubicBezTo>
                  <a:cubicBezTo>
                    <a:pt x="1" y="82"/>
                    <a:pt x="0" y="81"/>
                    <a:pt x="0" y="79"/>
                  </a:cubicBezTo>
                  <a:cubicBezTo>
                    <a:pt x="0" y="3"/>
                    <a:pt x="0" y="3"/>
                    <a:pt x="0" y="3"/>
                  </a:cubicBezTo>
                  <a:cubicBezTo>
                    <a:pt x="0" y="1"/>
                    <a:pt x="1" y="0"/>
                    <a:pt x="3" y="0"/>
                  </a:cubicBezTo>
                  <a:cubicBezTo>
                    <a:pt x="4" y="0"/>
                    <a:pt x="4" y="0"/>
                    <a:pt x="4" y="0"/>
                  </a:cubicBezTo>
                  <a:cubicBezTo>
                    <a:pt x="6" y="0"/>
                    <a:pt x="8" y="1"/>
                    <a:pt x="8" y="3"/>
                  </a:cubicBezTo>
                  <a:cubicBezTo>
                    <a:pt x="8" y="79"/>
                    <a:pt x="8" y="79"/>
                    <a:pt x="8" y="79"/>
                  </a:cubicBezTo>
                  <a:cubicBezTo>
                    <a:pt x="8" y="81"/>
                    <a:pt x="6" y="82"/>
                    <a:pt x="4" y="82"/>
                  </a:cubicBezTo>
                  <a:close/>
                </a:path>
              </a:pathLst>
            </a:custGeom>
            <a:solidFill>
              <a:srgbClr val="DDD98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ṣļiḓe"/>
            <p:cNvSpPr/>
            <p:nvPr/>
          </p:nvSpPr>
          <p:spPr bwMode="auto">
            <a:xfrm>
              <a:off x="5697539" y="1866900"/>
              <a:ext cx="161925" cy="273050"/>
            </a:xfrm>
            <a:custGeom>
              <a:avLst/>
              <a:gdLst>
                <a:gd name="T0" fmla="*/ 58 w 94"/>
                <a:gd name="T1" fmla="*/ 0 h 158"/>
                <a:gd name="T2" fmla="*/ 58 w 94"/>
                <a:gd name="T3" fmla="*/ 68 h 158"/>
                <a:gd name="T4" fmla="*/ 58 w 94"/>
                <a:gd name="T5" fmla="*/ 68 h 158"/>
                <a:gd name="T6" fmla="*/ 65 w 94"/>
                <a:gd name="T7" fmla="*/ 70 h 158"/>
                <a:gd name="T8" fmla="*/ 74 w 94"/>
                <a:gd name="T9" fmla="*/ 69 h 158"/>
                <a:gd name="T10" fmla="*/ 94 w 94"/>
                <a:gd name="T11" fmla="*/ 118 h 158"/>
                <a:gd name="T12" fmla="*/ 76 w 94"/>
                <a:gd name="T13" fmla="*/ 66 h 158"/>
                <a:gd name="T14" fmla="*/ 77 w 94"/>
                <a:gd name="T15" fmla="*/ 65 h 158"/>
                <a:gd name="T16" fmla="*/ 84 w 94"/>
                <a:gd name="T17" fmla="*/ 114 h 158"/>
                <a:gd name="T18" fmla="*/ 90 w 94"/>
                <a:gd name="T19" fmla="*/ 8 h 158"/>
                <a:gd name="T20" fmla="*/ 58 w 94"/>
                <a:gd name="T2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158">
                  <a:moveTo>
                    <a:pt x="58" y="0"/>
                  </a:moveTo>
                  <a:cubicBezTo>
                    <a:pt x="58" y="0"/>
                    <a:pt x="0" y="158"/>
                    <a:pt x="58" y="68"/>
                  </a:cubicBezTo>
                  <a:cubicBezTo>
                    <a:pt x="58" y="68"/>
                    <a:pt x="58" y="68"/>
                    <a:pt x="58" y="68"/>
                  </a:cubicBezTo>
                  <a:cubicBezTo>
                    <a:pt x="61" y="68"/>
                    <a:pt x="63" y="69"/>
                    <a:pt x="65" y="70"/>
                  </a:cubicBezTo>
                  <a:cubicBezTo>
                    <a:pt x="68" y="69"/>
                    <a:pt x="71" y="68"/>
                    <a:pt x="74" y="69"/>
                  </a:cubicBezTo>
                  <a:cubicBezTo>
                    <a:pt x="74" y="68"/>
                    <a:pt x="93" y="118"/>
                    <a:pt x="94" y="118"/>
                  </a:cubicBezTo>
                  <a:cubicBezTo>
                    <a:pt x="76" y="66"/>
                    <a:pt x="76" y="66"/>
                    <a:pt x="76" y="66"/>
                  </a:cubicBezTo>
                  <a:cubicBezTo>
                    <a:pt x="76" y="66"/>
                    <a:pt x="77" y="65"/>
                    <a:pt x="77" y="65"/>
                  </a:cubicBezTo>
                  <a:cubicBezTo>
                    <a:pt x="76" y="63"/>
                    <a:pt x="85" y="117"/>
                    <a:pt x="84" y="114"/>
                  </a:cubicBezTo>
                  <a:cubicBezTo>
                    <a:pt x="85" y="103"/>
                    <a:pt x="90" y="8"/>
                    <a:pt x="90" y="8"/>
                  </a:cubicBezTo>
                  <a:cubicBezTo>
                    <a:pt x="61" y="3"/>
                    <a:pt x="58" y="0"/>
                    <a:pt x="58" y="0"/>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îṡľíďê"/>
            <p:cNvSpPr/>
            <p:nvPr/>
          </p:nvSpPr>
          <p:spPr bwMode="auto">
            <a:xfrm>
              <a:off x="6307139" y="1616075"/>
              <a:ext cx="214313" cy="384175"/>
            </a:xfrm>
            <a:custGeom>
              <a:avLst/>
              <a:gdLst>
                <a:gd name="T0" fmla="*/ 66 w 124"/>
                <a:gd name="T1" fmla="*/ 17 h 223"/>
                <a:gd name="T2" fmla="*/ 60 w 124"/>
                <a:gd name="T3" fmla="*/ 26 h 223"/>
                <a:gd name="T4" fmla="*/ 45 w 124"/>
                <a:gd name="T5" fmla="*/ 37 h 223"/>
                <a:gd name="T6" fmla="*/ 42 w 124"/>
                <a:gd name="T7" fmla="*/ 37 h 223"/>
                <a:gd name="T8" fmla="*/ 33 w 124"/>
                <a:gd name="T9" fmla="*/ 38 h 223"/>
                <a:gd name="T10" fmla="*/ 29 w 124"/>
                <a:gd name="T11" fmla="*/ 38 h 223"/>
                <a:gd name="T12" fmla="*/ 26 w 124"/>
                <a:gd name="T13" fmla="*/ 38 h 223"/>
                <a:gd name="T14" fmla="*/ 24 w 124"/>
                <a:gd name="T15" fmla="*/ 38 h 223"/>
                <a:gd name="T16" fmla="*/ 36 w 124"/>
                <a:gd name="T17" fmla="*/ 65 h 223"/>
                <a:gd name="T18" fmla="*/ 62 w 124"/>
                <a:gd name="T19" fmla="*/ 97 h 223"/>
                <a:gd name="T20" fmla="*/ 23 w 124"/>
                <a:gd name="T21" fmla="*/ 195 h 223"/>
                <a:gd name="T22" fmla="*/ 66 w 124"/>
                <a:gd name="T23" fmla="*/ 216 h 223"/>
                <a:gd name="T24" fmla="*/ 99 w 124"/>
                <a:gd name="T25" fmla="*/ 109 h 223"/>
                <a:gd name="T26" fmla="*/ 123 w 124"/>
                <a:gd name="T27" fmla="*/ 39 h 223"/>
                <a:gd name="T28" fmla="*/ 66 w 124"/>
                <a:gd name="T29" fmla="*/ 1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223">
                  <a:moveTo>
                    <a:pt x="66" y="17"/>
                  </a:moveTo>
                  <a:cubicBezTo>
                    <a:pt x="65" y="20"/>
                    <a:pt x="63" y="23"/>
                    <a:pt x="60" y="26"/>
                  </a:cubicBezTo>
                  <a:cubicBezTo>
                    <a:pt x="56" y="32"/>
                    <a:pt x="48" y="37"/>
                    <a:pt x="45" y="37"/>
                  </a:cubicBezTo>
                  <a:cubicBezTo>
                    <a:pt x="44" y="38"/>
                    <a:pt x="43" y="37"/>
                    <a:pt x="42" y="37"/>
                  </a:cubicBezTo>
                  <a:cubicBezTo>
                    <a:pt x="40" y="38"/>
                    <a:pt x="37" y="38"/>
                    <a:pt x="33" y="38"/>
                  </a:cubicBezTo>
                  <a:cubicBezTo>
                    <a:pt x="32" y="38"/>
                    <a:pt x="30" y="38"/>
                    <a:pt x="29" y="38"/>
                  </a:cubicBezTo>
                  <a:cubicBezTo>
                    <a:pt x="28" y="38"/>
                    <a:pt x="27" y="38"/>
                    <a:pt x="26" y="38"/>
                  </a:cubicBezTo>
                  <a:cubicBezTo>
                    <a:pt x="25" y="38"/>
                    <a:pt x="25" y="38"/>
                    <a:pt x="24" y="38"/>
                  </a:cubicBezTo>
                  <a:cubicBezTo>
                    <a:pt x="24" y="44"/>
                    <a:pt x="27" y="54"/>
                    <a:pt x="36" y="65"/>
                  </a:cubicBezTo>
                  <a:cubicBezTo>
                    <a:pt x="51" y="84"/>
                    <a:pt x="62" y="97"/>
                    <a:pt x="62" y="97"/>
                  </a:cubicBezTo>
                  <a:cubicBezTo>
                    <a:pt x="62" y="97"/>
                    <a:pt x="46" y="168"/>
                    <a:pt x="23" y="195"/>
                  </a:cubicBezTo>
                  <a:cubicBezTo>
                    <a:pt x="0" y="223"/>
                    <a:pt x="59" y="212"/>
                    <a:pt x="66" y="216"/>
                  </a:cubicBezTo>
                  <a:cubicBezTo>
                    <a:pt x="66" y="216"/>
                    <a:pt x="95" y="148"/>
                    <a:pt x="99" y="109"/>
                  </a:cubicBezTo>
                  <a:cubicBezTo>
                    <a:pt x="99" y="109"/>
                    <a:pt x="122" y="59"/>
                    <a:pt x="123" y="39"/>
                  </a:cubicBezTo>
                  <a:cubicBezTo>
                    <a:pt x="124" y="26"/>
                    <a:pt x="86" y="0"/>
                    <a:pt x="66" y="17"/>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îṡļíḓê"/>
            <p:cNvSpPr/>
            <p:nvPr/>
          </p:nvSpPr>
          <p:spPr bwMode="auto">
            <a:xfrm>
              <a:off x="5716589" y="3619500"/>
              <a:ext cx="169863" cy="176213"/>
            </a:xfrm>
            <a:custGeom>
              <a:avLst/>
              <a:gdLst>
                <a:gd name="T0" fmla="*/ 22 w 99"/>
                <a:gd name="T1" fmla="*/ 8 h 102"/>
                <a:gd name="T2" fmla="*/ 1 w 99"/>
                <a:gd name="T3" fmla="*/ 86 h 102"/>
                <a:gd name="T4" fmla="*/ 77 w 99"/>
                <a:gd name="T5" fmla="*/ 97 h 102"/>
                <a:gd name="T6" fmla="*/ 92 w 99"/>
                <a:gd name="T7" fmla="*/ 16 h 102"/>
                <a:gd name="T8" fmla="*/ 22 w 99"/>
                <a:gd name="T9" fmla="*/ 8 h 102"/>
              </a:gdLst>
              <a:ahLst/>
              <a:cxnLst>
                <a:cxn ang="0">
                  <a:pos x="T0" y="T1"/>
                </a:cxn>
                <a:cxn ang="0">
                  <a:pos x="T2" y="T3"/>
                </a:cxn>
                <a:cxn ang="0">
                  <a:pos x="T4" y="T5"/>
                </a:cxn>
                <a:cxn ang="0">
                  <a:pos x="T6" y="T7"/>
                </a:cxn>
                <a:cxn ang="0">
                  <a:pos x="T8" y="T9"/>
                </a:cxn>
              </a:cxnLst>
              <a:rect l="0" t="0" r="r" b="b"/>
              <a:pathLst>
                <a:path w="99" h="102">
                  <a:moveTo>
                    <a:pt x="22" y="8"/>
                  </a:moveTo>
                  <a:cubicBezTo>
                    <a:pt x="22" y="8"/>
                    <a:pt x="2" y="70"/>
                    <a:pt x="1" y="86"/>
                  </a:cubicBezTo>
                  <a:cubicBezTo>
                    <a:pt x="0" y="101"/>
                    <a:pt x="70" y="102"/>
                    <a:pt x="77" y="97"/>
                  </a:cubicBezTo>
                  <a:cubicBezTo>
                    <a:pt x="83" y="93"/>
                    <a:pt x="99" y="18"/>
                    <a:pt x="92" y="16"/>
                  </a:cubicBezTo>
                  <a:cubicBezTo>
                    <a:pt x="86" y="14"/>
                    <a:pt x="24" y="0"/>
                    <a:pt x="22" y="8"/>
                  </a:cubicBezTo>
                  <a:close/>
                </a:path>
              </a:pathLst>
            </a:custGeom>
            <a:solidFill>
              <a:srgbClr val="55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iSļîdê"/>
            <p:cNvSpPr/>
            <p:nvPr/>
          </p:nvSpPr>
          <p:spPr bwMode="auto">
            <a:xfrm>
              <a:off x="5743576" y="2692400"/>
              <a:ext cx="242888" cy="995363"/>
            </a:xfrm>
            <a:custGeom>
              <a:avLst/>
              <a:gdLst>
                <a:gd name="T0" fmla="*/ 0 w 141"/>
                <a:gd name="T1" fmla="*/ 552 h 578"/>
                <a:gd name="T2" fmla="*/ 31 w 141"/>
                <a:gd name="T3" fmla="*/ 570 h 578"/>
                <a:gd name="T4" fmla="*/ 77 w 141"/>
                <a:gd name="T5" fmla="*/ 557 h 578"/>
                <a:gd name="T6" fmla="*/ 141 w 141"/>
                <a:gd name="T7" fmla="*/ 99 h 578"/>
                <a:gd name="T8" fmla="*/ 43 w 141"/>
                <a:gd name="T9" fmla="*/ 31 h 578"/>
                <a:gd name="T10" fmla="*/ 55 w 141"/>
                <a:gd name="T11" fmla="*/ 281 h 578"/>
                <a:gd name="T12" fmla="*/ 0 w 141"/>
                <a:gd name="T13" fmla="*/ 552 h 578"/>
              </a:gdLst>
              <a:ahLst/>
              <a:cxnLst>
                <a:cxn ang="0">
                  <a:pos x="T0" y="T1"/>
                </a:cxn>
                <a:cxn ang="0">
                  <a:pos x="T2" y="T3"/>
                </a:cxn>
                <a:cxn ang="0">
                  <a:pos x="T4" y="T5"/>
                </a:cxn>
                <a:cxn ang="0">
                  <a:pos x="T6" y="T7"/>
                </a:cxn>
                <a:cxn ang="0">
                  <a:pos x="T8" y="T9"/>
                </a:cxn>
                <a:cxn ang="0">
                  <a:pos x="T10" y="T11"/>
                </a:cxn>
                <a:cxn ang="0">
                  <a:pos x="T12" y="T13"/>
                </a:cxn>
              </a:cxnLst>
              <a:rect l="0" t="0" r="r" b="b"/>
              <a:pathLst>
                <a:path w="141" h="578">
                  <a:moveTo>
                    <a:pt x="0" y="552"/>
                  </a:moveTo>
                  <a:cubicBezTo>
                    <a:pt x="0" y="552"/>
                    <a:pt x="12" y="562"/>
                    <a:pt x="31" y="570"/>
                  </a:cubicBezTo>
                  <a:cubicBezTo>
                    <a:pt x="51" y="578"/>
                    <a:pt x="77" y="557"/>
                    <a:pt x="77" y="557"/>
                  </a:cubicBezTo>
                  <a:cubicBezTo>
                    <a:pt x="104" y="494"/>
                    <a:pt x="141" y="99"/>
                    <a:pt x="141" y="99"/>
                  </a:cubicBezTo>
                  <a:cubicBezTo>
                    <a:pt x="141" y="99"/>
                    <a:pt x="50" y="0"/>
                    <a:pt x="43" y="31"/>
                  </a:cubicBezTo>
                  <a:cubicBezTo>
                    <a:pt x="35" y="61"/>
                    <a:pt x="67" y="199"/>
                    <a:pt x="55" y="281"/>
                  </a:cubicBezTo>
                  <a:lnTo>
                    <a:pt x="0" y="552"/>
                  </a:lnTo>
                  <a:close/>
                </a:path>
              </a:pathLst>
            </a:custGeom>
            <a:solidFill>
              <a:srgbClr val="3A64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iṡ1iḓé"/>
            <p:cNvSpPr/>
            <p:nvPr/>
          </p:nvSpPr>
          <p:spPr bwMode="auto">
            <a:xfrm>
              <a:off x="5826126" y="3624263"/>
              <a:ext cx="293688" cy="177800"/>
            </a:xfrm>
            <a:custGeom>
              <a:avLst/>
              <a:gdLst>
                <a:gd name="T0" fmla="*/ 78 w 170"/>
                <a:gd name="T1" fmla="*/ 14 h 104"/>
                <a:gd name="T2" fmla="*/ 109 w 170"/>
                <a:gd name="T3" fmla="*/ 64 h 104"/>
                <a:gd name="T4" fmla="*/ 166 w 170"/>
                <a:gd name="T5" fmla="*/ 67 h 104"/>
                <a:gd name="T6" fmla="*/ 170 w 170"/>
                <a:gd name="T7" fmla="*/ 95 h 104"/>
                <a:gd name="T8" fmla="*/ 84 w 170"/>
                <a:gd name="T9" fmla="*/ 102 h 104"/>
                <a:gd name="T10" fmla="*/ 2 w 170"/>
                <a:gd name="T11" fmla="*/ 95 h 104"/>
                <a:gd name="T12" fmla="*/ 23 w 170"/>
                <a:gd name="T13" fmla="*/ 11 h 104"/>
                <a:gd name="T14" fmla="*/ 78 w 170"/>
                <a:gd name="T15" fmla="*/ 1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04">
                  <a:moveTo>
                    <a:pt x="78" y="14"/>
                  </a:moveTo>
                  <a:cubicBezTo>
                    <a:pt x="78" y="14"/>
                    <a:pt x="103" y="60"/>
                    <a:pt x="109" y="64"/>
                  </a:cubicBezTo>
                  <a:cubicBezTo>
                    <a:pt x="116" y="68"/>
                    <a:pt x="162" y="64"/>
                    <a:pt x="166" y="67"/>
                  </a:cubicBezTo>
                  <a:cubicBezTo>
                    <a:pt x="170" y="71"/>
                    <a:pt x="170" y="95"/>
                    <a:pt x="170" y="95"/>
                  </a:cubicBezTo>
                  <a:cubicBezTo>
                    <a:pt x="159" y="98"/>
                    <a:pt x="104" y="102"/>
                    <a:pt x="84" y="102"/>
                  </a:cubicBezTo>
                  <a:cubicBezTo>
                    <a:pt x="65" y="102"/>
                    <a:pt x="14" y="104"/>
                    <a:pt x="2" y="95"/>
                  </a:cubicBezTo>
                  <a:cubicBezTo>
                    <a:pt x="0" y="89"/>
                    <a:pt x="18" y="18"/>
                    <a:pt x="23" y="11"/>
                  </a:cubicBezTo>
                  <a:cubicBezTo>
                    <a:pt x="28" y="3"/>
                    <a:pt x="76" y="0"/>
                    <a:pt x="78" y="14"/>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íṥḷîḍè"/>
            <p:cNvSpPr/>
            <p:nvPr/>
          </p:nvSpPr>
          <p:spPr bwMode="auto">
            <a:xfrm>
              <a:off x="5802314" y="2687638"/>
              <a:ext cx="341313" cy="1022350"/>
            </a:xfrm>
            <a:custGeom>
              <a:avLst/>
              <a:gdLst>
                <a:gd name="T0" fmla="*/ 197 w 198"/>
                <a:gd name="T1" fmla="*/ 15 h 594"/>
                <a:gd name="T2" fmla="*/ 182 w 198"/>
                <a:gd name="T3" fmla="*/ 321 h 594"/>
                <a:gd name="T4" fmla="*/ 116 w 198"/>
                <a:gd name="T5" fmla="*/ 529 h 594"/>
                <a:gd name="T6" fmla="*/ 115 w 198"/>
                <a:gd name="T7" fmla="*/ 548 h 594"/>
                <a:gd name="T8" fmla="*/ 95 w 198"/>
                <a:gd name="T9" fmla="*/ 585 h 594"/>
                <a:gd name="T10" fmla="*/ 28 w 198"/>
                <a:gd name="T11" fmla="*/ 572 h 594"/>
                <a:gd name="T12" fmla="*/ 58 w 198"/>
                <a:gd name="T13" fmla="*/ 447 h 594"/>
                <a:gd name="T14" fmla="*/ 86 w 198"/>
                <a:gd name="T15" fmla="*/ 108 h 594"/>
                <a:gd name="T16" fmla="*/ 12 w 198"/>
                <a:gd name="T17" fmla="*/ 50 h 594"/>
                <a:gd name="T18" fmla="*/ 1 w 198"/>
                <a:gd name="T19" fmla="*/ 3 h 594"/>
                <a:gd name="T20" fmla="*/ 197 w 198"/>
                <a:gd name="T21" fmla="*/ 1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594">
                  <a:moveTo>
                    <a:pt x="197" y="15"/>
                  </a:moveTo>
                  <a:cubicBezTo>
                    <a:pt x="197" y="15"/>
                    <a:pt x="198" y="265"/>
                    <a:pt x="182" y="321"/>
                  </a:cubicBezTo>
                  <a:cubicBezTo>
                    <a:pt x="165" y="376"/>
                    <a:pt x="120" y="517"/>
                    <a:pt x="116" y="529"/>
                  </a:cubicBezTo>
                  <a:cubicBezTo>
                    <a:pt x="116" y="529"/>
                    <a:pt x="116" y="542"/>
                    <a:pt x="115" y="548"/>
                  </a:cubicBezTo>
                  <a:cubicBezTo>
                    <a:pt x="114" y="555"/>
                    <a:pt x="102" y="580"/>
                    <a:pt x="95" y="585"/>
                  </a:cubicBezTo>
                  <a:cubicBezTo>
                    <a:pt x="88" y="590"/>
                    <a:pt x="38" y="594"/>
                    <a:pt x="28" y="572"/>
                  </a:cubicBezTo>
                  <a:cubicBezTo>
                    <a:pt x="28" y="572"/>
                    <a:pt x="50" y="483"/>
                    <a:pt x="58" y="447"/>
                  </a:cubicBezTo>
                  <a:cubicBezTo>
                    <a:pt x="67" y="411"/>
                    <a:pt x="90" y="189"/>
                    <a:pt x="86" y="108"/>
                  </a:cubicBezTo>
                  <a:cubicBezTo>
                    <a:pt x="86" y="108"/>
                    <a:pt x="20" y="72"/>
                    <a:pt x="12" y="50"/>
                  </a:cubicBezTo>
                  <a:cubicBezTo>
                    <a:pt x="5" y="30"/>
                    <a:pt x="0" y="6"/>
                    <a:pt x="1" y="3"/>
                  </a:cubicBezTo>
                  <a:cubicBezTo>
                    <a:pt x="1" y="0"/>
                    <a:pt x="197" y="15"/>
                    <a:pt x="197" y="15"/>
                  </a:cubicBezTo>
                  <a:close/>
                </a:path>
              </a:pathLst>
            </a:custGeom>
            <a:solidFill>
              <a:srgbClr val="3D6C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ïṡļîḋé"/>
            <p:cNvSpPr/>
            <p:nvPr/>
          </p:nvSpPr>
          <p:spPr bwMode="auto">
            <a:xfrm>
              <a:off x="5640389" y="1835150"/>
              <a:ext cx="835025" cy="962025"/>
            </a:xfrm>
            <a:custGeom>
              <a:avLst/>
              <a:gdLst>
                <a:gd name="T0" fmla="*/ 78 w 485"/>
                <a:gd name="T1" fmla="*/ 517 h 560"/>
                <a:gd name="T2" fmla="*/ 76 w 485"/>
                <a:gd name="T3" fmla="*/ 306 h 560"/>
                <a:gd name="T4" fmla="*/ 24 w 485"/>
                <a:gd name="T5" fmla="*/ 81 h 560"/>
                <a:gd name="T6" fmla="*/ 67 w 485"/>
                <a:gd name="T7" fmla="*/ 81 h 560"/>
                <a:gd name="T8" fmla="*/ 135 w 485"/>
                <a:gd name="T9" fmla="*/ 85 h 560"/>
                <a:gd name="T10" fmla="*/ 189 w 485"/>
                <a:gd name="T11" fmla="*/ 90 h 560"/>
                <a:gd name="T12" fmla="*/ 314 w 485"/>
                <a:gd name="T13" fmla="*/ 156 h 560"/>
                <a:gd name="T14" fmla="*/ 425 w 485"/>
                <a:gd name="T15" fmla="*/ 16 h 560"/>
                <a:gd name="T16" fmla="*/ 484 w 485"/>
                <a:gd name="T17" fmla="*/ 24 h 560"/>
                <a:gd name="T18" fmla="*/ 387 w 485"/>
                <a:gd name="T19" fmla="*/ 205 h 560"/>
                <a:gd name="T20" fmla="*/ 252 w 485"/>
                <a:gd name="T21" fmla="*/ 213 h 560"/>
                <a:gd name="T22" fmla="*/ 301 w 485"/>
                <a:gd name="T23" fmla="*/ 531 h 560"/>
                <a:gd name="T24" fmla="*/ 78 w 485"/>
                <a:gd name="T25" fmla="*/ 51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5" h="560">
                  <a:moveTo>
                    <a:pt x="78" y="517"/>
                  </a:moveTo>
                  <a:cubicBezTo>
                    <a:pt x="78" y="517"/>
                    <a:pt x="102" y="391"/>
                    <a:pt x="76" y="306"/>
                  </a:cubicBezTo>
                  <a:cubicBezTo>
                    <a:pt x="51" y="220"/>
                    <a:pt x="0" y="121"/>
                    <a:pt x="24" y="81"/>
                  </a:cubicBezTo>
                  <a:cubicBezTo>
                    <a:pt x="24" y="81"/>
                    <a:pt x="43" y="76"/>
                    <a:pt x="67" y="81"/>
                  </a:cubicBezTo>
                  <a:cubicBezTo>
                    <a:pt x="91" y="87"/>
                    <a:pt x="135" y="85"/>
                    <a:pt x="135" y="85"/>
                  </a:cubicBezTo>
                  <a:cubicBezTo>
                    <a:pt x="135" y="85"/>
                    <a:pt x="178" y="87"/>
                    <a:pt x="189" y="90"/>
                  </a:cubicBezTo>
                  <a:cubicBezTo>
                    <a:pt x="200" y="92"/>
                    <a:pt x="270" y="149"/>
                    <a:pt x="314" y="156"/>
                  </a:cubicBezTo>
                  <a:cubicBezTo>
                    <a:pt x="357" y="164"/>
                    <a:pt x="416" y="33"/>
                    <a:pt x="425" y="16"/>
                  </a:cubicBezTo>
                  <a:cubicBezTo>
                    <a:pt x="434" y="0"/>
                    <a:pt x="482" y="9"/>
                    <a:pt x="484" y="24"/>
                  </a:cubicBezTo>
                  <a:cubicBezTo>
                    <a:pt x="485" y="40"/>
                    <a:pt x="439" y="179"/>
                    <a:pt x="387" y="205"/>
                  </a:cubicBezTo>
                  <a:cubicBezTo>
                    <a:pt x="336" y="232"/>
                    <a:pt x="252" y="213"/>
                    <a:pt x="252" y="213"/>
                  </a:cubicBezTo>
                  <a:cubicBezTo>
                    <a:pt x="252" y="213"/>
                    <a:pt x="317" y="384"/>
                    <a:pt x="301" y="531"/>
                  </a:cubicBezTo>
                  <a:cubicBezTo>
                    <a:pt x="301" y="531"/>
                    <a:pt x="183" y="560"/>
                    <a:pt x="78" y="517"/>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ïŝlîḓe"/>
            <p:cNvSpPr/>
            <p:nvPr/>
          </p:nvSpPr>
          <p:spPr bwMode="auto">
            <a:xfrm>
              <a:off x="5710239" y="1936750"/>
              <a:ext cx="190500" cy="79375"/>
            </a:xfrm>
            <a:custGeom>
              <a:avLst/>
              <a:gdLst>
                <a:gd name="T0" fmla="*/ 110 w 110"/>
                <a:gd name="T1" fmla="*/ 26 h 46"/>
                <a:gd name="T2" fmla="*/ 101 w 110"/>
                <a:gd name="T3" fmla="*/ 1 h 46"/>
                <a:gd name="T4" fmla="*/ 3 w 110"/>
                <a:gd name="T5" fmla="*/ 1 h 46"/>
                <a:gd name="T6" fmla="*/ 3 w 110"/>
                <a:gd name="T7" fmla="*/ 24 h 46"/>
                <a:gd name="T8" fmla="*/ 110 w 110"/>
                <a:gd name="T9" fmla="*/ 26 h 46"/>
              </a:gdLst>
              <a:ahLst/>
              <a:cxnLst>
                <a:cxn ang="0">
                  <a:pos x="T0" y="T1"/>
                </a:cxn>
                <a:cxn ang="0">
                  <a:pos x="T2" y="T3"/>
                </a:cxn>
                <a:cxn ang="0">
                  <a:pos x="T4" y="T5"/>
                </a:cxn>
                <a:cxn ang="0">
                  <a:pos x="T6" y="T7"/>
                </a:cxn>
                <a:cxn ang="0">
                  <a:pos x="T8" y="T9"/>
                </a:cxn>
              </a:cxnLst>
              <a:rect l="0" t="0" r="r" b="b"/>
              <a:pathLst>
                <a:path w="110" h="46">
                  <a:moveTo>
                    <a:pt x="110" y="26"/>
                  </a:moveTo>
                  <a:cubicBezTo>
                    <a:pt x="110" y="26"/>
                    <a:pt x="104" y="3"/>
                    <a:pt x="101" y="1"/>
                  </a:cubicBezTo>
                  <a:cubicBezTo>
                    <a:pt x="97" y="0"/>
                    <a:pt x="24" y="10"/>
                    <a:pt x="3" y="1"/>
                  </a:cubicBezTo>
                  <a:cubicBezTo>
                    <a:pt x="3" y="1"/>
                    <a:pt x="0" y="14"/>
                    <a:pt x="3" y="24"/>
                  </a:cubicBezTo>
                  <a:cubicBezTo>
                    <a:pt x="3" y="24"/>
                    <a:pt x="28" y="46"/>
                    <a:pt x="110" y="26"/>
                  </a:cubicBezTo>
                  <a:close/>
                </a:path>
              </a:pathLst>
            </a:custGeom>
            <a:solidFill>
              <a:srgbClr val="5531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iṣľíďê"/>
            <p:cNvSpPr/>
            <p:nvPr/>
          </p:nvSpPr>
          <p:spPr bwMode="auto">
            <a:xfrm>
              <a:off x="6021389" y="1670050"/>
              <a:ext cx="231775" cy="338138"/>
            </a:xfrm>
            <a:custGeom>
              <a:avLst/>
              <a:gdLst>
                <a:gd name="T0" fmla="*/ 57 w 135"/>
                <a:gd name="T1" fmla="*/ 11 h 197"/>
                <a:gd name="T2" fmla="*/ 26 w 135"/>
                <a:gd name="T3" fmla="*/ 3 h 197"/>
                <a:gd name="T4" fmla="*/ 36 w 135"/>
                <a:gd name="T5" fmla="*/ 39 h 197"/>
                <a:gd name="T6" fmla="*/ 62 w 135"/>
                <a:gd name="T7" fmla="*/ 71 h 197"/>
                <a:gd name="T8" fmla="*/ 23 w 135"/>
                <a:gd name="T9" fmla="*/ 169 h 197"/>
                <a:gd name="T10" fmla="*/ 66 w 135"/>
                <a:gd name="T11" fmla="*/ 190 h 197"/>
                <a:gd name="T12" fmla="*/ 99 w 135"/>
                <a:gd name="T13" fmla="*/ 83 h 197"/>
                <a:gd name="T14" fmla="*/ 135 w 135"/>
                <a:gd name="T15" fmla="*/ 9 h 197"/>
                <a:gd name="T16" fmla="*/ 57 w 135"/>
                <a:gd name="T17" fmla="*/ 1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97">
                  <a:moveTo>
                    <a:pt x="57" y="11"/>
                  </a:moveTo>
                  <a:cubicBezTo>
                    <a:pt x="39" y="12"/>
                    <a:pt x="30" y="0"/>
                    <a:pt x="26" y="3"/>
                  </a:cubicBezTo>
                  <a:cubicBezTo>
                    <a:pt x="22" y="7"/>
                    <a:pt x="22" y="20"/>
                    <a:pt x="36" y="39"/>
                  </a:cubicBezTo>
                  <a:cubicBezTo>
                    <a:pt x="51" y="58"/>
                    <a:pt x="62" y="71"/>
                    <a:pt x="62" y="71"/>
                  </a:cubicBezTo>
                  <a:cubicBezTo>
                    <a:pt x="62" y="71"/>
                    <a:pt x="46" y="142"/>
                    <a:pt x="23" y="169"/>
                  </a:cubicBezTo>
                  <a:cubicBezTo>
                    <a:pt x="0" y="197"/>
                    <a:pt x="59" y="186"/>
                    <a:pt x="66" y="190"/>
                  </a:cubicBezTo>
                  <a:cubicBezTo>
                    <a:pt x="66" y="190"/>
                    <a:pt x="95" y="122"/>
                    <a:pt x="99" y="83"/>
                  </a:cubicBezTo>
                  <a:cubicBezTo>
                    <a:pt x="99" y="83"/>
                    <a:pt x="131" y="21"/>
                    <a:pt x="135" y="9"/>
                  </a:cubicBezTo>
                  <a:cubicBezTo>
                    <a:pt x="109" y="11"/>
                    <a:pt x="83" y="10"/>
                    <a:pt x="57" y="11"/>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ïSļîdè"/>
            <p:cNvSpPr/>
            <p:nvPr/>
          </p:nvSpPr>
          <p:spPr bwMode="auto">
            <a:xfrm>
              <a:off x="5716589" y="1860550"/>
              <a:ext cx="468313" cy="385763"/>
            </a:xfrm>
            <a:custGeom>
              <a:avLst/>
              <a:gdLst>
                <a:gd name="T0" fmla="*/ 271 w 272"/>
                <a:gd name="T1" fmla="*/ 24 h 224"/>
                <a:gd name="T2" fmla="*/ 212 w 272"/>
                <a:gd name="T3" fmla="*/ 16 h 224"/>
                <a:gd name="T4" fmla="*/ 100 w 272"/>
                <a:gd name="T5" fmla="*/ 156 h 224"/>
                <a:gd name="T6" fmla="*/ 0 w 272"/>
                <a:gd name="T7" fmla="*/ 104 h 224"/>
                <a:gd name="T8" fmla="*/ 21 w 272"/>
                <a:gd name="T9" fmla="*/ 145 h 224"/>
                <a:gd name="T10" fmla="*/ 55 w 272"/>
                <a:gd name="T11" fmla="*/ 215 h 224"/>
                <a:gd name="T12" fmla="*/ 174 w 272"/>
                <a:gd name="T13" fmla="*/ 205 h 224"/>
                <a:gd name="T14" fmla="*/ 271 w 272"/>
                <a:gd name="T15" fmla="*/ 24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24">
                  <a:moveTo>
                    <a:pt x="271" y="24"/>
                  </a:moveTo>
                  <a:cubicBezTo>
                    <a:pt x="269" y="9"/>
                    <a:pt x="221" y="0"/>
                    <a:pt x="212" y="16"/>
                  </a:cubicBezTo>
                  <a:cubicBezTo>
                    <a:pt x="203" y="32"/>
                    <a:pt x="144" y="163"/>
                    <a:pt x="100" y="156"/>
                  </a:cubicBezTo>
                  <a:cubicBezTo>
                    <a:pt x="70" y="151"/>
                    <a:pt x="27" y="122"/>
                    <a:pt x="0" y="104"/>
                  </a:cubicBezTo>
                  <a:cubicBezTo>
                    <a:pt x="7" y="118"/>
                    <a:pt x="13" y="132"/>
                    <a:pt x="21" y="145"/>
                  </a:cubicBezTo>
                  <a:cubicBezTo>
                    <a:pt x="35" y="168"/>
                    <a:pt x="46" y="191"/>
                    <a:pt x="55" y="215"/>
                  </a:cubicBezTo>
                  <a:cubicBezTo>
                    <a:pt x="82" y="219"/>
                    <a:pt x="137" y="224"/>
                    <a:pt x="174" y="205"/>
                  </a:cubicBezTo>
                  <a:cubicBezTo>
                    <a:pt x="226" y="178"/>
                    <a:pt x="272" y="39"/>
                    <a:pt x="271" y="24"/>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ïṣļïďè"/>
            <p:cNvSpPr/>
            <p:nvPr/>
          </p:nvSpPr>
          <p:spPr bwMode="auto">
            <a:xfrm>
              <a:off x="5665789" y="1389063"/>
              <a:ext cx="361950" cy="536575"/>
            </a:xfrm>
            <a:custGeom>
              <a:avLst/>
              <a:gdLst>
                <a:gd name="T0" fmla="*/ 153 w 210"/>
                <a:gd name="T1" fmla="*/ 83 h 312"/>
                <a:gd name="T2" fmla="*/ 171 w 210"/>
                <a:gd name="T3" fmla="*/ 176 h 312"/>
                <a:gd name="T4" fmla="*/ 198 w 210"/>
                <a:gd name="T5" fmla="*/ 255 h 312"/>
                <a:gd name="T6" fmla="*/ 74 w 210"/>
                <a:gd name="T7" fmla="*/ 288 h 312"/>
                <a:gd name="T8" fmla="*/ 4 w 210"/>
                <a:gd name="T9" fmla="*/ 114 h 312"/>
                <a:gd name="T10" fmla="*/ 153 w 210"/>
                <a:gd name="T11" fmla="*/ 83 h 312"/>
              </a:gdLst>
              <a:ahLst/>
              <a:cxnLst>
                <a:cxn ang="0">
                  <a:pos x="T0" y="T1"/>
                </a:cxn>
                <a:cxn ang="0">
                  <a:pos x="T2" y="T3"/>
                </a:cxn>
                <a:cxn ang="0">
                  <a:pos x="T4" y="T5"/>
                </a:cxn>
                <a:cxn ang="0">
                  <a:pos x="T6" y="T7"/>
                </a:cxn>
                <a:cxn ang="0">
                  <a:pos x="T8" y="T9"/>
                </a:cxn>
                <a:cxn ang="0">
                  <a:pos x="T10" y="T11"/>
                </a:cxn>
              </a:cxnLst>
              <a:rect l="0" t="0" r="r" b="b"/>
              <a:pathLst>
                <a:path w="210" h="312">
                  <a:moveTo>
                    <a:pt x="153" y="83"/>
                  </a:moveTo>
                  <a:cubicBezTo>
                    <a:pt x="153" y="83"/>
                    <a:pt x="154" y="122"/>
                    <a:pt x="171" y="176"/>
                  </a:cubicBezTo>
                  <a:cubicBezTo>
                    <a:pt x="189" y="232"/>
                    <a:pt x="196" y="243"/>
                    <a:pt x="198" y="255"/>
                  </a:cubicBezTo>
                  <a:cubicBezTo>
                    <a:pt x="210" y="312"/>
                    <a:pt x="103" y="310"/>
                    <a:pt x="74" y="288"/>
                  </a:cubicBezTo>
                  <a:cubicBezTo>
                    <a:pt x="45" y="266"/>
                    <a:pt x="8" y="139"/>
                    <a:pt x="4" y="114"/>
                  </a:cubicBezTo>
                  <a:cubicBezTo>
                    <a:pt x="0" y="88"/>
                    <a:pt x="112" y="0"/>
                    <a:pt x="153" y="83"/>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Sḻiḋè"/>
            <p:cNvSpPr/>
            <p:nvPr/>
          </p:nvSpPr>
          <p:spPr bwMode="auto">
            <a:xfrm>
              <a:off x="5527676" y="1327150"/>
              <a:ext cx="515938" cy="557213"/>
            </a:xfrm>
            <a:custGeom>
              <a:avLst/>
              <a:gdLst>
                <a:gd name="T0" fmla="*/ 136 w 299"/>
                <a:gd name="T1" fmla="*/ 257 h 324"/>
                <a:gd name="T2" fmla="*/ 150 w 299"/>
                <a:gd name="T3" fmla="*/ 185 h 324"/>
                <a:gd name="T4" fmla="*/ 148 w 299"/>
                <a:gd name="T5" fmla="*/ 151 h 324"/>
                <a:gd name="T6" fmla="*/ 177 w 299"/>
                <a:gd name="T7" fmla="*/ 130 h 324"/>
                <a:gd name="T8" fmla="*/ 210 w 299"/>
                <a:gd name="T9" fmla="*/ 126 h 324"/>
                <a:gd name="T10" fmla="*/ 251 w 299"/>
                <a:gd name="T11" fmla="*/ 121 h 324"/>
                <a:gd name="T12" fmla="*/ 243 w 299"/>
                <a:gd name="T13" fmla="*/ 35 h 324"/>
                <a:gd name="T14" fmla="*/ 148 w 299"/>
                <a:gd name="T15" fmla="*/ 17 h 324"/>
                <a:gd name="T16" fmla="*/ 55 w 299"/>
                <a:gd name="T17" fmla="*/ 110 h 324"/>
                <a:gd name="T18" fmla="*/ 52 w 299"/>
                <a:gd name="T19" fmla="*/ 92 h 324"/>
                <a:gd name="T20" fmla="*/ 51 w 299"/>
                <a:gd name="T21" fmla="*/ 110 h 324"/>
                <a:gd name="T22" fmla="*/ 32 w 299"/>
                <a:gd name="T23" fmla="*/ 109 h 324"/>
                <a:gd name="T24" fmla="*/ 47 w 299"/>
                <a:gd name="T25" fmla="*/ 122 h 324"/>
                <a:gd name="T26" fmla="*/ 61 w 299"/>
                <a:gd name="T27" fmla="*/ 245 h 324"/>
                <a:gd name="T28" fmla="*/ 114 w 299"/>
                <a:gd name="T29" fmla="*/ 303 h 324"/>
                <a:gd name="T30" fmla="*/ 130 w 299"/>
                <a:gd name="T31" fmla="*/ 297 h 324"/>
                <a:gd name="T32" fmla="*/ 143 w 299"/>
                <a:gd name="T33" fmla="*/ 311 h 324"/>
                <a:gd name="T34" fmla="*/ 136 w 299"/>
                <a:gd name="T35" fmla="*/ 25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9" h="324">
                  <a:moveTo>
                    <a:pt x="136" y="257"/>
                  </a:moveTo>
                  <a:cubicBezTo>
                    <a:pt x="136" y="257"/>
                    <a:pt x="165" y="238"/>
                    <a:pt x="150" y="185"/>
                  </a:cubicBezTo>
                  <a:cubicBezTo>
                    <a:pt x="145" y="167"/>
                    <a:pt x="148" y="151"/>
                    <a:pt x="148" y="151"/>
                  </a:cubicBezTo>
                  <a:cubicBezTo>
                    <a:pt x="148" y="151"/>
                    <a:pt x="141" y="163"/>
                    <a:pt x="177" y="130"/>
                  </a:cubicBezTo>
                  <a:cubicBezTo>
                    <a:pt x="182" y="124"/>
                    <a:pt x="196" y="125"/>
                    <a:pt x="210" y="126"/>
                  </a:cubicBezTo>
                  <a:cubicBezTo>
                    <a:pt x="225" y="127"/>
                    <a:pt x="242" y="128"/>
                    <a:pt x="251" y="121"/>
                  </a:cubicBezTo>
                  <a:cubicBezTo>
                    <a:pt x="268" y="108"/>
                    <a:pt x="299" y="53"/>
                    <a:pt x="243" y="35"/>
                  </a:cubicBezTo>
                  <a:cubicBezTo>
                    <a:pt x="186" y="16"/>
                    <a:pt x="123" y="0"/>
                    <a:pt x="148" y="17"/>
                  </a:cubicBezTo>
                  <a:cubicBezTo>
                    <a:pt x="245" y="83"/>
                    <a:pt x="89" y="66"/>
                    <a:pt x="55" y="110"/>
                  </a:cubicBezTo>
                  <a:cubicBezTo>
                    <a:pt x="55" y="110"/>
                    <a:pt x="61" y="92"/>
                    <a:pt x="52" y="92"/>
                  </a:cubicBezTo>
                  <a:cubicBezTo>
                    <a:pt x="34" y="92"/>
                    <a:pt x="51" y="110"/>
                    <a:pt x="51" y="110"/>
                  </a:cubicBezTo>
                  <a:cubicBezTo>
                    <a:pt x="51" y="110"/>
                    <a:pt x="39" y="95"/>
                    <a:pt x="32" y="109"/>
                  </a:cubicBezTo>
                  <a:cubicBezTo>
                    <a:pt x="26" y="122"/>
                    <a:pt x="47" y="122"/>
                    <a:pt x="47" y="122"/>
                  </a:cubicBezTo>
                  <a:cubicBezTo>
                    <a:pt x="47" y="122"/>
                    <a:pt x="0" y="183"/>
                    <a:pt x="61" y="245"/>
                  </a:cubicBezTo>
                  <a:cubicBezTo>
                    <a:pt x="61" y="245"/>
                    <a:pt x="112" y="292"/>
                    <a:pt x="114" y="303"/>
                  </a:cubicBezTo>
                  <a:cubicBezTo>
                    <a:pt x="116" y="314"/>
                    <a:pt x="130" y="297"/>
                    <a:pt x="130" y="297"/>
                  </a:cubicBezTo>
                  <a:cubicBezTo>
                    <a:pt x="130" y="297"/>
                    <a:pt x="120" y="324"/>
                    <a:pt x="143" y="311"/>
                  </a:cubicBezTo>
                  <a:cubicBezTo>
                    <a:pt x="183" y="290"/>
                    <a:pt x="136" y="257"/>
                    <a:pt x="136" y="257"/>
                  </a:cubicBezTo>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íṡḷiḑè"/>
            <p:cNvSpPr/>
            <p:nvPr/>
          </p:nvSpPr>
          <p:spPr bwMode="auto">
            <a:xfrm>
              <a:off x="5699126" y="1692275"/>
              <a:ext cx="117475" cy="119063"/>
            </a:xfrm>
            <a:custGeom>
              <a:avLst/>
              <a:gdLst>
                <a:gd name="T0" fmla="*/ 53 w 68"/>
                <a:gd name="T1" fmla="*/ 14 h 69"/>
                <a:gd name="T2" fmla="*/ 18 w 68"/>
                <a:gd name="T3" fmla="*/ 11 h 69"/>
                <a:gd name="T4" fmla="*/ 61 w 68"/>
                <a:gd name="T5" fmla="*/ 40 h 69"/>
                <a:gd name="T6" fmla="*/ 53 w 68"/>
                <a:gd name="T7" fmla="*/ 14 h 69"/>
              </a:gdLst>
              <a:ahLst/>
              <a:cxnLst>
                <a:cxn ang="0">
                  <a:pos x="T0" y="T1"/>
                </a:cxn>
                <a:cxn ang="0">
                  <a:pos x="T2" y="T3"/>
                </a:cxn>
                <a:cxn ang="0">
                  <a:pos x="T4" y="T5"/>
                </a:cxn>
                <a:cxn ang="0">
                  <a:pos x="T6" y="T7"/>
                </a:cxn>
              </a:cxnLst>
              <a:rect l="0" t="0" r="r" b="b"/>
              <a:pathLst>
                <a:path w="68" h="69">
                  <a:moveTo>
                    <a:pt x="53" y="14"/>
                  </a:moveTo>
                  <a:cubicBezTo>
                    <a:pt x="53" y="14"/>
                    <a:pt x="36" y="0"/>
                    <a:pt x="18" y="11"/>
                  </a:cubicBezTo>
                  <a:cubicBezTo>
                    <a:pt x="0" y="23"/>
                    <a:pt x="24" y="69"/>
                    <a:pt x="61" y="40"/>
                  </a:cubicBezTo>
                  <a:cubicBezTo>
                    <a:pt x="61" y="40"/>
                    <a:pt x="68" y="33"/>
                    <a:pt x="53" y="14"/>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îṥḷïde"/>
            <p:cNvSpPr/>
            <p:nvPr/>
          </p:nvSpPr>
          <p:spPr bwMode="auto">
            <a:xfrm>
              <a:off x="5719764" y="1711325"/>
              <a:ext cx="11113" cy="20638"/>
            </a:xfrm>
            <a:custGeom>
              <a:avLst/>
              <a:gdLst>
                <a:gd name="T0" fmla="*/ 7 w 7"/>
                <a:gd name="T1" fmla="*/ 0 h 12"/>
                <a:gd name="T2" fmla="*/ 6 w 7"/>
                <a:gd name="T3" fmla="*/ 0 h 12"/>
                <a:gd name="T4" fmla="*/ 0 w 7"/>
                <a:gd name="T5" fmla="*/ 12 h 12"/>
                <a:gd name="T6" fmla="*/ 6 w 7"/>
                <a:gd name="T7" fmla="*/ 0 h 12"/>
                <a:gd name="T8" fmla="*/ 7 w 7"/>
                <a:gd name="T9" fmla="*/ 0 h 12"/>
              </a:gdLst>
              <a:ahLst/>
              <a:cxnLst>
                <a:cxn ang="0">
                  <a:pos x="T0" y="T1"/>
                </a:cxn>
                <a:cxn ang="0">
                  <a:pos x="T2" y="T3"/>
                </a:cxn>
                <a:cxn ang="0">
                  <a:pos x="T4" y="T5"/>
                </a:cxn>
                <a:cxn ang="0">
                  <a:pos x="T6" y="T7"/>
                </a:cxn>
                <a:cxn ang="0">
                  <a:pos x="T8" y="T9"/>
                </a:cxn>
              </a:cxnLst>
              <a:rect l="0" t="0" r="r" b="b"/>
              <a:pathLst>
                <a:path w="7" h="12">
                  <a:moveTo>
                    <a:pt x="7" y="0"/>
                  </a:moveTo>
                  <a:cubicBezTo>
                    <a:pt x="6" y="0"/>
                    <a:pt x="6" y="0"/>
                    <a:pt x="6" y="0"/>
                  </a:cubicBezTo>
                  <a:cubicBezTo>
                    <a:pt x="2" y="3"/>
                    <a:pt x="0" y="7"/>
                    <a:pt x="0" y="12"/>
                  </a:cubicBezTo>
                  <a:cubicBezTo>
                    <a:pt x="0" y="7"/>
                    <a:pt x="2" y="3"/>
                    <a:pt x="6" y="0"/>
                  </a:cubicBezTo>
                  <a:cubicBezTo>
                    <a:pt x="6" y="0"/>
                    <a:pt x="6" y="0"/>
                    <a:pt x="7" y="0"/>
                  </a:cubicBezTo>
                </a:path>
              </a:pathLst>
            </a:custGeom>
            <a:solidFill>
              <a:srgbClr val="583E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isḷïḓè"/>
            <p:cNvSpPr/>
            <p:nvPr/>
          </p:nvSpPr>
          <p:spPr bwMode="auto">
            <a:xfrm>
              <a:off x="5719764" y="1703388"/>
              <a:ext cx="92075" cy="73025"/>
            </a:xfrm>
            <a:custGeom>
              <a:avLst/>
              <a:gdLst>
                <a:gd name="T0" fmla="*/ 27 w 54"/>
                <a:gd name="T1" fmla="*/ 34 h 42"/>
                <a:gd name="T2" fmla="*/ 9 w 54"/>
                <a:gd name="T3" fmla="*/ 17 h 42"/>
                <a:gd name="T4" fmla="*/ 37 w 54"/>
                <a:gd name="T5" fmla="*/ 29 h 42"/>
                <a:gd name="T6" fmla="*/ 45 w 54"/>
                <a:gd name="T7" fmla="*/ 29 h 42"/>
                <a:gd name="T8" fmla="*/ 27 w 54"/>
                <a:gd name="T9" fmla="*/ 34 h 42"/>
                <a:gd name="T10" fmla="*/ 20 w 54"/>
                <a:gd name="T11" fmla="*/ 0 h 42"/>
                <a:gd name="T12" fmla="*/ 7 w 54"/>
                <a:gd name="T13" fmla="*/ 4 h 42"/>
                <a:gd name="T14" fmla="*/ 6 w 54"/>
                <a:gd name="T15" fmla="*/ 4 h 42"/>
                <a:gd name="T16" fmla="*/ 0 w 54"/>
                <a:gd name="T17" fmla="*/ 16 h 42"/>
                <a:gd name="T18" fmla="*/ 26 w 54"/>
                <a:gd name="T19" fmla="*/ 42 h 42"/>
                <a:gd name="T20" fmla="*/ 49 w 54"/>
                <a:gd name="T21" fmla="*/ 33 h 42"/>
                <a:gd name="T22" fmla="*/ 47 w 54"/>
                <a:gd name="T23" fmla="*/ 17 h 42"/>
                <a:gd name="T24" fmla="*/ 47 w 54"/>
                <a:gd name="T25" fmla="*/ 17 h 42"/>
                <a:gd name="T26" fmla="*/ 36 w 54"/>
                <a:gd name="T27" fmla="*/ 21 h 42"/>
                <a:gd name="T28" fmla="*/ 28 w 54"/>
                <a:gd name="T29" fmla="*/ 19 h 42"/>
                <a:gd name="T30" fmla="*/ 22 w 54"/>
                <a:gd name="T31" fmla="*/ 3 h 42"/>
                <a:gd name="T32" fmla="*/ 23 w 54"/>
                <a:gd name="T33" fmla="*/ 0 h 42"/>
                <a:gd name="T34" fmla="*/ 20 w 54"/>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42">
                  <a:moveTo>
                    <a:pt x="27" y="34"/>
                  </a:moveTo>
                  <a:cubicBezTo>
                    <a:pt x="11" y="34"/>
                    <a:pt x="9" y="17"/>
                    <a:pt x="9" y="17"/>
                  </a:cubicBezTo>
                  <a:cubicBezTo>
                    <a:pt x="15" y="27"/>
                    <a:pt x="28" y="29"/>
                    <a:pt x="37" y="29"/>
                  </a:cubicBezTo>
                  <a:cubicBezTo>
                    <a:pt x="41" y="29"/>
                    <a:pt x="45" y="29"/>
                    <a:pt x="45" y="29"/>
                  </a:cubicBezTo>
                  <a:cubicBezTo>
                    <a:pt x="37" y="32"/>
                    <a:pt x="31" y="34"/>
                    <a:pt x="27" y="34"/>
                  </a:cubicBezTo>
                  <a:moveTo>
                    <a:pt x="20" y="0"/>
                  </a:moveTo>
                  <a:cubicBezTo>
                    <a:pt x="16" y="0"/>
                    <a:pt x="11" y="1"/>
                    <a:pt x="7" y="4"/>
                  </a:cubicBezTo>
                  <a:cubicBezTo>
                    <a:pt x="6" y="4"/>
                    <a:pt x="6" y="4"/>
                    <a:pt x="6" y="4"/>
                  </a:cubicBezTo>
                  <a:cubicBezTo>
                    <a:pt x="2" y="7"/>
                    <a:pt x="0" y="11"/>
                    <a:pt x="0" y="16"/>
                  </a:cubicBezTo>
                  <a:cubicBezTo>
                    <a:pt x="0" y="28"/>
                    <a:pt x="10" y="42"/>
                    <a:pt x="26" y="42"/>
                  </a:cubicBezTo>
                  <a:cubicBezTo>
                    <a:pt x="33" y="42"/>
                    <a:pt x="40" y="40"/>
                    <a:pt x="49" y="33"/>
                  </a:cubicBezTo>
                  <a:cubicBezTo>
                    <a:pt x="49" y="33"/>
                    <a:pt x="54" y="29"/>
                    <a:pt x="47" y="17"/>
                  </a:cubicBezTo>
                  <a:cubicBezTo>
                    <a:pt x="47" y="17"/>
                    <a:pt x="47" y="17"/>
                    <a:pt x="47" y="17"/>
                  </a:cubicBezTo>
                  <a:cubicBezTo>
                    <a:pt x="44" y="20"/>
                    <a:pt x="40" y="21"/>
                    <a:pt x="36" y="21"/>
                  </a:cubicBezTo>
                  <a:cubicBezTo>
                    <a:pt x="33" y="21"/>
                    <a:pt x="30" y="21"/>
                    <a:pt x="28" y="19"/>
                  </a:cubicBezTo>
                  <a:cubicBezTo>
                    <a:pt x="23" y="15"/>
                    <a:pt x="21" y="9"/>
                    <a:pt x="22" y="3"/>
                  </a:cubicBezTo>
                  <a:cubicBezTo>
                    <a:pt x="22" y="2"/>
                    <a:pt x="22" y="1"/>
                    <a:pt x="23" y="0"/>
                  </a:cubicBezTo>
                  <a:cubicBezTo>
                    <a:pt x="22" y="0"/>
                    <a:pt x="21" y="0"/>
                    <a:pt x="20" y="0"/>
                  </a:cubicBezTo>
                </a:path>
              </a:pathLst>
            </a:custGeom>
            <a:solidFill>
              <a:srgbClr val="F6F4E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ïśľiḓé"/>
            <p:cNvSpPr/>
            <p:nvPr/>
          </p:nvSpPr>
          <p:spPr bwMode="auto">
            <a:xfrm>
              <a:off x="5735639" y="1733550"/>
              <a:ext cx="61913" cy="28575"/>
            </a:xfrm>
            <a:custGeom>
              <a:avLst/>
              <a:gdLst>
                <a:gd name="T0" fmla="*/ 0 w 36"/>
                <a:gd name="T1" fmla="*/ 0 h 17"/>
                <a:gd name="T2" fmla="*/ 18 w 36"/>
                <a:gd name="T3" fmla="*/ 17 h 17"/>
                <a:gd name="T4" fmla="*/ 36 w 36"/>
                <a:gd name="T5" fmla="*/ 12 h 17"/>
                <a:gd name="T6" fmla="*/ 28 w 36"/>
                <a:gd name="T7" fmla="*/ 12 h 17"/>
                <a:gd name="T8" fmla="*/ 0 w 36"/>
                <a:gd name="T9" fmla="*/ 0 h 17"/>
              </a:gdLst>
              <a:ahLst/>
              <a:cxnLst>
                <a:cxn ang="0">
                  <a:pos x="T0" y="T1"/>
                </a:cxn>
                <a:cxn ang="0">
                  <a:pos x="T2" y="T3"/>
                </a:cxn>
                <a:cxn ang="0">
                  <a:pos x="T4" y="T5"/>
                </a:cxn>
                <a:cxn ang="0">
                  <a:pos x="T6" y="T7"/>
                </a:cxn>
                <a:cxn ang="0">
                  <a:pos x="T8" y="T9"/>
                </a:cxn>
              </a:cxnLst>
              <a:rect l="0" t="0" r="r" b="b"/>
              <a:pathLst>
                <a:path w="36" h="17">
                  <a:moveTo>
                    <a:pt x="0" y="0"/>
                  </a:moveTo>
                  <a:cubicBezTo>
                    <a:pt x="0" y="0"/>
                    <a:pt x="2" y="17"/>
                    <a:pt x="18" y="17"/>
                  </a:cubicBezTo>
                  <a:cubicBezTo>
                    <a:pt x="22" y="17"/>
                    <a:pt x="28" y="15"/>
                    <a:pt x="36" y="12"/>
                  </a:cubicBezTo>
                  <a:cubicBezTo>
                    <a:pt x="36" y="12"/>
                    <a:pt x="32" y="12"/>
                    <a:pt x="28" y="12"/>
                  </a:cubicBezTo>
                  <a:cubicBezTo>
                    <a:pt x="19" y="12"/>
                    <a:pt x="6" y="10"/>
                    <a:pt x="0" y="0"/>
                  </a:cubicBezTo>
                </a:path>
              </a:pathLst>
            </a:custGeom>
            <a:solidFill>
              <a:srgbClr val="F2EFD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ïsḷïḑé"/>
            <p:cNvSpPr/>
            <p:nvPr/>
          </p:nvSpPr>
          <p:spPr bwMode="auto">
            <a:xfrm>
              <a:off x="5821364" y="1557338"/>
              <a:ext cx="85725" cy="95250"/>
            </a:xfrm>
            <a:custGeom>
              <a:avLst/>
              <a:gdLst>
                <a:gd name="T0" fmla="*/ 45 w 50"/>
                <a:gd name="T1" fmla="*/ 5 h 55"/>
                <a:gd name="T2" fmla="*/ 44 w 50"/>
                <a:gd name="T3" fmla="*/ 22 h 55"/>
                <a:gd name="T4" fmla="*/ 13 w 50"/>
                <a:gd name="T5" fmla="*/ 38 h 55"/>
                <a:gd name="T6" fmla="*/ 32 w 50"/>
                <a:gd name="T7" fmla="*/ 15 h 55"/>
                <a:gd name="T8" fmla="*/ 45 w 50"/>
                <a:gd name="T9" fmla="*/ 5 h 55"/>
              </a:gdLst>
              <a:ahLst/>
              <a:cxnLst>
                <a:cxn ang="0">
                  <a:pos x="T0" y="T1"/>
                </a:cxn>
                <a:cxn ang="0">
                  <a:pos x="T2" y="T3"/>
                </a:cxn>
                <a:cxn ang="0">
                  <a:pos x="T4" y="T5"/>
                </a:cxn>
                <a:cxn ang="0">
                  <a:pos x="T6" y="T7"/>
                </a:cxn>
                <a:cxn ang="0">
                  <a:pos x="T8" y="T9"/>
                </a:cxn>
              </a:cxnLst>
              <a:rect l="0" t="0" r="r" b="b"/>
              <a:pathLst>
                <a:path w="50" h="55">
                  <a:moveTo>
                    <a:pt x="45" y="5"/>
                  </a:moveTo>
                  <a:cubicBezTo>
                    <a:pt x="45" y="5"/>
                    <a:pt x="50" y="13"/>
                    <a:pt x="44" y="22"/>
                  </a:cubicBezTo>
                  <a:cubicBezTo>
                    <a:pt x="37" y="31"/>
                    <a:pt x="21" y="21"/>
                    <a:pt x="13" y="38"/>
                  </a:cubicBezTo>
                  <a:cubicBezTo>
                    <a:pt x="4" y="55"/>
                    <a:pt x="0" y="23"/>
                    <a:pt x="32" y="15"/>
                  </a:cubicBezTo>
                  <a:cubicBezTo>
                    <a:pt x="32" y="15"/>
                    <a:pt x="35" y="0"/>
                    <a:pt x="45" y="5"/>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íšliďè"/>
            <p:cNvSpPr/>
            <p:nvPr/>
          </p:nvSpPr>
          <p:spPr bwMode="auto">
            <a:xfrm>
              <a:off x="5886451" y="1647825"/>
              <a:ext cx="38100" cy="20638"/>
            </a:xfrm>
            <a:custGeom>
              <a:avLst/>
              <a:gdLst>
                <a:gd name="T0" fmla="*/ 22 w 22"/>
                <a:gd name="T1" fmla="*/ 0 h 12"/>
                <a:gd name="T2" fmla="*/ 22 w 22"/>
                <a:gd name="T3" fmla="*/ 0 h 12"/>
                <a:gd name="T4" fmla="*/ 22 w 22"/>
                <a:gd name="T5" fmla="*/ 0 h 12"/>
                <a:gd name="T6" fmla="*/ 22 w 22"/>
                <a:gd name="T7" fmla="*/ 0 h 12"/>
                <a:gd name="T8" fmla="*/ 12 w 22"/>
                <a:gd name="T9" fmla="*/ 5 h 12"/>
                <a:gd name="T10" fmla="*/ 0 w 22"/>
                <a:gd name="T11" fmla="*/ 6 h 12"/>
                <a:gd name="T12" fmla="*/ 13 w 22"/>
                <a:gd name="T13" fmla="*/ 7 h 12"/>
                <a:gd name="T14" fmla="*/ 14 w 22"/>
                <a:gd name="T15" fmla="*/ 7 h 12"/>
                <a:gd name="T16" fmla="*/ 13 w 22"/>
                <a:gd name="T17" fmla="*/ 8 h 12"/>
                <a:gd name="T18" fmla="*/ 1 w 22"/>
                <a:gd name="T19" fmla="*/ 10 h 12"/>
                <a:gd name="T20" fmla="*/ 13 w 22"/>
                <a:gd name="T21" fmla="*/ 10 h 12"/>
                <a:gd name="T22" fmla="*/ 21 w 22"/>
                <a:gd name="T23" fmla="*/ 2 h 12"/>
                <a:gd name="T24" fmla="*/ 22 w 22"/>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2">
                  <a:moveTo>
                    <a:pt x="22" y="0"/>
                  </a:moveTo>
                  <a:cubicBezTo>
                    <a:pt x="22" y="0"/>
                    <a:pt x="22" y="0"/>
                    <a:pt x="22" y="0"/>
                  </a:cubicBezTo>
                  <a:cubicBezTo>
                    <a:pt x="22" y="0"/>
                    <a:pt x="22" y="0"/>
                    <a:pt x="22" y="0"/>
                  </a:cubicBezTo>
                  <a:cubicBezTo>
                    <a:pt x="22" y="0"/>
                    <a:pt x="22" y="0"/>
                    <a:pt x="22" y="0"/>
                  </a:cubicBezTo>
                  <a:cubicBezTo>
                    <a:pt x="20" y="2"/>
                    <a:pt x="17" y="4"/>
                    <a:pt x="12" y="5"/>
                  </a:cubicBezTo>
                  <a:cubicBezTo>
                    <a:pt x="6" y="8"/>
                    <a:pt x="0" y="6"/>
                    <a:pt x="0" y="6"/>
                  </a:cubicBezTo>
                  <a:cubicBezTo>
                    <a:pt x="0" y="6"/>
                    <a:pt x="6" y="9"/>
                    <a:pt x="13" y="7"/>
                  </a:cubicBezTo>
                  <a:cubicBezTo>
                    <a:pt x="13" y="7"/>
                    <a:pt x="14" y="7"/>
                    <a:pt x="14" y="7"/>
                  </a:cubicBezTo>
                  <a:cubicBezTo>
                    <a:pt x="14" y="7"/>
                    <a:pt x="13" y="7"/>
                    <a:pt x="13" y="8"/>
                  </a:cubicBezTo>
                  <a:cubicBezTo>
                    <a:pt x="7" y="11"/>
                    <a:pt x="1" y="10"/>
                    <a:pt x="1" y="10"/>
                  </a:cubicBezTo>
                  <a:cubicBezTo>
                    <a:pt x="1" y="10"/>
                    <a:pt x="7" y="12"/>
                    <a:pt x="13" y="10"/>
                  </a:cubicBezTo>
                  <a:cubicBezTo>
                    <a:pt x="17" y="8"/>
                    <a:pt x="20" y="4"/>
                    <a:pt x="21" y="2"/>
                  </a:cubicBezTo>
                  <a:cubicBezTo>
                    <a:pt x="22" y="0"/>
                    <a:pt x="22" y="0"/>
                    <a:pt x="22" y="0"/>
                  </a:cubicBezTo>
                  <a:close/>
                </a:path>
              </a:pathLst>
            </a:custGeom>
            <a:solidFill>
              <a:srgbClr val="5C70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iŝļidè"/>
            <p:cNvSpPr/>
            <p:nvPr/>
          </p:nvSpPr>
          <p:spPr bwMode="auto">
            <a:xfrm>
              <a:off x="5921376" y="1762125"/>
              <a:ext cx="39688" cy="20638"/>
            </a:xfrm>
            <a:custGeom>
              <a:avLst/>
              <a:gdLst>
                <a:gd name="T0" fmla="*/ 0 w 23"/>
                <a:gd name="T1" fmla="*/ 0 h 12"/>
                <a:gd name="T2" fmla="*/ 4 w 23"/>
                <a:gd name="T3" fmla="*/ 3 h 12"/>
                <a:gd name="T4" fmla="*/ 7 w 23"/>
                <a:gd name="T5" fmla="*/ 6 h 12"/>
                <a:gd name="T6" fmla="*/ 9 w 23"/>
                <a:gd name="T7" fmla="*/ 7 h 12"/>
                <a:gd name="T8" fmla="*/ 12 w 23"/>
                <a:gd name="T9" fmla="*/ 7 h 12"/>
                <a:gd name="T10" fmla="*/ 14 w 23"/>
                <a:gd name="T11" fmla="*/ 8 h 12"/>
                <a:gd name="T12" fmla="*/ 15 w 23"/>
                <a:gd name="T13" fmla="*/ 8 h 12"/>
                <a:gd name="T14" fmla="*/ 16 w 23"/>
                <a:gd name="T15" fmla="*/ 8 h 12"/>
                <a:gd name="T16" fmla="*/ 18 w 23"/>
                <a:gd name="T17" fmla="*/ 7 h 12"/>
                <a:gd name="T18" fmla="*/ 20 w 23"/>
                <a:gd name="T19" fmla="*/ 6 h 12"/>
                <a:gd name="T20" fmla="*/ 21 w 23"/>
                <a:gd name="T21" fmla="*/ 6 h 12"/>
                <a:gd name="T22" fmla="*/ 22 w 23"/>
                <a:gd name="T23" fmla="*/ 5 h 12"/>
                <a:gd name="T24" fmla="*/ 23 w 23"/>
                <a:gd name="T25" fmla="*/ 4 h 12"/>
                <a:gd name="T26" fmla="*/ 23 w 23"/>
                <a:gd name="T27" fmla="*/ 5 h 12"/>
                <a:gd name="T28" fmla="*/ 21 w 23"/>
                <a:gd name="T29" fmla="*/ 8 h 12"/>
                <a:gd name="T30" fmla="*/ 19 w 23"/>
                <a:gd name="T31" fmla="*/ 10 h 12"/>
                <a:gd name="T32" fmla="*/ 17 w 23"/>
                <a:gd name="T33" fmla="*/ 11 h 12"/>
                <a:gd name="T34" fmla="*/ 15 w 23"/>
                <a:gd name="T35" fmla="*/ 12 h 12"/>
                <a:gd name="T36" fmla="*/ 14 w 23"/>
                <a:gd name="T37" fmla="*/ 12 h 12"/>
                <a:gd name="T38" fmla="*/ 10 w 23"/>
                <a:gd name="T39" fmla="*/ 11 h 12"/>
                <a:gd name="T40" fmla="*/ 8 w 23"/>
                <a:gd name="T41" fmla="*/ 10 h 12"/>
                <a:gd name="T42" fmla="*/ 5 w 23"/>
                <a:gd name="T43" fmla="*/ 8 h 12"/>
                <a:gd name="T44" fmla="*/ 3 w 23"/>
                <a:gd name="T45" fmla="*/ 7 h 12"/>
                <a:gd name="T46" fmla="*/ 2 w 23"/>
                <a:gd name="T47" fmla="*/ 5 h 12"/>
                <a:gd name="T48" fmla="*/ 0 w 23"/>
                <a:gd name="T4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12">
                  <a:moveTo>
                    <a:pt x="0" y="0"/>
                  </a:moveTo>
                  <a:cubicBezTo>
                    <a:pt x="0" y="0"/>
                    <a:pt x="2" y="2"/>
                    <a:pt x="4" y="3"/>
                  </a:cubicBezTo>
                  <a:cubicBezTo>
                    <a:pt x="5" y="4"/>
                    <a:pt x="6" y="5"/>
                    <a:pt x="7" y="6"/>
                  </a:cubicBezTo>
                  <a:cubicBezTo>
                    <a:pt x="8" y="6"/>
                    <a:pt x="9" y="6"/>
                    <a:pt x="9" y="7"/>
                  </a:cubicBezTo>
                  <a:cubicBezTo>
                    <a:pt x="10" y="7"/>
                    <a:pt x="11" y="7"/>
                    <a:pt x="12" y="7"/>
                  </a:cubicBezTo>
                  <a:cubicBezTo>
                    <a:pt x="12" y="7"/>
                    <a:pt x="13" y="8"/>
                    <a:pt x="14" y="8"/>
                  </a:cubicBezTo>
                  <a:cubicBezTo>
                    <a:pt x="15" y="8"/>
                    <a:pt x="15" y="8"/>
                    <a:pt x="15" y="8"/>
                  </a:cubicBezTo>
                  <a:cubicBezTo>
                    <a:pt x="16" y="8"/>
                    <a:pt x="16" y="8"/>
                    <a:pt x="16" y="8"/>
                  </a:cubicBezTo>
                  <a:cubicBezTo>
                    <a:pt x="16" y="8"/>
                    <a:pt x="17" y="7"/>
                    <a:pt x="18" y="7"/>
                  </a:cubicBezTo>
                  <a:cubicBezTo>
                    <a:pt x="18" y="7"/>
                    <a:pt x="19" y="7"/>
                    <a:pt x="20" y="6"/>
                  </a:cubicBezTo>
                  <a:cubicBezTo>
                    <a:pt x="20" y="6"/>
                    <a:pt x="21" y="6"/>
                    <a:pt x="21" y="6"/>
                  </a:cubicBezTo>
                  <a:cubicBezTo>
                    <a:pt x="22" y="5"/>
                    <a:pt x="22" y="5"/>
                    <a:pt x="22" y="5"/>
                  </a:cubicBezTo>
                  <a:cubicBezTo>
                    <a:pt x="23" y="4"/>
                    <a:pt x="23" y="4"/>
                    <a:pt x="23" y="4"/>
                  </a:cubicBezTo>
                  <a:cubicBezTo>
                    <a:pt x="23" y="4"/>
                    <a:pt x="23" y="5"/>
                    <a:pt x="23" y="5"/>
                  </a:cubicBezTo>
                  <a:cubicBezTo>
                    <a:pt x="23" y="6"/>
                    <a:pt x="22" y="7"/>
                    <a:pt x="21" y="8"/>
                  </a:cubicBezTo>
                  <a:cubicBezTo>
                    <a:pt x="20" y="9"/>
                    <a:pt x="20" y="9"/>
                    <a:pt x="19" y="10"/>
                  </a:cubicBezTo>
                  <a:cubicBezTo>
                    <a:pt x="18" y="10"/>
                    <a:pt x="18" y="11"/>
                    <a:pt x="17" y="11"/>
                  </a:cubicBezTo>
                  <a:cubicBezTo>
                    <a:pt x="16" y="11"/>
                    <a:pt x="16" y="11"/>
                    <a:pt x="15" y="12"/>
                  </a:cubicBezTo>
                  <a:cubicBezTo>
                    <a:pt x="15" y="12"/>
                    <a:pt x="14" y="12"/>
                    <a:pt x="14" y="12"/>
                  </a:cubicBezTo>
                  <a:cubicBezTo>
                    <a:pt x="13" y="12"/>
                    <a:pt x="12" y="11"/>
                    <a:pt x="10" y="11"/>
                  </a:cubicBezTo>
                  <a:cubicBezTo>
                    <a:pt x="10" y="11"/>
                    <a:pt x="8" y="11"/>
                    <a:pt x="8" y="10"/>
                  </a:cubicBezTo>
                  <a:cubicBezTo>
                    <a:pt x="7" y="10"/>
                    <a:pt x="6" y="9"/>
                    <a:pt x="5" y="8"/>
                  </a:cubicBezTo>
                  <a:cubicBezTo>
                    <a:pt x="5" y="8"/>
                    <a:pt x="4" y="7"/>
                    <a:pt x="3" y="7"/>
                  </a:cubicBezTo>
                  <a:cubicBezTo>
                    <a:pt x="3" y="6"/>
                    <a:pt x="2" y="5"/>
                    <a:pt x="2" y="5"/>
                  </a:cubicBezTo>
                  <a:cubicBezTo>
                    <a:pt x="0" y="2"/>
                    <a:pt x="0" y="0"/>
                    <a:pt x="0" y="0"/>
                  </a:cubicBezTo>
                  <a:close/>
                </a:path>
              </a:pathLst>
            </a:custGeom>
            <a:solidFill>
              <a:srgbClr val="B8AA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şļîḓê"/>
            <p:cNvSpPr/>
            <p:nvPr/>
          </p:nvSpPr>
          <p:spPr bwMode="auto">
            <a:xfrm>
              <a:off x="5768976" y="1636713"/>
              <a:ext cx="66675" cy="103188"/>
            </a:xfrm>
            <a:custGeom>
              <a:avLst/>
              <a:gdLst>
                <a:gd name="T0" fmla="*/ 4 w 38"/>
                <a:gd name="T1" fmla="*/ 0 h 60"/>
                <a:gd name="T2" fmla="*/ 36 w 38"/>
                <a:gd name="T3" fmla="*/ 51 h 60"/>
                <a:gd name="T4" fmla="*/ 29 w 38"/>
                <a:gd name="T5" fmla="*/ 58 h 60"/>
                <a:gd name="T6" fmla="*/ 2 w 38"/>
                <a:gd name="T7" fmla="*/ 33 h 60"/>
                <a:gd name="T8" fmla="*/ 4 w 38"/>
                <a:gd name="T9" fmla="*/ 0 h 60"/>
              </a:gdLst>
              <a:ahLst/>
              <a:cxnLst>
                <a:cxn ang="0">
                  <a:pos x="T0" y="T1"/>
                </a:cxn>
                <a:cxn ang="0">
                  <a:pos x="T2" y="T3"/>
                </a:cxn>
                <a:cxn ang="0">
                  <a:pos x="T4" y="T5"/>
                </a:cxn>
                <a:cxn ang="0">
                  <a:pos x="T6" y="T7"/>
                </a:cxn>
                <a:cxn ang="0">
                  <a:pos x="T8" y="T9"/>
                </a:cxn>
              </a:cxnLst>
              <a:rect l="0" t="0" r="r" b="b"/>
              <a:pathLst>
                <a:path w="38" h="60">
                  <a:moveTo>
                    <a:pt x="4" y="0"/>
                  </a:moveTo>
                  <a:cubicBezTo>
                    <a:pt x="4" y="0"/>
                    <a:pt x="26" y="26"/>
                    <a:pt x="36" y="51"/>
                  </a:cubicBezTo>
                  <a:cubicBezTo>
                    <a:pt x="38" y="56"/>
                    <a:pt x="33" y="60"/>
                    <a:pt x="29" y="58"/>
                  </a:cubicBezTo>
                  <a:cubicBezTo>
                    <a:pt x="18" y="52"/>
                    <a:pt x="0" y="41"/>
                    <a:pt x="2" y="33"/>
                  </a:cubicBezTo>
                  <a:cubicBezTo>
                    <a:pt x="3" y="29"/>
                    <a:pt x="4" y="0"/>
                    <a:pt x="4" y="0"/>
                  </a:cubicBezTo>
                  <a:close/>
                </a:path>
              </a:pathLst>
            </a:custGeom>
            <a:solidFill>
              <a:srgbClr val="593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ślîḍe"/>
            <p:cNvSpPr/>
            <p:nvPr/>
          </p:nvSpPr>
          <p:spPr bwMode="auto">
            <a:xfrm>
              <a:off x="5953126" y="1657350"/>
              <a:ext cx="69850" cy="63500"/>
            </a:xfrm>
            <a:custGeom>
              <a:avLst/>
              <a:gdLst>
                <a:gd name="T0" fmla="*/ 0 w 40"/>
                <a:gd name="T1" fmla="*/ 11 h 37"/>
                <a:gd name="T2" fmla="*/ 7 w 40"/>
                <a:gd name="T3" fmla="*/ 37 h 37"/>
              </a:gdLst>
              <a:ahLst/>
              <a:cxnLst>
                <a:cxn ang="0">
                  <a:pos x="T0" y="T1"/>
                </a:cxn>
                <a:cxn ang="0">
                  <a:pos x="T2" y="T3"/>
                </a:cxn>
              </a:cxnLst>
              <a:rect l="0" t="0" r="r" b="b"/>
              <a:pathLst>
                <a:path w="40" h="37">
                  <a:moveTo>
                    <a:pt x="0" y="11"/>
                  </a:moveTo>
                  <a:cubicBezTo>
                    <a:pt x="7" y="0"/>
                    <a:pt x="40" y="21"/>
                    <a:pt x="7" y="37"/>
                  </a:cubicBezTo>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ïśļiḋè"/>
            <p:cNvSpPr/>
            <p:nvPr/>
          </p:nvSpPr>
          <p:spPr bwMode="auto">
            <a:xfrm>
              <a:off x="5878514" y="2009775"/>
              <a:ext cx="71438" cy="119063"/>
            </a:xfrm>
            <a:custGeom>
              <a:avLst/>
              <a:gdLst>
                <a:gd name="T0" fmla="*/ 42 w 42"/>
                <a:gd name="T1" fmla="*/ 0 h 69"/>
                <a:gd name="T2" fmla="*/ 28 w 42"/>
                <a:gd name="T3" fmla="*/ 6 h 69"/>
                <a:gd name="T4" fmla="*/ 15 w 42"/>
                <a:gd name="T5" fmla="*/ 16 h 69"/>
                <a:gd name="T6" fmla="*/ 9 w 42"/>
                <a:gd name="T7" fmla="*/ 22 h 69"/>
                <a:gd name="T8" fmla="*/ 4 w 42"/>
                <a:gd name="T9" fmla="*/ 31 h 69"/>
                <a:gd name="T10" fmla="*/ 1 w 42"/>
                <a:gd name="T11" fmla="*/ 40 h 69"/>
                <a:gd name="T12" fmla="*/ 0 w 42"/>
                <a:gd name="T13" fmla="*/ 49 h 69"/>
                <a:gd name="T14" fmla="*/ 1 w 42"/>
                <a:gd name="T15" fmla="*/ 58 h 69"/>
                <a:gd name="T16" fmla="*/ 3 w 42"/>
                <a:gd name="T17" fmla="*/ 65 h 69"/>
                <a:gd name="T18" fmla="*/ 4 w 42"/>
                <a:gd name="T19" fmla="*/ 68 h 69"/>
                <a:gd name="T20" fmla="*/ 6 w 42"/>
                <a:gd name="T21" fmla="*/ 69 h 69"/>
                <a:gd name="T22" fmla="*/ 7 w 42"/>
                <a:gd name="T23" fmla="*/ 69 h 69"/>
                <a:gd name="T24" fmla="*/ 5 w 42"/>
                <a:gd name="T25" fmla="*/ 64 h 69"/>
                <a:gd name="T26" fmla="*/ 4 w 42"/>
                <a:gd name="T27" fmla="*/ 57 h 69"/>
                <a:gd name="T28" fmla="*/ 4 w 42"/>
                <a:gd name="T29" fmla="*/ 49 h 69"/>
                <a:gd name="T30" fmla="*/ 5 w 42"/>
                <a:gd name="T31" fmla="*/ 41 h 69"/>
                <a:gd name="T32" fmla="*/ 8 w 42"/>
                <a:gd name="T33" fmla="*/ 32 h 69"/>
                <a:gd name="T34" fmla="*/ 29 w 42"/>
                <a:gd name="T35" fmla="*/ 8 h 69"/>
                <a:gd name="T36" fmla="*/ 38 w 42"/>
                <a:gd name="T37" fmla="*/ 2 h 69"/>
                <a:gd name="T38" fmla="*/ 42 w 42"/>
                <a:gd name="T3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 h="69">
                  <a:moveTo>
                    <a:pt x="42" y="0"/>
                  </a:moveTo>
                  <a:cubicBezTo>
                    <a:pt x="42" y="0"/>
                    <a:pt x="36" y="1"/>
                    <a:pt x="28" y="6"/>
                  </a:cubicBezTo>
                  <a:cubicBezTo>
                    <a:pt x="24" y="8"/>
                    <a:pt x="19" y="11"/>
                    <a:pt x="15" y="16"/>
                  </a:cubicBezTo>
                  <a:cubicBezTo>
                    <a:pt x="13" y="18"/>
                    <a:pt x="11" y="20"/>
                    <a:pt x="9" y="22"/>
                  </a:cubicBezTo>
                  <a:cubicBezTo>
                    <a:pt x="7" y="25"/>
                    <a:pt x="5" y="28"/>
                    <a:pt x="4" y="31"/>
                  </a:cubicBezTo>
                  <a:cubicBezTo>
                    <a:pt x="3" y="34"/>
                    <a:pt x="2" y="37"/>
                    <a:pt x="1" y="40"/>
                  </a:cubicBezTo>
                  <a:cubicBezTo>
                    <a:pt x="0" y="43"/>
                    <a:pt x="0" y="46"/>
                    <a:pt x="0" y="49"/>
                  </a:cubicBezTo>
                  <a:cubicBezTo>
                    <a:pt x="0" y="52"/>
                    <a:pt x="1" y="55"/>
                    <a:pt x="1" y="58"/>
                  </a:cubicBezTo>
                  <a:cubicBezTo>
                    <a:pt x="2" y="60"/>
                    <a:pt x="2" y="63"/>
                    <a:pt x="3" y="65"/>
                  </a:cubicBezTo>
                  <a:cubicBezTo>
                    <a:pt x="4" y="66"/>
                    <a:pt x="4" y="67"/>
                    <a:pt x="4" y="68"/>
                  </a:cubicBezTo>
                  <a:cubicBezTo>
                    <a:pt x="5" y="69"/>
                    <a:pt x="6" y="69"/>
                    <a:pt x="6" y="69"/>
                  </a:cubicBezTo>
                  <a:cubicBezTo>
                    <a:pt x="6" y="69"/>
                    <a:pt x="6" y="69"/>
                    <a:pt x="7" y="69"/>
                  </a:cubicBezTo>
                  <a:cubicBezTo>
                    <a:pt x="6" y="67"/>
                    <a:pt x="6" y="66"/>
                    <a:pt x="5" y="64"/>
                  </a:cubicBezTo>
                  <a:cubicBezTo>
                    <a:pt x="5" y="62"/>
                    <a:pt x="4" y="60"/>
                    <a:pt x="4" y="57"/>
                  </a:cubicBezTo>
                  <a:cubicBezTo>
                    <a:pt x="4" y="55"/>
                    <a:pt x="4" y="52"/>
                    <a:pt x="4" y="49"/>
                  </a:cubicBezTo>
                  <a:cubicBezTo>
                    <a:pt x="4" y="46"/>
                    <a:pt x="4" y="44"/>
                    <a:pt x="5" y="41"/>
                  </a:cubicBezTo>
                  <a:cubicBezTo>
                    <a:pt x="5" y="38"/>
                    <a:pt x="7" y="35"/>
                    <a:pt x="8" y="32"/>
                  </a:cubicBezTo>
                  <a:cubicBezTo>
                    <a:pt x="12" y="22"/>
                    <a:pt x="22" y="13"/>
                    <a:pt x="29" y="8"/>
                  </a:cubicBezTo>
                  <a:cubicBezTo>
                    <a:pt x="33" y="5"/>
                    <a:pt x="36" y="3"/>
                    <a:pt x="38" y="2"/>
                  </a:cubicBezTo>
                  <a:cubicBezTo>
                    <a:pt x="41" y="1"/>
                    <a:pt x="42" y="0"/>
                    <a:pt x="42"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šḻiḑe"/>
            <p:cNvSpPr/>
            <p:nvPr/>
          </p:nvSpPr>
          <p:spPr bwMode="auto">
            <a:xfrm>
              <a:off x="5884864" y="2127250"/>
              <a:ext cx="11113" cy="19050"/>
            </a:xfrm>
            <a:custGeom>
              <a:avLst/>
              <a:gdLst>
                <a:gd name="T0" fmla="*/ 0 w 6"/>
                <a:gd name="T1" fmla="*/ 0 h 11"/>
                <a:gd name="T2" fmla="*/ 2 w 6"/>
                <a:gd name="T3" fmla="*/ 3 h 11"/>
                <a:gd name="T4" fmla="*/ 4 w 6"/>
                <a:gd name="T5" fmla="*/ 7 h 11"/>
                <a:gd name="T6" fmla="*/ 6 w 6"/>
                <a:gd name="T7" fmla="*/ 11 h 11"/>
                <a:gd name="T8" fmla="*/ 4 w 6"/>
                <a:gd name="T9" fmla="*/ 7 h 11"/>
                <a:gd name="T10" fmla="*/ 3 w 6"/>
                <a:gd name="T11" fmla="*/ 1 h 11"/>
                <a:gd name="T12" fmla="*/ 2 w 6"/>
                <a:gd name="T13" fmla="*/ 1 h 11"/>
                <a:gd name="T14" fmla="*/ 0 w 6"/>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1">
                  <a:moveTo>
                    <a:pt x="0" y="0"/>
                  </a:moveTo>
                  <a:cubicBezTo>
                    <a:pt x="1" y="1"/>
                    <a:pt x="1" y="2"/>
                    <a:pt x="2" y="3"/>
                  </a:cubicBezTo>
                  <a:cubicBezTo>
                    <a:pt x="2" y="5"/>
                    <a:pt x="3" y="6"/>
                    <a:pt x="4" y="7"/>
                  </a:cubicBezTo>
                  <a:cubicBezTo>
                    <a:pt x="5" y="10"/>
                    <a:pt x="6" y="11"/>
                    <a:pt x="6" y="11"/>
                  </a:cubicBezTo>
                  <a:cubicBezTo>
                    <a:pt x="6" y="11"/>
                    <a:pt x="5" y="10"/>
                    <a:pt x="4" y="7"/>
                  </a:cubicBezTo>
                  <a:cubicBezTo>
                    <a:pt x="4" y="5"/>
                    <a:pt x="3" y="3"/>
                    <a:pt x="3" y="1"/>
                  </a:cubicBezTo>
                  <a:cubicBezTo>
                    <a:pt x="2" y="1"/>
                    <a:pt x="2" y="1"/>
                    <a:pt x="2" y="1"/>
                  </a:cubicBezTo>
                  <a:cubicBezTo>
                    <a:pt x="2" y="1"/>
                    <a:pt x="1" y="1"/>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ïsliďe"/>
            <p:cNvSpPr/>
            <p:nvPr/>
          </p:nvSpPr>
          <p:spPr bwMode="auto">
            <a:xfrm>
              <a:off x="6370639" y="1573213"/>
              <a:ext cx="150813" cy="149225"/>
            </a:xfrm>
            <a:custGeom>
              <a:avLst/>
              <a:gdLst>
                <a:gd name="T0" fmla="*/ 87 w 87"/>
                <a:gd name="T1" fmla="*/ 63 h 87"/>
                <a:gd name="T2" fmla="*/ 81 w 87"/>
                <a:gd name="T3" fmla="*/ 16 h 87"/>
                <a:gd name="T4" fmla="*/ 2 w 87"/>
                <a:gd name="T5" fmla="*/ 22 h 87"/>
                <a:gd name="T6" fmla="*/ 3 w 87"/>
                <a:gd name="T7" fmla="*/ 73 h 87"/>
                <a:gd name="T8" fmla="*/ 64 w 87"/>
                <a:gd name="T9" fmla="*/ 87 h 87"/>
                <a:gd name="T10" fmla="*/ 87 w 87"/>
                <a:gd name="T11" fmla="*/ 63 h 87"/>
              </a:gdLst>
              <a:ahLst/>
              <a:cxnLst>
                <a:cxn ang="0">
                  <a:pos x="T0" y="T1"/>
                </a:cxn>
                <a:cxn ang="0">
                  <a:pos x="T2" y="T3"/>
                </a:cxn>
                <a:cxn ang="0">
                  <a:pos x="T4" y="T5"/>
                </a:cxn>
                <a:cxn ang="0">
                  <a:pos x="T6" y="T7"/>
                </a:cxn>
                <a:cxn ang="0">
                  <a:pos x="T8" y="T9"/>
                </a:cxn>
                <a:cxn ang="0">
                  <a:pos x="T10" y="T11"/>
                </a:cxn>
              </a:cxnLst>
              <a:rect l="0" t="0" r="r" b="b"/>
              <a:pathLst>
                <a:path w="87" h="87">
                  <a:moveTo>
                    <a:pt x="87" y="63"/>
                  </a:moveTo>
                  <a:cubicBezTo>
                    <a:pt x="86" y="51"/>
                    <a:pt x="85" y="36"/>
                    <a:pt x="81" y="16"/>
                  </a:cubicBezTo>
                  <a:cubicBezTo>
                    <a:pt x="77" y="0"/>
                    <a:pt x="11" y="9"/>
                    <a:pt x="2" y="22"/>
                  </a:cubicBezTo>
                  <a:cubicBezTo>
                    <a:pt x="2" y="22"/>
                    <a:pt x="9" y="61"/>
                    <a:pt x="3" y="73"/>
                  </a:cubicBezTo>
                  <a:cubicBezTo>
                    <a:pt x="0" y="81"/>
                    <a:pt x="38" y="85"/>
                    <a:pt x="64" y="87"/>
                  </a:cubicBezTo>
                  <a:cubicBezTo>
                    <a:pt x="66" y="75"/>
                    <a:pt x="74" y="65"/>
                    <a:pt x="87" y="63"/>
                  </a:cubicBezTo>
                  <a:close/>
                </a:path>
              </a:pathLst>
            </a:cu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ïŝlïḍê"/>
            <p:cNvSpPr/>
            <p:nvPr/>
          </p:nvSpPr>
          <p:spPr bwMode="auto">
            <a:xfrm>
              <a:off x="6121401" y="1597025"/>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iśľidè"/>
            <p:cNvSpPr/>
            <p:nvPr/>
          </p:nvSpPr>
          <p:spPr bwMode="auto">
            <a:xfrm>
              <a:off x="6151564" y="1593850"/>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íŝļidé"/>
            <p:cNvSpPr/>
            <p:nvPr/>
          </p:nvSpPr>
          <p:spPr bwMode="auto">
            <a:xfrm>
              <a:off x="6184901" y="15890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şļiḑe"/>
            <p:cNvSpPr/>
            <p:nvPr/>
          </p:nvSpPr>
          <p:spPr bwMode="auto">
            <a:xfrm>
              <a:off x="6219826" y="1589088"/>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íṣľíḓé"/>
            <p:cNvSpPr/>
            <p:nvPr/>
          </p:nvSpPr>
          <p:spPr bwMode="auto">
            <a:xfrm>
              <a:off x="6375401" y="1576388"/>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îṩľiḓé"/>
            <p:cNvSpPr/>
            <p:nvPr/>
          </p:nvSpPr>
          <p:spPr bwMode="auto">
            <a:xfrm>
              <a:off x="6405564" y="1573213"/>
              <a:ext cx="36513" cy="65088"/>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ïsḻïdê"/>
            <p:cNvSpPr/>
            <p:nvPr/>
          </p:nvSpPr>
          <p:spPr bwMode="auto">
            <a:xfrm>
              <a:off x="6440489" y="1568450"/>
              <a:ext cx="34925"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ïṣḷîḓê"/>
            <p:cNvSpPr/>
            <p:nvPr/>
          </p:nvSpPr>
          <p:spPr bwMode="auto">
            <a:xfrm>
              <a:off x="6473826" y="1568450"/>
              <a:ext cx="36513" cy="66675"/>
            </a:xfrm>
            <a:prstGeom prst="ellipse">
              <a:avLst/>
            </a:prstGeom>
            <a:solidFill>
              <a:srgbClr val="F8F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îṥ1îḍê"/>
            <p:cNvSpPr/>
            <p:nvPr/>
          </p:nvSpPr>
          <p:spPr bwMode="auto">
            <a:xfrm>
              <a:off x="5799139" y="2293938"/>
              <a:ext cx="66675" cy="371475"/>
            </a:xfrm>
            <a:custGeom>
              <a:avLst/>
              <a:gdLst>
                <a:gd name="T0" fmla="*/ 0 w 39"/>
                <a:gd name="T1" fmla="*/ 0 h 216"/>
                <a:gd name="T2" fmla="*/ 1 w 39"/>
                <a:gd name="T3" fmla="*/ 2 h 216"/>
                <a:gd name="T4" fmla="*/ 3 w 39"/>
                <a:gd name="T5" fmla="*/ 9 h 216"/>
                <a:gd name="T6" fmla="*/ 10 w 39"/>
                <a:gd name="T7" fmla="*/ 33 h 216"/>
                <a:gd name="T8" fmla="*/ 19 w 39"/>
                <a:gd name="T9" fmla="*/ 68 h 216"/>
                <a:gd name="T10" fmla="*/ 28 w 39"/>
                <a:gd name="T11" fmla="*/ 107 h 216"/>
                <a:gd name="T12" fmla="*/ 35 w 39"/>
                <a:gd name="T13" fmla="*/ 148 h 216"/>
                <a:gd name="T14" fmla="*/ 36 w 39"/>
                <a:gd name="T15" fmla="*/ 183 h 216"/>
                <a:gd name="T16" fmla="*/ 31 w 39"/>
                <a:gd name="T17" fmla="*/ 207 h 216"/>
                <a:gd name="T18" fmla="*/ 27 w 39"/>
                <a:gd name="T19" fmla="*/ 214 h 216"/>
                <a:gd name="T20" fmla="*/ 26 w 39"/>
                <a:gd name="T21" fmla="*/ 216 h 216"/>
                <a:gd name="T22" fmla="*/ 27 w 39"/>
                <a:gd name="T23" fmla="*/ 214 h 216"/>
                <a:gd name="T24" fmla="*/ 31 w 39"/>
                <a:gd name="T25" fmla="*/ 208 h 216"/>
                <a:gd name="T26" fmla="*/ 38 w 39"/>
                <a:gd name="T27" fmla="*/ 183 h 216"/>
                <a:gd name="T28" fmla="*/ 38 w 39"/>
                <a:gd name="T29" fmla="*/ 147 h 216"/>
                <a:gd name="T30" fmla="*/ 32 w 39"/>
                <a:gd name="T31" fmla="*/ 107 h 216"/>
                <a:gd name="T32" fmla="*/ 23 w 39"/>
                <a:gd name="T33" fmla="*/ 67 h 216"/>
                <a:gd name="T34" fmla="*/ 12 w 39"/>
                <a:gd name="T35" fmla="*/ 32 h 216"/>
                <a:gd name="T36" fmla="*/ 4 w 39"/>
                <a:gd name="T37" fmla="*/ 9 h 216"/>
                <a:gd name="T38" fmla="*/ 1 w 39"/>
                <a:gd name="T39" fmla="*/ 2 h 216"/>
                <a:gd name="T40" fmla="*/ 0 w 39"/>
                <a:gd name="T41" fmla="*/ 0 h 216"/>
                <a:gd name="T42" fmla="*/ 0 w 39"/>
                <a:gd name="T43" fmla="*/ 0 h 216"/>
                <a:gd name="T44" fmla="*/ 0 w 39"/>
                <a:gd name="T45" fmla="*/ 0 h 216"/>
                <a:gd name="T46" fmla="*/ 0 w 39"/>
                <a:gd name="T47" fmla="*/ 0 h 216"/>
                <a:gd name="T48" fmla="*/ 0 w 39"/>
                <a:gd name="T49" fmla="*/ 0 h 216"/>
                <a:gd name="T50" fmla="*/ 0 w 39"/>
                <a:gd name="T51" fmla="*/ 0 h 216"/>
                <a:gd name="T52" fmla="*/ 0 w 39"/>
                <a:gd name="T53" fmla="*/ 0 h 216"/>
                <a:gd name="T54" fmla="*/ 0 w 39"/>
                <a:gd name="T55" fmla="*/ 0 h 216"/>
                <a:gd name="T56" fmla="*/ 0 w 39"/>
                <a:gd name="T57"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 h="216">
                  <a:moveTo>
                    <a:pt x="0" y="0"/>
                  </a:moveTo>
                  <a:cubicBezTo>
                    <a:pt x="0" y="0"/>
                    <a:pt x="1" y="1"/>
                    <a:pt x="1" y="2"/>
                  </a:cubicBezTo>
                  <a:cubicBezTo>
                    <a:pt x="1" y="4"/>
                    <a:pt x="2" y="6"/>
                    <a:pt x="3" y="9"/>
                  </a:cubicBezTo>
                  <a:cubicBezTo>
                    <a:pt x="5" y="15"/>
                    <a:pt x="7" y="23"/>
                    <a:pt x="10" y="33"/>
                  </a:cubicBezTo>
                  <a:cubicBezTo>
                    <a:pt x="13" y="43"/>
                    <a:pt x="16" y="55"/>
                    <a:pt x="19" y="68"/>
                  </a:cubicBezTo>
                  <a:cubicBezTo>
                    <a:pt x="22" y="80"/>
                    <a:pt x="26" y="94"/>
                    <a:pt x="28" y="107"/>
                  </a:cubicBezTo>
                  <a:cubicBezTo>
                    <a:pt x="31" y="121"/>
                    <a:pt x="33" y="135"/>
                    <a:pt x="35" y="148"/>
                  </a:cubicBezTo>
                  <a:cubicBezTo>
                    <a:pt x="36" y="161"/>
                    <a:pt x="37" y="173"/>
                    <a:pt x="36" y="183"/>
                  </a:cubicBezTo>
                  <a:cubicBezTo>
                    <a:pt x="35" y="193"/>
                    <a:pt x="33" y="202"/>
                    <a:pt x="31" y="207"/>
                  </a:cubicBezTo>
                  <a:cubicBezTo>
                    <a:pt x="29" y="210"/>
                    <a:pt x="28" y="212"/>
                    <a:pt x="27" y="214"/>
                  </a:cubicBezTo>
                  <a:cubicBezTo>
                    <a:pt x="26" y="215"/>
                    <a:pt x="26" y="216"/>
                    <a:pt x="26" y="216"/>
                  </a:cubicBezTo>
                  <a:cubicBezTo>
                    <a:pt x="26" y="216"/>
                    <a:pt x="26" y="215"/>
                    <a:pt x="27" y="214"/>
                  </a:cubicBezTo>
                  <a:cubicBezTo>
                    <a:pt x="29" y="213"/>
                    <a:pt x="30" y="211"/>
                    <a:pt x="31" y="208"/>
                  </a:cubicBezTo>
                  <a:cubicBezTo>
                    <a:pt x="34" y="202"/>
                    <a:pt x="37" y="194"/>
                    <a:pt x="38" y="183"/>
                  </a:cubicBezTo>
                  <a:cubicBezTo>
                    <a:pt x="39" y="173"/>
                    <a:pt x="39" y="160"/>
                    <a:pt x="38" y="147"/>
                  </a:cubicBezTo>
                  <a:cubicBezTo>
                    <a:pt x="37" y="134"/>
                    <a:pt x="35" y="120"/>
                    <a:pt x="32" y="107"/>
                  </a:cubicBezTo>
                  <a:cubicBezTo>
                    <a:pt x="29" y="93"/>
                    <a:pt x="26" y="79"/>
                    <a:pt x="23" y="67"/>
                  </a:cubicBezTo>
                  <a:cubicBezTo>
                    <a:pt x="19" y="54"/>
                    <a:pt x="15" y="42"/>
                    <a:pt x="12" y="32"/>
                  </a:cubicBezTo>
                  <a:cubicBezTo>
                    <a:pt x="9" y="23"/>
                    <a:pt x="6" y="14"/>
                    <a:pt x="4" y="9"/>
                  </a:cubicBezTo>
                  <a:cubicBezTo>
                    <a:pt x="3" y="6"/>
                    <a:pt x="2" y="4"/>
                    <a:pt x="1" y="2"/>
                  </a:cubicBezTo>
                  <a:cubicBezTo>
                    <a:pt x="1" y="1"/>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A148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îŝliḍê"/>
            <p:cNvSpPr/>
            <p:nvPr/>
          </p:nvSpPr>
          <p:spPr bwMode="auto">
            <a:xfrm>
              <a:off x="7097714" y="2316163"/>
              <a:ext cx="742950" cy="355600"/>
            </a:xfrm>
            <a:custGeom>
              <a:avLst/>
              <a:gdLst>
                <a:gd name="T0" fmla="*/ 384 w 431"/>
                <a:gd name="T1" fmla="*/ 112 h 207"/>
                <a:gd name="T2" fmla="*/ 359 w 431"/>
                <a:gd name="T3" fmla="*/ 119 h 207"/>
                <a:gd name="T4" fmla="*/ 311 w 431"/>
                <a:gd name="T5" fmla="*/ 73 h 207"/>
                <a:gd name="T6" fmla="*/ 283 w 431"/>
                <a:gd name="T7" fmla="*/ 82 h 207"/>
                <a:gd name="T8" fmla="*/ 199 w 431"/>
                <a:gd name="T9" fmla="*/ 0 h 207"/>
                <a:gd name="T10" fmla="*/ 118 w 431"/>
                <a:gd name="T11" fmla="*/ 63 h 207"/>
                <a:gd name="T12" fmla="*/ 78 w 431"/>
                <a:gd name="T13" fmla="*/ 51 h 207"/>
                <a:gd name="T14" fmla="*/ 0 w 431"/>
                <a:gd name="T15" fmla="*/ 128 h 207"/>
                <a:gd name="T16" fmla="*/ 53 w 431"/>
                <a:gd name="T17" fmla="*/ 202 h 207"/>
                <a:gd name="T18" fmla="*/ 69 w 431"/>
                <a:gd name="T19" fmla="*/ 206 h 207"/>
                <a:gd name="T20" fmla="*/ 371 w 431"/>
                <a:gd name="T21" fmla="*/ 206 h 207"/>
                <a:gd name="T22" fmla="*/ 384 w 431"/>
                <a:gd name="T23" fmla="*/ 207 h 207"/>
                <a:gd name="T24" fmla="*/ 431 w 431"/>
                <a:gd name="T25" fmla="*/ 160 h 207"/>
                <a:gd name="T26" fmla="*/ 384 w 431"/>
                <a:gd name="T27" fmla="*/ 11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1" h="207">
                  <a:moveTo>
                    <a:pt x="384" y="112"/>
                  </a:moveTo>
                  <a:cubicBezTo>
                    <a:pt x="375" y="112"/>
                    <a:pt x="366" y="115"/>
                    <a:pt x="359" y="119"/>
                  </a:cubicBezTo>
                  <a:cubicBezTo>
                    <a:pt x="358" y="93"/>
                    <a:pt x="337" y="73"/>
                    <a:pt x="311" y="73"/>
                  </a:cubicBezTo>
                  <a:cubicBezTo>
                    <a:pt x="301" y="73"/>
                    <a:pt x="291" y="76"/>
                    <a:pt x="283" y="82"/>
                  </a:cubicBezTo>
                  <a:cubicBezTo>
                    <a:pt x="282" y="36"/>
                    <a:pt x="245" y="0"/>
                    <a:pt x="199" y="0"/>
                  </a:cubicBezTo>
                  <a:cubicBezTo>
                    <a:pt x="160" y="0"/>
                    <a:pt x="128" y="27"/>
                    <a:pt x="118" y="63"/>
                  </a:cubicBezTo>
                  <a:cubicBezTo>
                    <a:pt x="106" y="55"/>
                    <a:pt x="93" y="51"/>
                    <a:pt x="78" y="51"/>
                  </a:cubicBezTo>
                  <a:cubicBezTo>
                    <a:pt x="35" y="51"/>
                    <a:pt x="0" y="86"/>
                    <a:pt x="0" y="128"/>
                  </a:cubicBezTo>
                  <a:cubicBezTo>
                    <a:pt x="0" y="162"/>
                    <a:pt x="22" y="191"/>
                    <a:pt x="53" y="202"/>
                  </a:cubicBezTo>
                  <a:cubicBezTo>
                    <a:pt x="58" y="204"/>
                    <a:pt x="63" y="206"/>
                    <a:pt x="69" y="206"/>
                  </a:cubicBezTo>
                  <a:cubicBezTo>
                    <a:pt x="371" y="206"/>
                    <a:pt x="371" y="206"/>
                    <a:pt x="371" y="206"/>
                  </a:cubicBezTo>
                  <a:cubicBezTo>
                    <a:pt x="375" y="207"/>
                    <a:pt x="379" y="207"/>
                    <a:pt x="384" y="207"/>
                  </a:cubicBezTo>
                  <a:cubicBezTo>
                    <a:pt x="410" y="207"/>
                    <a:pt x="431" y="186"/>
                    <a:pt x="431" y="160"/>
                  </a:cubicBezTo>
                  <a:cubicBezTo>
                    <a:pt x="431" y="133"/>
                    <a:pt x="410" y="112"/>
                    <a:pt x="384" y="112"/>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íṧľïḍé"/>
            <p:cNvSpPr/>
            <p:nvPr/>
          </p:nvSpPr>
          <p:spPr bwMode="auto">
            <a:xfrm>
              <a:off x="4352926" y="2814638"/>
              <a:ext cx="750888" cy="361950"/>
            </a:xfrm>
            <a:custGeom>
              <a:avLst/>
              <a:gdLst>
                <a:gd name="T0" fmla="*/ 387 w 436"/>
                <a:gd name="T1" fmla="*/ 113 h 210"/>
                <a:gd name="T2" fmla="*/ 362 w 436"/>
                <a:gd name="T3" fmla="*/ 120 h 210"/>
                <a:gd name="T4" fmla="*/ 314 w 436"/>
                <a:gd name="T5" fmla="*/ 73 h 210"/>
                <a:gd name="T6" fmla="*/ 286 w 436"/>
                <a:gd name="T7" fmla="*/ 83 h 210"/>
                <a:gd name="T8" fmla="*/ 201 w 436"/>
                <a:gd name="T9" fmla="*/ 0 h 210"/>
                <a:gd name="T10" fmla="*/ 119 w 436"/>
                <a:gd name="T11" fmla="*/ 63 h 210"/>
                <a:gd name="T12" fmla="*/ 78 w 436"/>
                <a:gd name="T13" fmla="*/ 52 h 210"/>
                <a:gd name="T14" fmla="*/ 0 w 436"/>
                <a:gd name="T15" fmla="*/ 130 h 210"/>
                <a:gd name="T16" fmla="*/ 53 w 436"/>
                <a:gd name="T17" fmla="*/ 204 h 210"/>
                <a:gd name="T18" fmla="*/ 70 w 436"/>
                <a:gd name="T19" fmla="*/ 208 h 210"/>
                <a:gd name="T20" fmla="*/ 375 w 436"/>
                <a:gd name="T21" fmla="*/ 208 h 210"/>
                <a:gd name="T22" fmla="*/ 387 w 436"/>
                <a:gd name="T23" fmla="*/ 210 h 210"/>
                <a:gd name="T24" fmla="*/ 436 w 436"/>
                <a:gd name="T25" fmla="*/ 162 h 210"/>
                <a:gd name="T26" fmla="*/ 387 w 436"/>
                <a:gd name="T27" fmla="*/ 11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6" h="210">
                  <a:moveTo>
                    <a:pt x="387" y="113"/>
                  </a:moveTo>
                  <a:cubicBezTo>
                    <a:pt x="378" y="113"/>
                    <a:pt x="370" y="116"/>
                    <a:pt x="362" y="120"/>
                  </a:cubicBezTo>
                  <a:cubicBezTo>
                    <a:pt x="362" y="94"/>
                    <a:pt x="340" y="73"/>
                    <a:pt x="314" y="73"/>
                  </a:cubicBezTo>
                  <a:cubicBezTo>
                    <a:pt x="304" y="73"/>
                    <a:pt x="294" y="77"/>
                    <a:pt x="286" y="83"/>
                  </a:cubicBezTo>
                  <a:cubicBezTo>
                    <a:pt x="284" y="37"/>
                    <a:pt x="247" y="0"/>
                    <a:pt x="201" y="0"/>
                  </a:cubicBezTo>
                  <a:cubicBezTo>
                    <a:pt x="162" y="0"/>
                    <a:pt x="129" y="27"/>
                    <a:pt x="119" y="63"/>
                  </a:cubicBezTo>
                  <a:cubicBezTo>
                    <a:pt x="107" y="56"/>
                    <a:pt x="93" y="52"/>
                    <a:pt x="78" y="52"/>
                  </a:cubicBezTo>
                  <a:cubicBezTo>
                    <a:pt x="35" y="52"/>
                    <a:pt x="0" y="87"/>
                    <a:pt x="0" y="130"/>
                  </a:cubicBezTo>
                  <a:cubicBezTo>
                    <a:pt x="0" y="164"/>
                    <a:pt x="22" y="193"/>
                    <a:pt x="53" y="204"/>
                  </a:cubicBezTo>
                  <a:cubicBezTo>
                    <a:pt x="58" y="207"/>
                    <a:pt x="64" y="208"/>
                    <a:pt x="70" y="208"/>
                  </a:cubicBezTo>
                  <a:cubicBezTo>
                    <a:pt x="375" y="208"/>
                    <a:pt x="375" y="208"/>
                    <a:pt x="375" y="208"/>
                  </a:cubicBezTo>
                  <a:cubicBezTo>
                    <a:pt x="379" y="209"/>
                    <a:pt x="383" y="210"/>
                    <a:pt x="387" y="210"/>
                  </a:cubicBezTo>
                  <a:cubicBezTo>
                    <a:pt x="414" y="210"/>
                    <a:pt x="436" y="188"/>
                    <a:pt x="436" y="162"/>
                  </a:cubicBezTo>
                  <a:cubicBezTo>
                    <a:pt x="436" y="135"/>
                    <a:pt x="414" y="113"/>
                    <a:pt x="387" y="113"/>
                  </a:cubicBezTo>
                  <a:close/>
                </a:path>
              </a:pathLst>
            </a:custGeom>
            <a:solidFill>
              <a:srgbClr val="FCFCF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3959860" y="1637453"/>
            <a:ext cx="7732607" cy="4506595"/>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防火、灭火措施不落实</a:t>
            </a:r>
            <a:r>
              <a:rPr lang="zh-CN" altLang="en-US" sz="1735" b="1">
                <a:solidFill>
                  <a:srgbClr val="C00000"/>
                </a:solidFill>
                <a:latin typeface="微软雅黑" panose="020B0503020204020204" charset="-122"/>
                <a:ea typeface="微软雅黑" panose="020B0503020204020204" charset="-122"/>
              </a:rPr>
              <a:t>不动火</a:t>
            </a:r>
            <a:endParaRPr lang="zh-CN" altLang="en-US" sz="1735" b="1">
              <a:solidFill>
                <a:srgbClr val="C00000"/>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周围的易燃杂物未清除</a:t>
            </a:r>
            <a:r>
              <a:rPr lang="zh-CN" altLang="en-US" sz="1735" b="1">
                <a:solidFill>
                  <a:srgbClr val="C00000"/>
                </a:solidFill>
                <a:latin typeface="微软雅黑" panose="020B0503020204020204" charset="-122"/>
                <a:ea typeface="微软雅黑" panose="020B0503020204020204" charset="-122"/>
              </a:rPr>
              <a:t>不动火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附近难以移动的易燃结构未采取安全措施</a:t>
            </a:r>
            <a:r>
              <a:rPr lang="zh-CN" altLang="en-US" sz="1735" b="1">
                <a:solidFill>
                  <a:srgbClr val="C00000"/>
                </a:solidFill>
                <a:latin typeface="微软雅黑" panose="020B0503020204020204" charset="-122"/>
                <a:ea typeface="微软雅黑" panose="020B0503020204020204" charset="-122"/>
              </a:rPr>
              <a:t>不动火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凡盛装过油类等易燃液体的容器、管道、未经洗涮干净、排除残存的油质</a:t>
            </a:r>
            <a:r>
              <a:rPr lang="zh-CN" altLang="en-US" sz="1735" b="1">
                <a:solidFill>
                  <a:srgbClr val="C00000"/>
                </a:solidFill>
                <a:latin typeface="微软雅黑" panose="020B0503020204020204" charset="-122"/>
                <a:ea typeface="微软雅黑" panose="020B0503020204020204" charset="-122"/>
              </a:rPr>
              <a:t>不动火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凡盛装过气体受热膨胀有爆炸危险的容器和管道</a:t>
            </a:r>
            <a:r>
              <a:rPr lang="zh-CN" altLang="en-US" sz="1735" b="1">
                <a:solidFill>
                  <a:srgbClr val="C00000"/>
                </a:solidFill>
                <a:latin typeface="微软雅黑" panose="020B0503020204020204" charset="-122"/>
                <a:ea typeface="微软雅黑" panose="020B0503020204020204" charset="-122"/>
              </a:rPr>
              <a:t>不动火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凡储存有易燃、易爆物品的房间、仓库和场所，未经排除易燃、易爆危险的</a:t>
            </a:r>
            <a:r>
              <a:rPr lang="zh-CN" altLang="en-US" sz="1735" b="1">
                <a:solidFill>
                  <a:srgbClr val="C00000"/>
                </a:solidFill>
                <a:latin typeface="微软雅黑" panose="020B0503020204020204" charset="-122"/>
                <a:ea typeface="微软雅黑" panose="020B0503020204020204" charset="-122"/>
              </a:rPr>
              <a:t>不动火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在高空进行焊接或开始焊接作业，下面的可燃物品为清理未采取保护措施的</a:t>
            </a:r>
            <a:r>
              <a:rPr lang="zh-CN" altLang="en-US" sz="1735" b="1">
                <a:solidFill>
                  <a:srgbClr val="C00000"/>
                </a:solidFill>
                <a:latin typeface="微软雅黑" panose="020B0503020204020204" charset="-122"/>
                <a:ea typeface="微软雅黑" panose="020B0503020204020204" charset="-122"/>
              </a:rPr>
              <a:t>不动火</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735">
                <a:solidFill>
                  <a:schemeClr val="tx1">
                    <a:lumMod val="75000"/>
                    <a:lumOff val="25000"/>
                  </a:schemeClr>
                </a:solidFill>
                <a:latin typeface="微软雅黑" panose="020B0503020204020204" charset="-122"/>
                <a:ea typeface="微软雅黑" panose="020B0503020204020204" charset="-122"/>
              </a:rPr>
              <a:t>未配备相应灭火器材的</a:t>
            </a:r>
            <a:r>
              <a:rPr lang="zh-CN" altLang="en-US" sz="1735" b="1">
                <a:solidFill>
                  <a:srgbClr val="C00000"/>
                </a:solidFill>
                <a:latin typeface="微软雅黑" panose="020B0503020204020204" charset="-122"/>
                <a:ea typeface="微软雅黑" panose="020B0503020204020204" charset="-122"/>
              </a:rPr>
              <a:t>不动火</a:t>
            </a:r>
            <a:endParaRPr lang="zh-CN" altLang="en-US" sz="1735" b="1">
              <a:solidFill>
                <a:srgbClr val="C00000"/>
              </a:solidFill>
              <a:latin typeface="微软雅黑" panose="020B0503020204020204" charset="-122"/>
              <a:ea typeface="微软雅黑" panose="020B0503020204020204" charset="-122"/>
            </a:endParaRPr>
          </a:p>
        </p:txBody>
      </p:sp>
      <p:grpSp>
        <p:nvGrpSpPr>
          <p:cNvPr id="53" name="组合 52"/>
          <p:cNvGrpSpPr/>
          <p:nvPr/>
        </p:nvGrpSpPr>
        <p:grpSpPr>
          <a:xfrm>
            <a:off x="45720" y="2840567"/>
            <a:ext cx="3276600" cy="3464560"/>
            <a:chOff x="-285" y="3468"/>
            <a:chExt cx="3870" cy="4092"/>
          </a:xfrm>
        </p:grpSpPr>
        <p:grpSp>
          <p:nvGrpSpPr>
            <p:cNvPr id="3" name="8203c0d5-8c80-4c79-9465-01d57f9833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flipH="1">
              <a:off x="-285" y="3468"/>
              <a:ext cx="3870" cy="4092"/>
              <a:chOff x="4098925" y="1146175"/>
              <a:chExt cx="4321176" cy="4568826"/>
            </a:xfrm>
          </p:grpSpPr>
          <p:sp>
            <p:nvSpPr>
              <p:cNvPr id="6" name="íšḻiďè"/>
              <p:cNvSpPr/>
              <p:nvPr/>
            </p:nvSpPr>
            <p:spPr bwMode="auto">
              <a:xfrm>
                <a:off x="4227513" y="3668713"/>
                <a:ext cx="577850" cy="1984375"/>
              </a:xfrm>
              <a:custGeom>
                <a:avLst/>
                <a:gdLst>
                  <a:gd name="T0" fmla="*/ 141 w 175"/>
                  <a:gd name="T1" fmla="*/ 14 h 602"/>
                  <a:gd name="T2" fmla="*/ 2 w 175"/>
                  <a:gd name="T3" fmla="*/ 581 h 602"/>
                  <a:gd name="T4" fmla="*/ 14 w 175"/>
                  <a:gd name="T5" fmla="*/ 600 h 602"/>
                  <a:gd name="T6" fmla="*/ 34 w 175"/>
                  <a:gd name="T7" fmla="*/ 588 h 602"/>
                  <a:gd name="T8" fmla="*/ 172 w 175"/>
                  <a:gd name="T9" fmla="*/ 22 h 602"/>
                  <a:gd name="T10" fmla="*/ 160 w 175"/>
                  <a:gd name="T11" fmla="*/ 2 h 602"/>
                  <a:gd name="T12" fmla="*/ 141 w 175"/>
                  <a:gd name="T13" fmla="*/ 14 h 602"/>
                </a:gdLst>
                <a:ahLst/>
                <a:cxnLst>
                  <a:cxn ang="0">
                    <a:pos x="T0" y="T1"/>
                  </a:cxn>
                  <a:cxn ang="0">
                    <a:pos x="T2" y="T3"/>
                  </a:cxn>
                  <a:cxn ang="0">
                    <a:pos x="T4" y="T5"/>
                  </a:cxn>
                  <a:cxn ang="0">
                    <a:pos x="T6" y="T7"/>
                  </a:cxn>
                  <a:cxn ang="0">
                    <a:pos x="T8" y="T9"/>
                  </a:cxn>
                  <a:cxn ang="0">
                    <a:pos x="T10" y="T11"/>
                  </a:cxn>
                  <a:cxn ang="0">
                    <a:pos x="T12" y="T13"/>
                  </a:cxn>
                </a:cxnLst>
                <a:rect l="0" t="0" r="r" b="b"/>
                <a:pathLst>
                  <a:path w="175" h="602">
                    <a:moveTo>
                      <a:pt x="141" y="14"/>
                    </a:moveTo>
                    <a:cubicBezTo>
                      <a:pt x="2" y="581"/>
                      <a:pt x="2" y="581"/>
                      <a:pt x="2" y="581"/>
                    </a:cubicBezTo>
                    <a:cubicBezTo>
                      <a:pt x="0" y="589"/>
                      <a:pt x="5" y="598"/>
                      <a:pt x="14" y="600"/>
                    </a:cubicBezTo>
                    <a:cubicBezTo>
                      <a:pt x="23" y="602"/>
                      <a:pt x="32" y="597"/>
                      <a:pt x="34" y="588"/>
                    </a:cubicBezTo>
                    <a:cubicBezTo>
                      <a:pt x="172" y="22"/>
                      <a:pt x="172" y="22"/>
                      <a:pt x="172" y="22"/>
                    </a:cubicBezTo>
                    <a:cubicBezTo>
                      <a:pt x="175" y="13"/>
                      <a:pt x="169" y="4"/>
                      <a:pt x="160" y="2"/>
                    </a:cubicBezTo>
                    <a:cubicBezTo>
                      <a:pt x="152" y="0"/>
                      <a:pt x="143" y="5"/>
                      <a:pt x="141" y="14"/>
                    </a:cubicBezTo>
                  </a:path>
                </a:pathLst>
              </a:custGeom>
              <a:solidFill>
                <a:srgbClr val="293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ïṩľidé"/>
              <p:cNvSpPr/>
              <p:nvPr/>
            </p:nvSpPr>
            <p:spPr bwMode="auto">
              <a:xfrm>
                <a:off x="5194300" y="3675063"/>
                <a:ext cx="106363" cy="1825625"/>
              </a:xfrm>
              <a:custGeom>
                <a:avLst/>
                <a:gdLst>
                  <a:gd name="T0" fmla="*/ 0 w 32"/>
                  <a:gd name="T1" fmla="*/ 16 h 554"/>
                  <a:gd name="T2" fmla="*/ 0 w 32"/>
                  <a:gd name="T3" fmla="*/ 538 h 554"/>
                  <a:gd name="T4" fmla="*/ 16 w 32"/>
                  <a:gd name="T5" fmla="*/ 554 h 554"/>
                  <a:gd name="T6" fmla="*/ 32 w 32"/>
                  <a:gd name="T7" fmla="*/ 538 h 554"/>
                  <a:gd name="T8" fmla="*/ 32 w 32"/>
                  <a:gd name="T9" fmla="*/ 16 h 554"/>
                  <a:gd name="T10" fmla="*/ 16 w 32"/>
                  <a:gd name="T11" fmla="*/ 0 h 554"/>
                  <a:gd name="T12" fmla="*/ 0 w 32"/>
                  <a:gd name="T13" fmla="*/ 16 h 554"/>
                </a:gdLst>
                <a:ahLst/>
                <a:cxnLst>
                  <a:cxn ang="0">
                    <a:pos x="T0" y="T1"/>
                  </a:cxn>
                  <a:cxn ang="0">
                    <a:pos x="T2" y="T3"/>
                  </a:cxn>
                  <a:cxn ang="0">
                    <a:pos x="T4" y="T5"/>
                  </a:cxn>
                  <a:cxn ang="0">
                    <a:pos x="T6" y="T7"/>
                  </a:cxn>
                  <a:cxn ang="0">
                    <a:pos x="T8" y="T9"/>
                  </a:cxn>
                  <a:cxn ang="0">
                    <a:pos x="T10" y="T11"/>
                  </a:cxn>
                  <a:cxn ang="0">
                    <a:pos x="T12" y="T13"/>
                  </a:cxn>
                </a:cxnLst>
                <a:rect l="0" t="0" r="r" b="b"/>
                <a:pathLst>
                  <a:path w="32" h="554">
                    <a:moveTo>
                      <a:pt x="0" y="16"/>
                    </a:moveTo>
                    <a:cubicBezTo>
                      <a:pt x="0" y="538"/>
                      <a:pt x="0" y="538"/>
                      <a:pt x="0" y="538"/>
                    </a:cubicBezTo>
                    <a:cubicBezTo>
                      <a:pt x="0" y="547"/>
                      <a:pt x="7" y="554"/>
                      <a:pt x="16" y="554"/>
                    </a:cubicBezTo>
                    <a:cubicBezTo>
                      <a:pt x="25" y="554"/>
                      <a:pt x="32" y="547"/>
                      <a:pt x="32" y="538"/>
                    </a:cubicBezTo>
                    <a:cubicBezTo>
                      <a:pt x="32" y="16"/>
                      <a:pt x="32" y="16"/>
                      <a:pt x="32" y="16"/>
                    </a:cubicBezTo>
                    <a:cubicBezTo>
                      <a:pt x="32" y="7"/>
                      <a:pt x="25" y="0"/>
                      <a:pt x="16" y="0"/>
                    </a:cubicBezTo>
                    <a:cubicBezTo>
                      <a:pt x="7" y="0"/>
                      <a:pt x="0" y="7"/>
                      <a:pt x="0" y="16"/>
                    </a:cubicBezTo>
                  </a:path>
                </a:pathLst>
              </a:custGeom>
              <a:solidFill>
                <a:srgbClr val="293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ïŝliḑe"/>
              <p:cNvSpPr/>
              <p:nvPr/>
            </p:nvSpPr>
            <p:spPr bwMode="auto">
              <a:xfrm>
                <a:off x="5775325" y="3684588"/>
                <a:ext cx="519113" cy="2030413"/>
              </a:xfrm>
              <a:custGeom>
                <a:avLst/>
                <a:gdLst>
                  <a:gd name="T0" fmla="*/ 2 w 157"/>
                  <a:gd name="T1" fmla="*/ 22 h 616"/>
                  <a:gd name="T2" fmla="*/ 124 w 157"/>
                  <a:gd name="T3" fmla="*/ 601 h 616"/>
                  <a:gd name="T4" fmla="*/ 143 w 157"/>
                  <a:gd name="T5" fmla="*/ 614 h 616"/>
                  <a:gd name="T6" fmla="*/ 156 w 157"/>
                  <a:gd name="T7" fmla="*/ 595 h 616"/>
                  <a:gd name="T8" fmla="*/ 34 w 157"/>
                  <a:gd name="T9" fmla="*/ 15 h 616"/>
                  <a:gd name="T10" fmla="*/ 15 w 157"/>
                  <a:gd name="T11" fmla="*/ 2 h 616"/>
                  <a:gd name="T12" fmla="*/ 2 w 157"/>
                  <a:gd name="T13" fmla="*/ 22 h 616"/>
                </a:gdLst>
                <a:ahLst/>
                <a:cxnLst>
                  <a:cxn ang="0">
                    <a:pos x="T0" y="T1"/>
                  </a:cxn>
                  <a:cxn ang="0">
                    <a:pos x="T2" y="T3"/>
                  </a:cxn>
                  <a:cxn ang="0">
                    <a:pos x="T4" y="T5"/>
                  </a:cxn>
                  <a:cxn ang="0">
                    <a:pos x="T6" y="T7"/>
                  </a:cxn>
                  <a:cxn ang="0">
                    <a:pos x="T8" y="T9"/>
                  </a:cxn>
                  <a:cxn ang="0">
                    <a:pos x="T10" y="T11"/>
                  </a:cxn>
                  <a:cxn ang="0">
                    <a:pos x="T12" y="T13"/>
                  </a:cxn>
                </a:cxnLst>
                <a:rect l="0" t="0" r="r" b="b"/>
                <a:pathLst>
                  <a:path w="157" h="616">
                    <a:moveTo>
                      <a:pt x="2" y="22"/>
                    </a:moveTo>
                    <a:cubicBezTo>
                      <a:pt x="124" y="601"/>
                      <a:pt x="124" y="601"/>
                      <a:pt x="124" y="601"/>
                    </a:cubicBezTo>
                    <a:cubicBezTo>
                      <a:pt x="126" y="610"/>
                      <a:pt x="134" y="616"/>
                      <a:pt x="143" y="614"/>
                    </a:cubicBezTo>
                    <a:cubicBezTo>
                      <a:pt x="152" y="612"/>
                      <a:pt x="157" y="603"/>
                      <a:pt x="156" y="595"/>
                    </a:cubicBezTo>
                    <a:cubicBezTo>
                      <a:pt x="34" y="15"/>
                      <a:pt x="34" y="15"/>
                      <a:pt x="34" y="15"/>
                    </a:cubicBezTo>
                    <a:cubicBezTo>
                      <a:pt x="32" y="6"/>
                      <a:pt x="24" y="0"/>
                      <a:pt x="15" y="2"/>
                    </a:cubicBezTo>
                    <a:cubicBezTo>
                      <a:pt x="6" y="4"/>
                      <a:pt x="0" y="13"/>
                      <a:pt x="2" y="22"/>
                    </a:cubicBezTo>
                  </a:path>
                </a:pathLst>
              </a:custGeom>
              <a:solidFill>
                <a:srgbClr val="293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śliďè"/>
              <p:cNvSpPr/>
              <p:nvPr/>
            </p:nvSpPr>
            <p:spPr bwMode="auto">
              <a:xfrm>
                <a:off x="4217988" y="1336675"/>
                <a:ext cx="2138363" cy="2409825"/>
              </a:xfrm>
              <a:custGeom>
                <a:avLst/>
                <a:gdLst>
                  <a:gd name="T0" fmla="*/ 1347 w 1347"/>
                  <a:gd name="T1" fmla="*/ 0 h 1518"/>
                  <a:gd name="T2" fmla="*/ 4 w 1347"/>
                  <a:gd name="T3" fmla="*/ 2 h 1518"/>
                  <a:gd name="T4" fmla="*/ 0 w 1347"/>
                  <a:gd name="T5" fmla="*/ 1518 h 1518"/>
                  <a:gd name="T6" fmla="*/ 1345 w 1347"/>
                  <a:gd name="T7" fmla="*/ 1512 h 1518"/>
                  <a:gd name="T8" fmla="*/ 1347 w 1347"/>
                  <a:gd name="T9" fmla="*/ 0 h 1518"/>
                </a:gdLst>
                <a:ahLst/>
                <a:cxnLst>
                  <a:cxn ang="0">
                    <a:pos x="T0" y="T1"/>
                  </a:cxn>
                  <a:cxn ang="0">
                    <a:pos x="T2" y="T3"/>
                  </a:cxn>
                  <a:cxn ang="0">
                    <a:pos x="T4" y="T5"/>
                  </a:cxn>
                  <a:cxn ang="0">
                    <a:pos x="T6" y="T7"/>
                  </a:cxn>
                  <a:cxn ang="0">
                    <a:pos x="T8" y="T9"/>
                  </a:cxn>
                </a:cxnLst>
                <a:rect l="0" t="0" r="r" b="b"/>
                <a:pathLst>
                  <a:path w="1347" h="1518">
                    <a:moveTo>
                      <a:pt x="1347" y="0"/>
                    </a:moveTo>
                    <a:lnTo>
                      <a:pt x="4" y="2"/>
                    </a:lnTo>
                    <a:lnTo>
                      <a:pt x="0" y="1518"/>
                    </a:lnTo>
                    <a:lnTo>
                      <a:pt x="1345" y="1512"/>
                    </a:lnTo>
                    <a:lnTo>
                      <a:pt x="134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îṥḷiḋe"/>
              <p:cNvSpPr/>
              <p:nvPr/>
            </p:nvSpPr>
            <p:spPr bwMode="auto">
              <a:xfrm>
                <a:off x="4217988" y="1336675"/>
                <a:ext cx="2138363" cy="2409825"/>
              </a:xfrm>
              <a:custGeom>
                <a:avLst/>
                <a:gdLst>
                  <a:gd name="T0" fmla="*/ 1347 w 1347"/>
                  <a:gd name="T1" fmla="*/ 0 h 1518"/>
                  <a:gd name="T2" fmla="*/ 4 w 1347"/>
                  <a:gd name="T3" fmla="*/ 2 h 1518"/>
                  <a:gd name="T4" fmla="*/ 0 w 1347"/>
                  <a:gd name="T5" fmla="*/ 1518 h 1518"/>
                  <a:gd name="T6" fmla="*/ 1345 w 1347"/>
                  <a:gd name="T7" fmla="*/ 1512 h 1518"/>
                  <a:gd name="T8" fmla="*/ 1347 w 1347"/>
                  <a:gd name="T9" fmla="*/ 0 h 1518"/>
                </a:gdLst>
                <a:ahLst/>
                <a:cxnLst>
                  <a:cxn ang="0">
                    <a:pos x="T0" y="T1"/>
                  </a:cxn>
                  <a:cxn ang="0">
                    <a:pos x="T2" y="T3"/>
                  </a:cxn>
                  <a:cxn ang="0">
                    <a:pos x="T4" y="T5"/>
                  </a:cxn>
                  <a:cxn ang="0">
                    <a:pos x="T6" y="T7"/>
                  </a:cxn>
                  <a:cxn ang="0">
                    <a:pos x="T8" y="T9"/>
                  </a:cxn>
                </a:cxnLst>
                <a:rect l="0" t="0" r="r" b="b"/>
                <a:pathLst>
                  <a:path w="1347" h="1518">
                    <a:moveTo>
                      <a:pt x="1347" y="0"/>
                    </a:moveTo>
                    <a:lnTo>
                      <a:pt x="4" y="2"/>
                    </a:lnTo>
                    <a:lnTo>
                      <a:pt x="0" y="1518"/>
                    </a:lnTo>
                    <a:lnTo>
                      <a:pt x="1345" y="1512"/>
                    </a:lnTo>
                    <a:lnTo>
                      <a:pt x="13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lîḓè"/>
              <p:cNvSpPr/>
              <p:nvPr/>
            </p:nvSpPr>
            <p:spPr bwMode="auto">
              <a:xfrm>
                <a:off x="4098925" y="1146175"/>
                <a:ext cx="2366963" cy="250825"/>
              </a:xfrm>
              <a:custGeom>
                <a:avLst/>
                <a:gdLst>
                  <a:gd name="T0" fmla="*/ 0 w 717"/>
                  <a:gd name="T1" fmla="*/ 41 h 76"/>
                  <a:gd name="T2" fmla="*/ 11 w 717"/>
                  <a:gd name="T3" fmla="*/ 64 h 76"/>
                  <a:gd name="T4" fmla="*/ 34 w 717"/>
                  <a:gd name="T5" fmla="*/ 76 h 76"/>
                  <a:gd name="T6" fmla="*/ 684 w 717"/>
                  <a:gd name="T7" fmla="*/ 72 h 76"/>
                  <a:gd name="T8" fmla="*/ 707 w 717"/>
                  <a:gd name="T9" fmla="*/ 61 h 76"/>
                  <a:gd name="T10" fmla="*/ 717 w 717"/>
                  <a:gd name="T11" fmla="*/ 36 h 76"/>
                  <a:gd name="T12" fmla="*/ 683 w 717"/>
                  <a:gd name="T13" fmla="*/ 0 h 76"/>
                  <a:gd name="T14" fmla="*/ 36 w 717"/>
                  <a:gd name="T15" fmla="*/ 4 h 76"/>
                  <a:gd name="T16" fmla="*/ 0 w 717"/>
                  <a:gd name="T17"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76">
                    <a:moveTo>
                      <a:pt x="0" y="41"/>
                    </a:moveTo>
                    <a:cubicBezTo>
                      <a:pt x="0" y="49"/>
                      <a:pt x="3" y="58"/>
                      <a:pt x="11" y="64"/>
                    </a:cubicBezTo>
                    <a:cubicBezTo>
                      <a:pt x="17" y="73"/>
                      <a:pt x="26" y="76"/>
                      <a:pt x="34" y="76"/>
                    </a:cubicBezTo>
                    <a:cubicBezTo>
                      <a:pt x="684" y="72"/>
                      <a:pt x="684" y="72"/>
                      <a:pt x="684" y="72"/>
                    </a:cubicBezTo>
                    <a:cubicBezTo>
                      <a:pt x="692" y="73"/>
                      <a:pt x="701" y="70"/>
                      <a:pt x="707" y="61"/>
                    </a:cubicBezTo>
                    <a:cubicBezTo>
                      <a:pt x="713" y="56"/>
                      <a:pt x="716" y="47"/>
                      <a:pt x="717" y="36"/>
                    </a:cubicBezTo>
                    <a:cubicBezTo>
                      <a:pt x="717" y="15"/>
                      <a:pt x="700" y="0"/>
                      <a:pt x="683" y="0"/>
                    </a:cubicBezTo>
                    <a:cubicBezTo>
                      <a:pt x="36" y="4"/>
                      <a:pt x="36" y="4"/>
                      <a:pt x="36" y="4"/>
                    </a:cubicBezTo>
                    <a:cubicBezTo>
                      <a:pt x="16" y="6"/>
                      <a:pt x="1" y="23"/>
                      <a:pt x="0" y="41"/>
                    </a:cubicBezTo>
                    <a:close/>
                  </a:path>
                </a:pathLst>
              </a:custGeom>
              <a:solidFill>
                <a:srgbClr val="F35E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šḻíďè"/>
              <p:cNvSpPr/>
              <p:nvPr/>
            </p:nvSpPr>
            <p:spPr bwMode="auto">
              <a:xfrm>
                <a:off x="4102100" y="3678238"/>
                <a:ext cx="2366963" cy="242888"/>
              </a:xfrm>
              <a:custGeom>
                <a:avLst/>
                <a:gdLst>
                  <a:gd name="T0" fmla="*/ 0 w 717"/>
                  <a:gd name="T1" fmla="*/ 41 h 74"/>
                  <a:gd name="T2" fmla="*/ 11 w 717"/>
                  <a:gd name="T3" fmla="*/ 64 h 74"/>
                  <a:gd name="T4" fmla="*/ 34 w 717"/>
                  <a:gd name="T5" fmla="*/ 74 h 74"/>
                  <a:gd name="T6" fmla="*/ 684 w 717"/>
                  <a:gd name="T7" fmla="*/ 73 h 74"/>
                  <a:gd name="T8" fmla="*/ 707 w 717"/>
                  <a:gd name="T9" fmla="*/ 62 h 74"/>
                  <a:gd name="T10" fmla="*/ 716 w 717"/>
                  <a:gd name="T11" fmla="*/ 36 h 74"/>
                  <a:gd name="T12" fmla="*/ 683 w 717"/>
                  <a:gd name="T13" fmla="*/ 0 h 74"/>
                  <a:gd name="T14" fmla="*/ 36 w 717"/>
                  <a:gd name="T15" fmla="*/ 4 h 74"/>
                  <a:gd name="T16" fmla="*/ 0 w 717"/>
                  <a:gd name="T17"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7" h="74">
                    <a:moveTo>
                      <a:pt x="0" y="41"/>
                    </a:moveTo>
                    <a:cubicBezTo>
                      <a:pt x="0" y="49"/>
                      <a:pt x="3" y="58"/>
                      <a:pt x="11" y="64"/>
                    </a:cubicBezTo>
                    <a:cubicBezTo>
                      <a:pt x="17" y="70"/>
                      <a:pt x="25" y="73"/>
                      <a:pt x="34" y="74"/>
                    </a:cubicBezTo>
                    <a:cubicBezTo>
                      <a:pt x="684" y="73"/>
                      <a:pt x="684" y="73"/>
                      <a:pt x="684" y="73"/>
                    </a:cubicBezTo>
                    <a:cubicBezTo>
                      <a:pt x="692" y="73"/>
                      <a:pt x="701" y="70"/>
                      <a:pt x="707" y="62"/>
                    </a:cubicBezTo>
                    <a:cubicBezTo>
                      <a:pt x="713" y="56"/>
                      <a:pt x="716" y="47"/>
                      <a:pt x="716" y="36"/>
                    </a:cubicBezTo>
                    <a:cubicBezTo>
                      <a:pt x="717" y="15"/>
                      <a:pt x="700" y="1"/>
                      <a:pt x="683" y="0"/>
                    </a:cubicBezTo>
                    <a:cubicBezTo>
                      <a:pt x="36" y="4"/>
                      <a:pt x="36" y="4"/>
                      <a:pt x="36" y="4"/>
                    </a:cubicBezTo>
                    <a:cubicBezTo>
                      <a:pt x="16" y="6"/>
                      <a:pt x="1" y="23"/>
                      <a:pt x="0" y="41"/>
                    </a:cubicBezTo>
                    <a:close/>
                  </a:path>
                </a:pathLst>
              </a:custGeom>
              <a:solidFill>
                <a:srgbClr val="F35E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íṡḻïďê"/>
              <p:cNvSpPr/>
              <p:nvPr/>
            </p:nvSpPr>
            <p:spPr bwMode="auto">
              <a:xfrm>
                <a:off x="6934200" y="3103563"/>
                <a:ext cx="382588" cy="2406650"/>
              </a:xfrm>
              <a:custGeom>
                <a:avLst/>
                <a:gdLst>
                  <a:gd name="T0" fmla="*/ 0 w 116"/>
                  <a:gd name="T1" fmla="*/ 44 h 730"/>
                  <a:gd name="T2" fmla="*/ 29 w 116"/>
                  <a:gd name="T3" fmla="*/ 728 h 730"/>
                  <a:gd name="T4" fmla="*/ 49 w 116"/>
                  <a:gd name="T5" fmla="*/ 730 h 730"/>
                  <a:gd name="T6" fmla="*/ 116 w 116"/>
                  <a:gd name="T7" fmla="*/ 54 h 730"/>
                  <a:gd name="T8" fmla="*/ 0 w 116"/>
                  <a:gd name="T9" fmla="*/ 44 h 730"/>
                </a:gdLst>
                <a:ahLst/>
                <a:cxnLst>
                  <a:cxn ang="0">
                    <a:pos x="T0" y="T1"/>
                  </a:cxn>
                  <a:cxn ang="0">
                    <a:pos x="T2" y="T3"/>
                  </a:cxn>
                  <a:cxn ang="0">
                    <a:pos x="T4" y="T5"/>
                  </a:cxn>
                  <a:cxn ang="0">
                    <a:pos x="T6" y="T7"/>
                  </a:cxn>
                  <a:cxn ang="0">
                    <a:pos x="T8" y="T9"/>
                  </a:cxn>
                </a:cxnLst>
                <a:rect l="0" t="0" r="r" b="b"/>
                <a:pathLst>
                  <a:path w="116" h="730">
                    <a:moveTo>
                      <a:pt x="0" y="44"/>
                    </a:moveTo>
                    <a:cubicBezTo>
                      <a:pt x="29" y="728"/>
                      <a:pt x="29" y="728"/>
                      <a:pt x="29" y="728"/>
                    </a:cubicBezTo>
                    <a:cubicBezTo>
                      <a:pt x="49" y="730"/>
                      <a:pt x="49" y="730"/>
                      <a:pt x="49" y="730"/>
                    </a:cubicBezTo>
                    <a:cubicBezTo>
                      <a:pt x="116" y="54"/>
                      <a:pt x="116" y="54"/>
                      <a:pt x="116" y="54"/>
                    </a:cubicBezTo>
                    <a:cubicBezTo>
                      <a:pt x="116" y="54"/>
                      <a:pt x="57" y="0"/>
                      <a:pt x="0" y="44"/>
                    </a:cubicBezTo>
                  </a:path>
                </a:pathLst>
              </a:custGeom>
              <a:solidFill>
                <a:srgbClr val="293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isľïde"/>
              <p:cNvSpPr/>
              <p:nvPr/>
            </p:nvSpPr>
            <p:spPr bwMode="auto">
              <a:xfrm>
                <a:off x="7159625" y="3124200"/>
                <a:ext cx="854075" cy="2330450"/>
              </a:xfrm>
              <a:custGeom>
                <a:avLst/>
                <a:gdLst>
                  <a:gd name="T0" fmla="*/ 0 w 259"/>
                  <a:gd name="T1" fmla="*/ 60 h 707"/>
                  <a:gd name="T2" fmla="*/ 240 w 259"/>
                  <a:gd name="T3" fmla="*/ 707 h 707"/>
                  <a:gd name="T4" fmla="*/ 259 w 259"/>
                  <a:gd name="T5" fmla="*/ 702 h 707"/>
                  <a:gd name="T6" fmla="*/ 115 w 259"/>
                  <a:gd name="T7" fmla="*/ 34 h 707"/>
                  <a:gd name="T8" fmla="*/ 0 w 259"/>
                  <a:gd name="T9" fmla="*/ 60 h 707"/>
                </a:gdLst>
                <a:ahLst/>
                <a:cxnLst>
                  <a:cxn ang="0">
                    <a:pos x="T0" y="T1"/>
                  </a:cxn>
                  <a:cxn ang="0">
                    <a:pos x="T2" y="T3"/>
                  </a:cxn>
                  <a:cxn ang="0">
                    <a:pos x="T4" y="T5"/>
                  </a:cxn>
                  <a:cxn ang="0">
                    <a:pos x="T6" y="T7"/>
                  </a:cxn>
                  <a:cxn ang="0">
                    <a:pos x="T8" y="T9"/>
                  </a:cxn>
                </a:cxnLst>
                <a:rect l="0" t="0" r="r" b="b"/>
                <a:pathLst>
                  <a:path w="259" h="707">
                    <a:moveTo>
                      <a:pt x="0" y="60"/>
                    </a:moveTo>
                    <a:cubicBezTo>
                      <a:pt x="240" y="707"/>
                      <a:pt x="240" y="707"/>
                      <a:pt x="240" y="707"/>
                    </a:cubicBezTo>
                    <a:cubicBezTo>
                      <a:pt x="259" y="702"/>
                      <a:pt x="259" y="702"/>
                      <a:pt x="259" y="702"/>
                    </a:cubicBezTo>
                    <a:cubicBezTo>
                      <a:pt x="115" y="34"/>
                      <a:pt x="115" y="34"/>
                      <a:pt x="115" y="34"/>
                    </a:cubicBezTo>
                    <a:cubicBezTo>
                      <a:pt x="115" y="34"/>
                      <a:pt x="41" y="0"/>
                      <a:pt x="0" y="60"/>
                    </a:cubicBezTo>
                  </a:path>
                </a:pathLst>
              </a:custGeom>
              <a:solidFill>
                <a:srgbClr val="293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ṡľíďe"/>
              <p:cNvSpPr/>
              <p:nvPr/>
            </p:nvSpPr>
            <p:spPr bwMode="auto">
              <a:xfrm>
                <a:off x="7432675" y="2263775"/>
                <a:ext cx="736600" cy="1371600"/>
              </a:xfrm>
              <a:custGeom>
                <a:avLst/>
                <a:gdLst>
                  <a:gd name="T0" fmla="*/ 14 w 223"/>
                  <a:gd name="T1" fmla="*/ 3 h 416"/>
                  <a:gd name="T2" fmla="*/ 80 w 223"/>
                  <a:gd name="T3" fmla="*/ 40 h 416"/>
                  <a:gd name="T4" fmla="*/ 188 w 223"/>
                  <a:gd name="T5" fmla="*/ 203 h 416"/>
                  <a:gd name="T6" fmla="*/ 121 w 223"/>
                  <a:gd name="T7" fmla="*/ 402 h 416"/>
                  <a:gd name="T8" fmla="*/ 99 w 223"/>
                  <a:gd name="T9" fmla="*/ 407 h 416"/>
                  <a:gd name="T10" fmla="*/ 111 w 223"/>
                  <a:gd name="T11" fmla="*/ 373 h 416"/>
                  <a:gd name="T12" fmla="*/ 0 w 223"/>
                  <a:gd name="T13" fmla="*/ 35 h 416"/>
                  <a:gd name="T14" fmla="*/ 14 w 223"/>
                  <a:gd name="T15" fmla="*/ 3 h 4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3" h="416">
                    <a:moveTo>
                      <a:pt x="14" y="3"/>
                    </a:moveTo>
                    <a:cubicBezTo>
                      <a:pt x="15" y="0"/>
                      <a:pt x="76" y="37"/>
                      <a:pt x="80" y="40"/>
                    </a:cubicBezTo>
                    <a:cubicBezTo>
                      <a:pt x="134" y="77"/>
                      <a:pt x="177" y="137"/>
                      <a:pt x="188" y="203"/>
                    </a:cubicBezTo>
                    <a:cubicBezTo>
                      <a:pt x="199" y="270"/>
                      <a:pt x="173" y="356"/>
                      <a:pt x="121" y="402"/>
                    </a:cubicBezTo>
                    <a:cubicBezTo>
                      <a:pt x="116" y="407"/>
                      <a:pt x="104" y="416"/>
                      <a:pt x="99" y="407"/>
                    </a:cubicBezTo>
                    <a:cubicBezTo>
                      <a:pt x="95" y="400"/>
                      <a:pt x="108" y="379"/>
                      <a:pt x="111" y="373"/>
                    </a:cubicBezTo>
                    <a:cubicBezTo>
                      <a:pt x="141" y="313"/>
                      <a:pt x="223" y="156"/>
                      <a:pt x="0" y="35"/>
                    </a:cubicBezTo>
                    <a:cubicBezTo>
                      <a:pt x="14" y="3"/>
                      <a:pt x="14" y="3"/>
                      <a:pt x="14" y="3"/>
                    </a:cubicBezTo>
                  </a:path>
                </a:pathLst>
              </a:custGeom>
              <a:solidFill>
                <a:srgbClr val="FFA2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îsliḋé"/>
              <p:cNvSpPr/>
              <p:nvPr/>
            </p:nvSpPr>
            <p:spPr bwMode="auto">
              <a:xfrm>
                <a:off x="5753100" y="1660525"/>
                <a:ext cx="1214438" cy="869950"/>
              </a:xfrm>
              <a:custGeom>
                <a:avLst/>
                <a:gdLst>
                  <a:gd name="T0" fmla="*/ 367 w 368"/>
                  <a:gd name="T1" fmla="*/ 216 h 264"/>
                  <a:gd name="T2" fmla="*/ 295 w 368"/>
                  <a:gd name="T3" fmla="*/ 239 h 264"/>
                  <a:gd name="T4" fmla="*/ 102 w 368"/>
                  <a:gd name="T5" fmla="*/ 207 h 264"/>
                  <a:gd name="T6" fmla="*/ 2 w 368"/>
                  <a:gd name="T7" fmla="*/ 23 h 264"/>
                  <a:gd name="T8" fmla="*/ 13 w 368"/>
                  <a:gd name="T9" fmla="*/ 3 h 264"/>
                  <a:gd name="T10" fmla="*/ 30 w 368"/>
                  <a:gd name="T11" fmla="*/ 35 h 264"/>
                  <a:gd name="T12" fmla="*/ 353 w 368"/>
                  <a:gd name="T13" fmla="*/ 184 h 264"/>
                  <a:gd name="T14" fmla="*/ 367 w 368"/>
                  <a:gd name="T15" fmla="*/ 216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264">
                    <a:moveTo>
                      <a:pt x="367" y="216"/>
                    </a:moveTo>
                    <a:cubicBezTo>
                      <a:pt x="368" y="219"/>
                      <a:pt x="299" y="238"/>
                      <a:pt x="295" y="239"/>
                    </a:cubicBezTo>
                    <a:cubicBezTo>
                      <a:pt x="230" y="254"/>
                      <a:pt x="158" y="244"/>
                      <a:pt x="102" y="207"/>
                    </a:cubicBezTo>
                    <a:cubicBezTo>
                      <a:pt x="46" y="169"/>
                      <a:pt x="0" y="91"/>
                      <a:pt x="2" y="23"/>
                    </a:cubicBezTo>
                    <a:cubicBezTo>
                      <a:pt x="2" y="15"/>
                      <a:pt x="3" y="0"/>
                      <a:pt x="13" y="3"/>
                    </a:cubicBezTo>
                    <a:cubicBezTo>
                      <a:pt x="21" y="5"/>
                      <a:pt x="28" y="29"/>
                      <a:pt x="30" y="35"/>
                    </a:cubicBezTo>
                    <a:cubicBezTo>
                      <a:pt x="53" y="97"/>
                      <a:pt x="112" y="264"/>
                      <a:pt x="353" y="184"/>
                    </a:cubicBezTo>
                    <a:cubicBezTo>
                      <a:pt x="367" y="216"/>
                      <a:pt x="367" y="216"/>
                      <a:pt x="367" y="216"/>
                    </a:cubicBezTo>
                  </a:path>
                </a:pathLst>
              </a:custGeom>
              <a:solidFill>
                <a:srgbClr val="FFA2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íṩľîďe"/>
              <p:cNvSpPr/>
              <p:nvPr/>
            </p:nvSpPr>
            <p:spPr bwMode="auto">
              <a:xfrm>
                <a:off x="5786438" y="1908175"/>
                <a:ext cx="2633663" cy="1684338"/>
              </a:xfrm>
              <a:custGeom>
                <a:avLst/>
                <a:gdLst>
                  <a:gd name="T0" fmla="*/ 459 w 798"/>
                  <a:gd name="T1" fmla="*/ 77 h 511"/>
                  <a:gd name="T2" fmla="*/ 670 w 798"/>
                  <a:gd name="T3" fmla="*/ 468 h 511"/>
                  <a:gd name="T4" fmla="*/ 614 w 798"/>
                  <a:gd name="T5" fmla="*/ 435 h 511"/>
                  <a:gd name="T6" fmla="*/ 545 w 798"/>
                  <a:gd name="T7" fmla="*/ 201 h 511"/>
                  <a:gd name="T8" fmla="*/ 568 w 798"/>
                  <a:gd name="T9" fmla="*/ 481 h 511"/>
                  <a:gd name="T10" fmla="*/ 421 w 798"/>
                  <a:gd name="T11" fmla="*/ 473 h 511"/>
                  <a:gd name="T12" fmla="*/ 325 w 798"/>
                  <a:gd name="T13" fmla="*/ 490 h 511"/>
                  <a:gd name="T14" fmla="*/ 338 w 798"/>
                  <a:gd name="T15" fmla="*/ 176 h 511"/>
                  <a:gd name="T16" fmla="*/ 0 w 798"/>
                  <a:gd name="T17" fmla="*/ 32 h 511"/>
                  <a:gd name="T18" fmla="*/ 50 w 798"/>
                  <a:gd name="T19" fmla="*/ 0 h 511"/>
                  <a:gd name="T20" fmla="*/ 369 w 798"/>
                  <a:gd name="T21" fmla="*/ 70 h 511"/>
                  <a:gd name="T22" fmla="*/ 459 w 798"/>
                  <a:gd name="T23" fmla="*/ 7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8" h="511">
                    <a:moveTo>
                      <a:pt x="459" y="77"/>
                    </a:moveTo>
                    <a:cubicBezTo>
                      <a:pt x="459" y="77"/>
                      <a:pt x="798" y="154"/>
                      <a:pt x="670" y="468"/>
                    </a:cubicBezTo>
                    <a:cubicBezTo>
                      <a:pt x="614" y="435"/>
                      <a:pt x="614" y="435"/>
                      <a:pt x="614" y="435"/>
                    </a:cubicBezTo>
                    <a:cubicBezTo>
                      <a:pt x="614" y="435"/>
                      <a:pt x="690" y="274"/>
                      <a:pt x="545" y="201"/>
                    </a:cubicBezTo>
                    <a:cubicBezTo>
                      <a:pt x="545" y="201"/>
                      <a:pt x="530" y="344"/>
                      <a:pt x="568" y="481"/>
                    </a:cubicBezTo>
                    <a:cubicBezTo>
                      <a:pt x="568" y="481"/>
                      <a:pt x="448" y="503"/>
                      <a:pt x="421" y="473"/>
                    </a:cubicBezTo>
                    <a:cubicBezTo>
                      <a:pt x="421" y="473"/>
                      <a:pt x="381" y="511"/>
                      <a:pt x="325" y="490"/>
                    </a:cubicBezTo>
                    <a:cubicBezTo>
                      <a:pt x="338" y="176"/>
                      <a:pt x="338" y="176"/>
                      <a:pt x="338" y="176"/>
                    </a:cubicBezTo>
                    <a:cubicBezTo>
                      <a:pt x="338" y="176"/>
                      <a:pt x="81" y="250"/>
                      <a:pt x="0" y="32"/>
                    </a:cubicBezTo>
                    <a:cubicBezTo>
                      <a:pt x="50" y="0"/>
                      <a:pt x="50" y="0"/>
                      <a:pt x="50" y="0"/>
                    </a:cubicBezTo>
                    <a:cubicBezTo>
                      <a:pt x="50" y="0"/>
                      <a:pt x="120" y="186"/>
                      <a:pt x="369" y="70"/>
                    </a:cubicBezTo>
                    <a:cubicBezTo>
                      <a:pt x="369" y="70"/>
                      <a:pt x="442" y="50"/>
                      <a:pt x="459" y="77"/>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iṥ1îḓé"/>
              <p:cNvSpPr/>
              <p:nvPr/>
            </p:nvSpPr>
            <p:spPr bwMode="auto">
              <a:xfrm>
                <a:off x="6894513" y="2586038"/>
                <a:ext cx="238125" cy="155575"/>
              </a:xfrm>
              <a:custGeom>
                <a:avLst/>
                <a:gdLst>
                  <a:gd name="T0" fmla="*/ 15 w 72"/>
                  <a:gd name="T1" fmla="*/ 0 h 47"/>
                  <a:gd name="T2" fmla="*/ 36 w 72"/>
                  <a:gd name="T3" fmla="*/ 47 h 47"/>
                  <a:gd name="T4" fmla="*/ 38 w 72"/>
                  <a:gd name="T5" fmla="*/ 47 h 47"/>
                  <a:gd name="T6" fmla="*/ 61 w 72"/>
                  <a:gd name="T7" fmla="*/ 2 h 47"/>
                  <a:gd name="T8" fmla="*/ 15 w 72"/>
                  <a:gd name="T9" fmla="*/ 0 h 47"/>
                </a:gdLst>
                <a:ahLst/>
                <a:cxnLst>
                  <a:cxn ang="0">
                    <a:pos x="T0" y="T1"/>
                  </a:cxn>
                  <a:cxn ang="0">
                    <a:pos x="T2" y="T3"/>
                  </a:cxn>
                  <a:cxn ang="0">
                    <a:pos x="T4" y="T5"/>
                  </a:cxn>
                  <a:cxn ang="0">
                    <a:pos x="T6" y="T7"/>
                  </a:cxn>
                  <a:cxn ang="0">
                    <a:pos x="T8" y="T9"/>
                  </a:cxn>
                </a:cxnLst>
                <a:rect l="0" t="0" r="r" b="b"/>
                <a:pathLst>
                  <a:path w="72" h="47">
                    <a:moveTo>
                      <a:pt x="15" y="0"/>
                    </a:moveTo>
                    <a:cubicBezTo>
                      <a:pt x="15" y="0"/>
                      <a:pt x="0" y="45"/>
                      <a:pt x="36" y="47"/>
                    </a:cubicBezTo>
                    <a:cubicBezTo>
                      <a:pt x="37" y="47"/>
                      <a:pt x="37" y="47"/>
                      <a:pt x="38" y="47"/>
                    </a:cubicBezTo>
                    <a:cubicBezTo>
                      <a:pt x="72" y="47"/>
                      <a:pt x="61" y="2"/>
                      <a:pt x="61" y="2"/>
                    </a:cubicBezTo>
                    <a:cubicBezTo>
                      <a:pt x="15" y="0"/>
                      <a:pt x="15" y="0"/>
                      <a:pt x="15" y="0"/>
                    </a:cubicBezTo>
                  </a:path>
                </a:pathLst>
              </a:custGeom>
              <a:solidFill>
                <a:srgbClr val="E5B4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ś1îḋé"/>
              <p:cNvSpPr/>
              <p:nvPr/>
            </p:nvSpPr>
            <p:spPr bwMode="auto">
              <a:xfrm>
                <a:off x="7062788" y="1525588"/>
                <a:ext cx="390525" cy="481013"/>
              </a:xfrm>
              <a:custGeom>
                <a:avLst/>
                <a:gdLst>
                  <a:gd name="T0" fmla="*/ 4 w 118"/>
                  <a:gd name="T1" fmla="*/ 67 h 146"/>
                  <a:gd name="T2" fmla="*/ 51 w 118"/>
                  <a:gd name="T3" fmla="*/ 143 h 146"/>
                  <a:gd name="T4" fmla="*/ 114 w 118"/>
                  <a:gd name="T5" fmla="*/ 78 h 146"/>
                  <a:gd name="T6" fmla="*/ 66 w 118"/>
                  <a:gd name="T7" fmla="*/ 3 h 146"/>
                  <a:gd name="T8" fmla="*/ 4 w 118"/>
                  <a:gd name="T9" fmla="*/ 67 h 146"/>
                </a:gdLst>
                <a:ahLst/>
                <a:cxnLst>
                  <a:cxn ang="0">
                    <a:pos x="T0" y="T1"/>
                  </a:cxn>
                  <a:cxn ang="0">
                    <a:pos x="T2" y="T3"/>
                  </a:cxn>
                  <a:cxn ang="0">
                    <a:pos x="T4" y="T5"/>
                  </a:cxn>
                  <a:cxn ang="0">
                    <a:pos x="T6" y="T7"/>
                  </a:cxn>
                  <a:cxn ang="0">
                    <a:pos x="T8" y="T9"/>
                  </a:cxn>
                </a:cxnLst>
                <a:rect l="0" t="0" r="r" b="b"/>
                <a:pathLst>
                  <a:path w="118" h="146">
                    <a:moveTo>
                      <a:pt x="4" y="67"/>
                    </a:moveTo>
                    <a:cubicBezTo>
                      <a:pt x="0" y="106"/>
                      <a:pt x="21" y="140"/>
                      <a:pt x="51" y="143"/>
                    </a:cubicBezTo>
                    <a:cubicBezTo>
                      <a:pt x="82" y="146"/>
                      <a:pt x="110" y="117"/>
                      <a:pt x="114" y="78"/>
                    </a:cubicBezTo>
                    <a:cubicBezTo>
                      <a:pt x="118" y="40"/>
                      <a:pt x="96" y="6"/>
                      <a:pt x="66" y="3"/>
                    </a:cubicBezTo>
                    <a:cubicBezTo>
                      <a:pt x="36" y="0"/>
                      <a:pt x="8" y="28"/>
                      <a:pt x="4" y="67"/>
                    </a:cubicBezTo>
                    <a:close/>
                  </a:path>
                </a:pathLst>
              </a:custGeom>
              <a:solidFill>
                <a:srgbClr val="FFA2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îṡḻîḓe"/>
              <p:cNvSpPr/>
              <p:nvPr/>
            </p:nvSpPr>
            <p:spPr bwMode="auto">
              <a:xfrm>
                <a:off x="6888163" y="5497513"/>
                <a:ext cx="207963" cy="69850"/>
              </a:xfrm>
              <a:custGeom>
                <a:avLst/>
                <a:gdLst>
                  <a:gd name="T0" fmla="*/ 45 w 63"/>
                  <a:gd name="T1" fmla="*/ 4 h 21"/>
                  <a:gd name="T2" fmla="*/ 0 w 63"/>
                  <a:gd name="T3" fmla="*/ 16 h 21"/>
                  <a:gd name="T4" fmla="*/ 63 w 63"/>
                  <a:gd name="T5" fmla="*/ 21 h 21"/>
                  <a:gd name="T6" fmla="*/ 63 w 63"/>
                  <a:gd name="T7" fmla="*/ 6 h 21"/>
                  <a:gd name="T8" fmla="*/ 45 w 63"/>
                  <a:gd name="T9" fmla="*/ 4 h 21"/>
                </a:gdLst>
                <a:ahLst/>
                <a:cxnLst>
                  <a:cxn ang="0">
                    <a:pos x="T0" y="T1"/>
                  </a:cxn>
                  <a:cxn ang="0">
                    <a:pos x="T2" y="T3"/>
                  </a:cxn>
                  <a:cxn ang="0">
                    <a:pos x="T4" y="T5"/>
                  </a:cxn>
                  <a:cxn ang="0">
                    <a:pos x="T6" y="T7"/>
                  </a:cxn>
                  <a:cxn ang="0">
                    <a:pos x="T8" y="T9"/>
                  </a:cxn>
                </a:cxnLst>
                <a:rect l="0" t="0" r="r" b="b"/>
                <a:pathLst>
                  <a:path w="63" h="21">
                    <a:moveTo>
                      <a:pt x="45" y="4"/>
                    </a:moveTo>
                    <a:cubicBezTo>
                      <a:pt x="45" y="4"/>
                      <a:pt x="15" y="0"/>
                      <a:pt x="0" y="16"/>
                    </a:cubicBezTo>
                    <a:cubicBezTo>
                      <a:pt x="63" y="21"/>
                      <a:pt x="63" y="21"/>
                      <a:pt x="63" y="21"/>
                    </a:cubicBezTo>
                    <a:cubicBezTo>
                      <a:pt x="63" y="6"/>
                      <a:pt x="63" y="6"/>
                      <a:pt x="63" y="6"/>
                    </a:cubicBezTo>
                    <a:lnTo>
                      <a:pt x="45" y="4"/>
                    </a:lnTo>
                    <a:close/>
                  </a:path>
                </a:pathLst>
              </a:custGeom>
              <a:solidFill>
                <a:srgbClr val="FEC8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ļïďé"/>
              <p:cNvSpPr/>
              <p:nvPr/>
            </p:nvSpPr>
            <p:spPr bwMode="auto">
              <a:xfrm>
                <a:off x="7826375" y="5445125"/>
                <a:ext cx="203200" cy="95250"/>
              </a:xfrm>
              <a:custGeom>
                <a:avLst/>
                <a:gdLst>
                  <a:gd name="T0" fmla="*/ 39 w 62"/>
                  <a:gd name="T1" fmla="*/ 4 h 29"/>
                  <a:gd name="T2" fmla="*/ 0 w 62"/>
                  <a:gd name="T3" fmla="*/ 29 h 29"/>
                  <a:gd name="T4" fmla="*/ 62 w 62"/>
                  <a:gd name="T5" fmla="*/ 15 h 29"/>
                  <a:gd name="T6" fmla="*/ 58 w 62"/>
                  <a:gd name="T7" fmla="*/ 0 h 29"/>
                  <a:gd name="T8" fmla="*/ 39 w 62"/>
                  <a:gd name="T9" fmla="*/ 4 h 29"/>
                </a:gdLst>
                <a:ahLst/>
                <a:cxnLst>
                  <a:cxn ang="0">
                    <a:pos x="T0" y="T1"/>
                  </a:cxn>
                  <a:cxn ang="0">
                    <a:pos x="T2" y="T3"/>
                  </a:cxn>
                  <a:cxn ang="0">
                    <a:pos x="T4" y="T5"/>
                  </a:cxn>
                  <a:cxn ang="0">
                    <a:pos x="T6" y="T7"/>
                  </a:cxn>
                  <a:cxn ang="0">
                    <a:pos x="T8" y="T9"/>
                  </a:cxn>
                </a:cxnLst>
                <a:rect l="0" t="0" r="r" b="b"/>
                <a:pathLst>
                  <a:path w="62" h="29">
                    <a:moveTo>
                      <a:pt x="39" y="4"/>
                    </a:moveTo>
                    <a:cubicBezTo>
                      <a:pt x="39" y="4"/>
                      <a:pt x="9" y="10"/>
                      <a:pt x="0" y="29"/>
                    </a:cubicBezTo>
                    <a:cubicBezTo>
                      <a:pt x="62" y="15"/>
                      <a:pt x="62" y="15"/>
                      <a:pt x="62" y="15"/>
                    </a:cubicBezTo>
                    <a:cubicBezTo>
                      <a:pt x="58" y="0"/>
                      <a:pt x="58" y="0"/>
                      <a:pt x="58" y="0"/>
                    </a:cubicBezTo>
                    <a:lnTo>
                      <a:pt x="39" y="4"/>
                    </a:lnTo>
                    <a:close/>
                  </a:path>
                </a:pathLst>
              </a:custGeom>
              <a:solidFill>
                <a:srgbClr val="FEC8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liḍè"/>
              <p:cNvSpPr/>
              <p:nvPr/>
            </p:nvSpPr>
            <p:spPr bwMode="auto">
              <a:xfrm>
                <a:off x="6997700" y="1439863"/>
                <a:ext cx="501650" cy="306388"/>
              </a:xfrm>
              <a:custGeom>
                <a:avLst/>
                <a:gdLst>
                  <a:gd name="T0" fmla="*/ 148 w 152"/>
                  <a:gd name="T1" fmla="*/ 79 h 93"/>
                  <a:gd name="T2" fmla="*/ 134 w 152"/>
                  <a:gd name="T3" fmla="*/ 26 h 93"/>
                  <a:gd name="T4" fmla="*/ 111 w 152"/>
                  <a:gd name="T5" fmla="*/ 4 h 93"/>
                  <a:gd name="T6" fmla="*/ 94 w 152"/>
                  <a:gd name="T7" fmla="*/ 1 h 93"/>
                  <a:gd name="T8" fmla="*/ 9 w 152"/>
                  <a:gd name="T9" fmla="*/ 5 h 93"/>
                  <a:gd name="T10" fmla="*/ 4 w 152"/>
                  <a:gd name="T11" fmla="*/ 6 h 93"/>
                  <a:gd name="T12" fmla="*/ 3 w 152"/>
                  <a:gd name="T13" fmla="*/ 9 h 93"/>
                  <a:gd name="T14" fmla="*/ 30 w 152"/>
                  <a:gd name="T15" fmla="*/ 56 h 93"/>
                  <a:gd name="T16" fmla="*/ 87 w 152"/>
                  <a:gd name="T17" fmla="*/ 59 h 93"/>
                  <a:gd name="T18" fmla="*/ 91 w 152"/>
                  <a:gd name="T19" fmla="*/ 60 h 93"/>
                  <a:gd name="T20" fmla="*/ 91 w 152"/>
                  <a:gd name="T21" fmla="*/ 61 h 93"/>
                  <a:gd name="T22" fmla="*/ 130 w 152"/>
                  <a:gd name="T23" fmla="*/ 92 h 93"/>
                  <a:gd name="T24" fmla="*/ 148 w 152"/>
                  <a:gd name="T25"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93">
                    <a:moveTo>
                      <a:pt x="148" y="79"/>
                    </a:moveTo>
                    <a:cubicBezTo>
                      <a:pt x="152" y="63"/>
                      <a:pt x="140" y="37"/>
                      <a:pt x="134" y="26"/>
                    </a:cubicBezTo>
                    <a:cubicBezTo>
                      <a:pt x="128" y="17"/>
                      <a:pt x="121" y="8"/>
                      <a:pt x="111" y="4"/>
                    </a:cubicBezTo>
                    <a:cubicBezTo>
                      <a:pt x="105" y="2"/>
                      <a:pt x="99" y="1"/>
                      <a:pt x="94" y="1"/>
                    </a:cubicBezTo>
                    <a:cubicBezTo>
                      <a:pt x="65" y="0"/>
                      <a:pt x="37" y="10"/>
                      <a:pt x="9" y="5"/>
                    </a:cubicBezTo>
                    <a:cubicBezTo>
                      <a:pt x="7" y="5"/>
                      <a:pt x="5" y="4"/>
                      <a:pt x="4" y="6"/>
                    </a:cubicBezTo>
                    <a:cubicBezTo>
                      <a:pt x="3" y="7"/>
                      <a:pt x="3" y="8"/>
                      <a:pt x="3" y="9"/>
                    </a:cubicBezTo>
                    <a:cubicBezTo>
                      <a:pt x="0" y="28"/>
                      <a:pt x="13" y="47"/>
                      <a:pt x="30" y="56"/>
                    </a:cubicBezTo>
                    <a:cubicBezTo>
                      <a:pt x="47" y="66"/>
                      <a:pt x="68" y="65"/>
                      <a:pt x="87" y="59"/>
                    </a:cubicBezTo>
                    <a:cubicBezTo>
                      <a:pt x="88" y="59"/>
                      <a:pt x="90" y="58"/>
                      <a:pt x="91" y="60"/>
                    </a:cubicBezTo>
                    <a:cubicBezTo>
                      <a:pt x="91" y="60"/>
                      <a:pt x="91" y="61"/>
                      <a:pt x="91" y="61"/>
                    </a:cubicBezTo>
                    <a:cubicBezTo>
                      <a:pt x="95" y="77"/>
                      <a:pt x="113" y="93"/>
                      <a:pt x="130" y="92"/>
                    </a:cubicBezTo>
                    <a:cubicBezTo>
                      <a:pt x="141" y="91"/>
                      <a:pt x="146" y="86"/>
                      <a:pt x="148" y="79"/>
                    </a:cubicBezTo>
                    <a:close/>
                  </a:path>
                </a:pathLst>
              </a:custGeom>
              <a:solidFill>
                <a:srgbClr val="293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íṣliḓé"/>
              <p:cNvSpPr/>
              <p:nvPr/>
            </p:nvSpPr>
            <p:spPr bwMode="auto">
              <a:xfrm>
                <a:off x="5832475" y="2036763"/>
                <a:ext cx="55563" cy="52388"/>
              </a:xfrm>
              <a:custGeom>
                <a:avLst/>
                <a:gdLst>
                  <a:gd name="T0" fmla="*/ 9 w 17"/>
                  <a:gd name="T1" fmla="*/ 0 h 16"/>
                  <a:gd name="T2" fmla="*/ 0 w 17"/>
                  <a:gd name="T3" fmla="*/ 8 h 16"/>
                  <a:gd name="T4" fmla="*/ 8 w 17"/>
                  <a:gd name="T5" fmla="*/ 16 h 16"/>
                  <a:gd name="T6" fmla="*/ 9 w 17"/>
                  <a:gd name="T7" fmla="*/ 16 h 16"/>
                  <a:gd name="T8" fmla="*/ 17 w 17"/>
                  <a:gd name="T9" fmla="*/ 8 h 16"/>
                  <a:gd name="T10" fmla="*/ 9 w 17"/>
                  <a:gd name="T11" fmla="*/ 0 h 16"/>
                  <a:gd name="T12" fmla="*/ 9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9" y="0"/>
                    </a:moveTo>
                    <a:cubicBezTo>
                      <a:pt x="4" y="0"/>
                      <a:pt x="1" y="3"/>
                      <a:pt x="0" y="8"/>
                    </a:cubicBezTo>
                    <a:cubicBezTo>
                      <a:pt x="0" y="12"/>
                      <a:pt x="4" y="16"/>
                      <a:pt x="8" y="16"/>
                    </a:cubicBezTo>
                    <a:cubicBezTo>
                      <a:pt x="8" y="16"/>
                      <a:pt x="9" y="16"/>
                      <a:pt x="9" y="16"/>
                    </a:cubicBezTo>
                    <a:cubicBezTo>
                      <a:pt x="13" y="16"/>
                      <a:pt x="17" y="13"/>
                      <a:pt x="17" y="8"/>
                    </a:cubicBezTo>
                    <a:cubicBezTo>
                      <a:pt x="17" y="4"/>
                      <a:pt x="14" y="0"/>
                      <a:pt x="9" y="0"/>
                    </a:cubicBezTo>
                    <a:cubicBezTo>
                      <a:pt x="9" y="0"/>
                      <a:pt x="9" y="0"/>
                      <a:pt x="9" y="0"/>
                    </a:cubicBezTo>
                  </a:path>
                </a:pathLst>
              </a:custGeom>
              <a:solidFill>
                <a:srgbClr val="E5B4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i$ļïďé"/>
              <p:cNvSpPr/>
              <p:nvPr/>
            </p:nvSpPr>
            <p:spPr bwMode="auto">
              <a:xfrm>
                <a:off x="7854950" y="3268663"/>
                <a:ext cx="66675" cy="66675"/>
              </a:xfrm>
              <a:custGeom>
                <a:avLst/>
                <a:gdLst>
                  <a:gd name="T0" fmla="*/ 10 w 20"/>
                  <a:gd name="T1" fmla="*/ 0 h 20"/>
                  <a:gd name="T2" fmla="*/ 1 w 20"/>
                  <a:gd name="T3" fmla="*/ 10 h 20"/>
                  <a:gd name="T4" fmla="*/ 10 w 20"/>
                  <a:gd name="T5" fmla="*/ 20 h 20"/>
                  <a:gd name="T6" fmla="*/ 10 w 20"/>
                  <a:gd name="T7" fmla="*/ 20 h 20"/>
                  <a:gd name="T8" fmla="*/ 20 w 20"/>
                  <a:gd name="T9" fmla="*/ 10 h 20"/>
                  <a:gd name="T10" fmla="*/ 11 w 20"/>
                  <a:gd name="T11" fmla="*/ 0 h 20"/>
                  <a:gd name="T12" fmla="*/ 10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0" y="0"/>
                    </a:moveTo>
                    <a:cubicBezTo>
                      <a:pt x="5" y="0"/>
                      <a:pt x="1" y="4"/>
                      <a:pt x="1" y="10"/>
                    </a:cubicBezTo>
                    <a:cubicBezTo>
                      <a:pt x="0" y="15"/>
                      <a:pt x="5" y="19"/>
                      <a:pt x="10" y="20"/>
                    </a:cubicBezTo>
                    <a:cubicBezTo>
                      <a:pt x="10" y="20"/>
                      <a:pt x="10" y="20"/>
                      <a:pt x="10" y="20"/>
                    </a:cubicBezTo>
                    <a:cubicBezTo>
                      <a:pt x="15" y="20"/>
                      <a:pt x="20" y="16"/>
                      <a:pt x="20" y="10"/>
                    </a:cubicBezTo>
                    <a:cubicBezTo>
                      <a:pt x="20" y="5"/>
                      <a:pt x="16" y="1"/>
                      <a:pt x="11" y="0"/>
                    </a:cubicBezTo>
                    <a:cubicBezTo>
                      <a:pt x="11" y="0"/>
                      <a:pt x="10" y="0"/>
                      <a:pt x="10" y="0"/>
                    </a:cubicBezTo>
                  </a:path>
                </a:pathLst>
              </a:custGeom>
              <a:solidFill>
                <a:srgbClr val="E5B4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iṧḻîḍê"/>
              <p:cNvSpPr/>
              <p:nvPr/>
            </p:nvSpPr>
            <p:spPr bwMode="auto">
              <a:xfrm>
                <a:off x="7323138" y="2162175"/>
                <a:ext cx="7938" cy="6350"/>
              </a:xfrm>
              <a:custGeom>
                <a:avLst/>
                <a:gdLst>
                  <a:gd name="T0" fmla="*/ 1 w 2"/>
                  <a:gd name="T1" fmla="*/ 0 h 2"/>
                  <a:gd name="T2" fmla="*/ 0 w 2"/>
                  <a:gd name="T3" fmla="*/ 2 h 2"/>
                  <a:gd name="T4" fmla="*/ 1 w 2"/>
                  <a:gd name="T5" fmla="*/ 2 h 2"/>
                  <a:gd name="T6" fmla="*/ 2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1"/>
                      <a:pt x="1" y="1"/>
                      <a:pt x="0" y="2"/>
                    </a:cubicBezTo>
                    <a:cubicBezTo>
                      <a:pt x="0" y="2"/>
                      <a:pt x="1" y="2"/>
                      <a:pt x="1" y="2"/>
                    </a:cubicBezTo>
                    <a:cubicBezTo>
                      <a:pt x="2" y="0"/>
                      <a:pt x="2" y="0"/>
                      <a:pt x="2" y="0"/>
                    </a:cubicBezTo>
                    <a:cubicBezTo>
                      <a:pt x="1" y="0"/>
                      <a:pt x="1" y="0"/>
                      <a:pt x="1" y="0"/>
                    </a:cubicBezTo>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îŝḷíḑê"/>
              <p:cNvSpPr/>
              <p:nvPr/>
            </p:nvSpPr>
            <p:spPr bwMode="auto">
              <a:xfrm>
                <a:off x="7016750" y="2135188"/>
                <a:ext cx="311150" cy="279400"/>
              </a:xfrm>
              <a:custGeom>
                <a:avLst/>
                <a:gdLst>
                  <a:gd name="T0" fmla="*/ 0 w 94"/>
                  <a:gd name="T1" fmla="*/ 0 h 85"/>
                  <a:gd name="T2" fmla="*/ 48 w 94"/>
                  <a:gd name="T3" fmla="*/ 85 h 85"/>
                  <a:gd name="T4" fmla="*/ 49 w 94"/>
                  <a:gd name="T5" fmla="*/ 85 h 85"/>
                  <a:gd name="T6" fmla="*/ 94 w 94"/>
                  <a:gd name="T7" fmla="*/ 10 h 85"/>
                  <a:gd name="T8" fmla="*/ 93 w 94"/>
                  <a:gd name="T9" fmla="*/ 10 h 85"/>
                  <a:gd name="T10" fmla="*/ 66 w 94"/>
                  <a:gd name="T11" fmla="*/ 28 h 85"/>
                  <a:gd name="T12" fmla="*/ 47 w 94"/>
                  <a:gd name="T13" fmla="*/ 31 h 85"/>
                  <a:gd name="T14" fmla="*/ 3 w 94"/>
                  <a:gd name="T15" fmla="*/ 0 h 85"/>
                  <a:gd name="T16" fmla="*/ 0 w 94"/>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5">
                    <a:moveTo>
                      <a:pt x="0" y="0"/>
                    </a:moveTo>
                    <a:cubicBezTo>
                      <a:pt x="48" y="85"/>
                      <a:pt x="48" y="85"/>
                      <a:pt x="48" y="85"/>
                    </a:cubicBezTo>
                    <a:cubicBezTo>
                      <a:pt x="49" y="85"/>
                      <a:pt x="49" y="85"/>
                      <a:pt x="49" y="85"/>
                    </a:cubicBezTo>
                    <a:cubicBezTo>
                      <a:pt x="94" y="10"/>
                      <a:pt x="94" y="10"/>
                      <a:pt x="94" y="10"/>
                    </a:cubicBezTo>
                    <a:cubicBezTo>
                      <a:pt x="94" y="10"/>
                      <a:pt x="93" y="10"/>
                      <a:pt x="93" y="10"/>
                    </a:cubicBezTo>
                    <a:cubicBezTo>
                      <a:pt x="86" y="18"/>
                      <a:pt x="76" y="24"/>
                      <a:pt x="66" y="28"/>
                    </a:cubicBezTo>
                    <a:cubicBezTo>
                      <a:pt x="59" y="30"/>
                      <a:pt x="53" y="31"/>
                      <a:pt x="47" y="31"/>
                    </a:cubicBezTo>
                    <a:cubicBezTo>
                      <a:pt x="26" y="31"/>
                      <a:pt x="11" y="18"/>
                      <a:pt x="3" y="0"/>
                    </a:cubicBezTo>
                    <a:cubicBezTo>
                      <a:pt x="0" y="0"/>
                      <a:pt x="0" y="0"/>
                      <a:pt x="0" y="0"/>
                    </a:cubicBezTo>
                  </a:path>
                </a:pathLst>
              </a:custGeom>
              <a:solidFill>
                <a:srgbClr val="E5B4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î$ḷîdé"/>
              <p:cNvSpPr/>
              <p:nvPr/>
            </p:nvSpPr>
            <p:spPr bwMode="auto">
              <a:xfrm>
                <a:off x="6983413" y="1712913"/>
                <a:ext cx="422275" cy="566738"/>
              </a:xfrm>
              <a:custGeom>
                <a:avLst/>
                <a:gdLst>
                  <a:gd name="T0" fmla="*/ 35 w 128"/>
                  <a:gd name="T1" fmla="*/ 21 h 172"/>
                  <a:gd name="T2" fmla="*/ 102 w 128"/>
                  <a:gd name="T3" fmla="*/ 26 h 172"/>
                  <a:gd name="T4" fmla="*/ 123 w 128"/>
                  <a:gd name="T5" fmla="*/ 99 h 172"/>
                  <a:gd name="T6" fmla="*/ 76 w 128"/>
                  <a:gd name="T7" fmla="*/ 156 h 172"/>
                  <a:gd name="T8" fmla="*/ 7 w 128"/>
                  <a:gd name="T9" fmla="*/ 83 h 172"/>
                  <a:gd name="T10" fmla="*/ 35 w 128"/>
                  <a:gd name="T11" fmla="*/ 21 h 172"/>
                </a:gdLst>
                <a:ahLst/>
                <a:cxnLst>
                  <a:cxn ang="0">
                    <a:pos x="T0" y="T1"/>
                  </a:cxn>
                  <a:cxn ang="0">
                    <a:pos x="T2" y="T3"/>
                  </a:cxn>
                  <a:cxn ang="0">
                    <a:pos x="T4" y="T5"/>
                  </a:cxn>
                  <a:cxn ang="0">
                    <a:pos x="T6" y="T7"/>
                  </a:cxn>
                  <a:cxn ang="0">
                    <a:pos x="T8" y="T9"/>
                  </a:cxn>
                  <a:cxn ang="0">
                    <a:pos x="T10" y="T11"/>
                  </a:cxn>
                </a:cxnLst>
                <a:rect l="0" t="0" r="r" b="b"/>
                <a:pathLst>
                  <a:path w="128" h="172">
                    <a:moveTo>
                      <a:pt x="35" y="21"/>
                    </a:moveTo>
                    <a:cubicBezTo>
                      <a:pt x="52" y="4"/>
                      <a:pt x="75" y="0"/>
                      <a:pt x="102" y="26"/>
                    </a:cubicBezTo>
                    <a:cubicBezTo>
                      <a:pt x="121" y="44"/>
                      <a:pt x="128" y="73"/>
                      <a:pt x="123" y="99"/>
                    </a:cubicBezTo>
                    <a:cubicBezTo>
                      <a:pt x="117" y="124"/>
                      <a:pt x="100" y="148"/>
                      <a:pt x="76" y="156"/>
                    </a:cubicBezTo>
                    <a:cubicBezTo>
                      <a:pt x="27" y="172"/>
                      <a:pt x="0" y="125"/>
                      <a:pt x="7" y="83"/>
                    </a:cubicBezTo>
                    <a:cubicBezTo>
                      <a:pt x="11" y="60"/>
                      <a:pt x="20" y="36"/>
                      <a:pt x="35" y="21"/>
                    </a:cubicBezTo>
                  </a:path>
                </a:pathLst>
              </a:custGeom>
              <a:solidFill>
                <a:srgbClr val="2932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íṡḻîḍé"/>
              <p:cNvSpPr/>
              <p:nvPr/>
            </p:nvSpPr>
            <p:spPr bwMode="auto">
              <a:xfrm>
                <a:off x="7105650" y="1825625"/>
                <a:ext cx="192088" cy="101600"/>
              </a:xfrm>
              <a:custGeom>
                <a:avLst/>
                <a:gdLst>
                  <a:gd name="T0" fmla="*/ 58 w 58"/>
                  <a:gd name="T1" fmla="*/ 2 h 31"/>
                  <a:gd name="T2" fmla="*/ 28 w 58"/>
                  <a:gd name="T3" fmla="*/ 30 h 31"/>
                  <a:gd name="T4" fmla="*/ 0 w 58"/>
                  <a:gd name="T5" fmla="*/ 0 h 31"/>
                  <a:gd name="T6" fmla="*/ 58 w 58"/>
                  <a:gd name="T7" fmla="*/ 2 h 31"/>
                </a:gdLst>
                <a:ahLst/>
                <a:cxnLst>
                  <a:cxn ang="0">
                    <a:pos x="T0" y="T1"/>
                  </a:cxn>
                  <a:cxn ang="0">
                    <a:pos x="T2" y="T3"/>
                  </a:cxn>
                  <a:cxn ang="0">
                    <a:pos x="T4" y="T5"/>
                  </a:cxn>
                  <a:cxn ang="0">
                    <a:pos x="T6" y="T7"/>
                  </a:cxn>
                </a:cxnLst>
                <a:rect l="0" t="0" r="r" b="b"/>
                <a:pathLst>
                  <a:path w="58" h="31">
                    <a:moveTo>
                      <a:pt x="58" y="2"/>
                    </a:moveTo>
                    <a:cubicBezTo>
                      <a:pt x="57" y="18"/>
                      <a:pt x="44" y="31"/>
                      <a:pt x="28" y="30"/>
                    </a:cubicBezTo>
                    <a:cubicBezTo>
                      <a:pt x="12" y="29"/>
                      <a:pt x="0" y="16"/>
                      <a:pt x="0" y="0"/>
                    </a:cubicBezTo>
                    <a:lnTo>
                      <a:pt x="58"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îṥļíḓé"/>
              <p:cNvSpPr/>
              <p:nvPr/>
            </p:nvSpPr>
            <p:spPr bwMode="auto">
              <a:xfrm>
                <a:off x="6983413" y="2135188"/>
                <a:ext cx="192088" cy="339725"/>
              </a:xfrm>
              <a:custGeom>
                <a:avLst/>
                <a:gdLst>
                  <a:gd name="T0" fmla="*/ 21 w 121"/>
                  <a:gd name="T1" fmla="*/ 0 h 214"/>
                  <a:gd name="T2" fmla="*/ 0 w 121"/>
                  <a:gd name="T3" fmla="*/ 8 h 214"/>
                  <a:gd name="T4" fmla="*/ 113 w 121"/>
                  <a:gd name="T5" fmla="*/ 214 h 214"/>
                  <a:gd name="T6" fmla="*/ 113 w 121"/>
                  <a:gd name="T7" fmla="*/ 176 h 214"/>
                  <a:gd name="T8" fmla="*/ 121 w 121"/>
                  <a:gd name="T9" fmla="*/ 176 h 214"/>
                  <a:gd name="T10" fmla="*/ 21 w 121"/>
                  <a:gd name="T11" fmla="*/ 0 h 214"/>
                </a:gdLst>
                <a:ahLst/>
                <a:cxnLst>
                  <a:cxn ang="0">
                    <a:pos x="T0" y="T1"/>
                  </a:cxn>
                  <a:cxn ang="0">
                    <a:pos x="T2" y="T3"/>
                  </a:cxn>
                  <a:cxn ang="0">
                    <a:pos x="T4" y="T5"/>
                  </a:cxn>
                  <a:cxn ang="0">
                    <a:pos x="T6" y="T7"/>
                  </a:cxn>
                  <a:cxn ang="0">
                    <a:pos x="T8" y="T9"/>
                  </a:cxn>
                  <a:cxn ang="0">
                    <a:pos x="T10" y="T11"/>
                  </a:cxn>
                </a:cxnLst>
                <a:rect l="0" t="0" r="r" b="b"/>
                <a:pathLst>
                  <a:path w="121" h="214">
                    <a:moveTo>
                      <a:pt x="21" y="0"/>
                    </a:moveTo>
                    <a:lnTo>
                      <a:pt x="0" y="8"/>
                    </a:lnTo>
                    <a:lnTo>
                      <a:pt x="113" y="214"/>
                    </a:lnTo>
                    <a:lnTo>
                      <a:pt x="113" y="176"/>
                    </a:lnTo>
                    <a:lnTo>
                      <a:pt x="121" y="176"/>
                    </a:lnTo>
                    <a:lnTo>
                      <a:pt x="21" y="0"/>
                    </a:lnTo>
                    <a:close/>
                  </a:path>
                </a:pathLst>
              </a:custGeom>
              <a:solidFill>
                <a:srgbClr val="CBA0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slïďe"/>
              <p:cNvSpPr/>
              <p:nvPr/>
            </p:nvSpPr>
            <p:spPr bwMode="auto">
              <a:xfrm>
                <a:off x="6983413" y="2135188"/>
                <a:ext cx="192088" cy="339725"/>
              </a:xfrm>
              <a:custGeom>
                <a:avLst/>
                <a:gdLst>
                  <a:gd name="T0" fmla="*/ 21 w 121"/>
                  <a:gd name="T1" fmla="*/ 0 h 214"/>
                  <a:gd name="T2" fmla="*/ 0 w 121"/>
                  <a:gd name="T3" fmla="*/ 8 h 214"/>
                  <a:gd name="T4" fmla="*/ 113 w 121"/>
                  <a:gd name="T5" fmla="*/ 214 h 214"/>
                  <a:gd name="T6" fmla="*/ 113 w 121"/>
                  <a:gd name="T7" fmla="*/ 176 h 214"/>
                  <a:gd name="T8" fmla="*/ 121 w 121"/>
                  <a:gd name="T9" fmla="*/ 176 h 214"/>
                  <a:gd name="T10" fmla="*/ 21 w 121"/>
                  <a:gd name="T11" fmla="*/ 0 h 214"/>
                </a:gdLst>
                <a:ahLst/>
                <a:cxnLst>
                  <a:cxn ang="0">
                    <a:pos x="T0" y="T1"/>
                  </a:cxn>
                  <a:cxn ang="0">
                    <a:pos x="T2" y="T3"/>
                  </a:cxn>
                  <a:cxn ang="0">
                    <a:pos x="T4" y="T5"/>
                  </a:cxn>
                  <a:cxn ang="0">
                    <a:pos x="T6" y="T7"/>
                  </a:cxn>
                  <a:cxn ang="0">
                    <a:pos x="T8" y="T9"/>
                  </a:cxn>
                  <a:cxn ang="0">
                    <a:pos x="T10" y="T11"/>
                  </a:cxn>
                </a:cxnLst>
                <a:rect l="0" t="0" r="r" b="b"/>
                <a:pathLst>
                  <a:path w="121" h="214">
                    <a:moveTo>
                      <a:pt x="21" y="0"/>
                    </a:moveTo>
                    <a:lnTo>
                      <a:pt x="0" y="8"/>
                    </a:lnTo>
                    <a:lnTo>
                      <a:pt x="113" y="214"/>
                    </a:lnTo>
                    <a:lnTo>
                      <a:pt x="113" y="176"/>
                    </a:lnTo>
                    <a:lnTo>
                      <a:pt x="121" y="176"/>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îSḻíḍé"/>
              <p:cNvSpPr/>
              <p:nvPr/>
            </p:nvSpPr>
            <p:spPr bwMode="auto">
              <a:xfrm>
                <a:off x="7327900" y="2168525"/>
                <a:ext cx="15875" cy="3175"/>
              </a:xfrm>
              <a:custGeom>
                <a:avLst/>
                <a:gdLst>
                  <a:gd name="T0" fmla="*/ 0 w 5"/>
                  <a:gd name="T1" fmla="*/ 0 h 1"/>
                  <a:gd name="T2" fmla="*/ 0 w 5"/>
                  <a:gd name="T3" fmla="*/ 0 h 1"/>
                  <a:gd name="T4" fmla="*/ 5 w 5"/>
                  <a:gd name="T5" fmla="*/ 1 h 1"/>
                  <a:gd name="T6" fmla="*/ 0 w 5"/>
                  <a:gd name="T7" fmla="*/ 0 h 1"/>
                </a:gdLst>
                <a:ahLst/>
                <a:cxnLst>
                  <a:cxn ang="0">
                    <a:pos x="T0" y="T1"/>
                  </a:cxn>
                  <a:cxn ang="0">
                    <a:pos x="T2" y="T3"/>
                  </a:cxn>
                  <a:cxn ang="0">
                    <a:pos x="T4" y="T5"/>
                  </a:cxn>
                  <a:cxn ang="0">
                    <a:pos x="T6" y="T7"/>
                  </a:cxn>
                </a:cxnLst>
                <a:rect l="0" t="0" r="r" b="b"/>
                <a:pathLst>
                  <a:path w="5" h="1">
                    <a:moveTo>
                      <a:pt x="0" y="0"/>
                    </a:moveTo>
                    <a:cubicBezTo>
                      <a:pt x="0" y="0"/>
                      <a:pt x="0" y="0"/>
                      <a:pt x="0" y="0"/>
                    </a:cubicBezTo>
                    <a:cubicBezTo>
                      <a:pt x="2" y="0"/>
                      <a:pt x="3" y="1"/>
                      <a:pt x="5" y="1"/>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ïs1íḑé"/>
              <p:cNvSpPr/>
              <p:nvPr/>
            </p:nvSpPr>
            <p:spPr bwMode="auto">
              <a:xfrm>
                <a:off x="7178675" y="2168525"/>
                <a:ext cx="184150" cy="296863"/>
              </a:xfrm>
              <a:custGeom>
                <a:avLst/>
                <a:gdLst>
                  <a:gd name="T0" fmla="*/ 45 w 56"/>
                  <a:gd name="T1" fmla="*/ 0 h 90"/>
                  <a:gd name="T2" fmla="*/ 0 w 56"/>
                  <a:gd name="T3" fmla="*/ 75 h 90"/>
                  <a:gd name="T4" fmla="*/ 4 w 56"/>
                  <a:gd name="T5" fmla="*/ 75 h 90"/>
                  <a:gd name="T6" fmla="*/ 4 w 56"/>
                  <a:gd name="T7" fmla="*/ 90 h 90"/>
                  <a:gd name="T8" fmla="*/ 56 w 56"/>
                  <a:gd name="T9" fmla="*/ 3 h 90"/>
                  <a:gd name="T10" fmla="*/ 50 w 56"/>
                  <a:gd name="T11" fmla="*/ 1 h 90"/>
                  <a:gd name="T12" fmla="*/ 45 w 56"/>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56" h="90">
                    <a:moveTo>
                      <a:pt x="45" y="0"/>
                    </a:moveTo>
                    <a:cubicBezTo>
                      <a:pt x="0" y="75"/>
                      <a:pt x="0" y="75"/>
                      <a:pt x="0" y="75"/>
                    </a:cubicBezTo>
                    <a:cubicBezTo>
                      <a:pt x="4" y="75"/>
                      <a:pt x="4" y="75"/>
                      <a:pt x="4" y="75"/>
                    </a:cubicBezTo>
                    <a:cubicBezTo>
                      <a:pt x="4" y="90"/>
                      <a:pt x="4" y="90"/>
                      <a:pt x="4" y="90"/>
                    </a:cubicBezTo>
                    <a:cubicBezTo>
                      <a:pt x="56" y="3"/>
                      <a:pt x="56" y="3"/>
                      <a:pt x="56" y="3"/>
                    </a:cubicBezTo>
                    <a:cubicBezTo>
                      <a:pt x="50" y="1"/>
                      <a:pt x="50" y="1"/>
                      <a:pt x="50" y="1"/>
                    </a:cubicBezTo>
                    <a:cubicBezTo>
                      <a:pt x="48" y="1"/>
                      <a:pt x="47" y="0"/>
                      <a:pt x="45" y="0"/>
                    </a:cubicBezTo>
                  </a:path>
                </a:pathLst>
              </a:custGeom>
              <a:solidFill>
                <a:srgbClr val="CBA0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ïṩ1iḍè"/>
              <p:cNvSpPr/>
              <p:nvPr/>
            </p:nvSpPr>
            <p:spPr bwMode="auto">
              <a:xfrm>
                <a:off x="7175500" y="24145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FA2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ṡľídê"/>
              <p:cNvSpPr/>
              <p:nvPr/>
            </p:nvSpPr>
            <p:spPr bwMode="auto">
              <a:xfrm>
                <a:off x="7175500" y="2414588"/>
                <a:ext cx="3175" cy="317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íś1iḓè"/>
              <p:cNvSpPr/>
              <p:nvPr/>
            </p:nvSpPr>
            <p:spPr bwMode="auto">
              <a:xfrm>
                <a:off x="7165975" y="3467100"/>
                <a:ext cx="25400" cy="46038"/>
              </a:xfrm>
              <a:custGeom>
                <a:avLst/>
                <a:gdLst>
                  <a:gd name="T0" fmla="*/ 3 w 8"/>
                  <a:gd name="T1" fmla="*/ 0 h 14"/>
                  <a:gd name="T2" fmla="*/ 0 w 8"/>
                  <a:gd name="T3" fmla="*/ 3 h 14"/>
                  <a:gd name="T4" fmla="*/ 0 w 8"/>
                  <a:gd name="T5" fmla="*/ 14 h 14"/>
                  <a:gd name="T6" fmla="*/ 8 w 8"/>
                  <a:gd name="T7" fmla="*/ 13 h 14"/>
                  <a:gd name="T8" fmla="*/ 8 w 8"/>
                  <a:gd name="T9" fmla="*/ 4 h 14"/>
                  <a:gd name="T10" fmla="*/ 3 w 8"/>
                  <a:gd name="T11" fmla="*/ 0 h 14"/>
                </a:gdLst>
                <a:ahLst/>
                <a:cxnLst>
                  <a:cxn ang="0">
                    <a:pos x="T0" y="T1"/>
                  </a:cxn>
                  <a:cxn ang="0">
                    <a:pos x="T2" y="T3"/>
                  </a:cxn>
                  <a:cxn ang="0">
                    <a:pos x="T4" y="T5"/>
                  </a:cxn>
                  <a:cxn ang="0">
                    <a:pos x="T6" y="T7"/>
                  </a:cxn>
                  <a:cxn ang="0">
                    <a:pos x="T8" y="T9"/>
                  </a:cxn>
                  <a:cxn ang="0">
                    <a:pos x="T10" y="T11"/>
                  </a:cxn>
                </a:cxnLst>
                <a:rect l="0" t="0" r="r" b="b"/>
                <a:pathLst>
                  <a:path w="8" h="14">
                    <a:moveTo>
                      <a:pt x="3" y="0"/>
                    </a:moveTo>
                    <a:cubicBezTo>
                      <a:pt x="3" y="0"/>
                      <a:pt x="2" y="1"/>
                      <a:pt x="0" y="3"/>
                    </a:cubicBezTo>
                    <a:cubicBezTo>
                      <a:pt x="0" y="14"/>
                      <a:pt x="0" y="14"/>
                      <a:pt x="0" y="14"/>
                    </a:cubicBezTo>
                    <a:cubicBezTo>
                      <a:pt x="8" y="13"/>
                      <a:pt x="8" y="13"/>
                      <a:pt x="8" y="13"/>
                    </a:cubicBezTo>
                    <a:cubicBezTo>
                      <a:pt x="8" y="4"/>
                      <a:pt x="8" y="4"/>
                      <a:pt x="8" y="4"/>
                    </a:cubicBezTo>
                    <a:cubicBezTo>
                      <a:pt x="6" y="3"/>
                      <a:pt x="5" y="2"/>
                      <a:pt x="3" y="0"/>
                    </a:cubicBezTo>
                  </a:path>
                </a:pathLst>
              </a:custGeom>
              <a:solidFill>
                <a:srgbClr val="252D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îṣľîďe"/>
              <p:cNvSpPr/>
              <p:nvPr/>
            </p:nvSpPr>
            <p:spPr bwMode="auto">
              <a:xfrm>
                <a:off x="7162800" y="2465388"/>
                <a:ext cx="28575" cy="1014413"/>
              </a:xfrm>
              <a:custGeom>
                <a:avLst/>
                <a:gdLst>
                  <a:gd name="T0" fmla="*/ 9 w 9"/>
                  <a:gd name="T1" fmla="*/ 0 h 308"/>
                  <a:gd name="T2" fmla="*/ 3 w 9"/>
                  <a:gd name="T3" fmla="*/ 9 h 308"/>
                  <a:gd name="T4" fmla="*/ 0 w 9"/>
                  <a:gd name="T5" fmla="*/ 3 h 308"/>
                  <a:gd name="T6" fmla="*/ 1 w 9"/>
                  <a:gd name="T7" fmla="*/ 307 h 308"/>
                  <a:gd name="T8" fmla="*/ 4 w 9"/>
                  <a:gd name="T9" fmla="*/ 304 h 308"/>
                  <a:gd name="T10" fmla="*/ 9 w 9"/>
                  <a:gd name="T11" fmla="*/ 308 h 308"/>
                  <a:gd name="T12" fmla="*/ 9 w 9"/>
                  <a:gd name="T13" fmla="*/ 0 h 308"/>
                </a:gdLst>
                <a:ahLst/>
                <a:cxnLst>
                  <a:cxn ang="0">
                    <a:pos x="T0" y="T1"/>
                  </a:cxn>
                  <a:cxn ang="0">
                    <a:pos x="T2" y="T3"/>
                  </a:cxn>
                  <a:cxn ang="0">
                    <a:pos x="T4" y="T5"/>
                  </a:cxn>
                  <a:cxn ang="0">
                    <a:pos x="T6" y="T7"/>
                  </a:cxn>
                  <a:cxn ang="0">
                    <a:pos x="T8" y="T9"/>
                  </a:cxn>
                  <a:cxn ang="0">
                    <a:pos x="T10" y="T11"/>
                  </a:cxn>
                  <a:cxn ang="0">
                    <a:pos x="T12" y="T13"/>
                  </a:cxn>
                </a:cxnLst>
                <a:rect l="0" t="0" r="r" b="b"/>
                <a:pathLst>
                  <a:path w="9" h="308">
                    <a:moveTo>
                      <a:pt x="9" y="0"/>
                    </a:moveTo>
                    <a:cubicBezTo>
                      <a:pt x="3" y="9"/>
                      <a:pt x="3" y="9"/>
                      <a:pt x="3" y="9"/>
                    </a:cubicBezTo>
                    <a:cubicBezTo>
                      <a:pt x="0" y="3"/>
                      <a:pt x="0" y="3"/>
                      <a:pt x="0" y="3"/>
                    </a:cubicBezTo>
                    <a:cubicBezTo>
                      <a:pt x="1" y="307"/>
                      <a:pt x="1" y="307"/>
                      <a:pt x="1" y="307"/>
                    </a:cubicBezTo>
                    <a:cubicBezTo>
                      <a:pt x="3" y="305"/>
                      <a:pt x="4" y="304"/>
                      <a:pt x="4" y="304"/>
                    </a:cubicBezTo>
                    <a:cubicBezTo>
                      <a:pt x="6" y="306"/>
                      <a:pt x="7" y="307"/>
                      <a:pt x="9" y="308"/>
                    </a:cubicBezTo>
                    <a:cubicBezTo>
                      <a:pt x="9" y="0"/>
                      <a:pt x="9" y="0"/>
                      <a:pt x="9" y="0"/>
                    </a:cubicBezTo>
                  </a:path>
                </a:pathLst>
              </a:custGeom>
              <a:solidFill>
                <a:srgbClr val="E5B4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îsḻiďè"/>
              <p:cNvSpPr/>
              <p:nvPr/>
            </p:nvSpPr>
            <p:spPr bwMode="auto">
              <a:xfrm>
                <a:off x="7162800" y="2414588"/>
                <a:ext cx="28575" cy="79375"/>
              </a:xfrm>
              <a:custGeom>
                <a:avLst/>
                <a:gdLst>
                  <a:gd name="T0" fmla="*/ 18 w 18"/>
                  <a:gd name="T1" fmla="*/ 0 h 50"/>
                  <a:gd name="T2" fmla="*/ 10 w 18"/>
                  <a:gd name="T3" fmla="*/ 0 h 50"/>
                  <a:gd name="T4" fmla="*/ 8 w 18"/>
                  <a:gd name="T5" fmla="*/ 2 h 50"/>
                  <a:gd name="T6" fmla="*/ 8 w 18"/>
                  <a:gd name="T7" fmla="*/ 0 h 50"/>
                  <a:gd name="T8" fmla="*/ 0 w 18"/>
                  <a:gd name="T9" fmla="*/ 0 h 50"/>
                  <a:gd name="T10" fmla="*/ 0 w 18"/>
                  <a:gd name="T11" fmla="*/ 38 h 50"/>
                  <a:gd name="T12" fmla="*/ 6 w 18"/>
                  <a:gd name="T13" fmla="*/ 50 h 50"/>
                  <a:gd name="T14" fmla="*/ 18 w 18"/>
                  <a:gd name="T15" fmla="*/ 32 h 50"/>
                  <a:gd name="T16" fmla="*/ 18 w 1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0">
                    <a:moveTo>
                      <a:pt x="18" y="0"/>
                    </a:moveTo>
                    <a:lnTo>
                      <a:pt x="10" y="0"/>
                    </a:lnTo>
                    <a:lnTo>
                      <a:pt x="8" y="2"/>
                    </a:lnTo>
                    <a:lnTo>
                      <a:pt x="8" y="0"/>
                    </a:lnTo>
                    <a:lnTo>
                      <a:pt x="0" y="0"/>
                    </a:lnTo>
                    <a:lnTo>
                      <a:pt x="0" y="38"/>
                    </a:lnTo>
                    <a:lnTo>
                      <a:pt x="6" y="50"/>
                    </a:lnTo>
                    <a:lnTo>
                      <a:pt x="18" y="32"/>
                    </a:lnTo>
                    <a:lnTo>
                      <a:pt x="18" y="0"/>
                    </a:lnTo>
                    <a:close/>
                  </a:path>
                </a:pathLst>
              </a:custGeom>
              <a:solidFill>
                <a:srgbClr val="B7903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sḻïḑe"/>
              <p:cNvSpPr/>
              <p:nvPr/>
            </p:nvSpPr>
            <p:spPr bwMode="auto">
              <a:xfrm>
                <a:off x="7162800" y="2414588"/>
                <a:ext cx="28575" cy="79375"/>
              </a:xfrm>
              <a:custGeom>
                <a:avLst/>
                <a:gdLst>
                  <a:gd name="T0" fmla="*/ 18 w 18"/>
                  <a:gd name="T1" fmla="*/ 0 h 50"/>
                  <a:gd name="T2" fmla="*/ 10 w 18"/>
                  <a:gd name="T3" fmla="*/ 0 h 50"/>
                  <a:gd name="T4" fmla="*/ 8 w 18"/>
                  <a:gd name="T5" fmla="*/ 2 h 50"/>
                  <a:gd name="T6" fmla="*/ 8 w 18"/>
                  <a:gd name="T7" fmla="*/ 0 h 50"/>
                  <a:gd name="T8" fmla="*/ 0 w 18"/>
                  <a:gd name="T9" fmla="*/ 0 h 50"/>
                  <a:gd name="T10" fmla="*/ 0 w 18"/>
                  <a:gd name="T11" fmla="*/ 38 h 50"/>
                  <a:gd name="T12" fmla="*/ 6 w 18"/>
                  <a:gd name="T13" fmla="*/ 50 h 50"/>
                  <a:gd name="T14" fmla="*/ 18 w 18"/>
                  <a:gd name="T15" fmla="*/ 32 h 50"/>
                  <a:gd name="T16" fmla="*/ 18 w 18"/>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50">
                    <a:moveTo>
                      <a:pt x="18" y="0"/>
                    </a:moveTo>
                    <a:lnTo>
                      <a:pt x="10" y="0"/>
                    </a:lnTo>
                    <a:lnTo>
                      <a:pt x="8" y="2"/>
                    </a:lnTo>
                    <a:lnTo>
                      <a:pt x="8" y="0"/>
                    </a:lnTo>
                    <a:lnTo>
                      <a:pt x="0" y="0"/>
                    </a:lnTo>
                    <a:lnTo>
                      <a:pt x="0" y="38"/>
                    </a:lnTo>
                    <a:lnTo>
                      <a:pt x="6" y="50"/>
                    </a:lnTo>
                    <a:lnTo>
                      <a:pt x="18" y="32"/>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4" name="文本框 3"/>
            <p:cNvSpPr txBox="1"/>
            <p:nvPr/>
          </p:nvSpPr>
          <p:spPr>
            <a:xfrm>
              <a:off x="1870" y="4128"/>
              <a:ext cx="1600" cy="1127"/>
            </a:xfrm>
            <a:prstGeom prst="rect">
              <a:avLst/>
            </a:prstGeom>
            <a:noFill/>
          </p:spPr>
          <p:txBody>
            <a:bodyPr wrap="square" rtlCol="0" anchor="t">
              <a:spAutoFit/>
            </a:bodyPr>
            <a:lstStyle/>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动火前</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algn="ct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a:t>
              </a:r>
              <a:r>
                <a:rPr lang="zh-CN" altLang="en-US" sz="1865" b="1">
                  <a:solidFill>
                    <a:srgbClr val="C00000"/>
                  </a:solidFill>
                  <a:latin typeface="微软雅黑" panose="020B0503020204020204" charset="-122"/>
                  <a:ea typeface="微软雅黑" panose="020B0503020204020204" charset="-122"/>
                </a:rPr>
                <a:t>八不</a:t>
              </a:r>
              <a:r>
                <a:rPr lang="zh-CN" altLang="en-US" sz="1865" b="1">
                  <a:solidFill>
                    <a:schemeClr val="tx1">
                      <a:lumMod val="75000"/>
                      <a:lumOff val="25000"/>
                    </a:schemeClr>
                  </a:solidFill>
                  <a:latin typeface="微软雅黑" panose="020B0503020204020204" charset="-122"/>
                  <a:ea typeface="微软雅黑" panose="020B0503020204020204" charset="-122"/>
                </a:rPr>
                <a:t>”</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242654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54" name="组合 53"/>
          <p:cNvGrpSpPr/>
          <p:nvPr>
            <p:custDataLst>
              <p:tags r:id="rId1"/>
            </p:custDataLst>
          </p:nvPr>
        </p:nvGrpSpPr>
        <p:grpSpPr>
          <a:xfrm>
            <a:off x="592667" y="2782147"/>
            <a:ext cx="2574333" cy="2757593"/>
            <a:chOff x="4530725" y="2474913"/>
            <a:chExt cx="1781175" cy="1908175"/>
          </a:xfrm>
        </p:grpSpPr>
        <p:sp>
          <p:nvSpPr>
            <p:cNvPr id="3" name="Freeform 5"/>
            <p:cNvSpPr/>
            <p:nvPr>
              <p:custDataLst>
                <p:tags r:id="rId2"/>
              </p:custDataLst>
            </p:nvPr>
          </p:nvSpPr>
          <p:spPr bwMode="auto">
            <a:xfrm>
              <a:off x="4530725" y="4084638"/>
              <a:ext cx="368300" cy="298450"/>
            </a:xfrm>
            <a:custGeom>
              <a:avLst/>
              <a:gdLst>
                <a:gd name="T0" fmla="*/ 92 w 232"/>
                <a:gd name="T1" fmla="*/ 0 h 188"/>
                <a:gd name="T2" fmla="*/ 46 w 232"/>
                <a:gd name="T3" fmla="*/ 30 h 188"/>
                <a:gd name="T4" fmla="*/ 46 w 232"/>
                <a:gd name="T5" fmla="*/ 30 h 188"/>
                <a:gd name="T6" fmla="*/ 32 w 232"/>
                <a:gd name="T7" fmla="*/ 38 h 188"/>
                <a:gd name="T8" fmla="*/ 20 w 232"/>
                <a:gd name="T9" fmla="*/ 50 h 188"/>
                <a:gd name="T10" fmla="*/ 8 w 232"/>
                <a:gd name="T11" fmla="*/ 66 h 188"/>
                <a:gd name="T12" fmla="*/ 0 w 232"/>
                <a:gd name="T13" fmla="*/ 82 h 188"/>
                <a:gd name="T14" fmla="*/ 98 w 232"/>
                <a:gd name="T15" fmla="*/ 160 h 188"/>
                <a:gd name="T16" fmla="*/ 98 w 232"/>
                <a:gd name="T17" fmla="*/ 160 h 188"/>
                <a:gd name="T18" fmla="*/ 118 w 232"/>
                <a:gd name="T19" fmla="*/ 174 h 188"/>
                <a:gd name="T20" fmla="*/ 136 w 232"/>
                <a:gd name="T21" fmla="*/ 182 h 188"/>
                <a:gd name="T22" fmla="*/ 154 w 232"/>
                <a:gd name="T23" fmla="*/ 184 h 188"/>
                <a:gd name="T24" fmla="*/ 178 w 232"/>
                <a:gd name="T25" fmla="*/ 186 h 188"/>
                <a:gd name="T26" fmla="*/ 232 w 232"/>
                <a:gd name="T27" fmla="*/ 188 h 188"/>
                <a:gd name="T28" fmla="*/ 232 w 232"/>
                <a:gd name="T29" fmla="*/ 188 h 188"/>
                <a:gd name="T30" fmla="*/ 232 w 232"/>
                <a:gd name="T31" fmla="*/ 176 h 188"/>
                <a:gd name="T32" fmla="*/ 230 w 232"/>
                <a:gd name="T33" fmla="*/ 166 h 188"/>
                <a:gd name="T34" fmla="*/ 228 w 232"/>
                <a:gd name="T35" fmla="*/ 156 h 188"/>
                <a:gd name="T36" fmla="*/ 224 w 232"/>
                <a:gd name="T37" fmla="*/ 148 h 188"/>
                <a:gd name="T38" fmla="*/ 220 w 232"/>
                <a:gd name="T39" fmla="*/ 142 h 188"/>
                <a:gd name="T40" fmla="*/ 214 w 232"/>
                <a:gd name="T41" fmla="*/ 136 h 188"/>
                <a:gd name="T42" fmla="*/ 204 w 232"/>
                <a:gd name="T43" fmla="*/ 128 h 188"/>
                <a:gd name="T44" fmla="*/ 190 w 232"/>
                <a:gd name="T45" fmla="*/ 122 h 188"/>
                <a:gd name="T46" fmla="*/ 178 w 232"/>
                <a:gd name="T47" fmla="*/ 120 h 188"/>
                <a:gd name="T48" fmla="*/ 156 w 232"/>
                <a:gd name="T49" fmla="*/ 114 h 188"/>
                <a:gd name="T50" fmla="*/ 156 w 232"/>
                <a:gd name="T51" fmla="*/ 114 h 188"/>
                <a:gd name="T52" fmla="*/ 130 w 232"/>
                <a:gd name="T53" fmla="*/ 94 h 188"/>
                <a:gd name="T54" fmla="*/ 122 w 232"/>
                <a:gd name="T55" fmla="*/ 84 h 188"/>
                <a:gd name="T56" fmla="*/ 120 w 232"/>
                <a:gd name="T57" fmla="*/ 80 h 188"/>
                <a:gd name="T58" fmla="*/ 120 w 232"/>
                <a:gd name="T59" fmla="*/ 74 h 188"/>
                <a:gd name="T60" fmla="*/ 150 w 232"/>
                <a:gd name="T61" fmla="*/ 50 h 188"/>
                <a:gd name="T62" fmla="*/ 92 w 232"/>
                <a:gd name="T6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2" h="188">
                  <a:moveTo>
                    <a:pt x="92" y="0"/>
                  </a:moveTo>
                  <a:lnTo>
                    <a:pt x="46" y="30"/>
                  </a:lnTo>
                  <a:lnTo>
                    <a:pt x="46" y="30"/>
                  </a:lnTo>
                  <a:lnTo>
                    <a:pt x="32" y="38"/>
                  </a:lnTo>
                  <a:lnTo>
                    <a:pt x="20" y="50"/>
                  </a:lnTo>
                  <a:lnTo>
                    <a:pt x="8" y="66"/>
                  </a:lnTo>
                  <a:lnTo>
                    <a:pt x="0" y="82"/>
                  </a:lnTo>
                  <a:lnTo>
                    <a:pt x="98" y="160"/>
                  </a:lnTo>
                  <a:lnTo>
                    <a:pt x="98" y="160"/>
                  </a:lnTo>
                  <a:lnTo>
                    <a:pt x="118" y="174"/>
                  </a:lnTo>
                  <a:lnTo>
                    <a:pt x="136" y="182"/>
                  </a:lnTo>
                  <a:lnTo>
                    <a:pt x="154" y="184"/>
                  </a:lnTo>
                  <a:lnTo>
                    <a:pt x="178" y="186"/>
                  </a:lnTo>
                  <a:lnTo>
                    <a:pt x="232" y="188"/>
                  </a:lnTo>
                  <a:lnTo>
                    <a:pt x="232" y="188"/>
                  </a:lnTo>
                  <a:lnTo>
                    <a:pt x="232" y="176"/>
                  </a:lnTo>
                  <a:lnTo>
                    <a:pt x="230" y="166"/>
                  </a:lnTo>
                  <a:lnTo>
                    <a:pt x="228" y="156"/>
                  </a:lnTo>
                  <a:lnTo>
                    <a:pt x="224" y="148"/>
                  </a:lnTo>
                  <a:lnTo>
                    <a:pt x="220" y="142"/>
                  </a:lnTo>
                  <a:lnTo>
                    <a:pt x="214" y="136"/>
                  </a:lnTo>
                  <a:lnTo>
                    <a:pt x="204" y="128"/>
                  </a:lnTo>
                  <a:lnTo>
                    <a:pt x="190" y="122"/>
                  </a:lnTo>
                  <a:lnTo>
                    <a:pt x="178" y="120"/>
                  </a:lnTo>
                  <a:lnTo>
                    <a:pt x="156" y="114"/>
                  </a:lnTo>
                  <a:lnTo>
                    <a:pt x="156" y="114"/>
                  </a:lnTo>
                  <a:lnTo>
                    <a:pt x="130" y="94"/>
                  </a:lnTo>
                  <a:lnTo>
                    <a:pt x="122" y="84"/>
                  </a:lnTo>
                  <a:lnTo>
                    <a:pt x="120" y="80"/>
                  </a:lnTo>
                  <a:lnTo>
                    <a:pt x="120" y="74"/>
                  </a:lnTo>
                  <a:lnTo>
                    <a:pt x="150" y="50"/>
                  </a:lnTo>
                  <a:lnTo>
                    <a:pt x="92" y="0"/>
                  </a:lnTo>
                  <a:close/>
                </a:path>
              </a:pathLst>
            </a:custGeom>
            <a:solidFill>
              <a:srgbClr val="6B35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custDataLst>
                <p:tags r:id="rId3"/>
              </p:custDataLst>
            </p:nvPr>
          </p:nvSpPr>
          <p:spPr bwMode="auto">
            <a:xfrm>
              <a:off x="4603750" y="4087813"/>
              <a:ext cx="190500" cy="120650"/>
            </a:xfrm>
            <a:custGeom>
              <a:avLst/>
              <a:gdLst>
                <a:gd name="T0" fmla="*/ 44 w 120"/>
                <a:gd name="T1" fmla="*/ 0 h 76"/>
                <a:gd name="T2" fmla="*/ 0 w 120"/>
                <a:gd name="T3" fmla="*/ 28 h 76"/>
                <a:gd name="T4" fmla="*/ 0 w 120"/>
                <a:gd name="T5" fmla="*/ 28 h 76"/>
                <a:gd name="T6" fmla="*/ 0 w 120"/>
                <a:gd name="T7" fmla="*/ 28 h 76"/>
                <a:gd name="T8" fmla="*/ 4 w 120"/>
                <a:gd name="T9" fmla="*/ 38 h 76"/>
                <a:gd name="T10" fmla="*/ 10 w 120"/>
                <a:gd name="T11" fmla="*/ 48 h 76"/>
                <a:gd name="T12" fmla="*/ 18 w 120"/>
                <a:gd name="T13" fmla="*/ 56 h 76"/>
                <a:gd name="T14" fmla="*/ 28 w 120"/>
                <a:gd name="T15" fmla="*/ 64 h 76"/>
                <a:gd name="T16" fmla="*/ 40 w 120"/>
                <a:gd name="T17" fmla="*/ 70 h 76"/>
                <a:gd name="T18" fmla="*/ 50 w 120"/>
                <a:gd name="T19" fmla="*/ 74 h 76"/>
                <a:gd name="T20" fmla="*/ 62 w 120"/>
                <a:gd name="T21" fmla="*/ 76 h 76"/>
                <a:gd name="T22" fmla="*/ 74 w 120"/>
                <a:gd name="T23" fmla="*/ 74 h 76"/>
                <a:gd name="T24" fmla="*/ 74 w 120"/>
                <a:gd name="T25" fmla="*/ 72 h 76"/>
                <a:gd name="T26" fmla="*/ 120 w 120"/>
                <a:gd name="T27" fmla="*/ 44 h 76"/>
                <a:gd name="T28" fmla="*/ 44 w 120"/>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76">
                  <a:moveTo>
                    <a:pt x="44" y="0"/>
                  </a:moveTo>
                  <a:lnTo>
                    <a:pt x="0" y="28"/>
                  </a:lnTo>
                  <a:lnTo>
                    <a:pt x="0" y="28"/>
                  </a:lnTo>
                  <a:lnTo>
                    <a:pt x="0" y="28"/>
                  </a:lnTo>
                  <a:lnTo>
                    <a:pt x="4" y="38"/>
                  </a:lnTo>
                  <a:lnTo>
                    <a:pt x="10" y="48"/>
                  </a:lnTo>
                  <a:lnTo>
                    <a:pt x="18" y="56"/>
                  </a:lnTo>
                  <a:lnTo>
                    <a:pt x="28" y="64"/>
                  </a:lnTo>
                  <a:lnTo>
                    <a:pt x="40" y="70"/>
                  </a:lnTo>
                  <a:lnTo>
                    <a:pt x="50" y="74"/>
                  </a:lnTo>
                  <a:lnTo>
                    <a:pt x="62" y="76"/>
                  </a:lnTo>
                  <a:lnTo>
                    <a:pt x="74" y="74"/>
                  </a:lnTo>
                  <a:lnTo>
                    <a:pt x="74" y="72"/>
                  </a:lnTo>
                  <a:lnTo>
                    <a:pt x="120" y="44"/>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7"/>
            <p:cNvSpPr/>
            <p:nvPr>
              <p:custDataLst>
                <p:tags r:id="rId4"/>
              </p:custDataLst>
            </p:nvPr>
          </p:nvSpPr>
          <p:spPr bwMode="auto">
            <a:xfrm>
              <a:off x="4530725" y="4202113"/>
              <a:ext cx="368300" cy="180975"/>
            </a:xfrm>
            <a:custGeom>
              <a:avLst/>
              <a:gdLst>
                <a:gd name="T0" fmla="*/ 4 w 232"/>
                <a:gd name="T1" fmla="*/ 0 h 114"/>
                <a:gd name="T2" fmla="*/ 4 w 232"/>
                <a:gd name="T3" fmla="*/ 0 h 114"/>
                <a:gd name="T4" fmla="*/ 0 w 232"/>
                <a:gd name="T5" fmla="*/ 8 h 114"/>
                <a:gd name="T6" fmla="*/ 98 w 232"/>
                <a:gd name="T7" fmla="*/ 86 h 114"/>
                <a:gd name="T8" fmla="*/ 98 w 232"/>
                <a:gd name="T9" fmla="*/ 86 h 114"/>
                <a:gd name="T10" fmla="*/ 118 w 232"/>
                <a:gd name="T11" fmla="*/ 100 h 114"/>
                <a:gd name="T12" fmla="*/ 136 w 232"/>
                <a:gd name="T13" fmla="*/ 108 h 114"/>
                <a:gd name="T14" fmla="*/ 154 w 232"/>
                <a:gd name="T15" fmla="*/ 110 h 114"/>
                <a:gd name="T16" fmla="*/ 178 w 232"/>
                <a:gd name="T17" fmla="*/ 112 h 114"/>
                <a:gd name="T18" fmla="*/ 232 w 232"/>
                <a:gd name="T19" fmla="*/ 114 h 114"/>
                <a:gd name="T20" fmla="*/ 232 w 232"/>
                <a:gd name="T21" fmla="*/ 114 h 114"/>
                <a:gd name="T22" fmla="*/ 232 w 232"/>
                <a:gd name="T23" fmla="*/ 106 h 114"/>
                <a:gd name="T24" fmla="*/ 230 w 232"/>
                <a:gd name="T25" fmla="*/ 100 h 114"/>
                <a:gd name="T26" fmla="*/ 162 w 232"/>
                <a:gd name="T27" fmla="*/ 100 h 114"/>
                <a:gd name="T28" fmla="*/ 162 w 232"/>
                <a:gd name="T29" fmla="*/ 100 h 114"/>
                <a:gd name="T30" fmla="*/ 144 w 232"/>
                <a:gd name="T31" fmla="*/ 98 h 114"/>
                <a:gd name="T32" fmla="*/ 130 w 232"/>
                <a:gd name="T33" fmla="*/ 94 h 114"/>
                <a:gd name="T34" fmla="*/ 114 w 232"/>
                <a:gd name="T35" fmla="*/ 86 h 114"/>
                <a:gd name="T36" fmla="*/ 100 w 232"/>
                <a:gd name="T37" fmla="*/ 76 h 114"/>
                <a:gd name="T38" fmla="*/ 4 w 232"/>
                <a:gd name="T39" fmla="*/ 0 h 114"/>
                <a:gd name="T40" fmla="*/ 4 w 232"/>
                <a:gd name="T4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 h="114">
                  <a:moveTo>
                    <a:pt x="4" y="0"/>
                  </a:moveTo>
                  <a:lnTo>
                    <a:pt x="4" y="0"/>
                  </a:lnTo>
                  <a:lnTo>
                    <a:pt x="0" y="8"/>
                  </a:lnTo>
                  <a:lnTo>
                    <a:pt x="98" y="86"/>
                  </a:lnTo>
                  <a:lnTo>
                    <a:pt x="98" y="86"/>
                  </a:lnTo>
                  <a:lnTo>
                    <a:pt x="118" y="100"/>
                  </a:lnTo>
                  <a:lnTo>
                    <a:pt x="136" y="108"/>
                  </a:lnTo>
                  <a:lnTo>
                    <a:pt x="154" y="110"/>
                  </a:lnTo>
                  <a:lnTo>
                    <a:pt x="178" y="112"/>
                  </a:lnTo>
                  <a:lnTo>
                    <a:pt x="232" y="114"/>
                  </a:lnTo>
                  <a:lnTo>
                    <a:pt x="232" y="114"/>
                  </a:lnTo>
                  <a:lnTo>
                    <a:pt x="232" y="106"/>
                  </a:lnTo>
                  <a:lnTo>
                    <a:pt x="230" y="100"/>
                  </a:lnTo>
                  <a:lnTo>
                    <a:pt x="162" y="100"/>
                  </a:lnTo>
                  <a:lnTo>
                    <a:pt x="162" y="100"/>
                  </a:lnTo>
                  <a:lnTo>
                    <a:pt x="144" y="98"/>
                  </a:lnTo>
                  <a:lnTo>
                    <a:pt x="130" y="94"/>
                  </a:lnTo>
                  <a:lnTo>
                    <a:pt x="114" y="86"/>
                  </a:lnTo>
                  <a:lnTo>
                    <a:pt x="100" y="76"/>
                  </a:lnTo>
                  <a:lnTo>
                    <a:pt x="4" y="0"/>
                  </a:lnTo>
                  <a:lnTo>
                    <a:pt x="4" y="0"/>
                  </a:lnTo>
                  <a:close/>
                </a:path>
              </a:pathLst>
            </a:custGeom>
            <a:solidFill>
              <a:srgbClr val="8C85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8"/>
            <p:cNvSpPr/>
            <p:nvPr>
              <p:custDataLst>
                <p:tags r:id="rId5"/>
              </p:custDataLst>
            </p:nvPr>
          </p:nvSpPr>
          <p:spPr bwMode="auto">
            <a:xfrm>
              <a:off x="5289550" y="3421063"/>
              <a:ext cx="307975" cy="812800"/>
            </a:xfrm>
            <a:custGeom>
              <a:avLst/>
              <a:gdLst>
                <a:gd name="T0" fmla="*/ 88 w 194"/>
                <a:gd name="T1" fmla="*/ 6 h 512"/>
                <a:gd name="T2" fmla="*/ 172 w 194"/>
                <a:gd name="T3" fmla="*/ 190 h 512"/>
                <a:gd name="T4" fmla="*/ 172 w 194"/>
                <a:gd name="T5" fmla="*/ 190 h 512"/>
                <a:gd name="T6" fmla="*/ 186 w 194"/>
                <a:gd name="T7" fmla="*/ 222 h 512"/>
                <a:gd name="T8" fmla="*/ 190 w 194"/>
                <a:gd name="T9" fmla="*/ 234 h 512"/>
                <a:gd name="T10" fmla="*/ 192 w 194"/>
                <a:gd name="T11" fmla="*/ 248 h 512"/>
                <a:gd name="T12" fmla="*/ 194 w 194"/>
                <a:gd name="T13" fmla="*/ 260 h 512"/>
                <a:gd name="T14" fmla="*/ 192 w 194"/>
                <a:gd name="T15" fmla="*/ 274 h 512"/>
                <a:gd name="T16" fmla="*/ 188 w 194"/>
                <a:gd name="T17" fmla="*/ 290 h 512"/>
                <a:gd name="T18" fmla="*/ 184 w 194"/>
                <a:gd name="T19" fmla="*/ 308 h 512"/>
                <a:gd name="T20" fmla="*/ 124 w 194"/>
                <a:gd name="T21" fmla="*/ 512 h 512"/>
                <a:gd name="T22" fmla="*/ 4 w 194"/>
                <a:gd name="T23" fmla="*/ 508 h 512"/>
                <a:gd name="T24" fmla="*/ 80 w 194"/>
                <a:gd name="T25" fmla="*/ 272 h 512"/>
                <a:gd name="T26" fmla="*/ 0 w 194"/>
                <a:gd name="T27" fmla="*/ 142 h 512"/>
                <a:gd name="T28" fmla="*/ 60 w 194"/>
                <a:gd name="T29" fmla="*/ 0 h 512"/>
                <a:gd name="T30" fmla="*/ 88 w 194"/>
                <a:gd name="T31" fmla="*/ 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4" h="512">
                  <a:moveTo>
                    <a:pt x="88" y="6"/>
                  </a:moveTo>
                  <a:lnTo>
                    <a:pt x="172" y="190"/>
                  </a:lnTo>
                  <a:lnTo>
                    <a:pt x="172" y="190"/>
                  </a:lnTo>
                  <a:lnTo>
                    <a:pt x="186" y="222"/>
                  </a:lnTo>
                  <a:lnTo>
                    <a:pt x="190" y="234"/>
                  </a:lnTo>
                  <a:lnTo>
                    <a:pt x="192" y="248"/>
                  </a:lnTo>
                  <a:lnTo>
                    <a:pt x="194" y="260"/>
                  </a:lnTo>
                  <a:lnTo>
                    <a:pt x="192" y="274"/>
                  </a:lnTo>
                  <a:lnTo>
                    <a:pt x="188" y="290"/>
                  </a:lnTo>
                  <a:lnTo>
                    <a:pt x="184" y="308"/>
                  </a:lnTo>
                  <a:lnTo>
                    <a:pt x="124" y="512"/>
                  </a:lnTo>
                  <a:lnTo>
                    <a:pt x="4" y="508"/>
                  </a:lnTo>
                  <a:lnTo>
                    <a:pt x="80" y="272"/>
                  </a:lnTo>
                  <a:lnTo>
                    <a:pt x="0" y="142"/>
                  </a:lnTo>
                  <a:lnTo>
                    <a:pt x="60" y="0"/>
                  </a:lnTo>
                  <a:lnTo>
                    <a:pt x="88" y="6"/>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9"/>
            <p:cNvSpPr/>
            <p:nvPr>
              <p:custDataLst>
                <p:tags r:id="rId6"/>
              </p:custDataLst>
            </p:nvPr>
          </p:nvSpPr>
          <p:spPr bwMode="auto">
            <a:xfrm>
              <a:off x="4600575" y="3389313"/>
              <a:ext cx="828675" cy="828675"/>
            </a:xfrm>
            <a:custGeom>
              <a:avLst/>
              <a:gdLst>
                <a:gd name="T0" fmla="*/ 376 w 522"/>
                <a:gd name="T1" fmla="*/ 0 h 522"/>
                <a:gd name="T2" fmla="*/ 376 w 522"/>
                <a:gd name="T3" fmla="*/ 0 h 522"/>
                <a:gd name="T4" fmla="*/ 352 w 522"/>
                <a:gd name="T5" fmla="*/ 24 h 522"/>
                <a:gd name="T6" fmla="*/ 342 w 522"/>
                <a:gd name="T7" fmla="*/ 36 h 522"/>
                <a:gd name="T8" fmla="*/ 334 w 522"/>
                <a:gd name="T9" fmla="*/ 48 h 522"/>
                <a:gd name="T10" fmla="*/ 328 w 522"/>
                <a:gd name="T11" fmla="*/ 62 h 522"/>
                <a:gd name="T12" fmla="*/ 322 w 522"/>
                <a:gd name="T13" fmla="*/ 78 h 522"/>
                <a:gd name="T14" fmla="*/ 318 w 522"/>
                <a:gd name="T15" fmla="*/ 96 h 522"/>
                <a:gd name="T16" fmla="*/ 316 w 522"/>
                <a:gd name="T17" fmla="*/ 116 h 522"/>
                <a:gd name="T18" fmla="*/ 266 w 522"/>
                <a:gd name="T19" fmla="*/ 268 h 522"/>
                <a:gd name="T20" fmla="*/ 266 w 522"/>
                <a:gd name="T21" fmla="*/ 268 h 522"/>
                <a:gd name="T22" fmla="*/ 232 w 522"/>
                <a:gd name="T23" fmla="*/ 290 h 522"/>
                <a:gd name="T24" fmla="*/ 198 w 522"/>
                <a:gd name="T25" fmla="*/ 310 h 522"/>
                <a:gd name="T26" fmla="*/ 132 w 522"/>
                <a:gd name="T27" fmla="*/ 358 h 522"/>
                <a:gd name="T28" fmla="*/ 68 w 522"/>
                <a:gd name="T29" fmla="*/ 408 h 522"/>
                <a:gd name="T30" fmla="*/ 0 w 522"/>
                <a:gd name="T31" fmla="*/ 462 h 522"/>
                <a:gd name="T32" fmla="*/ 94 w 522"/>
                <a:gd name="T33" fmla="*/ 522 h 522"/>
                <a:gd name="T34" fmla="*/ 312 w 522"/>
                <a:gd name="T35" fmla="*/ 374 h 522"/>
                <a:gd name="T36" fmla="*/ 312 w 522"/>
                <a:gd name="T37" fmla="*/ 374 h 522"/>
                <a:gd name="T38" fmla="*/ 340 w 522"/>
                <a:gd name="T39" fmla="*/ 356 h 522"/>
                <a:gd name="T40" fmla="*/ 360 w 522"/>
                <a:gd name="T41" fmla="*/ 340 h 522"/>
                <a:gd name="T42" fmla="*/ 372 w 522"/>
                <a:gd name="T43" fmla="*/ 324 h 522"/>
                <a:gd name="T44" fmla="*/ 380 w 522"/>
                <a:gd name="T45" fmla="*/ 308 h 522"/>
                <a:gd name="T46" fmla="*/ 522 w 522"/>
                <a:gd name="T47" fmla="*/ 26 h 522"/>
                <a:gd name="T48" fmla="*/ 376 w 522"/>
                <a:gd name="T49"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2" h="522">
                  <a:moveTo>
                    <a:pt x="376" y="0"/>
                  </a:moveTo>
                  <a:lnTo>
                    <a:pt x="376" y="0"/>
                  </a:lnTo>
                  <a:lnTo>
                    <a:pt x="352" y="24"/>
                  </a:lnTo>
                  <a:lnTo>
                    <a:pt x="342" y="36"/>
                  </a:lnTo>
                  <a:lnTo>
                    <a:pt x="334" y="48"/>
                  </a:lnTo>
                  <a:lnTo>
                    <a:pt x="328" y="62"/>
                  </a:lnTo>
                  <a:lnTo>
                    <a:pt x="322" y="78"/>
                  </a:lnTo>
                  <a:lnTo>
                    <a:pt x="318" y="96"/>
                  </a:lnTo>
                  <a:lnTo>
                    <a:pt x="316" y="116"/>
                  </a:lnTo>
                  <a:lnTo>
                    <a:pt x="266" y="268"/>
                  </a:lnTo>
                  <a:lnTo>
                    <a:pt x="266" y="268"/>
                  </a:lnTo>
                  <a:lnTo>
                    <a:pt x="232" y="290"/>
                  </a:lnTo>
                  <a:lnTo>
                    <a:pt x="198" y="310"/>
                  </a:lnTo>
                  <a:lnTo>
                    <a:pt x="132" y="358"/>
                  </a:lnTo>
                  <a:lnTo>
                    <a:pt x="68" y="408"/>
                  </a:lnTo>
                  <a:lnTo>
                    <a:pt x="0" y="462"/>
                  </a:lnTo>
                  <a:lnTo>
                    <a:pt x="94" y="522"/>
                  </a:lnTo>
                  <a:lnTo>
                    <a:pt x="312" y="374"/>
                  </a:lnTo>
                  <a:lnTo>
                    <a:pt x="312" y="374"/>
                  </a:lnTo>
                  <a:lnTo>
                    <a:pt x="340" y="356"/>
                  </a:lnTo>
                  <a:lnTo>
                    <a:pt x="360" y="340"/>
                  </a:lnTo>
                  <a:lnTo>
                    <a:pt x="372" y="324"/>
                  </a:lnTo>
                  <a:lnTo>
                    <a:pt x="380" y="308"/>
                  </a:lnTo>
                  <a:lnTo>
                    <a:pt x="522" y="26"/>
                  </a:lnTo>
                  <a:lnTo>
                    <a:pt x="376" y="0"/>
                  </a:lnTo>
                  <a:close/>
                </a:path>
              </a:pathLst>
            </a:custGeom>
            <a:solidFill>
              <a:srgbClr val="4B46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0"/>
            <p:cNvSpPr/>
            <p:nvPr>
              <p:custDataLst>
                <p:tags r:id="rId7"/>
              </p:custDataLst>
            </p:nvPr>
          </p:nvSpPr>
          <p:spPr bwMode="auto">
            <a:xfrm>
              <a:off x="5641975" y="2986088"/>
              <a:ext cx="460375" cy="215900"/>
            </a:xfrm>
            <a:custGeom>
              <a:avLst/>
              <a:gdLst>
                <a:gd name="T0" fmla="*/ 0 w 290"/>
                <a:gd name="T1" fmla="*/ 96 h 136"/>
                <a:gd name="T2" fmla="*/ 80 w 290"/>
                <a:gd name="T3" fmla="*/ 124 h 136"/>
                <a:gd name="T4" fmla="*/ 80 w 290"/>
                <a:gd name="T5" fmla="*/ 124 h 136"/>
                <a:gd name="T6" fmla="*/ 96 w 290"/>
                <a:gd name="T7" fmla="*/ 132 h 136"/>
                <a:gd name="T8" fmla="*/ 110 w 290"/>
                <a:gd name="T9" fmla="*/ 136 h 136"/>
                <a:gd name="T10" fmla="*/ 124 w 290"/>
                <a:gd name="T11" fmla="*/ 136 h 136"/>
                <a:gd name="T12" fmla="*/ 136 w 290"/>
                <a:gd name="T13" fmla="*/ 136 h 136"/>
                <a:gd name="T14" fmla="*/ 148 w 290"/>
                <a:gd name="T15" fmla="*/ 132 h 136"/>
                <a:gd name="T16" fmla="*/ 160 w 290"/>
                <a:gd name="T17" fmla="*/ 128 h 136"/>
                <a:gd name="T18" fmla="*/ 186 w 290"/>
                <a:gd name="T19" fmla="*/ 110 h 136"/>
                <a:gd name="T20" fmla="*/ 290 w 290"/>
                <a:gd name="T21" fmla="*/ 38 h 136"/>
                <a:gd name="T22" fmla="*/ 268 w 290"/>
                <a:gd name="T23" fmla="*/ 0 h 136"/>
                <a:gd name="T24" fmla="*/ 136 w 290"/>
                <a:gd name="T25" fmla="*/ 64 h 136"/>
                <a:gd name="T26" fmla="*/ 42 w 290"/>
                <a:gd name="T27" fmla="*/ 28 h 136"/>
                <a:gd name="T28" fmla="*/ 0 w 290"/>
                <a:gd name="T29" fmla="*/ 9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136">
                  <a:moveTo>
                    <a:pt x="0" y="96"/>
                  </a:moveTo>
                  <a:lnTo>
                    <a:pt x="80" y="124"/>
                  </a:lnTo>
                  <a:lnTo>
                    <a:pt x="80" y="124"/>
                  </a:lnTo>
                  <a:lnTo>
                    <a:pt x="96" y="132"/>
                  </a:lnTo>
                  <a:lnTo>
                    <a:pt x="110" y="136"/>
                  </a:lnTo>
                  <a:lnTo>
                    <a:pt x="124" y="136"/>
                  </a:lnTo>
                  <a:lnTo>
                    <a:pt x="136" y="136"/>
                  </a:lnTo>
                  <a:lnTo>
                    <a:pt x="148" y="132"/>
                  </a:lnTo>
                  <a:lnTo>
                    <a:pt x="160" y="128"/>
                  </a:lnTo>
                  <a:lnTo>
                    <a:pt x="186" y="110"/>
                  </a:lnTo>
                  <a:lnTo>
                    <a:pt x="290" y="38"/>
                  </a:lnTo>
                  <a:lnTo>
                    <a:pt x="268" y="0"/>
                  </a:lnTo>
                  <a:lnTo>
                    <a:pt x="136" y="64"/>
                  </a:lnTo>
                  <a:lnTo>
                    <a:pt x="42" y="28"/>
                  </a:lnTo>
                  <a:lnTo>
                    <a:pt x="0" y="96"/>
                  </a:lnTo>
                  <a:close/>
                </a:path>
              </a:pathLst>
            </a:custGeom>
            <a:solidFill>
              <a:srgbClr val="3D4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custDataLst>
                <p:tags r:id="rId8"/>
              </p:custDataLst>
            </p:nvPr>
          </p:nvSpPr>
          <p:spPr bwMode="auto">
            <a:xfrm>
              <a:off x="5654675" y="2986088"/>
              <a:ext cx="438150" cy="193675"/>
            </a:xfrm>
            <a:custGeom>
              <a:avLst/>
              <a:gdLst>
                <a:gd name="T0" fmla="*/ 276 w 276"/>
                <a:gd name="T1" fmla="*/ 28 h 122"/>
                <a:gd name="T2" fmla="*/ 260 w 276"/>
                <a:gd name="T3" fmla="*/ 0 h 122"/>
                <a:gd name="T4" fmla="*/ 128 w 276"/>
                <a:gd name="T5" fmla="*/ 64 h 122"/>
                <a:gd name="T6" fmla="*/ 34 w 276"/>
                <a:gd name="T7" fmla="*/ 28 h 122"/>
                <a:gd name="T8" fmla="*/ 0 w 276"/>
                <a:gd name="T9" fmla="*/ 82 h 122"/>
                <a:gd name="T10" fmla="*/ 74 w 276"/>
                <a:gd name="T11" fmla="*/ 108 h 122"/>
                <a:gd name="T12" fmla="*/ 74 w 276"/>
                <a:gd name="T13" fmla="*/ 108 h 122"/>
                <a:gd name="T14" fmla="*/ 90 w 276"/>
                <a:gd name="T15" fmla="*/ 116 h 122"/>
                <a:gd name="T16" fmla="*/ 104 w 276"/>
                <a:gd name="T17" fmla="*/ 120 h 122"/>
                <a:gd name="T18" fmla="*/ 118 w 276"/>
                <a:gd name="T19" fmla="*/ 122 h 122"/>
                <a:gd name="T20" fmla="*/ 130 w 276"/>
                <a:gd name="T21" fmla="*/ 120 h 122"/>
                <a:gd name="T22" fmla="*/ 142 w 276"/>
                <a:gd name="T23" fmla="*/ 118 h 122"/>
                <a:gd name="T24" fmla="*/ 154 w 276"/>
                <a:gd name="T25" fmla="*/ 112 h 122"/>
                <a:gd name="T26" fmla="*/ 182 w 276"/>
                <a:gd name="T27" fmla="*/ 94 h 122"/>
                <a:gd name="T28" fmla="*/ 276 w 276"/>
                <a:gd name="T29"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6" h="122">
                  <a:moveTo>
                    <a:pt x="276" y="28"/>
                  </a:moveTo>
                  <a:lnTo>
                    <a:pt x="260" y="0"/>
                  </a:lnTo>
                  <a:lnTo>
                    <a:pt x="128" y="64"/>
                  </a:lnTo>
                  <a:lnTo>
                    <a:pt x="34" y="28"/>
                  </a:lnTo>
                  <a:lnTo>
                    <a:pt x="0" y="82"/>
                  </a:lnTo>
                  <a:lnTo>
                    <a:pt x="74" y="108"/>
                  </a:lnTo>
                  <a:lnTo>
                    <a:pt x="74" y="108"/>
                  </a:lnTo>
                  <a:lnTo>
                    <a:pt x="90" y="116"/>
                  </a:lnTo>
                  <a:lnTo>
                    <a:pt x="104" y="120"/>
                  </a:lnTo>
                  <a:lnTo>
                    <a:pt x="118" y="122"/>
                  </a:lnTo>
                  <a:lnTo>
                    <a:pt x="130" y="120"/>
                  </a:lnTo>
                  <a:lnTo>
                    <a:pt x="142" y="118"/>
                  </a:lnTo>
                  <a:lnTo>
                    <a:pt x="154" y="112"/>
                  </a:lnTo>
                  <a:lnTo>
                    <a:pt x="182" y="94"/>
                  </a:lnTo>
                  <a:lnTo>
                    <a:pt x="276" y="28"/>
                  </a:lnTo>
                  <a:close/>
                </a:path>
              </a:pathLst>
            </a:custGeom>
            <a:solidFill>
              <a:srgbClr val="4E5B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2"/>
            <p:cNvSpPr/>
            <p:nvPr>
              <p:custDataLst>
                <p:tags r:id="rId9"/>
              </p:custDataLst>
            </p:nvPr>
          </p:nvSpPr>
          <p:spPr bwMode="auto">
            <a:xfrm>
              <a:off x="5137150" y="2830513"/>
              <a:ext cx="596900" cy="647700"/>
            </a:xfrm>
            <a:custGeom>
              <a:avLst/>
              <a:gdLst>
                <a:gd name="T0" fmla="*/ 314 w 376"/>
                <a:gd name="T1" fmla="*/ 2 h 408"/>
                <a:gd name="T2" fmla="*/ 314 w 376"/>
                <a:gd name="T3" fmla="*/ 2 h 408"/>
                <a:gd name="T4" fmla="*/ 286 w 376"/>
                <a:gd name="T5" fmla="*/ 0 h 408"/>
                <a:gd name="T6" fmla="*/ 262 w 376"/>
                <a:gd name="T7" fmla="*/ 4 h 408"/>
                <a:gd name="T8" fmla="*/ 242 w 376"/>
                <a:gd name="T9" fmla="*/ 10 h 408"/>
                <a:gd name="T10" fmla="*/ 224 w 376"/>
                <a:gd name="T11" fmla="*/ 20 h 408"/>
                <a:gd name="T12" fmla="*/ 224 w 376"/>
                <a:gd name="T13" fmla="*/ 20 h 408"/>
                <a:gd name="T14" fmla="*/ 210 w 376"/>
                <a:gd name="T15" fmla="*/ 34 h 408"/>
                <a:gd name="T16" fmla="*/ 194 w 376"/>
                <a:gd name="T17" fmla="*/ 52 h 408"/>
                <a:gd name="T18" fmla="*/ 180 w 376"/>
                <a:gd name="T19" fmla="*/ 72 h 408"/>
                <a:gd name="T20" fmla="*/ 166 w 376"/>
                <a:gd name="T21" fmla="*/ 94 h 408"/>
                <a:gd name="T22" fmla="*/ 138 w 376"/>
                <a:gd name="T23" fmla="*/ 140 h 408"/>
                <a:gd name="T24" fmla="*/ 116 w 376"/>
                <a:gd name="T25" fmla="*/ 178 h 408"/>
                <a:gd name="T26" fmla="*/ 116 w 376"/>
                <a:gd name="T27" fmla="*/ 178 h 408"/>
                <a:gd name="T28" fmla="*/ 58 w 376"/>
                <a:gd name="T29" fmla="*/ 272 h 408"/>
                <a:gd name="T30" fmla="*/ 0 w 376"/>
                <a:gd name="T31" fmla="*/ 364 h 408"/>
                <a:gd name="T32" fmla="*/ 228 w 376"/>
                <a:gd name="T33" fmla="*/ 408 h 408"/>
                <a:gd name="T34" fmla="*/ 228 w 376"/>
                <a:gd name="T35" fmla="*/ 408 h 408"/>
                <a:gd name="T36" fmla="*/ 252 w 376"/>
                <a:gd name="T37" fmla="*/ 348 h 408"/>
                <a:gd name="T38" fmla="*/ 282 w 376"/>
                <a:gd name="T39" fmla="*/ 282 h 408"/>
                <a:gd name="T40" fmla="*/ 316 w 376"/>
                <a:gd name="T41" fmla="*/ 214 h 408"/>
                <a:gd name="T42" fmla="*/ 334 w 376"/>
                <a:gd name="T43" fmla="*/ 182 h 408"/>
                <a:gd name="T44" fmla="*/ 354 w 376"/>
                <a:gd name="T45" fmla="*/ 150 h 408"/>
                <a:gd name="T46" fmla="*/ 354 w 376"/>
                <a:gd name="T47" fmla="*/ 150 h 408"/>
                <a:gd name="T48" fmla="*/ 364 w 376"/>
                <a:gd name="T49" fmla="*/ 126 h 408"/>
                <a:gd name="T50" fmla="*/ 372 w 376"/>
                <a:gd name="T51" fmla="*/ 104 h 408"/>
                <a:gd name="T52" fmla="*/ 376 w 376"/>
                <a:gd name="T53" fmla="*/ 80 h 408"/>
                <a:gd name="T54" fmla="*/ 376 w 376"/>
                <a:gd name="T55" fmla="*/ 70 h 408"/>
                <a:gd name="T56" fmla="*/ 376 w 376"/>
                <a:gd name="T57" fmla="*/ 60 h 408"/>
                <a:gd name="T58" fmla="*/ 374 w 376"/>
                <a:gd name="T59" fmla="*/ 50 h 408"/>
                <a:gd name="T60" fmla="*/ 370 w 376"/>
                <a:gd name="T61" fmla="*/ 40 h 408"/>
                <a:gd name="T62" fmla="*/ 364 w 376"/>
                <a:gd name="T63" fmla="*/ 32 h 408"/>
                <a:gd name="T64" fmla="*/ 358 w 376"/>
                <a:gd name="T65" fmla="*/ 24 h 408"/>
                <a:gd name="T66" fmla="*/ 350 w 376"/>
                <a:gd name="T67" fmla="*/ 16 h 408"/>
                <a:gd name="T68" fmla="*/ 340 w 376"/>
                <a:gd name="T69" fmla="*/ 10 h 408"/>
                <a:gd name="T70" fmla="*/ 328 w 376"/>
                <a:gd name="T71" fmla="*/ 6 h 408"/>
                <a:gd name="T72" fmla="*/ 314 w 376"/>
                <a:gd name="T73" fmla="*/ 2 h 408"/>
                <a:gd name="T74" fmla="*/ 314 w 376"/>
                <a:gd name="T75" fmla="*/ 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 h="408">
                  <a:moveTo>
                    <a:pt x="314" y="2"/>
                  </a:moveTo>
                  <a:lnTo>
                    <a:pt x="314" y="2"/>
                  </a:lnTo>
                  <a:lnTo>
                    <a:pt x="286" y="0"/>
                  </a:lnTo>
                  <a:lnTo>
                    <a:pt x="262" y="4"/>
                  </a:lnTo>
                  <a:lnTo>
                    <a:pt x="242" y="10"/>
                  </a:lnTo>
                  <a:lnTo>
                    <a:pt x="224" y="20"/>
                  </a:lnTo>
                  <a:lnTo>
                    <a:pt x="224" y="20"/>
                  </a:lnTo>
                  <a:lnTo>
                    <a:pt x="210" y="34"/>
                  </a:lnTo>
                  <a:lnTo>
                    <a:pt x="194" y="52"/>
                  </a:lnTo>
                  <a:lnTo>
                    <a:pt x="180" y="72"/>
                  </a:lnTo>
                  <a:lnTo>
                    <a:pt x="166" y="94"/>
                  </a:lnTo>
                  <a:lnTo>
                    <a:pt x="138" y="140"/>
                  </a:lnTo>
                  <a:lnTo>
                    <a:pt x="116" y="178"/>
                  </a:lnTo>
                  <a:lnTo>
                    <a:pt x="116" y="178"/>
                  </a:lnTo>
                  <a:lnTo>
                    <a:pt x="58" y="272"/>
                  </a:lnTo>
                  <a:lnTo>
                    <a:pt x="0" y="364"/>
                  </a:lnTo>
                  <a:lnTo>
                    <a:pt x="228" y="408"/>
                  </a:lnTo>
                  <a:lnTo>
                    <a:pt x="228" y="408"/>
                  </a:lnTo>
                  <a:lnTo>
                    <a:pt x="252" y="348"/>
                  </a:lnTo>
                  <a:lnTo>
                    <a:pt x="282" y="282"/>
                  </a:lnTo>
                  <a:lnTo>
                    <a:pt x="316" y="214"/>
                  </a:lnTo>
                  <a:lnTo>
                    <a:pt x="334" y="182"/>
                  </a:lnTo>
                  <a:lnTo>
                    <a:pt x="354" y="150"/>
                  </a:lnTo>
                  <a:lnTo>
                    <a:pt x="354" y="150"/>
                  </a:lnTo>
                  <a:lnTo>
                    <a:pt x="364" y="126"/>
                  </a:lnTo>
                  <a:lnTo>
                    <a:pt x="372" y="104"/>
                  </a:lnTo>
                  <a:lnTo>
                    <a:pt x="376" y="80"/>
                  </a:lnTo>
                  <a:lnTo>
                    <a:pt x="376" y="70"/>
                  </a:lnTo>
                  <a:lnTo>
                    <a:pt x="376" y="60"/>
                  </a:lnTo>
                  <a:lnTo>
                    <a:pt x="374" y="50"/>
                  </a:lnTo>
                  <a:lnTo>
                    <a:pt x="370" y="40"/>
                  </a:lnTo>
                  <a:lnTo>
                    <a:pt x="364" y="32"/>
                  </a:lnTo>
                  <a:lnTo>
                    <a:pt x="358" y="24"/>
                  </a:lnTo>
                  <a:lnTo>
                    <a:pt x="350" y="16"/>
                  </a:lnTo>
                  <a:lnTo>
                    <a:pt x="340" y="10"/>
                  </a:lnTo>
                  <a:lnTo>
                    <a:pt x="328" y="6"/>
                  </a:lnTo>
                  <a:lnTo>
                    <a:pt x="314" y="2"/>
                  </a:lnTo>
                  <a:lnTo>
                    <a:pt x="314" y="2"/>
                  </a:lnTo>
                  <a:close/>
                </a:path>
              </a:pathLst>
            </a:custGeom>
            <a:solidFill>
              <a:srgbClr val="344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custDataLst>
                <p:tags r:id="rId10"/>
              </p:custDataLst>
            </p:nvPr>
          </p:nvSpPr>
          <p:spPr bwMode="auto">
            <a:xfrm>
              <a:off x="5553075" y="2830513"/>
              <a:ext cx="180975" cy="342900"/>
            </a:xfrm>
            <a:custGeom>
              <a:avLst/>
              <a:gdLst>
                <a:gd name="T0" fmla="*/ 52 w 114"/>
                <a:gd name="T1" fmla="*/ 2 h 216"/>
                <a:gd name="T2" fmla="*/ 52 w 114"/>
                <a:gd name="T3" fmla="*/ 2 h 216"/>
                <a:gd name="T4" fmla="*/ 38 w 114"/>
                <a:gd name="T5" fmla="*/ 0 h 216"/>
                <a:gd name="T6" fmla="*/ 24 w 114"/>
                <a:gd name="T7" fmla="*/ 0 h 216"/>
                <a:gd name="T8" fmla="*/ 0 w 114"/>
                <a:gd name="T9" fmla="*/ 4 h 216"/>
                <a:gd name="T10" fmla="*/ 0 w 114"/>
                <a:gd name="T11" fmla="*/ 4 h 216"/>
                <a:gd name="T12" fmla="*/ 8 w 114"/>
                <a:gd name="T13" fmla="*/ 30 h 216"/>
                <a:gd name="T14" fmla="*/ 12 w 114"/>
                <a:gd name="T15" fmla="*/ 56 h 216"/>
                <a:gd name="T16" fmla="*/ 16 w 114"/>
                <a:gd name="T17" fmla="*/ 82 h 216"/>
                <a:gd name="T18" fmla="*/ 18 w 114"/>
                <a:gd name="T19" fmla="*/ 108 h 216"/>
                <a:gd name="T20" fmla="*/ 18 w 114"/>
                <a:gd name="T21" fmla="*/ 134 h 216"/>
                <a:gd name="T22" fmla="*/ 16 w 114"/>
                <a:gd name="T23" fmla="*/ 162 h 216"/>
                <a:gd name="T24" fmla="*/ 10 w 114"/>
                <a:gd name="T25" fmla="*/ 216 h 216"/>
                <a:gd name="T26" fmla="*/ 10 w 114"/>
                <a:gd name="T27" fmla="*/ 216 h 216"/>
                <a:gd name="T28" fmla="*/ 44 w 114"/>
                <a:gd name="T29" fmla="*/ 182 h 216"/>
                <a:gd name="T30" fmla="*/ 74 w 114"/>
                <a:gd name="T31" fmla="*/ 150 h 216"/>
                <a:gd name="T32" fmla="*/ 86 w 114"/>
                <a:gd name="T33" fmla="*/ 132 h 216"/>
                <a:gd name="T34" fmla="*/ 98 w 114"/>
                <a:gd name="T35" fmla="*/ 114 h 216"/>
                <a:gd name="T36" fmla="*/ 108 w 114"/>
                <a:gd name="T37" fmla="*/ 96 h 216"/>
                <a:gd name="T38" fmla="*/ 114 w 114"/>
                <a:gd name="T39" fmla="*/ 76 h 216"/>
                <a:gd name="T40" fmla="*/ 114 w 114"/>
                <a:gd name="T41" fmla="*/ 76 h 216"/>
                <a:gd name="T42" fmla="*/ 114 w 114"/>
                <a:gd name="T43" fmla="*/ 64 h 216"/>
                <a:gd name="T44" fmla="*/ 112 w 114"/>
                <a:gd name="T45" fmla="*/ 50 h 216"/>
                <a:gd name="T46" fmla="*/ 108 w 114"/>
                <a:gd name="T47" fmla="*/ 40 h 216"/>
                <a:gd name="T48" fmla="*/ 100 w 114"/>
                <a:gd name="T49" fmla="*/ 30 h 216"/>
                <a:gd name="T50" fmla="*/ 92 w 114"/>
                <a:gd name="T51" fmla="*/ 20 h 216"/>
                <a:gd name="T52" fmla="*/ 82 w 114"/>
                <a:gd name="T53" fmla="*/ 12 h 216"/>
                <a:gd name="T54" fmla="*/ 68 w 114"/>
                <a:gd name="T55" fmla="*/ 6 h 216"/>
                <a:gd name="T56" fmla="*/ 52 w 114"/>
                <a:gd name="T57" fmla="*/ 2 h 216"/>
                <a:gd name="T58" fmla="*/ 52 w 114"/>
                <a:gd name="T59"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4" h="216">
                  <a:moveTo>
                    <a:pt x="52" y="2"/>
                  </a:moveTo>
                  <a:lnTo>
                    <a:pt x="52" y="2"/>
                  </a:lnTo>
                  <a:lnTo>
                    <a:pt x="38" y="0"/>
                  </a:lnTo>
                  <a:lnTo>
                    <a:pt x="24" y="0"/>
                  </a:lnTo>
                  <a:lnTo>
                    <a:pt x="0" y="4"/>
                  </a:lnTo>
                  <a:lnTo>
                    <a:pt x="0" y="4"/>
                  </a:lnTo>
                  <a:lnTo>
                    <a:pt x="8" y="30"/>
                  </a:lnTo>
                  <a:lnTo>
                    <a:pt x="12" y="56"/>
                  </a:lnTo>
                  <a:lnTo>
                    <a:pt x="16" y="82"/>
                  </a:lnTo>
                  <a:lnTo>
                    <a:pt x="18" y="108"/>
                  </a:lnTo>
                  <a:lnTo>
                    <a:pt x="18" y="134"/>
                  </a:lnTo>
                  <a:lnTo>
                    <a:pt x="16" y="162"/>
                  </a:lnTo>
                  <a:lnTo>
                    <a:pt x="10" y="216"/>
                  </a:lnTo>
                  <a:lnTo>
                    <a:pt x="10" y="216"/>
                  </a:lnTo>
                  <a:lnTo>
                    <a:pt x="44" y="182"/>
                  </a:lnTo>
                  <a:lnTo>
                    <a:pt x="74" y="150"/>
                  </a:lnTo>
                  <a:lnTo>
                    <a:pt x="86" y="132"/>
                  </a:lnTo>
                  <a:lnTo>
                    <a:pt x="98" y="114"/>
                  </a:lnTo>
                  <a:lnTo>
                    <a:pt x="108" y="96"/>
                  </a:lnTo>
                  <a:lnTo>
                    <a:pt x="114" y="76"/>
                  </a:lnTo>
                  <a:lnTo>
                    <a:pt x="114" y="76"/>
                  </a:lnTo>
                  <a:lnTo>
                    <a:pt x="114" y="64"/>
                  </a:lnTo>
                  <a:lnTo>
                    <a:pt x="112" y="50"/>
                  </a:lnTo>
                  <a:lnTo>
                    <a:pt x="108" y="40"/>
                  </a:lnTo>
                  <a:lnTo>
                    <a:pt x="100" y="30"/>
                  </a:lnTo>
                  <a:lnTo>
                    <a:pt x="92" y="20"/>
                  </a:lnTo>
                  <a:lnTo>
                    <a:pt x="82" y="12"/>
                  </a:lnTo>
                  <a:lnTo>
                    <a:pt x="68" y="6"/>
                  </a:lnTo>
                  <a:lnTo>
                    <a:pt x="52" y="2"/>
                  </a:lnTo>
                  <a:lnTo>
                    <a:pt x="52" y="2"/>
                  </a:lnTo>
                  <a:close/>
                </a:path>
              </a:pathLst>
            </a:custGeom>
            <a:solidFill>
              <a:srgbClr val="D1EA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custDataLst>
                <p:tags r:id="rId11"/>
              </p:custDataLst>
            </p:nvPr>
          </p:nvSpPr>
          <p:spPr bwMode="auto">
            <a:xfrm>
              <a:off x="5137150" y="2830513"/>
              <a:ext cx="523875" cy="631825"/>
            </a:xfrm>
            <a:custGeom>
              <a:avLst/>
              <a:gdLst>
                <a:gd name="T0" fmla="*/ 314 w 330"/>
                <a:gd name="T1" fmla="*/ 2 h 398"/>
                <a:gd name="T2" fmla="*/ 314 w 330"/>
                <a:gd name="T3" fmla="*/ 2 h 398"/>
                <a:gd name="T4" fmla="*/ 286 w 330"/>
                <a:gd name="T5" fmla="*/ 0 h 398"/>
                <a:gd name="T6" fmla="*/ 262 w 330"/>
                <a:gd name="T7" fmla="*/ 4 h 398"/>
                <a:gd name="T8" fmla="*/ 242 w 330"/>
                <a:gd name="T9" fmla="*/ 10 h 398"/>
                <a:gd name="T10" fmla="*/ 224 w 330"/>
                <a:gd name="T11" fmla="*/ 20 h 398"/>
                <a:gd name="T12" fmla="*/ 224 w 330"/>
                <a:gd name="T13" fmla="*/ 20 h 398"/>
                <a:gd name="T14" fmla="*/ 210 w 330"/>
                <a:gd name="T15" fmla="*/ 34 h 398"/>
                <a:gd name="T16" fmla="*/ 194 w 330"/>
                <a:gd name="T17" fmla="*/ 52 h 398"/>
                <a:gd name="T18" fmla="*/ 180 w 330"/>
                <a:gd name="T19" fmla="*/ 72 h 398"/>
                <a:gd name="T20" fmla="*/ 166 w 330"/>
                <a:gd name="T21" fmla="*/ 94 h 398"/>
                <a:gd name="T22" fmla="*/ 138 w 330"/>
                <a:gd name="T23" fmla="*/ 140 h 398"/>
                <a:gd name="T24" fmla="*/ 116 w 330"/>
                <a:gd name="T25" fmla="*/ 178 h 398"/>
                <a:gd name="T26" fmla="*/ 116 w 330"/>
                <a:gd name="T27" fmla="*/ 178 h 398"/>
                <a:gd name="T28" fmla="*/ 58 w 330"/>
                <a:gd name="T29" fmla="*/ 272 h 398"/>
                <a:gd name="T30" fmla="*/ 0 w 330"/>
                <a:gd name="T31" fmla="*/ 364 h 398"/>
                <a:gd name="T32" fmla="*/ 168 w 330"/>
                <a:gd name="T33" fmla="*/ 398 h 398"/>
                <a:gd name="T34" fmla="*/ 300 w 330"/>
                <a:gd name="T35" fmla="*/ 168 h 398"/>
                <a:gd name="T36" fmla="*/ 300 w 330"/>
                <a:gd name="T37" fmla="*/ 168 h 398"/>
                <a:gd name="T38" fmla="*/ 310 w 330"/>
                <a:gd name="T39" fmla="*/ 150 h 398"/>
                <a:gd name="T40" fmla="*/ 318 w 330"/>
                <a:gd name="T41" fmla="*/ 130 h 398"/>
                <a:gd name="T42" fmla="*/ 324 w 330"/>
                <a:gd name="T43" fmla="*/ 112 h 398"/>
                <a:gd name="T44" fmla="*/ 328 w 330"/>
                <a:gd name="T45" fmla="*/ 92 h 398"/>
                <a:gd name="T46" fmla="*/ 330 w 330"/>
                <a:gd name="T47" fmla="*/ 74 h 398"/>
                <a:gd name="T48" fmla="*/ 330 w 330"/>
                <a:gd name="T49" fmla="*/ 52 h 398"/>
                <a:gd name="T50" fmla="*/ 328 w 330"/>
                <a:gd name="T51" fmla="*/ 30 h 398"/>
                <a:gd name="T52" fmla="*/ 324 w 330"/>
                <a:gd name="T53" fmla="*/ 8 h 398"/>
                <a:gd name="T54" fmla="*/ 320 w 330"/>
                <a:gd name="T55" fmla="*/ 4 h 398"/>
                <a:gd name="T56" fmla="*/ 320 w 330"/>
                <a:gd name="T57" fmla="*/ 4 h 398"/>
                <a:gd name="T58" fmla="*/ 314 w 330"/>
                <a:gd name="T59" fmla="*/ 2 h 398"/>
                <a:gd name="T60" fmla="*/ 314 w 330"/>
                <a:gd name="T61" fmla="*/ 2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0" h="398">
                  <a:moveTo>
                    <a:pt x="314" y="2"/>
                  </a:moveTo>
                  <a:lnTo>
                    <a:pt x="314" y="2"/>
                  </a:lnTo>
                  <a:lnTo>
                    <a:pt x="286" y="0"/>
                  </a:lnTo>
                  <a:lnTo>
                    <a:pt x="262" y="4"/>
                  </a:lnTo>
                  <a:lnTo>
                    <a:pt x="242" y="10"/>
                  </a:lnTo>
                  <a:lnTo>
                    <a:pt x="224" y="20"/>
                  </a:lnTo>
                  <a:lnTo>
                    <a:pt x="224" y="20"/>
                  </a:lnTo>
                  <a:lnTo>
                    <a:pt x="210" y="34"/>
                  </a:lnTo>
                  <a:lnTo>
                    <a:pt x="194" y="52"/>
                  </a:lnTo>
                  <a:lnTo>
                    <a:pt x="180" y="72"/>
                  </a:lnTo>
                  <a:lnTo>
                    <a:pt x="166" y="94"/>
                  </a:lnTo>
                  <a:lnTo>
                    <a:pt x="138" y="140"/>
                  </a:lnTo>
                  <a:lnTo>
                    <a:pt x="116" y="178"/>
                  </a:lnTo>
                  <a:lnTo>
                    <a:pt x="116" y="178"/>
                  </a:lnTo>
                  <a:lnTo>
                    <a:pt x="58" y="272"/>
                  </a:lnTo>
                  <a:lnTo>
                    <a:pt x="0" y="364"/>
                  </a:lnTo>
                  <a:lnTo>
                    <a:pt x="168" y="398"/>
                  </a:lnTo>
                  <a:lnTo>
                    <a:pt x="300" y="168"/>
                  </a:lnTo>
                  <a:lnTo>
                    <a:pt x="300" y="168"/>
                  </a:lnTo>
                  <a:lnTo>
                    <a:pt x="310" y="150"/>
                  </a:lnTo>
                  <a:lnTo>
                    <a:pt x="318" y="130"/>
                  </a:lnTo>
                  <a:lnTo>
                    <a:pt x="324" y="112"/>
                  </a:lnTo>
                  <a:lnTo>
                    <a:pt x="328" y="92"/>
                  </a:lnTo>
                  <a:lnTo>
                    <a:pt x="330" y="74"/>
                  </a:lnTo>
                  <a:lnTo>
                    <a:pt x="330" y="52"/>
                  </a:lnTo>
                  <a:lnTo>
                    <a:pt x="328" y="30"/>
                  </a:lnTo>
                  <a:lnTo>
                    <a:pt x="324" y="8"/>
                  </a:lnTo>
                  <a:lnTo>
                    <a:pt x="320" y="4"/>
                  </a:lnTo>
                  <a:lnTo>
                    <a:pt x="320" y="4"/>
                  </a:lnTo>
                  <a:lnTo>
                    <a:pt x="314" y="2"/>
                  </a:lnTo>
                  <a:lnTo>
                    <a:pt x="314" y="2"/>
                  </a:lnTo>
                  <a:close/>
                </a:path>
              </a:pathLst>
            </a:custGeom>
            <a:solidFill>
              <a:srgbClr val="4E5B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5"/>
            <p:cNvSpPr/>
            <p:nvPr>
              <p:custDataLst>
                <p:tags r:id="rId12"/>
              </p:custDataLst>
            </p:nvPr>
          </p:nvSpPr>
          <p:spPr bwMode="auto">
            <a:xfrm>
              <a:off x="5553075" y="2830513"/>
              <a:ext cx="107950" cy="342900"/>
            </a:xfrm>
            <a:custGeom>
              <a:avLst/>
              <a:gdLst>
                <a:gd name="T0" fmla="*/ 52 w 68"/>
                <a:gd name="T1" fmla="*/ 2 h 216"/>
                <a:gd name="T2" fmla="*/ 52 w 68"/>
                <a:gd name="T3" fmla="*/ 2 h 216"/>
                <a:gd name="T4" fmla="*/ 38 w 68"/>
                <a:gd name="T5" fmla="*/ 0 h 216"/>
                <a:gd name="T6" fmla="*/ 24 w 68"/>
                <a:gd name="T7" fmla="*/ 0 h 216"/>
                <a:gd name="T8" fmla="*/ 0 w 68"/>
                <a:gd name="T9" fmla="*/ 4 h 216"/>
                <a:gd name="T10" fmla="*/ 0 w 68"/>
                <a:gd name="T11" fmla="*/ 4 h 216"/>
                <a:gd name="T12" fmla="*/ 8 w 68"/>
                <a:gd name="T13" fmla="*/ 30 h 216"/>
                <a:gd name="T14" fmla="*/ 12 w 68"/>
                <a:gd name="T15" fmla="*/ 56 h 216"/>
                <a:gd name="T16" fmla="*/ 16 w 68"/>
                <a:gd name="T17" fmla="*/ 82 h 216"/>
                <a:gd name="T18" fmla="*/ 18 w 68"/>
                <a:gd name="T19" fmla="*/ 108 h 216"/>
                <a:gd name="T20" fmla="*/ 18 w 68"/>
                <a:gd name="T21" fmla="*/ 134 h 216"/>
                <a:gd name="T22" fmla="*/ 16 w 68"/>
                <a:gd name="T23" fmla="*/ 162 h 216"/>
                <a:gd name="T24" fmla="*/ 10 w 68"/>
                <a:gd name="T25" fmla="*/ 216 h 216"/>
                <a:gd name="T26" fmla="*/ 12 w 68"/>
                <a:gd name="T27" fmla="*/ 216 h 216"/>
                <a:gd name="T28" fmla="*/ 38 w 68"/>
                <a:gd name="T29" fmla="*/ 168 h 216"/>
                <a:gd name="T30" fmla="*/ 38 w 68"/>
                <a:gd name="T31" fmla="*/ 168 h 216"/>
                <a:gd name="T32" fmla="*/ 48 w 68"/>
                <a:gd name="T33" fmla="*/ 150 h 216"/>
                <a:gd name="T34" fmla="*/ 56 w 68"/>
                <a:gd name="T35" fmla="*/ 130 h 216"/>
                <a:gd name="T36" fmla="*/ 62 w 68"/>
                <a:gd name="T37" fmla="*/ 112 h 216"/>
                <a:gd name="T38" fmla="*/ 66 w 68"/>
                <a:gd name="T39" fmla="*/ 92 h 216"/>
                <a:gd name="T40" fmla="*/ 68 w 68"/>
                <a:gd name="T41" fmla="*/ 74 h 216"/>
                <a:gd name="T42" fmla="*/ 68 w 68"/>
                <a:gd name="T43" fmla="*/ 52 h 216"/>
                <a:gd name="T44" fmla="*/ 66 w 68"/>
                <a:gd name="T45" fmla="*/ 30 h 216"/>
                <a:gd name="T46" fmla="*/ 62 w 68"/>
                <a:gd name="T47" fmla="*/ 8 h 216"/>
                <a:gd name="T48" fmla="*/ 58 w 68"/>
                <a:gd name="T49" fmla="*/ 4 h 216"/>
                <a:gd name="T50" fmla="*/ 58 w 68"/>
                <a:gd name="T51" fmla="*/ 4 h 216"/>
                <a:gd name="T52" fmla="*/ 52 w 68"/>
                <a:gd name="T53" fmla="*/ 2 h 216"/>
                <a:gd name="T54" fmla="*/ 52 w 68"/>
                <a:gd name="T55" fmla="*/ 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216">
                  <a:moveTo>
                    <a:pt x="52" y="2"/>
                  </a:moveTo>
                  <a:lnTo>
                    <a:pt x="52" y="2"/>
                  </a:lnTo>
                  <a:lnTo>
                    <a:pt x="38" y="0"/>
                  </a:lnTo>
                  <a:lnTo>
                    <a:pt x="24" y="0"/>
                  </a:lnTo>
                  <a:lnTo>
                    <a:pt x="0" y="4"/>
                  </a:lnTo>
                  <a:lnTo>
                    <a:pt x="0" y="4"/>
                  </a:lnTo>
                  <a:lnTo>
                    <a:pt x="8" y="30"/>
                  </a:lnTo>
                  <a:lnTo>
                    <a:pt x="12" y="56"/>
                  </a:lnTo>
                  <a:lnTo>
                    <a:pt x="16" y="82"/>
                  </a:lnTo>
                  <a:lnTo>
                    <a:pt x="18" y="108"/>
                  </a:lnTo>
                  <a:lnTo>
                    <a:pt x="18" y="134"/>
                  </a:lnTo>
                  <a:lnTo>
                    <a:pt x="16" y="162"/>
                  </a:lnTo>
                  <a:lnTo>
                    <a:pt x="10" y="216"/>
                  </a:lnTo>
                  <a:lnTo>
                    <a:pt x="12" y="216"/>
                  </a:lnTo>
                  <a:lnTo>
                    <a:pt x="38" y="168"/>
                  </a:lnTo>
                  <a:lnTo>
                    <a:pt x="38" y="168"/>
                  </a:lnTo>
                  <a:lnTo>
                    <a:pt x="48" y="150"/>
                  </a:lnTo>
                  <a:lnTo>
                    <a:pt x="56" y="130"/>
                  </a:lnTo>
                  <a:lnTo>
                    <a:pt x="62" y="112"/>
                  </a:lnTo>
                  <a:lnTo>
                    <a:pt x="66" y="92"/>
                  </a:lnTo>
                  <a:lnTo>
                    <a:pt x="68" y="74"/>
                  </a:lnTo>
                  <a:lnTo>
                    <a:pt x="68" y="52"/>
                  </a:lnTo>
                  <a:lnTo>
                    <a:pt x="66" y="30"/>
                  </a:lnTo>
                  <a:lnTo>
                    <a:pt x="62" y="8"/>
                  </a:lnTo>
                  <a:lnTo>
                    <a:pt x="58" y="4"/>
                  </a:lnTo>
                  <a:lnTo>
                    <a:pt x="58" y="4"/>
                  </a:lnTo>
                  <a:lnTo>
                    <a:pt x="52" y="2"/>
                  </a:lnTo>
                  <a:lnTo>
                    <a:pt x="52" y="2"/>
                  </a:lnTo>
                  <a:close/>
                </a:path>
              </a:pathLst>
            </a:custGeom>
            <a:solidFill>
              <a:srgbClr val="F2FA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6"/>
            <p:cNvSpPr/>
            <p:nvPr>
              <p:custDataLst>
                <p:tags r:id="rId13"/>
              </p:custDataLst>
            </p:nvPr>
          </p:nvSpPr>
          <p:spPr bwMode="auto">
            <a:xfrm>
              <a:off x="5575300" y="2671763"/>
              <a:ext cx="152400" cy="247650"/>
            </a:xfrm>
            <a:custGeom>
              <a:avLst/>
              <a:gdLst>
                <a:gd name="T0" fmla="*/ 62 w 96"/>
                <a:gd name="T1" fmla="*/ 0 h 156"/>
                <a:gd name="T2" fmla="*/ 2 w 96"/>
                <a:gd name="T3" fmla="*/ 104 h 156"/>
                <a:gd name="T4" fmla="*/ 2 w 96"/>
                <a:gd name="T5" fmla="*/ 104 h 156"/>
                <a:gd name="T6" fmla="*/ 0 w 96"/>
                <a:gd name="T7" fmla="*/ 110 h 156"/>
                <a:gd name="T8" fmla="*/ 0 w 96"/>
                <a:gd name="T9" fmla="*/ 118 h 156"/>
                <a:gd name="T10" fmla="*/ 0 w 96"/>
                <a:gd name="T11" fmla="*/ 124 h 156"/>
                <a:gd name="T12" fmla="*/ 2 w 96"/>
                <a:gd name="T13" fmla="*/ 132 h 156"/>
                <a:gd name="T14" fmla="*/ 8 w 96"/>
                <a:gd name="T15" fmla="*/ 142 h 156"/>
                <a:gd name="T16" fmla="*/ 18 w 96"/>
                <a:gd name="T17" fmla="*/ 150 h 156"/>
                <a:gd name="T18" fmla="*/ 30 w 96"/>
                <a:gd name="T19" fmla="*/ 154 h 156"/>
                <a:gd name="T20" fmla="*/ 38 w 96"/>
                <a:gd name="T21" fmla="*/ 156 h 156"/>
                <a:gd name="T22" fmla="*/ 44 w 96"/>
                <a:gd name="T23" fmla="*/ 154 h 156"/>
                <a:gd name="T24" fmla="*/ 50 w 96"/>
                <a:gd name="T25" fmla="*/ 152 h 156"/>
                <a:gd name="T26" fmla="*/ 56 w 96"/>
                <a:gd name="T27" fmla="*/ 148 h 156"/>
                <a:gd name="T28" fmla="*/ 62 w 96"/>
                <a:gd name="T29" fmla="*/ 142 h 156"/>
                <a:gd name="T30" fmla="*/ 68 w 96"/>
                <a:gd name="T31" fmla="*/ 136 h 156"/>
                <a:gd name="T32" fmla="*/ 96 w 96"/>
                <a:gd name="T33" fmla="*/ 84 h 156"/>
                <a:gd name="T34" fmla="*/ 62 w 96"/>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56">
                  <a:moveTo>
                    <a:pt x="62" y="0"/>
                  </a:moveTo>
                  <a:lnTo>
                    <a:pt x="2" y="104"/>
                  </a:lnTo>
                  <a:lnTo>
                    <a:pt x="2" y="104"/>
                  </a:lnTo>
                  <a:lnTo>
                    <a:pt x="0" y="110"/>
                  </a:lnTo>
                  <a:lnTo>
                    <a:pt x="0" y="118"/>
                  </a:lnTo>
                  <a:lnTo>
                    <a:pt x="0" y="124"/>
                  </a:lnTo>
                  <a:lnTo>
                    <a:pt x="2" y="132"/>
                  </a:lnTo>
                  <a:lnTo>
                    <a:pt x="8" y="142"/>
                  </a:lnTo>
                  <a:lnTo>
                    <a:pt x="18" y="150"/>
                  </a:lnTo>
                  <a:lnTo>
                    <a:pt x="30" y="154"/>
                  </a:lnTo>
                  <a:lnTo>
                    <a:pt x="38" y="156"/>
                  </a:lnTo>
                  <a:lnTo>
                    <a:pt x="44" y="154"/>
                  </a:lnTo>
                  <a:lnTo>
                    <a:pt x="50" y="152"/>
                  </a:lnTo>
                  <a:lnTo>
                    <a:pt x="56" y="148"/>
                  </a:lnTo>
                  <a:lnTo>
                    <a:pt x="62" y="142"/>
                  </a:lnTo>
                  <a:lnTo>
                    <a:pt x="68" y="136"/>
                  </a:lnTo>
                  <a:lnTo>
                    <a:pt x="96" y="84"/>
                  </a:lnTo>
                  <a:lnTo>
                    <a:pt x="62" y="0"/>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7"/>
            <p:cNvSpPr/>
            <p:nvPr>
              <p:custDataLst>
                <p:tags r:id="rId14"/>
              </p:custDataLst>
            </p:nvPr>
          </p:nvSpPr>
          <p:spPr bwMode="auto">
            <a:xfrm>
              <a:off x="5626100" y="2773363"/>
              <a:ext cx="101600" cy="146050"/>
            </a:xfrm>
            <a:custGeom>
              <a:avLst/>
              <a:gdLst>
                <a:gd name="T0" fmla="*/ 0 w 64"/>
                <a:gd name="T1" fmla="*/ 92 h 92"/>
                <a:gd name="T2" fmla="*/ 0 w 64"/>
                <a:gd name="T3" fmla="*/ 92 h 92"/>
                <a:gd name="T4" fmla="*/ 10 w 64"/>
                <a:gd name="T5" fmla="*/ 92 h 92"/>
                <a:gd name="T6" fmla="*/ 18 w 64"/>
                <a:gd name="T7" fmla="*/ 88 h 92"/>
                <a:gd name="T8" fmla="*/ 28 w 64"/>
                <a:gd name="T9" fmla="*/ 82 h 92"/>
                <a:gd name="T10" fmla="*/ 36 w 64"/>
                <a:gd name="T11" fmla="*/ 72 h 92"/>
                <a:gd name="T12" fmla="*/ 64 w 64"/>
                <a:gd name="T13" fmla="*/ 20 h 92"/>
                <a:gd name="T14" fmla="*/ 58 w 64"/>
                <a:gd name="T15" fmla="*/ 4 h 92"/>
                <a:gd name="T16" fmla="*/ 44 w 64"/>
                <a:gd name="T17" fmla="*/ 0 h 92"/>
                <a:gd name="T18" fmla="*/ 0 w 64"/>
                <a:gd name="T1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92">
                  <a:moveTo>
                    <a:pt x="0" y="92"/>
                  </a:moveTo>
                  <a:lnTo>
                    <a:pt x="0" y="92"/>
                  </a:lnTo>
                  <a:lnTo>
                    <a:pt x="10" y="92"/>
                  </a:lnTo>
                  <a:lnTo>
                    <a:pt x="18" y="88"/>
                  </a:lnTo>
                  <a:lnTo>
                    <a:pt x="28" y="82"/>
                  </a:lnTo>
                  <a:lnTo>
                    <a:pt x="36" y="72"/>
                  </a:lnTo>
                  <a:lnTo>
                    <a:pt x="64" y="20"/>
                  </a:lnTo>
                  <a:lnTo>
                    <a:pt x="58" y="4"/>
                  </a:lnTo>
                  <a:lnTo>
                    <a:pt x="44" y="0"/>
                  </a:lnTo>
                  <a:lnTo>
                    <a:pt x="0" y="92"/>
                  </a:lnTo>
                  <a:close/>
                </a:path>
              </a:pathLst>
            </a:custGeom>
            <a:solidFill>
              <a:srgbClr val="F0E5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
            <p:cNvSpPr/>
            <p:nvPr>
              <p:custDataLst>
                <p:tags r:id="rId15"/>
              </p:custDataLst>
            </p:nvPr>
          </p:nvSpPr>
          <p:spPr bwMode="auto">
            <a:xfrm>
              <a:off x="5629275" y="2744788"/>
              <a:ext cx="76200" cy="111125"/>
            </a:xfrm>
            <a:custGeom>
              <a:avLst/>
              <a:gdLst>
                <a:gd name="T0" fmla="*/ 4 w 48"/>
                <a:gd name="T1" fmla="*/ 0 h 70"/>
                <a:gd name="T2" fmla="*/ 0 w 48"/>
                <a:gd name="T3" fmla="*/ 12 h 70"/>
                <a:gd name="T4" fmla="*/ 0 w 48"/>
                <a:gd name="T5" fmla="*/ 12 h 70"/>
                <a:gd name="T6" fmla="*/ 6 w 48"/>
                <a:gd name="T7" fmla="*/ 30 h 70"/>
                <a:gd name="T8" fmla="*/ 12 w 48"/>
                <a:gd name="T9" fmla="*/ 44 h 70"/>
                <a:gd name="T10" fmla="*/ 12 w 48"/>
                <a:gd name="T11" fmla="*/ 44 h 70"/>
                <a:gd name="T12" fmla="*/ 18 w 48"/>
                <a:gd name="T13" fmla="*/ 50 h 70"/>
                <a:gd name="T14" fmla="*/ 26 w 48"/>
                <a:gd name="T15" fmla="*/ 58 h 70"/>
                <a:gd name="T16" fmla="*/ 44 w 48"/>
                <a:gd name="T17" fmla="*/ 70 h 70"/>
                <a:gd name="T18" fmla="*/ 48 w 48"/>
                <a:gd name="T19" fmla="*/ 64 h 70"/>
                <a:gd name="T20" fmla="*/ 48 w 48"/>
                <a:gd name="T21" fmla="*/ 64 h 70"/>
                <a:gd name="T22" fmla="*/ 30 w 48"/>
                <a:gd name="T23" fmla="*/ 54 h 70"/>
                <a:gd name="T24" fmla="*/ 20 w 48"/>
                <a:gd name="T25" fmla="*/ 44 h 70"/>
                <a:gd name="T26" fmla="*/ 20 w 48"/>
                <a:gd name="T27" fmla="*/ 44 h 70"/>
                <a:gd name="T28" fmla="*/ 14 w 48"/>
                <a:gd name="T29" fmla="*/ 36 h 70"/>
                <a:gd name="T30" fmla="*/ 10 w 48"/>
                <a:gd name="T31" fmla="*/ 26 h 70"/>
                <a:gd name="T32" fmla="*/ 4 w 48"/>
                <a:gd name="T33" fmla="*/ 0 h 70"/>
                <a:gd name="T34" fmla="*/ 4 w 48"/>
                <a:gd name="T3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70">
                  <a:moveTo>
                    <a:pt x="4" y="0"/>
                  </a:moveTo>
                  <a:lnTo>
                    <a:pt x="0" y="12"/>
                  </a:lnTo>
                  <a:lnTo>
                    <a:pt x="0" y="12"/>
                  </a:lnTo>
                  <a:lnTo>
                    <a:pt x="6" y="30"/>
                  </a:lnTo>
                  <a:lnTo>
                    <a:pt x="12" y="44"/>
                  </a:lnTo>
                  <a:lnTo>
                    <a:pt x="12" y="44"/>
                  </a:lnTo>
                  <a:lnTo>
                    <a:pt x="18" y="50"/>
                  </a:lnTo>
                  <a:lnTo>
                    <a:pt x="26" y="58"/>
                  </a:lnTo>
                  <a:lnTo>
                    <a:pt x="44" y="70"/>
                  </a:lnTo>
                  <a:lnTo>
                    <a:pt x="48" y="64"/>
                  </a:lnTo>
                  <a:lnTo>
                    <a:pt x="48" y="64"/>
                  </a:lnTo>
                  <a:lnTo>
                    <a:pt x="30" y="54"/>
                  </a:lnTo>
                  <a:lnTo>
                    <a:pt x="20" y="44"/>
                  </a:lnTo>
                  <a:lnTo>
                    <a:pt x="20" y="44"/>
                  </a:lnTo>
                  <a:lnTo>
                    <a:pt x="14" y="36"/>
                  </a:lnTo>
                  <a:lnTo>
                    <a:pt x="10" y="26"/>
                  </a:lnTo>
                  <a:lnTo>
                    <a:pt x="4" y="0"/>
                  </a:lnTo>
                  <a:lnTo>
                    <a:pt x="4" y="0"/>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9"/>
            <p:cNvSpPr/>
            <p:nvPr>
              <p:custDataLst>
                <p:tags r:id="rId16"/>
              </p:custDataLst>
            </p:nvPr>
          </p:nvSpPr>
          <p:spPr bwMode="auto">
            <a:xfrm>
              <a:off x="5622925" y="2516188"/>
              <a:ext cx="269875" cy="358775"/>
            </a:xfrm>
            <a:custGeom>
              <a:avLst/>
              <a:gdLst>
                <a:gd name="T0" fmla="*/ 62 w 170"/>
                <a:gd name="T1" fmla="*/ 214 h 226"/>
                <a:gd name="T2" fmla="*/ 62 w 170"/>
                <a:gd name="T3" fmla="*/ 214 h 226"/>
                <a:gd name="T4" fmla="*/ 74 w 170"/>
                <a:gd name="T5" fmla="*/ 220 h 226"/>
                <a:gd name="T6" fmla="*/ 86 w 170"/>
                <a:gd name="T7" fmla="*/ 224 h 226"/>
                <a:gd name="T8" fmla="*/ 98 w 170"/>
                <a:gd name="T9" fmla="*/ 226 h 226"/>
                <a:gd name="T10" fmla="*/ 108 w 170"/>
                <a:gd name="T11" fmla="*/ 226 h 226"/>
                <a:gd name="T12" fmla="*/ 118 w 170"/>
                <a:gd name="T13" fmla="*/ 224 h 226"/>
                <a:gd name="T14" fmla="*/ 126 w 170"/>
                <a:gd name="T15" fmla="*/ 218 h 226"/>
                <a:gd name="T16" fmla="*/ 132 w 170"/>
                <a:gd name="T17" fmla="*/ 208 h 226"/>
                <a:gd name="T18" fmla="*/ 138 w 170"/>
                <a:gd name="T19" fmla="*/ 196 h 226"/>
                <a:gd name="T20" fmla="*/ 148 w 170"/>
                <a:gd name="T21" fmla="*/ 164 h 226"/>
                <a:gd name="T22" fmla="*/ 158 w 170"/>
                <a:gd name="T23" fmla="*/ 170 h 226"/>
                <a:gd name="T24" fmla="*/ 158 w 170"/>
                <a:gd name="T25" fmla="*/ 170 h 226"/>
                <a:gd name="T26" fmla="*/ 164 w 170"/>
                <a:gd name="T27" fmla="*/ 170 h 226"/>
                <a:gd name="T28" fmla="*/ 170 w 170"/>
                <a:gd name="T29" fmla="*/ 170 h 226"/>
                <a:gd name="T30" fmla="*/ 170 w 170"/>
                <a:gd name="T31" fmla="*/ 166 h 226"/>
                <a:gd name="T32" fmla="*/ 170 w 170"/>
                <a:gd name="T33" fmla="*/ 154 h 226"/>
                <a:gd name="T34" fmla="*/ 162 w 170"/>
                <a:gd name="T35" fmla="*/ 124 h 226"/>
                <a:gd name="T36" fmla="*/ 162 w 170"/>
                <a:gd name="T37" fmla="*/ 124 h 226"/>
                <a:gd name="T38" fmla="*/ 160 w 170"/>
                <a:gd name="T39" fmla="*/ 114 h 226"/>
                <a:gd name="T40" fmla="*/ 160 w 170"/>
                <a:gd name="T41" fmla="*/ 104 h 226"/>
                <a:gd name="T42" fmla="*/ 166 w 170"/>
                <a:gd name="T43" fmla="*/ 86 h 226"/>
                <a:gd name="T44" fmla="*/ 166 w 170"/>
                <a:gd name="T45" fmla="*/ 86 h 226"/>
                <a:gd name="T46" fmla="*/ 166 w 170"/>
                <a:gd name="T47" fmla="*/ 76 h 226"/>
                <a:gd name="T48" fmla="*/ 166 w 170"/>
                <a:gd name="T49" fmla="*/ 66 h 226"/>
                <a:gd name="T50" fmla="*/ 164 w 170"/>
                <a:gd name="T51" fmla="*/ 56 h 226"/>
                <a:gd name="T52" fmla="*/ 160 w 170"/>
                <a:gd name="T53" fmla="*/ 46 h 226"/>
                <a:gd name="T54" fmla="*/ 154 w 170"/>
                <a:gd name="T55" fmla="*/ 38 h 226"/>
                <a:gd name="T56" fmla="*/ 148 w 170"/>
                <a:gd name="T57" fmla="*/ 30 h 226"/>
                <a:gd name="T58" fmla="*/ 140 w 170"/>
                <a:gd name="T59" fmla="*/ 24 h 226"/>
                <a:gd name="T60" fmla="*/ 130 w 170"/>
                <a:gd name="T61" fmla="*/ 18 h 226"/>
                <a:gd name="T62" fmla="*/ 130 w 170"/>
                <a:gd name="T63" fmla="*/ 18 h 226"/>
                <a:gd name="T64" fmla="*/ 120 w 170"/>
                <a:gd name="T65" fmla="*/ 12 h 226"/>
                <a:gd name="T66" fmla="*/ 110 w 170"/>
                <a:gd name="T67" fmla="*/ 8 h 226"/>
                <a:gd name="T68" fmla="*/ 98 w 170"/>
                <a:gd name="T69" fmla="*/ 4 h 226"/>
                <a:gd name="T70" fmla="*/ 84 w 170"/>
                <a:gd name="T71" fmla="*/ 2 h 226"/>
                <a:gd name="T72" fmla="*/ 84 w 170"/>
                <a:gd name="T73" fmla="*/ 2 h 226"/>
                <a:gd name="T74" fmla="*/ 72 w 170"/>
                <a:gd name="T75" fmla="*/ 0 h 226"/>
                <a:gd name="T76" fmla="*/ 60 w 170"/>
                <a:gd name="T77" fmla="*/ 2 h 226"/>
                <a:gd name="T78" fmla="*/ 50 w 170"/>
                <a:gd name="T79" fmla="*/ 4 h 226"/>
                <a:gd name="T80" fmla="*/ 40 w 170"/>
                <a:gd name="T81" fmla="*/ 6 h 226"/>
                <a:gd name="T82" fmla="*/ 32 w 170"/>
                <a:gd name="T83" fmla="*/ 12 h 226"/>
                <a:gd name="T84" fmla="*/ 26 w 170"/>
                <a:gd name="T85" fmla="*/ 16 h 226"/>
                <a:gd name="T86" fmla="*/ 14 w 170"/>
                <a:gd name="T87" fmla="*/ 28 h 226"/>
                <a:gd name="T88" fmla="*/ 6 w 170"/>
                <a:gd name="T89" fmla="*/ 44 h 226"/>
                <a:gd name="T90" fmla="*/ 2 w 170"/>
                <a:gd name="T91" fmla="*/ 60 h 226"/>
                <a:gd name="T92" fmla="*/ 0 w 170"/>
                <a:gd name="T93" fmla="*/ 78 h 226"/>
                <a:gd name="T94" fmla="*/ 0 w 170"/>
                <a:gd name="T95" fmla="*/ 96 h 226"/>
                <a:gd name="T96" fmla="*/ 0 w 170"/>
                <a:gd name="T97" fmla="*/ 96 h 226"/>
                <a:gd name="T98" fmla="*/ 2 w 170"/>
                <a:gd name="T99" fmla="*/ 116 h 226"/>
                <a:gd name="T100" fmla="*/ 8 w 170"/>
                <a:gd name="T101" fmla="*/ 144 h 226"/>
                <a:gd name="T102" fmla="*/ 14 w 170"/>
                <a:gd name="T103" fmla="*/ 170 h 226"/>
                <a:gd name="T104" fmla="*/ 18 w 170"/>
                <a:gd name="T105" fmla="*/ 180 h 226"/>
                <a:gd name="T106" fmla="*/ 24 w 170"/>
                <a:gd name="T107" fmla="*/ 188 h 226"/>
                <a:gd name="T108" fmla="*/ 24 w 170"/>
                <a:gd name="T109" fmla="*/ 188 h 226"/>
                <a:gd name="T110" fmla="*/ 28 w 170"/>
                <a:gd name="T111" fmla="*/ 194 h 226"/>
                <a:gd name="T112" fmla="*/ 36 w 170"/>
                <a:gd name="T113" fmla="*/ 200 h 226"/>
                <a:gd name="T114" fmla="*/ 62 w 170"/>
                <a:gd name="T115" fmla="*/ 214 h 226"/>
                <a:gd name="T116" fmla="*/ 62 w 170"/>
                <a:gd name="T117" fmla="*/ 21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 h="226">
                  <a:moveTo>
                    <a:pt x="62" y="214"/>
                  </a:moveTo>
                  <a:lnTo>
                    <a:pt x="62" y="214"/>
                  </a:lnTo>
                  <a:lnTo>
                    <a:pt x="74" y="220"/>
                  </a:lnTo>
                  <a:lnTo>
                    <a:pt x="86" y="224"/>
                  </a:lnTo>
                  <a:lnTo>
                    <a:pt x="98" y="226"/>
                  </a:lnTo>
                  <a:lnTo>
                    <a:pt x="108" y="226"/>
                  </a:lnTo>
                  <a:lnTo>
                    <a:pt x="118" y="224"/>
                  </a:lnTo>
                  <a:lnTo>
                    <a:pt x="126" y="218"/>
                  </a:lnTo>
                  <a:lnTo>
                    <a:pt x="132" y="208"/>
                  </a:lnTo>
                  <a:lnTo>
                    <a:pt x="138" y="196"/>
                  </a:lnTo>
                  <a:lnTo>
                    <a:pt x="148" y="164"/>
                  </a:lnTo>
                  <a:lnTo>
                    <a:pt x="158" y="170"/>
                  </a:lnTo>
                  <a:lnTo>
                    <a:pt x="158" y="170"/>
                  </a:lnTo>
                  <a:lnTo>
                    <a:pt x="164" y="170"/>
                  </a:lnTo>
                  <a:lnTo>
                    <a:pt x="170" y="170"/>
                  </a:lnTo>
                  <a:lnTo>
                    <a:pt x="170" y="166"/>
                  </a:lnTo>
                  <a:lnTo>
                    <a:pt x="170" y="154"/>
                  </a:lnTo>
                  <a:lnTo>
                    <a:pt x="162" y="124"/>
                  </a:lnTo>
                  <a:lnTo>
                    <a:pt x="162" y="124"/>
                  </a:lnTo>
                  <a:lnTo>
                    <a:pt x="160" y="114"/>
                  </a:lnTo>
                  <a:lnTo>
                    <a:pt x="160" y="104"/>
                  </a:lnTo>
                  <a:lnTo>
                    <a:pt x="166" y="86"/>
                  </a:lnTo>
                  <a:lnTo>
                    <a:pt x="166" y="86"/>
                  </a:lnTo>
                  <a:lnTo>
                    <a:pt x="166" y="76"/>
                  </a:lnTo>
                  <a:lnTo>
                    <a:pt x="166" y="66"/>
                  </a:lnTo>
                  <a:lnTo>
                    <a:pt x="164" y="56"/>
                  </a:lnTo>
                  <a:lnTo>
                    <a:pt x="160" y="46"/>
                  </a:lnTo>
                  <a:lnTo>
                    <a:pt x="154" y="38"/>
                  </a:lnTo>
                  <a:lnTo>
                    <a:pt x="148" y="30"/>
                  </a:lnTo>
                  <a:lnTo>
                    <a:pt x="140" y="24"/>
                  </a:lnTo>
                  <a:lnTo>
                    <a:pt x="130" y="18"/>
                  </a:lnTo>
                  <a:lnTo>
                    <a:pt x="130" y="18"/>
                  </a:lnTo>
                  <a:lnTo>
                    <a:pt x="120" y="12"/>
                  </a:lnTo>
                  <a:lnTo>
                    <a:pt x="110" y="8"/>
                  </a:lnTo>
                  <a:lnTo>
                    <a:pt x="98" y="4"/>
                  </a:lnTo>
                  <a:lnTo>
                    <a:pt x="84" y="2"/>
                  </a:lnTo>
                  <a:lnTo>
                    <a:pt x="84" y="2"/>
                  </a:lnTo>
                  <a:lnTo>
                    <a:pt x="72" y="0"/>
                  </a:lnTo>
                  <a:lnTo>
                    <a:pt x="60" y="2"/>
                  </a:lnTo>
                  <a:lnTo>
                    <a:pt x="50" y="4"/>
                  </a:lnTo>
                  <a:lnTo>
                    <a:pt x="40" y="6"/>
                  </a:lnTo>
                  <a:lnTo>
                    <a:pt x="32" y="12"/>
                  </a:lnTo>
                  <a:lnTo>
                    <a:pt x="26" y="16"/>
                  </a:lnTo>
                  <a:lnTo>
                    <a:pt x="14" y="28"/>
                  </a:lnTo>
                  <a:lnTo>
                    <a:pt x="6" y="44"/>
                  </a:lnTo>
                  <a:lnTo>
                    <a:pt x="2" y="60"/>
                  </a:lnTo>
                  <a:lnTo>
                    <a:pt x="0" y="78"/>
                  </a:lnTo>
                  <a:lnTo>
                    <a:pt x="0" y="96"/>
                  </a:lnTo>
                  <a:lnTo>
                    <a:pt x="0" y="96"/>
                  </a:lnTo>
                  <a:lnTo>
                    <a:pt x="2" y="116"/>
                  </a:lnTo>
                  <a:lnTo>
                    <a:pt x="8" y="144"/>
                  </a:lnTo>
                  <a:lnTo>
                    <a:pt x="14" y="170"/>
                  </a:lnTo>
                  <a:lnTo>
                    <a:pt x="18" y="180"/>
                  </a:lnTo>
                  <a:lnTo>
                    <a:pt x="24" y="188"/>
                  </a:lnTo>
                  <a:lnTo>
                    <a:pt x="24" y="188"/>
                  </a:lnTo>
                  <a:lnTo>
                    <a:pt x="28" y="194"/>
                  </a:lnTo>
                  <a:lnTo>
                    <a:pt x="36" y="200"/>
                  </a:lnTo>
                  <a:lnTo>
                    <a:pt x="62" y="214"/>
                  </a:lnTo>
                  <a:lnTo>
                    <a:pt x="62" y="214"/>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0"/>
            <p:cNvSpPr/>
            <p:nvPr>
              <p:custDataLst>
                <p:tags r:id="rId17"/>
              </p:custDataLst>
            </p:nvPr>
          </p:nvSpPr>
          <p:spPr bwMode="auto">
            <a:xfrm>
              <a:off x="5600700" y="2474913"/>
              <a:ext cx="371475" cy="311150"/>
            </a:xfrm>
            <a:custGeom>
              <a:avLst/>
              <a:gdLst>
                <a:gd name="T0" fmla="*/ 234 w 234"/>
                <a:gd name="T1" fmla="*/ 72 h 196"/>
                <a:gd name="T2" fmla="*/ 206 w 234"/>
                <a:gd name="T3" fmla="*/ 60 h 196"/>
                <a:gd name="T4" fmla="*/ 182 w 234"/>
                <a:gd name="T5" fmla="*/ 42 h 196"/>
                <a:gd name="T6" fmla="*/ 154 w 234"/>
                <a:gd name="T7" fmla="*/ 20 h 196"/>
                <a:gd name="T8" fmla="*/ 112 w 234"/>
                <a:gd name="T9" fmla="*/ 2 h 196"/>
                <a:gd name="T10" fmla="*/ 104 w 234"/>
                <a:gd name="T11" fmla="*/ 0 h 196"/>
                <a:gd name="T12" fmla="*/ 76 w 234"/>
                <a:gd name="T13" fmla="*/ 4 h 196"/>
                <a:gd name="T14" fmla="*/ 46 w 234"/>
                <a:gd name="T15" fmla="*/ 18 h 196"/>
                <a:gd name="T16" fmla="*/ 38 w 234"/>
                <a:gd name="T17" fmla="*/ 24 h 196"/>
                <a:gd name="T18" fmla="*/ 22 w 234"/>
                <a:gd name="T19" fmla="*/ 38 h 196"/>
                <a:gd name="T20" fmla="*/ 10 w 234"/>
                <a:gd name="T21" fmla="*/ 58 h 196"/>
                <a:gd name="T22" fmla="*/ 4 w 234"/>
                <a:gd name="T23" fmla="*/ 80 h 196"/>
                <a:gd name="T24" fmla="*/ 0 w 234"/>
                <a:gd name="T25" fmla="*/ 102 h 196"/>
                <a:gd name="T26" fmla="*/ 2 w 234"/>
                <a:gd name="T27" fmla="*/ 124 h 196"/>
                <a:gd name="T28" fmla="*/ 6 w 234"/>
                <a:gd name="T29" fmla="*/ 172 h 196"/>
                <a:gd name="T30" fmla="*/ 6 w 234"/>
                <a:gd name="T31" fmla="*/ 196 h 196"/>
                <a:gd name="T32" fmla="*/ 14 w 234"/>
                <a:gd name="T33" fmla="*/ 188 h 196"/>
                <a:gd name="T34" fmla="*/ 26 w 234"/>
                <a:gd name="T35" fmla="*/ 162 h 196"/>
                <a:gd name="T36" fmla="*/ 32 w 234"/>
                <a:gd name="T37" fmla="*/ 136 h 196"/>
                <a:gd name="T38" fmla="*/ 38 w 234"/>
                <a:gd name="T39" fmla="*/ 124 h 196"/>
                <a:gd name="T40" fmla="*/ 44 w 234"/>
                <a:gd name="T41" fmla="*/ 124 h 196"/>
                <a:gd name="T42" fmla="*/ 48 w 234"/>
                <a:gd name="T43" fmla="*/ 142 h 196"/>
                <a:gd name="T44" fmla="*/ 56 w 234"/>
                <a:gd name="T45" fmla="*/ 118 h 196"/>
                <a:gd name="T46" fmla="*/ 60 w 234"/>
                <a:gd name="T47" fmla="*/ 102 h 196"/>
                <a:gd name="T48" fmla="*/ 72 w 234"/>
                <a:gd name="T49" fmla="*/ 80 h 196"/>
                <a:gd name="T50" fmla="*/ 84 w 234"/>
                <a:gd name="T51" fmla="*/ 74 h 196"/>
                <a:gd name="T52" fmla="*/ 90 w 234"/>
                <a:gd name="T53" fmla="*/ 76 h 196"/>
                <a:gd name="T54" fmla="*/ 110 w 234"/>
                <a:gd name="T55" fmla="*/ 88 h 196"/>
                <a:gd name="T56" fmla="*/ 144 w 234"/>
                <a:gd name="T57" fmla="*/ 96 h 196"/>
                <a:gd name="T58" fmla="*/ 178 w 234"/>
                <a:gd name="T59" fmla="*/ 102 h 196"/>
                <a:gd name="T60" fmla="*/ 206 w 234"/>
                <a:gd name="T61" fmla="*/ 100 h 196"/>
                <a:gd name="T62" fmla="*/ 186 w 234"/>
                <a:gd name="T63" fmla="*/ 84 h 196"/>
                <a:gd name="T64" fmla="*/ 214 w 234"/>
                <a:gd name="T65" fmla="*/ 82 h 196"/>
                <a:gd name="T66" fmla="*/ 234 w 234"/>
                <a:gd name="T67" fmla="*/ 7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196">
                  <a:moveTo>
                    <a:pt x="234" y="72"/>
                  </a:moveTo>
                  <a:lnTo>
                    <a:pt x="234" y="72"/>
                  </a:lnTo>
                  <a:lnTo>
                    <a:pt x="218" y="66"/>
                  </a:lnTo>
                  <a:lnTo>
                    <a:pt x="206" y="60"/>
                  </a:lnTo>
                  <a:lnTo>
                    <a:pt x="194" y="52"/>
                  </a:lnTo>
                  <a:lnTo>
                    <a:pt x="182" y="42"/>
                  </a:lnTo>
                  <a:lnTo>
                    <a:pt x="168" y="32"/>
                  </a:lnTo>
                  <a:lnTo>
                    <a:pt x="154" y="20"/>
                  </a:lnTo>
                  <a:lnTo>
                    <a:pt x="136" y="10"/>
                  </a:lnTo>
                  <a:lnTo>
                    <a:pt x="112" y="2"/>
                  </a:lnTo>
                  <a:lnTo>
                    <a:pt x="112" y="2"/>
                  </a:lnTo>
                  <a:lnTo>
                    <a:pt x="104" y="0"/>
                  </a:lnTo>
                  <a:lnTo>
                    <a:pt x="96" y="0"/>
                  </a:lnTo>
                  <a:lnTo>
                    <a:pt x="76" y="4"/>
                  </a:lnTo>
                  <a:lnTo>
                    <a:pt x="56" y="12"/>
                  </a:lnTo>
                  <a:lnTo>
                    <a:pt x="46" y="18"/>
                  </a:lnTo>
                  <a:lnTo>
                    <a:pt x="38" y="24"/>
                  </a:lnTo>
                  <a:lnTo>
                    <a:pt x="38" y="24"/>
                  </a:lnTo>
                  <a:lnTo>
                    <a:pt x="30" y="30"/>
                  </a:lnTo>
                  <a:lnTo>
                    <a:pt x="22" y="38"/>
                  </a:lnTo>
                  <a:lnTo>
                    <a:pt x="16" y="48"/>
                  </a:lnTo>
                  <a:lnTo>
                    <a:pt x="10" y="58"/>
                  </a:lnTo>
                  <a:lnTo>
                    <a:pt x="6" y="68"/>
                  </a:lnTo>
                  <a:lnTo>
                    <a:pt x="4" y="80"/>
                  </a:lnTo>
                  <a:lnTo>
                    <a:pt x="2" y="90"/>
                  </a:lnTo>
                  <a:lnTo>
                    <a:pt x="0" y="102"/>
                  </a:lnTo>
                  <a:lnTo>
                    <a:pt x="0" y="102"/>
                  </a:lnTo>
                  <a:lnTo>
                    <a:pt x="2" y="124"/>
                  </a:lnTo>
                  <a:lnTo>
                    <a:pt x="4" y="148"/>
                  </a:lnTo>
                  <a:lnTo>
                    <a:pt x="6" y="172"/>
                  </a:lnTo>
                  <a:lnTo>
                    <a:pt x="6" y="196"/>
                  </a:lnTo>
                  <a:lnTo>
                    <a:pt x="6" y="196"/>
                  </a:lnTo>
                  <a:lnTo>
                    <a:pt x="10" y="192"/>
                  </a:lnTo>
                  <a:lnTo>
                    <a:pt x="14" y="188"/>
                  </a:lnTo>
                  <a:lnTo>
                    <a:pt x="20" y="176"/>
                  </a:lnTo>
                  <a:lnTo>
                    <a:pt x="26" y="162"/>
                  </a:lnTo>
                  <a:lnTo>
                    <a:pt x="30" y="148"/>
                  </a:lnTo>
                  <a:lnTo>
                    <a:pt x="32" y="136"/>
                  </a:lnTo>
                  <a:lnTo>
                    <a:pt x="36" y="128"/>
                  </a:lnTo>
                  <a:lnTo>
                    <a:pt x="38" y="124"/>
                  </a:lnTo>
                  <a:lnTo>
                    <a:pt x="42" y="124"/>
                  </a:lnTo>
                  <a:lnTo>
                    <a:pt x="44" y="124"/>
                  </a:lnTo>
                  <a:lnTo>
                    <a:pt x="48" y="126"/>
                  </a:lnTo>
                  <a:lnTo>
                    <a:pt x="48" y="142"/>
                  </a:lnTo>
                  <a:lnTo>
                    <a:pt x="54" y="142"/>
                  </a:lnTo>
                  <a:lnTo>
                    <a:pt x="56" y="118"/>
                  </a:lnTo>
                  <a:lnTo>
                    <a:pt x="56" y="118"/>
                  </a:lnTo>
                  <a:lnTo>
                    <a:pt x="60" y="102"/>
                  </a:lnTo>
                  <a:lnTo>
                    <a:pt x="66" y="86"/>
                  </a:lnTo>
                  <a:lnTo>
                    <a:pt x="72" y="80"/>
                  </a:lnTo>
                  <a:lnTo>
                    <a:pt x="76" y="76"/>
                  </a:lnTo>
                  <a:lnTo>
                    <a:pt x="84" y="74"/>
                  </a:lnTo>
                  <a:lnTo>
                    <a:pt x="90" y="76"/>
                  </a:lnTo>
                  <a:lnTo>
                    <a:pt x="90" y="76"/>
                  </a:lnTo>
                  <a:lnTo>
                    <a:pt x="98" y="82"/>
                  </a:lnTo>
                  <a:lnTo>
                    <a:pt x="110" y="88"/>
                  </a:lnTo>
                  <a:lnTo>
                    <a:pt x="126" y="92"/>
                  </a:lnTo>
                  <a:lnTo>
                    <a:pt x="144" y="96"/>
                  </a:lnTo>
                  <a:lnTo>
                    <a:pt x="162" y="100"/>
                  </a:lnTo>
                  <a:lnTo>
                    <a:pt x="178" y="102"/>
                  </a:lnTo>
                  <a:lnTo>
                    <a:pt x="194" y="102"/>
                  </a:lnTo>
                  <a:lnTo>
                    <a:pt x="206" y="100"/>
                  </a:lnTo>
                  <a:lnTo>
                    <a:pt x="186" y="84"/>
                  </a:lnTo>
                  <a:lnTo>
                    <a:pt x="186" y="84"/>
                  </a:lnTo>
                  <a:lnTo>
                    <a:pt x="202" y="84"/>
                  </a:lnTo>
                  <a:lnTo>
                    <a:pt x="214" y="82"/>
                  </a:lnTo>
                  <a:lnTo>
                    <a:pt x="224" y="78"/>
                  </a:lnTo>
                  <a:lnTo>
                    <a:pt x="234" y="72"/>
                  </a:lnTo>
                  <a:lnTo>
                    <a:pt x="234" y="72"/>
                  </a:lnTo>
                  <a:close/>
                </a:path>
              </a:pathLst>
            </a:custGeom>
            <a:solidFill>
              <a:srgbClr val="827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
            <p:cNvSpPr/>
            <p:nvPr>
              <p:custDataLst>
                <p:tags r:id="rId18"/>
              </p:custDataLst>
            </p:nvPr>
          </p:nvSpPr>
          <p:spPr bwMode="auto">
            <a:xfrm>
              <a:off x="5778500" y="2665413"/>
              <a:ext cx="60325" cy="44450"/>
            </a:xfrm>
            <a:custGeom>
              <a:avLst/>
              <a:gdLst>
                <a:gd name="T0" fmla="*/ 24 w 38"/>
                <a:gd name="T1" fmla="*/ 2 h 28"/>
                <a:gd name="T2" fmla="*/ 24 w 38"/>
                <a:gd name="T3" fmla="*/ 2 h 28"/>
                <a:gd name="T4" fmla="*/ 30 w 38"/>
                <a:gd name="T5" fmla="*/ 6 h 28"/>
                <a:gd name="T6" fmla="*/ 36 w 38"/>
                <a:gd name="T7" fmla="*/ 10 h 28"/>
                <a:gd name="T8" fmla="*/ 38 w 38"/>
                <a:gd name="T9" fmla="*/ 14 h 28"/>
                <a:gd name="T10" fmla="*/ 38 w 38"/>
                <a:gd name="T11" fmla="*/ 20 h 28"/>
                <a:gd name="T12" fmla="*/ 38 w 38"/>
                <a:gd name="T13" fmla="*/ 20 h 28"/>
                <a:gd name="T14" fmla="*/ 36 w 38"/>
                <a:gd name="T15" fmla="*/ 24 h 28"/>
                <a:gd name="T16" fmla="*/ 30 w 38"/>
                <a:gd name="T17" fmla="*/ 26 h 28"/>
                <a:gd name="T18" fmla="*/ 24 w 38"/>
                <a:gd name="T19" fmla="*/ 28 h 28"/>
                <a:gd name="T20" fmla="*/ 16 w 38"/>
                <a:gd name="T21" fmla="*/ 26 h 28"/>
                <a:gd name="T22" fmla="*/ 16 w 38"/>
                <a:gd name="T23" fmla="*/ 26 h 28"/>
                <a:gd name="T24" fmla="*/ 10 w 38"/>
                <a:gd name="T25" fmla="*/ 24 h 28"/>
                <a:gd name="T26" fmla="*/ 4 w 38"/>
                <a:gd name="T27" fmla="*/ 18 h 28"/>
                <a:gd name="T28" fmla="*/ 0 w 38"/>
                <a:gd name="T29" fmla="*/ 14 h 28"/>
                <a:gd name="T30" fmla="*/ 0 w 38"/>
                <a:gd name="T31" fmla="*/ 8 h 28"/>
                <a:gd name="T32" fmla="*/ 0 w 38"/>
                <a:gd name="T33" fmla="*/ 8 h 28"/>
                <a:gd name="T34" fmla="*/ 4 w 38"/>
                <a:gd name="T35" fmla="*/ 4 h 28"/>
                <a:gd name="T36" fmla="*/ 8 w 38"/>
                <a:gd name="T37" fmla="*/ 2 h 28"/>
                <a:gd name="T38" fmla="*/ 16 w 38"/>
                <a:gd name="T39" fmla="*/ 0 h 28"/>
                <a:gd name="T40" fmla="*/ 24 w 38"/>
                <a:gd name="T41" fmla="*/ 2 h 28"/>
                <a:gd name="T42" fmla="*/ 24 w 38"/>
                <a:gd name="T43"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28">
                  <a:moveTo>
                    <a:pt x="24" y="2"/>
                  </a:moveTo>
                  <a:lnTo>
                    <a:pt x="24" y="2"/>
                  </a:lnTo>
                  <a:lnTo>
                    <a:pt x="30" y="6"/>
                  </a:lnTo>
                  <a:lnTo>
                    <a:pt x="36" y="10"/>
                  </a:lnTo>
                  <a:lnTo>
                    <a:pt x="38" y="14"/>
                  </a:lnTo>
                  <a:lnTo>
                    <a:pt x="38" y="20"/>
                  </a:lnTo>
                  <a:lnTo>
                    <a:pt x="38" y="20"/>
                  </a:lnTo>
                  <a:lnTo>
                    <a:pt x="36" y="24"/>
                  </a:lnTo>
                  <a:lnTo>
                    <a:pt x="30" y="26"/>
                  </a:lnTo>
                  <a:lnTo>
                    <a:pt x="24" y="28"/>
                  </a:lnTo>
                  <a:lnTo>
                    <a:pt x="16" y="26"/>
                  </a:lnTo>
                  <a:lnTo>
                    <a:pt x="16" y="26"/>
                  </a:lnTo>
                  <a:lnTo>
                    <a:pt x="10" y="24"/>
                  </a:lnTo>
                  <a:lnTo>
                    <a:pt x="4" y="18"/>
                  </a:lnTo>
                  <a:lnTo>
                    <a:pt x="0" y="14"/>
                  </a:lnTo>
                  <a:lnTo>
                    <a:pt x="0" y="8"/>
                  </a:lnTo>
                  <a:lnTo>
                    <a:pt x="0" y="8"/>
                  </a:lnTo>
                  <a:lnTo>
                    <a:pt x="4" y="4"/>
                  </a:lnTo>
                  <a:lnTo>
                    <a:pt x="8" y="2"/>
                  </a:lnTo>
                  <a:lnTo>
                    <a:pt x="16" y="0"/>
                  </a:lnTo>
                  <a:lnTo>
                    <a:pt x="24"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2"/>
            <p:cNvSpPr/>
            <p:nvPr>
              <p:custDataLst>
                <p:tags r:id="rId19"/>
              </p:custDataLst>
            </p:nvPr>
          </p:nvSpPr>
          <p:spPr bwMode="auto">
            <a:xfrm>
              <a:off x="5797550" y="2671763"/>
              <a:ext cx="34925" cy="34925"/>
            </a:xfrm>
            <a:custGeom>
              <a:avLst/>
              <a:gdLst>
                <a:gd name="T0" fmla="*/ 14 w 22"/>
                <a:gd name="T1" fmla="*/ 2 h 22"/>
                <a:gd name="T2" fmla="*/ 14 w 22"/>
                <a:gd name="T3" fmla="*/ 2 h 22"/>
                <a:gd name="T4" fmla="*/ 18 w 22"/>
                <a:gd name="T5" fmla="*/ 4 h 22"/>
                <a:gd name="T6" fmla="*/ 20 w 22"/>
                <a:gd name="T7" fmla="*/ 6 h 22"/>
                <a:gd name="T8" fmla="*/ 22 w 22"/>
                <a:gd name="T9" fmla="*/ 10 h 22"/>
                <a:gd name="T10" fmla="*/ 22 w 22"/>
                <a:gd name="T11" fmla="*/ 14 h 22"/>
                <a:gd name="T12" fmla="*/ 22 w 22"/>
                <a:gd name="T13" fmla="*/ 14 h 22"/>
                <a:gd name="T14" fmla="*/ 20 w 22"/>
                <a:gd name="T15" fmla="*/ 18 h 22"/>
                <a:gd name="T16" fmla="*/ 16 w 22"/>
                <a:gd name="T17" fmla="*/ 20 h 22"/>
                <a:gd name="T18" fmla="*/ 12 w 22"/>
                <a:gd name="T19" fmla="*/ 22 h 22"/>
                <a:gd name="T20" fmla="*/ 8 w 22"/>
                <a:gd name="T21" fmla="*/ 22 h 22"/>
                <a:gd name="T22" fmla="*/ 8 w 22"/>
                <a:gd name="T23" fmla="*/ 22 h 22"/>
                <a:gd name="T24" fmla="*/ 4 w 22"/>
                <a:gd name="T25" fmla="*/ 20 h 22"/>
                <a:gd name="T26" fmla="*/ 2 w 22"/>
                <a:gd name="T27" fmla="*/ 16 h 22"/>
                <a:gd name="T28" fmla="*/ 0 w 22"/>
                <a:gd name="T29" fmla="*/ 12 h 22"/>
                <a:gd name="T30" fmla="*/ 0 w 22"/>
                <a:gd name="T31" fmla="*/ 8 h 22"/>
                <a:gd name="T32" fmla="*/ 0 w 22"/>
                <a:gd name="T33" fmla="*/ 8 h 22"/>
                <a:gd name="T34" fmla="*/ 2 w 22"/>
                <a:gd name="T35" fmla="*/ 4 h 22"/>
                <a:gd name="T36" fmla="*/ 6 w 22"/>
                <a:gd name="T37" fmla="*/ 2 h 22"/>
                <a:gd name="T38" fmla="*/ 10 w 22"/>
                <a:gd name="T39" fmla="*/ 0 h 22"/>
                <a:gd name="T40" fmla="*/ 14 w 22"/>
                <a:gd name="T41" fmla="*/ 2 h 22"/>
                <a:gd name="T42" fmla="*/ 14 w 22"/>
                <a:gd name="T43"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2">
                  <a:moveTo>
                    <a:pt x="14" y="2"/>
                  </a:moveTo>
                  <a:lnTo>
                    <a:pt x="14" y="2"/>
                  </a:lnTo>
                  <a:lnTo>
                    <a:pt x="18" y="4"/>
                  </a:lnTo>
                  <a:lnTo>
                    <a:pt x="20" y="6"/>
                  </a:lnTo>
                  <a:lnTo>
                    <a:pt x="22" y="10"/>
                  </a:lnTo>
                  <a:lnTo>
                    <a:pt x="22" y="14"/>
                  </a:lnTo>
                  <a:lnTo>
                    <a:pt x="22" y="14"/>
                  </a:lnTo>
                  <a:lnTo>
                    <a:pt x="20" y="18"/>
                  </a:lnTo>
                  <a:lnTo>
                    <a:pt x="16" y="20"/>
                  </a:lnTo>
                  <a:lnTo>
                    <a:pt x="12" y="22"/>
                  </a:lnTo>
                  <a:lnTo>
                    <a:pt x="8" y="22"/>
                  </a:lnTo>
                  <a:lnTo>
                    <a:pt x="8" y="22"/>
                  </a:lnTo>
                  <a:lnTo>
                    <a:pt x="4" y="20"/>
                  </a:lnTo>
                  <a:lnTo>
                    <a:pt x="2" y="16"/>
                  </a:lnTo>
                  <a:lnTo>
                    <a:pt x="0" y="12"/>
                  </a:lnTo>
                  <a:lnTo>
                    <a:pt x="0" y="8"/>
                  </a:lnTo>
                  <a:lnTo>
                    <a:pt x="0" y="8"/>
                  </a:lnTo>
                  <a:lnTo>
                    <a:pt x="2" y="4"/>
                  </a:lnTo>
                  <a:lnTo>
                    <a:pt x="6" y="2"/>
                  </a:lnTo>
                  <a:lnTo>
                    <a:pt x="10" y="0"/>
                  </a:lnTo>
                  <a:lnTo>
                    <a:pt x="14" y="2"/>
                  </a:lnTo>
                  <a:lnTo>
                    <a:pt x="14" y="2"/>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3"/>
            <p:cNvSpPr/>
            <p:nvPr>
              <p:custDataLst>
                <p:tags r:id="rId20"/>
              </p:custDataLst>
            </p:nvPr>
          </p:nvSpPr>
          <p:spPr bwMode="auto">
            <a:xfrm>
              <a:off x="5816600" y="2681288"/>
              <a:ext cx="12700" cy="12700"/>
            </a:xfrm>
            <a:custGeom>
              <a:avLst/>
              <a:gdLst>
                <a:gd name="T0" fmla="*/ 4 w 8"/>
                <a:gd name="T1" fmla="*/ 0 h 8"/>
                <a:gd name="T2" fmla="*/ 4 w 8"/>
                <a:gd name="T3" fmla="*/ 0 h 8"/>
                <a:gd name="T4" fmla="*/ 6 w 8"/>
                <a:gd name="T5" fmla="*/ 2 h 8"/>
                <a:gd name="T6" fmla="*/ 8 w 8"/>
                <a:gd name="T7" fmla="*/ 4 h 8"/>
                <a:gd name="T8" fmla="*/ 8 w 8"/>
                <a:gd name="T9" fmla="*/ 4 h 8"/>
                <a:gd name="T10" fmla="*/ 6 w 8"/>
                <a:gd name="T11" fmla="*/ 6 h 8"/>
                <a:gd name="T12" fmla="*/ 2 w 8"/>
                <a:gd name="T13" fmla="*/ 8 h 8"/>
                <a:gd name="T14" fmla="*/ 2 w 8"/>
                <a:gd name="T15" fmla="*/ 8 h 8"/>
                <a:gd name="T16" fmla="*/ 0 w 8"/>
                <a:gd name="T17" fmla="*/ 6 h 8"/>
                <a:gd name="T18" fmla="*/ 0 w 8"/>
                <a:gd name="T19" fmla="*/ 2 h 8"/>
                <a:gd name="T20" fmla="*/ 0 w 8"/>
                <a:gd name="T21" fmla="*/ 2 h 8"/>
                <a:gd name="T22" fmla="*/ 2 w 8"/>
                <a:gd name="T23" fmla="*/ 0 h 8"/>
                <a:gd name="T24" fmla="*/ 4 w 8"/>
                <a:gd name="T25" fmla="*/ 0 h 8"/>
                <a:gd name="T26" fmla="*/ 4 w 8"/>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8">
                  <a:moveTo>
                    <a:pt x="4" y="0"/>
                  </a:moveTo>
                  <a:lnTo>
                    <a:pt x="4" y="0"/>
                  </a:lnTo>
                  <a:lnTo>
                    <a:pt x="6" y="2"/>
                  </a:lnTo>
                  <a:lnTo>
                    <a:pt x="8" y="4"/>
                  </a:lnTo>
                  <a:lnTo>
                    <a:pt x="8" y="4"/>
                  </a:lnTo>
                  <a:lnTo>
                    <a:pt x="6" y="6"/>
                  </a:lnTo>
                  <a:lnTo>
                    <a:pt x="2" y="8"/>
                  </a:lnTo>
                  <a:lnTo>
                    <a:pt x="2" y="8"/>
                  </a:lnTo>
                  <a:lnTo>
                    <a:pt x="0" y="6"/>
                  </a:lnTo>
                  <a:lnTo>
                    <a:pt x="0" y="2"/>
                  </a:lnTo>
                  <a:lnTo>
                    <a:pt x="0" y="2"/>
                  </a:lnTo>
                  <a:lnTo>
                    <a:pt x="2"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4"/>
            <p:cNvSpPr/>
            <p:nvPr>
              <p:custDataLst>
                <p:tags r:id="rId21"/>
              </p:custDataLst>
            </p:nvPr>
          </p:nvSpPr>
          <p:spPr bwMode="auto">
            <a:xfrm>
              <a:off x="5813425" y="2693988"/>
              <a:ext cx="6350" cy="6350"/>
            </a:xfrm>
            <a:custGeom>
              <a:avLst/>
              <a:gdLst>
                <a:gd name="T0" fmla="*/ 2 w 4"/>
                <a:gd name="T1" fmla="*/ 0 h 4"/>
                <a:gd name="T2" fmla="*/ 2 w 4"/>
                <a:gd name="T3" fmla="*/ 0 h 4"/>
                <a:gd name="T4" fmla="*/ 4 w 4"/>
                <a:gd name="T5" fmla="*/ 2 h 4"/>
                <a:gd name="T6" fmla="*/ 4 w 4"/>
                <a:gd name="T7" fmla="*/ 2 h 4"/>
                <a:gd name="T8" fmla="*/ 2 w 4"/>
                <a:gd name="T9" fmla="*/ 4 h 4"/>
                <a:gd name="T10" fmla="*/ 2 w 4"/>
                <a:gd name="T11" fmla="*/ 4 h 4"/>
                <a:gd name="T12" fmla="*/ 0 w 4"/>
                <a:gd name="T13" fmla="*/ 2 h 4"/>
                <a:gd name="T14" fmla="*/ 0 w 4"/>
                <a:gd name="T15" fmla="*/ 2 h 4"/>
                <a:gd name="T16" fmla="*/ 2 w 4"/>
                <a:gd name="T17" fmla="*/ 0 h 4"/>
                <a:gd name="T18" fmla="*/ 2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2" y="0"/>
                  </a:moveTo>
                  <a:lnTo>
                    <a:pt x="2" y="0"/>
                  </a:lnTo>
                  <a:lnTo>
                    <a:pt x="4" y="2"/>
                  </a:lnTo>
                  <a:lnTo>
                    <a:pt x="4" y="2"/>
                  </a:lnTo>
                  <a:lnTo>
                    <a:pt x="2" y="4"/>
                  </a:lnTo>
                  <a:lnTo>
                    <a:pt x="2" y="4"/>
                  </a:lnTo>
                  <a:lnTo>
                    <a:pt x="0" y="2"/>
                  </a:lnTo>
                  <a:lnTo>
                    <a:pt x="0" y="2"/>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5"/>
            <p:cNvSpPr/>
            <p:nvPr>
              <p:custDataLst>
                <p:tags r:id="rId22"/>
              </p:custDataLst>
            </p:nvPr>
          </p:nvSpPr>
          <p:spPr bwMode="auto">
            <a:xfrm>
              <a:off x="5772150" y="2646363"/>
              <a:ext cx="82550" cy="19050"/>
            </a:xfrm>
            <a:custGeom>
              <a:avLst/>
              <a:gdLst>
                <a:gd name="T0" fmla="*/ 0 w 52"/>
                <a:gd name="T1" fmla="*/ 0 h 12"/>
                <a:gd name="T2" fmla="*/ 0 w 52"/>
                <a:gd name="T3" fmla="*/ 0 h 12"/>
                <a:gd name="T4" fmla="*/ 4 w 52"/>
                <a:gd name="T5" fmla="*/ 2 h 12"/>
                <a:gd name="T6" fmla="*/ 10 w 52"/>
                <a:gd name="T7" fmla="*/ 4 h 12"/>
                <a:gd name="T8" fmla="*/ 24 w 52"/>
                <a:gd name="T9" fmla="*/ 4 h 12"/>
                <a:gd name="T10" fmla="*/ 24 w 52"/>
                <a:gd name="T11" fmla="*/ 4 h 12"/>
                <a:gd name="T12" fmla="*/ 38 w 52"/>
                <a:gd name="T13" fmla="*/ 8 h 12"/>
                <a:gd name="T14" fmla="*/ 52 w 52"/>
                <a:gd name="T15" fmla="*/ 12 h 12"/>
                <a:gd name="T16" fmla="*/ 52 w 52"/>
                <a:gd name="T17" fmla="*/ 12 h 12"/>
                <a:gd name="T18" fmla="*/ 48 w 52"/>
                <a:gd name="T19" fmla="*/ 6 h 12"/>
                <a:gd name="T20" fmla="*/ 42 w 52"/>
                <a:gd name="T21" fmla="*/ 2 h 12"/>
                <a:gd name="T22" fmla="*/ 36 w 52"/>
                <a:gd name="T23" fmla="*/ 0 h 12"/>
                <a:gd name="T24" fmla="*/ 28 w 52"/>
                <a:gd name="T25" fmla="*/ 0 h 12"/>
                <a:gd name="T26" fmla="*/ 12 w 52"/>
                <a:gd name="T27" fmla="*/ 0 h 12"/>
                <a:gd name="T28" fmla="*/ 0 w 52"/>
                <a:gd name="T29" fmla="*/ 0 h 12"/>
                <a:gd name="T30" fmla="*/ 0 w 52"/>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12">
                  <a:moveTo>
                    <a:pt x="0" y="0"/>
                  </a:moveTo>
                  <a:lnTo>
                    <a:pt x="0" y="0"/>
                  </a:lnTo>
                  <a:lnTo>
                    <a:pt x="4" y="2"/>
                  </a:lnTo>
                  <a:lnTo>
                    <a:pt x="10" y="4"/>
                  </a:lnTo>
                  <a:lnTo>
                    <a:pt x="24" y="4"/>
                  </a:lnTo>
                  <a:lnTo>
                    <a:pt x="24" y="4"/>
                  </a:lnTo>
                  <a:lnTo>
                    <a:pt x="38" y="8"/>
                  </a:lnTo>
                  <a:lnTo>
                    <a:pt x="52" y="12"/>
                  </a:lnTo>
                  <a:lnTo>
                    <a:pt x="52" y="12"/>
                  </a:lnTo>
                  <a:lnTo>
                    <a:pt x="48" y="6"/>
                  </a:lnTo>
                  <a:lnTo>
                    <a:pt x="42" y="2"/>
                  </a:lnTo>
                  <a:lnTo>
                    <a:pt x="36" y="0"/>
                  </a:lnTo>
                  <a:lnTo>
                    <a:pt x="28" y="0"/>
                  </a:lnTo>
                  <a:lnTo>
                    <a:pt x="12" y="0"/>
                  </a:lnTo>
                  <a:lnTo>
                    <a:pt x="0" y="0"/>
                  </a:lnTo>
                  <a:lnTo>
                    <a:pt x="0" y="0"/>
                  </a:lnTo>
                  <a:close/>
                </a:path>
              </a:pathLst>
            </a:custGeom>
            <a:solidFill>
              <a:srgbClr val="82706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6"/>
            <p:cNvSpPr/>
            <p:nvPr>
              <p:custDataLst>
                <p:tags r:id="rId23"/>
              </p:custDataLst>
            </p:nvPr>
          </p:nvSpPr>
          <p:spPr bwMode="auto">
            <a:xfrm>
              <a:off x="5768975" y="2779713"/>
              <a:ext cx="76200" cy="41275"/>
            </a:xfrm>
            <a:custGeom>
              <a:avLst/>
              <a:gdLst>
                <a:gd name="T0" fmla="*/ 48 w 48"/>
                <a:gd name="T1" fmla="*/ 22 h 26"/>
                <a:gd name="T2" fmla="*/ 48 w 48"/>
                <a:gd name="T3" fmla="*/ 22 h 26"/>
                <a:gd name="T4" fmla="*/ 36 w 48"/>
                <a:gd name="T5" fmla="*/ 22 h 26"/>
                <a:gd name="T6" fmla="*/ 22 w 48"/>
                <a:gd name="T7" fmla="*/ 18 h 26"/>
                <a:gd name="T8" fmla="*/ 10 w 48"/>
                <a:gd name="T9" fmla="*/ 10 h 26"/>
                <a:gd name="T10" fmla="*/ 0 w 48"/>
                <a:gd name="T11" fmla="*/ 0 h 26"/>
                <a:gd name="T12" fmla="*/ 0 w 48"/>
                <a:gd name="T13" fmla="*/ 0 h 26"/>
                <a:gd name="T14" fmla="*/ 4 w 48"/>
                <a:gd name="T15" fmla="*/ 8 h 26"/>
                <a:gd name="T16" fmla="*/ 8 w 48"/>
                <a:gd name="T17" fmla="*/ 12 h 26"/>
                <a:gd name="T18" fmla="*/ 20 w 48"/>
                <a:gd name="T19" fmla="*/ 20 h 26"/>
                <a:gd name="T20" fmla="*/ 32 w 48"/>
                <a:gd name="T21" fmla="*/ 24 h 26"/>
                <a:gd name="T22" fmla="*/ 48 w 48"/>
                <a:gd name="T23" fmla="*/ 26 h 26"/>
                <a:gd name="T24" fmla="*/ 48 w 48"/>
                <a:gd name="T25"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26">
                  <a:moveTo>
                    <a:pt x="48" y="22"/>
                  </a:moveTo>
                  <a:lnTo>
                    <a:pt x="48" y="22"/>
                  </a:lnTo>
                  <a:lnTo>
                    <a:pt x="36" y="22"/>
                  </a:lnTo>
                  <a:lnTo>
                    <a:pt x="22" y="18"/>
                  </a:lnTo>
                  <a:lnTo>
                    <a:pt x="10" y="10"/>
                  </a:lnTo>
                  <a:lnTo>
                    <a:pt x="0" y="0"/>
                  </a:lnTo>
                  <a:lnTo>
                    <a:pt x="0" y="0"/>
                  </a:lnTo>
                  <a:lnTo>
                    <a:pt x="4" y="8"/>
                  </a:lnTo>
                  <a:lnTo>
                    <a:pt x="8" y="12"/>
                  </a:lnTo>
                  <a:lnTo>
                    <a:pt x="20" y="20"/>
                  </a:lnTo>
                  <a:lnTo>
                    <a:pt x="32" y="24"/>
                  </a:lnTo>
                  <a:lnTo>
                    <a:pt x="48" y="26"/>
                  </a:lnTo>
                  <a:lnTo>
                    <a:pt x="48" y="22"/>
                  </a:lnTo>
                  <a:close/>
                </a:path>
              </a:pathLst>
            </a:custGeom>
            <a:solidFill>
              <a:srgbClr val="E6DA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7"/>
            <p:cNvSpPr/>
            <p:nvPr>
              <p:custDataLst>
                <p:tags r:id="rId24"/>
              </p:custDataLst>
            </p:nvPr>
          </p:nvSpPr>
          <p:spPr bwMode="auto">
            <a:xfrm>
              <a:off x="5756275" y="2767013"/>
              <a:ext cx="19050" cy="19050"/>
            </a:xfrm>
            <a:custGeom>
              <a:avLst/>
              <a:gdLst>
                <a:gd name="T0" fmla="*/ 8 w 12"/>
                <a:gd name="T1" fmla="*/ 0 h 12"/>
                <a:gd name="T2" fmla="*/ 8 w 12"/>
                <a:gd name="T3" fmla="*/ 0 h 12"/>
                <a:gd name="T4" fmla="*/ 12 w 12"/>
                <a:gd name="T5" fmla="*/ 4 h 12"/>
                <a:gd name="T6" fmla="*/ 12 w 12"/>
                <a:gd name="T7" fmla="*/ 8 h 12"/>
                <a:gd name="T8" fmla="*/ 12 w 12"/>
                <a:gd name="T9" fmla="*/ 8 h 12"/>
                <a:gd name="T10" fmla="*/ 8 w 12"/>
                <a:gd name="T11" fmla="*/ 12 h 12"/>
                <a:gd name="T12" fmla="*/ 4 w 12"/>
                <a:gd name="T13" fmla="*/ 12 h 12"/>
                <a:gd name="T14" fmla="*/ 4 w 12"/>
                <a:gd name="T15" fmla="*/ 12 h 12"/>
                <a:gd name="T16" fmla="*/ 0 w 12"/>
                <a:gd name="T17" fmla="*/ 10 h 12"/>
                <a:gd name="T18" fmla="*/ 0 w 12"/>
                <a:gd name="T19" fmla="*/ 4 h 12"/>
                <a:gd name="T20" fmla="*/ 0 w 12"/>
                <a:gd name="T21" fmla="*/ 4 h 12"/>
                <a:gd name="T22" fmla="*/ 2 w 12"/>
                <a:gd name="T23" fmla="*/ 0 h 12"/>
                <a:gd name="T24" fmla="*/ 8 w 12"/>
                <a:gd name="T25" fmla="*/ 0 h 12"/>
                <a:gd name="T26" fmla="*/ 8 w 12"/>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8" y="0"/>
                  </a:moveTo>
                  <a:lnTo>
                    <a:pt x="8" y="0"/>
                  </a:lnTo>
                  <a:lnTo>
                    <a:pt x="12" y="4"/>
                  </a:lnTo>
                  <a:lnTo>
                    <a:pt x="12" y="8"/>
                  </a:lnTo>
                  <a:lnTo>
                    <a:pt x="12" y="8"/>
                  </a:lnTo>
                  <a:lnTo>
                    <a:pt x="8" y="12"/>
                  </a:lnTo>
                  <a:lnTo>
                    <a:pt x="4" y="12"/>
                  </a:lnTo>
                  <a:lnTo>
                    <a:pt x="4" y="12"/>
                  </a:lnTo>
                  <a:lnTo>
                    <a:pt x="0" y="10"/>
                  </a:lnTo>
                  <a:lnTo>
                    <a:pt x="0" y="4"/>
                  </a:lnTo>
                  <a:lnTo>
                    <a:pt x="0" y="4"/>
                  </a:lnTo>
                  <a:lnTo>
                    <a:pt x="2" y="0"/>
                  </a:lnTo>
                  <a:lnTo>
                    <a:pt x="8" y="0"/>
                  </a:lnTo>
                  <a:lnTo>
                    <a:pt x="8" y="0"/>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8"/>
            <p:cNvSpPr/>
            <p:nvPr>
              <p:custDataLst>
                <p:tags r:id="rId25"/>
              </p:custDataLst>
            </p:nvPr>
          </p:nvSpPr>
          <p:spPr bwMode="auto">
            <a:xfrm>
              <a:off x="5638800" y="2652713"/>
              <a:ext cx="38100" cy="85725"/>
            </a:xfrm>
            <a:custGeom>
              <a:avLst/>
              <a:gdLst>
                <a:gd name="T0" fmla="*/ 24 w 24"/>
                <a:gd name="T1" fmla="*/ 12 h 54"/>
                <a:gd name="T2" fmla="*/ 24 w 24"/>
                <a:gd name="T3" fmla="*/ 12 h 54"/>
                <a:gd name="T4" fmla="*/ 18 w 24"/>
                <a:gd name="T5" fmla="*/ 6 h 54"/>
                <a:gd name="T6" fmla="*/ 14 w 24"/>
                <a:gd name="T7" fmla="*/ 2 h 54"/>
                <a:gd name="T8" fmla="*/ 8 w 24"/>
                <a:gd name="T9" fmla="*/ 0 h 54"/>
                <a:gd name="T10" fmla="*/ 4 w 24"/>
                <a:gd name="T11" fmla="*/ 2 h 54"/>
                <a:gd name="T12" fmla="*/ 2 w 24"/>
                <a:gd name="T13" fmla="*/ 4 h 54"/>
                <a:gd name="T14" fmla="*/ 0 w 24"/>
                <a:gd name="T15" fmla="*/ 10 h 54"/>
                <a:gd name="T16" fmla="*/ 0 w 24"/>
                <a:gd name="T17" fmla="*/ 16 h 54"/>
                <a:gd name="T18" fmla="*/ 2 w 24"/>
                <a:gd name="T19" fmla="*/ 24 h 54"/>
                <a:gd name="T20" fmla="*/ 2 w 24"/>
                <a:gd name="T21" fmla="*/ 24 h 54"/>
                <a:gd name="T22" fmla="*/ 6 w 24"/>
                <a:gd name="T23" fmla="*/ 36 h 54"/>
                <a:gd name="T24" fmla="*/ 12 w 24"/>
                <a:gd name="T25" fmla="*/ 48 h 54"/>
                <a:gd name="T26" fmla="*/ 12 w 24"/>
                <a:gd name="T27" fmla="*/ 48 h 54"/>
                <a:gd name="T28" fmla="*/ 14 w 24"/>
                <a:gd name="T29" fmla="*/ 52 h 54"/>
                <a:gd name="T30" fmla="*/ 18 w 24"/>
                <a:gd name="T31" fmla="*/ 54 h 54"/>
                <a:gd name="T32" fmla="*/ 20 w 24"/>
                <a:gd name="T33" fmla="*/ 52 h 54"/>
                <a:gd name="T34" fmla="*/ 24 w 24"/>
                <a:gd name="T35" fmla="*/ 46 h 54"/>
                <a:gd name="T36" fmla="*/ 24 w 24"/>
                <a:gd name="T37"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24" y="12"/>
                  </a:moveTo>
                  <a:lnTo>
                    <a:pt x="24" y="12"/>
                  </a:lnTo>
                  <a:lnTo>
                    <a:pt x="18" y="6"/>
                  </a:lnTo>
                  <a:lnTo>
                    <a:pt x="14" y="2"/>
                  </a:lnTo>
                  <a:lnTo>
                    <a:pt x="8" y="0"/>
                  </a:lnTo>
                  <a:lnTo>
                    <a:pt x="4" y="2"/>
                  </a:lnTo>
                  <a:lnTo>
                    <a:pt x="2" y="4"/>
                  </a:lnTo>
                  <a:lnTo>
                    <a:pt x="0" y="10"/>
                  </a:lnTo>
                  <a:lnTo>
                    <a:pt x="0" y="16"/>
                  </a:lnTo>
                  <a:lnTo>
                    <a:pt x="2" y="24"/>
                  </a:lnTo>
                  <a:lnTo>
                    <a:pt x="2" y="24"/>
                  </a:lnTo>
                  <a:lnTo>
                    <a:pt x="6" y="36"/>
                  </a:lnTo>
                  <a:lnTo>
                    <a:pt x="12" y="48"/>
                  </a:lnTo>
                  <a:lnTo>
                    <a:pt x="12" y="48"/>
                  </a:lnTo>
                  <a:lnTo>
                    <a:pt x="14" y="52"/>
                  </a:lnTo>
                  <a:lnTo>
                    <a:pt x="18" y="54"/>
                  </a:lnTo>
                  <a:lnTo>
                    <a:pt x="20" y="52"/>
                  </a:lnTo>
                  <a:lnTo>
                    <a:pt x="24" y="46"/>
                  </a:lnTo>
                  <a:lnTo>
                    <a:pt x="24" y="12"/>
                  </a:lnTo>
                  <a:close/>
                </a:path>
              </a:pathLst>
            </a:custGeom>
            <a:solidFill>
              <a:srgbClr val="F2E1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
            <p:cNvSpPr/>
            <p:nvPr>
              <p:custDataLst>
                <p:tags r:id="rId26"/>
              </p:custDataLst>
            </p:nvPr>
          </p:nvSpPr>
          <p:spPr bwMode="auto">
            <a:xfrm>
              <a:off x="5556250" y="2814638"/>
              <a:ext cx="98425" cy="120650"/>
            </a:xfrm>
            <a:custGeom>
              <a:avLst/>
              <a:gdLst>
                <a:gd name="T0" fmla="*/ 22 w 62"/>
                <a:gd name="T1" fmla="*/ 0 h 76"/>
                <a:gd name="T2" fmla="*/ 62 w 62"/>
                <a:gd name="T3" fmla="*/ 32 h 76"/>
                <a:gd name="T4" fmla="*/ 38 w 62"/>
                <a:gd name="T5" fmla="*/ 76 h 76"/>
                <a:gd name="T6" fmla="*/ 0 w 62"/>
                <a:gd name="T7" fmla="*/ 14 h 76"/>
                <a:gd name="T8" fmla="*/ 12 w 62"/>
                <a:gd name="T9" fmla="*/ 8 h 76"/>
                <a:gd name="T10" fmla="*/ 22 w 62"/>
                <a:gd name="T11" fmla="*/ 0 h 76"/>
              </a:gdLst>
              <a:ahLst/>
              <a:cxnLst>
                <a:cxn ang="0">
                  <a:pos x="T0" y="T1"/>
                </a:cxn>
                <a:cxn ang="0">
                  <a:pos x="T2" y="T3"/>
                </a:cxn>
                <a:cxn ang="0">
                  <a:pos x="T4" y="T5"/>
                </a:cxn>
                <a:cxn ang="0">
                  <a:pos x="T6" y="T7"/>
                </a:cxn>
                <a:cxn ang="0">
                  <a:pos x="T8" y="T9"/>
                </a:cxn>
                <a:cxn ang="0">
                  <a:pos x="T10" y="T11"/>
                </a:cxn>
              </a:cxnLst>
              <a:rect l="0" t="0" r="r" b="b"/>
              <a:pathLst>
                <a:path w="62" h="76">
                  <a:moveTo>
                    <a:pt x="22" y="0"/>
                  </a:moveTo>
                  <a:lnTo>
                    <a:pt x="62" y="32"/>
                  </a:lnTo>
                  <a:lnTo>
                    <a:pt x="38" y="76"/>
                  </a:lnTo>
                  <a:lnTo>
                    <a:pt x="0" y="14"/>
                  </a:lnTo>
                  <a:lnTo>
                    <a:pt x="12" y="8"/>
                  </a:lnTo>
                  <a:lnTo>
                    <a:pt x="2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0"/>
            <p:cNvSpPr/>
            <p:nvPr>
              <p:custDataLst>
                <p:tags r:id="rId27"/>
              </p:custDataLst>
            </p:nvPr>
          </p:nvSpPr>
          <p:spPr bwMode="auto">
            <a:xfrm>
              <a:off x="5654675" y="2862263"/>
              <a:ext cx="57150" cy="60325"/>
            </a:xfrm>
            <a:custGeom>
              <a:avLst/>
              <a:gdLst>
                <a:gd name="T0" fmla="*/ 0 w 36"/>
                <a:gd name="T1" fmla="*/ 2 h 38"/>
                <a:gd name="T2" fmla="*/ 28 w 36"/>
                <a:gd name="T3" fmla="*/ 0 h 38"/>
                <a:gd name="T4" fmla="*/ 36 w 36"/>
                <a:gd name="T5" fmla="*/ 10 h 38"/>
                <a:gd name="T6" fmla="*/ 36 w 36"/>
                <a:gd name="T7" fmla="*/ 38 h 38"/>
                <a:gd name="T8" fmla="*/ 0 w 36"/>
                <a:gd name="T9" fmla="*/ 2 h 38"/>
              </a:gdLst>
              <a:ahLst/>
              <a:cxnLst>
                <a:cxn ang="0">
                  <a:pos x="T0" y="T1"/>
                </a:cxn>
                <a:cxn ang="0">
                  <a:pos x="T2" y="T3"/>
                </a:cxn>
                <a:cxn ang="0">
                  <a:pos x="T4" y="T5"/>
                </a:cxn>
                <a:cxn ang="0">
                  <a:pos x="T6" y="T7"/>
                </a:cxn>
                <a:cxn ang="0">
                  <a:pos x="T8" y="T9"/>
                </a:cxn>
              </a:cxnLst>
              <a:rect l="0" t="0" r="r" b="b"/>
              <a:pathLst>
                <a:path w="36" h="38">
                  <a:moveTo>
                    <a:pt x="0" y="2"/>
                  </a:moveTo>
                  <a:lnTo>
                    <a:pt x="28" y="0"/>
                  </a:lnTo>
                  <a:lnTo>
                    <a:pt x="36" y="10"/>
                  </a:lnTo>
                  <a:lnTo>
                    <a:pt x="36" y="38"/>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1"/>
            <p:cNvSpPr/>
            <p:nvPr>
              <p:custDataLst>
                <p:tags r:id="rId28"/>
              </p:custDataLst>
            </p:nvPr>
          </p:nvSpPr>
          <p:spPr bwMode="auto">
            <a:xfrm>
              <a:off x="5635625" y="2862263"/>
              <a:ext cx="57150" cy="47625"/>
            </a:xfrm>
            <a:custGeom>
              <a:avLst/>
              <a:gdLst>
                <a:gd name="T0" fmla="*/ 0 w 36"/>
                <a:gd name="T1" fmla="*/ 8 h 30"/>
                <a:gd name="T2" fmla="*/ 10 w 36"/>
                <a:gd name="T3" fmla="*/ 0 h 30"/>
                <a:gd name="T4" fmla="*/ 20 w 36"/>
                <a:gd name="T5" fmla="*/ 2 h 30"/>
                <a:gd name="T6" fmla="*/ 36 w 36"/>
                <a:gd name="T7" fmla="*/ 18 h 30"/>
                <a:gd name="T8" fmla="*/ 28 w 36"/>
                <a:gd name="T9" fmla="*/ 30 h 30"/>
                <a:gd name="T10" fmla="*/ 4 w 36"/>
                <a:gd name="T11" fmla="*/ 28 h 30"/>
                <a:gd name="T12" fmla="*/ 0 w 36"/>
                <a:gd name="T13" fmla="*/ 8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0" y="8"/>
                  </a:moveTo>
                  <a:lnTo>
                    <a:pt x="10" y="0"/>
                  </a:lnTo>
                  <a:lnTo>
                    <a:pt x="20" y="2"/>
                  </a:lnTo>
                  <a:lnTo>
                    <a:pt x="36" y="18"/>
                  </a:lnTo>
                  <a:lnTo>
                    <a:pt x="28" y="30"/>
                  </a:lnTo>
                  <a:lnTo>
                    <a:pt x="4" y="28"/>
                  </a:lnTo>
                  <a:lnTo>
                    <a:pt x="0" y="8"/>
                  </a:lnTo>
                  <a:close/>
                </a:path>
              </a:pathLst>
            </a:custGeom>
            <a:solidFill>
              <a:srgbClr val="CE27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2"/>
            <p:cNvSpPr/>
            <p:nvPr>
              <p:custDataLst>
                <p:tags r:id="rId29"/>
              </p:custDataLst>
            </p:nvPr>
          </p:nvSpPr>
          <p:spPr bwMode="auto">
            <a:xfrm>
              <a:off x="5584825" y="2906713"/>
              <a:ext cx="104775" cy="485775"/>
            </a:xfrm>
            <a:custGeom>
              <a:avLst/>
              <a:gdLst>
                <a:gd name="T0" fmla="*/ 62 w 66"/>
                <a:gd name="T1" fmla="*/ 2 h 306"/>
                <a:gd name="T2" fmla="*/ 62 w 66"/>
                <a:gd name="T3" fmla="*/ 2 h 306"/>
                <a:gd name="T4" fmla="*/ 58 w 66"/>
                <a:gd name="T5" fmla="*/ 64 h 306"/>
                <a:gd name="T6" fmla="*/ 56 w 66"/>
                <a:gd name="T7" fmla="*/ 134 h 306"/>
                <a:gd name="T8" fmla="*/ 60 w 66"/>
                <a:gd name="T9" fmla="*/ 206 h 306"/>
                <a:gd name="T10" fmla="*/ 62 w 66"/>
                <a:gd name="T11" fmla="*/ 238 h 306"/>
                <a:gd name="T12" fmla="*/ 66 w 66"/>
                <a:gd name="T13" fmla="*/ 268 h 306"/>
                <a:gd name="T14" fmla="*/ 34 w 66"/>
                <a:gd name="T15" fmla="*/ 306 h 306"/>
                <a:gd name="T16" fmla="*/ 0 w 66"/>
                <a:gd name="T17" fmla="*/ 258 h 306"/>
                <a:gd name="T18" fmla="*/ 0 w 66"/>
                <a:gd name="T19" fmla="*/ 258 h 306"/>
                <a:gd name="T20" fmla="*/ 6 w 66"/>
                <a:gd name="T21" fmla="*/ 248 h 306"/>
                <a:gd name="T22" fmla="*/ 12 w 66"/>
                <a:gd name="T23" fmla="*/ 234 h 306"/>
                <a:gd name="T24" fmla="*/ 20 w 66"/>
                <a:gd name="T25" fmla="*/ 204 h 306"/>
                <a:gd name="T26" fmla="*/ 24 w 66"/>
                <a:gd name="T27" fmla="*/ 170 h 306"/>
                <a:gd name="T28" fmla="*/ 28 w 66"/>
                <a:gd name="T29" fmla="*/ 134 h 306"/>
                <a:gd name="T30" fmla="*/ 32 w 66"/>
                <a:gd name="T31" fmla="*/ 60 h 306"/>
                <a:gd name="T32" fmla="*/ 34 w 66"/>
                <a:gd name="T33" fmla="*/ 26 h 306"/>
                <a:gd name="T34" fmla="*/ 36 w 66"/>
                <a:gd name="T35" fmla="*/ 0 h 306"/>
                <a:gd name="T36" fmla="*/ 62 w 66"/>
                <a:gd name="T37" fmla="*/ 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06">
                  <a:moveTo>
                    <a:pt x="62" y="2"/>
                  </a:moveTo>
                  <a:lnTo>
                    <a:pt x="62" y="2"/>
                  </a:lnTo>
                  <a:lnTo>
                    <a:pt x="58" y="64"/>
                  </a:lnTo>
                  <a:lnTo>
                    <a:pt x="56" y="134"/>
                  </a:lnTo>
                  <a:lnTo>
                    <a:pt x="60" y="206"/>
                  </a:lnTo>
                  <a:lnTo>
                    <a:pt x="62" y="238"/>
                  </a:lnTo>
                  <a:lnTo>
                    <a:pt x="66" y="268"/>
                  </a:lnTo>
                  <a:lnTo>
                    <a:pt x="34" y="306"/>
                  </a:lnTo>
                  <a:lnTo>
                    <a:pt x="0" y="258"/>
                  </a:lnTo>
                  <a:lnTo>
                    <a:pt x="0" y="258"/>
                  </a:lnTo>
                  <a:lnTo>
                    <a:pt x="6" y="248"/>
                  </a:lnTo>
                  <a:lnTo>
                    <a:pt x="12" y="234"/>
                  </a:lnTo>
                  <a:lnTo>
                    <a:pt x="20" y="204"/>
                  </a:lnTo>
                  <a:lnTo>
                    <a:pt x="24" y="170"/>
                  </a:lnTo>
                  <a:lnTo>
                    <a:pt x="28" y="134"/>
                  </a:lnTo>
                  <a:lnTo>
                    <a:pt x="32" y="60"/>
                  </a:lnTo>
                  <a:lnTo>
                    <a:pt x="34" y="26"/>
                  </a:lnTo>
                  <a:lnTo>
                    <a:pt x="36" y="0"/>
                  </a:lnTo>
                  <a:lnTo>
                    <a:pt x="62" y="2"/>
                  </a:lnTo>
                  <a:close/>
                </a:path>
              </a:pathLst>
            </a:custGeom>
            <a:solidFill>
              <a:srgbClr val="BC337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3"/>
            <p:cNvSpPr/>
            <p:nvPr>
              <p:custDataLst>
                <p:tags r:id="rId30"/>
              </p:custDataLst>
            </p:nvPr>
          </p:nvSpPr>
          <p:spPr bwMode="auto">
            <a:xfrm>
              <a:off x="5486400" y="2760663"/>
              <a:ext cx="717550" cy="304800"/>
            </a:xfrm>
            <a:custGeom>
              <a:avLst/>
              <a:gdLst>
                <a:gd name="T0" fmla="*/ 234 w 452"/>
                <a:gd name="T1" fmla="*/ 112 h 192"/>
                <a:gd name="T2" fmla="*/ 86 w 452"/>
                <a:gd name="T3" fmla="*/ 66 h 192"/>
                <a:gd name="T4" fmla="*/ 86 w 452"/>
                <a:gd name="T5" fmla="*/ 66 h 192"/>
                <a:gd name="T6" fmla="*/ 70 w 452"/>
                <a:gd name="T7" fmla="*/ 62 h 192"/>
                <a:gd name="T8" fmla="*/ 54 w 452"/>
                <a:gd name="T9" fmla="*/ 62 h 192"/>
                <a:gd name="T10" fmla="*/ 40 w 452"/>
                <a:gd name="T11" fmla="*/ 64 h 192"/>
                <a:gd name="T12" fmla="*/ 28 w 452"/>
                <a:gd name="T13" fmla="*/ 70 h 192"/>
                <a:gd name="T14" fmla="*/ 16 w 452"/>
                <a:gd name="T15" fmla="*/ 76 h 192"/>
                <a:gd name="T16" fmla="*/ 8 w 452"/>
                <a:gd name="T17" fmla="*/ 86 h 192"/>
                <a:gd name="T18" fmla="*/ 2 w 452"/>
                <a:gd name="T19" fmla="*/ 94 h 192"/>
                <a:gd name="T20" fmla="*/ 0 w 452"/>
                <a:gd name="T21" fmla="*/ 104 h 192"/>
                <a:gd name="T22" fmla="*/ 0 w 452"/>
                <a:gd name="T23" fmla="*/ 104 h 192"/>
                <a:gd name="T24" fmla="*/ 0 w 452"/>
                <a:gd name="T25" fmla="*/ 118 h 192"/>
                <a:gd name="T26" fmla="*/ 0 w 452"/>
                <a:gd name="T27" fmla="*/ 126 h 192"/>
                <a:gd name="T28" fmla="*/ 4 w 452"/>
                <a:gd name="T29" fmla="*/ 134 h 192"/>
                <a:gd name="T30" fmla="*/ 8 w 452"/>
                <a:gd name="T31" fmla="*/ 140 h 192"/>
                <a:gd name="T32" fmla="*/ 14 w 452"/>
                <a:gd name="T33" fmla="*/ 148 h 192"/>
                <a:gd name="T34" fmla="*/ 22 w 452"/>
                <a:gd name="T35" fmla="*/ 154 h 192"/>
                <a:gd name="T36" fmla="*/ 32 w 452"/>
                <a:gd name="T37" fmla="*/ 158 h 192"/>
                <a:gd name="T38" fmla="*/ 200 w 452"/>
                <a:gd name="T39" fmla="*/ 188 h 192"/>
                <a:gd name="T40" fmla="*/ 200 w 452"/>
                <a:gd name="T41" fmla="*/ 188 h 192"/>
                <a:gd name="T42" fmla="*/ 222 w 452"/>
                <a:gd name="T43" fmla="*/ 192 h 192"/>
                <a:gd name="T44" fmla="*/ 242 w 452"/>
                <a:gd name="T45" fmla="*/ 192 h 192"/>
                <a:gd name="T46" fmla="*/ 250 w 452"/>
                <a:gd name="T47" fmla="*/ 190 h 192"/>
                <a:gd name="T48" fmla="*/ 260 w 452"/>
                <a:gd name="T49" fmla="*/ 186 h 192"/>
                <a:gd name="T50" fmla="*/ 268 w 452"/>
                <a:gd name="T51" fmla="*/ 182 h 192"/>
                <a:gd name="T52" fmla="*/ 278 w 452"/>
                <a:gd name="T53" fmla="*/ 176 h 192"/>
                <a:gd name="T54" fmla="*/ 452 w 452"/>
                <a:gd name="T55" fmla="*/ 28 h 192"/>
                <a:gd name="T56" fmla="*/ 422 w 452"/>
                <a:gd name="T57" fmla="*/ 0 h 192"/>
                <a:gd name="T58" fmla="*/ 422 w 452"/>
                <a:gd name="T59" fmla="*/ 0 h 192"/>
                <a:gd name="T60" fmla="*/ 366 w 452"/>
                <a:gd name="T61" fmla="*/ 32 h 192"/>
                <a:gd name="T62" fmla="*/ 316 w 452"/>
                <a:gd name="T63" fmla="*/ 62 h 192"/>
                <a:gd name="T64" fmla="*/ 274 w 452"/>
                <a:gd name="T65" fmla="*/ 88 h 192"/>
                <a:gd name="T66" fmla="*/ 234 w 452"/>
                <a:gd name="T67" fmla="*/ 112 h 192"/>
                <a:gd name="T68" fmla="*/ 234 w 452"/>
                <a:gd name="T69" fmla="*/ 11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2" h="192">
                  <a:moveTo>
                    <a:pt x="234" y="112"/>
                  </a:moveTo>
                  <a:lnTo>
                    <a:pt x="86" y="66"/>
                  </a:lnTo>
                  <a:lnTo>
                    <a:pt x="86" y="66"/>
                  </a:lnTo>
                  <a:lnTo>
                    <a:pt x="70" y="62"/>
                  </a:lnTo>
                  <a:lnTo>
                    <a:pt x="54" y="62"/>
                  </a:lnTo>
                  <a:lnTo>
                    <a:pt x="40" y="64"/>
                  </a:lnTo>
                  <a:lnTo>
                    <a:pt x="28" y="70"/>
                  </a:lnTo>
                  <a:lnTo>
                    <a:pt x="16" y="76"/>
                  </a:lnTo>
                  <a:lnTo>
                    <a:pt x="8" y="86"/>
                  </a:lnTo>
                  <a:lnTo>
                    <a:pt x="2" y="94"/>
                  </a:lnTo>
                  <a:lnTo>
                    <a:pt x="0" y="104"/>
                  </a:lnTo>
                  <a:lnTo>
                    <a:pt x="0" y="104"/>
                  </a:lnTo>
                  <a:lnTo>
                    <a:pt x="0" y="118"/>
                  </a:lnTo>
                  <a:lnTo>
                    <a:pt x="0" y="126"/>
                  </a:lnTo>
                  <a:lnTo>
                    <a:pt x="4" y="134"/>
                  </a:lnTo>
                  <a:lnTo>
                    <a:pt x="8" y="140"/>
                  </a:lnTo>
                  <a:lnTo>
                    <a:pt x="14" y="148"/>
                  </a:lnTo>
                  <a:lnTo>
                    <a:pt x="22" y="154"/>
                  </a:lnTo>
                  <a:lnTo>
                    <a:pt x="32" y="158"/>
                  </a:lnTo>
                  <a:lnTo>
                    <a:pt x="200" y="188"/>
                  </a:lnTo>
                  <a:lnTo>
                    <a:pt x="200" y="188"/>
                  </a:lnTo>
                  <a:lnTo>
                    <a:pt x="222" y="192"/>
                  </a:lnTo>
                  <a:lnTo>
                    <a:pt x="242" y="192"/>
                  </a:lnTo>
                  <a:lnTo>
                    <a:pt x="250" y="190"/>
                  </a:lnTo>
                  <a:lnTo>
                    <a:pt x="260" y="186"/>
                  </a:lnTo>
                  <a:lnTo>
                    <a:pt x="268" y="182"/>
                  </a:lnTo>
                  <a:lnTo>
                    <a:pt x="278" y="176"/>
                  </a:lnTo>
                  <a:lnTo>
                    <a:pt x="452" y="28"/>
                  </a:lnTo>
                  <a:lnTo>
                    <a:pt x="422" y="0"/>
                  </a:lnTo>
                  <a:lnTo>
                    <a:pt x="422" y="0"/>
                  </a:lnTo>
                  <a:lnTo>
                    <a:pt x="366" y="32"/>
                  </a:lnTo>
                  <a:lnTo>
                    <a:pt x="316" y="62"/>
                  </a:lnTo>
                  <a:lnTo>
                    <a:pt x="274" y="88"/>
                  </a:lnTo>
                  <a:lnTo>
                    <a:pt x="234" y="112"/>
                  </a:lnTo>
                  <a:lnTo>
                    <a:pt x="234" y="112"/>
                  </a:lnTo>
                  <a:close/>
                </a:path>
              </a:pathLst>
            </a:custGeom>
            <a:solidFill>
              <a:srgbClr val="595E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4"/>
            <p:cNvSpPr/>
            <p:nvPr>
              <p:custDataLst>
                <p:tags r:id="rId31"/>
              </p:custDataLst>
            </p:nvPr>
          </p:nvSpPr>
          <p:spPr bwMode="auto">
            <a:xfrm>
              <a:off x="5486400" y="2760663"/>
              <a:ext cx="695325" cy="269875"/>
            </a:xfrm>
            <a:custGeom>
              <a:avLst/>
              <a:gdLst>
                <a:gd name="T0" fmla="*/ 234 w 438"/>
                <a:gd name="T1" fmla="*/ 112 h 170"/>
                <a:gd name="T2" fmla="*/ 86 w 438"/>
                <a:gd name="T3" fmla="*/ 66 h 170"/>
                <a:gd name="T4" fmla="*/ 86 w 438"/>
                <a:gd name="T5" fmla="*/ 66 h 170"/>
                <a:gd name="T6" fmla="*/ 70 w 438"/>
                <a:gd name="T7" fmla="*/ 62 h 170"/>
                <a:gd name="T8" fmla="*/ 54 w 438"/>
                <a:gd name="T9" fmla="*/ 62 h 170"/>
                <a:gd name="T10" fmla="*/ 40 w 438"/>
                <a:gd name="T11" fmla="*/ 64 h 170"/>
                <a:gd name="T12" fmla="*/ 28 w 438"/>
                <a:gd name="T13" fmla="*/ 70 h 170"/>
                <a:gd name="T14" fmla="*/ 16 w 438"/>
                <a:gd name="T15" fmla="*/ 76 h 170"/>
                <a:gd name="T16" fmla="*/ 8 w 438"/>
                <a:gd name="T17" fmla="*/ 86 h 170"/>
                <a:gd name="T18" fmla="*/ 2 w 438"/>
                <a:gd name="T19" fmla="*/ 94 h 170"/>
                <a:gd name="T20" fmla="*/ 0 w 438"/>
                <a:gd name="T21" fmla="*/ 104 h 170"/>
                <a:gd name="T22" fmla="*/ 0 w 438"/>
                <a:gd name="T23" fmla="*/ 104 h 170"/>
                <a:gd name="T24" fmla="*/ 0 w 438"/>
                <a:gd name="T25" fmla="*/ 108 h 170"/>
                <a:gd name="T26" fmla="*/ 0 w 438"/>
                <a:gd name="T27" fmla="*/ 108 h 170"/>
                <a:gd name="T28" fmla="*/ 4 w 438"/>
                <a:gd name="T29" fmla="*/ 116 h 170"/>
                <a:gd name="T30" fmla="*/ 10 w 438"/>
                <a:gd name="T31" fmla="*/ 124 h 170"/>
                <a:gd name="T32" fmla="*/ 18 w 438"/>
                <a:gd name="T33" fmla="*/ 130 h 170"/>
                <a:gd name="T34" fmla="*/ 28 w 438"/>
                <a:gd name="T35" fmla="*/ 136 h 170"/>
                <a:gd name="T36" fmla="*/ 196 w 438"/>
                <a:gd name="T37" fmla="*/ 166 h 170"/>
                <a:gd name="T38" fmla="*/ 196 w 438"/>
                <a:gd name="T39" fmla="*/ 166 h 170"/>
                <a:gd name="T40" fmla="*/ 218 w 438"/>
                <a:gd name="T41" fmla="*/ 170 h 170"/>
                <a:gd name="T42" fmla="*/ 238 w 438"/>
                <a:gd name="T43" fmla="*/ 170 h 170"/>
                <a:gd name="T44" fmla="*/ 248 w 438"/>
                <a:gd name="T45" fmla="*/ 168 h 170"/>
                <a:gd name="T46" fmla="*/ 256 w 438"/>
                <a:gd name="T47" fmla="*/ 164 h 170"/>
                <a:gd name="T48" fmla="*/ 266 w 438"/>
                <a:gd name="T49" fmla="*/ 160 h 170"/>
                <a:gd name="T50" fmla="*/ 274 w 438"/>
                <a:gd name="T51" fmla="*/ 154 h 170"/>
                <a:gd name="T52" fmla="*/ 438 w 438"/>
                <a:gd name="T53" fmla="*/ 14 h 170"/>
                <a:gd name="T54" fmla="*/ 422 w 438"/>
                <a:gd name="T55" fmla="*/ 0 h 170"/>
                <a:gd name="T56" fmla="*/ 422 w 438"/>
                <a:gd name="T57" fmla="*/ 0 h 170"/>
                <a:gd name="T58" fmla="*/ 366 w 438"/>
                <a:gd name="T59" fmla="*/ 32 h 170"/>
                <a:gd name="T60" fmla="*/ 316 w 438"/>
                <a:gd name="T61" fmla="*/ 62 h 170"/>
                <a:gd name="T62" fmla="*/ 274 w 438"/>
                <a:gd name="T63" fmla="*/ 88 h 170"/>
                <a:gd name="T64" fmla="*/ 234 w 438"/>
                <a:gd name="T65" fmla="*/ 112 h 170"/>
                <a:gd name="T66" fmla="*/ 234 w 438"/>
                <a:gd name="T67" fmla="*/ 1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8" h="170">
                  <a:moveTo>
                    <a:pt x="234" y="112"/>
                  </a:moveTo>
                  <a:lnTo>
                    <a:pt x="86" y="66"/>
                  </a:lnTo>
                  <a:lnTo>
                    <a:pt x="86" y="66"/>
                  </a:lnTo>
                  <a:lnTo>
                    <a:pt x="70" y="62"/>
                  </a:lnTo>
                  <a:lnTo>
                    <a:pt x="54" y="62"/>
                  </a:lnTo>
                  <a:lnTo>
                    <a:pt x="40" y="64"/>
                  </a:lnTo>
                  <a:lnTo>
                    <a:pt x="28" y="70"/>
                  </a:lnTo>
                  <a:lnTo>
                    <a:pt x="16" y="76"/>
                  </a:lnTo>
                  <a:lnTo>
                    <a:pt x="8" y="86"/>
                  </a:lnTo>
                  <a:lnTo>
                    <a:pt x="2" y="94"/>
                  </a:lnTo>
                  <a:lnTo>
                    <a:pt x="0" y="104"/>
                  </a:lnTo>
                  <a:lnTo>
                    <a:pt x="0" y="104"/>
                  </a:lnTo>
                  <a:lnTo>
                    <a:pt x="0" y="108"/>
                  </a:lnTo>
                  <a:lnTo>
                    <a:pt x="0" y="108"/>
                  </a:lnTo>
                  <a:lnTo>
                    <a:pt x="4" y="116"/>
                  </a:lnTo>
                  <a:lnTo>
                    <a:pt x="10" y="124"/>
                  </a:lnTo>
                  <a:lnTo>
                    <a:pt x="18" y="130"/>
                  </a:lnTo>
                  <a:lnTo>
                    <a:pt x="28" y="136"/>
                  </a:lnTo>
                  <a:lnTo>
                    <a:pt x="196" y="166"/>
                  </a:lnTo>
                  <a:lnTo>
                    <a:pt x="196" y="166"/>
                  </a:lnTo>
                  <a:lnTo>
                    <a:pt x="218" y="170"/>
                  </a:lnTo>
                  <a:lnTo>
                    <a:pt x="238" y="170"/>
                  </a:lnTo>
                  <a:lnTo>
                    <a:pt x="248" y="168"/>
                  </a:lnTo>
                  <a:lnTo>
                    <a:pt x="256" y="164"/>
                  </a:lnTo>
                  <a:lnTo>
                    <a:pt x="266" y="160"/>
                  </a:lnTo>
                  <a:lnTo>
                    <a:pt x="274" y="154"/>
                  </a:lnTo>
                  <a:lnTo>
                    <a:pt x="438" y="14"/>
                  </a:lnTo>
                  <a:lnTo>
                    <a:pt x="422" y="0"/>
                  </a:lnTo>
                  <a:lnTo>
                    <a:pt x="422" y="0"/>
                  </a:lnTo>
                  <a:lnTo>
                    <a:pt x="366" y="32"/>
                  </a:lnTo>
                  <a:lnTo>
                    <a:pt x="316" y="62"/>
                  </a:lnTo>
                  <a:lnTo>
                    <a:pt x="274" y="88"/>
                  </a:lnTo>
                  <a:lnTo>
                    <a:pt x="234" y="112"/>
                  </a:lnTo>
                  <a:lnTo>
                    <a:pt x="234" y="112"/>
                  </a:lnTo>
                  <a:close/>
                </a:path>
              </a:pathLst>
            </a:custGeom>
            <a:solidFill>
              <a:srgbClr val="6F7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5"/>
            <p:cNvSpPr/>
            <p:nvPr>
              <p:custDataLst>
                <p:tags r:id="rId32"/>
              </p:custDataLst>
            </p:nvPr>
          </p:nvSpPr>
          <p:spPr bwMode="auto">
            <a:xfrm>
              <a:off x="6156325" y="2713038"/>
              <a:ext cx="155575" cy="85725"/>
            </a:xfrm>
            <a:custGeom>
              <a:avLst/>
              <a:gdLst>
                <a:gd name="T0" fmla="*/ 0 w 98"/>
                <a:gd name="T1" fmla="*/ 30 h 54"/>
                <a:gd name="T2" fmla="*/ 28 w 98"/>
                <a:gd name="T3" fmla="*/ 12 h 54"/>
                <a:gd name="T4" fmla="*/ 98 w 98"/>
                <a:gd name="T5" fmla="*/ 0 h 54"/>
                <a:gd name="T6" fmla="*/ 78 w 98"/>
                <a:gd name="T7" fmla="*/ 20 h 54"/>
                <a:gd name="T8" fmla="*/ 50 w 98"/>
                <a:gd name="T9" fmla="*/ 32 h 54"/>
                <a:gd name="T10" fmla="*/ 28 w 98"/>
                <a:gd name="T11" fmla="*/ 54 h 54"/>
                <a:gd name="T12" fmla="*/ 0 w 98"/>
                <a:gd name="T13" fmla="*/ 30 h 54"/>
              </a:gdLst>
              <a:ahLst/>
              <a:cxnLst>
                <a:cxn ang="0">
                  <a:pos x="T0" y="T1"/>
                </a:cxn>
                <a:cxn ang="0">
                  <a:pos x="T2" y="T3"/>
                </a:cxn>
                <a:cxn ang="0">
                  <a:pos x="T4" y="T5"/>
                </a:cxn>
                <a:cxn ang="0">
                  <a:pos x="T6" y="T7"/>
                </a:cxn>
                <a:cxn ang="0">
                  <a:pos x="T8" y="T9"/>
                </a:cxn>
                <a:cxn ang="0">
                  <a:pos x="T10" y="T11"/>
                </a:cxn>
                <a:cxn ang="0">
                  <a:pos x="T12" y="T13"/>
                </a:cxn>
              </a:cxnLst>
              <a:rect l="0" t="0" r="r" b="b"/>
              <a:pathLst>
                <a:path w="98" h="54">
                  <a:moveTo>
                    <a:pt x="0" y="30"/>
                  </a:moveTo>
                  <a:lnTo>
                    <a:pt x="28" y="12"/>
                  </a:lnTo>
                  <a:lnTo>
                    <a:pt x="98" y="0"/>
                  </a:lnTo>
                  <a:lnTo>
                    <a:pt x="78" y="20"/>
                  </a:lnTo>
                  <a:lnTo>
                    <a:pt x="50" y="32"/>
                  </a:lnTo>
                  <a:lnTo>
                    <a:pt x="28" y="54"/>
                  </a:lnTo>
                  <a:lnTo>
                    <a:pt x="0" y="30"/>
                  </a:lnTo>
                  <a:close/>
                </a:path>
              </a:pathLst>
            </a:custGeom>
            <a:solidFill>
              <a:srgbClr val="F7EC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36"/>
            <p:cNvSpPr/>
            <p:nvPr>
              <p:custDataLst>
                <p:tags r:id="rId33"/>
              </p:custDataLst>
            </p:nvPr>
          </p:nvSpPr>
          <p:spPr bwMode="auto">
            <a:xfrm>
              <a:off x="5280025" y="4217988"/>
              <a:ext cx="387350" cy="165100"/>
            </a:xfrm>
            <a:custGeom>
              <a:avLst/>
              <a:gdLst>
                <a:gd name="T0" fmla="*/ 36 w 244"/>
                <a:gd name="T1" fmla="*/ 2 h 104"/>
                <a:gd name="T2" fmla="*/ 26 w 244"/>
                <a:gd name="T3" fmla="*/ 32 h 104"/>
                <a:gd name="T4" fmla="*/ 26 w 244"/>
                <a:gd name="T5" fmla="*/ 32 h 104"/>
                <a:gd name="T6" fmla="*/ 18 w 244"/>
                <a:gd name="T7" fmla="*/ 48 h 104"/>
                <a:gd name="T8" fmla="*/ 10 w 244"/>
                <a:gd name="T9" fmla="*/ 66 h 104"/>
                <a:gd name="T10" fmla="*/ 0 w 244"/>
                <a:gd name="T11" fmla="*/ 102 h 104"/>
                <a:gd name="T12" fmla="*/ 242 w 244"/>
                <a:gd name="T13" fmla="*/ 104 h 104"/>
                <a:gd name="T14" fmla="*/ 242 w 244"/>
                <a:gd name="T15" fmla="*/ 104 h 104"/>
                <a:gd name="T16" fmla="*/ 244 w 244"/>
                <a:gd name="T17" fmla="*/ 92 h 104"/>
                <a:gd name="T18" fmla="*/ 242 w 244"/>
                <a:gd name="T19" fmla="*/ 80 h 104"/>
                <a:gd name="T20" fmla="*/ 238 w 244"/>
                <a:gd name="T21" fmla="*/ 72 h 104"/>
                <a:gd name="T22" fmla="*/ 230 w 244"/>
                <a:gd name="T23" fmla="*/ 64 h 104"/>
                <a:gd name="T24" fmla="*/ 222 w 244"/>
                <a:gd name="T25" fmla="*/ 60 h 104"/>
                <a:gd name="T26" fmla="*/ 210 w 244"/>
                <a:gd name="T27" fmla="*/ 54 h 104"/>
                <a:gd name="T28" fmla="*/ 186 w 244"/>
                <a:gd name="T29" fmla="*/ 48 h 104"/>
                <a:gd name="T30" fmla="*/ 138 w 244"/>
                <a:gd name="T31" fmla="*/ 38 h 104"/>
                <a:gd name="T32" fmla="*/ 128 w 244"/>
                <a:gd name="T33" fmla="*/ 36 h 104"/>
                <a:gd name="T34" fmla="*/ 122 w 244"/>
                <a:gd name="T35" fmla="*/ 32 h 104"/>
                <a:gd name="T36" fmla="*/ 116 w 244"/>
                <a:gd name="T37" fmla="*/ 28 h 104"/>
                <a:gd name="T38" fmla="*/ 112 w 244"/>
                <a:gd name="T39" fmla="*/ 24 h 104"/>
                <a:gd name="T40" fmla="*/ 118 w 244"/>
                <a:gd name="T41" fmla="*/ 0 h 104"/>
                <a:gd name="T42" fmla="*/ 36 w 244"/>
                <a:gd name="T4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104">
                  <a:moveTo>
                    <a:pt x="36" y="2"/>
                  </a:moveTo>
                  <a:lnTo>
                    <a:pt x="26" y="32"/>
                  </a:lnTo>
                  <a:lnTo>
                    <a:pt x="26" y="32"/>
                  </a:lnTo>
                  <a:lnTo>
                    <a:pt x="18" y="48"/>
                  </a:lnTo>
                  <a:lnTo>
                    <a:pt x="10" y="66"/>
                  </a:lnTo>
                  <a:lnTo>
                    <a:pt x="0" y="102"/>
                  </a:lnTo>
                  <a:lnTo>
                    <a:pt x="242" y="104"/>
                  </a:lnTo>
                  <a:lnTo>
                    <a:pt x="242" y="104"/>
                  </a:lnTo>
                  <a:lnTo>
                    <a:pt x="244" y="92"/>
                  </a:lnTo>
                  <a:lnTo>
                    <a:pt x="242" y="80"/>
                  </a:lnTo>
                  <a:lnTo>
                    <a:pt x="238" y="72"/>
                  </a:lnTo>
                  <a:lnTo>
                    <a:pt x="230" y="64"/>
                  </a:lnTo>
                  <a:lnTo>
                    <a:pt x="222" y="60"/>
                  </a:lnTo>
                  <a:lnTo>
                    <a:pt x="210" y="54"/>
                  </a:lnTo>
                  <a:lnTo>
                    <a:pt x="186" y="48"/>
                  </a:lnTo>
                  <a:lnTo>
                    <a:pt x="138" y="38"/>
                  </a:lnTo>
                  <a:lnTo>
                    <a:pt x="128" y="36"/>
                  </a:lnTo>
                  <a:lnTo>
                    <a:pt x="122" y="32"/>
                  </a:lnTo>
                  <a:lnTo>
                    <a:pt x="116" y="28"/>
                  </a:lnTo>
                  <a:lnTo>
                    <a:pt x="112" y="24"/>
                  </a:lnTo>
                  <a:lnTo>
                    <a:pt x="118" y="0"/>
                  </a:lnTo>
                  <a:lnTo>
                    <a:pt x="36" y="2"/>
                  </a:lnTo>
                  <a:close/>
                </a:path>
              </a:pathLst>
            </a:custGeom>
            <a:solidFill>
              <a:srgbClr val="6B35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37"/>
            <p:cNvSpPr/>
            <p:nvPr>
              <p:custDataLst>
                <p:tags r:id="rId34"/>
              </p:custDataLst>
            </p:nvPr>
          </p:nvSpPr>
          <p:spPr bwMode="auto">
            <a:xfrm>
              <a:off x="5321300" y="4217988"/>
              <a:ext cx="146050" cy="60325"/>
            </a:xfrm>
            <a:custGeom>
              <a:avLst/>
              <a:gdLst>
                <a:gd name="T0" fmla="*/ 10 w 92"/>
                <a:gd name="T1" fmla="*/ 2 h 38"/>
                <a:gd name="T2" fmla="*/ 0 w 92"/>
                <a:gd name="T3" fmla="*/ 32 h 38"/>
                <a:gd name="T4" fmla="*/ 0 w 92"/>
                <a:gd name="T5" fmla="*/ 32 h 38"/>
                <a:gd name="T6" fmla="*/ 0 w 92"/>
                <a:gd name="T7" fmla="*/ 32 h 38"/>
                <a:gd name="T8" fmla="*/ 20 w 92"/>
                <a:gd name="T9" fmla="*/ 36 h 38"/>
                <a:gd name="T10" fmla="*/ 42 w 92"/>
                <a:gd name="T11" fmla="*/ 38 h 38"/>
                <a:gd name="T12" fmla="*/ 54 w 92"/>
                <a:gd name="T13" fmla="*/ 38 h 38"/>
                <a:gd name="T14" fmla="*/ 64 w 92"/>
                <a:gd name="T15" fmla="*/ 36 h 38"/>
                <a:gd name="T16" fmla="*/ 76 w 92"/>
                <a:gd name="T17" fmla="*/ 30 h 38"/>
                <a:gd name="T18" fmla="*/ 86 w 92"/>
                <a:gd name="T19" fmla="*/ 24 h 38"/>
                <a:gd name="T20" fmla="*/ 86 w 92"/>
                <a:gd name="T21" fmla="*/ 24 h 38"/>
                <a:gd name="T22" fmla="*/ 92 w 92"/>
                <a:gd name="T23" fmla="*/ 0 h 38"/>
                <a:gd name="T24" fmla="*/ 10 w 92"/>
                <a:gd name="T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38">
                  <a:moveTo>
                    <a:pt x="10" y="2"/>
                  </a:moveTo>
                  <a:lnTo>
                    <a:pt x="0" y="32"/>
                  </a:lnTo>
                  <a:lnTo>
                    <a:pt x="0" y="32"/>
                  </a:lnTo>
                  <a:lnTo>
                    <a:pt x="0" y="32"/>
                  </a:lnTo>
                  <a:lnTo>
                    <a:pt x="20" y="36"/>
                  </a:lnTo>
                  <a:lnTo>
                    <a:pt x="42" y="38"/>
                  </a:lnTo>
                  <a:lnTo>
                    <a:pt x="54" y="38"/>
                  </a:lnTo>
                  <a:lnTo>
                    <a:pt x="64" y="36"/>
                  </a:lnTo>
                  <a:lnTo>
                    <a:pt x="76" y="30"/>
                  </a:lnTo>
                  <a:lnTo>
                    <a:pt x="86" y="24"/>
                  </a:lnTo>
                  <a:lnTo>
                    <a:pt x="86" y="24"/>
                  </a:lnTo>
                  <a:lnTo>
                    <a:pt x="92" y="0"/>
                  </a:lnTo>
                  <a:lnTo>
                    <a:pt x="10" y="2"/>
                  </a:lnTo>
                  <a:close/>
                </a:path>
              </a:pathLst>
            </a:custGeom>
            <a:solidFill>
              <a:srgbClr val="1F1A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38"/>
            <p:cNvSpPr/>
            <p:nvPr>
              <p:custDataLst>
                <p:tags r:id="rId35"/>
              </p:custDataLst>
            </p:nvPr>
          </p:nvSpPr>
          <p:spPr bwMode="auto">
            <a:xfrm>
              <a:off x="5280025" y="4364038"/>
              <a:ext cx="387350" cy="19050"/>
            </a:xfrm>
            <a:custGeom>
              <a:avLst/>
              <a:gdLst>
                <a:gd name="T0" fmla="*/ 2 w 244"/>
                <a:gd name="T1" fmla="*/ 0 h 12"/>
                <a:gd name="T2" fmla="*/ 2 w 244"/>
                <a:gd name="T3" fmla="*/ 0 h 12"/>
                <a:gd name="T4" fmla="*/ 0 w 244"/>
                <a:gd name="T5" fmla="*/ 10 h 12"/>
                <a:gd name="T6" fmla="*/ 242 w 244"/>
                <a:gd name="T7" fmla="*/ 12 h 12"/>
                <a:gd name="T8" fmla="*/ 242 w 244"/>
                <a:gd name="T9" fmla="*/ 12 h 12"/>
                <a:gd name="T10" fmla="*/ 244 w 244"/>
                <a:gd name="T11" fmla="*/ 6 h 12"/>
                <a:gd name="T12" fmla="*/ 244 w 244"/>
                <a:gd name="T13" fmla="*/ 0 h 12"/>
                <a:gd name="T14" fmla="*/ 2 w 24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2">
                  <a:moveTo>
                    <a:pt x="2" y="0"/>
                  </a:moveTo>
                  <a:lnTo>
                    <a:pt x="2" y="0"/>
                  </a:lnTo>
                  <a:lnTo>
                    <a:pt x="0" y="10"/>
                  </a:lnTo>
                  <a:lnTo>
                    <a:pt x="242" y="12"/>
                  </a:lnTo>
                  <a:lnTo>
                    <a:pt x="242" y="12"/>
                  </a:lnTo>
                  <a:lnTo>
                    <a:pt x="244" y="6"/>
                  </a:lnTo>
                  <a:lnTo>
                    <a:pt x="244" y="0"/>
                  </a:lnTo>
                  <a:lnTo>
                    <a:pt x="2" y="0"/>
                  </a:lnTo>
                  <a:close/>
                </a:path>
              </a:pathLst>
            </a:custGeom>
            <a:solidFill>
              <a:srgbClr val="8C85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2" name="文本框 121"/>
          <p:cNvSpPr txBox="1"/>
          <p:nvPr>
            <p:custDataLst>
              <p:tags r:id="rId36"/>
            </p:custDataLst>
          </p:nvPr>
        </p:nvSpPr>
        <p:spPr>
          <a:xfrm>
            <a:off x="5485553" y="1850813"/>
            <a:ext cx="4306147" cy="438785"/>
          </a:xfrm>
          <a:prstGeom prst="rect">
            <a:avLst/>
          </a:prstGeom>
          <a:noFill/>
        </p:spPr>
        <p:txBody>
          <a:bodyPr wrap="square" rtlCol="0">
            <a:spAutoFit/>
          </a:bodyPr>
          <a:lstStyle/>
          <a:p>
            <a:pPr marL="0" lvl="0" indent="0" algn="l">
              <a:lnSpc>
                <a:spcPct val="130000"/>
              </a:lnSpc>
              <a:spcBef>
                <a:spcPts val="0"/>
              </a:spcBef>
              <a:spcAft>
                <a:spcPts val="0"/>
              </a:spcAft>
              <a:buSzPct val="100000"/>
            </a:pPr>
            <a:r>
              <a:rPr lang="zh-CN" altLang="en-US" sz="1735" smtClean="0">
                <a:solidFill>
                  <a:schemeClr val="tx1">
                    <a:lumMod val="65000"/>
                    <a:lumOff val="35000"/>
                  </a:schemeClr>
                </a:solidFill>
                <a:latin typeface="微软雅黑" panose="020B0503020204020204" charset="-122"/>
                <a:ea typeface="微软雅黑" panose="020B0503020204020204" charset="-122"/>
              </a:rPr>
              <a:t>动火前要指定现场安全负责人</a:t>
            </a:r>
            <a:endParaRPr lang="zh-CN" altLang="en-US" sz="1735" smtClean="0">
              <a:solidFill>
                <a:schemeClr val="tx1">
                  <a:lumMod val="65000"/>
                  <a:lumOff val="35000"/>
                </a:schemeClr>
              </a:solidFill>
              <a:latin typeface="微软雅黑" panose="020B0503020204020204" charset="-122"/>
              <a:ea typeface="微软雅黑" panose="020B0503020204020204" charset="-122"/>
            </a:endParaRPr>
          </a:p>
        </p:txBody>
      </p:sp>
      <p:sp>
        <p:nvSpPr>
          <p:cNvPr id="123" name="文本框 122"/>
          <p:cNvSpPr txBox="1"/>
          <p:nvPr>
            <p:custDataLst>
              <p:tags r:id="rId37"/>
            </p:custDataLst>
          </p:nvPr>
        </p:nvSpPr>
        <p:spPr>
          <a:xfrm>
            <a:off x="6151033" y="2965027"/>
            <a:ext cx="5081693" cy="786130"/>
          </a:xfrm>
          <a:prstGeom prst="rect">
            <a:avLst/>
          </a:prstGeom>
          <a:noFill/>
        </p:spPr>
        <p:txBody>
          <a:bodyPr wrap="square" rtlCol="0">
            <a:spAutoFit/>
          </a:bodyPr>
          <a:lstStyle/>
          <a:p>
            <a:pPr marL="0" lvl="0" indent="0" algn="l">
              <a:lnSpc>
                <a:spcPct val="130000"/>
              </a:lnSpc>
              <a:spcBef>
                <a:spcPts val="0"/>
              </a:spcBef>
              <a:spcAft>
                <a:spcPts val="0"/>
              </a:spcAft>
              <a:buSzPct val="100000"/>
            </a:pPr>
            <a:r>
              <a:rPr lang="zh-CN" altLang="en-US" sz="1735" smtClean="0">
                <a:solidFill>
                  <a:schemeClr val="tx1">
                    <a:lumMod val="65000"/>
                    <a:lumOff val="35000"/>
                  </a:schemeClr>
                </a:solidFill>
                <a:latin typeface="微软雅黑" panose="020B0503020204020204" charset="-122"/>
                <a:ea typeface="微软雅黑" panose="020B0503020204020204" charset="-122"/>
              </a:rPr>
              <a:t>现场安全负责人和动火人员必须经常注意动火情况，发现不安全苗头时，要立即停止动火</a:t>
            </a:r>
            <a:endParaRPr lang="zh-CN" altLang="en-US" sz="1735" smtClean="0">
              <a:solidFill>
                <a:schemeClr val="tx1">
                  <a:lumMod val="65000"/>
                  <a:lumOff val="35000"/>
                </a:schemeClr>
              </a:solidFill>
              <a:latin typeface="微软雅黑" panose="020B0503020204020204" charset="-122"/>
              <a:ea typeface="微软雅黑" panose="020B0503020204020204" charset="-122"/>
            </a:endParaRPr>
          </a:p>
        </p:txBody>
      </p:sp>
      <p:sp>
        <p:nvSpPr>
          <p:cNvPr id="124" name="文本框 123"/>
          <p:cNvSpPr txBox="1"/>
          <p:nvPr>
            <p:custDataLst>
              <p:tags r:id="rId38"/>
            </p:custDataLst>
          </p:nvPr>
        </p:nvSpPr>
        <p:spPr>
          <a:xfrm>
            <a:off x="6237393" y="4418753"/>
            <a:ext cx="4601633" cy="438785"/>
          </a:xfrm>
          <a:prstGeom prst="rect">
            <a:avLst/>
          </a:prstGeom>
          <a:noFill/>
        </p:spPr>
        <p:txBody>
          <a:bodyPr wrap="square" rtlCol="0">
            <a:spAutoFit/>
          </a:bodyPr>
          <a:lstStyle/>
          <a:p>
            <a:pPr marL="0" lvl="0" indent="0" algn="l">
              <a:lnSpc>
                <a:spcPct val="130000"/>
              </a:lnSpc>
              <a:spcBef>
                <a:spcPts val="0"/>
              </a:spcBef>
              <a:spcAft>
                <a:spcPts val="0"/>
              </a:spcAft>
              <a:buSzPct val="100000"/>
            </a:pPr>
            <a:r>
              <a:rPr lang="zh-CN" altLang="en-US" sz="1735" smtClean="0">
                <a:solidFill>
                  <a:schemeClr val="tx1">
                    <a:lumMod val="65000"/>
                    <a:lumOff val="35000"/>
                  </a:schemeClr>
                </a:solidFill>
                <a:latin typeface="微软雅黑" panose="020B0503020204020204" charset="-122"/>
                <a:ea typeface="微软雅黑" panose="020B0503020204020204" charset="-122"/>
              </a:rPr>
              <a:t>发生火灾爆炸事故时，要及时扑灭</a:t>
            </a:r>
            <a:endParaRPr lang="zh-CN" altLang="en-US" sz="1735" smtClean="0">
              <a:solidFill>
                <a:schemeClr val="tx1">
                  <a:lumMod val="65000"/>
                  <a:lumOff val="35000"/>
                </a:schemeClr>
              </a:solidFill>
              <a:latin typeface="微软雅黑" panose="020B0503020204020204" charset="-122"/>
              <a:ea typeface="微软雅黑" panose="020B0503020204020204" charset="-122"/>
            </a:endParaRPr>
          </a:p>
        </p:txBody>
      </p:sp>
      <p:sp>
        <p:nvSpPr>
          <p:cNvPr id="125" name="文本框 124"/>
          <p:cNvSpPr txBox="1"/>
          <p:nvPr>
            <p:custDataLst>
              <p:tags r:id="rId39"/>
            </p:custDataLst>
          </p:nvPr>
        </p:nvSpPr>
        <p:spPr>
          <a:xfrm>
            <a:off x="5561753" y="5648113"/>
            <a:ext cx="4610947" cy="438785"/>
          </a:xfrm>
          <a:prstGeom prst="rect">
            <a:avLst/>
          </a:prstGeom>
          <a:noFill/>
        </p:spPr>
        <p:txBody>
          <a:bodyPr wrap="square" rtlCol="0">
            <a:spAutoFit/>
          </a:bodyPr>
          <a:lstStyle/>
          <a:p>
            <a:pPr marL="0" lvl="0" indent="0" algn="l">
              <a:lnSpc>
                <a:spcPct val="130000"/>
              </a:lnSpc>
              <a:spcBef>
                <a:spcPts val="0"/>
              </a:spcBef>
              <a:spcAft>
                <a:spcPts val="0"/>
              </a:spcAft>
              <a:buSzPct val="100000"/>
            </a:pPr>
            <a:r>
              <a:rPr lang="zh-CN" altLang="en-US" sz="1735" smtClean="0">
                <a:solidFill>
                  <a:schemeClr val="tx1">
                    <a:lumMod val="65000"/>
                    <a:lumOff val="35000"/>
                  </a:schemeClr>
                </a:solidFill>
                <a:latin typeface="微软雅黑" panose="020B0503020204020204" charset="-122"/>
                <a:ea typeface="微软雅黑" panose="020B0503020204020204" charset="-122"/>
              </a:rPr>
              <a:t>动火人员要严格执行安全操作规程</a:t>
            </a:r>
            <a:endParaRPr lang="zh-CN" altLang="en-US" sz="1735" smtClean="0">
              <a:solidFill>
                <a:schemeClr val="tx1">
                  <a:lumMod val="65000"/>
                  <a:lumOff val="35000"/>
                </a:schemeClr>
              </a:solidFill>
              <a:latin typeface="微软雅黑" panose="020B0503020204020204" charset="-122"/>
              <a:ea typeface="微软雅黑" panose="020B0503020204020204" charset="-122"/>
            </a:endParaRPr>
          </a:p>
        </p:txBody>
      </p:sp>
      <p:sp>
        <p:nvSpPr>
          <p:cNvPr id="119" name="椭圆 118"/>
          <p:cNvSpPr/>
          <p:nvPr/>
        </p:nvSpPr>
        <p:spPr>
          <a:xfrm>
            <a:off x="2697480" y="2937933"/>
            <a:ext cx="2400300" cy="2400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文本框 3"/>
          <p:cNvSpPr txBox="1"/>
          <p:nvPr/>
        </p:nvSpPr>
        <p:spPr>
          <a:xfrm>
            <a:off x="3053080" y="3834553"/>
            <a:ext cx="1854200" cy="378460"/>
          </a:xfrm>
          <a:prstGeom prst="rect">
            <a:avLst/>
          </a:prstGeom>
          <a:noFill/>
        </p:spPr>
        <p:txBody>
          <a:bodyPr wrap="square" rtlCol="0" anchor="t">
            <a:spAutoFit/>
          </a:bodyPr>
          <a:lstStyle/>
          <a:p>
            <a:r>
              <a:rPr lang="zh-CN" altLang="en-US" sz="1865" b="1">
                <a:solidFill>
                  <a:schemeClr val="bg1"/>
                </a:solidFill>
                <a:latin typeface="微软雅黑" panose="020B0503020204020204" charset="-122"/>
                <a:ea typeface="微软雅黑" panose="020B0503020204020204" charset="-122"/>
              </a:rPr>
              <a:t>动火中“四要”</a:t>
            </a:r>
            <a:endParaRPr lang="zh-CN" altLang="en-US" sz="1865" b="1">
              <a:solidFill>
                <a:schemeClr val="bg1"/>
              </a:solidFill>
              <a:latin typeface="微软雅黑" panose="020B0503020204020204" charset="-122"/>
              <a:ea typeface="微软雅黑" panose="020B0503020204020204" charset="-122"/>
            </a:endParaRPr>
          </a:p>
        </p:txBody>
      </p:sp>
      <p:sp>
        <p:nvSpPr>
          <p:cNvPr id="120" name="椭圆 119"/>
          <p:cNvSpPr/>
          <p:nvPr/>
        </p:nvSpPr>
        <p:spPr>
          <a:xfrm>
            <a:off x="4832773" y="1850813"/>
            <a:ext cx="576580" cy="5765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1" name="椭圆 120"/>
          <p:cNvSpPr/>
          <p:nvPr/>
        </p:nvSpPr>
        <p:spPr>
          <a:xfrm>
            <a:off x="5409353" y="3080173"/>
            <a:ext cx="576580" cy="5765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6" name="椭圆 125"/>
          <p:cNvSpPr/>
          <p:nvPr/>
        </p:nvSpPr>
        <p:spPr>
          <a:xfrm>
            <a:off x="5409353" y="4363720"/>
            <a:ext cx="576580" cy="5765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0" name="椭圆 139"/>
          <p:cNvSpPr/>
          <p:nvPr/>
        </p:nvSpPr>
        <p:spPr>
          <a:xfrm>
            <a:off x="4832773" y="5538893"/>
            <a:ext cx="576580" cy="5765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1" name="文本框 140"/>
          <p:cNvSpPr txBox="1"/>
          <p:nvPr/>
        </p:nvSpPr>
        <p:spPr>
          <a:xfrm>
            <a:off x="4841240" y="1914313"/>
            <a:ext cx="644313" cy="420370"/>
          </a:xfrm>
          <a:prstGeom prst="rect">
            <a:avLst/>
          </a:prstGeom>
          <a:noFill/>
        </p:spPr>
        <p:txBody>
          <a:bodyPr wrap="square" rtlCol="0" anchor="t">
            <a:spAutoFit/>
          </a:bodyPr>
          <a:lstStyle/>
          <a:p>
            <a:r>
              <a:rPr lang="en-US" altLang="zh-CN" sz="2135" b="1">
                <a:solidFill>
                  <a:schemeClr val="bg1"/>
                </a:solidFill>
                <a:latin typeface="微软雅黑" panose="020B0503020204020204" charset="-122"/>
                <a:ea typeface="微软雅黑" panose="020B0503020204020204" charset="-122"/>
              </a:rPr>
              <a:t>01</a:t>
            </a:r>
            <a:endParaRPr lang="en-US" altLang="zh-CN" sz="2135" b="1">
              <a:solidFill>
                <a:schemeClr val="bg1"/>
              </a:solidFill>
              <a:latin typeface="微软雅黑" panose="020B0503020204020204" charset="-122"/>
              <a:ea typeface="微软雅黑" panose="020B0503020204020204" charset="-122"/>
            </a:endParaRPr>
          </a:p>
        </p:txBody>
      </p:sp>
      <p:sp>
        <p:nvSpPr>
          <p:cNvPr id="142" name="文本框 141"/>
          <p:cNvSpPr txBox="1"/>
          <p:nvPr/>
        </p:nvSpPr>
        <p:spPr>
          <a:xfrm>
            <a:off x="5409353" y="3136053"/>
            <a:ext cx="644313" cy="420370"/>
          </a:xfrm>
          <a:prstGeom prst="rect">
            <a:avLst/>
          </a:prstGeom>
          <a:noFill/>
        </p:spPr>
        <p:txBody>
          <a:bodyPr wrap="square" rtlCol="0" anchor="t">
            <a:spAutoFit/>
          </a:bodyPr>
          <a:lstStyle/>
          <a:p>
            <a:r>
              <a:rPr lang="en-US" altLang="zh-CN" sz="2135" b="1">
                <a:solidFill>
                  <a:schemeClr val="bg1"/>
                </a:solidFill>
                <a:latin typeface="微软雅黑" panose="020B0503020204020204" charset="-122"/>
                <a:ea typeface="微软雅黑" panose="020B0503020204020204" charset="-122"/>
              </a:rPr>
              <a:t>02</a:t>
            </a:r>
            <a:endParaRPr lang="en-US" altLang="zh-CN" sz="2135" b="1">
              <a:solidFill>
                <a:schemeClr val="bg1"/>
              </a:solidFill>
              <a:latin typeface="微软雅黑" panose="020B0503020204020204" charset="-122"/>
              <a:ea typeface="微软雅黑" panose="020B0503020204020204" charset="-122"/>
            </a:endParaRPr>
          </a:p>
        </p:txBody>
      </p:sp>
      <p:sp>
        <p:nvSpPr>
          <p:cNvPr id="143" name="文本框 142"/>
          <p:cNvSpPr txBox="1"/>
          <p:nvPr/>
        </p:nvSpPr>
        <p:spPr>
          <a:xfrm>
            <a:off x="5409353" y="4436533"/>
            <a:ext cx="644313" cy="420370"/>
          </a:xfrm>
          <a:prstGeom prst="rect">
            <a:avLst/>
          </a:prstGeom>
          <a:noFill/>
        </p:spPr>
        <p:txBody>
          <a:bodyPr wrap="square" rtlCol="0" anchor="t">
            <a:spAutoFit/>
          </a:bodyPr>
          <a:lstStyle/>
          <a:p>
            <a:r>
              <a:rPr lang="en-US" altLang="zh-CN" sz="2135" b="1">
                <a:solidFill>
                  <a:schemeClr val="bg1"/>
                </a:solidFill>
                <a:latin typeface="微软雅黑" panose="020B0503020204020204" charset="-122"/>
                <a:ea typeface="微软雅黑" panose="020B0503020204020204" charset="-122"/>
              </a:rPr>
              <a:t>03</a:t>
            </a:r>
            <a:endParaRPr lang="en-US" altLang="zh-CN" sz="2135" b="1">
              <a:solidFill>
                <a:schemeClr val="bg1"/>
              </a:solidFill>
              <a:latin typeface="微软雅黑" panose="020B0503020204020204" charset="-122"/>
              <a:ea typeface="微软雅黑" panose="020B0503020204020204" charset="-122"/>
            </a:endParaRPr>
          </a:p>
        </p:txBody>
      </p:sp>
      <p:sp>
        <p:nvSpPr>
          <p:cNvPr id="144" name="文本框 143"/>
          <p:cNvSpPr txBox="1"/>
          <p:nvPr/>
        </p:nvSpPr>
        <p:spPr>
          <a:xfrm>
            <a:off x="4841240" y="5602393"/>
            <a:ext cx="644313" cy="420370"/>
          </a:xfrm>
          <a:prstGeom prst="rect">
            <a:avLst/>
          </a:prstGeom>
          <a:noFill/>
        </p:spPr>
        <p:txBody>
          <a:bodyPr wrap="square" rtlCol="0" anchor="t">
            <a:spAutoFit/>
          </a:bodyPr>
          <a:lstStyle/>
          <a:p>
            <a:r>
              <a:rPr lang="en-US" altLang="zh-CN" sz="2135" b="1">
                <a:solidFill>
                  <a:schemeClr val="bg1"/>
                </a:solidFill>
                <a:latin typeface="微软雅黑" panose="020B0503020204020204" charset="-122"/>
                <a:ea typeface="微软雅黑" panose="020B0503020204020204" charset="-122"/>
              </a:rPr>
              <a:t>04</a:t>
            </a:r>
            <a:endParaRPr lang="en-US" altLang="zh-CN" sz="2135" b="1">
              <a:solidFill>
                <a:schemeClr val="bg1"/>
              </a:solidFill>
              <a:latin typeface="微软雅黑" panose="020B0503020204020204" charset="-122"/>
              <a:ea typeface="微软雅黑" panose="020B0503020204020204" charset="-122"/>
            </a:endParaRPr>
          </a:p>
        </p:txBody>
      </p:sp>
    </p:spTree>
    <p:custDataLst>
      <p:tags r:id="rId40"/>
    </p:custDataLst>
  </p:cSld>
  <p:clrMapOvr>
    <a:masterClrMapping/>
  </p:clrMapOvr>
  <p:transition advTm="0">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506220"/>
            <a:ext cx="25103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945727" y="2672080"/>
            <a:ext cx="5062220" cy="1816735"/>
          </a:xfrm>
          <a:prstGeom prst="rect">
            <a:avLst/>
          </a:prstGeom>
          <a:noFill/>
        </p:spPr>
        <p:txBody>
          <a:bodyPr wrap="square" rtlCol="0" anchor="t">
            <a:spAutoFit/>
          </a:bodyPr>
          <a:lstStyle/>
          <a:p>
            <a:pPr indent="0">
              <a:lnSpc>
                <a:spcPct val="200000"/>
              </a:lnSpc>
              <a:buFont typeface="+mj-ea"/>
              <a:buNone/>
            </a:pPr>
            <a:r>
              <a:rPr lang="zh-CN" altLang="en-US" sz="1865">
                <a:solidFill>
                  <a:schemeClr val="tx1">
                    <a:lumMod val="75000"/>
                    <a:lumOff val="25000"/>
                  </a:schemeClr>
                </a:solidFill>
                <a:latin typeface="微软雅黑" panose="020B0503020204020204" charset="-122"/>
                <a:ea typeface="微软雅黑" panose="020B0503020204020204" charset="-122"/>
              </a:rPr>
              <a:t>动火人员和现场安全负责人在动火后，应彻底清理现场火种，确保火种完全熄灭，留守现场15~30分钟才能离开现场</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142" name="组合 141"/>
          <p:cNvGrpSpPr/>
          <p:nvPr/>
        </p:nvGrpSpPr>
        <p:grpSpPr>
          <a:xfrm>
            <a:off x="5637953" y="2729653"/>
            <a:ext cx="6436360" cy="4064000"/>
            <a:chOff x="-1" y="3209"/>
            <a:chExt cx="7602" cy="4800"/>
          </a:xfrm>
        </p:grpSpPr>
        <p:grpSp>
          <p:nvGrpSpPr>
            <p:cNvPr id="141" name="组合 140"/>
            <p:cNvGrpSpPr/>
            <p:nvPr/>
          </p:nvGrpSpPr>
          <p:grpSpPr>
            <a:xfrm>
              <a:off x="-1" y="3209"/>
              <a:ext cx="7602" cy="4800"/>
              <a:chOff x="-1" y="3224"/>
              <a:chExt cx="7602" cy="4800"/>
            </a:xfrm>
          </p:grpSpPr>
          <p:sp>
            <p:nvSpPr>
              <p:cNvPr id="3" name="ï$ḻïḍê"/>
              <p:cNvSpPr/>
              <p:nvPr/>
            </p:nvSpPr>
            <p:spPr bwMode="auto">
              <a:xfrm>
                <a:off x="3639" y="4690"/>
                <a:ext cx="957" cy="847"/>
              </a:xfrm>
              <a:custGeom>
                <a:avLst/>
                <a:gdLst>
                  <a:gd name="T0" fmla="*/ 419 w 428"/>
                  <a:gd name="T1" fmla="*/ 0 h 378"/>
                  <a:gd name="T2" fmla="*/ 203 w 428"/>
                  <a:gd name="T3" fmla="*/ 254 h 378"/>
                  <a:gd name="T4" fmla="*/ 82 w 428"/>
                  <a:gd name="T5" fmla="*/ 12 h 378"/>
                  <a:gd name="T6" fmla="*/ 0 w 428"/>
                  <a:gd name="T7" fmla="*/ 53 h 378"/>
                  <a:gd name="T8" fmla="*/ 149 w 428"/>
                  <a:gd name="T9" fmla="*/ 352 h 378"/>
                  <a:gd name="T10" fmla="*/ 181 w 428"/>
                  <a:gd name="T11" fmla="*/ 377 h 378"/>
                  <a:gd name="T12" fmla="*/ 190 w 428"/>
                  <a:gd name="T13" fmla="*/ 378 h 378"/>
                  <a:gd name="T14" fmla="*/ 220 w 428"/>
                  <a:gd name="T15" fmla="*/ 367 h 378"/>
                  <a:gd name="T16" fmla="*/ 428 w 428"/>
                  <a:gd name="T17" fmla="*/ 134 h 378"/>
                  <a:gd name="T18" fmla="*/ 419 w 428"/>
                  <a:gd name="T19"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8" h="378">
                    <a:moveTo>
                      <a:pt x="419" y="0"/>
                    </a:moveTo>
                    <a:cubicBezTo>
                      <a:pt x="203" y="254"/>
                      <a:pt x="203" y="254"/>
                      <a:pt x="203" y="254"/>
                    </a:cubicBezTo>
                    <a:cubicBezTo>
                      <a:pt x="82" y="12"/>
                      <a:pt x="82" y="12"/>
                      <a:pt x="82" y="12"/>
                    </a:cubicBezTo>
                    <a:cubicBezTo>
                      <a:pt x="0" y="53"/>
                      <a:pt x="0" y="53"/>
                      <a:pt x="0" y="53"/>
                    </a:cubicBezTo>
                    <a:cubicBezTo>
                      <a:pt x="149" y="352"/>
                      <a:pt x="149" y="352"/>
                      <a:pt x="149" y="352"/>
                    </a:cubicBezTo>
                    <a:cubicBezTo>
                      <a:pt x="156" y="365"/>
                      <a:pt x="167" y="374"/>
                      <a:pt x="181" y="377"/>
                    </a:cubicBezTo>
                    <a:cubicBezTo>
                      <a:pt x="184" y="377"/>
                      <a:pt x="187" y="378"/>
                      <a:pt x="190" y="378"/>
                    </a:cubicBezTo>
                    <a:cubicBezTo>
                      <a:pt x="201" y="378"/>
                      <a:pt x="211" y="374"/>
                      <a:pt x="220" y="367"/>
                    </a:cubicBezTo>
                    <a:cubicBezTo>
                      <a:pt x="428" y="134"/>
                      <a:pt x="428" y="134"/>
                      <a:pt x="428" y="134"/>
                    </a:cubicBezTo>
                    <a:lnTo>
                      <a:pt x="419" y="0"/>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 name="ïşḻîdê"/>
              <p:cNvSpPr/>
              <p:nvPr/>
            </p:nvSpPr>
            <p:spPr bwMode="auto">
              <a:xfrm>
                <a:off x="4901" y="4493"/>
                <a:ext cx="421" cy="110"/>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 name="íŝḻîḓè"/>
              <p:cNvSpPr/>
              <p:nvPr/>
            </p:nvSpPr>
            <p:spPr bwMode="auto">
              <a:xfrm>
                <a:off x="4980" y="3524"/>
                <a:ext cx="746" cy="1047"/>
              </a:xfrm>
              <a:custGeom>
                <a:avLst/>
                <a:gdLst>
                  <a:gd name="T0" fmla="*/ 18 w 333"/>
                  <a:gd name="T1" fmla="*/ 323 h 467"/>
                  <a:gd name="T2" fmla="*/ 46 w 333"/>
                  <a:gd name="T3" fmla="*/ 309 h 467"/>
                  <a:gd name="T4" fmla="*/ 46 w 333"/>
                  <a:gd name="T5" fmla="*/ 34 h 467"/>
                  <a:gd name="T6" fmla="*/ 0 w 333"/>
                  <a:gd name="T7" fmla="*/ 0 h 467"/>
                  <a:gd name="T8" fmla="*/ 62 w 333"/>
                  <a:gd name="T9" fmla="*/ 0 h 467"/>
                  <a:gd name="T10" fmla="*/ 266 w 333"/>
                  <a:gd name="T11" fmla="*/ 0 h 467"/>
                  <a:gd name="T12" fmla="*/ 273 w 333"/>
                  <a:gd name="T13" fmla="*/ 178 h 467"/>
                  <a:gd name="T14" fmla="*/ 275 w 333"/>
                  <a:gd name="T15" fmla="*/ 180 h 467"/>
                  <a:gd name="T16" fmla="*/ 333 w 333"/>
                  <a:gd name="T17" fmla="*/ 234 h 467"/>
                  <a:gd name="T18" fmla="*/ 275 w 333"/>
                  <a:gd name="T19" fmla="*/ 287 h 467"/>
                  <a:gd name="T20" fmla="*/ 272 w 333"/>
                  <a:gd name="T21" fmla="*/ 287 h 467"/>
                  <a:gd name="T22" fmla="*/ 272 w 333"/>
                  <a:gd name="T23" fmla="*/ 288 h 467"/>
                  <a:gd name="T24" fmla="*/ 272 w 333"/>
                  <a:gd name="T25" fmla="*/ 288 h 467"/>
                  <a:gd name="T26" fmla="*/ 113 w 333"/>
                  <a:gd name="T27" fmla="*/ 464 h 467"/>
                  <a:gd name="T28" fmla="*/ 113 w 333"/>
                  <a:gd name="T29" fmla="*/ 464 h 467"/>
                  <a:gd name="T30" fmla="*/ 62 w 333"/>
                  <a:gd name="T31" fmla="*/ 464 h 467"/>
                  <a:gd name="T32" fmla="*/ 46 w 333"/>
                  <a:gd name="T33" fmla="*/ 465 h 467"/>
                  <a:gd name="T34" fmla="*/ 46 w 333"/>
                  <a:gd name="T35" fmla="*/ 340 h 467"/>
                  <a:gd name="T36" fmla="*/ 18 w 333"/>
                  <a:gd name="T37" fmla="*/ 323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 h="467">
                    <a:moveTo>
                      <a:pt x="18" y="323"/>
                    </a:moveTo>
                    <a:cubicBezTo>
                      <a:pt x="46" y="309"/>
                      <a:pt x="46" y="309"/>
                      <a:pt x="46" y="309"/>
                    </a:cubicBezTo>
                    <a:cubicBezTo>
                      <a:pt x="46" y="34"/>
                      <a:pt x="46" y="34"/>
                      <a:pt x="46" y="34"/>
                    </a:cubicBezTo>
                    <a:cubicBezTo>
                      <a:pt x="46" y="34"/>
                      <a:pt x="27" y="30"/>
                      <a:pt x="0" y="0"/>
                    </a:cubicBezTo>
                    <a:cubicBezTo>
                      <a:pt x="62" y="0"/>
                      <a:pt x="62" y="0"/>
                      <a:pt x="62" y="0"/>
                    </a:cubicBezTo>
                    <a:cubicBezTo>
                      <a:pt x="266" y="0"/>
                      <a:pt x="266" y="0"/>
                      <a:pt x="266" y="0"/>
                    </a:cubicBezTo>
                    <a:cubicBezTo>
                      <a:pt x="266" y="0"/>
                      <a:pt x="272" y="93"/>
                      <a:pt x="273" y="178"/>
                    </a:cubicBezTo>
                    <a:cubicBezTo>
                      <a:pt x="274" y="178"/>
                      <a:pt x="275" y="180"/>
                      <a:pt x="275" y="180"/>
                    </a:cubicBezTo>
                    <a:cubicBezTo>
                      <a:pt x="307" y="180"/>
                      <a:pt x="333" y="205"/>
                      <a:pt x="333" y="234"/>
                    </a:cubicBezTo>
                    <a:cubicBezTo>
                      <a:pt x="333" y="263"/>
                      <a:pt x="307" y="287"/>
                      <a:pt x="275" y="287"/>
                    </a:cubicBezTo>
                    <a:cubicBezTo>
                      <a:pt x="274" y="287"/>
                      <a:pt x="273" y="287"/>
                      <a:pt x="272" y="287"/>
                    </a:cubicBezTo>
                    <a:cubicBezTo>
                      <a:pt x="272" y="288"/>
                      <a:pt x="272" y="288"/>
                      <a:pt x="272" y="288"/>
                    </a:cubicBezTo>
                    <a:cubicBezTo>
                      <a:pt x="272" y="288"/>
                      <a:pt x="272" y="288"/>
                      <a:pt x="272" y="288"/>
                    </a:cubicBezTo>
                    <a:cubicBezTo>
                      <a:pt x="272" y="288"/>
                      <a:pt x="216" y="427"/>
                      <a:pt x="113" y="464"/>
                    </a:cubicBezTo>
                    <a:cubicBezTo>
                      <a:pt x="113" y="464"/>
                      <a:pt x="113" y="464"/>
                      <a:pt x="113" y="464"/>
                    </a:cubicBezTo>
                    <a:cubicBezTo>
                      <a:pt x="101" y="467"/>
                      <a:pt x="62" y="464"/>
                      <a:pt x="62" y="464"/>
                    </a:cubicBezTo>
                    <a:cubicBezTo>
                      <a:pt x="62" y="464"/>
                      <a:pt x="55" y="464"/>
                      <a:pt x="46" y="465"/>
                    </a:cubicBezTo>
                    <a:cubicBezTo>
                      <a:pt x="46" y="340"/>
                      <a:pt x="46" y="340"/>
                      <a:pt x="46" y="340"/>
                    </a:cubicBezTo>
                    <a:lnTo>
                      <a:pt x="18" y="323"/>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îş1íḓe"/>
              <p:cNvSpPr/>
              <p:nvPr/>
            </p:nvSpPr>
            <p:spPr bwMode="auto">
              <a:xfrm>
                <a:off x="4977" y="4553"/>
                <a:ext cx="74" cy="13"/>
              </a:xfrm>
              <a:custGeom>
                <a:avLst/>
                <a:gdLst>
                  <a:gd name="T0" fmla="*/ 12 w 33"/>
                  <a:gd name="T1" fmla="*/ 5 h 6"/>
                  <a:gd name="T2" fmla="*/ 0 w 33"/>
                  <a:gd name="T3" fmla="*/ 0 h 6"/>
                  <a:gd name="T4" fmla="*/ 33 w 33"/>
                  <a:gd name="T5" fmla="*/ 6 h 6"/>
                  <a:gd name="T6" fmla="*/ 12 w 33"/>
                  <a:gd name="T7" fmla="*/ 5 h 6"/>
                </a:gdLst>
                <a:ahLst/>
                <a:cxnLst>
                  <a:cxn ang="0">
                    <a:pos x="T0" y="T1"/>
                  </a:cxn>
                  <a:cxn ang="0">
                    <a:pos x="T2" y="T3"/>
                  </a:cxn>
                  <a:cxn ang="0">
                    <a:pos x="T4" y="T5"/>
                  </a:cxn>
                  <a:cxn ang="0">
                    <a:pos x="T6" y="T7"/>
                  </a:cxn>
                </a:cxnLst>
                <a:rect l="0" t="0" r="r" b="b"/>
                <a:pathLst>
                  <a:path w="33" h="6">
                    <a:moveTo>
                      <a:pt x="12" y="5"/>
                    </a:moveTo>
                    <a:cubicBezTo>
                      <a:pt x="8" y="4"/>
                      <a:pt x="4" y="2"/>
                      <a:pt x="0" y="0"/>
                    </a:cubicBezTo>
                    <a:cubicBezTo>
                      <a:pt x="13" y="3"/>
                      <a:pt x="25" y="5"/>
                      <a:pt x="33" y="6"/>
                    </a:cubicBezTo>
                    <a:cubicBezTo>
                      <a:pt x="24" y="6"/>
                      <a:pt x="16" y="6"/>
                      <a:pt x="12" y="5"/>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ṧḷiḍe"/>
              <p:cNvSpPr/>
              <p:nvPr/>
            </p:nvSpPr>
            <p:spPr bwMode="auto">
              <a:xfrm>
                <a:off x="4513" y="3524"/>
                <a:ext cx="574" cy="1042"/>
              </a:xfrm>
              <a:custGeom>
                <a:avLst/>
                <a:gdLst>
                  <a:gd name="T0" fmla="*/ 61 w 256"/>
                  <a:gd name="T1" fmla="*/ 288 h 465"/>
                  <a:gd name="T2" fmla="*/ 57 w 256"/>
                  <a:gd name="T3" fmla="*/ 288 h 465"/>
                  <a:gd name="T4" fmla="*/ 0 w 256"/>
                  <a:gd name="T5" fmla="*/ 235 h 465"/>
                  <a:gd name="T6" fmla="*/ 57 w 256"/>
                  <a:gd name="T7" fmla="*/ 182 h 465"/>
                  <a:gd name="T8" fmla="*/ 59 w 256"/>
                  <a:gd name="T9" fmla="*/ 178 h 465"/>
                  <a:gd name="T10" fmla="*/ 66 w 256"/>
                  <a:gd name="T11" fmla="*/ 0 h 465"/>
                  <a:gd name="T12" fmla="*/ 208 w 256"/>
                  <a:gd name="T13" fmla="*/ 0 h 465"/>
                  <a:gd name="T14" fmla="*/ 256 w 256"/>
                  <a:gd name="T15" fmla="*/ 35 h 465"/>
                  <a:gd name="T16" fmla="*/ 256 w 256"/>
                  <a:gd name="T17" fmla="*/ 465 h 465"/>
                  <a:gd name="T18" fmla="*/ 241 w 256"/>
                  <a:gd name="T19" fmla="*/ 465 h 465"/>
                  <a:gd name="T20" fmla="*/ 208 w 256"/>
                  <a:gd name="T21" fmla="*/ 459 h 465"/>
                  <a:gd name="T22" fmla="*/ 61 w 256"/>
                  <a:gd name="T23" fmla="*/ 28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465">
                    <a:moveTo>
                      <a:pt x="61" y="288"/>
                    </a:moveTo>
                    <a:cubicBezTo>
                      <a:pt x="60" y="288"/>
                      <a:pt x="58" y="288"/>
                      <a:pt x="57" y="288"/>
                    </a:cubicBezTo>
                    <a:cubicBezTo>
                      <a:pt x="26" y="288"/>
                      <a:pt x="0" y="264"/>
                      <a:pt x="0" y="235"/>
                    </a:cubicBezTo>
                    <a:cubicBezTo>
                      <a:pt x="0" y="206"/>
                      <a:pt x="26" y="182"/>
                      <a:pt x="57" y="182"/>
                    </a:cubicBezTo>
                    <a:cubicBezTo>
                      <a:pt x="58" y="182"/>
                      <a:pt x="59" y="178"/>
                      <a:pt x="59" y="178"/>
                    </a:cubicBezTo>
                    <a:cubicBezTo>
                      <a:pt x="61" y="93"/>
                      <a:pt x="66" y="0"/>
                      <a:pt x="66" y="0"/>
                    </a:cubicBezTo>
                    <a:cubicBezTo>
                      <a:pt x="208" y="0"/>
                      <a:pt x="208" y="0"/>
                      <a:pt x="208" y="0"/>
                    </a:cubicBezTo>
                    <a:cubicBezTo>
                      <a:pt x="235" y="30"/>
                      <a:pt x="256" y="35"/>
                      <a:pt x="256" y="35"/>
                    </a:cubicBezTo>
                    <a:cubicBezTo>
                      <a:pt x="256" y="465"/>
                      <a:pt x="256" y="465"/>
                      <a:pt x="256" y="465"/>
                    </a:cubicBezTo>
                    <a:cubicBezTo>
                      <a:pt x="253" y="465"/>
                      <a:pt x="246" y="465"/>
                      <a:pt x="241" y="465"/>
                    </a:cubicBezTo>
                    <a:cubicBezTo>
                      <a:pt x="233" y="464"/>
                      <a:pt x="221" y="462"/>
                      <a:pt x="208" y="459"/>
                    </a:cubicBezTo>
                    <a:cubicBezTo>
                      <a:pt x="113" y="417"/>
                      <a:pt x="61" y="288"/>
                      <a:pt x="61" y="288"/>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s1iďè"/>
              <p:cNvSpPr/>
              <p:nvPr/>
            </p:nvSpPr>
            <p:spPr bwMode="auto">
              <a:xfrm>
                <a:off x="4755" y="5914"/>
                <a:ext cx="386" cy="1542"/>
              </a:xfrm>
              <a:custGeom>
                <a:avLst/>
                <a:gdLst>
                  <a:gd name="T0" fmla="*/ 124 w 172"/>
                  <a:gd name="T1" fmla="*/ 688 h 688"/>
                  <a:gd name="T2" fmla="*/ 24 w 172"/>
                  <a:gd name="T3" fmla="*/ 688 h 688"/>
                  <a:gd name="T4" fmla="*/ 0 w 172"/>
                  <a:gd name="T5" fmla="*/ 0 h 688"/>
                  <a:gd name="T6" fmla="*/ 172 w 172"/>
                  <a:gd name="T7" fmla="*/ 0 h 688"/>
                  <a:gd name="T8" fmla="*/ 124 w 172"/>
                  <a:gd name="T9" fmla="*/ 688 h 688"/>
                </a:gdLst>
                <a:ahLst/>
                <a:cxnLst>
                  <a:cxn ang="0">
                    <a:pos x="T0" y="T1"/>
                  </a:cxn>
                  <a:cxn ang="0">
                    <a:pos x="T2" y="T3"/>
                  </a:cxn>
                  <a:cxn ang="0">
                    <a:pos x="T4" y="T5"/>
                  </a:cxn>
                  <a:cxn ang="0">
                    <a:pos x="T6" y="T7"/>
                  </a:cxn>
                  <a:cxn ang="0">
                    <a:pos x="T8" y="T9"/>
                  </a:cxn>
                </a:cxnLst>
                <a:rect l="0" t="0" r="r" b="b"/>
                <a:pathLst>
                  <a:path w="172" h="688">
                    <a:moveTo>
                      <a:pt x="124" y="688"/>
                    </a:moveTo>
                    <a:lnTo>
                      <a:pt x="24" y="688"/>
                    </a:lnTo>
                    <a:lnTo>
                      <a:pt x="0" y="0"/>
                    </a:lnTo>
                    <a:lnTo>
                      <a:pt x="172" y="0"/>
                    </a:lnTo>
                    <a:lnTo>
                      <a:pt x="124" y="688"/>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ïš1iḓè"/>
              <p:cNvSpPr/>
              <p:nvPr/>
            </p:nvSpPr>
            <p:spPr bwMode="auto">
              <a:xfrm>
                <a:off x="5083" y="5914"/>
                <a:ext cx="383" cy="1542"/>
              </a:xfrm>
              <a:custGeom>
                <a:avLst/>
                <a:gdLst>
                  <a:gd name="T0" fmla="*/ 47 w 171"/>
                  <a:gd name="T1" fmla="*/ 688 h 688"/>
                  <a:gd name="T2" fmla="*/ 147 w 171"/>
                  <a:gd name="T3" fmla="*/ 688 h 688"/>
                  <a:gd name="T4" fmla="*/ 171 w 171"/>
                  <a:gd name="T5" fmla="*/ 0 h 688"/>
                  <a:gd name="T6" fmla="*/ 0 w 171"/>
                  <a:gd name="T7" fmla="*/ 0 h 688"/>
                  <a:gd name="T8" fmla="*/ 47 w 171"/>
                  <a:gd name="T9" fmla="*/ 688 h 688"/>
                </a:gdLst>
                <a:ahLst/>
                <a:cxnLst>
                  <a:cxn ang="0">
                    <a:pos x="T0" y="T1"/>
                  </a:cxn>
                  <a:cxn ang="0">
                    <a:pos x="T2" y="T3"/>
                  </a:cxn>
                  <a:cxn ang="0">
                    <a:pos x="T4" y="T5"/>
                  </a:cxn>
                  <a:cxn ang="0">
                    <a:pos x="T6" y="T7"/>
                  </a:cxn>
                  <a:cxn ang="0">
                    <a:pos x="T8" y="T9"/>
                  </a:cxn>
                </a:cxnLst>
                <a:rect l="0" t="0" r="r" b="b"/>
                <a:pathLst>
                  <a:path w="171" h="688">
                    <a:moveTo>
                      <a:pt x="47" y="688"/>
                    </a:moveTo>
                    <a:lnTo>
                      <a:pt x="147" y="688"/>
                    </a:lnTo>
                    <a:lnTo>
                      <a:pt x="171" y="0"/>
                    </a:lnTo>
                    <a:lnTo>
                      <a:pt x="0" y="0"/>
                    </a:lnTo>
                    <a:lnTo>
                      <a:pt x="47" y="688"/>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šļíḑé"/>
              <p:cNvSpPr/>
              <p:nvPr/>
            </p:nvSpPr>
            <p:spPr bwMode="auto">
              <a:xfrm>
                <a:off x="4737" y="4690"/>
                <a:ext cx="760" cy="744"/>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 name="ïš1iḋé"/>
              <p:cNvSpPr/>
              <p:nvPr/>
            </p:nvSpPr>
            <p:spPr bwMode="auto">
              <a:xfrm>
                <a:off x="5020" y="4602"/>
                <a:ext cx="195" cy="110"/>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0" name="îṡļïḍé"/>
              <p:cNvSpPr/>
              <p:nvPr/>
            </p:nvSpPr>
            <p:spPr bwMode="auto">
              <a:xfrm>
                <a:off x="5000" y="4690"/>
                <a:ext cx="235" cy="1224"/>
              </a:xfrm>
              <a:custGeom>
                <a:avLst/>
                <a:gdLst>
                  <a:gd name="T0" fmla="*/ 105 w 105"/>
                  <a:gd name="T1" fmla="*/ 501 h 546"/>
                  <a:gd name="T2" fmla="*/ 52 w 105"/>
                  <a:gd name="T3" fmla="*/ 546 h 546"/>
                  <a:gd name="T4" fmla="*/ 0 w 105"/>
                  <a:gd name="T5" fmla="*/ 501 h 546"/>
                  <a:gd name="T6" fmla="*/ 37 w 105"/>
                  <a:gd name="T7" fmla="*/ 0 h 546"/>
                  <a:gd name="T8" fmla="*/ 68 w 105"/>
                  <a:gd name="T9" fmla="*/ 0 h 546"/>
                  <a:gd name="T10" fmla="*/ 105 w 105"/>
                  <a:gd name="T11" fmla="*/ 501 h 546"/>
                </a:gdLst>
                <a:ahLst/>
                <a:cxnLst>
                  <a:cxn ang="0">
                    <a:pos x="T0" y="T1"/>
                  </a:cxn>
                  <a:cxn ang="0">
                    <a:pos x="T2" y="T3"/>
                  </a:cxn>
                  <a:cxn ang="0">
                    <a:pos x="T4" y="T5"/>
                  </a:cxn>
                  <a:cxn ang="0">
                    <a:pos x="T6" y="T7"/>
                  </a:cxn>
                  <a:cxn ang="0">
                    <a:pos x="T8" y="T9"/>
                  </a:cxn>
                  <a:cxn ang="0">
                    <a:pos x="T10" y="T11"/>
                  </a:cxn>
                </a:cxnLst>
                <a:rect l="0" t="0" r="r" b="b"/>
                <a:pathLst>
                  <a:path w="105" h="546">
                    <a:moveTo>
                      <a:pt x="105" y="501"/>
                    </a:moveTo>
                    <a:lnTo>
                      <a:pt x="52" y="546"/>
                    </a:lnTo>
                    <a:lnTo>
                      <a:pt x="0" y="501"/>
                    </a:lnTo>
                    <a:lnTo>
                      <a:pt x="37" y="0"/>
                    </a:lnTo>
                    <a:lnTo>
                      <a:pt x="68" y="0"/>
                    </a:lnTo>
                    <a:lnTo>
                      <a:pt x="105" y="50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ŝļîdê"/>
              <p:cNvSpPr/>
              <p:nvPr/>
            </p:nvSpPr>
            <p:spPr bwMode="auto">
              <a:xfrm>
                <a:off x="4836" y="4602"/>
                <a:ext cx="220" cy="150"/>
              </a:xfrm>
              <a:custGeom>
                <a:avLst/>
                <a:gdLst>
                  <a:gd name="T0" fmla="*/ 77 w 98"/>
                  <a:gd name="T1" fmla="*/ 67 h 67"/>
                  <a:gd name="T2" fmla="*/ 0 w 98"/>
                  <a:gd name="T3" fmla="*/ 39 h 67"/>
                  <a:gd name="T4" fmla="*/ 0 w 98"/>
                  <a:gd name="T5" fmla="*/ 0 h 67"/>
                  <a:gd name="T6" fmla="*/ 98 w 98"/>
                  <a:gd name="T7" fmla="*/ 0 h 67"/>
                  <a:gd name="T8" fmla="*/ 77 w 98"/>
                  <a:gd name="T9" fmla="*/ 67 h 67"/>
                </a:gdLst>
                <a:ahLst/>
                <a:cxnLst>
                  <a:cxn ang="0">
                    <a:pos x="T0" y="T1"/>
                  </a:cxn>
                  <a:cxn ang="0">
                    <a:pos x="T2" y="T3"/>
                  </a:cxn>
                  <a:cxn ang="0">
                    <a:pos x="T4" y="T5"/>
                  </a:cxn>
                  <a:cxn ang="0">
                    <a:pos x="T6" y="T7"/>
                  </a:cxn>
                  <a:cxn ang="0">
                    <a:pos x="T8" y="T9"/>
                  </a:cxn>
                </a:cxnLst>
                <a:rect l="0" t="0" r="r" b="b"/>
                <a:pathLst>
                  <a:path w="98" h="67">
                    <a:moveTo>
                      <a:pt x="77" y="67"/>
                    </a:moveTo>
                    <a:lnTo>
                      <a:pt x="0" y="39"/>
                    </a:lnTo>
                    <a:lnTo>
                      <a:pt x="0" y="0"/>
                    </a:lnTo>
                    <a:lnTo>
                      <a:pt x="98" y="0"/>
                    </a:lnTo>
                    <a:lnTo>
                      <a:pt x="77" y="67"/>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ṡḻíḑê"/>
              <p:cNvSpPr/>
              <p:nvPr/>
            </p:nvSpPr>
            <p:spPr bwMode="auto">
              <a:xfrm>
                <a:off x="5179" y="4602"/>
                <a:ext cx="220" cy="150"/>
              </a:xfrm>
              <a:custGeom>
                <a:avLst/>
                <a:gdLst>
                  <a:gd name="T0" fmla="*/ 21 w 98"/>
                  <a:gd name="T1" fmla="*/ 67 h 67"/>
                  <a:gd name="T2" fmla="*/ 98 w 98"/>
                  <a:gd name="T3" fmla="*/ 39 h 67"/>
                  <a:gd name="T4" fmla="*/ 98 w 98"/>
                  <a:gd name="T5" fmla="*/ 0 h 67"/>
                  <a:gd name="T6" fmla="*/ 0 w 98"/>
                  <a:gd name="T7" fmla="*/ 0 h 67"/>
                  <a:gd name="T8" fmla="*/ 21 w 98"/>
                  <a:gd name="T9" fmla="*/ 67 h 67"/>
                </a:gdLst>
                <a:ahLst/>
                <a:cxnLst>
                  <a:cxn ang="0">
                    <a:pos x="T0" y="T1"/>
                  </a:cxn>
                  <a:cxn ang="0">
                    <a:pos x="T2" y="T3"/>
                  </a:cxn>
                  <a:cxn ang="0">
                    <a:pos x="T4" y="T5"/>
                  </a:cxn>
                  <a:cxn ang="0">
                    <a:pos x="T6" y="T7"/>
                  </a:cxn>
                  <a:cxn ang="0">
                    <a:pos x="T8" y="T9"/>
                  </a:cxn>
                </a:cxnLst>
                <a:rect l="0" t="0" r="r" b="b"/>
                <a:pathLst>
                  <a:path w="98" h="67">
                    <a:moveTo>
                      <a:pt x="21" y="67"/>
                    </a:moveTo>
                    <a:lnTo>
                      <a:pt x="98" y="39"/>
                    </a:lnTo>
                    <a:lnTo>
                      <a:pt x="98" y="0"/>
                    </a:lnTo>
                    <a:lnTo>
                      <a:pt x="0" y="0"/>
                    </a:lnTo>
                    <a:lnTo>
                      <a:pt x="21" y="67"/>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iṥlîḍê"/>
              <p:cNvSpPr/>
              <p:nvPr/>
            </p:nvSpPr>
            <p:spPr bwMode="auto">
              <a:xfrm>
                <a:off x="5565" y="4679"/>
                <a:ext cx="486" cy="1399"/>
              </a:xfrm>
              <a:custGeom>
                <a:avLst/>
                <a:gdLst>
                  <a:gd name="T0" fmla="*/ 86 w 217"/>
                  <a:gd name="T1" fmla="*/ 615 h 624"/>
                  <a:gd name="T2" fmla="*/ 175 w 217"/>
                  <a:gd name="T3" fmla="*/ 624 h 624"/>
                  <a:gd name="T4" fmla="*/ 36 w 217"/>
                  <a:gd name="T5" fmla="*/ 0 h 624"/>
                  <a:gd name="T6" fmla="*/ 0 w 217"/>
                  <a:gd name="T7" fmla="*/ 113 h 624"/>
                  <a:gd name="T8" fmla="*/ 86 w 217"/>
                  <a:gd name="T9" fmla="*/ 615 h 624"/>
                </a:gdLst>
                <a:ahLst/>
                <a:cxnLst>
                  <a:cxn ang="0">
                    <a:pos x="T0" y="T1"/>
                  </a:cxn>
                  <a:cxn ang="0">
                    <a:pos x="T2" y="T3"/>
                  </a:cxn>
                  <a:cxn ang="0">
                    <a:pos x="T4" y="T5"/>
                  </a:cxn>
                  <a:cxn ang="0">
                    <a:pos x="T6" y="T7"/>
                  </a:cxn>
                  <a:cxn ang="0">
                    <a:pos x="T8" y="T9"/>
                  </a:cxn>
                </a:cxnLst>
                <a:rect l="0" t="0" r="r" b="b"/>
                <a:pathLst>
                  <a:path w="217" h="624">
                    <a:moveTo>
                      <a:pt x="86" y="615"/>
                    </a:moveTo>
                    <a:cubicBezTo>
                      <a:pt x="116" y="618"/>
                      <a:pt x="146" y="621"/>
                      <a:pt x="175" y="624"/>
                    </a:cubicBezTo>
                    <a:cubicBezTo>
                      <a:pt x="217" y="415"/>
                      <a:pt x="130" y="198"/>
                      <a:pt x="36" y="0"/>
                    </a:cubicBezTo>
                    <a:cubicBezTo>
                      <a:pt x="8" y="7"/>
                      <a:pt x="29" y="106"/>
                      <a:pt x="0" y="113"/>
                    </a:cubicBezTo>
                    <a:cubicBezTo>
                      <a:pt x="89" y="302"/>
                      <a:pt x="126" y="417"/>
                      <a:pt x="86" y="615"/>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î$liḋé"/>
              <p:cNvSpPr/>
              <p:nvPr/>
            </p:nvSpPr>
            <p:spPr bwMode="auto">
              <a:xfrm>
                <a:off x="5686" y="6059"/>
                <a:ext cx="271" cy="197"/>
              </a:xfrm>
              <a:custGeom>
                <a:avLst/>
                <a:gdLst>
                  <a:gd name="T0" fmla="*/ 20 w 121"/>
                  <a:gd name="T1" fmla="*/ 9 h 88"/>
                  <a:gd name="T2" fmla="*/ 32 w 121"/>
                  <a:gd name="T3" fmla="*/ 5 h 88"/>
                  <a:gd name="T4" fmla="*/ 34 w 121"/>
                  <a:gd name="T5" fmla="*/ 0 h 88"/>
                  <a:gd name="T6" fmla="*/ 119 w 121"/>
                  <a:gd name="T7" fmla="*/ 8 h 88"/>
                  <a:gd name="T8" fmla="*/ 119 w 121"/>
                  <a:gd name="T9" fmla="*/ 30 h 88"/>
                  <a:gd name="T10" fmla="*/ 65 w 121"/>
                  <a:gd name="T11" fmla="*/ 86 h 88"/>
                  <a:gd name="T12" fmla="*/ 26 w 121"/>
                  <a:gd name="T13" fmla="*/ 33 h 88"/>
                  <a:gd name="T14" fmla="*/ 5 w 121"/>
                  <a:gd name="T15" fmla="*/ 32 h 88"/>
                  <a:gd name="T16" fmla="*/ 20 w 121"/>
                  <a:gd name="T17"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88">
                    <a:moveTo>
                      <a:pt x="20" y="9"/>
                    </a:moveTo>
                    <a:cubicBezTo>
                      <a:pt x="24" y="7"/>
                      <a:pt x="28" y="6"/>
                      <a:pt x="32" y="5"/>
                    </a:cubicBezTo>
                    <a:cubicBezTo>
                      <a:pt x="32" y="3"/>
                      <a:pt x="33" y="1"/>
                      <a:pt x="34" y="0"/>
                    </a:cubicBezTo>
                    <a:cubicBezTo>
                      <a:pt x="119" y="8"/>
                      <a:pt x="119" y="8"/>
                      <a:pt x="119" y="8"/>
                    </a:cubicBezTo>
                    <a:cubicBezTo>
                      <a:pt x="120" y="15"/>
                      <a:pt x="121" y="22"/>
                      <a:pt x="119" y="30"/>
                    </a:cubicBezTo>
                    <a:cubicBezTo>
                      <a:pt x="115" y="63"/>
                      <a:pt x="91" y="88"/>
                      <a:pt x="65" y="86"/>
                    </a:cubicBezTo>
                    <a:cubicBezTo>
                      <a:pt x="42" y="84"/>
                      <a:pt x="26" y="61"/>
                      <a:pt x="26" y="33"/>
                    </a:cubicBezTo>
                    <a:cubicBezTo>
                      <a:pt x="17" y="36"/>
                      <a:pt x="8" y="35"/>
                      <a:pt x="5" y="32"/>
                    </a:cubicBezTo>
                    <a:cubicBezTo>
                      <a:pt x="0" y="26"/>
                      <a:pt x="7" y="17"/>
                      <a:pt x="20"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iśḻîḑè"/>
              <p:cNvSpPr/>
              <p:nvPr/>
            </p:nvSpPr>
            <p:spPr bwMode="auto">
              <a:xfrm>
                <a:off x="4576" y="4690"/>
                <a:ext cx="576" cy="1434"/>
              </a:xfrm>
              <a:custGeom>
                <a:avLst/>
                <a:gdLst>
                  <a:gd name="T0" fmla="*/ 201 w 257"/>
                  <a:gd name="T1" fmla="*/ 640 h 640"/>
                  <a:gd name="T2" fmla="*/ 201 w 257"/>
                  <a:gd name="T3" fmla="*/ 640 h 640"/>
                  <a:gd name="T4" fmla="*/ 204 w 257"/>
                  <a:gd name="T5" fmla="*/ 640 h 640"/>
                  <a:gd name="T6" fmla="*/ 257 w 257"/>
                  <a:gd name="T7" fmla="*/ 600 h 640"/>
                  <a:gd name="T8" fmla="*/ 257 w 257"/>
                  <a:gd name="T9" fmla="*/ 600 h 640"/>
                  <a:gd name="T10" fmla="*/ 257 w 257"/>
                  <a:gd name="T11" fmla="*/ 314 h 640"/>
                  <a:gd name="T12" fmla="*/ 119 w 257"/>
                  <a:gd name="T13" fmla="*/ 0 h 640"/>
                  <a:gd name="T14" fmla="*/ 0 w 257"/>
                  <a:gd name="T15" fmla="*/ 0 h 640"/>
                  <a:gd name="T16" fmla="*/ 13 w 257"/>
                  <a:gd name="T17" fmla="*/ 315 h 640"/>
                  <a:gd name="T18" fmla="*/ 13 w 257"/>
                  <a:gd name="T19" fmla="*/ 640 h 640"/>
                  <a:gd name="T20" fmla="*/ 201 w 257"/>
                  <a:gd name="T21"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40">
                    <a:moveTo>
                      <a:pt x="201" y="640"/>
                    </a:moveTo>
                    <a:cubicBezTo>
                      <a:pt x="201" y="640"/>
                      <a:pt x="201" y="640"/>
                      <a:pt x="201" y="640"/>
                    </a:cubicBezTo>
                    <a:cubicBezTo>
                      <a:pt x="202" y="640"/>
                      <a:pt x="203" y="640"/>
                      <a:pt x="204" y="640"/>
                    </a:cubicBezTo>
                    <a:cubicBezTo>
                      <a:pt x="231" y="640"/>
                      <a:pt x="253" y="623"/>
                      <a:pt x="257" y="600"/>
                    </a:cubicBezTo>
                    <a:cubicBezTo>
                      <a:pt x="257" y="600"/>
                      <a:pt x="257" y="600"/>
                      <a:pt x="257" y="600"/>
                    </a:cubicBezTo>
                    <a:cubicBezTo>
                      <a:pt x="257" y="314"/>
                      <a:pt x="257" y="314"/>
                      <a:pt x="257" y="314"/>
                    </a:cubicBezTo>
                    <a:cubicBezTo>
                      <a:pt x="119" y="0"/>
                      <a:pt x="119" y="0"/>
                      <a:pt x="119" y="0"/>
                    </a:cubicBezTo>
                    <a:cubicBezTo>
                      <a:pt x="0" y="0"/>
                      <a:pt x="0" y="0"/>
                      <a:pt x="0" y="0"/>
                    </a:cubicBezTo>
                    <a:cubicBezTo>
                      <a:pt x="13" y="315"/>
                      <a:pt x="13" y="315"/>
                      <a:pt x="13" y="315"/>
                    </a:cubicBezTo>
                    <a:cubicBezTo>
                      <a:pt x="13" y="640"/>
                      <a:pt x="13" y="640"/>
                      <a:pt x="13" y="640"/>
                    </a:cubicBezTo>
                    <a:lnTo>
                      <a:pt x="201" y="640"/>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Sľîďe"/>
              <p:cNvSpPr/>
              <p:nvPr/>
            </p:nvSpPr>
            <p:spPr bwMode="auto">
              <a:xfrm>
                <a:off x="4670" y="4643"/>
                <a:ext cx="482" cy="751"/>
              </a:xfrm>
              <a:custGeom>
                <a:avLst/>
                <a:gdLst>
                  <a:gd name="T0" fmla="*/ 100 w 215"/>
                  <a:gd name="T1" fmla="*/ 168 h 335"/>
                  <a:gd name="T2" fmla="*/ 215 w 215"/>
                  <a:gd name="T3" fmla="*/ 335 h 335"/>
                  <a:gd name="T4" fmla="*/ 70 w 215"/>
                  <a:gd name="T5" fmla="*/ 0 h 335"/>
                  <a:gd name="T6" fmla="*/ 0 w 215"/>
                  <a:gd name="T7" fmla="*/ 21 h 335"/>
                  <a:gd name="T8" fmla="*/ 47 w 215"/>
                  <a:gd name="T9" fmla="*/ 90 h 335"/>
                  <a:gd name="T10" fmla="*/ 97 w 215"/>
                  <a:gd name="T11" fmla="*/ 163 h 335"/>
                  <a:gd name="T12" fmla="*/ 100 w 215"/>
                  <a:gd name="T13" fmla="*/ 168 h 335"/>
                </a:gdLst>
                <a:ahLst/>
                <a:cxnLst>
                  <a:cxn ang="0">
                    <a:pos x="T0" y="T1"/>
                  </a:cxn>
                  <a:cxn ang="0">
                    <a:pos x="T2" y="T3"/>
                  </a:cxn>
                  <a:cxn ang="0">
                    <a:pos x="T4" y="T5"/>
                  </a:cxn>
                  <a:cxn ang="0">
                    <a:pos x="T6" y="T7"/>
                  </a:cxn>
                  <a:cxn ang="0">
                    <a:pos x="T8" y="T9"/>
                  </a:cxn>
                  <a:cxn ang="0">
                    <a:pos x="T10" y="T11"/>
                  </a:cxn>
                  <a:cxn ang="0">
                    <a:pos x="T12" y="T13"/>
                  </a:cxn>
                </a:cxnLst>
                <a:rect l="0" t="0" r="r" b="b"/>
                <a:pathLst>
                  <a:path w="215" h="335">
                    <a:moveTo>
                      <a:pt x="100" y="168"/>
                    </a:moveTo>
                    <a:lnTo>
                      <a:pt x="215" y="335"/>
                    </a:lnTo>
                    <a:lnTo>
                      <a:pt x="70" y="0"/>
                    </a:lnTo>
                    <a:lnTo>
                      <a:pt x="0" y="21"/>
                    </a:lnTo>
                    <a:lnTo>
                      <a:pt x="47" y="90"/>
                    </a:lnTo>
                    <a:lnTo>
                      <a:pt x="97" y="163"/>
                    </a:lnTo>
                    <a:lnTo>
                      <a:pt x="100" y="168"/>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ïśḷîḍe"/>
              <p:cNvSpPr/>
              <p:nvPr/>
            </p:nvSpPr>
            <p:spPr bwMode="auto">
              <a:xfrm>
                <a:off x="5083" y="4679"/>
                <a:ext cx="563" cy="1446"/>
              </a:xfrm>
              <a:custGeom>
                <a:avLst/>
                <a:gdLst>
                  <a:gd name="T0" fmla="*/ 56 w 251"/>
                  <a:gd name="T1" fmla="*/ 645 h 645"/>
                  <a:gd name="T2" fmla="*/ 56 w 251"/>
                  <a:gd name="T3" fmla="*/ 645 h 645"/>
                  <a:gd name="T4" fmla="*/ 53 w 251"/>
                  <a:gd name="T5" fmla="*/ 645 h 645"/>
                  <a:gd name="T6" fmla="*/ 0 w 251"/>
                  <a:gd name="T7" fmla="*/ 605 h 645"/>
                  <a:gd name="T8" fmla="*/ 0 w 251"/>
                  <a:gd name="T9" fmla="*/ 605 h 645"/>
                  <a:gd name="T10" fmla="*/ 0 w 251"/>
                  <a:gd name="T11" fmla="*/ 319 h 645"/>
                  <a:gd name="T12" fmla="*/ 138 w 251"/>
                  <a:gd name="T13" fmla="*/ 5 h 645"/>
                  <a:gd name="T14" fmla="*/ 251 w 251"/>
                  <a:gd name="T15" fmla="*/ 0 h 645"/>
                  <a:gd name="T16" fmla="*/ 244 w 251"/>
                  <a:gd name="T17" fmla="*/ 320 h 645"/>
                  <a:gd name="T18" fmla="*/ 244 w 251"/>
                  <a:gd name="T19" fmla="*/ 645 h 645"/>
                  <a:gd name="T20" fmla="*/ 56 w 251"/>
                  <a:gd name="T21"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645">
                    <a:moveTo>
                      <a:pt x="56" y="645"/>
                    </a:moveTo>
                    <a:cubicBezTo>
                      <a:pt x="56" y="645"/>
                      <a:pt x="56" y="645"/>
                      <a:pt x="56" y="645"/>
                    </a:cubicBezTo>
                    <a:cubicBezTo>
                      <a:pt x="55" y="645"/>
                      <a:pt x="54" y="645"/>
                      <a:pt x="53" y="645"/>
                    </a:cubicBezTo>
                    <a:cubicBezTo>
                      <a:pt x="26" y="645"/>
                      <a:pt x="4" y="628"/>
                      <a:pt x="0" y="605"/>
                    </a:cubicBezTo>
                    <a:cubicBezTo>
                      <a:pt x="0" y="605"/>
                      <a:pt x="0" y="605"/>
                      <a:pt x="0" y="605"/>
                    </a:cubicBezTo>
                    <a:cubicBezTo>
                      <a:pt x="0" y="319"/>
                      <a:pt x="0" y="319"/>
                      <a:pt x="0" y="319"/>
                    </a:cubicBezTo>
                    <a:cubicBezTo>
                      <a:pt x="138" y="5"/>
                      <a:pt x="138" y="5"/>
                      <a:pt x="138" y="5"/>
                    </a:cubicBezTo>
                    <a:cubicBezTo>
                      <a:pt x="251" y="0"/>
                      <a:pt x="251" y="0"/>
                      <a:pt x="251" y="0"/>
                    </a:cubicBezTo>
                    <a:cubicBezTo>
                      <a:pt x="244" y="320"/>
                      <a:pt x="244" y="320"/>
                      <a:pt x="244" y="320"/>
                    </a:cubicBezTo>
                    <a:cubicBezTo>
                      <a:pt x="244" y="645"/>
                      <a:pt x="244" y="645"/>
                      <a:pt x="244" y="645"/>
                    </a:cubicBezTo>
                    <a:lnTo>
                      <a:pt x="56" y="64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ṩlídé"/>
              <p:cNvSpPr/>
              <p:nvPr/>
            </p:nvSpPr>
            <p:spPr bwMode="auto">
              <a:xfrm>
                <a:off x="5083" y="4643"/>
                <a:ext cx="482" cy="751"/>
              </a:xfrm>
              <a:custGeom>
                <a:avLst/>
                <a:gdLst>
                  <a:gd name="T0" fmla="*/ 215 w 215"/>
                  <a:gd name="T1" fmla="*/ 21 h 335"/>
                  <a:gd name="T2" fmla="*/ 145 w 215"/>
                  <a:gd name="T3" fmla="*/ 0 h 335"/>
                  <a:gd name="T4" fmla="*/ 0 w 215"/>
                  <a:gd name="T5" fmla="*/ 335 h 335"/>
                  <a:gd name="T6" fmla="*/ 168 w 215"/>
                  <a:gd name="T7" fmla="*/ 90 h 335"/>
                  <a:gd name="T8" fmla="*/ 215 w 215"/>
                  <a:gd name="T9" fmla="*/ 21 h 335"/>
                </a:gdLst>
                <a:ahLst/>
                <a:cxnLst>
                  <a:cxn ang="0">
                    <a:pos x="T0" y="T1"/>
                  </a:cxn>
                  <a:cxn ang="0">
                    <a:pos x="T2" y="T3"/>
                  </a:cxn>
                  <a:cxn ang="0">
                    <a:pos x="T4" y="T5"/>
                  </a:cxn>
                  <a:cxn ang="0">
                    <a:pos x="T6" y="T7"/>
                  </a:cxn>
                  <a:cxn ang="0">
                    <a:pos x="T8" y="T9"/>
                  </a:cxn>
                </a:cxnLst>
                <a:rect l="0" t="0" r="r" b="b"/>
                <a:pathLst>
                  <a:path w="215" h="335">
                    <a:moveTo>
                      <a:pt x="215" y="21"/>
                    </a:moveTo>
                    <a:lnTo>
                      <a:pt x="145" y="0"/>
                    </a:lnTo>
                    <a:lnTo>
                      <a:pt x="0" y="335"/>
                    </a:lnTo>
                    <a:lnTo>
                      <a:pt x="168" y="90"/>
                    </a:lnTo>
                    <a:lnTo>
                      <a:pt x="215" y="21"/>
                    </a:lnTo>
                    <a:close/>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íšḻîḍe"/>
              <p:cNvSpPr/>
              <p:nvPr/>
            </p:nvSpPr>
            <p:spPr bwMode="auto">
              <a:xfrm>
                <a:off x="5600" y="4022"/>
                <a:ext cx="74" cy="72"/>
              </a:xfrm>
              <a:custGeom>
                <a:avLst/>
                <a:gdLst>
                  <a:gd name="T0" fmla="*/ 25 w 33"/>
                  <a:gd name="T1" fmla="*/ 25 h 32"/>
                  <a:gd name="T2" fmla="*/ 8 w 33"/>
                  <a:gd name="T3" fmla="*/ 7 h 32"/>
                  <a:gd name="T4" fmla="*/ 0 w 33"/>
                  <a:gd name="T5" fmla="*/ 9 h 32"/>
                  <a:gd name="T6" fmla="*/ 16 w 33"/>
                  <a:gd name="T7" fmla="*/ 0 h 32"/>
                  <a:gd name="T8" fmla="*/ 33 w 33"/>
                  <a:gd name="T9" fmla="*/ 17 h 32"/>
                  <a:gd name="T10" fmla="*/ 23 w 33"/>
                  <a:gd name="T11" fmla="*/ 32 h 32"/>
                  <a:gd name="T12" fmla="*/ 25 w 33"/>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3" h="32">
                    <a:moveTo>
                      <a:pt x="25" y="25"/>
                    </a:moveTo>
                    <a:cubicBezTo>
                      <a:pt x="25" y="15"/>
                      <a:pt x="18" y="7"/>
                      <a:pt x="8" y="7"/>
                    </a:cubicBezTo>
                    <a:cubicBezTo>
                      <a:pt x="5" y="7"/>
                      <a:pt x="3" y="8"/>
                      <a:pt x="0" y="9"/>
                    </a:cubicBezTo>
                    <a:cubicBezTo>
                      <a:pt x="3" y="4"/>
                      <a:pt x="9" y="0"/>
                      <a:pt x="16" y="0"/>
                    </a:cubicBezTo>
                    <a:cubicBezTo>
                      <a:pt x="25" y="0"/>
                      <a:pt x="33" y="8"/>
                      <a:pt x="33" y="17"/>
                    </a:cubicBezTo>
                    <a:cubicBezTo>
                      <a:pt x="33" y="24"/>
                      <a:pt x="29" y="30"/>
                      <a:pt x="23" y="32"/>
                    </a:cubicBezTo>
                    <a:cubicBezTo>
                      <a:pt x="25" y="30"/>
                      <a:pt x="25" y="27"/>
                      <a:pt x="25" y="25"/>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sļiḑê"/>
              <p:cNvSpPr/>
              <p:nvPr/>
            </p:nvSpPr>
            <p:spPr bwMode="auto">
              <a:xfrm>
                <a:off x="4565" y="4022"/>
                <a:ext cx="72" cy="72"/>
              </a:xfrm>
              <a:custGeom>
                <a:avLst/>
                <a:gdLst>
                  <a:gd name="T0" fmla="*/ 7 w 32"/>
                  <a:gd name="T1" fmla="*/ 25 h 32"/>
                  <a:gd name="T2" fmla="*/ 24 w 32"/>
                  <a:gd name="T3" fmla="*/ 7 h 32"/>
                  <a:gd name="T4" fmla="*/ 32 w 32"/>
                  <a:gd name="T5" fmla="*/ 9 h 32"/>
                  <a:gd name="T6" fmla="*/ 17 w 32"/>
                  <a:gd name="T7" fmla="*/ 0 h 32"/>
                  <a:gd name="T8" fmla="*/ 0 w 32"/>
                  <a:gd name="T9" fmla="*/ 17 h 32"/>
                  <a:gd name="T10" fmla="*/ 9 w 32"/>
                  <a:gd name="T11" fmla="*/ 32 h 32"/>
                  <a:gd name="T12" fmla="*/ 7 w 32"/>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7" y="25"/>
                    </a:moveTo>
                    <a:cubicBezTo>
                      <a:pt x="7" y="15"/>
                      <a:pt x="15" y="7"/>
                      <a:pt x="24" y="7"/>
                    </a:cubicBezTo>
                    <a:cubicBezTo>
                      <a:pt x="27" y="7"/>
                      <a:pt x="30" y="8"/>
                      <a:pt x="32" y="9"/>
                    </a:cubicBezTo>
                    <a:cubicBezTo>
                      <a:pt x="29" y="4"/>
                      <a:pt x="24" y="0"/>
                      <a:pt x="17" y="0"/>
                    </a:cubicBezTo>
                    <a:cubicBezTo>
                      <a:pt x="8" y="0"/>
                      <a:pt x="0" y="8"/>
                      <a:pt x="0" y="17"/>
                    </a:cubicBezTo>
                    <a:cubicBezTo>
                      <a:pt x="0" y="24"/>
                      <a:pt x="4" y="30"/>
                      <a:pt x="9" y="32"/>
                    </a:cubicBezTo>
                    <a:cubicBezTo>
                      <a:pt x="8" y="30"/>
                      <a:pt x="7" y="27"/>
                      <a:pt x="7" y="25"/>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i$ḷíḍé"/>
              <p:cNvSpPr/>
              <p:nvPr/>
            </p:nvSpPr>
            <p:spPr bwMode="auto">
              <a:xfrm>
                <a:off x="5609" y="4022"/>
                <a:ext cx="72" cy="72"/>
              </a:xfrm>
              <a:custGeom>
                <a:avLst/>
                <a:gdLst>
                  <a:gd name="T0" fmla="*/ 25 w 32"/>
                  <a:gd name="T1" fmla="*/ 25 h 32"/>
                  <a:gd name="T2" fmla="*/ 8 w 32"/>
                  <a:gd name="T3" fmla="*/ 7 h 32"/>
                  <a:gd name="T4" fmla="*/ 0 w 32"/>
                  <a:gd name="T5" fmla="*/ 9 h 32"/>
                  <a:gd name="T6" fmla="*/ 15 w 32"/>
                  <a:gd name="T7" fmla="*/ 0 h 32"/>
                  <a:gd name="T8" fmla="*/ 32 w 32"/>
                  <a:gd name="T9" fmla="*/ 17 h 32"/>
                  <a:gd name="T10" fmla="*/ 23 w 32"/>
                  <a:gd name="T11" fmla="*/ 32 h 32"/>
                  <a:gd name="T12" fmla="*/ 25 w 32"/>
                  <a:gd name="T13" fmla="*/ 25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25" y="25"/>
                    </a:moveTo>
                    <a:cubicBezTo>
                      <a:pt x="25" y="15"/>
                      <a:pt x="17" y="7"/>
                      <a:pt x="8" y="7"/>
                    </a:cubicBezTo>
                    <a:cubicBezTo>
                      <a:pt x="5" y="7"/>
                      <a:pt x="3" y="8"/>
                      <a:pt x="0" y="9"/>
                    </a:cubicBezTo>
                    <a:cubicBezTo>
                      <a:pt x="3" y="4"/>
                      <a:pt x="9" y="0"/>
                      <a:pt x="15" y="0"/>
                    </a:cubicBezTo>
                    <a:cubicBezTo>
                      <a:pt x="25" y="0"/>
                      <a:pt x="32" y="8"/>
                      <a:pt x="32" y="17"/>
                    </a:cubicBezTo>
                    <a:cubicBezTo>
                      <a:pt x="32" y="24"/>
                      <a:pt x="29" y="30"/>
                      <a:pt x="23" y="32"/>
                    </a:cubicBezTo>
                    <a:cubicBezTo>
                      <a:pt x="24" y="30"/>
                      <a:pt x="25" y="27"/>
                      <a:pt x="25" y="25"/>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íṥļiďe"/>
              <p:cNvSpPr/>
              <p:nvPr/>
            </p:nvSpPr>
            <p:spPr bwMode="auto">
              <a:xfrm>
                <a:off x="4589" y="3224"/>
                <a:ext cx="1067" cy="769"/>
              </a:xfrm>
              <a:custGeom>
                <a:avLst/>
                <a:gdLst>
                  <a:gd name="T0" fmla="*/ 5 w 476"/>
                  <a:gd name="T1" fmla="*/ 145 h 343"/>
                  <a:gd name="T2" fmla="*/ 355 w 476"/>
                  <a:gd name="T3" fmla="*/ 24 h 343"/>
                  <a:gd name="T4" fmla="*/ 340 w 476"/>
                  <a:gd name="T5" fmla="*/ 1 h 343"/>
                  <a:gd name="T6" fmla="*/ 411 w 476"/>
                  <a:gd name="T7" fmla="*/ 46 h 343"/>
                  <a:gd name="T8" fmla="*/ 422 w 476"/>
                  <a:gd name="T9" fmla="*/ 56 h 343"/>
                  <a:gd name="T10" fmla="*/ 423 w 476"/>
                  <a:gd name="T11" fmla="*/ 57 h 343"/>
                  <a:gd name="T12" fmla="*/ 422 w 476"/>
                  <a:gd name="T13" fmla="*/ 57 h 343"/>
                  <a:gd name="T14" fmla="*/ 440 w 476"/>
                  <a:gd name="T15" fmla="*/ 117 h 343"/>
                  <a:gd name="T16" fmla="*/ 446 w 476"/>
                  <a:gd name="T17" fmla="*/ 325 h 343"/>
                  <a:gd name="T18" fmla="*/ 446 w 476"/>
                  <a:gd name="T19" fmla="*/ 326 h 343"/>
                  <a:gd name="T20" fmla="*/ 443 w 476"/>
                  <a:gd name="T21" fmla="*/ 335 h 343"/>
                  <a:gd name="T22" fmla="*/ 435 w 476"/>
                  <a:gd name="T23" fmla="*/ 322 h 343"/>
                  <a:gd name="T24" fmla="*/ 428 w 476"/>
                  <a:gd name="T25" fmla="*/ 273 h 343"/>
                  <a:gd name="T26" fmla="*/ 406 w 476"/>
                  <a:gd name="T27" fmla="*/ 178 h 343"/>
                  <a:gd name="T28" fmla="*/ 399 w 476"/>
                  <a:gd name="T29" fmla="*/ 179 h 343"/>
                  <a:gd name="T30" fmla="*/ 126 w 476"/>
                  <a:gd name="T31" fmla="*/ 226 h 343"/>
                  <a:gd name="T32" fmla="*/ 137 w 476"/>
                  <a:gd name="T33" fmla="*/ 216 h 343"/>
                  <a:gd name="T34" fmla="*/ 82 w 476"/>
                  <a:gd name="T35" fmla="*/ 200 h 343"/>
                  <a:gd name="T36" fmla="*/ 63 w 476"/>
                  <a:gd name="T37" fmla="*/ 197 h 343"/>
                  <a:gd name="T38" fmla="*/ 52 w 476"/>
                  <a:gd name="T39" fmla="*/ 211 h 343"/>
                  <a:gd name="T40" fmla="*/ 44 w 476"/>
                  <a:gd name="T41" fmla="*/ 253 h 343"/>
                  <a:gd name="T42" fmla="*/ 30 w 476"/>
                  <a:gd name="T43" fmla="*/ 343 h 343"/>
                  <a:gd name="T44" fmla="*/ 21 w 476"/>
                  <a:gd name="T45" fmla="*/ 335 h 343"/>
                  <a:gd name="T46" fmla="*/ 8 w 476"/>
                  <a:gd name="T47" fmla="*/ 220 h 343"/>
                  <a:gd name="T48" fmla="*/ 5 w 476"/>
                  <a:gd name="T49" fmla="*/ 14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6" h="343">
                    <a:moveTo>
                      <a:pt x="5" y="145"/>
                    </a:moveTo>
                    <a:cubicBezTo>
                      <a:pt x="42" y="0"/>
                      <a:pt x="267" y="9"/>
                      <a:pt x="355" y="24"/>
                    </a:cubicBezTo>
                    <a:cubicBezTo>
                      <a:pt x="356" y="15"/>
                      <a:pt x="340" y="1"/>
                      <a:pt x="340" y="1"/>
                    </a:cubicBezTo>
                    <a:cubicBezTo>
                      <a:pt x="374" y="17"/>
                      <a:pt x="398" y="35"/>
                      <a:pt x="411" y="46"/>
                    </a:cubicBezTo>
                    <a:cubicBezTo>
                      <a:pt x="415" y="50"/>
                      <a:pt x="419" y="53"/>
                      <a:pt x="422" y="56"/>
                    </a:cubicBezTo>
                    <a:cubicBezTo>
                      <a:pt x="422" y="57"/>
                      <a:pt x="423" y="57"/>
                      <a:pt x="423" y="57"/>
                    </a:cubicBezTo>
                    <a:cubicBezTo>
                      <a:pt x="422" y="57"/>
                      <a:pt x="422" y="57"/>
                      <a:pt x="422" y="57"/>
                    </a:cubicBezTo>
                    <a:cubicBezTo>
                      <a:pt x="441" y="77"/>
                      <a:pt x="444" y="98"/>
                      <a:pt x="440" y="117"/>
                    </a:cubicBezTo>
                    <a:cubicBezTo>
                      <a:pt x="463" y="163"/>
                      <a:pt x="476" y="231"/>
                      <a:pt x="446" y="325"/>
                    </a:cubicBezTo>
                    <a:cubicBezTo>
                      <a:pt x="446" y="326"/>
                      <a:pt x="446" y="326"/>
                      <a:pt x="446" y="326"/>
                    </a:cubicBezTo>
                    <a:cubicBezTo>
                      <a:pt x="445" y="329"/>
                      <a:pt x="444" y="332"/>
                      <a:pt x="443" y="335"/>
                    </a:cubicBezTo>
                    <a:cubicBezTo>
                      <a:pt x="435" y="322"/>
                      <a:pt x="435" y="322"/>
                      <a:pt x="435" y="322"/>
                    </a:cubicBezTo>
                    <a:cubicBezTo>
                      <a:pt x="435" y="322"/>
                      <a:pt x="432" y="300"/>
                      <a:pt x="428" y="273"/>
                    </a:cubicBezTo>
                    <a:cubicBezTo>
                      <a:pt x="406" y="178"/>
                      <a:pt x="406" y="178"/>
                      <a:pt x="406" y="178"/>
                    </a:cubicBezTo>
                    <a:cubicBezTo>
                      <a:pt x="406" y="178"/>
                      <a:pt x="403" y="178"/>
                      <a:pt x="399" y="179"/>
                    </a:cubicBezTo>
                    <a:cubicBezTo>
                      <a:pt x="344" y="199"/>
                      <a:pt x="245" y="228"/>
                      <a:pt x="126" y="226"/>
                    </a:cubicBezTo>
                    <a:cubicBezTo>
                      <a:pt x="137" y="216"/>
                      <a:pt x="137" y="216"/>
                      <a:pt x="137" y="216"/>
                    </a:cubicBezTo>
                    <a:cubicBezTo>
                      <a:pt x="137" y="216"/>
                      <a:pt x="112" y="210"/>
                      <a:pt x="82" y="200"/>
                    </a:cubicBezTo>
                    <a:cubicBezTo>
                      <a:pt x="75" y="199"/>
                      <a:pt x="69" y="198"/>
                      <a:pt x="63" y="197"/>
                    </a:cubicBezTo>
                    <a:cubicBezTo>
                      <a:pt x="52" y="211"/>
                      <a:pt x="52" y="211"/>
                      <a:pt x="52" y="211"/>
                    </a:cubicBezTo>
                    <a:cubicBezTo>
                      <a:pt x="52" y="211"/>
                      <a:pt x="46" y="240"/>
                      <a:pt x="44" y="253"/>
                    </a:cubicBezTo>
                    <a:cubicBezTo>
                      <a:pt x="41" y="266"/>
                      <a:pt x="30" y="343"/>
                      <a:pt x="30" y="343"/>
                    </a:cubicBezTo>
                    <a:cubicBezTo>
                      <a:pt x="21" y="335"/>
                      <a:pt x="21" y="335"/>
                      <a:pt x="21" y="335"/>
                    </a:cubicBezTo>
                    <a:cubicBezTo>
                      <a:pt x="21" y="335"/>
                      <a:pt x="9" y="242"/>
                      <a:pt x="8" y="220"/>
                    </a:cubicBezTo>
                    <a:cubicBezTo>
                      <a:pt x="7" y="201"/>
                      <a:pt x="0" y="159"/>
                      <a:pt x="5" y="145"/>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işḷiḋé"/>
              <p:cNvSpPr/>
              <p:nvPr/>
            </p:nvSpPr>
            <p:spPr bwMode="auto">
              <a:xfrm>
                <a:off x="5188" y="7415"/>
                <a:ext cx="421" cy="150"/>
              </a:xfrm>
              <a:custGeom>
                <a:avLst/>
                <a:gdLst>
                  <a:gd name="T0" fmla="*/ 90 w 188"/>
                  <a:gd name="T1" fmla="*/ 0 h 67"/>
                  <a:gd name="T2" fmla="*/ 94 w 188"/>
                  <a:gd name="T3" fmla="*/ 0 h 67"/>
                  <a:gd name="T4" fmla="*/ 98 w 188"/>
                  <a:gd name="T5" fmla="*/ 0 h 67"/>
                  <a:gd name="T6" fmla="*/ 100 w 188"/>
                  <a:gd name="T7" fmla="*/ 0 h 67"/>
                  <a:gd name="T8" fmla="*/ 100 w 188"/>
                  <a:gd name="T9" fmla="*/ 0 h 67"/>
                  <a:gd name="T10" fmla="*/ 188 w 188"/>
                  <a:gd name="T11" fmla="*/ 67 h 67"/>
                  <a:gd name="T12" fmla="*/ 0 w 188"/>
                  <a:gd name="T13" fmla="*/ 67 h 67"/>
                  <a:gd name="T14" fmla="*/ 0 w 188"/>
                  <a:gd name="T15" fmla="*/ 0 h 67"/>
                  <a:gd name="T16" fmla="*/ 90 w 188"/>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7">
                    <a:moveTo>
                      <a:pt x="90" y="0"/>
                    </a:moveTo>
                    <a:cubicBezTo>
                      <a:pt x="91" y="0"/>
                      <a:pt x="93" y="0"/>
                      <a:pt x="94" y="0"/>
                    </a:cubicBezTo>
                    <a:cubicBezTo>
                      <a:pt x="95" y="0"/>
                      <a:pt x="96" y="0"/>
                      <a:pt x="98" y="0"/>
                    </a:cubicBezTo>
                    <a:cubicBezTo>
                      <a:pt x="100" y="0"/>
                      <a:pt x="100" y="0"/>
                      <a:pt x="100" y="0"/>
                    </a:cubicBezTo>
                    <a:cubicBezTo>
                      <a:pt x="100" y="0"/>
                      <a:pt x="100" y="0"/>
                      <a:pt x="100" y="0"/>
                    </a:cubicBezTo>
                    <a:cubicBezTo>
                      <a:pt x="149" y="2"/>
                      <a:pt x="188" y="31"/>
                      <a:pt x="188" y="67"/>
                    </a:cubicBezTo>
                    <a:cubicBezTo>
                      <a:pt x="0" y="67"/>
                      <a:pt x="0" y="67"/>
                      <a:pt x="0" y="67"/>
                    </a:cubicBezTo>
                    <a:cubicBezTo>
                      <a:pt x="0" y="0"/>
                      <a:pt x="0" y="0"/>
                      <a:pt x="0" y="0"/>
                    </a:cubicBezTo>
                    <a:lnTo>
                      <a:pt x="90" y="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išliḋé"/>
              <p:cNvSpPr/>
              <p:nvPr/>
            </p:nvSpPr>
            <p:spPr bwMode="auto">
              <a:xfrm>
                <a:off x="4612" y="7415"/>
                <a:ext cx="421" cy="150"/>
              </a:xfrm>
              <a:custGeom>
                <a:avLst/>
                <a:gdLst>
                  <a:gd name="T0" fmla="*/ 98 w 188"/>
                  <a:gd name="T1" fmla="*/ 0 h 67"/>
                  <a:gd name="T2" fmla="*/ 94 w 188"/>
                  <a:gd name="T3" fmla="*/ 0 h 67"/>
                  <a:gd name="T4" fmla="*/ 90 w 188"/>
                  <a:gd name="T5" fmla="*/ 0 h 67"/>
                  <a:gd name="T6" fmla="*/ 88 w 188"/>
                  <a:gd name="T7" fmla="*/ 0 h 67"/>
                  <a:gd name="T8" fmla="*/ 88 w 188"/>
                  <a:gd name="T9" fmla="*/ 0 h 67"/>
                  <a:gd name="T10" fmla="*/ 0 w 188"/>
                  <a:gd name="T11" fmla="*/ 67 h 67"/>
                  <a:gd name="T12" fmla="*/ 188 w 188"/>
                  <a:gd name="T13" fmla="*/ 67 h 67"/>
                  <a:gd name="T14" fmla="*/ 188 w 188"/>
                  <a:gd name="T15" fmla="*/ 0 h 67"/>
                  <a:gd name="T16" fmla="*/ 98 w 188"/>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67">
                    <a:moveTo>
                      <a:pt x="98" y="0"/>
                    </a:moveTo>
                    <a:cubicBezTo>
                      <a:pt x="97" y="0"/>
                      <a:pt x="95" y="0"/>
                      <a:pt x="94" y="0"/>
                    </a:cubicBezTo>
                    <a:cubicBezTo>
                      <a:pt x="93" y="0"/>
                      <a:pt x="92" y="0"/>
                      <a:pt x="90" y="0"/>
                    </a:cubicBezTo>
                    <a:cubicBezTo>
                      <a:pt x="88" y="0"/>
                      <a:pt x="88" y="0"/>
                      <a:pt x="88" y="0"/>
                    </a:cubicBezTo>
                    <a:cubicBezTo>
                      <a:pt x="88" y="0"/>
                      <a:pt x="88" y="0"/>
                      <a:pt x="88" y="0"/>
                    </a:cubicBezTo>
                    <a:cubicBezTo>
                      <a:pt x="39" y="2"/>
                      <a:pt x="0" y="31"/>
                      <a:pt x="0" y="67"/>
                    </a:cubicBezTo>
                    <a:cubicBezTo>
                      <a:pt x="188" y="67"/>
                      <a:pt x="188" y="67"/>
                      <a:pt x="188" y="67"/>
                    </a:cubicBezTo>
                    <a:cubicBezTo>
                      <a:pt x="188" y="0"/>
                      <a:pt x="188" y="0"/>
                      <a:pt x="188" y="0"/>
                    </a:cubicBezTo>
                    <a:lnTo>
                      <a:pt x="98" y="0"/>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î$ḷíḋé"/>
              <p:cNvSpPr/>
              <p:nvPr/>
            </p:nvSpPr>
            <p:spPr bwMode="auto">
              <a:xfrm>
                <a:off x="4614" y="5692"/>
                <a:ext cx="381" cy="90"/>
              </a:xfrm>
              <a:custGeom>
                <a:avLst/>
                <a:gdLst>
                  <a:gd name="T0" fmla="*/ 160 w 170"/>
                  <a:gd name="T1" fmla="*/ 40 h 40"/>
                  <a:gd name="T2" fmla="*/ 10 w 170"/>
                  <a:gd name="T3" fmla="*/ 40 h 40"/>
                  <a:gd name="T4" fmla="*/ 0 w 170"/>
                  <a:gd name="T5" fmla="*/ 30 h 40"/>
                  <a:gd name="T6" fmla="*/ 0 w 170"/>
                  <a:gd name="T7" fmla="*/ 10 h 40"/>
                  <a:gd name="T8" fmla="*/ 10 w 170"/>
                  <a:gd name="T9" fmla="*/ 0 h 40"/>
                  <a:gd name="T10" fmla="*/ 160 w 170"/>
                  <a:gd name="T11" fmla="*/ 0 h 40"/>
                  <a:gd name="T12" fmla="*/ 170 w 170"/>
                  <a:gd name="T13" fmla="*/ 10 h 40"/>
                  <a:gd name="T14" fmla="*/ 170 w 170"/>
                  <a:gd name="T15" fmla="*/ 30 h 40"/>
                  <a:gd name="T16" fmla="*/ 160 w 170"/>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40">
                    <a:moveTo>
                      <a:pt x="160" y="40"/>
                    </a:moveTo>
                    <a:cubicBezTo>
                      <a:pt x="10" y="40"/>
                      <a:pt x="10" y="40"/>
                      <a:pt x="10" y="40"/>
                    </a:cubicBezTo>
                    <a:cubicBezTo>
                      <a:pt x="5" y="40"/>
                      <a:pt x="0" y="36"/>
                      <a:pt x="0" y="30"/>
                    </a:cubicBezTo>
                    <a:cubicBezTo>
                      <a:pt x="0" y="10"/>
                      <a:pt x="0" y="10"/>
                      <a:pt x="0" y="10"/>
                    </a:cubicBezTo>
                    <a:cubicBezTo>
                      <a:pt x="0" y="4"/>
                      <a:pt x="5" y="0"/>
                      <a:pt x="10" y="0"/>
                    </a:cubicBezTo>
                    <a:cubicBezTo>
                      <a:pt x="160" y="0"/>
                      <a:pt x="160" y="0"/>
                      <a:pt x="160" y="0"/>
                    </a:cubicBezTo>
                    <a:cubicBezTo>
                      <a:pt x="165" y="0"/>
                      <a:pt x="170" y="4"/>
                      <a:pt x="170" y="10"/>
                    </a:cubicBezTo>
                    <a:cubicBezTo>
                      <a:pt x="170" y="30"/>
                      <a:pt x="170" y="30"/>
                      <a:pt x="170" y="30"/>
                    </a:cubicBezTo>
                    <a:cubicBezTo>
                      <a:pt x="170" y="36"/>
                      <a:pt x="165" y="40"/>
                      <a:pt x="160" y="40"/>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íṧḷïḍè"/>
              <p:cNvSpPr/>
              <p:nvPr/>
            </p:nvSpPr>
            <p:spPr bwMode="auto">
              <a:xfrm>
                <a:off x="5240" y="5692"/>
                <a:ext cx="381" cy="90"/>
              </a:xfrm>
              <a:custGeom>
                <a:avLst/>
                <a:gdLst>
                  <a:gd name="T0" fmla="*/ 160 w 170"/>
                  <a:gd name="T1" fmla="*/ 40 h 40"/>
                  <a:gd name="T2" fmla="*/ 10 w 170"/>
                  <a:gd name="T3" fmla="*/ 40 h 40"/>
                  <a:gd name="T4" fmla="*/ 0 w 170"/>
                  <a:gd name="T5" fmla="*/ 30 h 40"/>
                  <a:gd name="T6" fmla="*/ 0 w 170"/>
                  <a:gd name="T7" fmla="*/ 10 h 40"/>
                  <a:gd name="T8" fmla="*/ 10 w 170"/>
                  <a:gd name="T9" fmla="*/ 0 h 40"/>
                  <a:gd name="T10" fmla="*/ 160 w 170"/>
                  <a:gd name="T11" fmla="*/ 0 h 40"/>
                  <a:gd name="T12" fmla="*/ 170 w 170"/>
                  <a:gd name="T13" fmla="*/ 10 h 40"/>
                  <a:gd name="T14" fmla="*/ 170 w 170"/>
                  <a:gd name="T15" fmla="*/ 30 h 40"/>
                  <a:gd name="T16" fmla="*/ 160 w 170"/>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40">
                    <a:moveTo>
                      <a:pt x="160" y="40"/>
                    </a:moveTo>
                    <a:cubicBezTo>
                      <a:pt x="10" y="40"/>
                      <a:pt x="10" y="40"/>
                      <a:pt x="10" y="40"/>
                    </a:cubicBezTo>
                    <a:cubicBezTo>
                      <a:pt x="5" y="40"/>
                      <a:pt x="0" y="36"/>
                      <a:pt x="0" y="30"/>
                    </a:cubicBezTo>
                    <a:cubicBezTo>
                      <a:pt x="0" y="10"/>
                      <a:pt x="0" y="10"/>
                      <a:pt x="0" y="10"/>
                    </a:cubicBezTo>
                    <a:cubicBezTo>
                      <a:pt x="0" y="4"/>
                      <a:pt x="5" y="0"/>
                      <a:pt x="10" y="0"/>
                    </a:cubicBezTo>
                    <a:cubicBezTo>
                      <a:pt x="160" y="0"/>
                      <a:pt x="160" y="0"/>
                      <a:pt x="160" y="0"/>
                    </a:cubicBezTo>
                    <a:cubicBezTo>
                      <a:pt x="165" y="0"/>
                      <a:pt x="170" y="4"/>
                      <a:pt x="170" y="10"/>
                    </a:cubicBezTo>
                    <a:cubicBezTo>
                      <a:pt x="170" y="30"/>
                      <a:pt x="170" y="30"/>
                      <a:pt x="170" y="30"/>
                    </a:cubicBezTo>
                    <a:cubicBezTo>
                      <a:pt x="170" y="36"/>
                      <a:pt x="165" y="40"/>
                      <a:pt x="160" y="40"/>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i$1ïḑè"/>
              <p:cNvSpPr/>
              <p:nvPr/>
            </p:nvSpPr>
            <p:spPr bwMode="auto">
              <a:xfrm>
                <a:off x="4630" y="3878"/>
                <a:ext cx="975" cy="305"/>
              </a:xfrm>
              <a:custGeom>
                <a:avLst/>
                <a:gdLst>
                  <a:gd name="T0" fmla="*/ 4 w 435"/>
                  <a:gd name="T1" fmla="*/ 8 h 136"/>
                  <a:gd name="T2" fmla="*/ 4 w 435"/>
                  <a:gd name="T3" fmla="*/ 38 h 136"/>
                  <a:gd name="T4" fmla="*/ 14 w 435"/>
                  <a:gd name="T5" fmla="*/ 45 h 136"/>
                  <a:gd name="T6" fmla="*/ 26 w 435"/>
                  <a:gd name="T7" fmla="*/ 91 h 136"/>
                  <a:gd name="T8" fmla="*/ 43 w 435"/>
                  <a:gd name="T9" fmla="*/ 118 h 136"/>
                  <a:gd name="T10" fmla="*/ 68 w 435"/>
                  <a:gd name="T11" fmla="*/ 131 h 136"/>
                  <a:gd name="T12" fmla="*/ 143 w 435"/>
                  <a:gd name="T13" fmla="*/ 125 h 136"/>
                  <a:gd name="T14" fmla="*/ 187 w 435"/>
                  <a:gd name="T15" fmla="*/ 65 h 136"/>
                  <a:gd name="T16" fmla="*/ 213 w 435"/>
                  <a:gd name="T17" fmla="*/ 39 h 136"/>
                  <a:gd name="T18" fmla="*/ 219 w 435"/>
                  <a:gd name="T19" fmla="*/ 39 h 136"/>
                  <a:gd name="T20" fmla="*/ 222 w 435"/>
                  <a:gd name="T21" fmla="*/ 39 h 136"/>
                  <a:gd name="T22" fmla="*/ 248 w 435"/>
                  <a:gd name="T23" fmla="*/ 65 h 136"/>
                  <a:gd name="T24" fmla="*/ 292 w 435"/>
                  <a:gd name="T25" fmla="*/ 125 h 136"/>
                  <a:gd name="T26" fmla="*/ 367 w 435"/>
                  <a:gd name="T27" fmla="*/ 131 h 136"/>
                  <a:gd name="T28" fmla="*/ 392 w 435"/>
                  <a:gd name="T29" fmla="*/ 118 h 136"/>
                  <a:gd name="T30" fmla="*/ 409 w 435"/>
                  <a:gd name="T31" fmla="*/ 91 h 136"/>
                  <a:gd name="T32" fmla="*/ 421 w 435"/>
                  <a:gd name="T33" fmla="*/ 45 h 136"/>
                  <a:gd name="T34" fmla="*/ 431 w 435"/>
                  <a:gd name="T35" fmla="*/ 38 h 136"/>
                  <a:gd name="T36" fmla="*/ 431 w 435"/>
                  <a:gd name="T37" fmla="*/ 8 h 136"/>
                  <a:gd name="T38" fmla="*/ 396 w 435"/>
                  <a:gd name="T39" fmla="*/ 8 h 136"/>
                  <a:gd name="T40" fmla="*/ 272 w 435"/>
                  <a:gd name="T41" fmla="*/ 16 h 136"/>
                  <a:gd name="T42" fmla="*/ 218 w 435"/>
                  <a:gd name="T43" fmla="*/ 21 h 136"/>
                  <a:gd name="T44" fmla="*/ 163 w 435"/>
                  <a:gd name="T45" fmla="*/ 16 h 136"/>
                  <a:gd name="T46" fmla="*/ 39 w 435"/>
                  <a:gd name="T47" fmla="*/ 8 h 136"/>
                  <a:gd name="T48" fmla="*/ 4 w 435"/>
                  <a:gd name="T49" fmla="*/ 8 h 136"/>
                  <a:gd name="T50" fmla="*/ 261 w 435"/>
                  <a:gd name="T51" fmla="*/ 65 h 136"/>
                  <a:gd name="T52" fmla="*/ 276 w 435"/>
                  <a:gd name="T53" fmla="*/ 24 h 136"/>
                  <a:gd name="T54" fmla="*/ 340 w 435"/>
                  <a:gd name="T55" fmla="*/ 17 h 136"/>
                  <a:gd name="T56" fmla="*/ 407 w 435"/>
                  <a:gd name="T57" fmla="*/ 30 h 136"/>
                  <a:gd name="T58" fmla="*/ 373 w 435"/>
                  <a:gd name="T59" fmla="*/ 121 h 136"/>
                  <a:gd name="T60" fmla="*/ 300 w 435"/>
                  <a:gd name="T61" fmla="*/ 119 h 136"/>
                  <a:gd name="T62" fmla="*/ 261 w 435"/>
                  <a:gd name="T63" fmla="*/ 65 h 136"/>
                  <a:gd name="T64" fmla="*/ 62 w 435"/>
                  <a:gd name="T65" fmla="*/ 121 h 136"/>
                  <a:gd name="T66" fmla="*/ 28 w 435"/>
                  <a:gd name="T67" fmla="*/ 30 h 136"/>
                  <a:gd name="T68" fmla="*/ 95 w 435"/>
                  <a:gd name="T69" fmla="*/ 17 h 136"/>
                  <a:gd name="T70" fmla="*/ 159 w 435"/>
                  <a:gd name="T71" fmla="*/ 24 h 136"/>
                  <a:gd name="T72" fmla="*/ 174 w 435"/>
                  <a:gd name="T73" fmla="*/ 65 h 136"/>
                  <a:gd name="T74" fmla="*/ 135 w 435"/>
                  <a:gd name="T75" fmla="*/ 119 h 136"/>
                  <a:gd name="T76" fmla="*/ 62 w 435"/>
                  <a:gd name="T77" fmla="*/ 12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5" h="136">
                    <a:moveTo>
                      <a:pt x="4" y="8"/>
                    </a:moveTo>
                    <a:cubicBezTo>
                      <a:pt x="0" y="24"/>
                      <a:pt x="3" y="37"/>
                      <a:pt x="4" y="38"/>
                    </a:cubicBezTo>
                    <a:cubicBezTo>
                      <a:pt x="5" y="38"/>
                      <a:pt x="10" y="38"/>
                      <a:pt x="14" y="45"/>
                    </a:cubicBezTo>
                    <a:cubicBezTo>
                      <a:pt x="18" y="51"/>
                      <a:pt x="19" y="69"/>
                      <a:pt x="26" y="91"/>
                    </a:cubicBezTo>
                    <a:cubicBezTo>
                      <a:pt x="29" y="101"/>
                      <a:pt x="36" y="111"/>
                      <a:pt x="43" y="118"/>
                    </a:cubicBezTo>
                    <a:cubicBezTo>
                      <a:pt x="51" y="125"/>
                      <a:pt x="61" y="129"/>
                      <a:pt x="68" y="131"/>
                    </a:cubicBezTo>
                    <a:cubicBezTo>
                      <a:pt x="80" y="133"/>
                      <a:pt x="119" y="136"/>
                      <a:pt x="143" y="125"/>
                    </a:cubicBezTo>
                    <a:cubicBezTo>
                      <a:pt x="167" y="114"/>
                      <a:pt x="178" y="89"/>
                      <a:pt x="187" y="65"/>
                    </a:cubicBezTo>
                    <a:cubicBezTo>
                      <a:pt x="196" y="40"/>
                      <a:pt x="213" y="39"/>
                      <a:pt x="213" y="39"/>
                    </a:cubicBezTo>
                    <a:cubicBezTo>
                      <a:pt x="213" y="39"/>
                      <a:pt x="215" y="39"/>
                      <a:pt x="219" y="39"/>
                    </a:cubicBezTo>
                    <a:cubicBezTo>
                      <a:pt x="221" y="39"/>
                      <a:pt x="222" y="39"/>
                      <a:pt x="222" y="39"/>
                    </a:cubicBezTo>
                    <a:cubicBezTo>
                      <a:pt x="222" y="39"/>
                      <a:pt x="239" y="40"/>
                      <a:pt x="248" y="65"/>
                    </a:cubicBezTo>
                    <a:cubicBezTo>
                      <a:pt x="257" y="89"/>
                      <a:pt x="268" y="114"/>
                      <a:pt x="292" y="125"/>
                    </a:cubicBezTo>
                    <a:cubicBezTo>
                      <a:pt x="316" y="136"/>
                      <a:pt x="355" y="133"/>
                      <a:pt x="367" y="131"/>
                    </a:cubicBezTo>
                    <a:cubicBezTo>
                      <a:pt x="374" y="129"/>
                      <a:pt x="384" y="125"/>
                      <a:pt x="392" y="118"/>
                    </a:cubicBezTo>
                    <a:cubicBezTo>
                      <a:pt x="400" y="111"/>
                      <a:pt x="406" y="101"/>
                      <a:pt x="409" y="91"/>
                    </a:cubicBezTo>
                    <a:cubicBezTo>
                      <a:pt x="416" y="69"/>
                      <a:pt x="417" y="51"/>
                      <a:pt x="421" y="45"/>
                    </a:cubicBezTo>
                    <a:cubicBezTo>
                      <a:pt x="425" y="38"/>
                      <a:pt x="430" y="38"/>
                      <a:pt x="431" y="38"/>
                    </a:cubicBezTo>
                    <a:cubicBezTo>
                      <a:pt x="432" y="37"/>
                      <a:pt x="435" y="24"/>
                      <a:pt x="431" y="8"/>
                    </a:cubicBezTo>
                    <a:cubicBezTo>
                      <a:pt x="431" y="8"/>
                      <a:pt x="406" y="8"/>
                      <a:pt x="396" y="8"/>
                    </a:cubicBezTo>
                    <a:cubicBezTo>
                      <a:pt x="387" y="8"/>
                      <a:pt x="347" y="0"/>
                      <a:pt x="272" y="16"/>
                    </a:cubicBezTo>
                    <a:cubicBezTo>
                      <a:pt x="272" y="16"/>
                      <a:pt x="249" y="20"/>
                      <a:pt x="218" y="21"/>
                    </a:cubicBezTo>
                    <a:cubicBezTo>
                      <a:pt x="186" y="20"/>
                      <a:pt x="163" y="16"/>
                      <a:pt x="163" y="16"/>
                    </a:cubicBezTo>
                    <a:cubicBezTo>
                      <a:pt x="88" y="0"/>
                      <a:pt x="48" y="8"/>
                      <a:pt x="39" y="8"/>
                    </a:cubicBezTo>
                    <a:cubicBezTo>
                      <a:pt x="29" y="8"/>
                      <a:pt x="4" y="8"/>
                      <a:pt x="4" y="8"/>
                    </a:cubicBezTo>
                    <a:moveTo>
                      <a:pt x="261" y="65"/>
                    </a:moveTo>
                    <a:cubicBezTo>
                      <a:pt x="258" y="52"/>
                      <a:pt x="255" y="30"/>
                      <a:pt x="276" y="24"/>
                    </a:cubicBezTo>
                    <a:cubicBezTo>
                      <a:pt x="276" y="24"/>
                      <a:pt x="300" y="17"/>
                      <a:pt x="340" y="17"/>
                    </a:cubicBezTo>
                    <a:cubicBezTo>
                      <a:pt x="380" y="17"/>
                      <a:pt x="401" y="16"/>
                      <a:pt x="407" y="30"/>
                    </a:cubicBezTo>
                    <a:cubicBezTo>
                      <a:pt x="414" y="45"/>
                      <a:pt x="405" y="112"/>
                      <a:pt x="373" y="121"/>
                    </a:cubicBezTo>
                    <a:cubicBezTo>
                      <a:pt x="373" y="121"/>
                      <a:pt x="342" y="133"/>
                      <a:pt x="300" y="119"/>
                    </a:cubicBezTo>
                    <a:cubicBezTo>
                      <a:pt x="273" y="110"/>
                      <a:pt x="263" y="78"/>
                      <a:pt x="261" y="65"/>
                    </a:cubicBezTo>
                    <a:moveTo>
                      <a:pt x="62" y="121"/>
                    </a:moveTo>
                    <a:cubicBezTo>
                      <a:pt x="30" y="112"/>
                      <a:pt x="21" y="45"/>
                      <a:pt x="28" y="30"/>
                    </a:cubicBezTo>
                    <a:cubicBezTo>
                      <a:pt x="35" y="16"/>
                      <a:pt x="55" y="17"/>
                      <a:pt x="95" y="17"/>
                    </a:cubicBezTo>
                    <a:cubicBezTo>
                      <a:pt x="135" y="17"/>
                      <a:pt x="159" y="24"/>
                      <a:pt x="159" y="24"/>
                    </a:cubicBezTo>
                    <a:cubicBezTo>
                      <a:pt x="180" y="30"/>
                      <a:pt x="177" y="52"/>
                      <a:pt x="174" y="65"/>
                    </a:cubicBezTo>
                    <a:cubicBezTo>
                      <a:pt x="172" y="78"/>
                      <a:pt x="162" y="110"/>
                      <a:pt x="135" y="119"/>
                    </a:cubicBezTo>
                    <a:cubicBezTo>
                      <a:pt x="93" y="133"/>
                      <a:pt x="62" y="121"/>
                      <a:pt x="62" y="121"/>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śḷïďé"/>
              <p:cNvSpPr/>
              <p:nvPr/>
            </p:nvSpPr>
            <p:spPr bwMode="auto">
              <a:xfrm>
                <a:off x="2817" y="5062"/>
                <a:ext cx="81" cy="1719"/>
              </a:xfrm>
              <a:custGeom>
                <a:avLst/>
                <a:gdLst>
                  <a:gd name="T0" fmla="*/ 18 w 36"/>
                  <a:gd name="T1" fmla="*/ 767 h 767"/>
                  <a:gd name="T2" fmla="*/ 0 w 36"/>
                  <a:gd name="T3" fmla="*/ 749 h 767"/>
                  <a:gd name="T4" fmla="*/ 0 w 36"/>
                  <a:gd name="T5" fmla="*/ 18 h 767"/>
                  <a:gd name="T6" fmla="*/ 18 w 36"/>
                  <a:gd name="T7" fmla="*/ 0 h 767"/>
                  <a:gd name="T8" fmla="*/ 36 w 36"/>
                  <a:gd name="T9" fmla="*/ 18 h 767"/>
                  <a:gd name="T10" fmla="*/ 36 w 36"/>
                  <a:gd name="T11" fmla="*/ 749 h 767"/>
                  <a:gd name="T12" fmla="*/ 18 w 36"/>
                  <a:gd name="T13" fmla="*/ 767 h 767"/>
                </a:gdLst>
                <a:ahLst/>
                <a:cxnLst>
                  <a:cxn ang="0">
                    <a:pos x="T0" y="T1"/>
                  </a:cxn>
                  <a:cxn ang="0">
                    <a:pos x="T2" y="T3"/>
                  </a:cxn>
                  <a:cxn ang="0">
                    <a:pos x="T4" y="T5"/>
                  </a:cxn>
                  <a:cxn ang="0">
                    <a:pos x="T6" y="T7"/>
                  </a:cxn>
                  <a:cxn ang="0">
                    <a:pos x="T8" y="T9"/>
                  </a:cxn>
                  <a:cxn ang="0">
                    <a:pos x="T10" y="T11"/>
                  </a:cxn>
                  <a:cxn ang="0">
                    <a:pos x="T12" y="T13"/>
                  </a:cxn>
                </a:cxnLst>
                <a:rect l="0" t="0" r="r" b="b"/>
                <a:pathLst>
                  <a:path w="36" h="767">
                    <a:moveTo>
                      <a:pt x="18" y="767"/>
                    </a:moveTo>
                    <a:cubicBezTo>
                      <a:pt x="9" y="767"/>
                      <a:pt x="0" y="759"/>
                      <a:pt x="0" y="749"/>
                    </a:cubicBezTo>
                    <a:cubicBezTo>
                      <a:pt x="0" y="18"/>
                      <a:pt x="0" y="18"/>
                      <a:pt x="0" y="18"/>
                    </a:cubicBezTo>
                    <a:cubicBezTo>
                      <a:pt x="0" y="8"/>
                      <a:pt x="9" y="0"/>
                      <a:pt x="18" y="0"/>
                    </a:cubicBezTo>
                    <a:cubicBezTo>
                      <a:pt x="28" y="0"/>
                      <a:pt x="36" y="8"/>
                      <a:pt x="36" y="18"/>
                    </a:cubicBezTo>
                    <a:cubicBezTo>
                      <a:pt x="36" y="749"/>
                      <a:pt x="36" y="749"/>
                      <a:pt x="36" y="749"/>
                    </a:cubicBezTo>
                    <a:cubicBezTo>
                      <a:pt x="36" y="759"/>
                      <a:pt x="28" y="767"/>
                      <a:pt x="18" y="767"/>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šḻiďe"/>
              <p:cNvSpPr/>
              <p:nvPr/>
            </p:nvSpPr>
            <p:spPr bwMode="auto">
              <a:xfrm>
                <a:off x="3184" y="5096"/>
                <a:ext cx="576" cy="1654"/>
              </a:xfrm>
              <a:custGeom>
                <a:avLst/>
                <a:gdLst>
                  <a:gd name="T0" fmla="*/ 242 w 257"/>
                  <a:gd name="T1" fmla="*/ 735 h 738"/>
                  <a:gd name="T2" fmla="*/ 220 w 257"/>
                  <a:gd name="T3" fmla="*/ 723 h 738"/>
                  <a:gd name="T4" fmla="*/ 3 w 257"/>
                  <a:gd name="T5" fmla="*/ 25 h 738"/>
                  <a:gd name="T6" fmla="*/ 15 w 257"/>
                  <a:gd name="T7" fmla="*/ 3 h 738"/>
                  <a:gd name="T8" fmla="*/ 37 w 257"/>
                  <a:gd name="T9" fmla="*/ 14 h 738"/>
                  <a:gd name="T10" fmla="*/ 254 w 257"/>
                  <a:gd name="T11" fmla="*/ 713 h 738"/>
                  <a:gd name="T12" fmla="*/ 242 w 257"/>
                  <a:gd name="T13" fmla="*/ 735 h 738"/>
                </a:gdLst>
                <a:ahLst/>
                <a:cxnLst>
                  <a:cxn ang="0">
                    <a:pos x="T0" y="T1"/>
                  </a:cxn>
                  <a:cxn ang="0">
                    <a:pos x="T2" y="T3"/>
                  </a:cxn>
                  <a:cxn ang="0">
                    <a:pos x="T4" y="T5"/>
                  </a:cxn>
                  <a:cxn ang="0">
                    <a:pos x="T6" y="T7"/>
                  </a:cxn>
                  <a:cxn ang="0">
                    <a:pos x="T8" y="T9"/>
                  </a:cxn>
                  <a:cxn ang="0">
                    <a:pos x="T10" y="T11"/>
                  </a:cxn>
                  <a:cxn ang="0">
                    <a:pos x="T12" y="T13"/>
                  </a:cxn>
                </a:cxnLst>
                <a:rect l="0" t="0" r="r" b="b"/>
                <a:pathLst>
                  <a:path w="257" h="738">
                    <a:moveTo>
                      <a:pt x="242" y="735"/>
                    </a:moveTo>
                    <a:cubicBezTo>
                      <a:pt x="233" y="738"/>
                      <a:pt x="222" y="733"/>
                      <a:pt x="220" y="723"/>
                    </a:cubicBezTo>
                    <a:cubicBezTo>
                      <a:pt x="3" y="25"/>
                      <a:pt x="3" y="25"/>
                      <a:pt x="3" y="25"/>
                    </a:cubicBezTo>
                    <a:cubicBezTo>
                      <a:pt x="0" y="16"/>
                      <a:pt x="5" y="6"/>
                      <a:pt x="15" y="3"/>
                    </a:cubicBezTo>
                    <a:cubicBezTo>
                      <a:pt x="24" y="0"/>
                      <a:pt x="34" y="5"/>
                      <a:pt x="37" y="14"/>
                    </a:cubicBezTo>
                    <a:cubicBezTo>
                      <a:pt x="254" y="713"/>
                      <a:pt x="254" y="713"/>
                      <a:pt x="254" y="713"/>
                    </a:cubicBezTo>
                    <a:cubicBezTo>
                      <a:pt x="257" y="722"/>
                      <a:pt x="251" y="732"/>
                      <a:pt x="242" y="735"/>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ïSlïḑe"/>
              <p:cNvSpPr/>
              <p:nvPr/>
            </p:nvSpPr>
            <p:spPr bwMode="auto">
              <a:xfrm>
                <a:off x="1971" y="5096"/>
                <a:ext cx="574" cy="1654"/>
              </a:xfrm>
              <a:custGeom>
                <a:avLst/>
                <a:gdLst>
                  <a:gd name="T0" fmla="*/ 14 w 256"/>
                  <a:gd name="T1" fmla="*/ 735 h 738"/>
                  <a:gd name="T2" fmla="*/ 37 w 256"/>
                  <a:gd name="T3" fmla="*/ 723 h 738"/>
                  <a:gd name="T4" fmla="*/ 254 w 256"/>
                  <a:gd name="T5" fmla="*/ 25 h 738"/>
                  <a:gd name="T6" fmla="*/ 242 w 256"/>
                  <a:gd name="T7" fmla="*/ 3 h 738"/>
                  <a:gd name="T8" fmla="*/ 219 w 256"/>
                  <a:gd name="T9" fmla="*/ 14 h 738"/>
                  <a:gd name="T10" fmla="*/ 3 w 256"/>
                  <a:gd name="T11" fmla="*/ 713 h 738"/>
                  <a:gd name="T12" fmla="*/ 14 w 256"/>
                  <a:gd name="T13" fmla="*/ 735 h 738"/>
                </a:gdLst>
                <a:ahLst/>
                <a:cxnLst>
                  <a:cxn ang="0">
                    <a:pos x="T0" y="T1"/>
                  </a:cxn>
                  <a:cxn ang="0">
                    <a:pos x="T2" y="T3"/>
                  </a:cxn>
                  <a:cxn ang="0">
                    <a:pos x="T4" y="T5"/>
                  </a:cxn>
                  <a:cxn ang="0">
                    <a:pos x="T6" y="T7"/>
                  </a:cxn>
                  <a:cxn ang="0">
                    <a:pos x="T8" y="T9"/>
                  </a:cxn>
                  <a:cxn ang="0">
                    <a:pos x="T10" y="T11"/>
                  </a:cxn>
                  <a:cxn ang="0">
                    <a:pos x="T12" y="T13"/>
                  </a:cxn>
                </a:cxnLst>
                <a:rect l="0" t="0" r="r" b="b"/>
                <a:pathLst>
                  <a:path w="256" h="738">
                    <a:moveTo>
                      <a:pt x="14" y="735"/>
                    </a:moveTo>
                    <a:cubicBezTo>
                      <a:pt x="24" y="738"/>
                      <a:pt x="34" y="733"/>
                      <a:pt x="37" y="723"/>
                    </a:cubicBezTo>
                    <a:cubicBezTo>
                      <a:pt x="254" y="25"/>
                      <a:pt x="254" y="25"/>
                      <a:pt x="254" y="25"/>
                    </a:cubicBezTo>
                    <a:cubicBezTo>
                      <a:pt x="256" y="16"/>
                      <a:pt x="251" y="6"/>
                      <a:pt x="242" y="3"/>
                    </a:cubicBezTo>
                    <a:cubicBezTo>
                      <a:pt x="232" y="0"/>
                      <a:pt x="222" y="5"/>
                      <a:pt x="219" y="14"/>
                    </a:cubicBezTo>
                    <a:cubicBezTo>
                      <a:pt x="3" y="713"/>
                      <a:pt x="3" y="713"/>
                      <a:pt x="3" y="713"/>
                    </a:cubicBezTo>
                    <a:cubicBezTo>
                      <a:pt x="0" y="722"/>
                      <a:pt x="5" y="732"/>
                      <a:pt x="14" y="735"/>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śľíḑê"/>
              <p:cNvSpPr/>
              <p:nvPr/>
            </p:nvSpPr>
            <p:spPr bwMode="auto">
              <a:xfrm>
                <a:off x="1564" y="3726"/>
                <a:ext cx="2584" cy="1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7" name="ïṡḻîdê"/>
              <p:cNvSpPr/>
              <p:nvPr/>
            </p:nvSpPr>
            <p:spPr bwMode="auto">
              <a:xfrm>
                <a:off x="1564" y="3726"/>
                <a:ext cx="2584" cy="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 name="îŝļíďê"/>
              <p:cNvSpPr/>
              <p:nvPr/>
            </p:nvSpPr>
            <p:spPr bwMode="auto">
              <a:xfrm>
                <a:off x="1503" y="3621"/>
                <a:ext cx="2705" cy="143"/>
              </a:xfrm>
              <a:custGeom>
                <a:avLst/>
                <a:gdLst>
                  <a:gd name="T0" fmla="*/ 1208 w 1208"/>
                  <a:gd name="T1" fmla="*/ 32 h 64"/>
                  <a:gd name="T2" fmla="*/ 1156 w 1208"/>
                  <a:gd name="T3" fmla="*/ 64 h 64"/>
                  <a:gd name="T4" fmla="*/ 53 w 1208"/>
                  <a:gd name="T5" fmla="*/ 64 h 64"/>
                  <a:gd name="T6" fmla="*/ 0 w 1208"/>
                  <a:gd name="T7" fmla="*/ 32 h 64"/>
                  <a:gd name="T8" fmla="*/ 53 w 1208"/>
                  <a:gd name="T9" fmla="*/ 0 h 64"/>
                  <a:gd name="T10" fmla="*/ 1156 w 1208"/>
                  <a:gd name="T11" fmla="*/ 0 h 64"/>
                  <a:gd name="T12" fmla="*/ 1208 w 1208"/>
                  <a:gd name="T13" fmla="*/ 32 h 64"/>
                </a:gdLst>
                <a:ahLst/>
                <a:cxnLst>
                  <a:cxn ang="0">
                    <a:pos x="T0" y="T1"/>
                  </a:cxn>
                  <a:cxn ang="0">
                    <a:pos x="T2" y="T3"/>
                  </a:cxn>
                  <a:cxn ang="0">
                    <a:pos x="T4" y="T5"/>
                  </a:cxn>
                  <a:cxn ang="0">
                    <a:pos x="T6" y="T7"/>
                  </a:cxn>
                  <a:cxn ang="0">
                    <a:pos x="T8" y="T9"/>
                  </a:cxn>
                  <a:cxn ang="0">
                    <a:pos x="T10" y="T11"/>
                  </a:cxn>
                  <a:cxn ang="0">
                    <a:pos x="T12" y="T13"/>
                  </a:cxn>
                </a:cxnLst>
                <a:rect l="0" t="0" r="r" b="b"/>
                <a:pathLst>
                  <a:path w="1208" h="64">
                    <a:moveTo>
                      <a:pt x="1208" y="32"/>
                    </a:moveTo>
                    <a:cubicBezTo>
                      <a:pt x="1208" y="50"/>
                      <a:pt x="1185" y="64"/>
                      <a:pt x="1156" y="64"/>
                    </a:cubicBezTo>
                    <a:cubicBezTo>
                      <a:pt x="53" y="64"/>
                      <a:pt x="53" y="64"/>
                      <a:pt x="53" y="64"/>
                    </a:cubicBezTo>
                    <a:cubicBezTo>
                      <a:pt x="24" y="64"/>
                      <a:pt x="0" y="50"/>
                      <a:pt x="0" y="32"/>
                    </a:cubicBezTo>
                    <a:cubicBezTo>
                      <a:pt x="0" y="15"/>
                      <a:pt x="24" y="0"/>
                      <a:pt x="53" y="0"/>
                    </a:cubicBezTo>
                    <a:cubicBezTo>
                      <a:pt x="1156" y="0"/>
                      <a:pt x="1156" y="0"/>
                      <a:pt x="1156" y="0"/>
                    </a:cubicBezTo>
                    <a:cubicBezTo>
                      <a:pt x="1185" y="0"/>
                      <a:pt x="1208" y="15"/>
                      <a:pt x="1208" y="32"/>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ŝḻiḋé"/>
              <p:cNvSpPr/>
              <p:nvPr/>
            </p:nvSpPr>
            <p:spPr bwMode="auto">
              <a:xfrm>
                <a:off x="1503" y="5450"/>
                <a:ext cx="2705" cy="168"/>
              </a:xfrm>
              <a:custGeom>
                <a:avLst/>
                <a:gdLst>
                  <a:gd name="T0" fmla="*/ 1208 w 1208"/>
                  <a:gd name="T1" fmla="*/ 37 h 75"/>
                  <a:gd name="T2" fmla="*/ 1156 w 1208"/>
                  <a:gd name="T3" fmla="*/ 75 h 75"/>
                  <a:gd name="T4" fmla="*/ 53 w 1208"/>
                  <a:gd name="T5" fmla="*/ 75 h 75"/>
                  <a:gd name="T6" fmla="*/ 0 w 1208"/>
                  <a:gd name="T7" fmla="*/ 37 h 75"/>
                  <a:gd name="T8" fmla="*/ 53 w 1208"/>
                  <a:gd name="T9" fmla="*/ 0 h 75"/>
                  <a:gd name="T10" fmla="*/ 1156 w 1208"/>
                  <a:gd name="T11" fmla="*/ 0 h 75"/>
                  <a:gd name="T12" fmla="*/ 1208 w 1208"/>
                  <a:gd name="T13" fmla="*/ 37 h 75"/>
                </a:gdLst>
                <a:ahLst/>
                <a:cxnLst>
                  <a:cxn ang="0">
                    <a:pos x="T0" y="T1"/>
                  </a:cxn>
                  <a:cxn ang="0">
                    <a:pos x="T2" y="T3"/>
                  </a:cxn>
                  <a:cxn ang="0">
                    <a:pos x="T4" y="T5"/>
                  </a:cxn>
                  <a:cxn ang="0">
                    <a:pos x="T6" y="T7"/>
                  </a:cxn>
                  <a:cxn ang="0">
                    <a:pos x="T8" y="T9"/>
                  </a:cxn>
                  <a:cxn ang="0">
                    <a:pos x="T10" y="T11"/>
                  </a:cxn>
                  <a:cxn ang="0">
                    <a:pos x="T12" y="T13"/>
                  </a:cxn>
                </a:cxnLst>
                <a:rect l="0" t="0" r="r" b="b"/>
                <a:pathLst>
                  <a:path w="1208" h="75">
                    <a:moveTo>
                      <a:pt x="1208" y="37"/>
                    </a:moveTo>
                    <a:cubicBezTo>
                      <a:pt x="1208" y="58"/>
                      <a:pt x="1185" y="75"/>
                      <a:pt x="1156" y="75"/>
                    </a:cubicBezTo>
                    <a:cubicBezTo>
                      <a:pt x="53" y="75"/>
                      <a:pt x="53" y="75"/>
                      <a:pt x="53" y="75"/>
                    </a:cubicBezTo>
                    <a:cubicBezTo>
                      <a:pt x="24" y="75"/>
                      <a:pt x="0" y="58"/>
                      <a:pt x="0" y="37"/>
                    </a:cubicBezTo>
                    <a:cubicBezTo>
                      <a:pt x="0" y="17"/>
                      <a:pt x="24" y="0"/>
                      <a:pt x="53" y="0"/>
                    </a:cubicBezTo>
                    <a:cubicBezTo>
                      <a:pt x="1156" y="0"/>
                      <a:pt x="1156" y="0"/>
                      <a:pt x="1156" y="0"/>
                    </a:cubicBezTo>
                    <a:cubicBezTo>
                      <a:pt x="1185" y="0"/>
                      <a:pt x="1208" y="17"/>
                      <a:pt x="1208" y="37"/>
                    </a:cubicBezTo>
                    <a:close/>
                  </a:path>
                </a:pathLst>
              </a:cu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íśľîďê"/>
              <p:cNvSpPr/>
              <p:nvPr/>
            </p:nvSpPr>
            <p:spPr bwMode="auto">
              <a:xfrm>
                <a:off x="2792" y="3547"/>
                <a:ext cx="132" cy="134"/>
              </a:xfrm>
              <a:prstGeom prst="ellipse">
                <a:avLst/>
              </a:prstGeom>
              <a:solidFill>
                <a:srgbClr val="3B576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ïŝḷïḑê"/>
              <p:cNvSpPr/>
              <p:nvPr/>
            </p:nvSpPr>
            <p:spPr bwMode="auto">
              <a:xfrm>
                <a:off x="6867" y="6337"/>
                <a:ext cx="238" cy="197"/>
              </a:xfrm>
              <a:custGeom>
                <a:avLst/>
                <a:gdLst>
                  <a:gd name="T0" fmla="*/ 55 w 106"/>
                  <a:gd name="T1" fmla="*/ 0 h 88"/>
                  <a:gd name="T2" fmla="*/ 106 w 106"/>
                  <a:gd name="T3" fmla="*/ 50 h 88"/>
                  <a:gd name="T4" fmla="*/ 0 w 106"/>
                  <a:gd name="T5" fmla="*/ 88 h 88"/>
                  <a:gd name="T6" fmla="*/ 5 w 106"/>
                  <a:gd name="T7" fmla="*/ 24 h 88"/>
                  <a:gd name="T8" fmla="*/ 55 w 106"/>
                  <a:gd name="T9" fmla="*/ 0 h 88"/>
                </a:gdLst>
                <a:ahLst/>
                <a:cxnLst>
                  <a:cxn ang="0">
                    <a:pos x="T0" y="T1"/>
                  </a:cxn>
                  <a:cxn ang="0">
                    <a:pos x="T2" y="T3"/>
                  </a:cxn>
                  <a:cxn ang="0">
                    <a:pos x="T4" y="T5"/>
                  </a:cxn>
                  <a:cxn ang="0">
                    <a:pos x="T6" y="T7"/>
                  </a:cxn>
                  <a:cxn ang="0">
                    <a:pos x="T8" y="T9"/>
                  </a:cxn>
                </a:cxnLst>
                <a:rect l="0" t="0" r="r" b="b"/>
                <a:pathLst>
                  <a:path w="106" h="88">
                    <a:moveTo>
                      <a:pt x="55" y="0"/>
                    </a:moveTo>
                    <a:lnTo>
                      <a:pt x="106" y="50"/>
                    </a:lnTo>
                    <a:lnTo>
                      <a:pt x="0" y="88"/>
                    </a:lnTo>
                    <a:lnTo>
                      <a:pt x="5" y="24"/>
                    </a:lnTo>
                    <a:lnTo>
                      <a:pt x="55" y="0"/>
                    </a:lnTo>
                    <a:close/>
                  </a:path>
                </a:pathLst>
              </a:cu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îṧ1íḋê"/>
              <p:cNvSpPr/>
              <p:nvPr/>
            </p:nvSpPr>
            <p:spPr bwMode="auto">
              <a:xfrm>
                <a:off x="7382" y="7046"/>
                <a:ext cx="177" cy="979"/>
              </a:xfrm>
              <a:custGeom>
                <a:avLst/>
                <a:gdLst>
                  <a:gd name="T0" fmla="*/ 0 w 79"/>
                  <a:gd name="T1" fmla="*/ 416 h 437"/>
                  <a:gd name="T2" fmla="*/ 25 w 79"/>
                  <a:gd name="T3" fmla="*/ 437 h 437"/>
                  <a:gd name="T4" fmla="*/ 74 w 79"/>
                  <a:gd name="T5" fmla="*/ 87 h 437"/>
                  <a:gd name="T6" fmla="*/ 73 w 79"/>
                  <a:gd name="T7" fmla="*/ 0 h 437"/>
                  <a:gd name="T8" fmla="*/ 42 w 79"/>
                  <a:gd name="T9" fmla="*/ 0 h 437"/>
                  <a:gd name="T10" fmla="*/ 43 w 79"/>
                  <a:gd name="T11" fmla="*/ 88 h 437"/>
                  <a:gd name="T12" fmla="*/ 0 w 79"/>
                  <a:gd name="T13" fmla="*/ 416 h 437"/>
                </a:gdLst>
                <a:ahLst/>
                <a:cxnLst>
                  <a:cxn ang="0">
                    <a:pos x="T0" y="T1"/>
                  </a:cxn>
                  <a:cxn ang="0">
                    <a:pos x="T2" y="T3"/>
                  </a:cxn>
                  <a:cxn ang="0">
                    <a:pos x="T4" y="T5"/>
                  </a:cxn>
                  <a:cxn ang="0">
                    <a:pos x="T6" y="T7"/>
                  </a:cxn>
                  <a:cxn ang="0">
                    <a:pos x="T8" y="T9"/>
                  </a:cxn>
                  <a:cxn ang="0">
                    <a:pos x="T10" y="T11"/>
                  </a:cxn>
                  <a:cxn ang="0">
                    <a:pos x="T12" y="T13"/>
                  </a:cxn>
                </a:cxnLst>
                <a:rect l="0" t="0" r="r" b="b"/>
                <a:pathLst>
                  <a:path w="79" h="437">
                    <a:moveTo>
                      <a:pt x="0" y="416"/>
                    </a:moveTo>
                    <a:cubicBezTo>
                      <a:pt x="8" y="423"/>
                      <a:pt x="17" y="430"/>
                      <a:pt x="25" y="437"/>
                    </a:cubicBezTo>
                    <a:cubicBezTo>
                      <a:pt x="79" y="370"/>
                      <a:pt x="77" y="237"/>
                      <a:pt x="74" y="87"/>
                    </a:cubicBezTo>
                    <a:cubicBezTo>
                      <a:pt x="73" y="58"/>
                      <a:pt x="73" y="29"/>
                      <a:pt x="73" y="0"/>
                    </a:cubicBezTo>
                    <a:cubicBezTo>
                      <a:pt x="42" y="0"/>
                      <a:pt x="42" y="0"/>
                      <a:pt x="42" y="0"/>
                    </a:cubicBezTo>
                    <a:cubicBezTo>
                      <a:pt x="42" y="30"/>
                      <a:pt x="43" y="59"/>
                      <a:pt x="43" y="88"/>
                    </a:cubicBezTo>
                    <a:cubicBezTo>
                      <a:pt x="46" y="231"/>
                      <a:pt x="48" y="358"/>
                      <a:pt x="0" y="41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iṩļídê"/>
              <p:cNvSpPr/>
              <p:nvPr/>
            </p:nvSpPr>
            <p:spPr bwMode="auto">
              <a:xfrm>
                <a:off x="7382" y="7046"/>
                <a:ext cx="141" cy="962"/>
              </a:xfrm>
              <a:custGeom>
                <a:avLst/>
                <a:gdLst>
                  <a:gd name="T0" fmla="*/ 0 w 63"/>
                  <a:gd name="T1" fmla="*/ 416 h 429"/>
                  <a:gd name="T2" fmla="*/ 15 w 63"/>
                  <a:gd name="T3" fmla="*/ 429 h 429"/>
                  <a:gd name="T4" fmla="*/ 58 w 63"/>
                  <a:gd name="T5" fmla="*/ 87 h 429"/>
                  <a:gd name="T6" fmla="*/ 57 w 63"/>
                  <a:gd name="T7" fmla="*/ 0 h 429"/>
                  <a:gd name="T8" fmla="*/ 42 w 63"/>
                  <a:gd name="T9" fmla="*/ 0 h 429"/>
                  <a:gd name="T10" fmla="*/ 43 w 63"/>
                  <a:gd name="T11" fmla="*/ 88 h 429"/>
                  <a:gd name="T12" fmla="*/ 0 w 63"/>
                  <a:gd name="T13" fmla="*/ 416 h 429"/>
                </a:gdLst>
                <a:ahLst/>
                <a:cxnLst>
                  <a:cxn ang="0">
                    <a:pos x="T0" y="T1"/>
                  </a:cxn>
                  <a:cxn ang="0">
                    <a:pos x="T2" y="T3"/>
                  </a:cxn>
                  <a:cxn ang="0">
                    <a:pos x="T4" y="T5"/>
                  </a:cxn>
                  <a:cxn ang="0">
                    <a:pos x="T6" y="T7"/>
                  </a:cxn>
                  <a:cxn ang="0">
                    <a:pos x="T8" y="T9"/>
                  </a:cxn>
                  <a:cxn ang="0">
                    <a:pos x="T10" y="T11"/>
                  </a:cxn>
                  <a:cxn ang="0">
                    <a:pos x="T12" y="T13"/>
                  </a:cxn>
                </a:cxnLst>
                <a:rect l="0" t="0" r="r" b="b"/>
                <a:pathLst>
                  <a:path w="63" h="429">
                    <a:moveTo>
                      <a:pt x="0" y="416"/>
                    </a:moveTo>
                    <a:cubicBezTo>
                      <a:pt x="5" y="420"/>
                      <a:pt x="10" y="425"/>
                      <a:pt x="15" y="429"/>
                    </a:cubicBezTo>
                    <a:cubicBezTo>
                      <a:pt x="63" y="360"/>
                      <a:pt x="61" y="231"/>
                      <a:pt x="58" y="87"/>
                    </a:cubicBezTo>
                    <a:cubicBezTo>
                      <a:pt x="58" y="58"/>
                      <a:pt x="57" y="29"/>
                      <a:pt x="57" y="0"/>
                    </a:cubicBezTo>
                    <a:cubicBezTo>
                      <a:pt x="42" y="0"/>
                      <a:pt x="42" y="0"/>
                      <a:pt x="42" y="0"/>
                    </a:cubicBezTo>
                    <a:cubicBezTo>
                      <a:pt x="42" y="30"/>
                      <a:pt x="43" y="59"/>
                      <a:pt x="43" y="88"/>
                    </a:cubicBezTo>
                    <a:cubicBezTo>
                      <a:pt x="46" y="231"/>
                      <a:pt x="48" y="358"/>
                      <a:pt x="0" y="416"/>
                    </a:cubicBezTo>
                    <a:close/>
                  </a:path>
                </a:pathLst>
              </a:custGeom>
              <a:solidFill>
                <a:srgbClr val="494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íṡlïdé"/>
              <p:cNvSpPr/>
              <p:nvPr/>
            </p:nvSpPr>
            <p:spPr bwMode="auto">
              <a:xfrm>
                <a:off x="7403" y="6848"/>
                <a:ext cx="177" cy="300"/>
              </a:xfrm>
              <a:custGeom>
                <a:avLst/>
                <a:gdLst>
                  <a:gd name="T0" fmla="*/ 54 w 79"/>
                  <a:gd name="T1" fmla="*/ 0 h 134"/>
                  <a:gd name="T2" fmla="*/ 25 w 79"/>
                  <a:gd name="T3" fmla="*/ 0 h 134"/>
                  <a:gd name="T4" fmla="*/ 0 w 79"/>
                  <a:gd name="T5" fmla="*/ 25 h 134"/>
                  <a:gd name="T6" fmla="*/ 0 w 79"/>
                  <a:gd name="T7" fmla="*/ 109 h 134"/>
                  <a:gd name="T8" fmla="*/ 25 w 79"/>
                  <a:gd name="T9" fmla="*/ 134 h 134"/>
                  <a:gd name="T10" fmla="*/ 54 w 79"/>
                  <a:gd name="T11" fmla="*/ 134 h 134"/>
                  <a:gd name="T12" fmla="*/ 79 w 79"/>
                  <a:gd name="T13" fmla="*/ 109 h 134"/>
                  <a:gd name="T14" fmla="*/ 79 w 79"/>
                  <a:gd name="T15" fmla="*/ 25 h 134"/>
                  <a:gd name="T16" fmla="*/ 54 w 79"/>
                  <a:gd name="T17"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134">
                    <a:moveTo>
                      <a:pt x="54" y="0"/>
                    </a:moveTo>
                    <a:cubicBezTo>
                      <a:pt x="25" y="0"/>
                      <a:pt x="25" y="0"/>
                      <a:pt x="25" y="0"/>
                    </a:cubicBezTo>
                    <a:cubicBezTo>
                      <a:pt x="11" y="0"/>
                      <a:pt x="0" y="11"/>
                      <a:pt x="0" y="25"/>
                    </a:cubicBezTo>
                    <a:cubicBezTo>
                      <a:pt x="0" y="109"/>
                      <a:pt x="0" y="109"/>
                      <a:pt x="0" y="109"/>
                    </a:cubicBezTo>
                    <a:cubicBezTo>
                      <a:pt x="0" y="123"/>
                      <a:pt x="11" y="134"/>
                      <a:pt x="25" y="134"/>
                    </a:cubicBezTo>
                    <a:cubicBezTo>
                      <a:pt x="54" y="134"/>
                      <a:pt x="54" y="134"/>
                      <a:pt x="54" y="134"/>
                    </a:cubicBezTo>
                    <a:cubicBezTo>
                      <a:pt x="68" y="134"/>
                      <a:pt x="79" y="123"/>
                      <a:pt x="79" y="109"/>
                    </a:cubicBezTo>
                    <a:cubicBezTo>
                      <a:pt x="79" y="25"/>
                      <a:pt x="79" y="25"/>
                      <a:pt x="79" y="25"/>
                    </a:cubicBezTo>
                    <a:cubicBezTo>
                      <a:pt x="79" y="11"/>
                      <a:pt x="68" y="0"/>
                      <a:pt x="54" y="0"/>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ï$ḷiḓê"/>
              <p:cNvSpPr/>
              <p:nvPr/>
            </p:nvSpPr>
            <p:spPr bwMode="auto">
              <a:xfrm>
                <a:off x="7248" y="6494"/>
                <a:ext cx="343" cy="1024"/>
              </a:xfrm>
              <a:custGeom>
                <a:avLst/>
                <a:gdLst>
                  <a:gd name="T0" fmla="*/ 20 w 153"/>
                  <a:gd name="T1" fmla="*/ 217 h 457"/>
                  <a:gd name="T2" fmla="*/ 68 w 153"/>
                  <a:gd name="T3" fmla="*/ 456 h 457"/>
                  <a:gd name="T4" fmla="*/ 78 w 153"/>
                  <a:gd name="T5" fmla="*/ 456 h 457"/>
                  <a:gd name="T6" fmla="*/ 153 w 153"/>
                  <a:gd name="T7" fmla="*/ 11 h 457"/>
                  <a:gd name="T8" fmla="*/ 143 w 153"/>
                  <a:gd name="T9" fmla="*/ 7 h 457"/>
                  <a:gd name="T10" fmla="*/ 20 w 153"/>
                  <a:gd name="T11" fmla="*/ 217 h 457"/>
                </a:gdLst>
                <a:ahLst/>
                <a:cxnLst>
                  <a:cxn ang="0">
                    <a:pos x="T0" y="T1"/>
                  </a:cxn>
                  <a:cxn ang="0">
                    <a:pos x="T2" y="T3"/>
                  </a:cxn>
                  <a:cxn ang="0">
                    <a:pos x="T4" y="T5"/>
                  </a:cxn>
                  <a:cxn ang="0">
                    <a:pos x="T6" y="T7"/>
                  </a:cxn>
                  <a:cxn ang="0">
                    <a:pos x="T8" y="T9"/>
                  </a:cxn>
                  <a:cxn ang="0">
                    <a:pos x="T10" y="T11"/>
                  </a:cxn>
                </a:cxnLst>
                <a:rect l="0" t="0" r="r" b="b"/>
                <a:pathLst>
                  <a:path w="153" h="457">
                    <a:moveTo>
                      <a:pt x="20" y="217"/>
                    </a:moveTo>
                    <a:cubicBezTo>
                      <a:pt x="0" y="341"/>
                      <a:pt x="21" y="448"/>
                      <a:pt x="68" y="456"/>
                    </a:cubicBezTo>
                    <a:cubicBezTo>
                      <a:pt x="71" y="456"/>
                      <a:pt x="75" y="457"/>
                      <a:pt x="78" y="456"/>
                    </a:cubicBezTo>
                    <a:cubicBezTo>
                      <a:pt x="153" y="11"/>
                      <a:pt x="153" y="11"/>
                      <a:pt x="153" y="11"/>
                    </a:cubicBezTo>
                    <a:cubicBezTo>
                      <a:pt x="150" y="9"/>
                      <a:pt x="147" y="8"/>
                      <a:pt x="143" y="7"/>
                    </a:cubicBezTo>
                    <a:cubicBezTo>
                      <a:pt x="96" y="0"/>
                      <a:pt x="41" y="93"/>
                      <a:pt x="20" y="217"/>
                    </a:cubicBezTo>
                    <a:close/>
                  </a:path>
                </a:pathLst>
              </a:custGeom>
              <a:solidFill>
                <a:srgbClr val="435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i$ļïḍé"/>
              <p:cNvSpPr/>
              <p:nvPr/>
            </p:nvSpPr>
            <p:spPr bwMode="auto">
              <a:xfrm>
                <a:off x="7371" y="6510"/>
                <a:ext cx="220" cy="1009"/>
              </a:xfrm>
              <a:custGeom>
                <a:avLst/>
                <a:gdLst>
                  <a:gd name="T0" fmla="*/ 0 w 98"/>
                  <a:gd name="T1" fmla="*/ 444 h 450"/>
                  <a:gd name="T2" fmla="*/ 13 w 98"/>
                  <a:gd name="T3" fmla="*/ 449 h 450"/>
                  <a:gd name="T4" fmla="*/ 23 w 98"/>
                  <a:gd name="T5" fmla="*/ 449 h 450"/>
                  <a:gd name="T6" fmla="*/ 98 w 98"/>
                  <a:gd name="T7" fmla="*/ 4 h 450"/>
                  <a:gd name="T8" fmla="*/ 88 w 98"/>
                  <a:gd name="T9" fmla="*/ 0 h 450"/>
                  <a:gd name="T10" fmla="*/ 74 w 98"/>
                  <a:gd name="T11" fmla="*/ 1 h 450"/>
                  <a:gd name="T12" fmla="*/ 0 w 98"/>
                  <a:gd name="T13" fmla="*/ 444 h 450"/>
                </a:gdLst>
                <a:ahLst/>
                <a:cxnLst>
                  <a:cxn ang="0">
                    <a:pos x="T0" y="T1"/>
                  </a:cxn>
                  <a:cxn ang="0">
                    <a:pos x="T2" y="T3"/>
                  </a:cxn>
                  <a:cxn ang="0">
                    <a:pos x="T4" y="T5"/>
                  </a:cxn>
                  <a:cxn ang="0">
                    <a:pos x="T6" y="T7"/>
                  </a:cxn>
                  <a:cxn ang="0">
                    <a:pos x="T8" y="T9"/>
                  </a:cxn>
                  <a:cxn ang="0">
                    <a:pos x="T10" y="T11"/>
                  </a:cxn>
                  <a:cxn ang="0">
                    <a:pos x="T12" y="T13"/>
                  </a:cxn>
                </a:cxnLst>
                <a:rect l="0" t="0" r="r" b="b"/>
                <a:pathLst>
                  <a:path w="98" h="450">
                    <a:moveTo>
                      <a:pt x="0" y="444"/>
                    </a:moveTo>
                    <a:cubicBezTo>
                      <a:pt x="4" y="446"/>
                      <a:pt x="8" y="448"/>
                      <a:pt x="13" y="449"/>
                    </a:cubicBezTo>
                    <a:cubicBezTo>
                      <a:pt x="16" y="449"/>
                      <a:pt x="20" y="450"/>
                      <a:pt x="23" y="449"/>
                    </a:cubicBezTo>
                    <a:cubicBezTo>
                      <a:pt x="98" y="4"/>
                      <a:pt x="98" y="4"/>
                      <a:pt x="98" y="4"/>
                    </a:cubicBezTo>
                    <a:cubicBezTo>
                      <a:pt x="95" y="2"/>
                      <a:pt x="92" y="1"/>
                      <a:pt x="88" y="0"/>
                    </a:cubicBezTo>
                    <a:cubicBezTo>
                      <a:pt x="84" y="0"/>
                      <a:pt x="79" y="0"/>
                      <a:pt x="74" y="1"/>
                    </a:cubicBezTo>
                    <a:lnTo>
                      <a:pt x="0" y="444"/>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iSḻïďê"/>
              <p:cNvSpPr/>
              <p:nvPr/>
            </p:nvSpPr>
            <p:spPr bwMode="auto">
              <a:xfrm>
                <a:off x="6385" y="5414"/>
                <a:ext cx="903" cy="993"/>
              </a:xfrm>
              <a:custGeom>
                <a:avLst/>
                <a:gdLst>
                  <a:gd name="T0" fmla="*/ 396 w 403"/>
                  <a:gd name="T1" fmla="*/ 233 h 443"/>
                  <a:gd name="T2" fmla="*/ 189 w 403"/>
                  <a:gd name="T3" fmla="*/ 437 h 443"/>
                  <a:gd name="T4" fmla="*/ 7 w 403"/>
                  <a:gd name="T5" fmla="*/ 211 h 443"/>
                  <a:gd name="T6" fmla="*/ 214 w 403"/>
                  <a:gd name="T7" fmla="*/ 6 h 443"/>
                  <a:gd name="T8" fmla="*/ 396 w 403"/>
                  <a:gd name="T9" fmla="*/ 233 h 443"/>
                </a:gdLst>
                <a:ahLst/>
                <a:cxnLst>
                  <a:cxn ang="0">
                    <a:pos x="T0" y="T1"/>
                  </a:cxn>
                  <a:cxn ang="0">
                    <a:pos x="T2" y="T3"/>
                  </a:cxn>
                  <a:cxn ang="0">
                    <a:pos x="T4" y="T5"/>
                  </a:cxn>
                  <a:cxn ang="0">
                    <a:pos x="T6" y="T7"/>
                  </a:cxn>
                  <a:cxn ang="0">
                    <a:pos x="T8" y="T9"/>
                  </a:cxn>
                </a:cxnLst>
                <a:rect l="0" t="0" r="r" b="b"/>
                <a:pathLst>
                  <a:path w="403" h="443">
                    <a:moveTo>
                      <a:pt x="396" y="233"/>
                    </a:moveTo>
                    <a:cubicBezTo>
                      <a:pt x="389" y="352"/>
                      <a:pt x="296" y="443"/>
                      <a:pt x="189" y="437"/>
                    </a:cubicBezTo>
                    <a:cubicBezTo>
                      <a:pt x="81" y="431"/>
                      <a:pt x="0" y="329"/>
                      <a:pt x="7" y="211"/>
                    </a:cubicBezTo>
                    <a:cubicBezTo>
                      <a:pt x="14" y="92"/>
                      <a:pt x="106" y="0"/>
                      <a:pt x="214" y="6"/>
                    </a:cubicBezTo>
                    <a:cubicBezTo>
                      <a:pt x="321" y="13"/>
                      <a:pt x="403" y="114"/>
                      <a:pt x="396" y="233"/>
                    </a:cubicBezTo>
                    <a:close/>
                  </a:path>
                </a:pathLst>
              </a:cu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ï$ḷiḍê"/>
              <p:cNvSpPr/>
              <p:nvPr/>
            </p:nvSpPr>
            <p:spPr bwMode="auto">
              <a:xfrm>
                <a:off x="6347" y="5201"/>
                <a:ext cx="1143" cy="1199"/>
              </a:xfrm>
              <a:custGeom>
                <a:avLst/>
                <a:gdLst>
                  <a:gd name="T0" fmla="*/ 79 w 510"/>
                  <a:gd name="T1" fmla="*/ 168 h 535"/>
                  <a:gd name="T2" fmla="*/ 281 w 510"/>
                  <a:gd name="T3" fmla="*/ 256 h 535"/>
                  <a:gd name="T4" fmla="*/ 336 w 510"/>
                  <a:gd name="T5" fmla="*/ 400 h 535"/>
                  <a:gd name="T6" fmla="*/ 172 w 510"/>
                  <a:gd name="T7" fmla="*/ 429 h 535"/>
                  <a:gd name="T8" fmla="*/ 384 w 510"/>
                  <a:gd name="T9" fmla="*/ 484 h 535"/>
                  <a:gd name="T10" fmla="*/ 506 w 510"/>
                  <a:gd name="T11" fmla="*/ 297 h 535"/>
                  <a:gd name="T12" fmla="*/ 345 w 510"/>
                  <a:gd name="T13" fmla="*/ 33 h 535"/>
                  <a:gd name="T14" fmla="*/ 176 w 510"/>
                  <a:gd name="T15" fmla="*/ 12 h 535"/>
                  <a:gd name="T16" fmla="*/ 2 w 510"/>
                  <a:gd name="T17" fmla="*/ 217 h 535"/>
                  <a:gd name="T18" fmla="*/ 24 w 510"/>
                  <a:gd name="T19" fmla="*/ 306 h 535"/>
                  <a:gd name="T20" fmla="*/ 79 w 510"/>
                  <a:gd name="T21" fmla="*/ 168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0" h="535">
                    <a:moveTo>
                      <a:pt x="79" y="168"/>
                    </a:moveTo>
                    <a:cubicBezTo>
                      <a:pt x="79" y="168"/>
                      <a:pt x="101" y="307"/>
                      <a:pt x="281" y="256"/>
                    </a:cubicBezTo>
                    <a:cubicBezTo>
                      <a:pt x="281" y="256"/>
                      <a:pt x="416" y="281"/>
                      <a:pt x="336" y="400"/>
                    </a:cubicBezTo>
                    <a:cubicBezTo>
                      <a:pt x="336" y="400"/>
                      <a:pt x="241" y="490"/>
                      <a:pt x="172" y="429"/>
                    </a:cubicBezTo>
                    <a:cubicBezTo>
                      <a:pt x="172" y="429"/>
                      <a:pt x="259" y="535"/>
                      <a:pt x="384" y="484"/>
                    </a:cubicBezTo>
                    <a:cubicBezTo>
                      <a:pt x="384" y="484"/>
                      <a:pt x="500" y="439"/>
                      <a:pt x="506" y="297"/>
                    </a:cubicBezTo>
                    <a:cubicBezTo>
                      <a:pt x="510" y="185"/>
                      <a:pt x="446" y="80"/>
                      <a:pt x="345" y="33"/>
                    </a:cubicBezTo>
                    <a:cubicBezTo>
                      <a:pt x="299" y="12"/>
                      <a:pt x="243" y="0"/>
                      <a:pt x="176" y="12"/>
                    </a:cubicBezTo>
                    <a:cubicBezTo>
                      <a:pt x="76" y="30"/>
                      <a:pt x="0" y="116"/>
                      <a:pt x="2" y="217"/>
                    </a:cubicBezTo>
                    <a:cubicBezTo>
                      <a:pt x="2" y="246"/>
                      <a:pt x="8" y="276"/>
                      <a:pt x="24" y="306"/>
                    </a:cubicBezTo>
                    <a:cubicBezTo>
                      <a:pt x="24" y="306"/>
                      <a:pt x="20" y="226"/>
                      <a:pt x="79" y="168"/>
                    </a:cubicBezTo>
                    <a:close/>
                  </a:path>
                </a:pathLst>
              </a:custGeom>
              <a:solidFill>
                <a:srgbClr val="5932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işlíḍè"/>
              <p:cNvSpPr/>
              <p:nvPr/>
            </p:nvSpPr>
            <p:spPr bwMode="auto">
              <a:xfrm>
                <a:off x="6611" y="6413"/>
                <a:ext cx="773" cy="1423"/>
              </a:xfrm>
              <a:custGeom>
                <a:avLst/>
                <a:gdLst>
                  <a:gd name="T0" fmla="*/ 66 w 345"/>
                  <a:gd name="T1" fmla="*/ 371 h 635"/>
                  <a:gd name="T2" fmla="*/ 81 w 345"/>
                  <a:gd name="T3" fmla="*/ 533 h 635"/>
                  <a:gd name="T4" fmla="*/ 149 w 345"/>
                  <a:gd name="T5" fmla="*/ 564 h 635"/>
                  <a:gd name="T6" fmla="*/ 257 w 345"/>
                  <a:gd name="T7" fmla="*/ 631 h 635"/>
                  <a:gd name="T8" fmla="*/ 318 w 345"/>
                  <a:gd name="T9" fmla="*/ 635 h 635"/>
                  <a:gd name="T10" fmla="*/ 345 w 345"/>
                  <a:gd name="T11" fmla="*/ 170 h 635"/>
                  <a:gd name="T12" fmla="*/ 238 w 345"/>
                  <a:gd name="T13" fmla="*/ 0 h 635"/>
                  <a:gd name="T14" fmla="*/ 116 w 345"/>
                  <a:gd name="T15" fmla="*/ 50 h 635"/>
                  <a:gd name="T16" fmla="*/ 9 w 345"/>
                  <a:gd name="T17" fmla="*/ 206 h 635"/>
                  <a:gd name="T18" fmla="*/ 6 w 345"/>
                  <a:gd name="T19" fmla="*/ 247 h 635"/>
                  <a:gd name="T20" fmla="*/ 66 w 345"/>
                  <a:gd name="T21" fmla="*/ 371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635">
                    <a:moveTo>
                      <a:pt x="66" y="371"/>
                    </a:moveTo>
                    <a:cubicBezTo>
                      <a:pt x="81" y="533"/>
                      <a:pt x="81" y="533"/>
                      <a:pt x="81" y="533"/>
                    </a:cubicBezTo>
                    <a:cubicBezTo>
                      <a:pt x="104" y="542"/>
                      <a:pt x="127" y="553"/>
                      <a:pt x="149" y="564"/>
                    </a:cubicBezTo>
                    <a:cubicBezTo>
                      <a:pt x="187" y="583"/>
                      <a:pt x="223" y="606"/>
                      <a:pt x="257" y="631"/>
                    </a:cubicBezTo>
                    <a:cubicBezTo>
                      <a:pt x="318" y="635"/>
                      <a:pt x="318" y="635"/>
                      <a:pt x="318" y="635"/>
                    </a:cubicBezTo>
                    <a:cubicBezTo>
                      <a:pt x="345" y="170"/>
                      <a:pt x="345" y="170"/>
                      <a:pt x="345" y="170"/>
                    </a:cubicBezTo>
                    <a:cubicBezTo>
                      <a:pt x="238" y="0"/>
                      <a:pt x="238" y="0"/>
                      <a:pt x="238" y="0"/>
                    </a:cubicBezTo>
                    <a:cubicBezTo>
                      <a:pt x="116" y="50"/>
                      <a:pt x="116" y="50"/>
                      <a:pt x="116" y="50"/>
                    </a:cubicBezTo>
                    <a:cubicBezTo>
                      <a:pt x="9" y="206"/>
                      <a:pt x="9" y="206"/>
                      <a:pt x="9" y="206"/>
                    </a:cubicBezTo>
                    <a:cubicBezTo>
                      <a:pt x="1" y="218"/>
                      <a:pt x="0" y="234"/>
                      <a:pt x="6" y="247"/>
                    </a:cubicBezTo>
                    <a:lnTo>
                      <a:pt x="66" y="371"/>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îSḷidè"/>
              <p:cNvSpPr/>
              <p:nvPr/>
            </p:nvSpPr>
            <p:spPr bwMode="auto">
              <a:xfrm>
                <a:off x="6351" y="6032"/>
                <a:ext cx="128" cy="148"/>
              </a:xfrm>
              <a:custGeom>
                <a:avLst/>
                <a:gdLst>
                  <a:gd name="T0" fmla="*/ 27 w 57"/>
                  <a:gd name="T1" fmla="*/ 0 h 66"/>
                  <a:gd name="T2" fmla="*/ 14 w 57"/>
                  <a:gd name="T3" fmla="*/ 66 h 66"/>
                  <a:gd name="T4" fmla="*/ 57 w 57"/>
                  <a:gd name="T5" fmla="*/ 58 h 66"/>
                  <a:gd name="T6" fmla="*/ 27 w 57"/>
                  <a:gd name="T7" fmla="*/ 0 h 66"/>
                </a:gdLst>
                <a:ahLst/>
                <a:cxnLst>
                  <a:cxn ang="0">
                    <a:pos x="T0" y="T1"/>
                  </a:cxn>
                  <a:cxn ang="0">
                    <a:pos x="T2" y="T3"/>
                  </a:cxn>
                  <a:cxn ang="0">
                    <a:pos x="T4" y="T5"/>
                  </a:cxn>
                  <a:cxn ang="0">
                    <a:pos x="T6" y="T7"/>
                  </a:cxn>
                </a:cxnLst>
                <a:rect l="0" t="0" r="r" b="b"/>
                <a:pathLst>
                  <a:path w="57" h="66">
                    <a:moveTo>
                      <a:pt x="27" y="0"/>
                    </a:moveTo>
                    <a:cubicBezTo>
                      <a:pt x="27" y="0"/>
                      <a:pt x="0" y="66"/>
                      <a:pt x="14" y="66"/>
                    </a:cubicBezTo>
                    <a:cubicBezTo>
                      <a:pt x="28" y="65"/>
                      <a:pt x="57" y="58"/>
                      <a:pt x="57" y="58"/>
                    </a:cubicBezTo>
                    <a:lnTo>
                      <a:pt x="27" y="0"/>
                    </a:lnTo>
                    <a:close/>
                  </a:path>
                </a:pathLst>
              </a:cu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8" name="ïṩ1íḍe"/>
              <p:cNvSpPr/>
              <p:nvPr/>
            </p:nvSpPr>
            <p:spPr bwMode="auto">
              <a:xfrm>
                <a:off x="-1" y="6721"/>
                <a:ext cx="7603" cy="1183"/>
              </a:xfrm>
              <a:custGeom>
                <a:avLst/>
                <a:gdLst>
                  <a:gd name="T0" fmla="*/ 0 w 3392"/>
                  <a:gd name="T1" fmla="*/ 528 h 528"/>
                  <a:gd name="T2" fmla="*/ 863 w 3392"/>
                  <a:gd name="T3" fmla="*/ 0 h 528"/>
                  <a:gd name="T4" fmla="*/ 2490 w 3392"/>
                  <a:gd name="T5" fmla="*/ 0 h 528"/>
                  <a:gd name="T6" fmla="*/ 3392 w 3392"/>
                  <a:gd name="T7" fmla="*/ 528 h 528"/>
                  <a:gd name="T8" fmla="*/ 0 w 3392"/>
                  <a:gd name="T9" fmla="*/ 528 h 528"/>
                </a:gdLst>
                <a:ahLst/>
                <a:cxnLst>
                  <a:cxn ang="0">
                    <a:pos x="T0" y="T1"/>
                  </a:cxn>
                  <a:cxn ang="0">
                    <a:pos x="T2" y="T3"/>
                  </a:cxn>
                  <a:cxn ang="0">
                    <a:pos x="T4" y="T5"/>
                  </a:cxn>
                  <a:cxn ang="0">
                    <a:pos x="T6" y="T7"/>
                  </a:cxn>
                  <a:cxn ang="0">
                    <a:pos x="T8" y="T9"/>
                  </a:cxn>
                </a:cxnLst>
                <a:rect l="0" t="0" r="r" b="b"/>
                <a:pathLst>
                  <a:path w="3392" h="528">
                    <a:moveTo>
                      <a:pt x="0" y="528"/>
                    </a:moveTo>
                    <a:lnTo>
                      <a:pt x="863" y="0"/>
                    </a:lnTo>
                    <a:lnTo>
                      <a:pt x="2490" y="0"/>
                    </a:lnTo>
                    <a:lnTo>
                      <a:pt x="3392" y="528"/>
                    </a:lnTo>
                    <a:lnTo>
                      <a:pt x="0" y="52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9" name="íś1ïḍê"/>
              <p:cNvSpPr/>
              <p:nvPr/>
            </p:nvSpPr>
            <p:spPr bwMode="auto">
              <a:xfrm>
                <a:off x="1967" y="6812"/>
                <a:ext cx="1484" cy="439"/>
              </a:xfrm>
              <a:custGeom>
                <a:avLst/>
                <a:gdLst>
                  <a:gd name="T0" fmla="*/ 0 w 662"/>
                  <a:gd name="T1" fmla="*/ 68 h 196"/>
                  <a:gd name="T2" fmla="*/ 94 w 662"/>
                  <a:gd name="T3" fmla="*/ 196 h 196"/>
                  <a:gd name="T4" fmla="*/ 662 w 662"/>
                  <a:gd name="T5" fmla="*/ 130 h 196"/>
                  <a:gd name="T6" fmla="*/ 506 w 662"/>
                  <a:gd name="T7" fmla="*/ 0 h 196"/>
                  <a:gd name="T8" fmla="*/ 0 w 662"/>
                  <a:gd name="T9" fmla="*/ 68 h 196"/>
                </a:gdLst>
                <a:ahLst/>
                <a:cxnLst>
                  <a:cxn ang="0">
                    <a:pos x="T0" y="T1"/>
                  </a:cxn>
                  <a:cxn ang="0">
                    <a:pos x="T2" y="T3"/>
                  </a:cxn>
                  <a:cxn ang="0">
                    <a:pos x="T4" y="T5"/>
                  </a:cxn>
                  <a:cxn ang="0">
                    <a:pos x="T6" y="T7"/>
                  </a:cxn>
                  <a:cxn ang="0">
                    <a:pos x="T8" y="T9"/>
                  </a:cxn>
                </a:cxnLst>
                <a:rect l="0" t="0" r="r" b="b"/>
                <a:pathLst>
                  <a:path w="662" h="196">
                    <a:moveTo>
                      <a:pt x="0" y="68"/>
                    </a:moveTo>
                    <a:lnTo>
                      <a:pt x="94" y="196"/>
                    </a:lnTo>
                    <a:lnTo>
                      <a:pt x="662" y="130"/>
                    </a:lnTo>
                    <a:lnTo>
                      <a:pt x="506" y="0"/>
                    </a:lnTo>
                    <a:lnTo>
                      <a:pt x="0" y="68"/>
                    </a:lnTo>
                    <a:close/>
                  </a:path>
                </a:pathLst>
              </a:custGeom>
              <a:solidFill>
                <a:srgbClr val="DFE9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 name="iṥľídê"/>
              <p:cNvSpPr/>
              <p:nvPr/>
            </p:nvSpPr>
            <p:spPr bwMode="auto">
              <a:xfrm>
                <a:off x="2644" y="6429"/>
                <a:ext cx="173" cy="610"/>
              </a:xfrm>
              <a:custGeom>
                <a:avLst/>
                <a:gdLst>
                  <a:gd name="T0" fmla="*/ 0 w 77"/>
                  <a:gd name="T1" fmla="*/ 6 h 272"/>
                  <a:gd name="T2" fmla="*/ 26 w 77"/>
                  <a:gd name="T3" fmla="*/ 0 h 272"/>
                  <a:gd name="T4" fmla="*/ 77 w 77"/>
                  <a:gd name="T5" fmla="*/ 270 h 272"/>
                  <a:gd name="T6" fmla="*/ 70 w 77"/>
                  <a:gd name="T7" fmla="*/ 272 h 272"/>
                  <a:gd name="T8" fmla="*/ 0 w 77"/>
                  <a:gd name="T9" fmla="*/ 6 h 272"/>
                </a:gdLst>
                <a:ahLst/>
                <a:cxnLst>
                  <a:cxn ang="0">
                    <a:pos x="T0" y="T1"/>
                  </a:cxn>
                  <a:cxn ang="0">
                    <a:pos x="T2" y="T3"/>
                  </a:cxn>
                  <a:cxn ang="0">
                    <a:pos x="T4" y="T5"/>
                  </a:cxn>
                  <a:cxn ang="0">
                    <a:pos x="T6" y="T7"/>
                  </a:cxn>
                  <a:cxn ang="0">
                    <a:pos x="T8" y="T9"/>
                  </a:cxn>
                </a:cxnLst>
                <a:rect l="0" t="0" r="r" b="b"/>
                <a:pathLst>
                  <a:path w="77" h="272">
                    <a:moveTo>
                      <a:pt x="0" y="6"/>
                    </a:moveTo>
                    <a:lnTo>
                      <a:pt x="26" y="0"/>
                    </a:lnTo>
                    <a:lnTo>
                      <a:pt x="77" y="270"/>
                    </a:lnTo>
                    <a:lnTo>
                      <a:pt x="70" y="272"/>
                    </a:lnTo>
                    <a:lnTo>
                      <a:pt x="0" y="6"/>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1" name="ïṧḷïdê"/>
              <p:cNvSpPr/>
              <p:nvPr/>
            </p:nvSpPr>
            <p:spPr bwMode="auto">
              <a:xfrm>
                <a:off x="324" y="7066"/>
                <a:ext cx="81" cy="643"/>
              </a:xfrm>
              <a:custGeom>
                <a:avLst/>
                <a:gdLst>
                  <a:gd name="T0" fmla="*/ 36 w 36"/>
                  <a:gd name="T1" fmla="*/ 266 h 287"/>
                  <a:gd name="T2" fmla="*/ 35 w 36"/>
                  <a:gd name="T3" fmla="*/ 92 h 287"/>
                  <a:gd name="T4" fmla="*/ 36 w 36"/>
                  <a:gd name="T5" fmla="*/ 0 h 287"/>
                  <a:gd name="T6" fmla="*/ 4 w 36"/>
                  <a:gd name="T7" fmla="*/ 0 h 287"/>
                  <a:gd name="T8" fmla="*/ 3 w 36"/>
                  <a:gd name="T9" fmla="*/ 92 h 287"/>
                  <a:gd name="T10" fmla="*/ 4 w 36"/>
                  <a:gd name="T11" fmla="*/ 287 h 287"/>
                  <a:gd name="T12" fmla="*/ 36 w 36"/>
                  <a:gd name="T13" fmla="*/ 266 h 287"/>
                </a:gdLst>
                <a:ahLst/>
                <a:cxnLst>
                  <a:cxn ang="0">
                    <a:pos x="T0" y="T1"/>
                  </a:cxn>
                  <a:cxn ang="0">
                    <a:pos x="T2" y="T3"/>
                  </a:cxn>
                  <a:cxn ang="0">
                    <a:pos x="T4" y="T5"/>
                  </a:cxn>
                  <a:cxn ang="0">
                    <a:pos x="T6" y="T7"/>
                  </a:cxn>
                  <a:cxn ang="0">
                    <a:pos x="T8" y="T9"/>
                  </a:cxn>
                  <a:cxn ang="0">
                    <a:pos x="T10" y="T11"/>
                  </a:cxn>
                  <a:cxn ang="0">
                    <a:pos x="T12" y="T13"/>
                  </a:cxn>
                </a:cxnLst>
                <a:rect l="0" t="0" r="r" b="b"/>
                <a:pathLst>
                  <a:path w="36" h="287">
                    <a:moveTo>
                      <a:pt x="36" y="266"/>
                    </a:moveTo>
                    <a:cubicBezTo>
                      <a:pt x="33" y="214"/>
                      <a:pt x="34" y="154"/>
                      <a:pt x="35" y="92"/>
                    </a:cubicBezTo>
                    <a:cubicBezTo>
                      <a:pt x="36" y="62"/>
                      <a:pt x="36" y="32"/>
                      <a:pt x="36" y="0"/>
                    </a:cubicBezTo>
                    <a:cubicBezTo>
                      <a:pt x="4" y="0"/>
                      <a:pt x="4" y="0"/>
                      <a:pt x="4" y="0"/>
                    </a:cubicBezTo>
                    <a:cubicBezTo>
                      <a:pt x="4" y="31"/>
                      <a:pt x="3" y="62"/>
                      <a:pt x="3" y="92"/>
                    </a:cubicBezTo>
                    <a:cubicBezTo>
                      <a:pt x="1" y="162"/>
                      <a:pt x="0" y="228"/>
                      <a:pt x="4" y="287"/>
                    </a:cubicBezTo>
                    <a:cubicBezTo>
                      <a:pt x="15" y="280"/>
                      <a:pt x="25" y="273"/>
                      <a:pt x="36" y="266"/>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 name="îšḷiḋè"/>
              <p:cNvSpPr/>
              <p:nvPr/>
            </p:nvSpPr>
            <p:spPr bwMode="auto">
              <a:xfrm>
                <a:off x="362" y="7066"/>
                <a:ext cx="43" cy="621"/>
              </a:xfrm>
              <a:custGeom>
                <a:avLst/>
                <a:gdLst>
                  <a:gd name="T0" fmla="*/ 19 w 19"/>
                  <a:gd name="T1" fmla="*/ 266 h 277"/>
                  <a:gd name="T2" fmla="*/ 18 w 19"/>
                  <a:gd name="T3" fmla="*/ 92 h 277"/>
                  <a:gd name="T4" fmla="*/ 19 w 19"/>
                  <a:gd name="T5" fmla="*/ 0 h 277"/>
                  <a:gd name="T6" fmla="*/ 3 w 19"/>
                  <a:gd name="T7" fmla="*/ 0 h 277"/>
                  <a:gd name="T8" fmla="*/ 2 w 19"/>
                  <a:gd name="T9" fmla="*/ 92 h 277"/>
                  <a:gd name="T10" fmla="*/ 3 w 19"/>
                  <a:gd name="T11" fmla="*/ 277 h 277"/>
                  <a:gd name="T12" fmla="*/ 19 w 19"/>
                  <a:gd name="T13" fmla="*/ 266 h 277"/>
                </a:gdLst>
                <a:ahLst/>
                <a:cxnLst>
                  <a:cxn ang="0">
                    <a:pos x="T0" y="T1"/>
                  </a:cxn>
                  <a:cxn ang="0">
                    <a:pos x="T2" y="T3"/>
                  </a:cxn>
                  <a:cxn ang="0">
                    <a:pos x="T4" y="T5"/>
                  </a:cxn>
                  <a:cxn ang="0">
                    <a:pos x="T6" y="T7"/>
                  </a:cxn>
                  <a:cxn ang="0">
                    <a:pos x="T8" y="T9"/>
                  </a:cxn>
                  <a:cxn ang="0">
                    <a:pos x="T10" y="T11"/>
                  </a:cxn>
                  <a:cxn ang="0">
                    <a:pos x="T12" y="T13"/>
                  </a:cxn>
                </a:cxnLst>
                <a:rect l="0" t="0" r="r" b="b"/>
                <a:pathLst>
                  <a:path w="19" h="277">
                    <a:moveTo>
                      <a:pt x="19" y="266"/>
                    </a:moveTo>
                    <a:cubicBezTo>
                      <a:pt x="16" y="214"/>
                      <a:pt x="17" y="154"/>
                      <a:pt x="18" y="92"/>
                    </a:cubicBezTo>
                    <a:cubicBezTo>
                      <a:pt x="19" y="62"/>
                      <a:pt x="19" y="32"/>
                      <a:pt x="19" y="0"/>
                    </a:cubicBezTo>
                    <a:cubicBezTo>
                      <a:pt x="3" y="0"/>
                      <a:pt x="3" y="0"/>
                      <a:pt x="3" y="0"/>
                    </a:cubicBezTo>
                    <a:cubicBezTo>
                      <a:pt x="3" y="31"/>
                      <a:pt x="3" y="62"/>
                      <a:pt x="2" y="92"/>
                    </a:cubicBezTo>
                    <a:cubicBezTo>
                      <a:pt x="1" y="158"/>
                      <a:pt x="0" y="221"/>
                      <a:pt x="3" y="277"/>
                    </a:cubicBezTo>
                    <a:cubicBezTo>
                      <a:pt x="8" y="273"/>
                      <a:pt x="13" y="270"/>
                      <a:pt x="19" y="266"/>
                    </a:cubicBezTo>
                    <a:close/>
                  </a:path>
                </a:pathLst>
              </a:custGeom>
              <a:solidFill>
                <a:srgbClr val="4949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3" name="ïṧ1îḓé"/>
              <p:cNvSpPr/>
              <p:nvPr/>
            </p:nvSpPr>
            <p:spPr bwMode="auto">
              <a:xfrm>
                <a:off x="297" y="6859"/>
                <a:ext cx="186" cy="314"/>
              </a:xfrm>
              <a:custGeom>
                <a:avLst/>
                <a:gdLst>
                  <a:gd name="T0" fmla="*/ 26 w 83"/>
                  <a:gd name="T1" fmla="*/ 0 h 140"/>
                  <a:gd name="T2" fmla="*/ 57 w 83"/>
                  <a:gd name="T3" fmla="*/ 0 h 140"/>
                  <a:gd name="T4" fmla="*/ 83 w 83"/>
                  <a:gd name="T5" fmla="*/ 26 h 140"/>
                  <a:gd name="T6" fmla="*/ 83 w 83"/>
                  <a:gd name="T7" fmla="*/ 114 h 140"/>
                  <a:gd name="T8" fmla="*/ 57 w 83"/>
                  <a:gd name="T9" fmla="*/ 140 h 140"/>
                  <a:gd name="T10" fmla="*/ 26 w 83"/>
                  <a:gd name="T11" fmla="*/ 140 h 140"/>
                  <a:gd name="T12" fmla="*/ 0 w 83"/>
                  <a:gd name="T13" fmla="*/ 114 h 140"/>
                  <a:gd name="T14" fmla="*/ 0 w 83"/>
                  <a:gd name="T15" fmla="*/ 26 h 140"/>
                  <a:gd name="T16" fmla="*/ 26 w 83"/>
                  <a:gd name="T17"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140">
                    <a:moveTo>
                      <a:pt x="26" y="0"/>
                    </a:moveTo>
                    <a:cubicBezTo>
                      <a:pt x="57" y="0"/>
                      <a:pt x="57" y="0"/>
                      <a:pt x="57" y="0"/>
                    </a:cubicBezTo>
                    <a:cubicBezTo>
                      <a:pt x="71" y="0"/>
                      <a:pt x="83" y="12"/>
                      <a:pt x="83" y="26"/>
                    </a:cubicBezTo>
                    <a:cubicBezTo>
                      <a:pt x="83" y="114"/>
                      <a:pt x="83" y="114"/>
                      <a:pt x="83" y="114"/>
                    </a:cubicBezTo>
                    <a:cubicBezTo>
                      <a:pt x="83" y="129"/>
                      <a:pt x="71" y="140"/>
                      <a:pt x="57" y="140"/>
                    </a:cubicBezTo>
                    <a:cubicBezTo>
                      <a:pt x="26" y="140"/>
                      <a:pt x="26" y="140"/>
                      <a:pt x="26" y="140"/>
                    </a:cubicBezTo>
                    <a:cubicBezTo>
                      <a:pt x="12" y="140"/>
                      <a:pt x="0" y="129"/>
                      <a:pt x="0" y="114"/>
                    </a:cubicBezTo>
                    <a:cubicBezTo>
                      <a:pt x="0" y="26"/>
                      <a:pt x="0" y="26"/>
                      <a:pt x="0" y="26"/>
                    </a:cubicBezTo>
                    <a:cubicBezTo>
                      <a:pt x="0" y="12"/>
                      <a:pt x="12" y="0"/>
                      <a:pt x="26" y="0"/>
                    </a:cubicBezTo>
                    <a:close/>
                  </a:path>
                </a:pathLst>
              </a:custGeom>
              <a:solidFill>
                <a:srgbClr val="6D6E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4" name="îṡḻîḓe"/>
              <p:cNvSpPr/>
              <p:nvPr/>
            </p:nvSpPr>
            <p:spPr bwMode="auto">
              <a:xfrm>
                <a:off x="284" y="6485"/>
                <a:ext cx="363" cy="1076"/>
              </a:xfrm>
              <a:custGeom>
                <a:avLst/>
                <a:gdLst>
                  <a:gd name="T0" fmla="*/ 140 w 162"/>
                  <a:gd name="T1" fmla="*/ 229 h 480"/>
                  <a:gd name="T2" fmla="*/ 90 w 162"/>
                  <a:gd name="T3" fmla="*/ 480 h 480"/>
                  <a:gd name="T4" fmla="*/ 79 w 162"/>
                  <a:gd name="T5" fmla="*/ 480 h 480"/>
                  <a:gd name="T6" fmla="*/ 0 w 162"/>
                  <a:gd name="T7" fmla="*/ 12 h 480"/>
                  <a:gd name="T8" fmla="*/ 11 w 162"/>
                  <a:gd name="T9" fmla="*/ 9 h 480"/>
                  <a:gd name="T10" fmla="*/ 140 w 162"/>
                  <a:gd name="T11" fmla="*/ 229 h 480"/>
                </a:gdLst>
                <a:ahLst/>
                <a:cxnLst>
                  <a:cxn ang="0">
                    <a:pos x="T0" y="T1"/>
                  </a:cxn>
                  <a:cxn ang="0">
                    <a:pos x="T2" y="T3"/>
                  </a:cxn>
                  <a:cxn ang="0">
                    <a:pos x="T4" y="T5"/>
                  </a:cxn>
                  <a:cxn ang="0">
                    <a:pos x="T6" y="T7"/>
                  </a:cxn>
                  <a:cxn ang="0">
                    <a:pos x="T8" y="T9"/>
                  </a:cxn>
                  <a:cxn ang="0">
                    <a:pos x="T10" y="T11"/>
                  </a:cxn>
                </a:cxnLst>
                <a:rect l="0" t="0" r="r" b="b"/>
                <a:pathLst>
                  <a:path w="162" h="480">
                    <a:moveTo>
                      <a:pt x="140" y="229"/>
                    </a:moveTo>
                    <a:cubicBezTo>
                      <a:pt x="162" y="359"/>
                      <a:pt x="140" y="471"/>
                      <a:pt x="90" y="480"/>
                    </a:cubicBezTo>
                    <a:cubicBezTo>
                      <a:pt x="87" y="480"/>
                      <a:pt x="83" y="480"/>
                      <a:pt x="79" y="480"/>
                    </a:cubicBezTo>
                    <a:cubicBezTo>
                      <a:pt x="0" y="12"/>
                      <a:pt x="0" y="12"/>
                      <a:pt x="0" y="12"/>
                    </a:cubicBezTo>
                    <a:cubicBezTo>
                      <a:pt x="4" y="11"/>
                      <a:pt x="7" y="9"/>
                      <a:pt x="11" y="9"/>
                    </a:cubicBezTo>
                    <a:cubicBezTo>
                      <a:pt x="60" y="0"/>
                      <a:pt x="118" y="99"/>
                      <a:pt x="140" y="229"/>
                    </a:cubicBezTo>
                    <a:close/>
                  </a:path>
                </a:pathLst>
              </a:custGeom>
              <a:solidFill>
                <a:srgbClr val="43525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 name="ïSļiḋê"/>
              <p:cNvSpPr/>
              <p:nvPr/>
            </p:nvSpPr>
            <p:spPr bwMode="auto">
              <a:xfrm>
                <a:off x="284" y="6503"/>
                <a:ext cx="233" cy="1058"/>
              </a:xfrm>
              <a:custGeom>
                <a:avLst/>
                <a:gdLst>
                  <a:gd name="T0" fmla="*/ 104 w 104"/>
                  <a:gd name="T1" fmla="*/ 467 h 472"/>
                  <a:gd name="T2" fmla="*/ 90 w 104"/>
                  <a:gd name="T3" fmla="*/ 472 h 472"/>
                  <a:gd name="T4" fmla="*/ 79 w 104"/>
                  <a:gd name="T5" fmla="*/ 472 h 472"/>
                  <a:gd name="T6" fmla="*/ 0 w 104"/>
                  <a:gd name="T7" fmla="*/ 4 h 472"/>
                  <a:gd name="T8" fmla="*/ 11 w 104"/>
                  <a:gd name="T9" fmla="*/ 1 h 472"/>
                  <a:gd name="T10" fmla="*/ 26 w 104"/>
                  <a:gd name="T11" fmla="*/ 1 h 472"/>
                  <a:gd name="T12" fmla="*/ 104 w 104"/>
                  <a:gd name="T13" fmla="*/ 467 h 472"/>
                </a:gdLst>
                <a:ahLst/>
                <a:cxnLst>
                  <a:cxn ang="0">
                    <a:pos x="T0" y="T1"/>
                  </a:cxn>
                  <a:cxn ang="0">
                    <a:pos x="T2" y="T3"/>
                  </a:cxn>
                  <a:cxn ang="0">
                    <a:pos x="T4" y="T5"/>
                  </a:cxn>
                  <a:cxn ang="0">
                    <a:pos x="T6" y="T7"/>
                  </a:cxn>
                  <a:cxn ang="0">
                    <a:pos x="T8" y="T9"/>
                  </a:cxn>
                  <a:cxn ang="0">
                    <a:pos x="T10" y="T11"/>
                  </a:cxn>
                  <a:cxn ang="0">
                    <a:pos x="T12" y="T13"/>
                  </a:cxn>
                </a:cxnLst>
                <a:rect l="0" t="0" r="r" b="b"/>
                <a:pathLst>
                  <a:path w="104" h="472">
                    <a:moveTo>
                      <a:pt x="104" y="467"/>
                    </a:moveTo>
                    <a:cubicBezTo>
                      <a:pt x="99" y="469"/>
                      <a:pt x="95" y="471"/>
                      <a:pt x="90" y="472"/>
                    </a:cubicBezTo>
                    <a:cubicBezTo>
                      <a:pt x="87" y="472"/>
                      <a:pt x="83" y="472"/>
                      <a:pt x="79" y="472"/>
                    </a:cubicBezTo>
                    <a:cubicBezTo>
                      <a:pt x="0" y="4"/>
                      <a:pt x="0" y="4"/>
                      <a:pt x="0" y="4"/>
                    </a:cubicBezTo>
                    <a:cubicBezTo>
                      <a:pt x="4" y="3"/>
                      <a:pt x="7" y="1"/>
                      <a:pt x="11" y="1"/>
                    </a:cubicBezTo>
                    <a:cubicBezTo>
                      <a:pt x="16" y="0"/>
                      <a:pt x="21" y="0"/>
                      <a:pt x="26" y="1"/>
                    </a:cubicBezTo>
                    <a:lnTo>
                      <a:pt x="104" y="467"/>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 name="i$ḻïḍè"/>
              <p:cNvSpPr/>
              <p:nvPr/>
            </p:nvSpPr>
            <p:spPr bwMode="auto">
              <a:xfrm>
                <a:off x="2231" y="6595"/>
                <a:ext cx="670" cy="332"/>
              </a:xfrm>
              <a:custGeom>
                <a:avLst/>
                <a:gdLst>
                  <a:gd name="T0" fmla="*/ 0 w 299"/>
                  <a:gd name="T1" fmla="*/ 65 h 148"/>
                  <a:gd name="T2" fmla="*/ 135 w 299"/>
                  <a:gd name="T3" fmla="*/ 2 h 148"/>
                  <a:gd name="T4" fmla="*/ 230 w 299"/>
                  <a:gd name="T5" fmla="*/ 28 h 148"/>
                  <a:gd name="T6" fmla="*/ 292 w 299"/>
                  <a:gd name="T7" fmla="*/ 105 h 148"/>
                  <a:gd name="T8" fmla="*/ 271 w 299"/>
                  <a:gd name="T9" fmla="*/ 107 h 148"/>
                  <a:gd name="T10" fmla="*/ 243 w 299"/>
                  <a:gd name="T11" fmla="*/ 87 h 148"/>
                  <a:gd name="T12" fmla="*/ 223 w 299"/>
                  <a:gd name="T13" fmla="*/ 67 h 148"/>
                  <a:gd name="T14" fmla="*/ 193 w 299"/>
                  <a:gd name="T15" fmla="*/ 61 h 148"/>
                  <a:gd name="T16" fmla="*/ 192 w 299"/>
                  <a:gd name="T17" fmla="*/ 100 h 148"/>
                  <a:gd name="T18" fmla="*/ 165 w 299"/>
                  <a:gd name="T19" fmla="*/ 137 h 148"/>
                  <a:gd name="T20" fmla="*/ 91 w 299"/>
                  <a:gd name="T21" fmla="*/ 141 h 148"/>
                  <a:gd name="T22" fmla="*/ 60 w 299"/>
                  <a:gd name="T23" fmla="*/ 129 h 148"/>
                  <a:gd name="T24" fmla="*/ 0 w 299"/>
                  <a:gd name="T25"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148">
                    <a:moveTo>
                      <a:pt x="0" y="65"/>
                    </a:moveTo>
                    <a:cubicBezTo>
                      <a:pt x="18" y="61"/>
                      <a:pt x="128" y="5"/>
                      <a:pt x="135" y="2"/>
                    </a:cubicBezTo>
                    <a:cubicBezTo>
                      <a:pt x="143" y="0"/>
                      <a:pt x="223" y="22"/>
                      <a:pt x="230" y="28"/>
                    </a:cubicBezTo>
                    <a:cubicBezTo>
                      <a:pt x="236" y="34"/>
                      <a:pt x="299" y="102"/>
                      <a:pt x="292" y="105"/>
                    </a:cubicBezTo>
                    <a:cubicBezTo>
                      <a:pt x="286" y="107"/>
                      <a:pt x="283" y="109"/>
                      <a:pt x="271" y="107"/>
                    </a:cubicBezTo>
                    <a:cubicBezTo>
                      <a:pt x="260" y="106"/>
                      <a:pt x="243" y="87"/>
                      <a:pt x="243" y="87"/>
                    </a:cubicBezTo>
                    <a:cubicBezTo>
                      <a:pt x="223" y="67"/>
                      <a:pt x="223" y="67"/>
                      <a:pt x="223" y="67"/>
                    </a:cubicBezTo>
                    <a:cubicBezTo>
                      <a:pt x="193" y="61"/>
                      <a:pt x="193" y="61"/>
                      <a:pt x="193" y="61"/>
                    </a:cubicBezTo>
                    <a:cubicBezTo>
                      <a:pt x="193" y="61"/>
                      <a:pt x="196" y="86"/>
                      <a:pt x="192" y="100"/>
                    </a:cubicBezTo>
                    <a:cubicBezTo>
                      <a:pt x="188" y="115"/>
                      <a:pt x="184" y="126"/>
                      <a:pt x="165" y="137"/>
                    </a:cubicBezTo>
                    <a:cubicBezTo>
                      <a:pt x="147" y="148"/>
                      <a:pt x="111" y="148"/>
                      <a:pt x="91" y="141"/>
                    </a:cubicBezTo>
                    <a:cubicBezTo>
                      <a:pt x="70" y="133"/>
                      <a:pt x="60" y="129"/>
                      <a:pt x="60" y="129"/>
                    </a:cubicBezTo>
                    <a:lnTo>
                      <a:pt x="0" y="65"/>
                    </a:lnTo>
                    <a:close/>
                  </a:path>
                </a:pathLst>
              </a:custGeom>
              <a:solidFill>
                <a:srgbClr val="ED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 name="îSľíḓé"/>
              <p:cNvSpPr/>
              <p:nvPr/>
            </p:nvSpPr>
            <p:spPr bwMode="auto">
              <a:xfrm>
                <a:off x="411" y="6194"/>
                <a:ext cx="1999" cy="964"/>
              </a:xfrm>
              <a:custGeom>
                <a:avLst/>
                <a:gdLst>
                  <a:gd name="T0" fmla="*/ 153 w 892"/>
                  <a:gd name="T1" fmla="*/ 46 h 430"/>
                  <a:gd name="T2" fmla="*/ 514 w 892"/>
                  <a:gd name="T3" fmla="*/ 260 h 430"/>
                  <a:gd name="T4" fmla="*/ 861 w 892"/>
                  <a:gd name="T5" fmla="*/ 208 h 430"/>
                  <a:gd name="T6" fmla="*/ 892 w 892"/>
                  <a:gd name="T7" fmla="*/ 319 h 430"/>
                  <a:gd name="T8" fmla="*/ 434 w 892"/>
                  <a:gd name="T9" fmla="*/ 349 h 430"/>
                  <a:gd name="T10" fmla="*/ 68 w 892"/>
                  <a:gd name="T11" fmla="*/ 144 h 430"/>
                  <a:gd name="T12" fmla="*/ 153 w 892"/>
                  <a:gd name="T13" fmla="*/ 46 h 430"/>
                </a:gdLst>
                <a:ahLst/>
                <a:cxnLst>
                  <a:cxn ang="0">
                    <a:pos x="T0" y="T1"/>
                  </a:cxn>
                  <a:cxn ang="0">
                    <a:pos x="T2" y="T3"/>
                  </a:cxn>
                  <a:cxn ang="0">
                    <a:pos x="T4" y="T5"/>
                  </a:cxn>
                  <a:cxn ang="0">
                    <a:pos x="T6" y="T7"/>
                  </a:cxn>
                  <a:cxn ang="0">
                    <a:pos x="T8" y="T9"/>
                  </a:cxn>
                  <a:cxn ang="0">
                    <a:pos x="T10" y="T11"/>
                  </a:cxn>
                  <a:cxn ang="0">
                    <a:pos x="T12" y="T13"/>
                  </a:cxn>
                </a:cxnLst>
                <a:rect l="0" t="0" r="r" b="b"/>
                <a:pathLst>
                  <a:path w="892" h="430">
                    <a:moveTo>
                      <a:pt x="153" y="46"/>
                    </a:moveTo>
                    <a:cubicBezTo>
                      <a:pt x="153" y="46"/>
                      <a:pt x="379" y="193"/>
                      <a:pt x="514" y="260"/>
                    </a:cubicBezTo>
                    <a:cubicBezTo>
                      <a:pt x="635" y="319"/>
                      <a:pt x="861" y="208"/>
                      <a:pt x="861" y="208"/>
                    </a:cubicBezTo>
                    <a:cubicBezTo>
                      <a:pt x="892" y="319"/>
                      <a:pt x="892" y="319"/>
                      <a:pt x="892" y="319"/>
                    </a:cubicBezTo>
                    <a:cubicBezTo>
                      <a:pt x="891" y="319"/>
                      <a:pt x="601" y="430"/>
                      <a:pt x="434" y="349"/>
                    </a:cubicBezTo>
                    <a:cubicBezTo>
                      <a:pt x="283" y="275"/>
                      <a:pt x="69" y="145"/>
                      <a:pt x="68" y="144"/>
                    </a:cubicBezTo>
                    <a:cubicBezTo>
                      <a:pt x="0" y="82"/>
                      <a:pt x="92" y="0"/>
                      <a:pt x="153" y="46"/>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 name="ís1îďé"/>
              <p:cNvSpPr/>
              <p:nvPr/>
            </p:nvSpPr>
            <p:spPr bwMode="auto">
              <a:xfrm>
                <a:off x="324" y="6050"/>
                <a:ext cx="923" cy="1540"/>
              </a:xfrm>
              <a:custGeom>
                <a:avLst/>
                <a:gdLst>
                  <a:gd name="T0" fmla="*/ 154 w 412"/>
                  <a:gd name="T1" fmla="*/ 653 h 687"/>
                  <a:gd name="T2" fmla="*/ 191 w 412"/>
                  <a:gd name="T3" fmla="*/ 631 h 687"/>
                  <a:gd name="T4" fmla="*/ 268 w 412"/>
                  <a:gd name="T5" fmla="*/ 583 h 687"/>
                  <a:gd name="T6" fmla="*/ 347 w 412"/>
                  <a:gd name="T7" fmla="*/ 534 h 687"/>
                  <a:gd name="T8" fmla="*/ 387 w 412"/>
                  <a:gd name="T9" fmla="*/ 511 h 687"/>
                  <a:gd name="T10" fmla="*/ 402 w 412"/>
                  <a:gd name="T11" fmla="*/ 501 h 687"/>
                  <a:gd name="T12" fmla="*/ 412 w 412"/>
                  <a:gd name="T13" fmla="*/ 492 h 687"/>
                  <a:gd name="T14" fmla="*/ 409 w 412"/>
                  <a:gd name="T15" fmla="*/ 465 h 687"/>
                  <a:gd name="T16" fmla="*/ 151 w 412"/>
                  <a:gd name="T17" fmla="*/ 32 h 687"/>
                  <a:gd name="T18" fmla="*/ 71 w 412"/>
                  <a:gd name="T19" fmla="*/ 322 h 687"/>
                  <a:gd name="T20" fmla="*/ 84 w 412"/>
                  <a:gd name="T21" fmla="*/ 687 h 687"/>
                  <a:gd name="T22" fmla="*/ 99 w 412"/>
                  <a:gd name="T23" fmla="*/ 679 h 687"/>
                  <a:gd name="T24" fmla="*/ 154 w 412"/>
                  <a:gd name="T25" fmla="*/ 653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 h="687">
                    <a:moveTo>
                      <a:pt x="154" y="653"/>
                    </a:moveTo>
                    <a:cubicBezTo>
                      <a:pt x="165" y="644"/>
                      <a:pt x="179" y="638"/>
                      <a:pt x="191" y="631"/>
                    </a:cubicBezTo>
                    <a:cubicBezTo>
                      <a:pt x="217" y="615"/>
                      <a:pt x="242" y="598"/>
                      <a:pt x="268" y="583"/>
                    </a:cubicBezTo>
                    <a:cubicBezTo>
                      <a:pt x="295" y="567"/>
                      <a:pt x="321" y="551"/>
                      <a:pt x="347" y="534"/>
                    </a:cubicBezTo>
                    <a:cubicBezTo>
                      <a:pt x="360" y="526"/>
                      <a:pt x="374" y="519"/>
                      <a:pt x="387" y="511"/>
                    </a:cubicBezTo>
                    <a:cubicBezTo>
                      <a:pt x="392" y="508"/>
                      <a:pt x="397" y="504"/>
                      <a:pt x="402" y="501"/>
                    </a:cubicBezTo>
                    <a:cubicBezTo>
                      <a:pt x="406" y="498"/>
                      <a:pt x="409" y="495"/>
                      <a:pt x="412" y="492"/>
                    </a:cubicBezTo>
                    <a:cubicBezTo>
                      <a:pt x="411" y="483"/>
                      <a:pt x="410" y="474"/>
                      <a:pt x="409" y="465"/>
                    </a:cubicBezTo>
                    <a:cubicBezTo>
                      <a:pt x="387" y="258"/>
                      <a:pt x="334" y="0"/>
                      <a:pt x="151" y="32"/>
                    </a:cubicBezTo>
                    <a:cubicBezTo>
                      <a:pt x="151" y="32"/>
                      <a:pt x="0" y="7"/>
                      <a:pt x="71" y="322"/>
                    </a:cubicBezTo>
                    <a:cubicBezTo>
                      <a:pt x="95" y="428"/>
                      <a:pt x="78" y="592"/>
                      <a:pt x="84" y="687"/>
                    </a:cubicBezTo>
                    <a:cubicBezTo>
                      <a:pt x="89" y="684"/>
                      <a:pt x="94" y="681"/>
                      <a:pt x="99" y="679"/>
                    </a:cubicBezTo>
                    <a:cubicBezTo>
                      <a:pt x="116" y="669"/>
                      <a:pt x="135" y="661"/>
                      <a:pt x="154" y="653"/>
                    </a:cubicBezTo>
                    <a:close/>
                  </a:path>
                </a:pathLst>
              </a:custGeom>
              <a:solidFill>
                <a:srgbClr val="DFE9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 name="ïṩḷïḓé"/>
              <p:cNvSpPr/>
              <p:nvPr/>
            </p:nvSpPr>
            <p:spPr bwMode="auto">
              <a:xfrm>
                <a:off x="651" y="5970"/>
                <a:ext cx="273" cy="323"/>
              </a:xfrm>
              <a:custGeom>
                <a:avLst/>
                <a:gdLst>
                  <a:gd name="T0" fmla="*/ 121 w 122"/>
                  <a:gd name="T1" fmla="*/ 25 h 144"/>
                  <a:gd name="T2" fmla="*/ 121 w 122"/>
                  <a:gd name="T3" fmla="*/ 143 h 144"/>
                  <a:gd name="T4" fmla="*/ 4 w 122"/>
                  <a:gd name="T5" fmla="*/ 89 h 144"/>
                  <a:gd name="T6" fmla="*/ 41 w 122"/>
                  <a:gd name="T7" fmla="*/ 0 h 144"/>
                  <a:gd name="T8" fmla="*/ 121 w 122"/>
                  <a:gd name="T9" fmla="*/ 25 h 144"/>
                </a:gdLst>
                <a:ahLst/>
                <a:cxnLst>
                  <a:cxn ang="0">
                    <a:pos x="T0" y="T1"/>
                  </a:cxn>
                  <a:cxn ang="0">
                    <a:pos x="T2" y="T3"/>
                  </a:cxn>
                  <a:cxn ang="0">
                    <a:pos x="T4" y="T5"/>
                  </a:cxn>
                  <a:cxn ang="0">
                    <a:pos x="T6" y="T7"/>
                  </a:cxn>
                  <a:cxn ang="0">
                    <a:pos x="T8" y="T9"/>
                  </a:cxn>
                </a:cxnLst>
                <a:rect l="0" t="0" r="r" b="b"/>
                <a:pathLst>
                  <a:path w="122" h="144">
                    <a:moveTo>
                      <a:pt x="121" y="25"/>
                    </a:moveTo>
                    <a:cubicBezTo>
                      <a:pt x="110" y="88"/>
                      <a:pt x="122" y="144"/>
                      <a:pt x="121" y="143"/>
                    </a:cubicBezTo>
                    <a:cubicBezTo>
                      <a:pt x="116" y="139"/>
                      <a:pt x="0" y="90"/>
                      <a:pt x="4" y="89"/>
                    </a:cubicBezTo>
                    <a:cubicBezTo>
                      <a:pt x="8" y="89"/>
                      <a:pt x="41" y="0"/>
                      <a:pt x="41" y="0"/>
                    </a:cubicBezTo>
                    <a:lnTo>
                      <a:pt x="121" y="25"/>
                    </a:lnTo>
                    <a:close/>
                  </a:path>
                </a:pathLst>
              </a:cu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 name="ïs1îde"/>
              <p:cNvSpPr/>
              <p:nvPr/>
            </p:nvSpPr>
            <p:spPr bwMode="auto">
              <a:xfrm>
                <a:off x="597" y="6003"/>
                <a:ext cx="377" cy="327"/>
              </a:xfrm>
              <a:custGeom>
                <a:avLst/>
                <a:gdLst>
                  <a:gd name="T0" fmla="*/ 168 w 168"/>
                  <a:gd name="T1" fmla="*/ 146 h 146"/>
                  <a:gd name="T2" fmla="*/ 168 w 168"/>
                  <a:gd name="T3" fmla="*/ 80 h 146"/>
                  <a:gd name="T4" fmla="*/ 36 w 168"/>
                  <a:gd name="T5" fmla="*/ 2 h 146"/>
                  <a:gd name="T6" fmla="*/ 0 w 168"/>
                  <a:gd name="T7" fmla="*/ 56 h 146"/>
                  <a:gd name="T8" fmla="*/ 168 w 168"/>
                  <a:gd name="T9" fmla="*/ 146 h 146"/>
                </a:gdLst>
                <a:ahLst/>
                <a:cxnLst>
                  <a:cxn ang="0">
                    <a:pos x="T0" y="T1"/>
                  </a:cxn>
                  <a:cxn ang="0">
                    <a:pos x="T2" y="T3"/>
                  </a:cxn>
                  <a:cxn ang="0">
                    <a:pos x="T4" y="T5"/>
                  </a:cxn>
                  <a:cxn ang="0">
                    <a:pos x="T6" y="T7"/>
                  </a:cxn>
                  <a:cxn ang="0">
                    <a:pos x="T8" y="T9"/>
                  </a:cxn>
                </a:cxnLst>
                <a:rect l="0" t="0" r="r" b="b"/>
                <a:pathLst>
                  <a:path w="168" h="146">
                    <a:moveTo>
                      <a:pt x="168" y="146"/>
                    </a:moveTo>
                    <a:cubicBezTo>
                      <a:pt x="168" y="140"/>
                      <a:pt x="168" y="80"/>
                      <a:pt x="168" y="80"/>
                    </a:cubicBezTo>
                    <a:cubicBezTo>
                      <a:pt x="168" y="80"/>
                      <a:pt x="45" y="3"/>
                      <a:pt x="36" y="2"/>
                    </a:cubicBezTo>
                    <a:cubicBezTo>
                      <a:pt x="26" y="0"/>
                      <a:pt x="0" y="56"/>
                      <a:pt x="0" y="56"/>
                    </a:cubicBezTo>
                    <a:lnTo>
                      <a:pt x="168" y="146"/>
                    </a:ln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 name="iṡļïde"/>
              <p:cNvSpPr/>
              <p:nvPr/>
            </p:nvSpPr>
            <p:spPr bwMode="auto">
              <a:xfrm>
                <a:off x="506" y="4997"/>
                <a:ext cx="1056" cy="1089"/>
              </a:xfrm>
              <a:custGeom>
                <a:avLst/>
                <a:gdLst>
                  <a:gd name="T0" fmla="*/ 222 w 471"/>
                  <a:gd name="T1" fmla="*/ 0 h 486"/>
                  <a:gd name="T2" fmla="*/ 449 w 471"/>
                  <a:gd name="T3" fmla="*/ 231 h 486"/>
                  <a:gd name="T4" fmla="*/ 403 w 471"/>
                  <a:gd name="T5" fmla="*/ 301 h 486"/>
                  <a:gd name="T6" fmla="*/ 439 w 471"/>
                  <a:gd name="T7" fmla="*/ 370 h 486"/>
                  <a:gd name="T8" fmla="*/ 399 w 471"/>
                  <a:gd name="T9" fmla="*/ 382 h 486"/>
                  <a:gd name="T10" fmla="*/ 222 w 471"/>
                  <a:gd name="T11" fmla="*/ 486 h 486"/>
                  <a:gd name="T12" fmla="*/ 0 w 471"/>
                  <a:gd name="T13" fmla="*/ 243 h 486"/>
                  <a:gd name="T14" fmla="*/ 222 w 471"/>
                  <a:gd name="T15" fmla="*/ 0 h 4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486">
                    <a:moveTo>
                      <a:pt x="222" y="0"/>
                    </a:moveTo>
                    <a:cubicBezTo>
                      <a:pt x="345" y="0"/>
                      <a:pt x="471" y="98"/>
                      <a:pt x="449" y="231"/>
                    </a:cubicBezTo>
                    <a:cubicBezTo>
                      <a:pt x="442" y="268"/>
                      <a:pt x="406" y="283"/>
                      <a:pt x="403" y="301"/>
                    </a:cubicBezTo>
                    <a:cubicBezTo>
                      <a:pt x="420" y="351"/>
                      <a:pt x="442" y="350"/>
                      <a:pt x="439" y="370"/>
                    </a:cubicBezTo>
                    <a:cubicBezTo>
                      <a:pt x="437" y="378"/>
                      <a:pt x="415" y="381"/>
                      <a:pt x="399" y="382"/>
                    </a:cubicBezTo>
                    <a:cubicBezTo>
                      <a:pt x="376" y="454"/>
                      <a:pt x="301" y="486"/>
                      <a:pt x="222" y="486"/>
                    </a:cubicBezTo>
                    <a:cubicBezTo>
                      <a:pt x="99" y="486"/>
                      <a:pt x="0" y="377"/>
                      <a:pt x="0" y="243"/>
                    </a:cubicBezTo>
                    <a:cubicBezTo>
                      <a:pt x="0" y="109"/>
                      <a:pt x="99" y="0"/>
                      <a:pt x="222" y="0"/>
                    </a:cubicBezTo>
                    <a:close/>
                  </a:path>
                </a:pathLst>
              </a:cu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 name="îSľïdé"/>
              <p:cNvSpPr/>
              <p:nvPr/>
            </p:nvSpPr>
            <p:spPr bwMode="auto">
              <a:xfrm>
                <a:off x="447" y="4918"/>
                <a:ext cx="1231" cy="986"/>
              </a:xfrm>
              <a:custGeom>
                <a:avLst/>
                <a:gdLst>
                  <a:gd name="T0" fmla="*/ 526 w 549"/>
                  <a:gd name="T1" fmla="*/ 137 h 440"/>
                  <a:gd name="T2" fmla="*/ 530 w 549"/>
                  <a:gd name="T3" fmla="*/ 225 h 440"/>
                  <a:gd name="T4" fmla="*/ 497 w 549"/>
                  <a:gd name="T5" fmla="*/ 181 h 440"/>
                  <a:gd name="T6" fmla="*/ 495 w 549"/>
                  <a:gd name="T7" fmla="*/ 191 h 440"/>
                  <a:gd name="T8" fmla="*/ 445 w 549"/>
                  <a:gd name="T9" fmla="*/ 232 h 440"/>
                  <a:gd name="T10" fmla="*/ 443 w 549"/>
                  <a:gd name="T11" fmla="*/ 205 h 440"/>
                  <a:gd name="T12" fmla="*/ 432 w 549"/>
                  <a:gd name="T13" fmla="*/ 185 h 440"/>
                  <a:gd name="T14" fmla="*/ 421 w 549"/>
                  <a:gd name="T15" fmla="*/ 186 h 440"/>
                  <a:gd name="T16" fmla="*/ 401 w 549"/>
                  <a:gd name="T17" fmla="*/ 204 h 440"/>
                  <a:gd name="T18" fmla="*/ 334 w 549"/>
                  <a:gd name="T19" fmla="*/ 226 h 440"/>
                  <a:gd name="T20" fmla="*/ 354 w 549"/>
                  <a:gd name="T21" fmla="*/ 188 h 440"/>
                  <a:gd name="T22" fmla="*/ 315 w 549"/>
                  <a:gd name="T23" fmla="*/ 187 h 440"/>
                  <a:gd name="T24" fmla="*/ 225 w 549"/>
                  <a:gd name="T25" fmla="*/ 214 h 440"/>
                  <a:gd name="T26" fmla="*/ 187 w 549"/>
                  <a:gd name="T27" fmla="*/ 350 h 440"/>
                  <a:gd name="T28" fmla="*/ 158 w 549"/>
                  <a:gd name="T29" fmla="*/ 341 h 440"/>
                  <a:gd name="T30" fmla="*/ 178 w 549"/>
                  <a:gd name="T31" fmla="*/ 231 h 440"/>
                  <a:gd name="T32" fmla="*/ 120 w 549"/>
                  <a:gd name="T33" fmla="*/ 202 h 440"/>
                  <a:gd name="T34" fmla="*/ 106 w 549"/>
                  <a:gd name="T35" fmla="*/ 342 h 440"/>
                  <a:gd name="T36" fmla="*/ 85 w 549"/>
                  <a:gd name="T37" fmla="*/ 422 h 440"/>
                  <a:gd name="T38" fmla="*/ 53 w 549"/>
                  <a:gd name="T39" fmla="*/ 438 h 440"/>
                  <a:gd name="T40" fmla="*/ 58 w 549"/>
                  <a:gd name="T41" fmla="*/ 414 h 440"/>
                  <a:gd name="T42" fmla="*/ 39 w 549"/>
                  <a:gd name="T43" fmla="*/ 423 h 440"/>
                  <a:gd name="T44" fmla="*/ 37 w 549"/>
                  <a:gd name="T45" fmla="*/ 393 h 440"/>
                  <a:gd name="T46" fmla="*/ 9 w 549"/>
                  <a:gd name="T47" fmla="*/ 251 h 440"/>
                  <a:gd name="T48" fmla="*/ 145 w 549"/>
                  <a:gd name="T49" fmla="*/ 48 h 440"/>
                  <a:gd name="T50" fmla="*/ 526 w 549"/>
                  <a:gd name="T51" fmla="*/ 13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9" h="440">
                    <a:moveTo>
                      <a:pt x="526" y="137"/>
                    </a:moveTo>
                    <a:cubicBezTo>
                      <a:pt x="549" y="175"/>
                      <a:pt x="530" y="234"/>
                      <a:pt x="530" y="225"/>
                    </a:cubicBezTo>
                    <a:cubicBezTo>
                      <a:pt x="530" y="217"/>
                      <a:pt x="512" y="195"/>
                      <a:pt x="497" y="181"/>
                    </a:cubicBezTo>
                    <a:cubicBezTo>
                      <a:pt x="496" y="184"/>
                      <a:pt x="496" y="187"/>
                      <a:pt x="495" y="191"/>
                    </a:cubicBezTo>
                    <a:cubicBezTo>
                      <a:pt x="485" y="220"/>
                      <a:pt x="445" y="232"/>
                      <a:pt x="445" y="232"/>
                    </a:cubicBezTo>
                    <a:cubicBezTo>
                      <a:pt x="445" y="232"/>
                      <a:pt x="445" y="225"/>
                      <a:pt x="443" y="205"/>
                    </a:cubicBezTo>
                    <a:cubicBezTo>
                      <a:pt x="442" y="196"/>
                      <a:pt x="437" y="190"/>
                      <a:pt x="432" y="185"/>
                    </a:cubicBezTo>
                    <a:cubicBezTo>
                      <a:pt x="429" y="186"/>
                      <a:pt x="425" y="186"/>
                      <a:pt x="421" y="186"/>
                    </a:cubicBezTo>
                    <a:cubicBezTo>
                      <a:pt x="419" y="191"/>
                      <a:pt x="414" y="197"/>
                      <a:pt x="401" y="204"/>
                    </a:cubicBezTo>
                    <a:cubicBezTo>
                      <a:pt x="370" y="222"/>
                      <a:pt x="330" y="226"/>
                      <a:pt x="334" y="226"/>
                    </a:cubicBezTo>
                    <a:cubicBezTo>
                      <a:pt x="339" y="226"/>
                      <a:pt x="366" y="214"/>
                      <a:pt x="354" y="188"/>
                    </a:cubicBezTo>
                    <a:cubicBezTo>
                      <a:pt x="340" y="188"/>
                      <a:pt x="327" y="188"/>
                      <a:pt x="315" y="187"/>
                    </a:cubicBezTo>
                    <a:cubicBezTo>
                      <a:pt x="268" y="182"/>
                      <a:pt x="245" y="193"/>
                      <a:pt x="225" y="214"/>
                    </a:cubicBezTo>
                    <a:cubicBezTo>
                      <a:pt x="206" y="236"/>
                      <a:pt x="195" y="353"/>
                      <a:pt x="187" y="350"/>
                    </a:cubicBezTo>
                    <a:cubicBezTo>
                      <a:pt x="180" y="347"/>
                      <a:pt x="158" y="341"/>
                      <a:pt x="158" y="341"/>
                    </a:cubicBezTo>
                    <a:cubicBezTo>
                      <a:pt x="158" y="341"/>
                      <a:pt x="183" y="262"/>
                      <a:pt x="178" y="231"/>
                    </a:cubicBezTo>
                    <a:cubicBezTo>
                      <a:pt x="173" y="201"/>
                      <a:pt x="161" y="188"/>
                      <a:pt x="120" y="202"/>
                    </a:cubicBezTo>
                    <a:cubicBezTo>
                      <a:pt x="58" y="223"/>
                      <a:pt x="74" y="299"/>
                      <a:pt x="106" y="342"/>
                    </a:cubicBezTo>
                    <a:cubicBezTo>
                      <a:pt x="106" y="342"/>
                      <a:pt x="96" y="412"/>
                      <a:pt x="85" y="422"/>
                    </a:cubicBezTo>
                    <a:cubicBezTo>
                      <a:pt x="75" y="432"/>
                      <a:pt x="50" y="440"/>
                      <a:pt x="53" y="438"/>
                    </a:cubicBezTo>
                    <a:cubicBezTo>
                      <a:pt x="57" y="437"/>
                      <a:pt x="58" y="414"/>
                      <a:pt x="58" y="414"/>
                    </a:cubicBezTo>
                    <a:cubicBezTo>
                      <a:pt x="39" y="423"/>
                      <a:pt x="39" y="423"/>
                      <a:pt x="39" y="423"/>
                    </a:cubicBezTo>
                    <a:cubicBezTo>
                      <a:pt x="39" y="423"/>
                      <a:pt x="34" y="398"/>
                      <a:pt x="37" y="393"/>
                    </a:cubicBezTo>
                    <a:cubicBezTo>
                      <a:pt x="40" y="387"/>
                      <a:pt x="14" y="306"/>
                      <a:pt x="9" y="251"/>
                    </a:cubicBezTo>
                    <a:cubicBezTo>
                      <a:pt x="0" y="144"/>
                      <a:pt x="52" y="23"/>
                      <a:pt x="145" y="48"/>
                    </a:cubicBezTo>
                    <a:cubicBezTo>
                      <a:pt x="200" y="0"/>
                      <a:pt x="489" y="6"/>
                      <a:pt x="526" y="137"/>
                    </a:cubicBezTo>
                    <a:close/>
                  </a:path>
                </a:pathLst>
              </a:custGeom>
              <a:solidFill>
                <a:srgbClr val="3315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 name="iṩḷíḍé"/>
              <p:cNvSpPr/>
              <p:nvPr/>
            </p:nvSpPr>
            <p:spPr bwMode="auto">
              <a:xfrm>
                <a:off x="2310" y="6649"/>
                <a:ext cx="670" cy="309"/>
              </a:xfrm>
              <a:custGeom>
                <a:avLst/>
                <a:gdLst>
                  <a:gd name="T0" fmla="*/ 0 w 299"/>
                  <a:gd name="T1" fmla="*/ 66 h 138"/>
                  <a:gd name="T2" fmla="*/ 135 w 299"/>
                  <a:gd name="T3" fmla="*/ 3 h 138"/>
                  <a:gd name="T4" fmla="*/ 230 w 299"/>
                  <a:gd name="T5" fmla="*/ 28 h 138"/>
                  <a:gd name="T6" fmla="*/ 293 w 299"/>
                  <a:gd name="T7" fmla="*/ 105 h 138"/>
                  <a:gd name="T8" fmla="*/ 271 w 299"/>
                  <a:gd name="T9" fmla="*/ 108 h 138"/>
                  <a:gd name="T10" fmla="*/ 243 w 299"/>
                  <a:gd name="T11" fmla="*/ 88 h 138"/>
                  <a:gd name="T12" fmla="*/ 223 w 299"/>
                  <a:gd name="T13" fmla="*/ 67 h 138"/>
                  <a:gd name="T14" fmla="*/ 202 w 299"/>
                  <a:gd name="T15" fmla="*/ 63 h 138"/>
                  <a:gd name="T16" fmla="*/ 214 w 299"/>
                  <a:gd name="T17" fmla="*/ 73 h 138"/>
                  <a:gd name="T18" fmla="*/ 268 w 299"/>
                  <a:gd name="T19" fmla="*/ 130 h 138"/>
                  <a:gd name="T20" fmla="*/ 244 w 299"/>
                  <a:gd name="T21" fmla="*/ 132 h 138"/>
                  <a:gd name="T22" fmla="*/ 204 w 299"/>
                  <a:gd name="T23" fmla="*/ 99 h 138"/>
                  <a:gd name="T24" fmla="*/ 179 w 299"/>
                  <a:gd name="T25" fmla="*/ 85 h 138"/>
                  <a:gd name="T26" fmla="*/ 163 w 299"/>
                  <a:gd name="T27" fmla="*/ 100 h 138"/>
                  <a:gd name="T28" fmla="*/ 61 w 299"/>
                  <a:gd name="T29" fmla="*/ 129 h 138"/>
                  <a:gd name="T30" fmla="*/ 0 w 299"/>
                  <a:gd name="T31"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9" h="138">
                    <a:moveTo>
                      <a:pt x="0" y="66"/>
                    </a:moveTo>
                    <a:cubicBezTo>
                      <a:pt x="18" y="62"/>
                      <a:pt x="128" y="5"/>
                      <a:pt x="135" y="3"/>
                    </a:cubicBezTo>
                    <a:cubicBezTo>
                      <a:pt x="143" y="0"/>
                      <a:pt x="224" y="22"/>
                      <a:pt x="230" y="28"/>
                    </a:cubicBezTo>
                    <a:cubicBezTo>
                      <a:pt x="236" y="35"/>
                      <a:pt x="299" y="103"/>
                      <a:pt x="293" y="105"/>
                    </a:cubicBezTo>
                    <a:cubicBezTo>
                      <a:pt x="286" y="108"/>
                      <a:pt x="283" y="109"/>
                      <a:pt x="271" y="108"/>
                    </a:cubicBezTo>
                    <a:cubicBezTo>
                      <a:pt x="260" y="106"/>
                      <a:pt x="243" y="88"/>
                      <a:pt x="243" y="88"/>
                    </a:cubicBezTo>
                    <a:cubicBezTo>
                      <a:pt x="223" y="67"/>
                      <a:pt x="223" y="67"/>
                      <a:pt x="223" y="67"/>
                    </a:cubicBezTo>
                    <a:cubicBezTo>
                      <a:pt x="202" y="63"/>
                      <a:pt x="202" y="63"/>
                      <a:pt x="202" y="63"/>
                    </a:cubicBezTo>
                    <a:cubicBezTo>
                      <a:pt x="208" y="67"/>
                      <a:pt x="213" y="70"/>
                      <a:pt x="214" y="73"/>
                    </a:cubicBezTo>
                    <a:cubicBezTo>
                      <a:pt x="219" y="81"/>
                      <a:pt x="269" y="128"/>
                      <a:pt x="268" y="130"/>
                    </a:cubicBezTo>
                    <a:cubicBezTo>
                      <a:pt x="267" y="131"/>
                      <a:pt x="256" y="132"/>
                      <a:pt x="244" y="132"/>
                    </a:cubicBezTo>
                    <a:cubicBezTo>
                      <a:pt x="233" y="131"/>
                      <a:pt x="205" y="100"/>
                      <a:pt x="204" y="99"/>
                    </a:cubicBezTo>
                    <a:cubicBezTo>
                      <a:pt x="203" y="99"/>
                      <a:pt x="185" y="87"/>
                      <a:pt x="179" y="85"/>
                    </a:cubicBezTo>
                    <a:cubicBezTo>
                      <a:pt x="179" y="87"/>
                      <a:pt x="164" y="99"/>
                      <a:pt x="163" y="100"/>
                    </a:cubicBezTo>
                    <a:cubicBezTo>
                      <a:pt x="113" y="138"/>
                      <a:pt x="59" y="127"/>
                      <a:pt x="61" y="129"/>
                    </a:cubicBezTo>
                    <a:lnTo>
                      <a:pt x="0" y="66"/>
                    </a:lnTo>
                    <a:close/>
                  </a:path>
                </a:pathLst>
              </a:cu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 name="iś1ïḋê"/>
              <p:cNvSpPr/>
              <p:nvPr/>
            </p:nvSpPr>
            <p:spPr bwMode="auto">
              <a:xfrm>
                <a:off x="1104" y="6561"/>
                <a:ext cx="143" cy="648"/>
              </a:xfrm>
              <a:custGeom>
                <a:avLst/>
                <a:gdLst>
                  <a:gd name="T0" fmla="*/ 40 w 64"/>
                  <a:gd name="T1" fmla="*/ 283 h 289"/>
                  <a:gd name="T2" fmla="*/ 54 w 64"/>
                  <a:gd name="T3" fmla="*/ 273 h 289"/>
                  <a:gd name="T4" fmla="*/ 64 w 64"/>
                  <a:gd name="T5" fmla="*/ 264 h 289"/>
                  <a:gd name="T6" fmla="*/ 64 w 64"/>
                  <a:gd name="T7" fmla="*/ 264 h 289"/>
                  <a:gd name="T8" fmla="*/ 37 w 64"/>
                  <a:gd name="T9" fmla="*/ 13 h 289"/>
                  <a:gd name="T10" fmla="*/ 0 w 64"/>
                  <a:gd name="T11" fmla="*/ 0 h 289"/>
                  <a:gd name="T12" fmla="*/ 29 w 64"/>
                  <a:gd name="T13" fmla="*/ 289 h 289"/>
                  <a:gd name="T14" fmla="*/ 40 w 64"/>
                  <a:gd name="T15" fmla="*/ 283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289">
                    <a:moveTo>
                      <a:pt x="40" y="283"/>
                    </a:moveTo>
                    <a:cubicBezTo>
                      <a:pt x="44" y="280"/>
                      <a:pt x="49" y="277"/>
                      <a:pt x="54" y="273"/>
                    </a:cubicBezTo>
                    <a:cubicBezTo>
                      <a:pt x="57" y="271"/>
                      <a:pt x="61" y="268"/>
                      <a:pt x="64" y="264"/>
                    </a:cubicBezTo>
                    <a:cubicBezTo>
                      <a:pt x="64" y="264"/>
                      <a:pt x="64" y="264"/>
                      <a:pt x="64" y="264"/>
                    </a:cubicBezTo>
                    <a:cubicBezTo>
                      <a:pt x="48" y="143"/>
                      <a:pt x="32" y="15"/>
                      <a:pt x="37" y="13"/>
                    </a:cubicBezTo>
                    <a:cubicBezTo>
                      <a:pt x="0" y="0"/>
                      <a:pt x="0" y="0"/>
                      <a:pt x="0" y="0"/>
                    </a:cubicBezTo>
                    <a:cubicBezTo>
                      <a:pt x="29" y="289"/>
                      <a:pt x="29" y="289"/>
                      <a:pt x="29" y="289"/>
                    </a:cubicBezTo>
                    <a:cubicBezTo>
                      <a:pt x="33" y="287"/>
                      <a:pt x="36" y="285"/>
                      <a:pt x="40" y="283"/>
                    </a:cubicBez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 name="i$ļiďè"/>
              <p:cNvSpPr/>
              <p:nvPr/>
            </p:nvSpPr>
            <p:spPr bwMode="auto">
              <a:xfrm>
                <a:off x="436" y="6017"/>
                <a:ext cx="2035" cy="1053"/>
              </a:xfrm>
              <a:custGeom>
                <a:avLst/>
                <a:gdLst>
                  <a:gd name="T0" fmla="*/ 153 w 908"/>
                  <a:gd name="T1" fmla="*/ 46 h 470"/>
                  <a:gd name="T2" fmla="*/ 505 w 908"/>
                  <a:gd name="T3" fmla="*/ 300 h 470"/>
                  <a:gd name="T4" fmla="*/ 876 w 908"/>
                  <a:gd name="T5" fmla="*/ 331 h 470"/>
                  <a:gd name="T6" fmla="*/ 908 w 908"/>
                  <a:gd name="T7" fmla="*/ 441 h 470"/>
                  <a:gd name="T8" fmla="*/ 425 w 908"/>
                  <a:gd name="T9" fmla="*/ 389 h 470"/>
                  <a:gd name="T10" fmla="*/ 68 w 908"/>
                  <a:gd name="T11" fmla="*/ 145 h 470"/>
                  <a:gd name="T12" fmla="*/ 153 w 908"/>
                  <a:gd name="T13" fmla="*/ 46 h 470"/>
                </a:gdLst>
                <a:ahLst/>
                <a:cxnLst>
                  <a:cxn ang="0">
                    <a:pos x="T0" y="T1"/>
                  </a:cxn>
                  <a:cxn ang="0">
                    <a:pos x="T2" y="T3"/>
                  </a:cxn>
                  <a:cxn ang="0">
                    <a:pos x="T4" y="T5"/>
                  </a:cxn>
                  <a:cxn ang="0">
                    <a:pos x="T6" y="T7"/>
                  </a:cxn>
                  <a:cxn ang="0">
                    <a:pos x="T8" y="T9"/>
                  </a:cxn>
                  <a:cxn ang="0">
                    <a:pos x="T10" y="T11"/>
                  </a:cxn>
                  <a:cxn ang="0">
                    <a:pos x="T12" y="T13"/>
                  </a:cxn>
                </a:cxnLst>
                <a:rect l="0" t="0" r="r" b="b"/>
                <a:pathLst>
                  <a:path w="908" h="470">
                    <a:moveTo>
                      <a:pt x="153" y="46"/>
                    </a:moveTo>
                    <a:cubicBezTo>
                      <a:pt x="153" y="47"/>
                      <a:pt x="370" y="233"/>
                      <a:pt x="505" y="300"/>
                    </a:cubicBezTo>
                    <a:cubicBezTo>
                      <a:pt x="626" y="359"/>
                      <a:pt x="876" y="330"/>
                      <a:pt x="876" y="331"/>
                    </a:cubicBezTo>
                    <a:cubicBezTo>
                      <a:pt x="908" y="441"/>
                      <a:pt x="908" y="441"/>
                      <a:pt x="908" y="441"/>
                    </a:cubicBezTo>
                    <a:cubicBezTo>
                      <a:pt x="907" y="442"/>
                      <a:pt x="592" y="470"/>
                      <a:pt x="425" y="389"/>
                    </a:cubicBezTo>
                    <a:cubicBezTo>
                      <a:pt x="274" y="315"/>
                      <a:pt x="69" y="145"/>
                      <a:pt x="68" y="145"/>
                    </a:cubicBezTo>
                    <a:cubicBezTo>
                      <a:pt x="0" y="82"/>
                      <a:pt x="92" y="0"/>
                      <a:pt x="153" y="46"/>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6" name="íS1ídè"/>
              <p:cNvSpPr/>
              <p:nvPr/>
            </p:nvSpPr>
            <p:spPr bwMode="auto">
              <a:xfrm>
                <a:off x="804" y="5389"/>
                <a:ext cx="675" cy="446"/>
              </a:xfrm>
              <a:custGeom>
                <a:avLst/>
                <a:gdLst>
                  <a:gd name="T0" fmla="*/ 301 w 301"/>
                  <a:gd name="T1" fmla="*/ 95 h 199"/>
                  <a:gd name="T2" fmla="*/ 292 w 301"/>
                  <a:gd name="T3" fmla="*/ 91 h 199"/>
                  <a:gd name="T4" fmla="*/ 286 w 301"/>
                  <a:gd name="T5" fmla="*/ 107 h 199"/>
                  <a:gd name="T6" fmla="*/ 7 w 301"/>
                  <a:gd name="T7" fmla="*/ 3 h 199"/>
                  <a:gd name="T8" fmla="*/ 7 w 301"/>
                  <a:gd name="T9" fmla="*/ 14 h 199"/>
                  <a:gd name="T10" fmla="*/ 278 w 301"/>
                  <a:gd name="T11" fmla="*/ 128 h 199"/>
                  <a:gd name="T12" fmla="*/ 250 w 301"/>
                  <a:gd name="T13" fmla="*/ 196 h 199"/>
                  <a:gd name="T14" fmla="*/ 258 w 301"/>
                  <a:gd name="T15" fmla="*/ 199 h 199"/>
                  <a:gd name="T16" fmla="*/ 294 w 301"/>
                  <a:gd name="T17" fmla="*/ 110 h 199"/>
                  <a:gd name="T18" fmla="*/ 294 w 301"/>
                  <a:gd name="T19" fmla="*/ 110 h 199"/>
                  <a:gd name="T20" fmla="*/ 301 w 301"/>
                  <a:gd name="T21" fmla="*/ 9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199">
                    <a:moveTo>
                      <a:pt x="301" y="95"/>
                    </a:moveTo>
                    <a:cubicBezTo>
                      <a:pt x="292" y="91"/>
                      <a:pt x="292" y="91"/>
                      <a:pt x="292" y="91"/>
                    </a:cubicBezTo>
                    <a:cubicBezTo>
                      <a:pt x="286" y="107"/>
                      <a:pt x="286" y="107"/>
                      <a:pt x="286" y="107"/>
                    </a:cubicBezTo>
                    <a:cubicBezTo>
                      <a:pt x="240" y="89"/>
                      <a:pt x="12" y="0"/>
                      <a:pt x="7" y="3"/>
                    </a:cubicBezTo>
                    <a:cubicBezTo>
                      <a:pt x="0" y="6"/>
                      <a:pt x="7" y="14"/>
                      <a:pt x="7" y="14"/>
                    </a:cubicBezTo>
                    <a:cubicBezTo>
                      <a:pt x="278" y="128"/>
                      <a:pt x="278" y="128"/>
                      <a:pt x="278" y="128"/>
                    </a:cubicBezTo>
                    <a:cubicBezTo>
                      <a:pt x="250" y="196"/>
                      <a:pt x="250" y="196"/>
                      <a:pt x="250" y="196"/>
                    </a:cubicBezTo>
                    <a:cubicBezTo>
                      <a:pt x="258" y="199"/>
                      <a:pt x="258" y="199"/>
                      <a:pt x="258" y="199"/>
                    </a:cubicBezTo>
                    <a:cubicBezTo>
                      <a:pt x="294" y="110"/>
                      <a:pt x="294" y="110"/>
                      <a:pt x="294" y="110"/>
                    </a:cubicBezTo>
                    <a:cubicBezTo>
                      <a:pt x="294" y="110"/>
                      <a:pt x="294" y="110"/>
                      <a:pt x="294" y="110"/>
                    </a:cubicBezTo>
                    <a:lnTo>
                      <a:pt x="301" y="95"/>
                    </a:lnTo>
                    <a:close/>
                  </a:path>
                </a:pathLst>
              </a:custGeom>
              <a:solidFill>
                <a:srgbClr val="40404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7" name="ïṩḻiďê"/>
              <p:cNvSpPr/>
              <p:nvPr/>
            </p:nvSpPr>
            <p:spPr bwMode="auto">
              <a:xfrm>
                <a:off x="604" y="5335"/>
                <a:ext cx="262" cy="368"/>
              </a:xfrm>
              <a:prstGeom prst="ellipse">
                <a:avLst/>
              </a:pr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9" name="í$ľiḑe"/>
              <p:cNvSpPr/>
              <p:nvPr/>
            </p:nvSpPr>
            <p:spPr bwMode="auto">
              <a:xfrm>
                <a:off x="649" y="5389"/>
                <a:ext cx="173" cy="258"/>
              </a:xfrm>
              <a:custGeom>
                <a:avLst/>
                <a:gdLst>
                  <a:gd name="T0" fmla="*/ 55 w 77"/>
                  <a:gd name="T1" fmla="*/ 5 h 115"/>
                  <a:gd name="T2" fmla="*/ 14 w 77"/>
                  <a:gd name="T3" fmla="*/ 17 h 115"/>
                  <a:gd name="T4" fmla="*/ 13 w 77"/>
                  <a:gd name="T5" fmla="*/ 95 h 115"/>
                  <a:gd name="T6" fmla="*/ 58 w 77"/>
                  <a:gd name="T7" fmla="*/ 106 h 115"/>
                  <a:gd name="T8" fmla="*/ 65 w 77"/>
                  <a:gd name="T9" fmla="*/ 78 h 115"/>
                  <a:gd name="T10" fmla="*/ 49 w 77"/>
                  <a:gd name="T11" fmla="*/ 57 h 115"/>
                  <a:gd name="T12" fmla="*/ 64 w 77"/>
                  <a:gd name="T13" fmla="*/ 48 h 115"/>
                  <a:gd name="T14" fmla="*/ 62 w 77"/>
                  <a:gd name="T15" fmla="*/ 16 h 115"/>
                  <a:gd name="T16" fmla="*/ 55 w 77"/>
                  <a:gd name="T17"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15">
                    <a:moveTo>
                      <a:pt x="55" y="5"/>
                    </a:moveTo>
                    <a:cubicBezTo>
                      <a:pt x="51" y="5"/>
                      <a:pt x="28" y="0"/>
                      <a:pt x="14" y="17"/>
                    </a:cubicBezTo>
                    <a:cubicBezTo>
                      <a:pt x="0" y="33"/>
                      <a:pt x="2" y="81"/>
                      <a:pt x="13" y="95"/>
                    </a:cubicBezTo>
                    <a:cubicBezTo>
                      <a:pt x="25" y="109"/>
                      <a:pt x="44" y="115"/>
                      <a:pt x="58" y="106"/>
                    </a:cubicBezTo>
                    <a:cubicBezTo>
                      <a:pt x="72" y="96"/>
                      <a:pt x="77" y="86"/>
                      <a:pt x="65" y="78"/>
                    </a:cubicBezTo>
                    <a:cubicBezTo>
                      <a:pt x="54" y="71"/>
                      <a:pt x="45" y="63"/>
                      <a:pt x="49" y="57"/>
                    </a:cubicBezTo>
                    <a:cubicBezTo>
                      <a:pt x="52" y="51"/>
                      <a:pt x="59" y="53"/>
                      <a:pt x="64" y="48"/>
                    </a:cubicBezTo>
                    <a:cubicBezTo>
                      <a:pt x="69" y="43"/>
                      <a:pt x="66" y="27"/>
                      <a:pt x="62" y="16"/>
                    </a:cubicBezTo>
                    <a:cubicBezTo>
                      <a:pt x="59" y="5"/>
                      <a:pt x="55" y="5"/>
                      <a:pt x="55" y="5"/>
                    </a:cubicBezTo>
                    <a:close/>
                  </a:path>
                </a:pathLst>
              </a:custGeom>
              <a:solidFill>
                <a:srgbClr val="F8A98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0" name="iṣḷíḍé"/>
              <p:cNvSpPr/>
              <p:nvPr/>
            </p:nvSpPr>
            <p:spPr bwMode="auto">
              <a:xfrm>
                <a:off x="1301" y="5501"/>
                <a:ext cx="242" cy="83"/>
              </a:xfrm>
              <a:custGeom>
                <a:avLst/>
                <a:gdLst>
                  <a:gd name="T0" fmla="*/ 79 w 108"/>
                  <a:gd name="T1" fmla="*/ 37 h 37"/>
                  <a:gd name="T2" fmla="*/ 0 w 108"/>
                  <a:gd name="T3" fmla="*/ 12 h 37"/>
                  <a:gd name="T4" fmla="*/ 79 w 108"/>
                  <a:gd name="T5" fmla="*/ 37 h 37"/>
                </a:gdLst>
                <a:ahLst/>
                <a:cxnLst>
                  <a:cxn ang="0">
                    <a:pos x="T0" y="T1"/>
                  </a:cxn>
                  <a:cxn ang="0">
                    <a:pos x="T2" y="T3"/>
                  </a:cxn>
                  <a:cxn ang="0">
                    <a:pos x="T4" y="T5"/>
                  </a:cxn>
                </a:cxnLst>
                <a:rect l="0" t="0" r="r" b="b"/>
                <a:pathLst>
                  <a:path w="108" h="37">
                    <a:moveTo>
                      <a:pt x="79" y="37"/>
                    </a:moveTo>
                    <a:cubicBezTo>
                      <a:pt x="108" y="11"/>
                      <a:pt x="8" y="0"/>
                      <a:pt x="0" y="12"/>
                    </a:cubicBezTo>
                    <a:cubicBezTo>
                      <a:pt x="31" y="16"/>
                      <a:pt x="53" y="19"/>
                      <a:pt x="79" y="37"/>
                    </a:cubicBezTo>
                    <a:close/>
                  </a:path>
                </a:pathLst>
              </a:custGeom>
              <a:solidFill>
                <a:srgbClr val="3315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1" name="ïś1ïḓê"/>
              <p:cNvSpPr/>
              <p:nvPr/>
            </p:nvSpPr>
            <p:spPr bwMode="auto">
              <a:xfrm>
                <a:off x="4435" y="6021"/>
                <a:ext cx="177" cy="1148"/>
              </a:xfrm>
              <a:custGeom>
                <a:avLst/>
                <a:gdLst>
                  <a:gd name="T0" fmla="*/ 0 w 79"/>
                  <a:gd name="T1" fmla="*/ 18 h 512"/>
                  <a:gd name="T2" fmla="*/ 46 w 79"/>
                  <a:gd name="T3" fmla="*/ 497 h 512"/>
                  <a:gd name="T4" fmla="*/ 64 w 79"/>
                  <a:gd name="T5" fmla="*/ 511 h 512"/>
                  <a:gd name="T6" fmla="*/ 78 w 79"/>
                  <a:gd name="T7" fmla="*/ 494 h 512"/>
                  <a:gd name="T8" fmla="*/ 32 w 79"/>
                  <a:gd name="T9" fmla="*/ 15 h 512"/>
                  <a:gd name="T10" fmla="*/ 15 w 79"/>
                  <a:gd name="T11" fmla="*/ 1 h 512"/>
                  <a:gd name="T12" fmla="*/ 0 w 79"/>
                  <a:gd name="T13" fmla="*/ 18 h 512"/>
                </a:gdLst>
                <a:ahLst/>
                <a:cxnLst>
                  <a:cxn ang="0">
                    <a:pos x="T0" y="T1"/>
                  </a:cxn>
                  <a:cxn ang="0">
                    <a:pos x="T2" y="T3"/>
                  </a:cxn>
                  <a:cxn ang="0">
                    <a:pos x="T4" y="T5"/>
                  </a:cxn>
                  <a:cxn ang="0">
                    <a:pos x="T6" y="T7"/>
                  </a:cxn>
                  <a:cxn ang="0">
                    <a:pos x="T8" y="T9"/>
                  </a:cxn>
                  <a:cxn ang="0">
                    <a:pos x="T10" y="T11"/>
                  </a:cxn>
                  <a:cxn ang="0">
                    <a:pos x="T12" y="T13"/>
                  </a:cxn>
                </a:cxnLst>
                <a:rect l="0" t="0" r="r" b="b"/>
                <a:pathLst>
                  <a:path w="79" h="512">
                    <a:moveTo>
                      <a:pt x="0" y="18"/>
                    </a:moveTo>
                    <a:cubicBezTo>
                      <a:pt x="46" y="497"/>
                      <a:pt x="46" y="497"/>
                      <a:pt x="46" y="497"/>
                    </a:cubicBezTo>
                    <a:cubicBezTo>
                      <a:pt x="47" y="505"/>
                      <a:pt x="55" y="512"/>
                      <a:pt x="64" y="511"/>
                    </a:cubicBezTo>
                    <a:cubicBezTo>
                      <a:pt x="73" y="510"/>
                      <a:pt x="79" y="502"/>
                      <a:pt x="78" y="494"/>
                    </a:cubicBezTo>
                    <a:cubicBezTo>
                      <a:pt x="32" y="15"/>
                      <a:pt x="32" y="15"/>
                      <a:pt x="32" y="15"/>
                    </a:cubicBezTo>
                    <a:cubicBezTo>
                      <a:pt x="31" y="7"/>
                      <a:pt x="24" y="0"/>
                      <a:pt x="15" y="1"/>
                    </a:cubicBezTo>
                    <a:cubicBezTo>
                      <a:pt x="6" y="2"/>
                      <a:pt x="0" y="10"/>
                      <a:pt x="0" y="18"/>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îṩ1iḑê"/>
              <p:cNvSpPr/>
              <p:nvPr/>
            </p:nvSpPr>
            <p:spPr bwMode="auto">
              <a:xfrm>
                <a:off x="4435" y="6023"/>
                <a:ext cx="146" cy="1145"/>
              </a:xfrm>
              <a:custGeom>
                <a:avLst/>
                <a:gdLst>
                  <a:gd name="T0" fmla="*/ 0 w 65"/>
                  <a:gd name="T1" fmla="*/ 17 h 511"/>
                  <a:gd name="T2" fmla="*/ 46 w 65"/>
                  <a:gd name="T3" fmla="*/ 496 h 511"/>
                  <a:gd name="T4" fmla="*/ 64 w 65"/>
                  <a:gd name="T5" fmla="*/ 510 h 511"/>
                  <a:gd name="T6" fmla="*/ 65 w 65"/>
                  <a:gd name="T7" fmla="*/ 510 h 511"/>
                  <a:gd name="T8" fmla="*/ 15 w 65"/>
                  <a:gd name="T9" fmla="*/ 0 h 511"/>
                  <a:gd name="T10" fmla="*/ 0 w 65"/>
                  <a:gd name="T11" fmla="*/ 17 h 511"/>
                </a:gdLst>
                <a:ahLst/>
                <a:cxnLst>
                  <a:cxn ang="0">
                    <a:pos x="T0" y="T1"/>
                  </a:cxn>
                  <a:cxn ang="0">
                    <a:pos x="T2" y="T3"/>
                  </a:cxn>
                  <a:cxn ang="0">
                    <a:pos x="T4" y="T5"/>
                  </a:cxn>
                  <a:cxn ang="0">
                    <a:pos x="T6" y="T7"/>
                  </a:cxn>
                  <a:cxn ang="0">
                    <a:pos x="T8" y="T9"/>
                  </a:cxn>
                  <a:cxn ang="0">
                    <a:pos x="T10" y="T11"/>
                  </a:cxn>
                </a:cxnLst>
                <a:rect l="0" t="0" r="r" b="b"/>
                <a:pathLst>
                  <a:path w="65" h="511">
                    <a:moveTo>
                      <a:pt x="0" y="17"/>
                    </a:moveTo>
                    <a:cubicBezTo>
                      <a:pt x="46" y="496"/>
                      <a:pt x="46" y="496"/>
                      <a:pt x="46" y="496"/>
                    </a:cubicBezTo>
                    <a:cubicBezTo>
                      <a:pt x="47" y="504"/>
                      <a:pt x="55" y="511"/>
                      <a:pt x="64" y="510"/>
                    </a:cubicBezTo>
                    <a:cubicBezTo>
                      <a:pt x="65" y="510"/>
                      <a:pt x="65" y="510"/>
                      <a:pt x="65" y="510"/>
                    </a:cubicBezTo>
                    <a:cubicBezTo>
                      <a:pt x="15" y="0"/>
                      <a:pt x="15" y="0"/>
                      <a:pt x="15" y="0"/>
                    </a:cubicBezTo>
                    <a:cubicBezTo>
                      <a:pt x="6" y="1"/>
                      <a:pt x="0" y="9"/>
                      <a:pt x="0" y="17"/>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3" name="îšľíḍê"/>
              <p:cNvSpPr/>
              <p:nvPr/>
            </p:nvSpPr>
            <p:spPr bwMode="auto">
              <a:xfrm>
                <a:off x="4545" y="7124"/>
                <a:ext cx="1148" cy="74"/>
              </a:xfrm>
              <a:custGeom>
                <a:avLst/>
                <a:gdLst>
                  <a:gd name="T0" fmla="*/ 496 w 512"/>
                  <a:gd name="T1" fmla="*/ 0 h 33"/>
                  <a:gd name="T2" fmla="*/ 16 w 512"/>
                  <a:gd name="T3" fmla="*/ 1 h 33"/>
                  <a:gd name="T4" fmla="*/ 0 w 512"/>
                  <a:gd name="T5" fmla="*/ 17 h 33"/>
                  <a:gd name="T6" fmla="*/ 16 w 512"/>
                  <a:gd name="T7" fmla="*/ 33 h 33"/>
                  <a:gd name="T8" fmla="*/ 496 w 512"/>
                  <a:gd name="T9" fmla="*/ 32 h 33"/>
                  <a:gd name="T10" fmla="*/ 512 w 512"/>
                  <a:gd name="T11" fmla="*/ 16 h 33"/>
                  <a:gd name="T12" fmla="*/ 496 w 512"/>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12" h="33">
                    <a:moveTo>
                      <a:pt x="496" y="0"/>
                    </a:moveTo>
                    <a:cubicBezTo>
                      <a:pt x="16" y="1"/>
                      <a:pt x="16" y="1"/>
                      <a:pt x="16" y="1"/>
                    </a:cubicBezTo>
                    <a:cubicBezTo>
                      <a:pt x="7" y="1"/>
                      <a:pt x="0" y="8"/>
                      <a:pt x="0" y="17"/>
                    </a:cubicBezTo>
                    <a:cubicBezTo>
                      <a:pt x="0" y="26"/>
                      <a:pt x="7" y="33"/>
                      <a:pt x="16" y="33"/>
                    </a:cubicBezTo>
                    <a:cubicBezTo>
                      <a:pt x="496" y="32"/>
                      <a:pt x="496" y="32"/>
                      <a:pt x="496" y="32"/>
                    </a:cubicBezTo>
                    <a:cubicBezTo>
                      <a:pt x="505" y="32"/>
                      <a:pt x="512" y="25"/>
                      <a:pt x="512" y="16"/>
                    </a:cubicBezTo>
                    <a:cubicBezTo>
                      <a:pt x="512" y="7"/>
                      <a:pt x="505" y="0"/>
                      <a:pt x="496" y="0"/>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îsliḑe"/>
              <p:cNvSpPr/>
              <p:nvPr/>
            </p:nvSpPr>
            <p:spPr bwMode="auto">
              <a:xfrm>
                <a:off x="5327" y="7153"/>
                <a:ext cx="94" cy="25"/>
              </a:xfrm>
              <a:custGeom>
                <a:avLst/>
                <a:gdLst>
                  <a:gd name="T0" fmla="*/ 0 w 42"/>
                  <a:gd name="T1" fmla="*/ 11 h 11"/>
                  <a:gd name="T2" fmla="*/ 42 w 42"/>
                  <a:gd name="T3" fmla="*/ 10 h 11"/>
                  <a:gd name="T4" fmla="*/ 42 w 42"/>
                  <a:gd name="T5" fmla="*/ 0 h 11"/>
                  <a:gd name="T6" fmla="*/ 0 w 42"/>
                  <a:gd name="T7" fmla="*/ 0 h 11"/>
                  <a:gd name="T8" fmla="*/ 0 w 42"/>
                  <a:gd name="T9" fmla="*/ 11 h 11"/>
                </a:gdLst>
                <a:ahLst/>
                <a:cxnLst>
                  <a:cxn ang="0">
                    <a:pos x="T0" y="T1"/>
                  </a:cxn>
                  <a:cxn ang="0">
                    <a:pos x="T2" y="T3"/>
                  </a:cxn>
                  <a:cxn ang="0">
                    <a:pos x="T4" y="T5"/>
                  </a:cxn>
                  <a:cxn ang="0">
                    <a:pos x="T6" y="T7"/>
                  </a:cxn>
                  <a:cxn ang="0">
                    <a:pos x="T8" y="T9"/>
                  </a:cxn>
                </a:cxnLst>
                <a:rect l="0" t="0" r="r" b="b"/>
                <a:pathLst>
                  <a:path w="42" h="11">
                    <a:moveTo>
                      <a:pt x="0" y="11"/>
                    </a:moveTo>
                    <a:lnTo>
                      <a:pt x="42" y="10"/>
                    </a:lnTo>
                    <a:lnTo>
                      <a:pt x="42" y="0"/>
                    </a:lnTo>
                    <a:lnTo>
                      <a:pt x="0" y="0"/>
                    </a:lnTo>
                    <a:lnTo>
                      <a:pt x="0" y="11"/>
                    </a:lnTo>
                    <a:close/>
                  </a:path>
                </a:pathLst>
              </a:custGeom>
              <a:solidFill>
                <a:srgbClr val="37373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5" name="ísļídè"/>
              <p:cNvSpPr/>
              <p:nvPr/>
            </p:nvSpPr>
            <p:spPr bwMode="auto">
              <a:xfrm>
                <a:off x="4681" y="7144"/>
                <a:ext cx="583" cy="38"/>
              </a:xfrm>
              <a:custGeom>
                <a:avLst/>
                <a:gdLst>
                  <a:gd name="T0" fmla="*/ 4 w 260"/>
                  <a:gd name="T1" fmla="*/ 0 h 17"/>
                  <a:gd name="T2" fmla="*/ 256 w 260"/>
                  <a:gd name="T3" fmla="*/ 0 h 17"/>
                  <a:gd name="T4" fmla="*/ 260 w 260"/>
                  <a:gd name="T5" fmla="*/ 4 h 17"/>
                  <a:gd name="T6" fmla="*/ 260 w 260"/>
                  <a:gd name="T7" fmla="*/ 13 h 17"/>
                  <a:gd name="T8" fmla="*/ 256 w 260"/>
                  <a:gd name="T9" fmla="*/ 17 h 17"/>
                  <a:gd name="T10" fmla="*/ 4 w 260"/>
                  <a:gd name="T11" fmla="*/ 17 h 17"/>
                  <a:gd name="T12" fmla="*/ 0 w 260"/>
                  <a:gd name="T13" fmla="*/ 13 h 17"/>
                  <a:gd name="T14" fmla="*/ 0 w 260"/>
                  <a:gd name="T15" fmla="*/ 4 h 17"/>
                  <a:gd name="T16" fmla="*/ 4 w 26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17">
                    <a:moveTo>
                      <a:pt x="4" y="0"/>
                    </a:moveTo>
                    <a:cubicBezTo>
                      <a:pt x="256" y="0"/>
                      <a:pt x="256" y="0"/>
                      <a:pt x="256" y="0"/>
                    </a:cubicBezTo>
                    <a:cubicBezTo>
                      <a:pt x="258" y="0"/>
                      <a:pt x="260" y="1"/>
                      <a:pt x="260" y="4"/>
                    </a:cubicBezTo>
                    <a:cubicBezTo>
                      <a:pt x="260" y="13"/>
                      <a:pt x="260" y="13"/>
                      <a:pt x="260" y="13"/>
                    </a:cubicBezTo>
                    <a:cubicBezTo>
                      <a:pt x="260" y="15"/>
                      <a:pt x="258" y="17"/>
                      <a:pt x="256" y="17"/>
                    </a:cubicBezTo>
                    <a:cubicBezTo>
                      <a:pt x="4" y="17"/>
                      <a:pt x="4" y="17"/>
                      <a:pt x="4" y="17"/>
                    </a:cubicBezTo>
                    <a:cubicBezTo>
                      <a:pt x="2" y="17"/>
                      <a:pt x="0" y="16"/>
                      <a:pt x="0" y="13"/>
                    </a:cubicBezTo>
                    <a:cubicBezTo>
                      <a:pt x="0" y="4"/>
                      <a:pt x="0" y="4"/>
                      <a:pt x="0" y="4"/>
                    </a:cubicBezTo>
                    <a:cubicBezTo>
                      <a:pt x="0" y="2"/>
                      <a:pt x="2" y="0"/>
                      <a:pt x="4" y="0"/>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6" name="îşļíḍê"/>
              <p:cNvSpPr/>
              <p:nvPr/>
            </p:nvSpPr>
            <p:spPr bwMode="auto">
              <a:xfrm>
                <a:off x="5473" y="6503"/>
                <a:ext cx="1571" cy="881"/>
              </a:xfrm>
              <a:custGeom>
                <a:avLst/>
                <a:gdLst>
                  <a:gd name="T0" fmla="*/ 584 w 701"/>
                  <a:gd name="T1" fmla="*/ 36 h 393"/>
                  <a:gd name="T2" fmla="*/ 302 w 701"/>
                  <a:gd name="T3" fmla="*/ 254 h 393"/>
                  <a:gd name="T4" fmla="*/ 30 w 701"/>
                  <a:gd name="T5" fmla="*/ 195 h 393"/>
                  <a:gd name="T6" fmla="*/ 0 w 701"/>
                  <a:gd name="T7" fmla="*/ 286 h 393"/>
                  <a:gd name="T8" fmla="*/ 361 w 701"/>
                  <a:gd name="T9" fmla="*/ 332 h 393"/>
                  <a:gd name="T10" fmla="*/ 644 w 701"/>
                  <a:gd name="T11" fmla="*/ 97 h 393"/>
                  <a:gd name="T12" fmla="*/ 584 w 701"/>
                  <a:gd name="T13" fmla="*/ 36 h 393"/>
                </a:gdLst>
                <a:ahLst/>
                <a:cxnLst>
                  <a:cxn ang="0">
                    <a:pos x="T0" y="T1"/>
                  </a:cxn>
                  <a:cxn ang="0">
                    <a:pos x="T2" y="T3"/>
                  </a:cxn>
                  <a:cxn ang="0">
                    <a:pos x="T4" y="T5"/>
                  </a:cxn>
                  <a:cxn ang="0">
                    <a:pos x="T6" y="T7"/>
                  </a:cxn>
                  <a:cxn ang="0">
                    <a:pos x="T8" y="T9"/>
                  </a:cxn>
                  <a:cxn ang="0">
                    <a:pos x="T10" y="T11"/>
                  </a:cxn>
                  <a:cxn ang="0">
                    <a:pos x="T12" y="T13"/>
                  </a:cxn>
                </a:cxnLst>
                <a:rect l="0" t="0" r="r" b="b"/>
                <a:pathLst>
                  <a:path w="701" h="393">
                    <a:moveTo>
                      <a:pt x="584" y="36"/>
                    </a:moveTo>
                    <a:cubicBezTo>
                      <a:pt x="584" y="37"/>
                      <a:pt x="412" y="204"/>
                      <a:pt x="302" y="254"/>
                    </a:cubicBezTo>
                    <a:cubicBezTo>
                      <a:pt x="204" y="298"/>
                      <a:pt x="30" y="194"/>
                      <a:pt x="30" y="195"/>
                    </a:cubicBezTo>
                    <a:cubicBezTo>
                      <a:pt x="0" y="286"/>
                      <a:pt x="0" y="286"/>
                      <a:pt x="0" y="286"/>
                    </a:cubicBezTo>
                    <a:cubicBezTo>
                      <a:pt x="1" y="286"/>
                      <a:pt x="225" y="393"/>
                      <a:pt x="361" y="332"/>
                    </a:cubicBezTo>
                    <a:cubicBezTo>
                      <a:pt x="484" y="277"/>
                      <a:pt x="643" y="98"/>
                      <a:pt x="644" y="97"/>
                    </a:cubicBezTo>
                    <a:cubicBezTo>
                      <a:pt x="701" y="48"/>
                      <a:pt x="635" y="0"/>
                      <a:pt x="584" y="36"/>
                    </a:cubicBezTo>
                    <a:close/>
                  </a:path>
                </a:pathLst>
              </a:custGeom>
              <a:solidFill>
                <a:srgbClr val="D0D2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7" name="isḷiḍé"/>
              <p:cNvSpPr/>
              <p:nvPr/>
            </p:nvSpPr>
            <p:spPr bwMode="auto">
              <a:xfrm>
                <a:off x="5089" y="6875"/>
                <a:ext cx="533" cy="280"/>
              </a:xfrm>
              <a:custGeom>
                <a:avLst/>
                <a:gdLst>
                  <a:gd name="T0" fmla="*/ 238 w 238"/>
                  <a:gd name="T1" fmla="*/ 61 h 125"/>
                  <a:gd name="T2" fmla="*/ 134 w 238"/>
                  <a:gd name="T3" fmla="*/ 2 h 125"/>
                  <a:gd name="T4" fmla="*/ 58 w 238"/>
                  <a:gd name="T5" fmla="*/ 19 h 125"/>
                  <a:gd name="T6" fmla="*/ 5 w 238"/>
                  <a:gd name="T7" fmla="*/ 81 h 125"/>
                  <a:gd name="T8" fmla="*/ 21 w 238"/>
                  <a:gd name="T9" fmla="*/ 84 h 125"/>
                  <a:gd name="T10" fmla="*/ 45 w 238"/>
                  <a:gd name="T11" fmla="*/ 69 h 125"/>
                  <a:gd name="T12" fmla="*/ 62 w 238"/>
                  <a:gd name="T13" fmla="*/ 52 h 125"/>
                  <a:gd name="T14" fmla="*/ 86 w 238"/>
                  <a:gd name="T15" fmla="*/ 48 h 125"/>
                  <a:gd name="T16" fmla="*/ 84 w 238"/>
                  <a:gd name="T17" fmla="*/ 82 h 125"/>
                  <a:gd name="T18" fmla="*/ 104 w 238"/>
                  <a:gd name="T19" fmla="*/ 114 h 125"/>
                  <a:gd name="T20" fmla="*/ 163 w 238"/>
                  <a:gd name="T21" fmla="*/ 120 h 125"/>
                  <a:gd name="T22" fmla="*/ 187 w 238"/>
                  <a:gd name="T23" fmla="*/ 112 h 125"/>
                  <a:gd name="T24" fmla="*/ 238 w 238"/>
                  <a:gd name="T25" fmla="*/ 6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8" h="125">
                    <a:moveTo>
                      <a:pt x="238" y="61"/>
                    </a:moveTo>
                    <a:cubicBezTo>
                      <a:pt x="224" y="57"/>
                      <a:pt x="140" y="5"/>
                      <a:pt x="134" y="2"/>
                    </a:cubicBezTo>
                    <a:cubicBezTo>
                      <a:pt x="128" y="0"/>
                      <a:pt x="63" y="14"/>
                      <a:pt x="58" y="19"/>
                    </a:cubicBezTo>
                    <a:cubicBezTo>
                      <a:pt x="53" y="24"/>
                      <a:pt x="0" y="78"/>
                      <a:pt x="5" y="81"/>
                    </a:cubicBezTo>
                    <a:cubicBezTo>
                      <a:pt x="10" y="83"/>
                      <a:pt x="12" y="85"/>
                      <a:pt x="21" y="84"/>
                    </a:cubicBezTo>
                    <a:cubicBezTo>
                      <a:pt x="31" y="83"/>
                      <a:pt x="45" y="69"/>
                      <a:pt x="45" y="69"/>
                    </a:cubicBezTo>
                    <a:cubicBezTo>
                      <a:pt x="62" y="52"/>
                      <a:pt x="62" y="52"/>
                      <a:pt x="62" y="52"/>
                    </a:cubicBezTo>
                    <a:cubicBezTo>
                      <a:pt x="86" y="48"/>
                      <a:pt x="86" y="48"/>
                      <a:pt x="86" y="48"/>
                    </a:cubicBezTo>
                    <a:cubicBezTo>
                      <a:pt x="86" y="48"/>
                      <a:pt x="82" y="69"/>
                      <a:pt x="84" y="82"/>
                    </a:cubicBezTo>
                    <a:cubicBezTo>
                      <a:pt x="87" y="94"/>
                      <a:pt x="90" y="104"/>
                      <a:pt x="104" y="114"/>
                    </a:cubicBezTo>
                    <a:cubicBezTo>
                      <a:pt x="118" y="124"/>
                      <a:pt x="146" y="125"/>
                      <a:pt x="163" y="120"/>
                    </a:cubicBezTo>
                    <a:cubicBezTo>
                      <a:pt x="179" y="115"/>
                      <a:pt x="187" y="112"/>
                      <a:pt x="187" y="112"/>
                    </a:cubicBezTo>
                    <a:lnTo>
                      <a:pt x="238" y="61"/>
                    </a:lnTo>
                    <a:close/>
                  </a:path>
                </a:pathLst>
              </a:custGeom>
              <a:solidFill>
                <a:srgbClr val="EDC5B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ï$ḷíḍê"/>
              <p:cNvSpPr/>
              <p:nvPr/>
            </p:nvSpPr>
            <p:spPr bwMode="auto">
              <a:xfrm>
                <a:off x="5024" y="6918"/>
                <a:ext cx="533" cy="262"/>
              </a:xfrm>
              <a:custGeom>
                <a:avLst/>
                <a:gdLst>
                  <a:gd name="T0" fmla="*/ 238 w 238"/>
                  <a:gd name="T1" fmla="*/ 61 h 117"/>
                  <a:gd name="T2" fmla="*/ 134 w 238"/>
                  <a:gd name="T3" fmla="*/ 2 h 117"/>
                  <a:gd name="T4" fmla="*/ 58 w 238"/>
                  <a:gd name="T5" fmla="*/ 19 h 117"/>
                  <a:gd name="T6" fmla="*/ 5 w 238"/>
                  <a:gd name="T7" fmla="*/ 81 h 117"/>
                  <a:gd name="T8" fmla="*/ 21 w 238"/>
                  <a:gd name="T9" fmla="*/ 84 h 117"/>
                  <a:gd name="T10" fmla="*/ 45 w 238"/>
                  <a:gd name="T11" fmla="*/ 69 h 117"/>
                  <a:gd name="T12" fmla="*/ 62 w 238"/>
                  <a:gd name="T13" fmla="*/ 52 h 117"/>
                  <a:gd name="T14" fmla="*/ 78 w 238"/>
                  <a:gd name="T15" fmla="*/ 50 h 117"/>
                  <a:gd name="T16" fmla="*/ 69 w 238"/>
                  <a:gd name="T17" fmla="*/ 57 h 117"/>
                  <a:gd name="T18" fmla="*/ 23 w 238"/>
                  <a:gd name="T19" fmla="*/ 102 h 117"/>
                  <a:gd name="T20" fmla="*/ 42 w 238"/>
                  <a:gd name="T21" fmla="*/ 105 h 117"/>
                  <a:gd name="T22" fmla="*/ 75 w 238"/>
                  <a:gd name="T23" fmla="*/ 80 h 117"/>
                  <a:gd name="T24" fmla="*/ 95 w 238"/>
                  <a:gd name="T25" fmla="*/ 69 h 117"/>
                  <a:gd name="T26" fmla="*/ 107 w 238"/>
                  <a:gd name="T27" fmla="*/ 82 h 117"/>
                  <a:gd name="T28" fmla="*/ 187 w 238"/>
                  <a:gd name="T29" fmla="*/ 112 h 117"/>
                  <a:gd name="T30" fmla="*/ 238 w 238"/>
                  <a:gd name="T31" fmla="*/ 6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117">
                    <a:moveTo>
                      <a:pt x="238" y="61"/>
                    </a:moveTo>
                    <a:cubicBezTo>
                      <a:pt x="224" y="57"/>
                      <a:pt x="140" y="5"/>
                      <a:pt x="134" y="2"/>
                    </a:cubicBezTo>
                    <a:cubicBezTo>
                      <a:pt x="128" y="0"/>
                      <a:pt x="63" y="14"/>
                      <a:pt x="58" y="19"/>
                    </a:cubicBezTo>
                    <a:cubicBezTo>
                      <a:pt x="53" y="24"/>
                      <a:pt x="0" y="78"/>
                      <a:pt x="5" y="81"/>
                    </a:cubicBezTo>
                    <a:cubicBezTo>
                      <a:pt x="10" y="83"/>
                      <a:pt x="12" y="84"/>
                      <a:pt x="21" y="84"/>
                    </a:cubicBezTo>
                    <a:cubicBezTo>
                      <a:pt x="31" y="83"/>
                      <a:pt x="45" y="69"/>
                      <a:pt x="45" y="69"/>
                    </a:cubicBezTo>
                    <a:cubicBezTo>
                      <a:pt x="62" y="52"/>
                      <a:pt x="62" y="52"/>
                      <a:pt x="62" y="52"/>
                    </a:cubicBezTo>
                    <a:cubicBezTo>
                      <a:pt x="78" y="50"/>
                      <a:pt x="78" y="50"/>
                      <a:pt x="78" y="50"/>
                    </a:cubicBezTo>
                    <a:cubicBezTo>
                      <a:pt x="74" y="52"/>
                      <a:pt x="70" y="55"/>
                      <a:pt x="69" y="57"/>
                    </a:cubicBezTo>
                    <a:cubicBezTo>
                      <a:pt x="64" y="64"/>
                      <a:pt x="22" y="101"/>
                      <a:pt x="23" y="102"/>
                    </a:cubicBezTo>
                    <a:cubicBezTo>
                      <a:pt x="24" y="103"/>
                      <a:pt x="32" y="105"/>
                      <a:pt x="42" y="105"/>
                    </a:cubicBezTo>
                    <a:cubicBezTo>
                      <a:pt x="51" y="105"/>
                      <a:pt x="74" y="80"/>
                      <a:pt x="75" y="80"/>
                    </a:cubicBezTo>
                    <a:cubicBezTo>
                      <a:pt x="76" y="80"/>
                      <a:pt x="91" y="71"/>
                      <a:pt x="95" y="69"/>
                    </a:cubicBezTo>
                    <a:cubicBezTo>
                      <a:pt x="96" y="71"/>
                      <a:pt x="107" y="81"/>
                      <a:pt x="107" y="82"/>
                    </a:cubicBezTo>
                    <a:cubicBezTo>
                      <a:pt x="145" y="117"/>
                      <a:pt x="189" y="110"/>
                      <a:pt x="187" y="112"/>
                    </a:cubicBezTo>
                    <a:lnTo>
                      <a:pt x="238" y="61"/>
                    </a:lnTo>
                    <a:close/>
                  </a:path>
                </a:pathLst>
              </a:custGeom>
              <a:solidFill>
                <a:srgbClr val="FBD2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ïŝlïḑè"/>
              <p:cNvSpPr/>
              <p:nvPr/>
            </p:nvSpPr>
            <p:spPr bwMode="auto">
              <a:xfrm>
                <a:off x="5421" y="6476"/>
                <a:ext cx="1647" cy="834"/>
              </a:xfrm>
              <a:custGeom>
                <a:avLst/>
                <a:gdLst>
                  <a:gd name="T0" fmla="*/ 616 w 735"/>
                  <a:gd name="T1" fmla="*/ 36 h 372"/>
                  <a:gd name="T2" fmla="*/ 325 w 735"/>
                  <a:gd name="T3" fmla="*/ 233 h 372"/>
                  <a:gd name="T4" fmla="*/ 30 w 735"/>
                  <a:gd name="T5" fmla="*/ 242 h 372"/>
                  <a:gd name="T6" fmla="*/ 0 w 735"/>
                  <a:gd name="T7" fmla="*/ 334 h 372"/>
                  <a:gd name="T8" fmla="*/ 384 w 735"/>
                  <a:gd name="T9" fmla="*/ 311 h 372"/>
                  <a:gd name="T10" fmla="*/ 678 w 735"/>
                  <a:gd name="T11" fmla="*/ 122 h 372"/>
                  <a:gd name="T12" fmla="*/ 616 w 735"/>
                  <a:gd name="T13" fmla="*/ 36 h 372"/>
                </a:gdLst>
                <a:ahLst/>
                <a:cxnLst>
                  <a:cxn ang="0">
                    <a:pos x="T0" y="T1"/>
                  </a:cxn>
                  <a:cxn ang="0">
                    <a:pos x="T2" y="T3"/>
                  </a:cxn>
                  <a:cxn ang="0">
                    <a:pos x="T4" y="T5"/>
                  </a:cxn>
                  <a:cxn ang="0">
                    <a:pos x="T6" y="T7"/>
                  </a:cxn>
                  <a:cxn ang="0">
                    <a:pos x="T8" y="T9"/>
                  </a:cxn>
                  <a:cxn ang="0">
                    <a:pos x="T10" y="T11"/>
                  </a:cxn>
                  <a:cxn ang="0">
                    <a:pos x="T12" y="T13"/>
                  </a:cxn>
                </a:cxnLst>
                <a:rect l="0" t="0" r="r" b="b"/>
                <a:pathLst>
                  <a:path w="735" h="372">
                    <a:moveTo>
                      <a:pt x="616" y="36"/>
                    </a:moveTo>
                    <a:cubicBezTo>
                      <a:pt x="615" y="36"/>
                      <a:pt x="435" y="183"/>
                      <a:pt x="325" y="233"/>
                    </a:cubicBezTo>
                    <a:cubicBezTo>
                      <a:pt x="227" y="277"/>
                      <a:pt x="30" y="241"/>
                      <a:pt x="30" y="242"/>
                    </a:cubicBezTo>
                    <a:cubicBezTo>
                      <a:pt x="0" y="334"/>
                      <a:pt x="0" y="334"/>
                      <a:pt x="0" y="334"/>
                    </a:cubicBezTo>
                    <a:cubicBezTo>
                      <a:pt x="1" y="334"/>
                      <a:pt x="248" y="372"/>
                      <a:pt x="384" y="311"/>
                    </a:cubicBezTo>
                    <a:cubicBezTo>
                      <a:pt x="507" y="256"/>
                      <a:pt x="677" y="123"/>
                      <a:pt x="678" y="122"/>
                    </a:cubicBezTo>
                    <a:cubicBezTo>
                      <a:pt x="735" y="73"/>
                      <a:pt x="666" y="0"/>
                      <a:pt x="616" y="36"/>
                    </a:cubicBezTo>
                    <a:close/>
                  </a:path>
                </a:pathLst>
              </a:custGeom>
              <a:solidFill>
                <a:srgbClr val="E6E7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íŝḷiḍé"/>
              <p:cNvSpPr/>
              <p:nvPr/>
            </p:nvSpPr>
            <p:spPr bwMode="auto">
              <a:xfrm>
                <a:off x="6347" y="5828"/>
                <a:ext cx="240" cy="83"/>
              </a:xfrm>
              <a:custGeom>
                <a:avLst/>
                <a:gdLst>
                  <a:gd name="T0" fmla="*/ 28 w 107"/>
                  <a:gd name="T1" fmla="*/ 37 h 37"/>
                  <a:gd name="T2" fmla="*/ 107 w 107"/>
                  <a:gd name="T3" fmla="*/ 11 h 37"/>
                  <a:gd name="T4" fmla="*/ 28 w 107"/>
                  <a:gd name="T5" fmla="*/ 37 h 37"/>
                </a:gdLst>
                <a:ahLst/>
                <a:cxnLst>
                  <a:cxn ang="0">
                    <a:pos x="T0" y="T1"/>
                  </a:cxn>
                  <a:cxn ang="0">
                    <a:pos x="T2" y="T3"/>
                  </a:cxn>
                  <a:cxn ang="0">
                    <a:pos x="T4" y="T5"/>
                  </a:cxn>
                </a:cxnLst>
                <a:rect l="0" t="0" r="r" b="b"/>
                <a:pathLst>
                  <a:path w="107" h="37">
                    <a:moveTo>
                      <a:pt x="28" y="37"/>
                    </a:moveTo>
                    <a:cubicBezTo>
                      <a:pt x="0" y="11"/>
                      <a:pt x="100" y="0"/>
                      <a:pt x="107" y="11"/>
                    </a:cubicBezTo>
                    <a:cubicBezTo>
                      <a:pt x="76" y="16"/>
                      <a:pt x="54" y="18"/>
                      <a:pt x="28" y="37"/>
                    </a:cubicBezTo>
                    <a:close/>
                  </a:path>
                </a:pathLst>
              </a:custGeom>
              <a:solidFill>
                <a:srgbClr val="5932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4" name="文本框 3"/>
            <p:cNvSpPr txBox="1"/>
            <p:nvPr/>
          </p:nvSpPr>
          <p:spPr>
            <a:xfrm>
              <a:off x="1622" y="4181"/>
              <a:ext cx="2525" cy="497"/>
            </a:xfrm>
            <a:prstGeom prst="rect">
              <a:avLst/>
            </a:prstGeom>
            <a:noFill/>
          </p:spPr>
          <p:txBody>
            <a:bodyPr wrap="square" rtlCol="0" anchor="t">
              <a:spAutoFit/>
            </a:bodyPr>
            <a:lstStyle/>
            <a:p>
              <a:r>
                <a:rPr lang="zh-CN" altLang="en-US" sz="2135" b="1">
                  <a:solidFill>
                    <a:schemeClr val="tx1">
                      <a:lumMod val="75000"/>
                      <a:lumOff val="25000"/>
                    </a:schemeClr>
                  </a:solidFill>
                  <a:latin typeface="微软雅黑" panose="020B0503020204020204" charset="-122"/>
                  <a:ea typeface="微软雅黑" panose="020B0503020204020204" charset="-122"/>
                </a:rPr>
                <a:t>动火后“一清”</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986367"/>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1、案例启示</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18447" y="1637453"/>
            <a:ext cx="7310967" cy="420370"/>
          </a:xfrm>
          <a:prstGeom prst="rect">
            <a:avLst/>
          </a:prstGeom>
          <a:noFill/>
        </p:spPr>
        <p:txBody>
          <a:bodyPr wrap="square" rtlCol="0" anchor="t">
            <a:spAutoFit/>
          </a:bodyPr>
          <a:lstStyle/>
          <a:p>
            <a:r>
              <a:rPr lang="zh-CN" altLang="en-US" sz="2135" b="1">
                <a:solidFill>
                  <a:schemeClr val="tx1">
                    <a:lumMod val="75000"/>
                    <a:lumOff val="25000"/>
                  </a:schemeClr>
                </a:solidFill>
                <a:latin typeface="微软雅黑" panose="020B0503020204020204" charset="-122"/>
                <a:ea typeface="微软雅黑" panose="020B0503020204020204" charset="-122"/>
              </a:rPr>
              <a:t>益海粮油新疆阿克苏粮油公司油罐爆炸</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18" name="组合 10"/>
          <p:cNvGrpSpPr/>
          <p:nvPr/>
        </p:nvGrpSpPr>
        <p:grpSpPr>
          <a:xfrm>
            <a:off x="5179060" y="2455333"/>
            <a:ext cx="6398260" cy="4073313"/>
            <a:chOff x="982640" y="1286614"/>
            <a:chExt cx="10081118" cy="5023499"/>
          </a:xfrm>
        </p:grpSpPr>
        <p:sp>
          <p:nvSpPr>
            <p:cNvPr id="86" name="圆角矩形 85"/>
            <p:cNvSpPr/>
            <p:nvPr/>
          </p:nvSpPr>
          <p:spPr>
            <a:xfrm rot="16200000">
              <a:off x="3563539" y="-1190106"/>
              <a:ext cx="5023499" cy="9976939"/>
            </a:xfrm>
            <a:prstGeom prst="roundRect">
              <a:avLst>
                <a:gd name="adj" fmla="val 4670"/>
              </a:avLst>
            </a:prstGeom>
            <a:gradFill flip="none" rotWithShape="1">
              <a:gsLst>
                <a:gs pos="0">
                  <a:schemeClr val="bg1">
                    <a:lumMod val="50000"/>
                  </a:schemeClr>
                </a:gs>
                <a:gs pos="100000">
                  <a:schemeClr val="tx1">
                    <a:lumMod val="75000"/>
                    <a:lumOff val="25000"/>
                  </a:schemeClr>
                </a:gs>
              </a:gsLst>
              <a:lin ang="8100000" scaled="0"/>
              <a:tileRect/>
            </a:gradFill>
            <a:ln w="22225">
              <a:gradFill flip="none" rotWithShape="1">
                <a:gsLst>
                  <a:gs pos="0">
                    <a:schemeClr val="bg1">
                      <a:lumMod val="65000"/>
                    </a:schemeClr>
                  </a:gs>
                  <a:gs pos="100000">
                    <a:schemeClr val="tx1">
                      <a:lumMod val="85000"/>
                      <a:lumOff val="15000"/>
                    </a:schemeClr>
                  </a:gs>
                </a:gsLst>
                <a:lin ang="8100000" scaled="0"/>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87" name="圆角矩形 86"/>
            <p:cNvSpPr/>
            <p:nvPr/>
          </p:nvSpPr>
          <p:spPr>
            <a:xfrm rot="16200000">
              <a:off x="3788070" y="-980490"/>
              <a:ext cx="4628185" cy="9557712"/>
            </a:xfrm>
            <a:prstGeom prst="roundRect">
              <a:avLst>
                <a:gd name="adj" fmla="val 0"/>
              </a:avLst>
            </a:prstGeom>
            <a:solidFill>
              <a:schemeClr val="bg1">
                <a:lumMod val="95000"/>
              </a:schemeClr>
            </a:soli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nvGrpSpPr>
            <p:cNvPr id="88" name="组合 13"/>
            <p:cNvGrpSpPr/>
            <p:nvPr/>
          </p:nvGrpSpPr>
          <p:grpSpPr>
            <a:xfrm>
              <a:off x="982640" y="1596960"/>
              <a:ext cx="751224" cy="4402812"/>
              <a:chOff x="982640" y="1596960"/>
              <a:chExt cx="751224" cy="4402812"/>
            </a:xfrm>
          </p:grpSpPr>
          <p:grpSp>
            <p:nvGrpSpPr>
              <p:cNvPr id="89" name="组合 14"/>
              <p:cNvGrpSpPr/>
              <p:nvPr/>
            </p:nvGrpSpPr>
            <p:grpSpPr>
              <a:xfrm rot="16200000">
                <a:off x="-615719" y="3650189"/>
                <a:ext cx="4402812" cy="296354"/>
                <a:chOff x="2149635" y="1165383"/>
                <a:chExt cx="3485831" cy="234634"/>
              </a:xfrm>
            </p:grpSpPr>
            <p:grpSp>
              <p:nvGrpSpPr>
                <p:cNvPr id="90" name="组合 89"/>
                <p:cNvGrpSpPr/>
                <p:nvPr/>
              </p:nvGrpSpPr>
              <p:grpSpPr>
                <a:xfrm>
                  <a:off x="2149635" y="1165385"/>
                  <a:ext cx="234632" cy="234632"/>
                  <a:chOff x="2483014" y="1114427"/>
                  <a:chExt cx="209550" cy="209550"/>
                </a:xfrm>
              </p:grpSpPr>
              <p:sp>
                <p:nvSpPr>
                  <p:cNvPr id="91" name="椭圆 90"/>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2" name="椭圆 91"/>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3" name="组合 92"/>
                <p:cNvGrpSpPr/>
                <p:nvPr/>
              </p:nvGrpSpPr>
              <p:grpSpPr>
                <a:xfrm>
                  <a:off x="2510880" y="1165385"/>
                  <a:ext cx="234632" cy="234632"/>
                  <a:chOff x="2483014" y="1114427"/>
                  <a:chExt cx="209550" cy="209550"/>
                </a:xfrm>
              </p:grpSpPr>
              <p:sp>
                <p:nvSpPr>
                  <p:cNvPr id="94" name="椭圆 93"/>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5" name="椭圆 94"/>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6" name="组合 95"/>
                <p:cNvGrpSpPr/>
                <p:nvPr/>
              </p:nvGrpSpPr>
              <p:grpSpPr>
                <a:xfrm>
                  <a:off x="2872124" y="1165385"/>
                  <a:ext cx="234632" cy="234632"/>
                  <a:chOff x="2483014" y="1114427"/>
                  <a:chExt cx="209550" cy="209550"/>
                </a:xfrm>
              </p:grpSpPr>
              <p:sp>
                <p:nvSpPr>
                  <p:cNvPr id="97" name="椭圆 96"/>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98" name="椭圆 97"/>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99" name="组合 98"/>
                <p:cNvGrpSpPr/>
                <p:nvPr/>
              </p:nvGrpSpPr>
              <p:grpSpPr>
                <a:xfrm>
                  <a:off x="3233369" y="1165385"/>
                  <a:ext cx="234632" cy="234632"/>
                  <a:chOff x="2483014" y="1114427"/>
                  <a:chExt cx="209550" cy="209550"/>
                </a:xfrm>
              </p:grpSpPr>
              <p:sp>
                <p:nvSpPr>
                  <p:cNvPr id="100" name="椭圆 99"/>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1" name="椭圆 100"/>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2" name="组合 101"/>
                <p:cNvGrpSpPr/>
                <p:nvPr/>
              </p:nvGrpSpPr>
              <p:grpSpPr>
                <a:xfrm>
                  <a:off x="3594615" y="1165383"/>
                  <a:ext cx="234632" cy="234632"/>
                  <a:chOff x="2483014" y="1114427"/>
                  <a:chExt cx="209550" cy="209550"/>
                </a:xfrm>
              </p:grpSpPr>
              <p:sp>
                <p:nvSpPr>
                  <p:cNvPr id="103" name="椭圆 102"/>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4" name="椭圆 103"/>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5" name="组合 104"/>
                <p:cNvGrpSpPr/>
                <p:nvPr/>
              </p:nvGrpSpPr>
              <p:grpSpPr>
                <a:xfrm>
                  <a:off x="3955858" y="1165384"/>
                  <a:ext cx="234632" cy="234632"/>
                  <a:chOff x="2483014" y="1114427"/>
                  <a:chExt cx="209550" cy="209550"/>
                </a:xfrm>
              </p:grpSpPr>
              <p:sp>
                <p:nvSpPr>
                  <p:cNvPr id="106" name="椭圆 105"/>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07" name="椭圆 106"/>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08" name="组合 107"/>
                <p:cNvGrpSpPr/>
                <p:nvPr/>
              </p:nvGrpSpPr>
              <p:grpSpPr>
                <a:xfrm>
                  <a:off x="4317103" y="1165384"/>
                  <a:ext cx="234632" cy="234632"/>
                  <a:chOff x="2483014" y="1114427"/>
                  <a:chExt cx="209550" cy="209550"/>
                </a:xfrm>
              </p:grpSpPr>
              <p:sp>
                <p:nvSpPr>
                  <p:cNvPr id="109" name="椭圆 108"/>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0" name="椭圆 109"/>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1" name="组合 110"/>
                <p:cNvGrpSpPr/>
                <p:nvPr/>
              </p:nvGrpSpPr>
              <p:grpSpPr>
                <a:xfrm>
                  <a:off x="4678347" y="1165384"/>
                  <a:ext cx="234632" cy="234632"/>
                  <a:chOff x="2483014" y="1114427"/>
                  <a:chExt cx="209550" cy="209550"/>
                </a:xfrm>
              </p:grpSpPr>
              <p:sp>
                <p:nvSpPr>
                  <p:cNvPr id="112" name="椭圆 111"/>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3" name="椭圆 112"/>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4" name="组合 113"/>
                <p:cNvGrpSpPr/>
                <p:nvPr/>
              </p:nvGrpSpPr>
              <p:grpSpPr>
                <a:xfrm>
                  <a:off x="5039590" y="1165384"/>
                  <a:ext cx="234632" cy="234632"/>
                  <a:chOff x="2483014" y="1114427"/>
                  <a:chExt cx="209550" cy="209550"/>
                </a:xfrm>
              </p:grpSpPr>
              <p:sp>
                <p:nvSpPr>
                  <p:cNvPr id="115" name="椭圆 114"/>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6" name="椭圆 115"/>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17" name="组合 116"/>
                <p:cNvGrpSpPr/>
                <p:nvPr/>
              </p:nvGrpSpPr>
              <p:grpSpPr>
                <a:xfrm>
                  <a:off x="5400834" y="1165384"/>
                  <a:ext cx="234632" cy="234632"/>
                  <a:chOff x="2483014" y="1114427"/>
                  <a:chExt cx="209550" cy="209550"/>
                </a:xfrm>
              </p:grpSpPr>
              <p:sp>
                <p:nvSpPr>
                  <p:cNvPr id="118" name="椭圆 117"/>
                  <p:cNvSpPr/>
                  <p:nvPr/>
                </p:nvSpPr>
                <p:spPr>
                  <a:xfrm>
                    <a:off x="2483014" y="1114427"/>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19" name="椭圆 118"/>
                  <p:cNvSpPr/>
                  <p:nvPr/>
                </p:nvSpPr>
                <p:spPr>
                  <a:xfrm>
                    <a:off x="2502060" y="1133475"/>
                    <a:ext cx="171450" cy="171450"/>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nvGrpSpPr>
              <p:cNvPr id="120" name="组合 22"/>
              <p:cNvGrpSpPr/>
              <p:nvPr/>
            </p:nvGrpSpPr>
            <p:grpSpPr>
              <a:xfrm rot="16200000">
                <a:off x="1229146" y="5557309"/>
                <a:ext cx="119576" cy="612586"/>
                <a:chOff x="2244455" y="772894"/>
                <a:chExt cx="94658" cy="485003"/>
              </a:xfrm>
            </p:grpSpPr>
            <p:sp>
              <p:nvSpPr>
                <p:cNvPr id="121" name="圆角矩形 120"/>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2" name="圆角矩形 121"/>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3" name="组合 23"/>
              <p:cNvGrpSpPr/>
              <p:nvPr/>
            </p:nvGrpSpPr>
            <p:grpSpPr>
              <a:xfrm rot="16200000">
                <a:off x="1229146" y="5099253"/>
                <a:ext cx="119576" cy="612586"/>
                <a:chOff x="2244455" y="772894"/>
                <a:chExt cx="94658" cy="485003"/>
              </a:xfrm>
            </p:grpSpPr>
            <p:sp>
              <p:nvSpPr>
                <p:cNvPr id="124" name="圆角矩形 123"/>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5" name="圆角矩形 124"/>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6" name="组合 24"/>
              <p:cNvGrpSpPr/>
              <p:nvPr/>
            </p:nvGrpSpPr>
            <p:grpSpPr>
              <a:xfrm rot="16200000">
                <a:off x="1229146" y="4641198"/>
                <a:ext cx="119576" cy="612586"/>
                <a:chOff x="2244455" y="772894"/>
                <a:chExt cx="94658" cy="485003"/>
              </a:xfrm>
            </p:grpSpPr>
            <p:sp>
              <p:nvSpPr>
                <p:cNvPr id="127" name="圆角矩形 126"/>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28" name="圆角矩形 127"/>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29" name="组合 25"/>
              <p:cNvGrpSpPr/>
              <p:nvPr/>
            </p:nvGrpSpPr>
            <p:grpSpPr>
              <a:xfrm rot="16200000">
                <a:off x="1229146" y="4183143"/>
                <a:ext cx="119576" cy="612586"/>
                <a:chOff x="2244455" y="772894"/>
                <a:chExt cx="94658" cy="485003"/>
              </a:xfrm>
            </p:grpSpPr>
            <p:sp>
              <p:nvSpPr>
                <p:cNvPr id="130" name="圆角矩形 129"/>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1" name="圆角矩形 130"/>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2" name="组合 26"/>
              <p:cNvGrpSpPr/>
              <p:nvPr/>
            </p:nvGrpSpPr>
            <p:grpSpPr>
              <a:xfrm rot="16200000">
                <a:off x="1229146" y="3725089"/>
                <a:ext cx="119576" cy="612586"/>
                <a:chOff x="2244455" y="772894"/>
                <a:chExt cx="94658" cy="485003"/>
              </a:xfrm>
            </p:grpSpPr>
            <p:sp>
              <p:nvSpPr>
                <p:cNvPr id="133" name="圆角矩形 132"/>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4" name="圆角矩形 133"/>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5" name="组合 27"/>
              <p:cNvGrpSpPr/>
              <p:nvPr/>
            </p:nvGrpSpPr>
            <p:grpSpPr>
              <a:xfrm rot="16200000">
                <a:off x="1229146" y="3267031"/>
                <a:ext cx="119576" cy="612586"/>
                <a:chOff x="2244455" y="772894"/>
                <a:chExt cx="94658" cy="485003"/>
              </a:xfrm>
            </p:grpSpPr>
            <p:sp>
              <p:nvSpPr>
                <p:cNvPr id="136" name="圆角矩形 135"/>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37" name="圆角矩形 136"/>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38" name="组合 28"/>
              <p:cNvGrpSpPr/>
              <p:nvPr/>
            </p:nvGrpSpPr>
            <p:grpSpPr>
              <a:xfrm rot="16200000">
                <a:off x="1229145" y="2808975"/>
                <a:ext cx="119576" cy="612586"/>
                <a:chOff x="2244455" y="772894"/>
                <a:chExt cx="94658" cy="485003"/>
              </a:xfrm>
            </p:grpSpPr>
            <p:sp>
              <p:nvSpPr>
                <p:cNvPr id="139" name="圆角矩形 138"/>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0" name="圆角矩形 139"/>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1" name="组合 29"/>
              <p:cNvGrpSpPr/>
              <p:nvPr/>
            </p:nvGrpSpPr>
            <p:grpSpPr>
              <a:xfrm rot="16200000">
                <a:off x="1229146" y="2350922"/>
                <a:ext cx="119576" cy="612586"/>
                <a:chOff x="2244455" y="772894"/>
                <a:chExt cx="94658" cy="485003"/>
              </a:xfrm>
            </p:grpSpPr>
            <p:sp>
              <p:nvSpPr>
                <p:cNvPr id="142" name="圆角矩形 141"/>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3" name="圆角矩形 142"/>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4" name="组合 30"/>
              <p:cNvGrpSpPr/>
              <p:nvPr/>
            </p:nvGrpSpPr>
            <p:grpSpPr>
              <a:xfrm rot="16200000">
                <a:off x="1229146" y="1892869"/>
                <a:ext cx="119576" cy="612586"/>
                <a:chOff x="2244455" y="772894"/>
                <a:chExt cx="94658" cy="485003"/>
              </a:xfrm>
            </p:grpSpPr>
            <p:sp>
              <p:nvSpPr>
                <p:cNvPr id="145" name="圆角矩形 144"/>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6" name="圆角矩形 145"/>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nvGrpSpPr>
              <p:cNvPr id="147" name="组合 31"/>
              <p:cNvGrpSpPr/>
              <p:nvPr/>
            </p:nvGrpSpPr>
            <p:grpSpPr>
              <a:xfrm rot="16200000">
                <a:off x="1229146" y="1434816"/>
                <a:ext cx="119576" cy="612586"/>
                <a:chOff x="2244455" y="772894"/>
                <a:chExt cx="94658" cy="485003"/>
              </a:xfrm>
            </p:grpSpPr>
            <p:sp>
              <p:nvSpPr>
                <p:cNvPr id="148" name="圆角矩形 147"/>
                <p:cNvSpPr/>
                <p:nvPr/>
              </p:nvSpPr>
              <p:spPr>
                <a:xfrm>
                  <a:off x="2244455" y="772894"/>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sp>
              <p:nvSpPr>
                <p:cNvPr id="149" name="圆角矩形 148"/>
                <p:cNvSpPr/>
                <p:nvPr/>
              </p:nvSpPr>
              <p:spPr>
                <a:xfrm>
                  <a:off x="2313407" y="772895"/>
                  <a:ext cx="25706" cy="48500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75">
                    <a:solidFill>
                      <a:prstClr val="white"/>
                    </a:solidFill>
                  </a:endParaRPr>
                </a:p>
              </p:txBody>
            </p:sp>
          </p:grpSp>
        </p:grpSp>
      </p:grpSp>
      <p:sp>
        <p:nvSpPr>
          <p:cNvPr id="6" name="文本框 5"/>
          <p:cNvSpPr txBox="1"/>
          <p:nvPr/>
        </p:nvSpPr>
        <p:spPr>
          <a:xfrm>
            <a:off x="1233593" y="2416387"/>
            <a:ext cx="3780367" cy="18173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2010年3月26日</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酸化油车间油罐爆炸</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3人死亡，其中一人炸飞100米远</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b="1">
                <a:solidFill>
                  <a:srgbClr val="C00000"/>
                </a:solidFill>
                <a:latin typeface="微软雅黑" panose="020B0503020204020204" charset="-122"/>
                <a:ea typeface="微软雅黑" panose="020B0503020204020204" charset="-122"/>
              </a:rPr>
              <a:t>动火作业</a:t>
            </a:r>
            <a:r>
              <a:rPr lang="zh-CN" altLang="en-US" sz="1865">
                <a:solidFill>
                  <a:schemeClr val="tx1">
                    <a:lumMod val="75000"/>
                    <a:lumOff val="25000"/>
                  </a:schemeClr>
                </a:solidFill>
                <a:latin typeface="微软雅黑" panose="020B0503020204020204" charset="-122"/>
                <a:ea typeface="微软雅黑" panose="020B0503020204020204" charset="-122"/>
              </a:rPr>
              <a:t>引爆挥发性气体爆炸</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tretch>
            <a:fillRect/>
          </a:stretch>
        </p:blipFill>
        <p:spPr>
          <a:xfrm>
            <a:off x="5883487" y="2750820"/>
            <a:ext cx="5296747" cy="3483187"/>
          </a:xfrm>
          <a:prstGeom prst="rect">
            <a:avLst/>
          </a:prstGeom>
        </p:spPr>
      </p:pic>
    </p:spTree>
  </p:cSld>
  <p:clrMapOvr>
    <a:masterClrMapping/>
  </p:clrMapOvr>
  <p:transition advTm="0">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072467" y="1841500"/>
            <a:ext cx="4681220"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班组危险作业过程中的监督检查</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 name="任意多边形 2"/>
          <p:cNvSpPr/>
          <p:nvPr>
            <p:custDataLst>
              <p:tags r:id="rId1"/>
            </p:custDataLst>
          </p:nvPr>
        </p:nvSpPr>
        <p:spPr bwMode="auto">
          <a:xfrm>
            <a:off x="1464733" y="1723813"/>
            <a:ext cx="9719733" cy="4575387"/>
          </a:xfrm>
          <a:custGeom>
            <a:avLst/>
            <a:gdLst>
              <a:gd name="connsiteX0" fmla="*/ 0 w 9505056"/>
              <a:gd name="connsiteY0" fmla="*/ 0 h 4452528"/>
              <a:gd name="connsiteX1" fmla="*/ 3996443 w 9505056"/>
              <a:gd name="connsiteY1" fmla="*/ 0 h 4452528"/>
              <a:gd name="connsiteX2" fmla="*/ 3996443 w 9505056"/>
              <a:gd name="connsiteY2" fmla="*/ 217767 h 4452528"/>
              <a:gd name="connsiteX3" fmla="*/ 5508611 w 9505056"/>
              <a:gd name="connsiteY3" fmla="*/ 217767 h 4452528"/>
              <a:gd name="connsiteX4" fmla="*/ 5508611 w 9505056"/>
              <a:gd name="connsiteY4" fmla="*/ 0 h 4452528"/>
              <a:gd name="connsiteX5" fmla="*/ 9505056 w 9505056"/>
              <a:gd name="connsiteY5" fmla="*/ 0 h 4452528"/>
              <a:gd name="connsiteX6" fmla="*/ 9505056 w 9505056"/>
              <a:gd name="connsiteY6" fmla="*/ 4452528 h 4452528"/>
              <a:gd name="connsiteX7" fmla="*/ 0 w 9505056"/>
              <a:gd name="connsiteY7" fmla="*/ 4452528 h 4452528"/>
              <a:gd name="connsiteX0-1" fmla="*/ 5508611 w 9505056"/>
              <a:gd name="connsiteY0-2" fmla="*/ 217767 h 4452528"/>
              <a:gd name="connsiteX1-3" fmla="*/ 5508611 w 9505056"/>
              <a:gd name="connsiteY1-4" fmla="*/ 0 h 4452528"/>
              <a:gd name="connsiteX2-5" fmla="*/ 9505056 w 9505056"/>
              <a:gd name="connsiteY2-6" fmla="*/ 0 h 4452528"/>
              <a:gd name="connsiteX3-7" fmla="*/ 9505056 w 9505056"/>
              <a:gd name="connsiteY3-8" fmla="*/ 4452528 h 4452528"/>
              <a:gd name="connsiteX4-9" fmla="*/ 0 w 9505056"/>
              <a:gd name="connsiteY4-10" fmla="*/ 4452528 h 4452528"/>
              <a:gd name="connsiteX5-11" fmla="*/ 0 w 9505056"/>
              <a:gd name="connsiteY5-12" fmla="*/ 0 h 4452528"/>
              <a:gd name="connsiteX6-13" fmla="*/ 3996443 w 9505056"/>
              <a:gd name="connsiteY6-14" fmla="*/ 0 h 4452528"/>
              <a:gd name="connsiteX7-15" fmla="*/ 4087883 w 9505056"/>
              <a:gd name="connsiteY7-16" fmla="*/ 309207 h 4452528"/>
              <a:gd name="connsiteX0-17" fmla="*/ 5508611 w 9505056"/>
              <a:gd name="connsiteY0-18" fmla="*/ 217767 h 4452528"/>
              <a:gd name="connsiteX1-19" fmla="*/ 5508611 w 9505056"/>
              <a:gd name="connsiteY1-20" fmla="*/ 0 h 4452528"/>
              <a:gd name="connsiteX2-21" fmla="*/ 9505056 w 9505056"/>
              <a:gd name="connsiteY2-22" fmla="*/ 0 h 4452528"/>
              <a:gd name="connsiteX3-23" fmla="*/ 9505056 w 9505056"/>
              <a:gd name="connsiteY3-24" fmla="*/ 4452528 h 4452528"/>
              <a:gd name="connsiteX4-25" fmla="*/ 0 w 9505056"/>
              <a:gd name="connsiteY4-26" fmla="*/ 4452528 h 4452528"/>
              <a:gd name="connsiteX5-27" fmla="*/ 0 w 9505056"/>
              <a:gd name="connsiteY5-28" fmla="*/ 0 h 4452528"/>
              <a:gd name="connsiteX6-29" fmla="*/ 3996443 w 9505056"/>
              <a:gd name="connsiteY6-30" fmla="*/ 0 h 4452528"/>
              <a:gd name="connsiteX0-31" fmla="*/ 5508611 w 9505056"/>
              <a:gd name="connsiteY0-32" fmla="*/ 0 h 4452528"/>
              <a:gd name="connsiteX1-33" fmla="*/ 9505056 w 9505056"/>
              <a:gd name="connsiteY1-34" fmla="*/ 0 h 4452528"/>
              <a:gd name="connsiteX2-35" fmla="*/ 9505056 w 9505056"/>
              <a:gd name="connsiteY2-36" fmla="*/ 4452528 h 4452528"/>
              <a:gd name="connsiteX3-37" fmla="*/ 0 w 9505056"/>
              <a:gd name="connsiteY3-38" fmla="*/ 4452528 h 4452528"/>
              <a:gd name="connsiteX4-39" fmla="*/ 0 w 9505056"/>
              <a:gd name="connsiteY4-40" fmla="*/ 0 h 4452528"/>
              <a:gd name="connsiteX5-41" fmla="*/ 3996443 w 9505056"/>
              <a:gd name="connsiteY5-42" fmla="*/ 0 h 4452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505056" h="4452528">
                <a:moveTo>
                  <a:pt x="5508611" y="0"/>
                </a:moveTo>
                <a:lnTo>
                  <a:pt x="9505056" y="0"/>
                </a:lnTo>
                <a:lnTo>
                  <a:pt x="9505056" y="4452528"/>
                </a:lnTo>
                <a:lnTo>
                  <a:pt x="0" y="4452528"/>
                </a:lnTo>
                <a:lnTo>
                  <a:pt x="0" y="0"/>
                </a:lnTo>
                <a:lnTo>
                  <a:pt x="3996443" y="0"/>
                </a:lnTo>
              </a:path>
            </a:pathLst>
          </a:custGeom>
          <a:noFill/>
          <a:ln w="98425" cap="rnd">
            <a:solidFill>
              <a:schemeClr val="tx2">
                <a:alpha val="21000"/>
              </a:schemeClr>
            </a:solidFill>
            <a:round/>
          </a:ln>
        </p:spPr>
        <p:txBody>
          <a:bodyPr anchor="ctr"/>
          <a:lstStyle/>
          <a:p>
            <a:pPr algn="ctr"/>
          </a:p>
        </p:txBody>
      </p:sp>
      <p:sp>
        <p:nvSpPr>
          <p:cNvPr id="6" name="矩形 5"/>
          <p:cNvSpPr/>
          <p:nvPr>
            <p:custDataLst>
              <p:tags r:id="rId2"/>
            </p:custDataLst>
          </p:nvPr>
        </p:nvSpPr>
        <p:spPr bwMode="auto">
          <a:xfrm>
            <a:off x="1637453" y="2398607"/>
            <a:ext cx="9362440" cy="504613"/>
          </a:xfrm>
          <a:prstGeom prst="rect">
            <a:avLst/>
          </a:prstGeom>
          <a:noFill/>
          <a:ln w="12700" cap="flat" cmpd="sng" algn="ctr">
            <a:solidFill>
              <a:schemeClr val="accent1">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7" name="矩形 6"/>
          <p:cNvSpPr/>
          <p:nvPr>
            <p:custDataLst>
              <p:tags r:id="rId3"/>
            </p:custDataLst>
          </p:nvPr>
        </p:nvSpPr>
        <p:spPr bwMode="auto">
          <a:xfrm>
            <a:off x="1637453" y="3158067"/>
            <a:ext cx="9362440" cy="504613"/>
          </a:xfrm>
          <a:prstGeom prst="rect">
            <a:avLst/>
          </a:prstGeom>
          <a:noFill/>
          <a:ln w="12700" cap="flat" cmpd="sng" algn="ctr">
            <a:solidFill>
              <a:schemeClr val="accent2">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8" name="矩形 7"/>
          <p:cNvSpPr/>
          <p:nvPr>
            <p:custDataLst>
              <p:tags r:id="rId4"/>
            </p:custDataLst>
          </p:nvPr>
        </p:nvSpPr>
        <p:spPr bwMode="auto">
          <a:xfrm>
            <a:off x="1637453" y="3917527"/>
            <a:ext cx="9362440" cy="504613"/>
          </a:xfrm>
          <a:prstGeom prst="rect">
            <a:avLst/>
          </a:prstGeom>
          <a:noFill/>
          <a:ln w="12700" cap="flat" cmpd="sng" algn="ctr">
            <a:solidFill>
              <a:schemeClr val="accent3">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dirty="0">
              <a:latin typeface="微软雅黑" panose="020B0503020204020204" charset="-122"/>
              <a:ea typeface="微软雅黑" panose="020B0503020204020204" charset="-122"/>
            </a:endParaRPr>
          </a:p>
        </p:txBody>
      </p:sp>
      <p:sp>
        <p:nvSpPr>
          <p:cNvPr id="9" name="矩形 8"/>
          <p:cNvSpPr/>
          <p:nvPr>
            <p:custDataLst>
              <p:tags r:id="rId5"/>
            </p:custDataLst>
          </p:nvPr>
        </p:nvSpPr>
        <p:spPr bwMode="auto">
          <a:xfrm>
            <a:off x="1637453" y="4678680"/>
            <a:ext cx="9362440" cy="504613"/>
          </a:xfrm>
          <a:prstGeom prst="rect">
            <a:avLst/>
          </a:prstGeom>
          <a:noFill/>
          <a:ln w="12700" cap="flat" cmpd="sng" algn="ctr">
            <a:solidFill>
              <a:schemeClr val="accent4">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11" name="矩形 10"/>
          <p:cNvSpPr/>
          <p:nvPr>
            <p:custDataLst>
              <p:tags r:id="rId6"/>
            </p:custDataLst>
          </p:nvPr>
        </p:nvSpPr>
        <p:spPr bwMode="auto">
          <a:xfrm>
            <a:off x="1637453" y="5438140"/>
            <a:ext cx="9362440" cy="504613"/>
          </a:xfrm>
          <a:prstGeom prst="rect">
            <a:avLst/>
          </a:prstGeom>
          <a:noFill/>
          <a:ln w="12700" cap="flat" cmpd="sng" algn="ctr">
            <a:solidFill>
              <a:schemeClr val="accent5">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12" name="矩形 11"/>
          <p:cNvSpPr/>
          <p:nvPr>
            <p:custDataLst>
              <p:tags r:id="rId7"/>
            </p:custDataLst>
          </p:nvPr>
        </p:nvSpPr>
        <p:spPr bwMode="auto">
          <a:xfrm>
            <a:off x="1637453" y="2398607"/>
            <a:ext cx="1289473" cy="504613"/>
          </a:xfrm>
          <a:prstGeom prst="rect">
            <a:avLst/>
          </a:prstGeom>
          <a:noFill/>
          <a:ln w="12700">
            <a:solidFill>
              <a:srgbClr val="C00000"/>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none" lIns="91440" tIns="45720" rIns="91440" bIns="45720" anchor="ctr" anchorCtr="1" forceAA="0" compatLnSpc="1">
            <a:normAutofit/>
          </a:bodyPr>
          <a:lstStyle/>
          <a:p>
            <a:pPr algn="l"/>
            <a:r>
              <a:rPr lang="en-US" altLang="zh-CN" sz="1735" b="1">
                <a:solidFill>
                  <a:schemeClr val="tx1">
                    <a:lumMod val="75000"/>
                    <a:lumOff val="25000"/>
                  </a:schemeClr>
                </a:solidFill>
                <a:latin typeface="微软雅黑" panose="020B0503020204020204" charset="-122"/>
                <a:ea typeface="微软雅黑" panose="020B0503020204020204" charset="-122"/>
              </a:rPr>
              <a:t>01</a:t>
            </a:r>
            <a:endParaRPr lang="en-US" altLang="zh-CN" sz="1735" b="1">
              <a:solidFill>
                <a:schemeClr val="tx1">
                  <a:lumMod val="75000"/>
                  <a:lumOff val="25000"/>
                </a:schemeClr>
              </a:solidFill>
              <a:latin typeface="微软雅黑" panose="020B0503020204020204" charset="-122"/>
              <a:ea typeface="微软雅黑" panose="020B0503020204020204" charset="-122"/>
            </a:endParaRPr>
          </a:p>
        </p:txBody>
      </p:sp>
      <p:sp>
        <p:nvSpPr>
          <p:cNvPr id="14" name="矩形 13"/>
          <p:cNvSpPr/>
          <p:nvPr>
            <p:custDataLst>
              <p:tags r:id="rId8"/>
            </p:custDataLst>
          </p:nvPr>
        </p:nvSpPr>
        <p:spPr bwMode="auto">
          <a:xfrm>
            <a:off x="1637453" y="3158067"/>
            <a:ext cx="1289473" cy="504613"/>
          </a:xfrm>
          <a:prstGeom prst="rect">
            <a:avLst/>
          </a:prstGeom>
          <a:noFill/>
          <a:ln w="19050">
            <a:noFill/>
            <a:round/>
          </a:ln>
        </p:spPr>
        <p:txBody>
          <a:bodyPr rot="0" spcFirstLastPara="0" vert="horz" wrap="none" lIns="91440" tIns="45720" rIns="91440" bIns="45720" anchor="ctr" anchorCtr="1" forceAA="0" compatLnSpc="1">
            <a:normAutofit/>
          </a:bodyPr>
          <a:lstStyle/>
          <a:p>
            <a:pPr algn="l"/>
            <a:r>
              <a:rPr lang="en-US" altLang="zh-CN" sz="1735" b="1">
                <a:solidFill>
                  <a:schemeClr val="accent2">
                    <a:lumMod val="100000"/>
                  </a:schemeClr>
                </a:solidFill>
                <a:latin typeface="微软雅黑" panose="020B0503020204020204" charset="-122"/>
                <a:ea typeface="微软雅黑" panose="020B0503020204020204" charset="-122"/>
              </a:rPr>
              <a:t>02</a:t>
            </a:r>
            <a:endParaRPr lang="en-US" altLang="zh-CN" sz="1735" b="1">
              <a:solidFill>
                <a:schemeClr val="accent2">
                  <a:lumMod val="100000"/>
                </a:schemeClr>
              </a:solidFill>
              <a:latin typeface="微软雅黑" panose="020B0503020204020204" charset="-122"/>
              <a:ea typeface="微软雅黑" panose="020B0503020204020204" charset="-122"/>
            </a:endParaRPr>
          </a:p>
        </p:txBody>
      </p:sp>
      <p:sp>
        <p:nvSpPr>
          <p:cNvPr id="18" name="矩形 17"/>
          <p:cNvSpPr/>
          <p:nvPr>
            <p:custDataLst>
              <p:tags r:id="rId9"/>
            </p:custDataLst>
          </p:nvPr>
        </p:nvSpPr>
        <p:spPr bwMode="auto">
          <a:xfrm>
            <a:off x="1637453" y="3917527"/>
            <a:ext cx="1289473" cy="504613"/>
          </a:xfrm>
          <a:prstGeom prst="rect">
            <a:avLst/>
          </a:prstGeom>
          <a:noFill/>
          <a:ln w="19050">
            <a:noFill/>
            <a:round/>
          </a:ln>
        </p:spPr>
        <p:txBody>
          <a:bodyPr rot="0" spcFirstLastPara="0" vert="horz" wrap="none" lIns="91440" tIns="45720" rIns="91440" bIns="45720" anchor="ctr" anchorCtr="1" forceAA="0" compatLnSpc="1">
            <a:normAutofit/>
          </a:bodyPr>
          <a:lstStyle/>
          <a:p>
            <a:pPr algn="l"/>
            <a:r>
              <a:rPr lang="en-US" altLang="zh-CN" sz="1735" b="1">
                <a:solidFill>
                  <a:schemeClr val="accent3">
                    <a:lumMod val="100000"/>
                  </a:schemeClr>
                </a:solidFill>
                <a:latin typeface="微软雅黑" panose="020B0503020204020204" charset="-122"/>
                <a:ea typeface="微软雅黑" panose="020B0503020204020204" charset="-122"/>
              </a:rPr>
              <a:t>03</a:t>
            </a:r>
            <a:endParaRPr lang="en-US" altLang="zh-CN" sz="1735" b="1">
              <a:solidFill>
                <a:schemeClr val="accent3">
                  <a:lumMod val="100000"/>
                </a:schemeClr>
              </a:solidFill>
              <a:latin typeface="微软雅黑" panose="020B0503020204020204" charset="-122"/>
              <a:ea typeface="微软雅黑" panose="020B0503020204020204" charset="-122"/>
            </a:endParaRPr>
          </a:p>
        </p:txBody>
      </p:sp>
      <p:sp>
        <p:nvSpPr>
          <p:cNvPr id="20" name="矩形 19"/>
          <p:cNvSpPr/>
          <p:nvPr>
            <p:custDataLst>
              <p:tags r:id="rId10"/>
            </p:custDataLst>
          </p:nvPr>
        </p:nvSpPr>
        <p:spPr bwMode="auto">
          <a:xfrm>
            <a:off x="1637453" y="4678680"/>
            <a:ext cx="1289473" cy="504613"/>
          </a:xfrm>
          <a:prstGeom prst="rect">
            <a:avLst/>
          </a:prstGeom>
          <a:noFill/>
          <a:ln w="19050">
            <a:noFill/>
            <a:round/>
          </a:ln>
        </p:spPr>
        <p:txBody>
          <a:bodyPr rot="0" spcFirstLastPara="0" vert="horz" wrap="none" lIns="91440" tIns="45720" rIns="91440" bIns="45720" anchor="ctr" anchorCtr="1" forceAA="0" compatLnSpc="1">
            <a:normAutofit/>
          </a:bodyPr>
          <a:lstStyle/>
          <a:p>
            <a:pPr algn="l"/>
            <a:r>
              <a:rPr lang="en-US" altLang="zh-CN" sz="1735" b="1">
                <a:solidFill>
                  <a:schemeClr val="accent4">
                    <a:lumMod val="100000"/>
                  </a:schemeClr>
                </a:solidFill>
                <a:latin typeface="微软雅黑" panose="020B0503020204020204" charset="-122"/>
                <a:ea typeface="微软雅黑" panose="020B0503020204020204" charset="-122"/>
              </a:rPr>
              <a:t>04</a:t>
            </a:r>
            <a:endParaRPr lang="en-US" altLang="zh-CN" sz="1735" b="1">
              <a:solidFill>
                <a:schemeClr val="accent4">
                  <a:lumMod val="100000"/>
                </a:schemeClr>
              </a:solidFill>
              <a:latin typeface="微软雅黑" panose="020B0503020204020204" charset="-122"/>
              <a:ea typeface="微软雅黑" panose="020B0503020204020204" charset="-122"/>
            </a:endParaRPr>
          </a:p>
        </p:txBody>
      </p:sp>
      <p:sp>
        <p:nvSpPr>
          <p:cNvPr id="25" name="矩形 24"/>
          <p:cNvSpPr/>
          <p:nvPr>
            <p:custDataLst>
              <p:tags r:id="rId11"/>
            </p:custDataLst>
          </p:nvPr>
        </p:nvSpPr>
        <p:spPr bwMode="auto">
          <a:xfrm>
            <a:off x="1637453" y="5438140"/>
            <a:ext cx="1289473" cy="504613"/>
          </a:xfrm>
          <a:prstGeom prst="rect">
            <a:avLst/>
          </a:prstGeom>
          <a:noFill/>
          <a:ln w="12700">
            <a:solidFill>
              <a:schemeClr val="bg1">
                <a:lumMod val="50000"/>
              </a:schemeClr>
            </a:solidFill>
            <a:round/>
          </a:ln>
        </p:spPr>
        <p:txBody>
          <a:bodyPr rot="0" spcFirstLastPara="0" vert="horz" wrap="none" lIns="91440" tIns="45720" rIns="91440" bIns="45720" anchor="ctr" anchorCtr="1" forceAA="0" compatLnSpc="1">
            <a:normAutofit/>
          </a:bodyPr>
          <a:lstStyle/>
          <a:p>
            <a:pPr algn="l"/>
            <a:r>
              <a:rPr lang="en-US" altLang="zh-CN" sz="1735" b="1">
                <a:solidFill>
                  <a:schemeClr val="tx1">
                    <a:lumMod val="75000"/>
                    <a:lumOff val="25000"/>
                  </a:schemeClr>
                </a:solidFill>
                <a:latin typeface="微软雅黑" panose="020B0503020204020204" charset="-122"/>
                <a:ea typeface="微软雅黑" panose="020B0503020204020204" charset="-122"/>
              </a:rPr>
              <a:t>05</a:t>
            </a:r>
            <a:endParaRPr lang="en-US" altLang="zh-CN" sz="1735" b="1">
              <a:solidFill>
                <a:schemeClr val="tx1">
                  <a:lumMod val="75000"/>
                  <a:lumOff val="25000"/>
                </a:schemeClr>
              </a:solidFill>
              <a:latin typeface="微软雅黑" panose="020B0503020204020204" charset="-122"/>
              <a:ea typeface="微软雅黑" panose="020B0503020204020204" charset="-122"/>
            </a:endParaRPr>
          </a:p>
        </p:txBody>
      </p:sp>
      <p:cxnSp>
        <p:nvCxnSpPr>
          <p:cNvPr id="26" name="直接连接符 25"/>
          <p:cNvCxnSpPr/>
          <p:nvPr>
            <p:custDataLst>
              <p:tags r:id="rId12"/>
            </p:custDataLst>
          </p:nvPr>
        </p:nvCxnSpPr>
        <p:spPr>
          <a:xfrm>
            <a:off x="2927773" y="2430780"/>
            <a:ext cx="0" cy="441113"/>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3"/>
            </p:custDataLst>
          </p:nvPr>
        </p:nvCxnSpPr>
        <p:spPr>
          <a:xfrm>
            <a:off x="2927773" y="3190240"/>
            <a:ext cx="0" cy="441113"/>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4"/>
            </p:custDataLst>
          </p:nvPr>
        </p:nvCxnSpPr>
        <p:spPr>
          <a:xfrm>
            <a:off x="2927773" y="3949700"/>
            <a:ext cx="0" cy="441113"/>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5"/>
            </p:custDataLst>
          </p:nvPr>
        </p:nvCxnSpPr>
        <p:spPr>
          <a:xfrm>
            <a:off x="2927773" y="4710007"/>
            <a:ext cx="0" cy="441113"/>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6"/>
            </p:custDataLst>
          </p:nvPr>
        </p:nvCxnSpPr>
        <p:spPr>
          <a:xfrm>
            <a:off x="2927773" y="5469467"/>
            <a:ext cx="0" cy="441113"/>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矩形 30"/>
          <p:cNvSpPr/>
          <p:nvPr>
            <p:custDataLst>
              <p:tags r:id="rId17"/>
            </p:custDataLst>
          </p:nvPr>
        </p:nvSpPr>
        <p:spPr bwMode="auto">
          <a:xfrm>
            <a:off x="2927773" y="2398607"/>
            <a:ext cx="8072120" cy="504613"/>
          </a:xfrm>
          <a:prstGeom prst="rect">
            <a:avLst/>
          </a:prstGeom>
          <a:noFill/>
          <a:ln w="12700">
            <a:solidFill>
              <a:srgbClr val="C00000"/>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2" name="矩形 31"/>
          <p:cNvSpPr/>
          <p:nvPr>
            <p:custDataLst>
              <p:tags r:id="rId18"/>
            </p:custDataLst>
          </p:nvPr>
        </p:nvSpPr>
        <p:spPr bwMode="auto">
          <a:xfrm>
            <a:off x="2927773" y="3158067"/>
            <a:ext cx="8072120" cy="504613"/>
          </a:xfrm>
          <a:prstGeom prst="rect">
            <a:avLst/>
          </a:prstGeom>
          <a:noFill/>
          <a:ln w="19050">
            <a:no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3" name="矩形 32"/>
          <p:cNvSpPr/>
          <p:nvPr>
            <p:custDataLst>
              <p:tags r:id="rId19"/>
            </p:custDataLst>
          </p:nvPr>
        </p:nvSpPr>
        <p:spPr bwMode="auto">
          <a:xfrm>
            <a:off x="2927773" y="3917527"/>
            <a:ext cx="8072120" cy="504613"/>
          </a:xfrm>
          <a:prstGeom prst="rect">
            <a:avLst/>
          </a:prstGeom>
          <a:noFill/>
          <a:ln w="19050">
            <a:no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4" name="矩形 33"/>
          <p:cNvSpPr/>
          <p:nvPr>
            <p:custDataLst>
              <p:tags r:id="rId20"/>
            </p:custDataLst>
          </p:nvPr>
        </p:nvSpPr>
        <p:spPr bwMode="auto">
          <a:xfrm>
            <a:off x="2927773" y="4678680"/>
            <a:ext cx="8072120" cy="504613"/>
          </a:xfrm>
          <a:prstGeom prst="rect">
            <a:avLst/>
          </a:prstGeom>
          <a:noFill/>
          <a:ln w="19050">
            <a:no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5" name="矩形 34"/>
          <p:cNvSpPr/>
          <p:nvPr>
            <p:custDataLst>
              <p:tags r:id="rId21"/>
            </p:custDataLst>
          </p:nvPr>
        </p:nvSpPr>
        <p:spPr bwMode="auto">
          <a:xfrm>
            <a:off x="2927773" y="5438140"/>
            <a:ext cx="8072120" cy="504613"/>
          </a:xfrm>
          <a:prstGeom prst="rect">
            <a:avLst/>
          </a:prstGeom>
          <a:noFill/>
          <a:ln w="12700">
            <a:solidFill>
              <a:schemeClr val="bg1">
                <a:lumMod val="50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8" name="文本框 37"/>
          <p:cNvSpPr txBox="1"/>
          <p:nvPr/>
        </p:nvSpPr>
        <p:spPr>
          <a:xfrm>
            <a:off x="3132667" y="2456180"/>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危险作业是否办理了作业许可</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39" name="文本框 38"/>
          <p:cNvSpPr txBox="1"/>
          <p:nvPr/>
        </p:nvSpPr>
        <p:spPr>
          <a:xfrm>
            <a:off x="3132667" y="3242733"/>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作业单位监护人员是否到位</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40" name="文本框 39"/>
          <p:cNvSpPr txBox="1"/>
          <p:nvPr/>
        </p:nvSpPr>
        <p:spPr>
          <a:xfrm>
            <a:off x="3132667" y="4002193"/>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作业单位是否对作业人员进行了现场安全教育和作业的技术交底</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41" name="文本框 40"/>
          <p:cNvSpPr txBox="1"/>
          <p:nvPr/>
        </p:nvSpPr>
        <p:spPr>
          <a:xfrm>
            <a:off x="3132667" y="4762500"/>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作业人员是否持证上岗，是否按照技术交底要求实施，有无违章作业</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42" name="文本框 41"/>
          <p:cNvSpPr txBox="1"/>
          <p:nvPr/>
        </p:nvSpPr>
        <p:spPr>
          <a:xfrm>
            <a:off x="3132667" y="5496560"/>
            <a:ext cx="7866380"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作业人员是否了解作业中存在的危险、危害因素，是否了解相应的防范措施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Tree>
    <p:custDataLst>
      <p:tags r:id="rId22"/>
    </p:custDataLst>
  </p:cSld>
  <p:clrMapOvr>
    <a:masterClrMapping/>
  </p:clrMapOvr>
  <p:transition advTm="0">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（1）动火作业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4072467" y="1841500"/>
            <a:ext cx="4681220" cy="378460"/>
          </a:xfrm>
          <a:prstGeom prst="rect">
            <a:avLst/>
          </a:prstGeom>
          <a:noFill/>
        </p:spPr>
        <p:txBody>
          <a:bodyPr wrap="square" rtlCol="0" anchor="t">
            <a:spAutoFit/>
          </a:bodyPr>
          <a:lstStyle/>
          <a:p>
            <a:pPr algn="ctr"/>
            <a:r>
              <a:rPr lang="zh-CN" altLang="en-US" sz="1865" b="1">
                <a:solidFill>
                  <a:schemeClr val="tx1">
                    <a:lumMod val="75000"/>
                    <a:lumOff val="25000"/>
                  </a:schemeClr>
                </a:solidFill>
                <a:latin typeface="微软雅黑" panose="020B0503020204020204" charset="-122"/>
                <a:ea typeface="微软雅黑" panose="020B0503020204020204" charset="-122"/>
              </a:rPr>
              <a:t>班组危险作业过程中的监督检查</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 name="任意多边形 2"/>
          <p:cNvSpPr/>
          <p:nvPr>
            <p:custDataLst>
              <p:tags r:id="rId1"/>
            </p:custDataLst>
          </p:nvPr>
        </p:nvSpPr>
        <p:spPr bwMode="auto">
          <a:xfrm>
            <a:off x="1464733" y="1723813"/>
            <a:ext cx="9719733" cy="4575387"/>
          </a:xfrm>
          <a:custGeom>
            <a:avLst/>
            <a:gdLst>
              <a:gd name="connsiteX0" fmla="*/ 0 w 9505056"/>
              <a:gd name="connsiteY0" fmla="*/ 0 h 4452528"/>
              <a:gd name="connsiteX1" fmla="*/ 3996443 w 9505056"/>
              <a:gd name="connsiteY1" fmla="*/ 0 h 4452528"/>
              <a:gd name="connsiteX2" fmla="*/ 3996443 w 9505056"/>
              <a:gd name="connsiteY2" fmla="*/ 217767 h 4452528"/>
              <a:gd name="connsiteX3" fmla="*/ 5508611 w 9505056"/>
              <a:gd name="connsiteY3" fmla="*/ 217767 h 4452528"/>
              <a:gd name="connsiteX4" fmla="*/ 5508611 w 9505056"/>
              <a:gd name="connsiteY4" fmla="*/ 0 h 4452528"/>
              <a:gd name="connsiteX5" fmla="*/ 9505056 w 9505056"/>
              <a:gd name="connsiteY5" fmla="*/ 0 h 4452528"/>
              <a:gd name="connsiteX6" fmla="*/ 9505056 w 9505056"/>
              <a:gd name="connsiteY6" fmla="*/ 4452528 h 4452528"/>
              <a:gd name="connsiteX7" fmla="*/ 0 w 9505056"/>
              <a:gd name="connsiteY7" fmla="*/ 4452528 h 4452528"/>
              <a:gd name="connsiteX0-1" fmla="*/ 5508611 w 9505056"/>
              <a:gd name="connsiteY0-2" fmla="*/ 217767 h 4452528"/>
              <a:gd name="connsiteX1-3" fmla="*/ 5508611 w 9505056"/>
              <a:gd name="connsiteY1-4" fmla="*/ 0 h 4452528"/>
              <a:gd name="connsiteX2-5" fmla="*/ 9505056 w 9505056"/>
              <a:gd name="connsiteY2-6" fmla="*/ 0 h 4452528"/>
              <a:gd name="connsiteX3-7" fmla="*/ 9505056 w 9505056"/>
              <a:gd name="connsiteY3-8" fmla="*/ 4452528 h 4452528"/>
              <a:gd name="connsiteX4-9" fmla="*/ 0 w 9505056"/>
              <a:gd name="connsiteY4-10" fmla="*/ 4452528 h 4452528"/>
              <a:gd name="connsiteX5-11" fmla="*/ 0 w 9505056"/>
              <a:gd name="connsiteY5-12" fmla="*/ 0 h 4452528"/>
              <a:gd name="connsiteX6-13" fmla="*/ 3996443 w 9505056"/>
              <a:gd name="connsiteY6-14" fmla="*/ 0 h 4452528"/>
              <a:gd name="connsiteX7-15" fmla="*/ 4087883 w 9505056"/>
              <a:gd name="connsiteY7-16" fmla="*/ 309207 h 4452528"/>
              <a:gd name="connsiteX0-17" fmla="*/ 5508611 w 9505056"/>
              <a:gd name="connsiteY0-18" fmla="*/ 217767 h 4452528"/>
              <a:gd name="connsiteX1-19" fmla="*/ 5508611 w 9505056"/>
              <a:gd name="connsiteY1-20" fmla="*/ 0 h 4452528"/>
              <a:gd name="connsiteX2-21" fmla="*/ 9505056 w 9505056"/>
              <a:gd name="connsiteY2-22" fmla="*/ 0 h 4452528"/>
              <a:gd name="connsiteX3-23" fmla="*/ 9505056 w 9505056"/>
              <a:gd name="connsiteY3-24" fmla="*/ 4452528 h 4452528"/>
              <a:gd name="connsiteX4-25" fmla="*/ 0 w 9505056"/>
              <a:gd name="connsiteY4-26" fmla="*/ 4452528 h 4452528"/>
              <a:gd name="connsiteX5-27" fmla="*/ 0 w 9505056"/>
              <a:gd name="connsiteY5-28" fmla="*/ 0 h 4452528"/>
              <a:gd name="connsiteX6-29" fmla="*/ 3996443 w 9505056"/>
              <a:gd name="connsiteY6-30" fmla="*/ 0 h 4452528"/>
              <a:gd name="connsiteX0-31" fmla="*/ 5508611 w 9505056"/>
              <a:gd name="connsiteY0-32" fmla="*/ 0 h 4452528"/>
              <a:gd name="connsiteX1-33" fmla="*/ 9505056 w 9505056"/>
              <a:gd name="connsiteY1-34" fmla="*/ 0 h 4452528"/>
              <a:gd name="connsiteX2-35" fmla="*/ 9505056 w 9505056"/>
              <a:gd name="connsiteY2-36" fmla="*/ 4452528 h 4452528"/>
              <a:gd name="connsiteX3-37" fmla="*/ 0 w 9505056"/>
              <a:gd name="connsiteY3-38" fmla="*/ 4452528 h 4452528"/>
              <a:gd name="connsiteX4-39" fmla="*/ 0 w 9505056"/>
              <a:gd name="connsiteY4-40" fmla="*/ 0 h 4452528"/>
              <a:gd name="connsiteX5-41" fmla="*/ 3996443 w 9505056"/>
              <a:gd name="connsiteY5-42" fmla="*/ 0 h 44525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9505056" h="4452528">
                <a:moveTo>
                  <a:pt x="5508611" y="0"/>
                </a:moveTo>
                <a:lnTo>
                  <a:pt x="9505056" y="0"/>
                </a:lnTo>
                <a:lnTo>
                  <a:pt x="9505056" y="4452528"/>
                </a:lnTo>
                <a:lnTo>
                  <a:pt x="0" y="4452528"/>
                </a:lnTo>
                <a:lnTo>
                  <a:pt x="0" y="0"/>
                </a:lnTo>
                <a:lnTo>
                  <a:pt x="3996443" y="0"/>
                </a:lnTo>
              </a:path>
            </a:pathLst>
          </a:custGeom>
          <a:noFill/>
          <a:ln w="98425" cap="rnd">
            <a:solidFill>
              <a:schemeClr val="tx2">
                <a:alpha val="21000"/>
              </a:schemeClr>
            </a:solidFill>
            <a:round/>
          </a:ln>
        </p:spPr>
        <p:txBody>
          <a:bodyPr anchor="ctr"/>
          <a:lstStyle/>
          <a:p>
            <a:pPr algn="ctr"/>
          </a:p>
        </p:txBody>
      </p:sp>
      <p:sp>
        <p:nvSpPr>
          <p:cNvPr id="6" name="矩形 5"/>
          <p:cNvSpPr/>
          <p:nvPr>
            <p:custDataLst>
              <p:tags r:id="rId2"/>
            </p:custDataLst>
          </p:nvPr>
        </p:nvSpPr>
        <p:spPr bwMode="auto">
          <a:xfrm>
            <a:off x="1637453" y="2398607"/>
            <a:ext cx="9362440" cy="504613"/>
          </a:xfrm>
          <a:prstGeom prst="rect">
            <a:avLst/>
          </a:prstGeom>
          <a:noFill/>
          <a:ln w="12700" cap="flat" cmpd="sng" algn="ctr">
            <a:solidFill>
              <a:schemeClr val="accent1">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7" name="矩形 6"/>
          <p:cNvSpPr/>
          <p:nvPr>
            <p:custDataLst>
              <p:tags r:id="rId3"/>
            </p:custDataLst>
          </p:nvPr>
        </p:nvSpPr>
        <p:spPr bwMode="auto">
          <a:xfrm>
            <a:off x="1637453" y="3158067"/>
            <a:ext cx="9362440" cy="504613"/>
          </a:xfrm>
          <a:prstGeom prst="rect">
            <a:avLst/>
          </a:prstGeom>
          <a:noFill/>
          <a:ln w="12700" cap="flat" cmpd="sng" algn="ctr">
            <a:solidFill>
              <a:schemeClr val="accent2">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8" name="矩形 7"/>
          <p:cNvSpPr/>
          <p:nvPr>
            <p:custDataLst>
              <p:tags r:id="rId4"/>
            </p:custDataLst>
          </p:nvPr>
        </p:nvSpPr>
        <p:spPr bwMode="auto">
          <a:xfrm>
            <a:off x="1637453" y="3917527"/>
            <a:ext cx="9362440" cy="504613"/>
          </a:xfrm>
          <a:prstGeom prst="rect">
            <a:avLst/>
          </a:prstGeom>
          <a:noFill/>
          <a:ln w="12700" cap="flat" cmpd="sng" algn="ctr">
            <a:solidFill>
              <a:schemeClr val="accent3">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dirty="0">
              <a:latin typeface="微软雅黑" panose="020B0503020204020204" charset="-122"/>
              <a:ea typeface="微软雅黑" panose="020B0503020204020204" charset="-122"/>
            </a:endParaRPr>
          </a:p>
        </p:txBody>
      </p:sp>
      <p:sp>
        <p:nvSpPr>
          <p:cNvPr id="9" name="矩形 8"/>
          <p:cNvSpPr/>
          <p:nvPr>
            <p:custDataLst>
              <p:tags r:id="rId5"/>
            </p:custDataLst>
          </p:nvPr>
        </p:nvSpPr>
        <p:spPr bwMode="auto">
          <a:xfrm>
            <a:off x="1637453" y="4678680"/>
            <a:ext cx="9362440" cy="504613"/>
          </a:xfrm>
          <a:prstGeom prst="rect">
            <a:avLst/>
          </a:prstGeom>
          <a:noFill/>
          <a:ln w="12700" cap="flat" cmpd="sng" algn="ctr">
            <a:solidFill>
              <a:schemeClr val="accent4">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11" name="矩形 10"/>
          <p:cNvSpPr/>
          <p:nvPr>
            <p:custDataLst>
              <p:tags r:id="rId6"/>
            </p:custDataLst>
          </p:nvPr>
        </p:nvSpPr>
        <p:spPr bwMode="auto">
          <a:xfrm>
            <a:off x="1637453" y="5438140"/>
            <a:ext cx="9362440" cy="504613"/>
          </a:xfrm>
          <a:prstGeom prst="rect">
            <a:avLst/>
          </a:prstGeom>
          <a:noFill/>
          <a:ln w="12700" cap="flat" cmpd="sng" algn="ctr">
            <a:solidFill>
              <a:schemeClr val="accent5">
                <a:lumMod val="100000"/>
              </a:schemeClr>
            </a:solidFill>
            <a:prstDash val="solid"/>
            <a:round/>
            <a:headEnd type="none" w="med" len="med"/>
            <a:tailEnd type="none" w="med" len="med"/>
          </a:ln>
          <a:extLst>
            <a:ext uri="{909E8E84-426E-40DD-AFC4-6F175D3DCCD1}">
              <a14:hiddenFill xmlns:a14="http://schemas.microsoft.com/office/drawing/2010/main">
                <a:solidFill>
                  <a:schemeClr val="accent1">
                    <a:lumMod val="100000"/>
                  </a:schemeClr>
                </a:solidFill>
              </a14:hiddenFill>
            </a:ext>
          </a:extLst>
        </p:spPr>
        <p:txBody>
          <a:bodyPr anchor="ctr"/>
          <a:lstStyle/>
          <a:p>
            <a:pPr algn="l"/>
            <a:endParaRPr sz="1735" b="1">
              <a:latin typeface="微软雅黑" panose="020B0503020204020204" charset="-122"/>
              <a:ea typeface="微软雅黑" panose="020B0503020204020204" charset="-122"/>
            </a:endParaRPr>
          </a:p>
        </p:txBody>
      </p:sp>
      <p:sp>
        <p:nvSpPr>
          <p:cNvPr id="12" name="矩形 11"/>
          <p:cNvSpPr/>
          <p:nvPr>
            <p:custDataLst>
              <p:tags r:id="rId7"/>
            </p:custDataLst>
          </p:nvPr>
        </p:nvSpPr>
        <p:spPr bwMode="auto">
          <a:xfrm>
            <a:off x="1637453" y="2398607"/>
            <a:ext cx="1289473" cy="504613"/>
          </a:xfrm>
          <a:prstGeom prst="rect">
            <a:avLst/>
          </a:prstGeom>
          <a:noFill/>
          <a:ln w="12700">
            <a:solidFill>
              <a:srgbClr val="C00000"/>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none" lIns="91440" tIns="45720" rIns="91440" bIns="45720" anchor="ctr" anchorCtr="1" forceAA="0" compatLnSpc="1">
            <a:normAutofit/>
          </a:bodyPr>
          <a:lstStyle/>
          <a:p>
            <a:pPr algn="l"/>
            <a:r>
              <a:rPr lang="en-US" altLang="zh-CN" sz="1735" b="1">
                <a:solidFill>
                  <a:schemeClr val="tx1">
                    <a:lumMod val="75000"/>
                    <a:lumOff val="25000"/>
                  </a:schemeClr>
                </a:solidFill>
                <a:latin typeface="微软雅黑" panose="020B0503020204020204" charset="-122"/>
                <a:ea typeface="微软雅黑" panose="020B0503020204020204" charset="-122"/>
              </a:rPr>
              <a:t>06</a:t>
            </a:r>
            <a:endParaRPr lang="en-US" altLang="zh-CN" sz="1735" b="1">
              <a:solidFill>
                <a:schemeClr val="tx1">
                  <a:lumMod val="75000"/>
                  <a:lumOff val="25000"/>
                </a:schemeClr>
              </a:solidFill>
              <a:latin typeface="微软雅黑" panose="020B0503020204020204" charset="-122"/>
              <a:ea typeface="微软雅黑" panose="020B0503020204020204" charset="-122"/>
            </a:endParaRPr>
          </a:p>
        </p:txBody>
      </p:sp>
      <p:sp>
        <p:nvSpPr>
          <p:cNvPr id="14" name="矩形 13"/>
          <p:cNvSpPr/>
          <p:nvPr>
            <p:custDataLst>
              <p:tags r:id="rId8"/>
            </p:custDataLst>
          </p:nvPr>
        </p:nvSpPr>
        <p:spPr bwMode="auto">
          <a:xfrm>
            <a:off x="1637453" y="3158067"/>
            <a:ext cx="1289473" cy="504613"/>
          </a:xfrm>
          <a:prstGeom prst="rect">
            <a:avLst/>
          </a:prstGeom>
          <a:noFill/>
          <a:ln w="19050">
            <a:noFill/>
            <a:round/>
          </a:ln>
        </p:spPr>
        <p:txBody>
          <a:bodyPr rot="0" spcFirstLastPara="0" vert="horz" wrap="none" lIns="91440" tIns="45720" rIns="91440" bIns="45720" anchor="ctr" anchorCtr="1" forceAA="0" compatLnSpc="1">
            <a:normAutofit/>
          </a:bodyPr>
          <a:lstStyle/>
          <a:p>
            <a:pPr algn="l"/>
            <a:r>
              <a:rPr lang="en-US" altLang="zh-CN" sz="1735" b="1">
                <a:solidFill>
                  <a:schemeClr val="accent2">
                    <a:lumMod val="100000"/>
                  </a:schemeClr>
                </a:solidFill>
                <a:latin typeface="微软雅黑" panose="020B0503020204020204" charset="-122"/>
                <a:ea typeface="微软雅黑" panose="020B0503020204020204" charset="-122"/>
              </a:rPr>
              <a:t>07</a:t>
            </a:r>
            <a:endParaRPr lang="en-US" altLang="zh-CN" sz="1735" b="1">
              <a:solidFill>
                <a:schemeClr val="accent2">
                  <a:lumMod val="100000"/>
                </a:schemeClr>
              </a:solidFill>
              <a:latin typeface="微软雅黑" panose="020B0503020204020204" charset="-122"/>
              <a:ea typeface="微软雅黑" panose="020B0503020204020204" charset="-122"/>
            </a:endParaRPr>
          </a:p>
        </p:txBody>
      </p:sp>
      <p:sp>
        <p:nvSpPr>
          <p:cNvPr id="18" name="矩形 17"/>
          <p:cNvSpPr/>
          <p:nvPr>
            <p:custDataLst>
              <p:tags r:id="rId9"/>
            </p:custDataLst>
          </p:nvPr>
        </p:nvSpPr>
        <p:spPr bwMode="auto">
          <a:xfrm>
            <a:off x="1637453" y="3917527"/>
            <a:ext cx="1289473" cy="504613"/>
          </a:xfrm>
          <a:prstGeom prst="rect">
            <a:avLst/>
          </a:prstGeom>
          <a:noFill/>
          <a:ln w="19050">
            <a:noFill/>
            <a:round/>
          </a:ln>
        </p:spPr>
        <p:txBody>
          <a:bodyPr rot="0" spcFirstLastPara="0" vert="horz" wrap="none" lIns="91440" tIns="45720" rIns="91440" bIns="45720" anchor="ctr" anchorCtr="1" forceAA="0" compatLnSpc="1">
            <a:normAutofit/>
          </a:bodyPr>
          <a:lstStyle/>
          <a:p>
            <a:pPr algn="l"/>
            <a:r>
              <a:rPr lang="en-US" altLang="zh-CN" sz="1735" b="1">
                <a:solidFill>
                  <a:schemeClr val="accent3">
                    <a:lumMod val="100000"/>
                  </a:schemeClr>
                </a:solidFill>
                <a:latin typeface="微软雅黑" panose="020B0503020204020204" charset="-122"/>
                <a:ea typeface="微软雅黑" panose="020B0503020204020204" charset="-122"/>
              </a:rPr>
              <a:t>08</a:t>
            </a:r>
            <a:endParaRPr lang="en-US" altLang="zh-CN" sz="1735" b="1">
              <a:solidFill>
                <a:schemeClr val="accent3">
                  <a:lumMod val="100000"/>
                </a:schemeClr>
              </a:solidFill>
              <a:latin typeface="微软雅黑" panose="020B0503020204020204" charset="-122"/>
              <a:ea typeface="微软雅黑" panose="020B0503020204020204" charset="-122"/>
            </a:endParaRPr>
          </a:p>
        </p:txBody>
      </p:sp>
      <p:sp>
        <p:nvSpPr>
          <p:cNvPr id="20" name="矩形 19"/>
          <p:cNvSpPr/>
          <p:nvPr>
            <p:custDataLst>
              <p:tags r:id="rId10"/>
            </p:custDataLst>
          </p:nvPr>
        </p:nvSpPr>
        <p:spPr bwMode="auto">
          <a:xfrm>
            <a:off x="1637453" y="4678680"/>
            <a:ext cx="1289473" cy="504613"/>
          </a:xfrm>
          <a:prstGeom prst="rect">
            <a:avLst/>
          </a:prstGeom>
          <a:noFill/>
          <a:ln w="19050">
            <a:noFill/>
            <a:round/>
          </a:ln>
        </p:spPr>
        <p:txBody>
          <a:bodyPr rot="0" spcFirstLastPara="0" vert="horz" wrap="none" lIns="91440" tIns="45720" rIns="91440" bIns="45720" anchor="ctr" anchorCtr="1" forceAA="0" compatLnSpc="1">
            <a:normAutofit/>
          </a:bodyPr>
          <a:lstStyle/>
          <a:p>
            <a:pPr algn="l"/>
            <a:r>
              <a:rPr lang="en-US" altLang="zh-CN" sz="1735" b="1">
                <a:solidFill>
                  <a:schemeClr val="accent4">
                    <a:lumMod val="100000"/>
                  </a:schemeClr>
                </a:solidFill>
                <a:latin typeface="微软雅黑" panose="020B0503020204020204" charset="-122"/>
                <a:ea typeface="微软雅黑" panose="020B0503020204020204" charset="-122"/>
              </a:rPr>
              <a:t>09</a:t>
            </a:r>
            <a:endParaRPr lang="en-US" altLang="zh-CN" sz="1735" b="1">
              <a:solidFill>
                <a:schemeClr val="accent4">
                  <a:lumMod val="100000"/>
                </a:schemeClr>
              </a:solidFill>
              <a:latin typeface="微软雅黑" panose="020B0503020204020204" charset="-122"/>
              <a:ea typeface="微软雅黑" panose="020B0503020204020204" charset="-122"/>
            </a:endParaRPr>
          </a:p>
        </p:txBody>
      </p:sp>
      <p:sp>
        <p:nvSpPr>
          <p:cNvPr id="25" name="矩形 24"/>
          <p:cNvSpPr/>
          <p:nvPr>
            <p:custDataLst>
              <p:tags r:id="rId11"/>
            </p:custDataLst>
          </p:nvPr>
        </p:nvSpPr>
        <p:spPr bwMode="auto">
          <a:xfrm>
            <a:off x="1637453" y="5438140"/>
            <a:ext cx="1289473" cy="504613"/>
          </a:xfrm>
          <a:prstGeom prst="rect">
            <a:avLst/>
          </a:prstGeom>
          <a:noFill/>
          <a:ln w="12700">
            <a:solidFill>
              <a:schemeClr val="bg1">
                <a:lumMod val="50000"/>
              </a:schemeClr>
            </a:solidFill>
            <a:round/>
          </a:ln>
        </p:spPr>
        <p:txBody>
          <a:bodyPr rot="0" spcFirstLastPara="0" vert="horz" wrap="none" lIns="91440" tIns="45720" rIns="91440" bIns="45720" anchor="ctr" anchorCtr="1" forceAA="0" compatLnSpc="1">
            <a:normAutofit/>
          </a:bodyPr>
          <a:lstStyle/>
          <a:p>
            <a:pPr algn="l"/>
            <a:r>
              <a:rPr lang="en-US" altLang="zh-CN" sz="1735" b="1">
                <a:solidFill>
                  <a:schemeClr val="tx1">
                    <a:lumMod val="75000"/>
                    <a:lumOff val="25000"/>
                  </a:schemeClr>
                </a:solidFill>
                <a:latin typeface="微软雅黑" panose="020B0503020204020204" charset="-122"/>
                <a:ea typeface="微软雅黑" panose="020B0503020204020204" charset="-122"/>
              </a:rPr>
              <a:t>10</a:t>
            </a:r>
            <a:endParaRPr lang="en-US" altLang="zh-CN" sz="1735" b="1">
              <a:solidFill>
                <a:schemeClr val="tx1">
                  <a:lumMod val="75000"/>
                  <a:lumOff val="25000"/>
                </a:schemeClr>
              </a:solidFill>
              <a:latin typeface="微软雅黑" panose="020B0503020204020204" charset="-122"/>
              <a:ea typeface="微软雅黑" panose="020B0503020204020204" charset="-122"/>
            </a:endParaRPr>
          </a:p>
        </p:txBody>
      </p:sp>
      <p:cxnSp>
        <p:nvCxnSpPr>
          <p:cNvPr id="26" name="直接连接符 25"/>
          <p:cNvCxnSpPr/>
          <p:nvPr>
            <p:custDataLst>
              <p:tags r:id="rId12"/>
            </p:custDataLst>
          </p:nvPr>
        </p:nvCxnSpPr>
        <p:spPr>
          <a:xfrm>
            <a:off x="2927773" y="2430780"/>
            <a:ext cx="0" cy="441113"/>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13"/>
            </p:custDataLst>
          </p:nvPr>
        </p:nvCxnSpPr>
        <p:spPr>
          <a:xfrm>
            <a:off x="2927773" y="3190240"/>
            <a:ext cx="0" cy="441113"/>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4"/>
            </p:custDataLst>
          </p:nvPr>
        </p:nvCxnSpPr>
        <p:spPr>
          <a:xfrm>
            <a:off x="2927773" y="3949700"/>
            <a:ext cx="0" cy="441113"/>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5"/>
            </p:custDataLst>
          </p:nvPr>
        </p:nvCxnSpPr>
        <p:spPr>
          <a:xfrm>
            <a:off x="2927773" y="4710007"/>
            <a:ext cx="0" cy="441113"/>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6"/>
            </p:custDataLst>
          </p:nvPr>
        </p:nvCxnSpPr>
        <p:spPr>
          <a:xfrm>
            <a:off x="2927773" y="5469467"/>
            <a:ext cx="0" cy="441113"/>
          </a:xfrm>
          <a:prstGeom prst="line">
            <a:avLst/>
          </a:prstGeom>
          <a:ln w="12700" cap="flat" cmpd="sng" algn="ctr">
            <a:solidFill>
              <a:schemeClr val="accent5">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矩形 30"/>
          <p:cNvSpPr/>
          <p:nvPr>
            <p:custDataLst>
              <p:tags r:id="rId17"/>
            </p:custDataLst>
          </p:nvPr>
        </p:nvSpPr>
        <p:spPr bwMode="auto">
          <a:xfrm>
            <a:off x="2927773" y="2398607"/>
            <a:ext cx="8072120" cy="504613"/>
          </a:xfrm>
          <a:prstGeom prst="rect">
            <a:avLst/>
          </a:prstGeom>
          <a:noFill/>
          <a:ln w="12700">
            <a:solidFill>
              <a:srgbClr val="C00000"/>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2" name="矩形 31"/>
          <p:cNvSpPr/>
          <p:nvPr>
            <p:custDataLst>
              <p:tags r:id="rId18"/>
            </p:custDataLst>
          </p:nvPr>
        </p:nvSpPr>
        <p:spPr bwMode="auto">
          <a:xfrm>
            <a:off x="2927773" y="3158067"/>
            <a:ext cx="8072120" cy="504613"/>
          </a:xfrm>
          <a:prstGeom prst="rect">
            <a:avLst/>
          </a:prstGeom>
          <a:noFill/>
          <a:ln w="19050">
            <a:no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3" name="矩形 32"/>
          <p:cNvSpPr/>
          <p:nvPr>
            <p:custDataLst>
              <p:tags r:id="rId19"/>
            </p:custDataLst>
          </p:nvPr>
        </p:nvSpPr>
        <p:spPr bwMode="auto">
          <a:xfrm>
            <a:off x="2927773" y="3917527"/>
            <a:ext cx="8072120" cy="504613"/>
          </a:xfrm>
          <a:prstGeom prst="rect">
            <a:avLst/>
          </a:prstGeom>
          <a:noFill/>
          <a:ln w="19050">
            <a:no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4" name="矩形 33"/>
          <p:cNvSpPr/>
          <p:nvPr>
            <p:custDataLst>
              <p:tags r:id="rId20"/>
            </p:custDataLst>
          </p:nvPr>
        </p:nvSpPr>
        <p:spPr bwMode="auto">
          <a:xfrm>
            <a:off x="2927773" y="4678680"/>
            <a:ext cx="8072120" cy="504613"/>
          </a:xfrm>
          <a:prstGeom prst="rect">
            <a:avLst/>
          </a:prstGeom>
          <a:noFill/>
          <a:ln w="19050">
            <a:no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5" name="矩形 34"/>
          <p:cNvSpPr/>
          <p:nvPr>
            <p:custDataLst>
              <p:tags r:id="rId21"/>
            </p:custDataLst>
          </p:nvPr>
        </p:nvSpPr>
        <p:spPr bwMode="auto">
          <a:xfrm>
            <a:off x="2927773" y="5438140"/>
            <a:ext cx="8072120" cy="504613"/>
          </a:xfrm>
          <a:prstGeom prst="rect">
            <a:avLst/>
          </a:prstGeom>
          <a:noFill/>
          <a:ln w="12700">
            <a:solidFill>
              <a:schemeClr val="bg1">
                <a:lumMod val="50000"/>
              </a:schemeClr>
            </a:solidFill>
            <a:round/>
          </a:ln>
          <a:extLst>
            <a:ext uri="{909E8E84-426E-40DD-AFC4-6F175D3DCCD1}">
              <a14:hiddenFill xmlns:a14="http://schemas.microsoft.com/office/drawing/2010/main">
                <a:solidFill>
                  <a:schemeClr val="accent1">
                    <a:lumMod val="100000"/>
                  </a:schemeClr>
                </a:solidFill>
              </a14:hiddenFill>
            </a:ext>
          </a:extLst>
        </p:spPr>
        <p:txBody>
          <a:bodyPr rot="0" spcFirstLastPara="0" vert="horz" wrap="square" lIns="91440" tIns="45720" rIns="91440" bIns="45720" anchor="ctr" anchorCtr="1" forceAA="0" compatLnSpc="1">
            <a:normAutofit/>
          </a:bodyPr>
          <a:lstStyle/>
          <a:p>
            <a:pPr marL="0" lvl="0" indent="0" algn="l">
              <a:lnSpc>
                <a:spcPct val="120000"/>
              </a:lnSpc>
              <a:spcBef>
                <a:spcPts val="0"/>
              </a:spcBef>
              <a:spcAft>
                <a:spcPts val="0"/>
              </a:spcAft>
              <a:buSzPct val="100000"/>
            </a:pPr>
            <a:r>
              <a:rPr lang="en-US" altLang="zh-CN" sz="1735">
                <a:solidFill>
                  <a:schemeClr val="tx1">
                    <a:lumMod val="75000"/>
                    <a:lumOff val="25000"/>
                  </a:schemeClr>
                </a:solidFill>
                <a:latin typeface="微软雅黑" panose="020B0503020204020204" charset="-122"/>
                <a:ea typeface="微软雅黑" panose="020B0503020204020204" charset="-122"/>
              </a:rPr>
              <a:t> </a:t>
            </a:r>
            <a:endParaRPr lang="en-US" altLang="zh-CN" sz="1735">
              <a:solidFill>
                <a:schemeClr val="tx1">
                  <a:lumMod val="75000"/>
                  <a:lumOff val="25000"/>
                </a:schemeClr>
              </a:solidFill>
              <a:latin typeface="微软雅黑" panose="020B0503020204020204" charset="-122"/>
              <a:ea typeface="微软雅黑" panose="020B0503020204020204" charset="-122"/>
            </a:endParaRPr>
          </a:p>
        </p:txBody>
      </p:sp>
      <p:sp>
        <p:nvSpPr>
          <p:cNvPr id="38" name="文本框 37"/>
          <p:cNvSpPr txBox="1"/>
          <p:nvPr/>
        </p:nvSpPr>
        <p:spPr>
          <a:xfrm>
            <a:off x="3132667" y="2456180"/>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作业人员是否正确使用相应的劳动防护用品</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39" name="文本框 38"/>
          <p:cNvSpPr txBox="1"/>
          <p:nvPr/>
        </p:nvSpPr>
        <p:spPr>
          <a:xfrm>
            <a:off x="3132667" y="3242733"/>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作业时使用的设备设施是否完好，有无存在缺陷</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40" name="文本框 39"/>
          <p:cNvSpPr txBox="1"/>
          <p:nvPr/>
        </p:nvSpPr>
        <p:spPr>
          <a:xfrm>
            <a:off x="3132667" y="4002193"/>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使用的特种设备是否经过质检部门检测，是否在有效期内</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41" name="文本框 40"/>
          <p:cNvSpPr txBox="1"/>
          <p:nvPr/>
        </p:nvSpPr>
        <p:spPr>
          <a:xfrm>
            <a:off x="3132667" y="4762500"/>
            <a:ext cx="7247467"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现场安装后，有无经过安检人员确认，有无确认记录和签字</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
        <p:nvSpPr>
          <p:cNvPr id="42" name="文本框 41"/>
          <p:cNvSpPr txBox="1"/>
          <p:nvPr/>
        </p:nvSpPr>
        <p:spPr>
          <a:xfrm>
            <a:off x="3132667" y="5496560"/>
            <a:ext cx="7866380" cy="358775"/>
          </a:xfrm>
          <a:prstGeom prst="rect">
            <a:avLst/>
          </a:prstGeom>
          <a:noFill/>
        </p:spPr>
        <p:txBody>
          <a:bodyPr wrap="square" rtlCol="0" anchor="t">
            <a:spAutoFit/>
          </a:bodyPr>
          <a:lstStyle/>
          <a:p>
            <a:r>
              <a:rPr lang="zh-CN" altLang="en-US" sz="1735">
                <a:solidFill>
                  <a:schemeClr val="tx1">
                    <a:lumMod val="75000"/>
                    <a:lumOff val="25000"/>
                  </a:schemeClr>
                </a:solidFill>
                <a:latin typeface="微软雅黑" panose="020B0503020204020204" charset="-122"/>
                <a:ea typeface="微软雅黑" panose="020B0503020204020204" charset="-122"/>
              </a:rPr>
              <a:t>作业现场使用的电气设备是否符合国家或行业标准要求等</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spTree>
    <p:custDataLst>
      <p:tags r:id="rId22"/>
    </p:custDataLst>
  </p:cSld>
  <p:clrMapOvr>
    <a:masterClrMapping/>
  </p:clrMapOvr>
  <p:transition advTm="0">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grpSp>
        <p:nvGrpSpPr>
          <p:cNvPr id="20" name="组合 19"/>
          <p:cNvGrpSpPr/>
          <p:nvPr/>
        </p:nvGrpSpPr>
        <p:grpSpPr>
          <a:xfrm>
            <a:off x="2103967" y="2579793"/>
            <a:ext cx="7984913" cy="2092113"/>
            <a:chOff x="-370" y="1937"/>
            <a:chExt cx="7199" cy="1886"/>
          </a:xfrm>
        </p:grpSpPr>
        <p:sp>
          <p:nvSpPr>
            <p:cNvPr id="25" name="椭圆 24"/>
            <p:cNvSpPr/>
            <p:nvPr>
              <p:custDataLst>
                <p:tags r:id="rId1"/>
              </p:custDataLst>
            </p:nvPr>
          </p:nvSpPr>
          <p:spPr>
            <a:xfrm>
              <a:off x="4943" y="1937"/>
              <a:ext cx="1887" cy="1887"/>
            </a:xfrm>
            <a:prstGeom prst="ellips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28" name="任意多边形 33"/>
            <p:cNvSpPr/>
            <p:nvPr>
              <p:custDataLst>
                <p:tags r:id="rId2"/>
              </p:custDataLst>
            </p:nvPr>
          </p:nvSpPr>
          <p:spPr>
            <a:xfrm>
              <a:off x="5083" y="2077"/>
              <a:ext cx="1607" cy="919"/>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29" name="文本框 28"/>
            <p:cNvSpPr txBox="1"/>
            <p:nvPr>
              <p:custDataLst>
                <p:tags r:id="rId3"/>
              </p:custDataLst>
            </p:nvPr>
          </p:nvSpPr>
          <p:spPr>
            <a:xfrm>
              <a:off x="5219" y="3024"/>
              <a:ext cx="1336" cy="572"/>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865" b="1">
                  <a:solidFill>
                    <a:schemeClr val="tx1">
                      <a:lumMod val="75000"/>
                      <a:lumOff val="25000"/>
                    </a:schemeClr>
                  </a:solidFill>
                  <a:latin typeface="微软雅黑" panose="020B0503020204020204" charset="-122"/>
                  <a:ea typeface="微软雅黑" panose="020B0503020204020204" charset="-122"/>
                </a:rPr>
                <a:t>预防对策</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0" name="椭圆 29"/>
            <p:cNvSpPr/>
            <p:nvPr>
              <p:custDataLst>
                <p:tags r:id="rId4"/>
              </p:custDataLst>
            </p:nvPr>
          </p:nvSpPr>
          <p:spPr>
            <a:xfrm>
              <a:off x="2287" y="1937"/>
              <a:ext cx="1887" cy="18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1" name="任意多边形 29"/>
            <p:cNvSpPr/>
            <p:nvPr>
              <p:custDataLst>
                <p:tags r:id="rId5"/>
              </p:custDataLst>
            </p:nvPr>
          </p:nvSpPr>
          <p:spPr>
            <a:xfrm>
              <a:off x="2427" y="2077"/>
              <a:ext cx="1607" cy="919"/>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2" name="稻壳儿小白白(http://dwz.cn/Wu2UP)"/>
            <p:cNvSpPr>
              <a:spLocks noEditPoints="1"/>
            </p:cNvSpPr>
            <p:nvPr>
              <p:custDataLst>
                <p:tags r:id="rId6"/>
              </p:custDataLst>
            </p:nvPr>
          </p:nvSpPr>
          <p:spPr bwMode="auto">
            <a:xfrm>
              <a:off x="3001" y="2266"/>
              <a:ext cx="459" cy="426"/>
            </a:xfrm>
            <a:custGeom>
              <a:avLst/>
              <a:gdLst>
                <a:gd name="T0" fmla="*/ 9 w 52"/>
                <a:gd name="T1" fmla="*/ 28 h 48"/>
                <a:gd name="T2" fmla="*/ 5 w 52"/>
                <a:gd name="T3" fmla="*/ 28 h 48"/>
                <a:gd name="T4" fmla="*/ 0 w 52"/>
                <a:gd name="T5" fmla="*/ 24 h 48"/>
                <a:gd name="T6" fmla="*/ 3 w 52"/>
                <a:gd name="T7" fmla="*/ 14 h 48"/>
                <a:gd name="T8" fmla="*/ 10 w 52"/>
                <a:gd name="T9" fmla="*/ 16 h 48"/>
                <a:gd name="T10" fmla="*/ 14 w 52"/>
                <a:gd name="T11" fmla="*/ 16 h 48"/>
                <a:gd name="T12" fmla="*/ 14 w 52"/>
                <a:gd name="T13" fmla="*/ 18 h 48"/>
                <a:gd name="T14" fmla="*/ 16 w 52"/>
                <a:gd name="T15" fmla="*/ 24 h 48"/>
                <a:gd name="T16" fmla="*/ 9 w 52"/>
                <a:gd name="T17" fmla="*/ 28 h 48"/>
                <a:gd name="T18" fmla="*/ 10 w 52"/>
                <a:gd name="T19" fmla="*/ 14 h 48"/>
                <a:gd name="T20" fmla="*/ 4 w 52"/>
                <a:gd name="T21" fmla="*/ 7 h 48"/>
                <a:gd name="T22" fmla="*/ 10 w 52"/>
                <a:gd name="T23" fmla="*/ 0 h 48"/>
                <a:gd name="T24" fmla="*/ 17 w 52"/>
                <a:gd name="T25" fmla="*/ 7 h 48"/>
                <a:gd name="T26" fmla="*/ 10 w 52"/>
                <a:gd name="T27" fmla="*/ 14 h 48"/>
                <a:gd name="T28" fmla="*/ 38 w 52"/>
                <a:gd name="T29" fmla="*/ 48 h 48"/>
                <a:gd name="T30" fmla="*/ 14 w 52"/>
                <a:gd name="T31" fmla="*/ 48 h 48"/>
                <a:gd name="T32" fmla="*/ 7 w 52"/>
                <a:gd name="T33" fmla="*/ 42 h 48"/>
                <a:gd name="T34" fmla="*/ 16 w 52"/>
                <a:gd name="T35" fmla="*/ 26 h 48"/>
                <a:gd name="T36" fmla="*/ 26 w 52"/>
                <a:gd name="T37" fmla="*/ 30 h 48"/>
                <a:gd name="T38" fmla="*/ 35 w 52"/>
                <a:gd name="T39" fmla="*/ 26 h 48"/>
                <a:gd name="T40" fmla="*/ 45 w 52"/>
                <a:gd name="T41" fmla="*/ 42 h 48"/>
                <a:gd name="T42" fmla="*/ 38 w 52"/>
                <a:gd name="T43" fmla="*/ 48 h 48"/>
                <a:gd name="T44" fmla="*/ 26 w 52"/>
                <a:gd name="T45" fmla="*/ 28 h 48"/>
                <a:gd name="T46" fmla="*/ 16 w 52"/>
                <a:gd name="T47" fmla="*/ 18 h 48"/>
                <a:gd name="T48" fmla="*/ 26 w 52"/>
                <a:gd name="T49" fmla="*/ 7 h 48"/>
                <a:gd name="T50" fmla="*/ 36 w 52"/>
                <a:gd name="T51" fmla="*/ 18 h 48"/>
                <a:gd name="T52" fmla="*/ 26 w 52"/>
                <a:gd name="T53" fmla="*/ 28 h 48"/>
                <a:gd name="T54" fmla="*/ 41 w 52"/>
                <a:gd name="T55" fmla="*/ 14 h 48"/>
                <a:gd name="T56" fmla="*/ 34 w 52"/>
                <a:gd name="T57" fmla="*/ 7 h 48"/>
                <a:gd name="T58" fmla="*/ 41 w 52"/>
                <a:gd name="T59" fmla="*/ 0 h 48"/>
                <a:gd name="T60" fmla="*/ 48 w 52"/>
                <a:gd name="T61" fmla="*/ 7 h 48"/>
                <a:gd name="T62" fmla="*/ 41 w 52"/>
                <a:gd name="T63" fmla="*/ 14 h 48"/>
                <a:gd name="T64" fmla="*/ 46 w 52"/>
                <a:gd name="T65" fmla="*/ 28 h 48"/>
                <a:gd name="T66" fmla="*/ 43 w 52"/>
                <a:gd name="T67" fmla="*/ 28 h 48"/>
                <a:gd name="T68" fmla="*/ 36 w 52"/>
                <a:gd name="T69" fmla="*/ 24 h 48"/>
                <a:gd name="T70" fmla="*/ 38 w 52"/>
                <a:gd name="T71" fmla="*/ 18 h 48"/>
                <a:gd name="T72" fmla="*/ 38 w 52"/>
                <a:gd name="T73" fmla="*/ 16 h 48"/>
                <a:gd name="T74" fmla="*/ 41 w 52"/>
                <a:gd name="T75" fmla="*/ 16 h 48"/>
                <a:gd name="T76" fmla="*/ 48 w 52"/>
                <a:gd name="T77" fmla="*/ 14 h 48"/>
                <a:gd name="T78" fmla="*/ 52 w 52"/>
                <a:gd name="T79" fmla="*/ 24 h 48"/>
                <a:gd name="T80" fmla="*/ 46 w 52"/>
                <a:gd name="T81"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48">
                  <a:moveTo>
                    <a:pt x="9" y="28"/>
                  </a:moveTo>
                  <a:cubicBezTo>
                    <a:pt x="5" y="28"/>
                    <a:pt x="5" y="28"/>
                    <a:pt x="5" y="28"/>
                  </a:cubicBezTo>
                  <a:cubicBezTo>
                    <a:pt x="3" y="28"/>
                    <a:pt x="0" y="27"/>
                    <a:pt x="0" y="24"/>
                  </a:cubicBezTo>
                  <a:cubicBezTo>
                    <a:pt x="0" y="21"/>
                    <a:pt x="0" y="14"/>
                    <a:pt x="3" y="14"/>
                  </a:cubicBezTo>
                  <a:cubicBezTo>
                    <a:pt x="4" y="14"/>
                    <a:pt x="7" y="16"/>
                    <a:pt x="10" y="16"/>
                  </a:cubicBezTo>
                  <a:cubicBezTo>
                    <a:pt x="12" y="16"/>
                    <a:pt x="13" y="16"/>
                    <a:pt x="14" y="16"/>
                  </a:cubicBezTo>
                  <a:cubicBezTo>
                    <a:pt x="14" y="16"/>
                    <a:pt x="14" y="17"/>
                    <a:pt x="14" y="18"/>
                  </a:cubicBezTo>
                  <a:cubicBezTo>
                    <a:pt x="14" y="20"/>
                    <a:pt x="15" y="22"/>
                    <a:pt x="16" y="24"/>
                  </a:cubicBezTo>
                  <a:cubicBezTo>
                    <a:pt x="13" y="25"/>
                    <a:pt x="11" y="26"/>
                    <a:pt x="9" y="28"/>
                  </a:cubicBezTo>
                  <a:close/>
                  <a:moveTo>
                    <a:pt x="10" y="14"/>
                  </a:moveTo>
                  <a:cubicBezTo>
                    <a:pt x="7" y="14"/>
                    <a:pt x="4" y="11"/>
                    <a:pt x="4" y="7"/>
                  </a:cubicBezTo>
                  <a:cubicBezTo>
                    <a:pt x="4" y="4"/>
                    <a:pt x="7" y="0"/>
                    <a:pt x="10" y="0"/>
                  </a:cubicBezTo>
                  <a:cubicBezTo>
                    <a:pt x="14" y="0"/>
                    <a:pt x="17" y="4"/>
                    <a:pt x="17" y="7"/>
                  </a:cubicBezTo>
                  <a:cubicBezTo>
                    <a:pt x="17" y="11"/>
                    <a:pt x="14" y="14"/>
                    <a:pt x="10" y="14"/>
                  </a:cubicBezTo>
                  <a:close/>
                  <a:moveTo>
                    <a:pt x="38" y="48"/>
                  </a:moveTo>
                  <a:cubicBezTo>
                    <a:pt x="14" y="48"/>
                    <a:pt x="14" y="48"/>
                    <a:pt x="14" y="48"/>
                  </a:cubicBezTo>
                  <a:cubicBezTo>
                    <a:pt x="10" y="48"/>
                    <a:pt x="7" y="46"/>
                    <a:pt x="7" y="42"/>
                  </a:cubicBezTo>
                  <a:cubicBezTo>
                    <a:pt x="7" y="35"/>
                    <a:pt x="8" y="26"/>
                    <a:pt x="16" y="26"/>
                  </a:cubicBezTo>
                  <a:cubicBezTo>
                    <a:pt x="17" y="26"/>
                    <a:pt x="20" y="30"/>
                    <a:pt x="26" y="30"/>
                  </a:cubicBezTo>
                  <a:cubicBezTo>
                    <a:pt x="31" y="30"/>
                    <a:pt x="35" y="26"/>
                    <a:pt x="35" y="26"/>
                  </a:cubicBezTo>
                  <a:cubicBezTo>
                    <a:pt x="43" y="26"/>
                    <a:pt x="45" y="35"/>
                    <a:pt x="45" y="42"/>
                  </a:cubicBezTo>
                  <a:cubicBezTo>
                    <a:pt x="45" y="46"/>
                    <a:pt x="42" y="48"/>
                    <a:pt x="38" y="48"/>
                  </a:cubicBezTo>
                  <a:close/>
                  <a:moveTo>
                    <a:pt x="26" y="28"/>
                  </a:moveTo>
                  <a:cubicBezTo>
                    <a:pt x="20" y="28"/>
                    <a:pt x="16" y="23"/>
                    <a:pt x="16" y="18"/>
                  </a:cubicBezTo>
                  <a:cubicBezTo>
                    <a:pt x="16" y="12"/>
                    <a:pt x="20" y="7"/>
                    <a:pt x="26" y="7"/>
                  </a:cubicBezTo>
                  <a:cubicBezTo>
                    <a:pt x="32" y="7"/>
                    <a:pt x="36" y="12"/>
                    <a:pt x="36" y="18"/>
                  </a:cubicBezTo>
                  <a:cubicBezTo>
                    <a:pt x="36" y="23"/>
                    <a:pt x="32" y="28"/>
                    <a:pt x="26" y="28"/>
                  </a:cubicBezTo>
                  <a:close/>
                  <a:moveTo>
                    <a:pt x="41" y="14"/>
                  </a:moveTo>
                  <a:cubicBezTo>
                    <a:pt x="37" y="14"/>
                    <a:pt x="34" y="11"/>
                    <a:pt x="34" y="7"/>
                  </a:cubicBezTo>
                  <a:cubicBezTo>
                    <a:pt x="34" y="4"/>
                    <a:pt x="37" y="0"/>
                    <a:pt x="41" y="0"/>
                  </a:cubicBezTo>
                  <a:cubicBezTo>
                    <a:pt x="45" y="0"/>
                    <a:pt x="48" y="4"/>
                    <a:pt x="48" y="7"/>
                  </a:cubicBezTo>
                  <a:cubicBezTo>
                    <a:pt x="48" y="11"/>
                    <a:pt x="45" y="14"/>
                    <a:pt x="41" y="14"/>
                  </a:cubicBezTo>
                  <a:close/>
                  <a:moveTo>
                    <a:pt x="46" y="28"/>
                  </a:moveTo>
                  <a:cubicBezTo>
                    <a:pt x="43" y="28"/>
                    <a:pt x="43" y="28"/>
                    <a:pt x="43" y="28"/>
                  </a:cubicBezTo>
                  <a:cubicBezTo>
                    <a:pt x="41" y="26"/>
                    <a:pt x="38" y="25"/>
                    <a:pt x="36" y="24"/>
                  </a:cubicBezTo>
                  <a:cubicBezTo>
                    <a:pt x="37" y="22"/>
                    <a:pt x="38" y="20"/>
                    <a:pt x="38" y="18"/>
                  </a:cubicBezTo>
                  <a:cubicBezTo>
                    <a:pt x="38" y="17"/>
                    <a:pt x="38" y="16"/>
                    <a:pt x="38" y="16"/>
                  </a:cubicBezTo>
                  <a:cubicBezTo>
                    <a:pt x="39" y="16"/>
                    <a:pt x="40" y="16"/>
                    <a:pt x="41" y="16"/>
                  </a:cubicBezTo>
                  <a:cubicBezTo>
                    <a:pt x="45" y="16"/>
                    <a:pt x="48" y="14"/>
                    <a:pt x="48" y="14"/>
                  </a:cubicBezTo>
                  <a:cubicBezTo>
                    <a:pt x="52" y="14"/>
                    <a:pt x="52" y="21"/>
                    <a:pt x="52" y="24"/>
                  </a:cubicBezTo>
                  <a:cubicBezTo>
                    <a:pt x="52" y="27"/>
                    <a:pt x="49" y="28"/>
                    <a:pt x="46" y="28"/>
                  </a:cubicBezTo>
                  <a:close/>
                </a:path>
              </a:pathLst>
            </a:custGeom>
            <a:solidFill>
              <a:schemeClr val="bg1"/>
            </a:solidFill>
            <a:ln>
              <a:solidFill>
                <a:schemeClr val="bg1"/>
              </a:solidFill>
            </a:ln>
          </p:spPr>
          <p:txBody>
            <a:bodyPr wrap="square" lIns="90000" tIns="46800" rIns="90000" bIns="46800">
              <a:normAutofit/>
            </a:bodyPr>
            <a:lstStyle/>
            <a:p>
              <a:pPr>
                <a:defRPr/>
              </a:pPr>
              <a:endParaRPr lang="id-ID" sz="186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4" name="文本框 33"/>
            <p:cNvSpPr txBox="1"/>
            <p:nvPr>
              <p:custDataLst>
                <p:tags r:id="rId7"/>
              </p:custDataLst>
            </p:nvPr>
          </p:nvSpPr>
          <p:spPr>
            <a:xfrm>
              <a:off x="2562" y="3024"/>
              <a:ext cx="1336" cy="572"/>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865" b="1">
                  <a:solidFill>
                    <a:schemeClr val="tx1">
                      <a:lumMod val="75000"/>
                      <a:lumOff val="25000"/>
                    </a:schemeClr>
                  </a:solidFill>
                  <a:latin typeface="微软雅黑" panose="020B0503020204020204" charset="-122"/>
                  <a:ea typeface="微软雅黑" panose="020B0503020204020204" charset="-122"/>
                </a:rPr>
                <a:t>作业分布</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5" name="椭圆 34"/>
            <p:cNvSpPr/>
            <p:nvPr>
              <p:custDataLst>
                <p:tags r:id="rId8"/>
              </p:custDataLst>
            </p:nvPr>
          </p:nvSpPr>
          <p:spPr>
            <a:xfrm>
              <a:off x="-370" y="1937"/>
              <a:ext cx="1887" cy="1887"/>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6" name="任意多边形 14"/>
            <p:cNvSpPr/>
            <p:nvPr>
              <p:custDataLst>
                <p:tags r:id="rId9"/>
              </p:custDataLst>
            </p:nvPr>
          </p:nvSpPr>
          <p:spPr>
            <a:xfrm>
              <a:off x="-229" y="2077"/>
              <a:ext cx="1607" cy="919"/>
            </a:xfrm>
            <a:custGeom>
              <a:avLst/>
              <a:gdLst>
                <a:gd name="connsiteX0" fmla="*/ 728255 w 1456510"/>
                <a:gd name="connsiteY0" fmla="*/ 0 h 832757"/>
                <a:gd name="connsiteX1" fmla="*/ 1456510 w 1456510"/>
                <a:gd name="connsiteY1" fmla="*/ 728255 h 832757"/>
                <a:gd name="connsiteX2" fmla="*/ 1452750 w 1456510"/>
                <a:gd name="connsiteY2" fmla="*/ 802715 h 832757"/>
                <a:gd name="connsiteX3" fmla="*/ 1448165 w 1456510"/>
                <a:gd name="connsiteY3" fmla="*/ 832757 h 832757"/>
                <a:gd name="connsiteX4" fmla="*/ 851034 w 1456510"/>
                <a:gd name="connsiteY4" fmla="*/ 832757 h 832757"/>
                <a:gd name="connsiteX5" fmla="*/ 852352 w 1456510"/>
                <a:gd name="connsiteY5" fmla="*/ 826226 h 832757"/>
                <a:gd name="connsiteX6" fmla="*/ 728255 w 1456510"/>
                <a:gd name="connsiteY6" fmla="*/ 702129 h 832757"/>
                <a:gd name="connsiteX7" fmla="*/ 604158 w 1456510"/>
                <a:gd name="connsiteY7" fmla="*/ 826226 h 832757"/>
                <a:gd name="connsiteX8" fmla="*/ 605477 w 1456510"/>
                <a:gd name="connsiteY8" fmla="*/ 832757 h 832757"/>
                <a:gd name="connsiteX9" fmla="*/ 8345 w 1456510"/>
                <a:gd name="connsiteY9" fmla="*/ 832757 h 832757"/>
                <a:gd name="connsiteX10" fmla="*/ 3760 w 1456510"/>
                <a:gd name="connsiteY10" fmla="*/ 802715 h 832757"/>
                <a:gd name="connsiteX11" fmla="*/ 0 w 1456510"/>
                <a:gd name="connsiteY11" fmla="*/ 728255 h 832757"/>
                <a:gd name="connsiteX12" fmla="*/ 728255 w 1456510"/>
                <a:gd name="connsiteY12" fmla="*/ 0 h 83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6510" h="832757">
                  <a:moveTo>
                    <a:pt x="728255" y="0"/>
                  </a:moveTo>
                  <a:cubicBezTo>
                    <a:pt x="1130459" y="0"/>
                    <a:pt x="1456510" y="326051"/>
                    <a:pt x="1456510" y="728255"/>
                  </a:cubicBezTo>
                  <a:cubicBezTo>
                    <a:pt x="1456510" y="753393"/>
                    <a:pt x="1455236" y="778233"/>
                    <a:pt x="1452750" y="802715"/>
                  </a:cubicBezTo>
                  <a:lnTo>
                    <a:pt x="1448165" y="832757"/>
                  </a:lnTo>
                  <a:lnTo>
                    <a:pt x="851034" y="832757"/>
                  </a:lnTo>
                  <a:lnTo>
                    <a:pt x="852352" y="826226"/>
                  </a:lnTo>
                  <a:cubicBezTo>
                    <a:pt x="852352" y="757689"/>
                    <a:pt x="796792" y="702129"/>
                    <a:pt x="728255" y="702129"/>
                  </a:cubicBezTo>
                  <a:cubicBezTo>
                    <a:pt x="659718" y="702129"/>
                    <a:pt x="604158" y="757689"/>
                    <a:pt x="604158" y="826226"/>
                  </a:cubicBezTo>
                  <a:lnTo>
                    <a:pt x="605477" y="832757"/>
                  </a:lnTo>
                  <a:lnTo>
                    <a:pt x="8345" y="832757"/>
                  </a:lnTo>
                  <a:lnTo>
                    <a:pt x="3760" y="802715"/>
                  </a:lnTo>
                  <a:cubicBezTo>
                    <a:pt x="1274" y="778233"/>
                    <a:pt x="0" y="753393"/>
                    <a:pt x="0" y="728255"/>
                  </a:cubicBezTo>
                  <a:cubicBezTo>
                    <a:pt x="0" y="326051"/>
                    <a:pt x="326051" y="0"/>
                    <a:pt x="72825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7" name="稻壳儿小白白(http://dwz.cn/Wu2UP)"/>
            <p:cNvSpPr>
              <a:spLocks noEditPoints="1"/>
            </p:cNvSpPr>
            <p:nvPr>
              <p:custDataLst>
                <p:tags r:id="rId10"/>
              </p:custDataLst>
            </p:nvPr>
          </p:nvSpPr>
          <p:spPr bwMode="auto">
            <a:xfrm>
              <a:off x="283" y="2283"/>
              <a:ext cx="581" cy="409"/>
            </a:xfrm>
            <a:custGeom>
              <a:avLst/>
              <a:gdLst>
                <a:gd name="T0" fmla="*/ 54 w 54"/>
                <a:gd name="T1" fmla="*/ 27 h 38"/>
                <a:gd name="T2" fmla="*/ 44 w 54"/>
                <a:gd name="T3" fmla="*/ 38 h 38"/>
                <a:gd name="T4" fmla="*/ 43 w 54"/>
                <a:gd name="T5" fmla="*/ 38 h 38"/>
                <a:gd name="T6" fmla="*/ 11 w 54"/>
                <a:gd name="T7" fmla="*/ 38 h 38"/>
                <a:gd name="T8" fmla="*/ 11 w 54"/>
                <a:gd name="T9" fmla="*/ 38 h 38"/>
                <a:gd name="T10" fmla="*/ 11 w 54"/>
                <a:gd name="T11" fmla="*/ 38 h 38"/>
                <a:gd name="T12" fmla="*/ 10 w 54"/>
                <a:gd name="T13" fmla="*/ 38 h 38"/>
                <a:gd name="T14" fmla="*/ 0 w 54"/>
                <a:gd name="T15" fmla="*/ 27 h 38"/>
                <a:gd name="T16" fmla="*/ 5 w 54"/>
                <a:gd name="T17" fmla="*/ 18 h 38"/>
                <a:gd name="T18" fmla="*/ 5 w 54"/>
                <a:gd name="T19" fmla="*/ 16 h 38"/>
                <a:gd name="T20" fmla="*/ 12 w 54"/>
                <a:gd name="T21" fmla="*/ 8 h 38"/>
                <a:gd name="T22" fmla="*/ 17 w 54"/>
                <a:gd name="T23" fmla="*/ 10 h 38"/>
                <a:gd name="T24" fmla="*/ 31 w 54"/>
                <a:gd name="T25" fmla="*/ 0 h 38"/>
                <a:gd name="T26" fmla="*/ 48 w 54"/>
                <a:gd name="T27" fmla="*/ 17 h 38"/>
                <a:gd name="T28" fmla="*/ 48 w 54"/>
                <a:gd name="T29" fmla="*/ 18 h 38"/>
                <a:gd name="T30" fmla="*/ 54 w 54"/>
                <a:gd name="T31" fmla="*/ 27 h 38"/>
                <a:gd name="T32" fmla="*/ 20 w 54"/>
                <a:gd name="T33" fmla="*/ 32 h 38"/>
                <a:gd name="T34" fmla="*/ 26 w 54"/>
                <a:gd name="T35" fmla="*/ 29 h 38"/>
                <a:gd name="T36" fmla="*/ 24 w 54"/>
                <a:gd name="T37" fmla="*/ 26 h 38"/>
                <a:gd name="T38" fmla="*/ 20 w 54"/>
                <a:gd name="T39" fmla="*/ 28 h 38"/>
                <a:gd name="T40" fmla="*/ 16 w 54"/>
                <a:gd name="T41" fmla="*/ 25 h 38"/>
                <a:gd name="T42" fmla="*/ 20 w 54"/>
                <a:gd name="T43" fmla="*/ 21 h 38"/>
                <a:gd name="T44" fmla="*/ 36 w 54"/>
                <a:gd name="T45" fmla="*/ 32 h 38"/>
                <a:gd name="T46" fmla="*/ 43 w 54"/>
                <a:gd name="T47" fmla="*/ 25 h 38"/>
                <a:gd name="T48" fmla="*/ 36 w 54"/>
                <a:gd name="T49" fmla="*/ 18 h 38"/>
                <a:gd name="T50" fmla="*/ 29 w 54"/>
                <a:gd name="T51" fmla="*/ 20 h 38"/>
                <a:gd name="T52" fmla="*/ 32 w 54"/>
                <a:gd name="T53" fmla="*/ 23 h 38"/>
                <a:gd name="T54" fmla="*/ 35 w 54"/>
                <a:gd name="T55" fmla="*/ 21 h 38"/>
                <a:gd name="T56" fmla="*/ 39 w 54"/>
                <a:gd name="T57" fmla="*/ 25 h 38"/>
                <a:gd name="T58" fmla="*/ 35 w 54"/>
                <a:gd name="T59" fmla="*/ 28 h 38"/>
                <a:gd name="T60" fmla="*/ 20 w 54"/>
                <a:gd name="T61" fmla="*/ 18 h 38"/>
                <a:gd name="T62" fmla="*/ 12 w 54"/>
                <a:gd name="T63" fmla="*/ 25 h 38"/>
                <a:gd name="T64" fmla="*/ 20 w 54"/>
                <a:gd name="T65"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38">
                  <a:moveTo>
                    <a:pt x="54" y="27"/>
                  </a:moveTo>
                  <a:cubicBezTo>
                    <a:pt x="54" y="33"/>
                    <a:pt x="50" y="38"/>
                    <a:pt x="44" y="38"/>
                  </a:cubicBezTo>
                  <a:cubicBezTo>
                    <a:pt x="43" y="38"/>
                    <a:pt x="43" y="38"/>
                    <a:pt x="43" y="38"/>
                  </a:cubicBezTo>
                  <a:cubicBezTo>
                    <a:pt x="11" y="38"/>
                    <a:pt x="11" y="38"/>
                    <a:pt x="11" y="38"/>
                  </a:cubicBezTo>
                  <a:cubicBezTo>
                    <a:pt x="11" y="38"/>
                    <a:pt x="11" y="38"/>
                    <a:pt x="11" y="38"/>
                  </a:cubicBezTo>
                  <a:cubicBezTo>
                    <a:pt x="11" y="38"/>
                    <a:pt x="11" y="38"/>
                    <a:pt x="11" y="38"/>
                  </a:cubicBezTo>
                  <a:cubicBezTo>
                    <a:pt x="10" y="38"/>
                    <a:pt x="10" y="38"/>
                    <a:pt x="10" y="38"/>
                  </a:cubicBezTo>
                  <a:cubicBezTo>
                    <a:pt x="4" y="38"/>
                    <a:pt x="0" y="33"/>
                    <a:pt x="0" y="27"/>
                  </a:cubicBezTo>
                  <a:cubicBezTo>
                    <a:pt x="0" y="23"/>
                    <a:pt x="2" y="20"/>
                    <a:pt x="5" y="18"/>
                  </a:cubicBezTo>
                  <a:cubicBezTo>
                    <a:pt x="5" y="17"/>
                    <a:pt x="5" y="16"/>
                    <a:pt x="5" y="16"/>
                  </a:cubicBezTo>
                  <a:cubicBezTo>
                    <a:pt x="5" y="11"/>
                    <a:pt x="8" y="8"/>
                    <a:pt x="12" y="8"/>
                  </a:cubicBezTo>
                  <a:cubicBezTo>
                    <a:pt x="14" y="8"/>
                    <a:pt x="15" y="9"/>
                    <a:pt x="17" y="10"/>
                  </a:cubicBezTo>
                  <a:cubicBezTo>
                    <a:pt x="19" y="4"/>
                    <a:pt x="25" y="0"/>
                    <a:pt x="31" y="0"/>
                  </a:cubicBezTo>
                  <a:cubicBezTo>
                    <a:pt x="40" y="0"/>
                    <a:pt x="48" y="8"/>
                    <a:pt x="48" y="17"/>
                  </a:cubicBezTo>
                  <a:cubicBezTo>
                    <a:pt x="48" y="17"/>
                    <a:pt x="48" y="17"/>
                    <a:pt x="48" y="18"/>
                  </a:cubicBezTo>
                  <a:cubicBezTo>
                    <a:pt x="52" y="19"/>
                    <a:pt x="54" y="23"/>
                    <a:pt x="54" y="27"/>
                  </a:cubicBezTo>
                  <a:close/>
                  <a:moveTo>
                    <a:pt x="20" y="32"/>
                  </a:moveTo>
                  <a:cubicBezTo>
                    <a:pt x="23" y="32"/>
                    <a:pt x="24" y="31"/>
                    <a:pt x="26" y="29"/>
                  </a:cubicBezTo>
                  <a:cubicBezTo>
                    <a:pt x="26" y="28"/>
                    <a:pt x="25" y="27"/>
                    <a:pt x="24" y="26"/>
                  </a:cubicBezTo>
                  <a:cubicBezTo>
                    <a:pt x="23" y="27"/>
                    <a:pt x="22" y="28"/>
                    <a:pt x="20" y="28"/>
                  </a:cubicBezTo>
                  <a:cubicBezTo>
                    <a:pt x="18" y="28"/>
                    <a:pt x="16" y="27"/>
                    <a:pt x="16" y="25"/>
                  </a:cubicBezTo>
                  <a:cubicBezTo>
                    <a:pt x="16" y="23"/>
                    <a:pt x="18" y="21"/>
                    <a:pt x="20" y="21"/>
                  </a:cubicBezTo>
                  <a:cubicBezTo>
                    <a:pt x="26" y="21"/>
                    <a:pt x="27" y="32"/>
                    <a:pt x="36" y="32"/>
                  </a:cubicBezTo>
                  <a:cubicBezTo>
                    <a:pt x="40" y="32"/>
                    <a:pt x="43" y="29"/>
                    <a:pt x="43" y="25"/>
                  </a:cubicBezTo>
                  <a:cubicBezTo>
                    <a:pt x="43" y="20"/>
                    <a:pt x="40" y="18"/>
                    <a:pt x="36" y="18"/>
                  </a:cubicBezTo>
                  <a:cubicBezTo>
                    <a:pt x="33" y="18"/>
                    <a:pt x="31" y="18"/>
                    <a:pt x="29" y="20"/>
                  </a:cubicBezTo>
                  <a:cubicBezTo>
                    <a:pt x="30" y="21"/>
                    <a:pt x="31" y="22"/>
                    <a:pt x="32" y="23"/>
                  </a:cubicBezTo>
                  <a:cubicBezTo>
                    <a:pt x="33" y="22"/>
                    <a:pt x="34" y="21"/>
                    <a:pt x="35" y="21"/>
                  </a:cubicBezTo>
                  <a:cubicBezTo>
                    <a:pt x="37" y="21"/>
                    <a:pt x="39" y="23"/>
                    <a:pt x="39" y="25"/>
                  </a:cubicBezTo>
                  <a:cubicBezTo>
                    <a:pt x="39" y="27"/>
                    <a:pt x="37" y="28"/>
                    <a:pt x="35" y="28"/>
                  </a:cubicBezTo>
                  <a:cubicBezTo>
                    <a:pt x="30" y="28"/>
                    <a:pt x="28" y="18"/>
                    <a:pt x="20" y="18"/>
                  </a:cubicBezTo>
                  <a:cubicBezTo>
                    <a:pt x="16" y="18"/>
                    <a:pt x="12" y="20"/>
                    <a:pt x="12" y="25"/>
                  </a:cubicBezTo>
                  <a:cubicBezTo>
                    <a:pt x="12" y="29"/>
                    <a:pt x="16" y="32"/>
                    <a:pt x="20" y="32"/>
                  </a:cubicBezTo>
                  <a:close/>
                </a:path>
              </a:pathLst>
            </a:custGeom>
            <a:solidFill>
              <a:schemeClr val="bg1"/>
            </a:solidFill>
            <a:ln>
              <a:solidFill>
                <a:schemeClr val="bg1"/>
              </a:solidFill>
            </a:ln>
          </p:spPr>
          <p:txBody>
            <a:bodyPr wrap="square" lIns="90000" tIns="46800" rIns="90000" bIns="46800">
              <a:normAutofit/>
            </a:bodyPr>
            <a:lstStyle/>
            <a:p>
              <a:pPr>
                <a:defRPr/>
              </a:pPr>
              <a:endParaRPr lang="id-ID" sz="1865" b="1">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
          <p:nvSpPr>
            <p:cNvPr id="38" name="文本框 37"/>
            <p:cNvSpPr txBox="1"/>
            <p:nvPr>
              <p:custDataLst>
                <p:tags r:id="rId11"/>
              </p:custDataLst>
            </p:nvPr>
          </p:nvSpPr>
          <p:spPr>
            <a:xfrm>
              <a:off x="-94" y="3024"/>
              <a:ext cx="1336" cy="572"/>
            </a:xfrm>
            <a:prstGeom prst="rect">
              <a:avLst/>
            </a:prstGeom>
          </p:spPr>
          <p:txBody>
            <a:bodyPr wrap="square" lIns="90000" tIns="46800" rIns="90000" bIns="46800" anchor="ctr" anchorCtr="0">
              <a:normAutofit/>
            </a:bodyPr>
            <a:lstStyle>
              <a:defPPr>
                <a:defRPr lang="zh-CN"/>
              </a:defPPr>
            </a:lstStyle>
            <a:p>
              <a:pPr marL="0" lvl="0" indent="0" algn="ctr">
                <a:lnSpc>
                  <a:spcPct val="100000"/>
                </a:lnSpc>
                <a:spcBef>
                  <a:spcPts val="0"/>
                </a:spcBef>
                <a:spcAft>
                  <a:spcPts val="0"/>
                </a:spcAft>
                <a:buSzPct val="100000"/>
              </a:pPr>
              <a:r>
                <a:rPr lang="zh-CN" altLang="en-US" sz="1865" b="1">
                  <a:solidFill>
                    <a:schemeClr val="tx1">
                      <a:lumMod val="75000"/>
                      <a:lumOff val="25000"/>
                    </a:schemeClr>
                  </a:solidFill>
                  <a:latin typeface="微软雅黑" panose="020B0503020204020204" charset="-122"/>
                  <a:ea typeface="微软雅黑" panose="020B0503020204020204" charset="-122"/>
                </a:rPr>
                <a:t>危害分析</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sp>
          <p:nvSpPr>
            <p:cNvPr id="39" name="Freeform 7"/>
            <p:cNvSpPr>
              <a:spLocks noEditPoints="1"/>
            </p:cNvSpPr>
            <p:nvPr>
              <p:custDataLst>
                <p:tags r:id="rId12"/>
              </p:custDataLst>
            </p:nvPr>
          </p:nvSpPr>
          <p:spPr bwMode="auto">
            <a:xfrm>
              <a:off x="5693" y="2294"/>
              <a:ext cx="387" cy="387"/>
            </a:xfrm>
            <a:custGeom>
              <a:avLst/>
              <a:gdLst>
                <a:gd name="T0" fmla="*/ 35 w 70"/>
                <a:gd name="T1" fmla="*/ 0 h 69"/>
                <a:gd name="T2" fmla="*/ 59 w 70"/>
                <a:gd name="T3" fmla="*/ 10 h 69"/>
                <a:gd name="T4" fmla="*/ 60 w 70"/>
                <a:gd name="T5" fmla="*/ 10 h 69"/>
                <a:gd name="T6" fmla="*/ 70 w 70"/>
                <a:gd name="T7" fmla="*/ 34 h 69"/>
                <a:gd name="T8" fmla="*/ 68 w 70"/>
                <a:gd name="T9" fmla="*/ 45 h 69"/>
                <a:gd name="T10" fmla="*/ 63 w 70"/>
                <a:gd name="T11" fmla="*/ 54 h 69"/>
                <a:gd name="T12" fmla="*/ 63 w 70"/>
                <a:gd name="T13" fmla="*/ 66 h 69"/>
                <a:gd name="T14" fmla="*/ 61 w 70"/>
                <a:gd name="T15" fmla="*/ 69 h 69"/>
                <a:gd name="T16" fmla="*/ 61 w 70"/>
                <a:gd name="T17" fmla="*/ 69 h 69"/>
                <a:gd name="T18" fmla="*/ 35 w 70"/>
                <a:gd name="T19" fmla="*/ 69 h 69"/>
                <a:gd name="T20" fmla="*/ 10 w 70"/>
                <a:gd name="T21" fmla="*/ 59 h 69"/>
                <a:gd name="T22" fmla="*/ 10 w 70"/>
                <a:gd name="T23" fmla="*/ 59 h 69"/>
                <a:gd name="T24" fmla="*/ 10 w 70"/>
                <a:gd name="T25" fmla="*/ 59 h 69"/>
                <a:gd name="T26" fmla="*/ 0 w 70"/>
                <a:gd name="T27" fmla="*/ 34 h 69"/>
                <a:gd name="T28" fmla="*/ 10 w 70"/>
                <a:gd name="T29" fmla="*/ 10 h 69"/>
                <a:gd name="T30" fmla="*/ 10 w 70"/>
                <a:gd name="T31" fmla="*/ 10 h 69"/>
                <a:gd name="T32" fmla="*/ 35 w 70"/>
                <a:gd name="T33" fmla="*/ 0 h 69"/>
                <a:gd name="T34" fmla="*/ 17 w 70"/>
                <a:gd name="T35" fmla="*/ 27 h 69"/>
                <a:gd name="T36" fmla="*/ 17 w 70"/>
                <a:gd name="T37" fmla="*/ 27 h 69"/>
                <a:gd name="T38" fmla="*/ 52 w 70"/>
                <a:gd name="T39" fmla="*/ 27 h 69"/>
                <a:gd name="T40" fmla="*/ 54 w 70"/>
                <a:gd name="T41" fmla="*/ 26 h 69"/>
                <a:gd name="T42" fmla="*/ 52 w 70"/>
                <a:gd name="T43" fmla="*/ 24 h 69"/>
                <a:gd name="T44" fmla="*/ 17 w 70"/>
                <a:gd name="T45" fmla="*/ 24 h 69"/>
                <a:gd name="T46" fmla="*/ 16 w 70"/>
                <a:gd name="T47" fmla="*/ 26 h 69"/>
                <a:gd name="T48" fmla="*/ 17 w 70"/>
                <a:gd name="T49" fmla="*/ 27 h 69"/>
                <a:gd name="T50" fmla="*/ 17 w 70"/>
                <a:gd name="T51" fmla="*/ 36 h 69"/>
                <a:gd name="T52" fmla="*/ 17 w 70"/>
                <a:gd name="T53" fmla="*/ 36 h 69"/>
                <a:gd name="T54" fmla="*/ 52 w 70"/>
                <a:gd name="T55" fmla="*/ 36 h 69"/>
                <a:gd name="T56" fmla="*/ 54 w 70"/>
                <a:gd name="T57" fmla="*/ 34 h 69"/>
                <a:gd name="T58" fmla="*/ 52 w 70"/>
                <a:gd name="T59" fmla="*/ 33 h 69"/>
                <a:gd name="T60" fmla="*/ 17 w 70"/>
                <a:gd name="T61" fmla="*/ 33 h 69"/>
                <a:gd name="T62" fmla="*/ 16 w 70"/>
                <a:gd name="T63" fmla="*/ 34 h 69"/>
                <a:gd name="T64" fmla="*/ 17 w 70"/>
                <a:gd name="T65" fmla="*/ 36 h 69"/>
                <a:gd name="T66" fmla="*/ 17 w 70"/>
                <a:gd name="T67" fmla="*/ 45 h 69"/>
                <a:gd name="T68" fmla="*/ 17 w 70"/>
                <a:gd name="T69" fmla="*/ 45 h 69"/>
                <a:gd name="T70" fmla="*/ 52 w 70"/>
                <a:gd name="T71" fmla="*/ 45 h 69"/>
                <a:gd name="T72" fmla="*/ 54 w 70"/>
                <a:gd name="T73" fmla="*/ 43 h 69"/>
                <a:gd name="T74" fmla="*/ 52 w 70"/>
                <a:gd name="T75" fmla="*/ 41 h 69"/>
                <a:gd name="T76" fmla="*/ 17 w 70"/>
                <a:gd name="T77" fmla="*/ 41 h 69"/>
                <a:gd name="T78" fmla="*/ 16 w 70"/>
                <a:gd name="T79" fmla="*/ 43 h 69"/>
                <a:gd name="T80" fmla="*/ 17 w 70"/>
                <a:gd name="T81" fmla="*/ 45 h 69"/>
                <a:gd name="T82" fmla="*/ 56 w 70"/>
                <a:gd name="T83" fmla="*/ 14 h 69"/>
                <a:gd name="T84" fmla="*/ 56 w 70"/>
                <a:gd name="T85" fmla="*/ 14 h 69"/>
                <a:gd name="T86" fmla="*/ 35 w 70"/>
                <a:gd name="T87" fmla="*/ 5 h 69"/>
                <a:gd name="T88" fmla="*/ 14 w 70"/>
                <a:gd name="T89" fmla="*/ 14 h 69"/>
                <a:gd name="T90" fmla="*/ 14 w 70"/>
                <a:gd name="T91" fmla="*/ 14 h 69"/>
                <a:gd name="T92" fmla="*/ 14 w 70"/>
                <a:gd name="T93" fmla="*/ 14 h 69"/>
                <a:gd name="T94" fmla="*/ 5 w 70"/>
                <a:gd name="T95" fmla="*/ 34 h 69"/>
                <a:gd name="T96" fmla="*/ 14 w 70"/>
                <a:gd name="T97" fmla="*/ 55 h 69"/>
                <a:gd name="T98" fmla="*/ 14 w 70"/>
                <a:gd name="T99" fmla="*/ 55 h 69"/>
                <a:gd name="T100" fmla="*/ 35 w 70"/>
                <a:gd name="T101" fmla="*/ 64 h 69"/>
                <a:gd name="T102" fmla="*/ 58 w 70"/>
                <a:gd name="T103" fmla="*/ 64 h 69"/>
                <a:gd name="T104" fmla="*/ 58 w 70"/>
                <a:gd name="T105" fmla="*/ 53 h 69"/>
                <a:gd name="T106" fmla="*/ 58 w 70"/>
                <a:gd name="T107" fmla="*/ 53 h 69"/>
                <a:gd name="T108" fmla="*/ 59 w 70"/>
                <a:gd name="T109" fmla="*/ 52 h 69"/>
                <a:gd name="T110" fmla="*/ 63 w 70"/>
                <a:gd name="T111" fmla="*/ 43 h 69"/>
                <a:gd name="T112" fmla="*/ 64 w 70"/>
                <a:gd name="T113" fmla="*/ 34 h 69"/>
                <a:gd name="T114" fmla="*/ 56 w 70"/>
                <a:gd name="T115" fmla="*/ 14 h 69"/>
                <a:gd name="T116" fmla="*/ 56 w 70"/>
                <a:gd name="T117"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 h="69">
                  <a:moveTo>
                    <a:pt x="35" y="0"/>
                  </a:moveTo>
                  <a:cubicBezTo>
                    <a:pt x="44" y="0"/>
                    <a:pt x="53" y="3"/>
                    <a:pt x="59" y="10"/>
                  </a:cubicBezTo>
                  <a:cubicBezTo>
                    <a:pt x="60" y="10"/>
                    <a:pt x="60" y="10"/>
                    <a:pt x="60" y="10"/>
                  </a:cubicBezTo>
                  <a:cubicBezTo>
                    <a:pt x="66" y="16"/>
                    <a:pt x="70" y="25"/>
                    <a:pt x="70" y="34"/>
                  </a:cubicBezTo>
                  <a:cubicBezTo>
                    <a:pt x="70" y="38"/>
                    <a:pt x="69" y="42"/>
                    <a:pt x="68" y="45"/>
                  </a:cubicBezTo>
                  <a:cubicBezTo>
                    <a:pt x="67" y="48"/>
                    <a:pt x="65" y="51"/>
                    <a:pt x="63" y="54"/>
                  </a:cubicBezTo>
                  <a:cubicBezTo>
                    <a:pt x="63" y="66"/>
                    <a:pt x="63" y="66"/>
                    <a:pt x="63" y="66"/>
                  </a:cubicBezTo>
                  <a:cubicBezTo>
                    <a:pt x="63" y="68"/>
                    <a:pt x="62" y="69"/>
                    <a:pt x="61" y="69"/>
                  </a:cubicBezTo>
                  <a:cubicBezTo>
                    <a:pt x="61" y="69"/>
                    <a:pt x="61" y="69"/>
                    <a:pt x="61" y="69"/>
                  </a:cubicBezTo>
                  <a:cubicBezTo>
                    <a:pt x="35" y="69"/>
                    <a:pt x="35" y="69"/>
                    <a:pt x="35" y="69"/>
                  </a:cubicBezTo>
                  <a:cubicBezTo>
                    <a:pt x="25" y="69"/>
                    <a:pt x="17" y="65"/>
                    <a:pt x="10" y="59"/>
                  </a:cubicBezTo>
                  <a:cubicBezTo>
                    <a:pt x="10" y="59"/>
                    <a:pt x="10" y="59"/>
                    <a:pt x="10" y="59"/>
                  </a:cubicBezTo>
                  <a:cubicBezTo>
                    <a:pt x="10" y="59"/>
                    <a:pt x="10" y="59"/>
                    <a:pt x="10" y="59"/>
                  </a:cubicBezTo>
                  <a:cubicBezTo>
                    <a:pt x="4" y="53"/>
                    <a:pt x="0" y="44"/>
                    <a:pt x="0" y="34"/>
                  </a:cubicBezTo>
                  <a:cubicBezTo>
                    <a:pt x="0" y="25"/>
                    <a:pt x="4" y="16"/>
                    <a:pt x="10" y="10"/>
                  </a:cubicBezTo>
                  <a:cubicBezTo>
                    <a:pt x="10" y="10"/>
                    <a:pt x="10" y="10"/>
                    <a:pt x="10" y="10"/>
                  </a:cubicBezTo>
                  <a:cubicBezTo>
                    <a:pt x="17" y="3"/>
                    <a:pt x="25" y="0"/>
                    <a:pt x="35" y="0"/>
                  </a:cubicBezTo>
                  <a:close/>
                  <a:moveTo>
                    <a:pt x="17" y="27"/>
                  </a:moveTo>
                  <a:cubicBezTo>
                    <a:pt x="17" y="27"/>
                    <a:pt x="17" y="27"/>
                    <a:pt x="17" y="27"/>
                  </a:cubicBezTo>
                  <a:cubicBezTo>
                    <a:pt x="52" y="27"/>
                    <a:pt x="52" y="27"/>
                    <a:pt x="52" y="27"/>
                  </a:cubicBezTo>
                  <a:cubicBezTo>
                    <a:pt x="53" y="27"/>
                    <a:pt x="54" y="27"/>
                    <a:pt x="54" y="26"/>
                  </a:cubicBezTo>
                  <a:cubicBezTo>
                    <a:pt x="54" y="25"/>
                    <a:pt x="53" y="24"/>
                    <a:pt x="52" y="24"/>
                  </a:cubicBezTo>
                  <a:cubicBezTo>
                    <a:pt x="17" y="24"/>
                    <a:pt x="17" y="24"/>
                    <a:pt x="17" y="24"/>
                  </a:cubicBezTo>
                  <a:cubicBezTo>
                    <a:pt x="17" y="24"/>
                    <a:pt x="16" y="25"/>
                    <a:pt x="16" y="26"/>
                  </a:cubicBezTo>
                  <a:cubicBezTo>
                    <a:pt x="16" y="27"/>
                    <a:pt x="17" y="27"/>
                    <a:pt x="17" y="27"/>
                  </a:cubicBezTo>
                  <a:close/>
                  <a:moveTo>
                    <a:pt x="17" y="36"/>
                  </a:moveTo>
                  <a:cubicBezTo>
                    <a:pt x="17" y="36"/>
                    <a:pt x="17" y="36"/>
                    <a:pt x="17" y="36"/>
                  </a:cubicBezTo>
                  <a:cubicBezTo>
                    <a:pt x="52" y="36"/>
                    <a:pt x="52" y="36"/>
                    <a:pt x="52" y="36"/>
                  </a:cubicBezTo>
                  <a:cubicBezTo>
                    <a:pt x="53" y="36"/>
                    <a:pt x="54" y="35"/>
                    <a:pt x="54" y="34"/>
                  </a:cubicBezTo>
                  <a:cubicBezTo>
                    <a:pt x="54" y="33"/>
                    <a:pt x="53" y="33"/>
                    <a:pt x="52" y="33"/>
                  </a:cubicBezTo>
                  <a:cubicBezTo>
                    <a:pt x="17" y="33"/>
                    <a:pt x="17" y="33"/>
                    <a:pt x="17" y="33"/>
                  </a:cubicBezTo>
                  <a:cubicBezTo>
                    <a:pt x="17" y="33"/>
                    <a:pt x="16" y="33"/>
                    <a:pt x="16" y="34"/>
                  </a:cubicBezTo>
                  <a:cubicBezTo>
                    <a:pt x="16" y="35"/>
                    <a:pt x="17" y="36"/>
                    <a:pt x="17" y="36"/>
                  </a:cubicBezTo>
                  <a:close/>
                  <a:moveTo>
                    <a:pt x="17" y="45"/>
                  </a:moveTo>
                  <a:cubicBezTo>
                    <a:pt x="17" y="45"/>
                    <a:pt x="17" y="45"/>
                    <a:pt x="17" y="45"/>
                  </a:cubicBezTo>
                  <a:cubicBezTo>
                    <a:pt x="52" y="45"/>
                    <a:pt x="52" y="45"/>
                    <a:pt x="52" y="45"/>
                  </a:cubicBezTo>
                  <a:cubicBezTo>
                    <a:pt x="53" y="45"/>
                    <a:pt x="54" y="44"/>
                    <a:pt x="54" y="43"/>
                  </a:cubicBezTo>
                  <a:cubicBezTo>
                    <a:pt x="54" y="42"/>
                    <a:pt x="53" y="41"/>
                    <a:pt x="52" y="41"/>
                  </a:cubicBezTo>
                  <a:cubicBezTo>
                    <a:pt x="17" y="41"/>
                    <a:pt x="17" y="41"/>
                    <a:pt x="17" y="41"/>
                  </a:cubicBezTo>
                  <a:cubicBezTo>
                    <a:pt x="17" y="41"/>
                    <a:pt x="16" y="42"/>
                    <a:pt x="16" y="43"/>
                  </a:cubicBezTo>
                  <a:cubicBezTo>
                    <a:pt x="16" y="44"/>
                    <a:pt x="17" y="45"/>
                    <a:pt x="17" y="45"/>
                  </a:cubicBezTo>
                  <a:close/>
                  <a:moveTo>
                    <a:pt x="56" y="14"/>
                  </a:moveTo>
                  <a:cubicBezTo>
                    <a:pt x="56" y="14"/>
                    <a:pt x="56" y="14"/>
                    <a:pt x="56" y="14"/>
                  </a:cubicBezTo>
                  <a:cubicBezTo>
                    <a:pt x="50" y="8"/>
                    <a:pt x="43" y="5"/>
                    <a:pt x="35" y="5"/>
                  </a:cubicBezTo>
                  <a:cubicBezTo>
                    <a:pt x="27" y="5"/>
                    <a:pt x="19" y="8"/>
                    <a:pt x="14" y="14"/>
                  </a:cubicBezTo>
                  <a:cubicBezTo>
                    <a:pt x="14" y="14"/>
                    <a:pt x="14" y="14"/>
                    <a:pt x="14" y="14"/>
                  </a:cubicBezTo>
                  <a:cubicBezTo>
                    <a:pt x="14" y="14"/>
                    <a:pt x="14" y="14"/>
                    <a:pt x="14" y="14"/>
                  </a:cubicBezTo>
                  <a:cubicBezTo>
                    <a:pt x="9" y="19"/>
                    <a:pt x="5" y="26"/>
                    <a:pt x="5" y="34"/>
                  </a:cubicBezTo>
                  <a:cubicBezTo>
                    <a:pt x="5" y="42"/>
                    <a:pt x="9" y="50"/>
                    <a:pt x="14" y="55"/>
                  </a:cubicBezTo>
                  <a:cubicBezTo>
                    <a:pt x="14" y="55"/>
                    <a:pt x="14" y="55"/>
                    <a:pt x="14" y="55"/>
                  </a:cubicBezTo>
                  <a:cubicBezTo>
                    <a:pt x="19" y="60"/>
                    <a:pt x="27" y="64"/>
                    <a:pt x="35" y="64"/>
                  </a:cubicBezTo>
                  <a:cubicBezTo>
                    <a:pt x="58" y="64"/>
                    <a:pt x="58" y="64"/>
                    <a:pt x="58" y="64"/>
                  </a:cubicBezTo>
                  <a:cubicBezTo>
                    <a:pt x="58" y="53"/>
                    <a:pt x="58" y="53"/>
                    <a:pt x="58" y="53"/>
                  </a:cubicBezTo>
                  <a:cubicBezTo>
                    <a:pt x="58" y="53"/>
                    <a:pt x="58" y="53"/>
                    <a:pt x="58" y="53"/>
                  </a:cubicBezTo>
                  <a:cubicBezTo>
                    <a:pt x="58" y="53"/>
                    <a:pt x="58" y="52"/>
                    <a:pt x="59" y="52"/>
                  </a:cubicBezTo>
                  <a:cubicBezTo>
                    <a:pt x="60" y="49"/>
                    <a:pt x="62" y="46"/>
                    <a:pt x="63" y="43"/>
                  </a:cubicBezTo>
                  <a:cubicBezTo>
                    <a:pt x="64" y="41"/>
                    <a:pt x="64" y="38"/>
                    <a:pt x="64" y="34"/>
                  </a:cubicBezTo>
                  <a:cubicBezTo>
                    <a:pt x="64" y="26"/>
                    <a:pt x="61" y="19"/>
                    <a:pt x="56" y="14"/>
                  </a:cubicBezTo>
                  <a:cubicBezTo>
                    <a:pt x="56" y="14"/>
                    <a:pt x="56" y="14"/>
                    <a:pt x="56" y="14"/>
                  </a:cubicBezTo>
                  <a:close/>
                </a:path>
              </a:pathLst>
            </a:custGeom>
            <a:solidFill>
              <a:schemeClr val="bg2"/>
            </a:solidFill>
            <a:ln>
              <a:noFill/>
            </a:ln>
          </p:spPr>
          <p:txBody>
            <a:bodyPr vert="horz" wrap="square" lIns="91440" tIns="45720" rIns="91440" bIns="45720" numCol="1" anchor="t" anchorCtr="0" compatLnSpc="1"/>
            <a:lstStyle/>
            <a:p>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cxnSp>
        <p:nvCxnSpPr>
          <p:cNvPr id="40" name="直接箭头连接符 39"/>
          <p:cNvCxnSpPr/>
          <p:nvPr/>
        </p:nvCxnSpPr>
        <p:spPr>
          <a:xfrm>
            <a:off x="4404360" y="3733800"/>
            <a:ext cx="38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360073" y="3733800"/>
            <a:ext cx="38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custDataLst>
      <p:tags r:id="rId13"/>
    </p:custDataLst>
  </p:cSld>
  <p:clrMapOvr>
    <a:masterClrMapping/>
  </p:clrMapOvr>
  <p:transition advTm="0">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1082040" y="2333413"/>
            <a:ext cx="10128673" cy="954405"/>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根据国家安全监管总局统计，2001年到2009年8月，我国在受限空间中作业因中毒、窒息导致的一次死亡3人及以上的事故总数为668起，死亡人数共2699人，每年平均300多人。</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563203" name="Group 3"/>
          <p:cNvGrpSpPr/>
          <p:nvPr/>
        </p:nvGrpSpPr>
        <p:grpSpPr bwMode="auto">
          <a:xfrm>
            <a:off x="623147" y="3679613"/>
            <a:ext cx="10954173" cy="2479040"/>
            <a:chOff x="243" y="2010"/>
            <a:chExt cx="5354" cy="2115"/>
          </a:xfrm>
        </p:grpSpPr>
        <p:sp>
          <p:nvSpPr>
            <p:cNvPr id="563214" name="Rectangle 4"/>
            <p:cNvSpPr>
              <a:spLocks noChangeArrowheads="1"/>
            </p:cNvSpPr>
            <p:nvPr/>
          </p:nvSpPr>
          <p:spPr bwMode="auto">
            <a:xfrm>
              <a:off x="243" y="2010"/>
              <a:ext cx="5312" cy="2115"/>
            </a:xfrm>
            <a:prstGeom prst="rect">
              <a:avLst/>
            </a:prstGeom>
            <a:solidFill>
              <a:srgbClr val="FFFFFF"/>
            </a:solidFill>
            <a:ln w="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15" name="Rectangle 5"/>
            <p:cNvSpPr>
              <a:spLocks noChangeArrowheads="1"/>
            </p:cNvSpPr>
            <p:nvPr/>
          </p:nvSpPr>
          <p:spPr bwMode="auto">
            <a:xfrm>
              <a:off x="616" y="2448"/>
              <a:ext cx="4869" cy="1233"/>
            </a:xfrm>
            <a:prstGeom prst="rect">
              <a:avLst/>
            </a:prstGeom>
            <a:solidFill>
              <a:srgbClr val="C0C0C0"/>
            </a:solidFill>
            <a:ln w="9525">
              <a:no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16" name="Line 6"/>
            <p:cNvSpPr>
              <a:spLocks noChangeShapeType="1"/>
            </p:cNvSpPr>
            <p:nvPr/>
          </p:nvSpPr>
          <p:spPr bwMode="auto">
            <a:xfrm>
              <a:off x="616" y="3556"/>
              <a:ext cx="4869" cy="1"/>
            </a:xfrm>
            <a:prstGeom prst="line">
              <a:avLst/>
            </a:prstGeom>
            <a:noFill/>
            <a:ln w="0">
              <a:solidFill>
                <a:srgbClr val="000000"/>
              </a:solidFill>
              <a:round/>
            </a:ln>
          </p:spPr>
          <p:txBody>
            <a:bodyPr/>
            <a:lstStyle/>
            <a:p>
              <a:endParaRPr lang="zh-CN" altLang="en-US" sz="2400"/>
            </a:p>
          </p:txBody>
        </p:sp>
        <p:sp>
          <p:nvSpPr>
            <p:cNvPr id="563217" name="Line 7"/>
            <p:cNvSpPr>
              <a:spLocks noChangeShapeType="1"/>
            </p:cNvSpPr>
            <p:nvPr/>
          </p:nvSpPr>
          <p:spPr bwMode="auto">
            <a:xfrm>
              <a:off x="616" y="3437"/>
              <a:ext cx="4869" cy="1"/>
            </a:xfrm>
            <a:prstGeom prst="line">
              <a:avLst/>
            </a:prstGeom>
            <a:noFill/>
            <a:ln w="0">
              <a:solidFill>
                <a:srgbClr val="000000"/>
              </a:solidFill>
              <a:round/>
            </a:ln>
          </p:spPr>
          <p:txBody>
            <a:bodyPr/>
            <a:lstStyle/>
            <a:p>
              <a:endParaRPr lang="zh-CN" altLang="en-US" sz="2400"/>
            </a:p>
          </p:txBody>
        </p:sp>
        <p:sp>
          <p:nvSpPr>
            <p:cNvPr id="563218" name="Line 8"/>
            <p:cNvSpPr>
              <a:spLocks noChangeShapeType="1"/>
            </p:cNvSpPr>
            <p:nvPr/>
          </p:nvSpPr>
          <p:spPr bwMode="auto">
            <a:xfrm>
              <a:off x="616" y="3312"/>
              <a:ext cx="4869" cy="1"/>
            </a:xfrm>
            <a:prstGeom prst="line">
              <a:avLst/>
            </a:prstGeom>
            <a:noFill/>
            <a:ln w="0">
              <a:solidFill>
                <a:srgbClr val="000000"/>
              </a:solidFill>
              <a:round/>
            </a:ln>
          </p:spPr>
          <p:txBody>
            <a:bodyPr/>
            <a:lstStyle/>
            <a:p>
              <a:endParaRPr lang="zh-CN" altLang="en-US" sz="2400"/>
            </a:p>
          </p:txBody>
        </p:sp>
        <p:sp>
          <p:nvSpPr>
            <p:cNvPr id="563219" name="Line 9"/>
            <p:cNvSpPr>
              <a:spLocks noChangeShapeType="1"/>
            </p:cNvSpPr>
            <p:nvPr/>
          </p:nvSpPr>
          <p:spPr bwMode="auto">
            <a:xfrm>
              <a:off x="616" y="3186"/>
              <a:ext cx="4869" cy="1"/>
            </a:xfrm>
            <a:prstGeom prst="line">
              <a:avLst/>
            </a:prstGeom>
            <a:noFill/>
            <a:ln w="0">
              <a:solidFill>
                <a:srgbClr val="000000"/>
              </a:solidFill>
              <a:round/>
            </a:ln>
          </p:spPr>
          <p:txBody>
            <a:bodyPr/>
            <a:lstStyle/>
            <a:p>
              <a:endParaRPr lang="zh-CN" altLang="en-US" sz="2400"/>
            </a:p>
          </p:txBody>
        </p:sp>
        <p:sp>
          <p:nvSpPr>
            <p:cNvPr id="563220" name="Line 10"/>
            <p:cNvSpPr>
              <a:spLocks noChangeShapeType="1"/>
            </p:cNvSpPr>
            <p:nvPr/>
          </p:nvSpPr>
          <p:spPr bwMode="auto">
            <a:xfrm>
              <a:off x="616" y="3061"/>
              <a:ext cx="4869" cy="1"/>
            </a:xfrm>
            <a:prstGeom prst="line">
              <a:avLst/>
            </a:prstGeom>
            <a:noFill/>
            <a:ln w="0">
              <a:solidFill>
                <a:srgbClr val="000000"/>
              </a:solidFill>
              <a:round/>
            </a:ln>
          </p:spPr>
          <p:txBody>
            <a:bodyPr/>
            <a:lstStyle/>
            <a:p>
              <a:endParaRPr lang="zh-CN" altLang="en-US" sz="2400"/>
            </a:p>
          </p:txBody>
        </p:sp>
        <p:sp>
          <p:nvSpPr>
            <p:cNvPr id="563221" name="Line 11"/>
            <p:cNvSpPr>
              <a:spLocks noChangeShapeType="1"/>
            </p:cNvSpPr>
            <p:nvPr/>
          </p:nvSpPr>
          <p:spPr bwMode="auto">
            <a:xfrm>
              <a:off x="616" y="2942"/>
              <a:ext cx="4869" cy="1"/>
            </a:xfrm>
            <a:prstGeom prst="line">
              <a:avLst/>
            </a:prstGeom>
            <a:noFill/>
            <a:ln w="0">
              <a:solidFill>
                <a:srgbClr val="000000"/>
              </a:solidFill>
              <a:round/>
            </a:ln>
          </p:spPr>
          <p:txBody>
            <a:bodyPr/>
            <a:lstStyle/>
            <a:p>
              <a:endParaRPr lang="zh-CN" altLang="en-US" sz="2400"/>
            </a:p>
          </p:txBody>
        </p:sp>
        <p:sp>
          <p:nvSpPr>
            <p:cNvPr id="563222" name="Line 12"/>
            <p:cNvSpPr>
              <a:spLocks noChangeShapeType="1"/>
            </p:cNvSpPr>
            <p:nvPr/>
          </p:nvSpPr>
          <p:spPr bwMode="auto">
            <a:xfrm>
              <a:off x="616" y="2817"/>
              <a:ext cx="4869" cy="1"/>
            </a:xfrm>
            <a:prstGeom prst="line">
              <a:avLst/>
            </a:prstGeom>
            <a:noFill/>
            <a:ln w="0">
              <a:solidFill>
                <a:srgbClr val="000000"/>
              </a:solidFill>
              <a:round/>
            </a:ln>
          </p:spPr>
          <p:txBody>
            <a:bodyPr/>
            <a:lstStyle/>
            <a:p>
              <a:endParaRPr lang="zh-CN" altLang="en-US" sz="2400"/>
            </a:p>
          </p:txBody>
        </p:sp>
        <p:sp>
          <p:nvSpPr>
            <p:cNvPr id="563223" name="Line 13"/>
            <p:cNvSpPr>
              <a:spLocks noChangeShapeType="1"/>
            </p:cNvSpPr>
            <p:nvPr/>
          </p:nvSpPr>
          <p:spPr bwMode="auto">
            <a:xfrm>
              <a:off x="616" y="2692"/>
              <a:ext cx="4869" cy="1"/>
            </a:xfrm>
            <a:prstGeom prst="line">
              <a:avLst/>
            </a:prstGeom>
            <a:noFill/>
            <a:ln w="0">
              <a:solidFill>
                <a:srgbClr val="000000"/>
              </a:solidFill>
              <a:round/>
            </a:ln>
          </p:spPr>
          <p:txBody>
            <a:bodyPr/>
            <a:lstStyle/>
            <a:p>
              <a:endParaRPr lang="zh-CN" altLang="en-US" sz="2400"/>
            </a:p>
          </p:txBody>
        </p:sp>
        <p:sp>
          <p:nvSpPr>
            <p:cNvPr id="563224" name="Line 14"/>
            <p:cNvSpPr>
              <a:spLocks noChangeShapeType="1"/>
            </p:cNvSpPr>
            <p:nvPr/>
          </p:nvSpPr>
          <p:spPr bwMode="auto">
            <a:xfrm>
              <a:off x="616" y="2573"/>
              <a:ext cx="4869" cy="1"/>
            </a:xfrm>
            <a:prstGeom prst="line">
              <a:avLst/>
            </a:prstGeom>
            <a:noFill/>
            <a:ln w="0">
              <a:solidFill>
                <a:srgbClr val="000000"/>
              </a:solidFill>
              <a:round/>
            </a:ln>
          </p:spPr>
          <p:txBody>
            <a:bodyPr/>
            <a:lstStyle/>
            <a:p>
              <a:endParaRPr lang="zh-CN" altLang="en-US" sz="2400"/>
            </a:p>
          </p:txBody>
        </p:sp>
        <p:sp>
          <p:nvSpPr>
            <p:cNvPr id="563225" name="Line 15"/>
            <p:cNvSpPr>
              <a:spLocks noChangeShapeType="1"/>
            </p:cNvSpPr>
            <p:nvPr/>
          </p:nvSpPr>
          <p:spPr bwMode="auto">
            <a:xfrm>
              <a:off x="616" y="2448"/>
              <a:ext cx="4869" cy="1"/>
            </a:xfrm>
            <a:prstGeom prst="line">
              <a:avLst/>
            </a:prstGeom>
            <a:noFill/>
            <a:ln w="0">
              <a:solidFill>
                <a:srgbClr val="000000"/>
              </a:solidFill>
              <a:round/>
            </a:ln>
          </p:spPr>
          <p:txBody>
            <a:bodyPr/>
            <a:lstStyle/>
            <a:p>
              <a:endParaRPr lang="zh-CN" altLang="en-US" sz="2400"/>
            </a:p>
          </p:txBody>
        </p:sp>
        <p:sp>
          <p:nvSpPr>
            <p:cNvPr id="563226" name="Rectangle 16"/>
            <p:cNvSpPr>
              <a:spLocks noChangeArrowheads="1"/>
            </p:cNvSpPr>
            <p:nvPr/>
          </p:nvSpPr>
          <p:spPr bwMode="auto">
            <a:xfrm>
              <a:off x="616" y="2448"/>
              <a:ext cx="4869" cy="1233"/>
            </a:xfrm>
            <a:prstGeom prst="rect">
              <a:avLst/>
            </a:prstGeom>
            <a:noFill/>
            <a:ln w="12700">
              <a:solidFill>
                <a:srgbClr val="80808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27" name="Rectangle 17"/>
            <p:cNvSpPr>
              <a:spLocks noChangeArrowheads="1"/>
            </p:cNvSpPr>
            <p:nvPr/>
          </p:nvSpPr>
          <p:spPr bwMode="auto">
            <a:xfrm>
              <a:off x="733" y="3118"/>
              <a:ext cx="155" cy="563"/>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28" name="Rectangle 18"/>
            <p:cNvSpPr>
              <a:spLocks noChangeArrowheads="1"/>
            </p:cNvSpPr>
            <p:nvPr/>
          </p:nvSpPr>
          <p:spPr bwMode="auto">
            <a:xfrm>
              <a:off x="1277" y="2767"/>
              <a:ext cx="156" cy="914"/>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29" name="Rectangle 19"/>
            <p:cNvSpPr>
              <a:spLocks noChangeArrowheads="1"/>
            </p:cNvSpPr>
            <p:nvPr/>
          </p:nvSpPr>
          <p:spPr bwMode="auto">
            <a:xfrm>
              <a:off x="1814" y="2610"/>
              <a:ext cx="156" cy="1076"/>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0" name="Rectangle 20"/>
            <p:cNvSpPr>
              <a:spLocks noChangeArrowheads="1"/>
            </p:cNvSpPr>
            <p:nvPr/>
          </p:nvSpPr>
          <p:spPr bwMode="auto">
            <a:xfrm>
              <a:off x="2359" y="2886"/>
              <a:ext cx="155" cy="795"/>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1" name="Rectangle 21"/>
            <p:cNvSpPr>
              <a:spLocks noChangeArrowheads="1"/>
            </p:cNvSpPr>
            <p:nvPr/>
          </p:nvSpPr>
          <p:spPr bwMode="auto">
            <a:xfrm>
              <a:off x="2895" y="2736"/>
              <a:ext cx="156" cy="945"/>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2" name="Rectangle 22"/>
            <p:cNvSpPr>
              <a:spLocks noChangeArrowheads="1"/>
            </p:cNvSpPr>
            <p:nvPr/>
          </p:nvSpPr>
          <p:spPr bwMode="auto">
            <a:xfrm>
              <a:off x="3440" y="2892"/>
              <a:ext cx="155" cy="789"/>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3" name="Rectangle 23"/>
            <p:cNvSpPr>
              <a:spLocks noChangeArrowheads="1"/>
            </p:cNvSpPr>
            <p:nvPr/>
          </p:nvSpPr>
          <p:spPr bwMode="auto">
            <a:xfrm>
              <a:off x="3976" y="3061"/>
              <a:ext cx="156" cy="620"/>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4" name="Rectangle 24"/>
            <p:cNvSpPr>
              <a:spLocks noChangeArrowheads="1"/>
            </p:cNvSpPr>
            <p:nvPr/>
          </p:nvSpPr>
          <p:spPr bwMode="auto">
            <a:xfrm>
              <a:off x="4521" y="3155"/>
              <a:ext cx="155" cy="526"/>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5" name="Rectangle 25"/>
            <p:cNvSpPr>
              <a:spLocks noChangeArrowheads="1"/>
            </p:cNvSpPr>
            <p:nvPr/>
          </p:nvSpPr>
          <p:spPr bwMode="auto">
            <a:xfrm>
              <a:off x="5058" y="3255"/>
              <a:ext cx="155" cy="426"/>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6" name="Rectangle 26"/>
            <p:cNvSpPr>
              <a:spLocks noChangeArrowheads="1"/>
            </p:cNvSpPr>
            <p:nvPr/>
          </p:nvSpPr>
          <p:spPr bwMode="auto">
            <a:xfrm>
              <a:off x="888" y="3537"/>
              <a:ext cx="156" cy="144"/>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7" name="Rectangle 27"/>
            <p:cNvSpPr>
              <a:spLocks noChangeArrowheads="1"/>
            </p:cNvSpPr>
            <p:nvPr/>
          </p:nvSpPr>
          <p:spPr bwMode="auto">
            <a:xfrm>
              <a:off x="1433" y="3462"/>
              <a:ext cx="148" cy="219"/>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8" name="Rectangle 28"/>
            <p:cNvSpPr>
              <a:spLocks noChangeArrowheads="1"/>
            </p:cNvSpPr>
            <p:nvPr/>
          </p:nvSpPr>
          <p:spPr bwMode="auto">
            <a:xfrm>
              <a:off x="1970" y="3412"/>
              <a:ext cx="155" cy="269"/>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39" name="Rectangle 29"/>
            <p:cNvSpPr>
              <a:spLocks noChangeArrowheads="1"/>
            </p:cNvSpPr>
            <p:nvPr/>
          </p:nvSpPr>
          <p:spPr bwMode="auto">
            <a:xfrm>
              <a:off x="2514" y="3480"/>
              <a:ext cx="148" cy="201"/>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40" name="Rectangle 30"/>
            <p:cNvSpPr>
              <a:spLocks noChangeArrowheads="1"/>
            </p:cNvSpPr>
            <p:nvPr/>
          </p:nvSpPr>
          <p:spPr bwMode="auto">
            <a:xfrm>
              <a:off x="3051" y="3449"/>
              <a:ext cx="155" cy="232"/>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41" name="Rectangle 31"/>
            <p:cNvSpPr>
              <a:spLocks noChangeArrowheads="1"/>
            </p:cNvSpPr>
            <p:nvPr/>
          </p:nvSpPr>
          <p:spPr bwMode="auto">
            <a:xfrm>
              <a:off x="3595" y="3480"/>
              <a:ext cx="148" cy="201"/>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42" name="Rectangle 32"/>
            <p:cNvSpPr>
              <a:spLocks noChangeArrowheads="1"/>
            </p:cNvSpPr>
            <p:nvPr/>
          </p:nvSpPr>
          <p:spPr bwMode="auto">
            <a:xfrm>
              <a:off x="4132" y="3518"/>
              <a:ext cx="156" cy="163"/>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43" name="Rectangle 33"/>
            <p:cNvSpPr>
              <a:spLocks noChangeArrowheads="1"/>
            </p:cNvSpPr>
            <p:nvPr/>
          </p:nvSpPr>
          <p:spPr bwMode="auto">
            <a:xfrm>
              <a:off x="4676" y="3556"/>
              <a:ext cx="148" cy="125"/>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44" name="Rectangle 34"/>
            <p:cNvSpPr>
              <a:spLocks noChangeArrowheads="1"/>
            </p:cNvSpPr>
            <p:nvPr/>
          </p:nvSpPr>
          <p:spPr bwMode="auto">
            <a:xfrm>
              <a:off x="5213" y="3587"/>
              <a:ext cx="156" cy="94"/>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45" name="Line 35"/>
            <p:cNvSpPr>
              <a:spLocks noChangeShapeType="1"/>
            </p:cNvSpPr>
            <p:nvPr/>
          </p:nvSpPr>
          <p:spPr bwMode="auto">
            <a:xfrm>
              <a:off x="616" y="2448"/>
              <a:ext cx="1" cy="1233"/>
            </a:xfrm>
            <a:prstGeom prst="line">
              <a:avLst/>
            </a:prstGeom>
            <a:noFill/>
            <a:ln w="0">
              <a:solidFill>
                <a:srgbClr val="000000"/>
              </a:solidFill>
              <a:round/>
            </a:ln>
          </p:spPr>
          <p:txBody>
            <a:bodyPr/>
            <a:lstStyle/>
            <a:p>
              <a:endParaRPr lang="zh-CN" altLang="en-US" sz="2400"/>
            </a:p>
          </p:txBody>
        </p:sp>
        <p:sp>
          <p:nvSpPr>
            <p:cNvPr id="563246" name="Line 36"/>
            <p:cNvSpPr>
              <a:spLocks noChangeShapeType="1"/>
            </p:cNvSpPr>
            <p:nvPr/>
          </p:nvSpPr>
          <p:spPr bwMode="auto">
            <a:xfrm>
              <a:off x="616" y="3681"/>
              <a:ext cx="39" cy="1"/>
            </a:xfrm>
            <a:prstGeom prst="line">
              <a:avLst/>
            </a:prstGeom>
            <a:noFill/>
            <a:ln w="0">
              <a:solidFill>
                <a:srgbClr val="000000"/>
              </a:solidFill>
              <a:round/>
            </a:ln>
          </p:spPr>
          <p:txBody>
            <a:bodyPr/>
            <a:lstStyle/>
            <a:p>
              <a:endParaRPr lang="zh-CN" altLang="en-US" sz="2400"/>
            </a:p>
          </p:txBody>
        </p:sp>
        <p:sp>
          <p:nvSpPr>
            <p:cNvPr id="563247" name="Line 37"/>
            <p:cNvSpPr>
              <a:spLocks noChangeShapeType="1"/>
            </p:cNvSpPr>
            <p:nvPr/>
          </p:nvSpPr>
          <p:spPr bwMode="auto">
            <a:xfrm>
              <a:off x="616" y="3556"/>
              <a:ext cx="39" cy="1"/>
            </a:xfrm>
            <a:prstGeom prst="line">
              <a:avLst/>
            </a:prstGeom>
            <a:noFill/>
            <a:ln w="0">
              <a:solidFill>
                <a:srgbClr val="000000"/>
              </a:solidFill>
              <a:round/>
            </a:ln>
          </p:spPr>
          <p:txBody>
            <a:bodyPr/>
            <a:lstStyle/>
            <a:p>
              <a:endParaRPr lang="zh-CN" altLang="en-US" sz="2400"/>
            </a:p>
          </p:txBody>
        </p:sp>
        <p:sp>
          <p:nvSpPr>
            <p:cNvPr id="563248" name="Line 38"/>
            <p:cNvSpPr>
              <a:spLocks noChangeShapeType="1"/>
            </p:cNvSpPr>
            <p:nvPr/>
          </p:nvSpPr>
          <p:spPr bwMode="auto">
            <a:xfrm>
              <a:off x="616" y="3437"/>
              <a:ext cx="39" cy="1"/>
            </a:xfrm>
            <a:prstGeom prst="line">
              <a:avLst/>
            </a:prstGeom>
            <a:noFill/>
            <a:ln w="0">
              <a:solidFill>
                <a:srgbClr val="000000"/>
              </a:solidFill>
              <a:round/>
            </a:ln>
          </p:spPr>
          <p:txBody>
            <a:bodyPr/>
            <a:lstStyle/>
            <a:p>
              <a:endParaRPr lang="zh-CN" altLang="en-US" sz="2400"/>
            </a:p>
          </p:txBody>
        </p:sp>
        <p:sp>
          <p:nvSpPr>
            <p:cNvPr id="563249" name="Line 39"/>
            <p:cNvSpPr>
              <a:spLocks noChangeShapeType="1"/>
            </p:cNvSpPr>
            <p:nvPr/>
          </p:nvSpPr>
          <p:spPr bwMode="auto">
            <a:xfrm>
              <a:off x="616" y="3312"/>
              <a:ext cx="39" cy="1"/>
            </a:xfrm>
            <a:prstGeom prst="line">
              <a:avLst/>
            </a:prstGeom>
            <a:noFill/>
            <a:ln w="0">
              <a:solidFill>
                <a:srgbClr val="000000"/>
              </a:solidFill>
              <a:round/>
            </a:ln>
          </p:spPr>
          <p:txBody>
            <a:bodyPr/>
            <a:lstStyle/>
            <a:p>
              <a:endParaRPr lang="zh-CN" altLang="en-US" sz="2400"/>
            </a:p>
          </p:txBody>
        </p:sp>
        <p:sp>
          <p:nvSpPr>
            <p:cNvPr id="563250" name="Line 40"/>
            <p:cNvSpPr>
              <a:spLocks noChangeShapeType="1"/>
            </p:cNvSpPr>
            <p:nvPr/>
          </p:nvSpPr>
          <p:spPr bwMode="auto">
            <a:xfrm>
              <a:off x="616" y="3186"/>
              <a:ext cx="39" cy="1"/>
            </a:xfrm>
            <a:prstGeom prst="line">
              <a:avLst/>
            </a:prstGeom>
            <a:noFill/>
            <a:ln w="0">
              <a:solidFill>
                <a:srgbClr val="000000"/>
              </a:solidFill>
              <a:round/>
            </a:ln>
          </p:spPr>
          <p:txBody>
            <a:bodyPr/>
            <a:lstStyle/>
            <a:p>
              <a:endParaRPr lang="zh-CN" altLang="en-US" sz="2400"/>
            </a:p>
          </p:txBody>
        </p:sp>
        <p:sp>
          <p:nvSpPr>
            <p:cNvPr id="563251" name="Line 41"/>
            <p:cNvSpPr>
              <a:spLocks noChangeShapeType="1"/>
            </p:cNvSpPr>
            <p:nvPr/>
          </p:nvSpPr>
          <p:spPr bwMode="auto">
            <a:xfrm>
              <a:off x="616" y="3061"/>
              <a:ext cx="39" cy="1"/>
            </a:xfrm>
            <a:prstGeom prst="line">
              <a:avLst/>
            </a:prstGeom>
            <a:noFill/>
            <a:ln w="0">
              <a:solidFill>
                <a:srgbClr val="000000"/>
              </a:solidFill>
              <a:round/>
            </a:ln>
          </p:spPr>
          <p:txBody>
            <a:bodyPr/>
            <a:lstStyle/>
            <a:p>
              <a:endParaRPr lang="zh-CN" altLang="en-US" sz="2400"/>
            </a:p>
          </p:txBody>
        </p:sp>
        <p:sp>
          <p:nvSpPr>
            <p:cNvPr id="563252" name="Line 42"/>
            <p:cNvSpPr>
              <a:spLocks noChangeShapeType="1"/>
            </p:cNvSpPr>
            <p:nvPr/>
          </p:nvSpPr>
          <p:spPr bwMode="auto">
            <a:xfrm>
              <a:off x="616" y="2942"/>
              <a:ext cx="39" cy="1"/>
            </a:xfrm>
            <a:prstGeom prst="line">
              <a:avLst/>
            </a:prstGeom>
            <a:noFill/>
            <a:ln w="0">
              <a:solidFill>
                <a:srgbClr val="000000"/>
              </a:solidFill>
              <a:round/>
            </a:ln>
          </p:spPr>
          <p:txBody>
            <a:bodyPr/>
            <a:lstStyle/>
            <a:p>
              <a:endParaRPr lang="zh-CN" altLang="en-US" sz="2400"/>
            </a:p>
          </p:txBody>
        </p:sp>
        <p:sp>
          <p:nvSpPr>
            <p:cNvPr id="563253" name="Line 43"/>
            <p:cNvSpPr>
              <a:spLocks noChangeShapeType="1"/>
            </p:cNvSpPr>
            <p:nvPr/>
          </p:nvSpPr>
          <p:spPr bwMode="auto">
            <a:xfrm>
              <a:off x="616" y="2817"/>
              <a:ext cx="39" cy="1"/>
            </a:xfrm>
            <a:prstGeom prst="line">
              <a:avLst/>
            </a:prstGeom>
            <a:noFill/>
            <a:ln w="0">
              <a:solidFill>
                <a:srgbClr val="000000"/>
              </a:solidFill>
              <a:round/>
            </a:ln>
          </p:spPr>
          <p:txBody>
            <a:bodyPr/>
            <a:lstStyle/>
            <a:p>
              <a:endParaRPr lang="zh-CN" altLang="en-US" sz="2400"/>
            </a:p>
          </p:txBody>
        </p:sp>
        <p:sp>
          <p:nvSpPr>
            <p:cNvPr id="563254" name="Line 44"/>
            <p:cNvSpPr>
              <a:spLocks noChangeShapeType="1"/>
            </p:cNvSpPr>
            <p:nvPr/>
          </p:nvSpPr>
          <p:spPr bwMode="auto">
            <a:xfrm>
              <a:off x="616" y="2692"/>
              <a:ext cx="39" cy="1"/>
            </a:xfrm>
            <a:prstGeom prst="line">
              <a:avLst/>
            </a:prstGeom>
            <a:noFill/>
            <a:ln w="0">
              <a:solidFill>
                <a:srgbClr val="000000"/>
              </a:solidFill>
              <a:round/>
            </a:ln>
          </p:spPr>
          <p:txBody>
            <a:bodyPr/>
            <a:lstStyle/>
            <a:p>
              <a:endParaRPr lang="zh-CN" altLang="en-US" sz="2400"/>
            </a:p>
          </p:txBody>
        </p:sp>
        <p:sp>
          <p:nvSpPr>
            <p:cNvPr id="563255" name="Line 45"/>
            <p:cNvSpPr>
              <a:spLocks noChangeShapeType="1"/>
            </p:cNvSpPr>
            <p:nvPr/>
          </p:nvSpPr>
          <p:spPr bwMode="auto">
            <a:xfrm>
              <a:off x="616" y="2573"/>
              <a:ext cx="39" cy="1"/>
            </a:xfrm>
            <a:prstGeom prst="line">
              <a:avLst/>
            </a:prstGeom>
            <a:noFill/>
            <a:ln w="0">
              <a:solidFill>
                <a:srgbClr val="000000"/>
              </a:solidFill>
              <a:round/>
            </a:ln>
          </p:spPr>
          <p:txBody>
            <a:bodyPr/>
            <a:lstStyle/>
            <a:p>
              <a:endParaRPr lang="zh-CN" altLang="en-US" sz="2400"/>
            </a:p>
          </p:txBody>
        </p:sp>
        <p:sp>
          <p:nvSpPr>
            <p:cNvPr id="563256" name="Line 46"/>
            <p:cNvSpPr>
              <a:spLocks noChangeShapeType="1"/>
            </p:cNvSpPr>
            <p:nvPr/>
          </p:nvSpPr>
          <p:spPr bwMode="auto">
            <a:xfrm>
              <a:off x="616" y="2448"/>
              <a:ext cx="39" cy="1"/>
            </a:xfrm>
            <a:prstGeom prst="line">
              <a:avLst/>
            </a:prstGeom>
            <a:noFill/>
            <a:ln w="0">
              <a:solidFill>
                <a:srgbClr val="000000"/>
              </a:solidFill>
              <a:round/>
            </a:ln>
          </p:spPr>
          <p:txBody>
            <a:bodyPr/>
            <a:lstStyle/>
            <a:p>
              <a:endParaRPr lang="zh-CN" altLang="en-US" sz="2400"/>
            </a:p>
          </p:txBody>
        </p:sp>
        <p:sp>
          <p:nvSpPr>
            <p:cNvPr id="563257" name="Line 47"/>
            <p:cNvSpPr>
              <a:spLocks noChangeShapeType="1"/>
            </p:cNvSpPr>
            <p:nvPr/>
          </p:nvSpPr>
          <p:spPr bwMode="auto">
            <a:xfrm>
              <a:off x="616" y="3681"/>
              <a:ext cx="4869" cy="1"/>
            </a:xfrm>
            <a:prstGeom prst="line">
              <a:avLst/>
            </a:prstGeom>
            <a:noFill/>
            <a:ln w="0">
              <a:solidFill>
                <a:srgbClr val="000000"/>
              </a:solidFill>
              <a:round/>
            </a:ln>
          </p:spPr>
          <p:txBody>
            <a:bodyPr/>
            <a:lstStyle/>
            <a:p>
              <a:endParaRPr lang="zh-CN" altLang="en-US" sz="2400"/>
            </a:p>
          </p:txBody>
        </p:sp>
        <p:sp>
          <p:nvSpPr>
            <p:cNvPr id="563258" name="Line 48"/>
            <p:cNvSpPr>
              <a:spLocks noChangeShapeType="1"/>
            </p:cNvSpPr>
            <p:nvPr/>
          </p:nvSpPr>
          <p:spPr bwMode="auto">
            <a:xfrm flipV="1">
              <a:off x="616" y="3649"/>
              <a:ext cx="1" cy="32"/>
            </a:xfrm>
            <a:prstGeom prst="line">
              <a:avLst/>
            </a:prstGeom>
            <a:noFill/>
            <a:ln w="0">
              <a:solidFill>
                <a:srgbClr val="000000"/>
              </a:solidFill>
              <a:round/>
            </a:ln>
          </p:spPr>
          <p:txBody>
            <a:bodyPr/>
            <a:lstStyle/>
            <a:p>
              <a:endParaRPr lang="zh-CN" altLang="en-US" sz="2400"/>
            </a:p>
          </p:txBody>
        </p:sp>
        <p:sp>
          <p:nvSpPr>
            <p:cNvPr id="563259" name="Line 49"/>
            <p:cNvSpPr>
              <a:spLocks noChangeShapeType="1"/>
            </p:cNvSpPr>
            <p:nvPr/>
          </p:nvSpPr>
          <p:spPr bwMode="auto">
            <a:xfrm flipV="1">
              <a:off x="1161" y="3649"/>
              <a:ext cx="1" cy="32"/>
            </a:xfrm>
            <a:prstGeom prst="line">
              <a:avLst/>
            </a:prstGeom>
            <a:noFill/>
            <a:ln w="0">
              <a:solidFill>
                <a:srgbClr val="000000"/>
              </a:solidFill>
              <a:round/>
            </a:ln>
          </p:spPr>
          <p:txBody>
            <a:bodyPr/>
            <a:lstStyle/>
            <a:p>
              <a:endParaRPr lang="zh-CN" altLang="en-US" sz="2400"/>
            </a:p>
          </p:txBody>
        </p:sp>
        <p:sp>
          <p:nvSpPr>
            <p:cNvPr id="563260" name="Line 50"/>
            <p:cNvSpPr>
              <a:spLocks noChangeShapeType="1"/>
            </p:cNvSpPr>
            <p:nvPr/>
          </p:nvSpPr>
          <p:spPr bwMode="auto">
            <a:xfrm flipV="1">
              <a:off x="1697" y="3649"/>
              <a:ext cx="1" cy="32"/>
            </a:xfrm>
            <a:prstGeom prst="line">
              <a:avLst/>
            </a:prstGeom>
            <a:noFill/>
            <a:ln w="0">
              <a:solidFill>
                <a:srgbClr val="000000"/>
              </a:solidFill>
              <a:round/>
            </a:ln>
          </p:spPr>
          <p:txBody>
            <a:bodyPr/>
            <a:lstStyle/>
            <a:p>
              <a:endParaRPr lang="zh-CN" altLang="en-US" sz="2400"/>
            </a:p>
          </p:txBody>
        </p:sp>
        <p:sp>
          <p:nvSpPr>
            <p:cNvPr id="563261" name="Line 51"/>
            <p:cNvSpPr>
              <a:spLocks noChangeShapeType="1"/>
            </p:cNvSpPr>
            <p:nvPr/>
          </p:nvSpPr>
          <p:spPr bwMode="auto">
            <a:xfrm flipV="1">
              <a:off x="2242" y="3649"/>
              <a:ext cx="1" cy="32"/>
            </a:xfrm>
            <a:prstGeom prst="line">
              <a:avLst/>
            </a:prstGeom>
            <a:noFill/>
            <a:ln w="0">
              <a:solidFill>
                <a:srgbClr val="000000"/>
              </a:solidFill>
              <a:round/>
            </a:ln>
          </p:spPr>
          <p:txBody>
            <a:bodyPr/>
            <a:lstStyle/>
            <a:p>
              <a:endParaRPr lang="zh-CN" altLang="en-US" sz="2400"/>
            </a:p>
          </p:txBody>
        </p:sp>
        <p:sp>
          <p:nvSpPr>
            <p:cNvPr id="563262" name="Line 52"/>
            <p:cNvSpPr>
              <a:spLocks noChangeShapeType="1"/>
            </p:cNvSpPr>
            <p:nvPr/>
          </p:nvSpPr>
          <p:spPr bwMode="auto">
            <a:xfrm flipV="1">
              <a:off x="2779" y="3649"/>
              <a:ext cx="1" cy="32"/>
            </a:xfrm>
            <a:prstGeom prst="line">
              <a:avLst/>
            </a:prstGeom>
            <a:noFill/>
            <a:ln w="0">
              <a:solidFill>
                <a:srgbClr val="000000"/>
              </a:solidFill>
              <a:round/>
            </a:ln>
          </p:spPr>
          <p:txBody>
            <a:bodyPr/>
            <a:lstStyle/>
            <a:p>
              <a:endParaRPr lang="zh-CN" altLang="en-US" sz="2400"/>
            </a:p>
          </p:txBody>
        </p:sp>
        <p:sp>
          <p:nvSpPr>
            <p:cNvPr id="563263" name="Line 53"/>
            <p:cNvSpPr>
              <a:spLocks noChangeShapeType="1"/>
            </p:cNvSpPr>
            <p:nvPr/>
          </p:nvSpPr>
          <p:spPr bwMode="auto">
            <a:xfrm flipV="1">
              <a:off x="3323" y="3649"/>
              <a:ext cx="1" cy="32"/>
            </a:xfrm>
            <a:prstGeom prst="line">
              <a:avLst/>
            </a:prstGeom>
            <a:noFill/>
            <a:ln w="0">
              <a:solidFill>
                <a:srgbClr val="000000"/>
              </a:solidFill>
              <a:round/>
            </a:ln>
          </p:spPr>
          <p:txBody>
            <a:bodyPr/>
            <a:lstStyle/>
            <a:p>
              <a:endParaRPr lang="zh-CN" altLang="en-US" sz="2400"/>
            </a:p>
          </p:txBody>
        </p:sp>
        <p:sp>
          <p:nvSpPr>
            <p:cNvPr id="563264" name="Line 54"/>
            <p:cNvSpPr>
              <a:spLocks noChangeShapeType="1"/>
            </p:cNvSpPr>
            <p:nvPr/>
          </p:nvSpPr>
          <p:spPr bwMode="auto">
            <a:xfrm flipV="1">
              <a:off x="3860" y="3649"/>
              <a:ext cx="1" cy="32"/>
            </a:xfrm>
            <a:prstGeom prst="line">
              <a:avLst/>
            </a:prstGeom>
            <a:noFill/>
            <a:ln w="0">
              <a:solidFill>
                <a:srgbClr val="000000"/>
              </a:solidFill>
              <a:round/>
            </a:ln>
          </p:spPr>
          <p:txBody>
            <a:bodyPr/>
            <a:lstStyle/>
            <a:p>
              <a:endParaRPr lang="zh-CN" altLang="en-US" sz="2400"/>
            </a:p>
          </p:txBody>
        </p:sp>
        <p:sp>
          <p:nvSpPr>
            <p:cNvPr id="563265" name="Line 55"/>
            <p:cNvSpPr>
              <a:spLocks noChangeShapeType="1"/>
            </p:cNvSpPr>
            <p:nvPr/>
          </p:nvSpPr>
          <p:spPr bwMode="auto">
            <a:xfrm flipV="1">
              <a:off x="4404" y="3649"/>
              <a:ext cx="1" cy="32"/>
            </a:xfrm>
            <a:prstGeom prst="line">
              <a:avLst/>
            </a:prstGeom>
            <a:noFill/>
            <a:ln w="0">
              <a:solidFill>
                <a:srgbClr val="000000"/>
              </a:solidFill>
              <a:round/>
            </a:ln>
          </p:spPr>
          <p:txBody>
            <a:bodyPr/>
            <a:lstStyle/>
            <a:p>
              <a:endParaRPr lang="zh-CN" altLang="en-US" sz="2400"/>
            </a:p>
          </p:txBody>
        </p:sp>
        <p:sp>
          <p:nvSpPr>
            <p:cNvPr id="563266" name="Line 56"/>
            <p:cNvSpPr>
              <a:spLocks noChangeShapeType="1"/>
            </p:cNvSpPr>
            <p:nvPr/>
          </p:nvSpPr>
          <p:spPr bwMode="auto">
            <a:xfrm flipV="1">
              <a:off x="4941" y="3649"/>
              <a:ext cx="1" cy="32"/>
            </a:xfrm>
            <a:prstGeom prst="line">
              <a:avLst/>
            </a:prstGeom>
            <a:noFill/>
            <a:ln w="0">
              <a:solidFill>
                <a:srgbClr val="000000"/>
              </a:solidFill>
              <a:round/>
            </a:ln>
          </p:spPr>
          <p:txBody>
            <a:bodyPr/>
            <a:lstStyle/>
            <a:p>
              <a:endParaRPr lang="zh-CN" altLang="en-US" sz="2400"/>
            </a:p>
          </p:txBody>
        </p:sp>
        <p:sp>
          <p:nvSpPr>
            <p:cNvPr id="563267" name="Line 57"/>
            <p:cNvSpPr>
              <a:spLocks noChangeShapeType="1"/>
            </p:cNvSpPr>
            <p:nvPr/>
          </p:nvSpPr>
          <p:spPr bwMode="auto">
            <a:xfrm flipV="1">
              <a:off x="5485" y="3649"/>
              <a:ext cx="1" cy="32"/>
            </a:xfrm>
            <a:prstGeom prst="line">
              <a:avLst/>
            </a:prstGeom>
            <a:noFill/>
            <a:ln w="0">
              <a:solidFill>
                <a:srgbClr val="000000"/>
              </a:solidFill>
              <a:round/>
            </a:ln>
          </p:spPr>
          <p:txBody>
            <a:bodyPr/>
            <a:lstStyle/>
            <a:p>
              <a:endParaRPr lang="zh-CN" altLang="en-US" sz="2400"/>
            </a:p>
          </p:txBody>
        </p:sp>
        <p:sp>
          <p:nvSpPr>
            <p:cNvPr id="563268" name="Rectangle 58"/>
            <p:cNvSpPr>
              <a:spLocks noChangeArrowheads="1"/>
            </p:cNvSpPr>
            <p:nvPr/>
          </p:nvSpPr>
          <p:spPr bwMode="auto">
            <a:xfrm>
              <a:off x="904" y="2110"/>
              <a:ext cx="4115" cy="232"/>
            </a:xfrm>
            <a:prstGeom prst="rect">
              <a:avLst/>
            </a:prstGeom>
            <a:noFill/>
            <a:ln w="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269" name="Rectangle 59"/>
            <p:cNvSpPr>
              <a:spLocks noChangeArrowheads="1"/>
            </p:cNvSpPr>
            <p:nvPr/>
          </p:nvSpPr>
          <p:spPr bwMode="auto">
            <a:xfrm>
              <a:off x="1236" y="2167"/>
              <a:ext cx="3200" cy="210"/>
            </a:xfrm>
            <a:prstGeom prst="rect">
              <a:avLst/>
            </a:prstGeom>
            <a:noFill/>
            <a:ln w="9525">
              <a:noFill/>
              <a:miter lim="800000"/>
            </a:ln>
          </p:spPr>
          <p:txBody>
            <a:bodyPr lIns="0" tIns="0" rIns="0" bIns="0">
              <a:spAutoFit/>
            </a:bodyPr>
            <a:lstStyle/>
            <a:p>
              <a:pPr algn="ctr" eaLnBrk="0" hangingPunct="0"/>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01</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09</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8</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月全国受限空间内中毒、窒息死亡≥</a:t>
              </a:r>
              <a:r>
                <a:rPr lang="en-US" altLang="zh-CN" sz="1600" b="1">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600" b="1">
                  <a:solidFill>
                    <a:srgbClr val="000000"/>
                  </a:solidFill>
                  <a:latin typeface="微软雅黑" panose="020B0503020204020204" charset="-122"/>
                  <a:ea typeface="微软雅黑" panose="020B0503020204020204" charset="-122"/>
                  <a:cs typeface="微软雅黑" panose="020B0503020204020204" charset="-122"/>
                </a:rPr>
                <a:t>人的事故</a:t>
              </a:r>
              <a:endParaRPr lang="zh-CN" altLang="en-US" sz="16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0" name="Rectangle 60"/>
            <p:cNvSpPr>
              <a:spLocks noChangeArrowheads="1"/>
            </p:cNvSpPr>
            <p:nvPr/>
          </p:nvSpPr>
          <p:spPr bwMode="auto">
            <a:xfrm>
              <a:off x="717" y="2986"/>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228</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1" name="Rectangle 61"/>
            <p:cNvSpPr>
              <a:spLocks noChangeArrowheads="1"/>
            </p:cNvSpPr>
            <p:nvPr/>
          </p:nvSpPr>
          <p:spPr bwMode="auto">
            <a:xfrm>
              <a:off x="1262" y="2636"/>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370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2" name="Rectangle 62"/>
            <p:cNvSpPr>
              <a:spLocks noChangeArrowheads="1"/>
            </p:cNvSpPr>
            <p:nvPr/>
          </p:nvSpPr>
          <p:spPr bwMode="auto">
            <a:xfrm>
              <a:off x="1799" y="2473"/>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436</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3" name="Rectangle 63"/>
            <p:cNvSpPr>
              <a:spLocks noChangeArrowheads="1"/>
            </p:cNvSpPr>
            <p:nvPr/>
          </p:nvSpPr>
          <p:spPr bwMode="auto">
            <a:xfrm>
              <a:off x="2343" y="2755"/>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323</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4" name="Rectangle 64"/>
            <p:cNvSpPr>
              <a:spLocks noChangeArrowheads="1"/>
            </p:cNvSpPr>
            <p:nvPr/>
          </p:nvSpPr>
          <p:spPr bwMode="auto">
            <a:xfrm>
              <a:off x="2880" y="2605"/>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382</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5" name="Rectangle 65"/>
            <p:cNvSpPr>
              <a:spLocks noChangeArrowheads="1"/>
            </p:cNvSpPr>
            <p:nvPr/>
          </p:nvSpPr>
          <p:spPr bwMode="auto">
            <a:xfrm>
              <a:off x="3424" y="2761"/>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321</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6" name="Rectangle 66"/>
            <p:cNvSpPr>
              <a:spLocks noChangeArrowheads="1"/>
            </p:cNvSpPr>
            <p:nvPr/>
          </p:nvSpPr>
          <p:spPr bwMode="auto">
            <a:xfrm>
              <a:off x="3961" y="2930"/>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252</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7" name="Rectangle 67"/>
            <p:cNvSpPr>
              <a:spLocks noChangeArrowheads="1"/>
            </p:cNvSpPr>
            <p:nvPr/>
          </p:nvSpPr>
          <p:spPr bwMode="auto">
            <a:xfrm>
              <a:off x="4505" y="3024"/>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214</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8" name="Rectangle 68"/>
            <p:cNvSpPr>
              <a:spLocks noChangeArrowheads="1"/>
            </p:cNvSpPr>
            <p:nvPr/>
          </p:nvSpPr>
          <p:spPr bwMode="auto">
            <a:xfrm>
              <a:off x="5042" y="3124"/>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173</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79" name="Rectangle 69"/>
            <p:cNvSpPr>
              <a:spLocks noChangeArrowheads="1"/>
            </p:cNvSpPr>
            <p:nvPr/>
          </p:nvSpPr>
          <p:spPr bwMode="auto">
            <a:xfrm>
              <a:off x="904" y="3405"/>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58</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0" name="Rectangle 70"/>
            <p:cNvSpPr>
              <a:spLocks noChangeArrowheads="1"/>
            </p:cNvSpPr>
            <p:nvPr/>
          </p:nvSpPr>
          <p:spPr bwMode="auto">
            <a:xfrm>
              <a:off x="1441" y="3330"/>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88</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1" name="Rectangle 71"/>
            <p:cNvSpPr>
              <a:spLocks noChangeArrowheads="1"/>
            </p:cNvSpPr>
            <p:nvPr/>
          </p:nvSpPr>
          <p:spPr bwMode="auto">
            <a:xfrm>
              <a:off x="1954" y="3280"/>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109</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2" name="Rectangle 72"/>
            <p:cNvSpPr>
              <a:spLocks noChangeArrowheads="1"/>
            </p:cNvSpPr>
            <p:nvPr/>
          </p:nvSpPr>
          <p:spPr bwMode="auto">
            <a:xfrm>
              <a:off x="2522" y="3349"/>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81</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3" name="Rectangle 73"/>
            <p:cNvSpPr>
              <a:spLocks noChangeArrowheads="1"/>
            </p:cNvSpPr>
            <p:nvPr/>
          </p:nvSpPr>
          <p:spPr bwMode="auto">
            <a:xfrm>
              <a:off x="3066" y="3318"/>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94</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4" name="Rectangle 74"/>
            <p:cNvSpPr>
              <a:spLocks noChangeArrowheads="1"/>
            </p:cNvSpPr>
            <p:nvPr/>
          </p:nvSpPr>
          <p:spPr bwMode="auto">
            <a:xfrm>
              <a:off x="3603" y="3349"/>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82</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5" name="Rectangle 75"/>
            <p:cNvSpPr>
              <a:spLocks noChangeArrowheads="1"/>
            </p:cNvSpPr>
            <p:nvPr/>
          </p:nvSpPr>
          <p:spPr bwMode="auto">
            <a:xfrm>
              <a:off x="4148" y="3387"/>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66</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6" name="Rectangle 76"/>
            <p:cNvSpPr>
              <a:spLocks noChangeArrowheads="1"/>
            </p:cNvSpPr>
            <p:nvPr/>
          </p:nvSpPr>
          <p:spPr bwMode="auto">
            <a:xfrm>
              <a:off x="4684" y="3424"/>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51</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7" name="Rectangle 77"/>
            <p:cNvSpPr>
              <a:spLocks noChangeArrowheads="1"/>
            </p:cNvSpPr>
            <p:nvPr/>
          </p:nvSpPr>
          <p:spPr bwMode="auto">
            <a:xfrm>
              <a:off x="5229" y="3455"/>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39</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8" name="Rectangle 78"/>
            <p:cNvSpPr>
              <a:spLocks noChangeArrowheads="1"/>
            </p:cNvSpPr>
            <p:nvPr/>
          </p:nvSpPr>
          <p:spPr bwMode="auto">
            <a:xfrm>
              <a:off x="461" y="3637"/>
              <a:ext cx="6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89" name="Rectangle 79"/>
            <p:cNvSpPr>
              <a:spLocks noChangeArrowheads="1"/>
            </p:cNvSpPr>
            <p:nvPr/>
          </p:nvSpPr>
          <p:spPr bwMode="auto">
            <a:xfrm>
              <a:off x="398" y="3512"/>
              <a:ext cx="12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50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0" name="Rectangle 80"/>
            <p:cNvSpPr>
              <a:spLocks noChangeArrowheads="1"/>
            </p:cNvSpPr>
            <p:nvPr/>
          </p:nvSpPr>
          <p:spPr bwMode="auto">
            <a:xfrm>
              <a:off x="336" y="3393"/>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100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1" name="Rectangle 81"/>
            <p:cNvSpPr>
              <a:spLocks noChangeArrowheads="1"/>
            </p:cNvSpPr>
            <p:nvPr/>
          </p:nvSpPr>
          <p:spPr bwMode="auto">
            <a:xfrm>
              <a:off x="336" y="3268"/>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150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2" name="Rectangle 82"/>
            <p:cNvSpPr>
              <a:spLocks noChangeArrowheads="1"/>
            </p:cNvSpPr>
            <p:nvPr/>
          </p:nvSpPr>
          <p:spPr bwMode="auto">
            <a:xfrm>
              <a:off x="336" y="3143"/>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3" name="Rectangle 83"/>
            <p:cNvSpPr>
              <a:spLocks noChangeArrowheads="1"/>
            </p:cNvSpPr>
            <p:nvPr/>
          </p:nvSpPr>
          <p:spPr bwMode="auto">
            <a:xfrm>
              <a:off x="336" y="3017"/>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250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4" name="Rectangle 84"/>
            <p:cNvSpPr>
              <a:spLocks noChangeArrowheads="1"/>
            </p:cNvSpPr>
            <p:nvPr/>
          </p:nvSpPr>
          <p:spPr bwMode="auto">
            <a:xfrm>
              <a:off x="336" y="2899"/>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300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5" name="Rectangle 85"/>
            <p:cNvSpPr>
              <a:spLocks noChangeArrowheads="1"/>
            </p:cNvSpPr>
            <p:nvPr/>
          </p:nvSpPr>
          <p:spPr bwMode="auto">
            <a:xfrm>
              <a:off x="336" y="2774"/>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350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6" name="Rectangle 86"/>
            <p:cNvSpPr>
              <a:spLocks noChangeArrowheads="1"/>
            </p:cNvSpPr>
            <p:nvPr/>
          </p:nvSpPr>
          <p:spPr bwMode="auto">
            <a:xfrm>
              <a:off x="336" y="2648"/>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400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7" name="Rectangle 87"/>
            <p:cNvSpPr>
              <a:spLocks noChangeArrowheads="1"/>
            </p:cNvSpPr>
            <p:nvPr/>
          </p:nvSpPr>
          <p:spPr bwMode="auto">
            <a:xfrm>
              <a:off x="336" y="2530"/>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450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8" name="Rectangle 88"/>
            <p:cNvSpPr>
              <a:spLocks noChangeArrowheads="1"/>
            </p:cNvSpPr>
            <p:nvPr/>
          </p:nvSpPr>
          <p:spPr bwMode="auto">
            <a:xfrm>
              <a:off x="336" y="2404"/>
              <a:ext cx="18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500</a:t>
              </a:r>
              <a:endParaRPr lang="en-US" altLang="zh-CN"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299" name="Rectangle 89"/>
            <p:cNvSpPr>
              <a:spLocks noChangeArrowheads="1"/>
            </p:cNvSpPr>
            <p:nvPr/>
          </p:nvSpPr>
          <p:spPr bwMode="auto">
            <a:xfrm>
              <a:off x="702" y="3768"/>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2001</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0" name="Rectangle 90"/>
            <p:cNvSpPr>
              <a:spLocks noChangeArrowheads="1"/>
            </p:cNvSpPr>
            <p:nvPr/>
          </p:nvSpPr>
          <p:spPr bwMode="auto">
            <a:xfrm>
              <a:off x="1239" y="3787"/>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2002</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1" name="Rectangle 91"/>
            <p:cNvSpPr>
              <a:spLocks noChangeArrowheads="1"/>
            </p:cNvSpPr>
            <p:nvPr/>
          </p:nvSpPr>
          <p:spPr bwMode="auto">
            <a:xfrm>
              <a:off x="1783" y="3806"/>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2003</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2" name="Rectangle 92"/>
            <p:cNvSpPr>
              <a:spLocks noChangeArrowheads="1"/>
            </p:cNvSpPr>
            <p:nvPr/>
          </p:nvSpPr>
          <p:spPr bwMode="auto">
            <a:xfrm>
              <a:off x="2320" y="3768"/>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2004</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3" name="Rectangle 93"/>
            <p:cNvSpPr>
              <a:spLocks noChangeArrowheads="1"/>
            </p:cNvSpPr>
            <p:nvPr/>
          </p:nvSpPr>
          <p:spPr bwMode="auto">
            <a:xfrm>
              <a:off x="2864" y="3768"/>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2005</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4" name="Rectangle 94"/>
            <p:cNvSpPr>
              <a:spLocks noChangeArrowheads="1"/>
            </p:cNvSpPr>
            <p:nvPr/>
          </p:nvSpPr>
          <p:spPr bwMode="auto">
            <a:xfrm>
              <a:off x="3409" y="3768"/>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2006</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5" name="Rectangle 95"/>
            <p:cNvSpPr>
              <a:spLocks noChangeArrowheads="1"/>
            </p:cNvSpPr>
            <p:nvPr/>
          </p:nvSpPr>
          <p:spPr bwMode="auto">
            <a:xfrm>
              <a:off x="3945" y="3768"/>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2007</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6" name="Rectangle 96"/>
            <p:cNvSpPr>
              <a:spLocks noChangeArrowheads="1"/>
            </p:cNvSpPr>
            <p:nvPr/>
          </p:nvSpPr>
          <p:spPr bwMode="auto">
            <a:xfrm>
              <a:off x="4490" y="3768"/>
              <a:ext cx="343"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2008</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7" name="Rectangle 97"/>
            <p:cNvSpPr>
              <a:spLocks noChangeArrowheads="1"/>
            </p:cNvSpPr>
            <p:nvPr/>
          </p:nvSpPr>
          <p:spPr bwMode="auto">
            <a:xfrm>
              <a:off x="4987" y="3749"/>
              <a:ext cx="610" cy="176"/>
            </a:xfrm>
            <a:prstGeom prst="rect">
              <a:avLst/>
            </a:prstGeom>
            <a:noFill/>
            <a:ln w="9525">
              <a:noFill/>
              <a:miter lim="800000"/>
            </a:ln>
          </p:spPr>
          <p:txBody>
            <a:bodyPr wrap="square" lIns="0" tIns="0" rIns="0" bIns="0">
              <a:spAutoFit/>
            </a:bodyPr>
            <a:lstStyle/>
            <a:p>
              <a:pPr eaLnBrk="0" hangingPunct="0"/>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2009</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335" b="1">
                  <a:solidFill>
                    <a:srgbClr val="000000"/>
                  </a:solidFill>
                  <a:latin typeface="微软雅黑" panose="020B0503020204020204" charset="-122"/>
                  <a:ea typeface="微软雅黑" panose="020B0503020204020204" charset="-122"/>
                  <a:cs typeface="微软雅黑" panose="020B0503020204020204" charset="-122"/>
                </a:rPr>
                <a:t>1-8</a:t>
              </a:r>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8" name="Rectangle 98"/>
            <p:cNvSpPr>
              <a:spLocks noChangeArrowheads="1"/>
            </p:cNvSpPr>
            <p:nvPr/>
          </p:nvSpPr>
          <p:spPr bwMode="auto">
            <a:xfrm>
              <a:off x="1488" y="3936"/>
              <a:ext cx="2854" cy="144"/>
            </a:xfrm>
            <a:prstGeom prst="rect">
              <a:avLst/>
            </a:prstGeom>
            <a:solidFill>
              <a:srgbClr val="FFFFFF"/>
            </a:solidFill>
            <a:ln w="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09" name="Rectangle 99"/>
            <p:cNvSpPr>
              <a:spLocks noChangeArrowheads="1"/>
            </p:cNvSpPr>
            <p:nvPr/>
          </p:nvSpPr>
          <p:spPr bwMode="auto">
            <a:xfrm>
              <a:off x="1876" y="3975"/>
              <a:ext cx="94" cy="75"/>
            </a:xfrm>
            <a:prstGeom prst="rect">
              <a:avLst/>
            </a:prstGeom>
            <a:solidFill>
              <a:srgbClr val="C00000"/>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10" name="Rectangle 100"/>
            <p:cNvSpPr>
              <a:spLocks noChangeArrowheads="1"/>
            </p:cNvSpPr>
            <p:nvPr/>
          </p:nvSpPr>
          <p:spPr bwMode="auto">
            <a:xfrm>
              <a:off x="2016" y="3935"/>
              <a:ext cx="473" cy="176"/>
            </a:xfrm>
            <a:prstGeom prst="rect">
              <a:avLst/>
            </a:prstGeom>
            <a:noFill/>
            <a:ln w="9525">
              <a:noFill/>
              <a:miter lim="800000"/>
            </a:ln>
          </p:spPr>
          <p:txBody>
            <a:bodyPr wrap="square" lIns="0" tIns="0" rIns="0" bIns="0">
              <a:spAutoFit/>
            </a:bodyPr>
            <a:lstStyle/>
            <a:p>
              <a:pPr eaLnBrk="0" hangingPunct="0"/>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死亡人数</a:t>
              </a:r>
              <a:endParaRPr lang="zh-CN" altLang="en-US"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311" name="Rectangle 101"/>
            <p:cNvSpPr>
              <a:spLocks noChangeArrowheads="1"/>
            </p:cNvSpPr>
            <p:nvPr/>
          </p:nvSpPr>
          <p:spPr bwMode="auto">
            <a:xfrm>
              <a:off x="3308" y="3975"/>
              <a:ext cx="93" cy="75"/>
            </a:xfrm>
            <a:prstGeom prst="rect">
              <a:avLst/>
            </a:prstGeom>
            <a:solidFill>
              <a:srgbClr val="993366"/>
            </a:solidFill>
            <a:ln w="1270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sp>
          <p:nvSpPr>
            <p:cNvPr id="563312" name="Rectangle 102"/>
            <p:cNvSpPr>
              <a:spLocks noChangeArrowheads="1"/>
            </p:cNvSpPr>
            <p:nvPr/>
          </p:nvSpPr>
          <p:spPr bwMode="auto">
            <a:xfrm>
              <a:off x="3448" y="3935"/>
              <a:ext cx="469" cy="176"/>
            </a:xfrm>
            <a:prstGeom prst="rect">
              <a:avLst/>
            </a:prstGeom>
            <a:noFill/>
            <a:ln w="9525">
              <a:noFill/>
              <a:miter lim="800000"/>
            </a:ln>
          </p:spPr>
          <p:txBody>
            <a:bodyPr wrap="square" lIns="0" tIns="0" rIns="0" bIns="0">
              <a:spAutoFit/>
            </a:bodyPr>
            <a:lstStyle/>
            <a:p>
              <a:pPr eaLnBrk="0" hangingPunct="0"/>
              <a:r>
                <a:rPr lang="zh-CN" altLang="en-US" sz="1335" b="1">
                  <a:solidFill>
                    <a:srgbClr val="000000"/>
                  </a:solidFill>
                  <a:latin typeface="微软雅黑" panose="020B0503020204020204" charset="-122"/>
                  <a:ea typeface="微软雅黑" panose="020B0503020204020204" charset="-122"/>
                  <a:cs typeface="微软雅黑" panose="020B0503020204020204" charset="-122"/>
                </a:rPr>
                <a:t>事故起数</a:t>
              </a:r>
              <a:endParaRPr lang="zh-CN" altLang="en-US" sz="1335"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563313" name="Rectangle 103"/>
            <p:cNvSpPr>
              <a:spLocks noChangeArrowheads="1"/>
            </p:cNvSpPr>
            <p:nvPr/>
          </p:nvSpPr>
          <p:spPr bwMode="auto">
            <a:xfrm>
              <a:off x="243" y="2010"/>
              <a:ext cx="5312" cy="2115"/>
            </a:xfrm>
            <a:prstGeom prst="rect">
              <a:avLst/>
            </a:prstGeom>
            <a:noFill/>
            <a:ln w="0">
              <a:solidFill>
                <a:srgbClr val="000000"/>
              </a:solidFill>
              <a:miter lim="800000"/>
            </a:ln>
          </p:spPr>
          <p:txBody>
            <a:bodyPr/>
            <a:lstStyle/>
            <a:p>
              <a:endParaRPr lang="zh-CN" altLang="en-US" sz="1335" b="1">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4" name="文本框 3"/>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1082040" y="1800013"/>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361440" y="2752513"/>
            <a:ext cx="5099473" cy="1817370"/>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受限空间是指各种设备内部（炉、塔釜、罐、仓、池、槽车、管道、烟道等）和隧道、下水道、沟、坑、井、池、涵洞、阀门间、污水处理设施等封闭、半封闭的设施及场所等。</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3" name="47537c35-3ce9-423c-b036-19c34a48448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721679" y="1643899"/>
            <a:ext cx="4920844" cy="4612449"/>
            <a:chOff x="3635578" y="1122776"/>
            <a:chExt cx="4920844" cy="4612449"/>
          </a:xfrm>
        </p:grpSpPr>
        <p:sp>
          <p:nvSpPr>
            <p:cNvPr id="8" name="í$ľïḑé"/>
            <p:cNvSpPr/>
            <p:nvPr/>
          </p:nvSpPr>
          <p:spPr bwMode="auto">
            <a:xfrm>
              <a:off x="5580323" y="3239413"/>
              <a:ext cx="561179" cy="2317179"/>
            </a:xfrm>
            <a:custGeom>
              <a:avLst/>
              <a:gdLst>
                <a:gd name="T0" fmla="*/ 160 w 160"/>
                <a:gd name="T1" fmla="*/ 50 h 662"/>
                <a:gd name="T2" fmla="*/ 18 w 160"/>
                <a:gd name="T3" fmla="*/ 662 h 662"/>
                <a:gd name="T4" fmla="*/ 0 w 160"/>
                <a:gd name="T5" fmla="*/ 660 h 662"/>
                <a:gd name="T6" fmla="*/ 54 w 160"/>
                <a:gd name="T7" fmla="*/ 39 h 662"/>
                <a:gd name="T8" fmla="*/ 160 w 160"/>
                <a:gd name="T9" fmla="*/ 50 h 662"/>
              </a:gdLst>
              <a:ahLst/>
              <a:cxnLst>
                <a:cxn ang="0">
                  <a:pos x="T0" y="T1"/>
                </a:cxn>
                <a:cxn ang="0">
                  <a:pos x="T2" y="T3"/>
                </a:cxn>
                <a:cxn ang="0">
                  <a:pos x="T4" y="T5"/>
                </a:cxn>
                <a:cxn ang="0">
                  <a:pos x="T6" y="T7"/>
                </a:cxn>
                <a:cxn ang="0">
                  <a:pos x="T8" y="T9"/>
                </a:cxn>
              </a:cxnLst>
              <a:rect l="0" t="0" r="r" b="b"/>
              <a:pathLst>
                <a:path w="160" h="662">
                  <a:moveTo>
                    <a:pt x="160" y="50"/>
                  </a:moveTo>
                  <a:cubicBezTo>
                    <a:pt x="18" y="662"/>
                    <a:pt x="18" y="662"/>
                    <a:pt x="18" y="662"/>
                  </a:cubicBezTo>
                  <a:cubicBezTo>
                    <a:pt x="0" y="660"/>
                    <a:pt x="0" y="660"/>
                    <a:pt x="0" y="660"/>
                  </a:cubicBezTo>
                  <a:cubicBezTo>
                    <a:pt x="54" y="39"/>
                    <a:pt x="54" y="39"/>
                    <a:pt x="54" y="39"/>
                  </a:cubicBezTo>
                  <a:cubicBezTo>
                    <a:pt x="54" y="39"/>
                    <a:pt x="116" y="0"/>
                    <a:pt x="160" y="50"/>
                  </a:cubicBezTo>
                  <a:close/>
                </a:path>
              </a:pathLst>
            </a:custGeom>
            <a:solidFill>
              <a:srgbClr val="EE74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íśľîde"/>
            <p:cNvSpPr/>
            <p:nvPr/>
          </p:nvSpPr>
          <p:spPr bwMode="auto">
            <a:xfrm>
              <a:off x="5570211" y="5553220"/>
              <a:ext cx="203912" cy="69095"/>
            </a:xfrm>
            <a:custGeom>
              <a:avLst/>
              <a:gdLst>
                <a:gd name="T0" fmla="*/ 19 w 58"/>
                <a:gd name="T1" fmla="*/ 2 h 20"/>
                <a:gd name="T2" fmla="*/ 58 w 58"/>
                <a:gd name="T3" fmla="*/ 20 h 20"/>
                <a:gd name="T4" fmla="*/ 0 w 58"/>
                <a:gd name="T5" fmla="*/ 14 h 20"/>
                <a:gd name="T6" fmla="*/ 2 w 58"/>
                <a:gd name="T7" fmla="*/ 0 h 20"/>
                <a:gd name="T8" fmla="*/ 19 w 58"/>
                <a:gd name="T9" fmla="*/ 2 h 20"/>
              </a:gdLst>
              <a:ahLst/>
              <a:cxnLst>
                <a:cxn ang="0">
                  <a:pos x="T0" y="T1"/>
                </a:cxn>
                <a:cxn ang="0">
                  <a:pos x="T2" y="T3"/>
                </a:cxn>
                <a:cxn ang="0">
                  <a:pos x="T4" y="T5"/>
                </a:cxn>
                <a:cxn ang="0">
                  <a:pos x="T6" y="T7"/>
                </a:cxn>
                <a:cxn ang="0">
                  <a:pos x="T8" y="T9"/>
                </a:cxn>
              </a:cxnLst>
              <a:rect l="0" t="0" r="r" b="b"/>
              <a:pathLst>
                <a:path w="58" h="20">
                  <a:moveTo>
                    <a:pt x="19" y="2"/>
                  </a:moveTo>
                  <a:cubicBezTo>
                    <a:pt x="19" y="2"/>
                    <a:pt x="47" y="4"/>
                    <a:pt x="58" y="20"/>
                  </a:cubicBezTo>
                  <a:cubicBezTo>
                    <a:pt x="0" y="14"/>
                    <a:pt x="0" y="14"/>
                    <a:pt x="0" y="14"/>
                  </a:cubicBezTo>
                  <a:cubicBezTo>
                    <a:pt x="2" y="0"/>
                    <a:pt x="2" y="0"/>
                    <a:pt x="2" y="0"/>
                  </a:cubicBezTo>
                  <a:lnTo>
                    <a:pt x="19" y="2"/>
                  </a:lnTo>
                  <a:close/>
                </a:path>
              </a:pathLst>
            </a:custGeom>
            <a:solidFill>
              <a:srgbClr val="2AA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ŝļïḍè"/>
            <p:cNvSpPr/>
            <p:nvPr/>
          </p:nvSpPr>
          <p:spPr bwMode="auto">
            <a:xfrm>
              <a:off x="6060610" y="3242783"/>
              <a:ext cx="561179" cy="2317179"/>
            </a:xfrm>
            <a:custGeom>
              <a:avLst/>
              <a:gdLst>
                <a:gd name="T0" fmla="*/ 0 w 160"/>
                <a:gd name="T1" fmla="*/ 50 h 662"/>
                <a:gd name="T2" fmla="*/ 142 w 160"/>
                <a:gd name="T3" fmla="*/ 662 h 662"/>
                <a:gd name="T4" fmla="*/ 160 w 160"/>
                <a:gd name="T5" fmla="*/ 660 h 662"/>
                <a:gd name="T6" fmla="*/ 107 w 160"/>
                <a:gd name="T7" fmla="*/ 39 h 662"/>
                <a:gd name="T8" fmla="*/ 0 w 160"/>
                <a:gd name="T9" fmla="*/ 50 h 662"/>
              </a:gdLst>
              <a:ahLst/>
              <a:cxnLst>
                <a:cxn ang="0">
                  <a:pos x="T0" y="T1"/>
                </a:cxn>
                <a:cxn ang="0">
                  <a:pos x="T2" y="T3"/>
                </a:cxn>
                <a:cxn ang="0">
                  <a:pos x="T4" y="T5"/>
                </a:cxn>
                <a:cxn ang="0">
                  <a:pos x="T6" y="T7"/>
                </a:cxn>
                <a:cxn ang="0">
                  <a:pos x="T8" y="T9"/>
                </a:cxn>
              </a:cxnLst>
              <a:rect l="0" t="0" r="r" b="b"/>
              <a:pathLst>
                <a:path w="160" h="662">
                  <a:moveTo>
                    <a:pt x="0" y="50"/>
                  </a:moveTo>
                  <a:cubicBezTo>
                    <a:pt x="142" y="662"/>
                    <a:pt x="142" y="662"/>
                    <a:pt x="142" y="662"/>
                  </a:cubicBezTo>
                  <a:cubicBezTo>
                    <a:pt x="160" y="660"/>
                    <a:pt x="160" y="660"/>
                    <a:pt x="160" y="660"/>
                  </a:cubicBezTo>
                  <a:cubicBezTo>
                    <a:pt x="107" y="39"/>
                    <a:pt x="107" y="39"/>
                    <a:pt x="107" y="39"/>
                  </a:cubicBezTo>
                  <a:cubicBezTo>
                    <a:pt x="107" y="39"/>
                    <a:pt x="44" y="0"/>
                    <a:pt x="0" y="50"/>
                  </a:cubicBezTo>
                  <a:close/>
                </a:path>
              </a:pathLst>
            </a:custGeom>
            <a:solidFill>
              <a:srgbClr val="EE74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šḷïḍè"/>
            <p:cNvSpPr/>
            <p:nvPr/>
          </p:nvSpPr>
          <p:spPr bwMode="auto">
            <a:xfrm>
              <a:off x="6429674" y="5556591"/>
              <a:ext cx="202226" cy="69095"/>
            </a:xfrm>
            <a:custGeom>
              <a:avLst/>
              <a:gdLst>
                <a:gd name="T0" fmla="*/ 39 w 58"/>
                <a:gd name="T1" fmla="*/ 2 h 20"/>
                <a:gd name="T2" fmla="*/ 0 w 58"/>
                <a:gd name="T3" fmla="*/ 20 h 20"/>
                <a:gd name="T4" fmla="*/ 58 w 58"/>
                <a:gd name="T5" fmla="*/ 14 h 20"/>
                <a:gd name="T6" fmla="*/ 56 w 58"/>
                <a:gd name="T7" fmla="*/ 0 h 20"/>
                <a:gd name="T8" fmla="*/ 39 w 58"/>
                <a:gd name="T9" fmla="*/ 2 h 20"/>
              </a:gdLst>
              <a:ahLst/>
              <a:cxnLst>
                <a:cxn ang="0">
                  <a:pos x="T0" y="T1"/>
                </a:cxn>
                <a:cxn ang="0">
                  <a:pos x="T2" y="T3"/>
                </a:cxn>
                <a:cxn ang="0">
                  <a:pos x="T4" y="T5"/>
                </a:cxn>
                <a:cxn ang="0">
                  <a:pos x="T6" y="T7"/>
                </a:cxn>
                <a:cxn ang="0">
                  <a:pos x="T8" y="T9"/>
                </a:cxn>
              </a:cxnLst>
              <a:rect l="0" t="0" r="r" b="b"/>
              <a:pathLst>
                <a:path w="58" h="20">
                  <a:moveTo>
                    <a:pt x="39" y="2"/>
                  </a:moveTo>
                  <a:cubicBezTo>
                    <a:pt x="39" y="2"/>
                    <a:pt x="11" y="4"/>
                    <a:pt x="0" y="20"/>
                  </a:cubicBezTo>
                  <a:cubicBezTo>
                    <a:pt x="58" y="14"/>
                    <a:pt x="58" y="14"/>
                    <a:pt x="58" y="14"/>
                  </a:cubicBezTo>
                  <a:cubicBezTo>
                    <a:pt x="56" y="0"/>
                    <a:pt x="56" y="0"/>
                    <a:pt x="56" y="0"/>
                  </a:cubicBezTo>
                  <a:lnTo>
                    <a:pt x="39" y="2"/>
                  </a:lnTo>
                  <a:close/>
                </a:path>
              </a:pathLst>
            </a:custGeom>
            <a:solidFill>
              <a:srgbClr val="2AA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ŝliďé"/>
            <p:cNvSpPr/>
            <p:nvPr/>
          </p:nvSpPr>
          <p:spPr bwMode="auto">
            <a:xfrm>
              <a:off x="5647731" y="2374894"/>
              <a:ext cx="886426" cy="220764"/>
            </a:xfrm>
            <a:custGeom>
              <a:avLst/>
              <a:gdLst>
                <a:gd name="T0" fmla="*/ 106 w 253"/>
                <a:gd name="T1" fmla="*/ 2 h 63"/>
                <a:gd name="T2" fmla="*/ 0 w 253"/>
                <a:gd name="T3" fmla="*/ 35 h 63"/>
                <a:gd name="T4" fmla="*/ 11 w 253"/>
                <a:gd name="T5" fmla="*/ 63 h 63"/>
                <a:gd name="T6" fmla="*/ 246 w 253"/>
                <a:gd name="T7" fmla="*/ 55 h 63"/>
                <a:gd name="T8" fmla="*/ 253 w 253"/>
                <a:gd name="T9" fmla="*/ 19 h 63"/>
                <a:gd name="T10" fmla="*/ 155 w 253"/>
                <a:gd name="T11" fmla="*/ 1 h 63"/>
                <a:gd name="T12" fmla="*/ 106 w 253"/>
                <a:gd name="T13" fmla="*/ 2 h 63"/>
              </a:gdLst>
              <a:ahLst/>
              <a:cxnLst>
                <a:cxn ang="0">
                  <a:pos x="T0" y="T1"/>
                </a:cxn>
                <a:cxn ang="0">
                  <a:pos x="T2" y="T3"/>
                </a:cxn>
                <a:cxn ang="0">
                  <a:pos x="T4" y="T5"/>
                </a:cxn>
                <a:cxn ang="0">
                  <a:pos x="T6" y="T7"/>
                </a:cxn>
                <a:cxn ang="0">
                  <a:pos x="T8" y="T9"/>
                </a:cxn>
                <a:cxn ang="0">
                  <a:pos x="T10" y="T11"/>
                </a:cxn>
                <a:cxn ang="0">
                  <a:pos x="T12" y="T13"/>
                </a:cxn>
              </a:cxnLst>
              <a:rect l="0" t="0" r="r" b="b"/>
              <a:pathLst>
                <a:path w="253" h="63">
                  <a:moveTo>
                    <a:pt x="106" y="2"/>
                  </a:moveTo>
                  <a:cubicBezTo>
                    <a:pt x="106" y="2"/>
                    <a:pt x="19" y="20"/>
                    <a:pt x="0" y="35"/>
                  </a:cubicBezTo>
                  <a:cubicBezTo>
                    <a:pt x="11" y="63"/>
                    <a:pt x="11" y="63"/>
                    <a:pt x="11" y="63"/>
                  </a:cubicBezTo>
                  <a:cubicBezTo>
                    <a:pt x="11" y="63"/>
                    <a:pt x="162" y="28"/>
                    <a:pt x="246" y="55"/>
                  </a:cubicBezTo>
                  <a:cubicBezTo>
                    <a:pt x="253" y="19"/>
                    <a:pt x="253" y="19"/>
                    <a:pt x="253" y="19"/>
                  </a:cubicBezTo>
                  <a:cubicBezTo>
                    <a:pt x="253" y="19"/>
                    <a:pt x="203" y="0"/>
                    <a:pt x="155" y="1"/>
                  </a:cubicBezTo>
                  <a:lnTo>
                    <a:pt x="106" y="2"/>
                  </a:lnTo>
                  <a:close/>
                </a:path>
              </a:pathLst>
            </a:custGeom>
            <a:solidFill>
              <a:srgbClr val="9066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isḷiḓe"/>
            <p:cNvSpPr/>
            <p:nvPr/>
          </p:nvSpPr>
          <p:spPr bwMode="auto">
            <a:xfrm>
              <a:off x="5679750" y="2378265"/>
              <a:ext cx="815647" cy="1152691"/>
            </a:xfrm>
            <a:custGeom>
              <a:avLst/>
              <a:gdLst>
                <a:gd name="T0" fmla="*/ 201 w 484"/>
                <a:gd name="T1" fmla="*/ 2 h 684"/>
                <a:gd name="T2" fmla="*/ 243 w 484"/>
                <a:gd name="T3" fmla="*/ 96 h 684"/>
                <a:gd name="T4" fmla="*/ 303 w 484"/>
                <a:gd name="T5" fmla="*/ 0 h 684"/>
                <a:gd name="T6" fmla="*/ 357 w 484"/>
                <a:gd name="T7" fmla="*/ 2 h 684"/>
                <a:gd name="T8" fmla="*/ 484 w 484"/>
                <a:gd name="T9" fmla="*/ 684 h 684"/>
                <a:gd name="T10" fmla="*/ 0 w 484"/>
                <a:gd name="T11" fmla="*/ 671 h 684"/>
                <a:gd name="T12" fmla="*/ 145 w 484"/>
                <a:gd name="T13" fmla="*/ 15 h 684"/>
                <a:gd name="T14" fmla="*/ 201 w 484"/>
                <a:gd name="T15" fmla="*/ 2 h 6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684">
                  <a:moveTo>
                    <a:pt x="201" y="2"/>
                  </a:moveTo>
                  <a:lnTo>
                    <a:pt x="243" y="96"/>
                  </a:lnTo>
                  <a:lnTo>
                    <a:pt x="303" y="0"/>
                  </a:lnTo>
                  <a:lnTo>
                    <a:pt x="357" y="2"/>
                  </a:lnTo>
                  <a:lnTo>
                    <a:pt x="484" y="684"/>
                  </a:lnTo>
                  <a:lnTo>
                    <a:pt x="0" y="671"/>
                  </a:lnTo>
                  <a:lnTo>
                    <a:pt x="145" y="15"/>
                  </a:lnTo>
                  <a:lnTo>
                    <a:pt x="201" y="2"/>
                  </a:lnTo>
                  <a:close/>
                </a:path>
              </a:pathLst>
            </a:custGeom>
            <a:solidFill>
              <a:srgbClr val="2AA4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işḷiďe"/>
            <p:cNvSpPr/>
            <p:nvPr/>
          </p:nvSpPr>
          <p:spPr bwMode="auto">
            <a:xfrm>
              <a:off x="6018480" y="2064814"/>
              <a:ext cx="171892" cy="384230"/>
            </a:xfrm>
            <a:custGeom>
              <a:avLst/>
              <a:gdLst>
                <a:gd name="T0" fmla="*/ 4 w 49"/>
                <a:gd name="T1" fmla="*/ 31 h 110"/>
                <a:gd name="T2" fmla="*/ 0 w 49"/>
                <a:gd name="T3" fmla="*/ 91 h 110"/>
                <a:gd name="T4" fmla="*/ 49 w 49"/>
                <a:gd name="T5" fmla="*/ 90 h 110"/>
                <a:gd name="T6" fmla="*/ 45 w 49"/>
                <a:gd name="T7" fmla="*/ 26 h 110"/>
                <a:gd name="T8" fmla="*/ 4 w 49"/>
                <a:gd name="T9" fmla="*/ 31 h 110"/>
              </a:gdLst>
              <a:ahLst/>
              <a:cxnLst>
                <a:cxn ang="0">
                  <a:pos x="T0" y="T1"/>
                </a:cxn>
                <a:cxn ang="0">
                  <a:pos x="T2" y="T3"/>
                </a:cxn>
                <a:cxn ang="0">
                  <a:pos x="T4" y="T5"/>
                </a:cxn>
                <a:cxn ang="0">
                  <a:pos x="T6" y="T7"/>
                </a:cxn>
                <a:cxn ang="0">
                  <a:pos x="T8" y="T9"/>
                </a:cxn>
              </a:cxnLst>
              <a:rect l="0" t="0" r="r" b="b"/>
              <a:pathLst>
                <a:path w="49" h="110">
                  <a:moveTo>
                    <a:pt x="4" y="31"/>
                  </a:moveTo>
                  <a:cubicBezTo>
                    <a:pt x="4" y="31"/>
                    <a:pt x="10" y="62"/>
                    <a:pt x="0" y="91"/>
                  </a:cubicBezTo>
                  <a:cubicBezTo>
                    <a:pt x="0" y="91"/>
                    <a:pt x="28" y="110"/>
                    <a:pt x="49" y="90"/>
                  </a:cubicBezTo>
                  <a:cubicBezTo>
                    <a:pt x="49" y="90"/>
                    <a:pt x="37" y="62"/>
                    <a:pt x="45" y="26"/>
                  </a:cubicBezTo>
                  <a:cubicBezTo>
                    <a:pt x="45" y="26"/>
                    <a:pt x="10" y="0"/>
                    <a:pt x="4" y="31"/>
                  </a:cubicBezTo>
                  <a:close/>
                </a:path>
              </a:pathLst>
            </a:custGeom>
            <a:solidFill>
              <a:srgbClr val="9066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ļïḓê"/>
            <p:cNvSpPr/>
            <p:nvPr/>
          </p:nvSpPr>
          <p:spPr bwMode="auto">
            <a:xfrm>
              <a:off x="3999586" y="2711938"/>
              <a:ext cx="2138545" cy="3023286"/>
            </a:xfrm>
            <a:custGeom>
              <a:avLst/>
              <a:gdLst>
                <a:gd name="T0" fmla="*/ 601 w 610"/>
                <a:gd name="T1" fmla="*/ 92 h 864"/>
                <a:gd name="T2" fmla="*/ 9 w 610"/>
                <a:gd name="T3" fmla="*/ 1 h 864"/>
                <a:gd name="T4" fmla="*/ 0 w 610"/>
                <a:gd name="T5" fmla="*/ 10 h 864"/>
                <a:gd name="T6" fmla="*/ 8 w 610"/>
                <a:gd name="T7" fmla="*/ 765 h 864"/>
                <a:gd name="T8" fmla="*/ 15 w 610"/>
                <a:gd name="T9" fmla="*/ 774 h 864"/>
                <a:gd name="T10" fmla="*/ 610 w 610"/>
                <a:gd name="T11" fmla="*/ 864 h 864"/>
                <a:gd name="T12" fmla="*/ 601 w 610"/>
                <a:gd name="T13" fmla="*/ 92 h 864"/>
              </a:gdLst>
              <a:ahLst/>
              <a:cxnLst>
                <a:cxn ang="0">
                  <a:pos x="T0" y="T1"/>
                </a:cxn>
                <a:cxn ang="0">
                  <a:pos x="T2" y="T3"/>
                </a:cxn>
                <a:cxn ang="0">
                  <a:pos x="T4" y="T5"/>
                </a:cxn>
                <a:cxn ang="0">
                  <a:pos x="T6" y="T7"/>
                </a:cxn>
                <a:cxn ang="0">
                  <a:pos x="T8" y="T9"/>
                </a:cxn>
                <a:cxn ang="0">
                  <a:pos x="T10" y="T11"/>
                </a:cxn>
                <a:cxn ang="0">
                  <a:pos x="T12" y="T13"/>
                </a:cxn>
              </a:cxnLst>
              <a:rect l="0" t="0" r="r" b="b"/>
              <a:pathLst>
                <a:path w="610" h="864">
                  <a:moveTo>
                    <a:pt x="601" y="92"/>
                  </a:moveTo>
                  <a:cubicBezTo>
                    <a:pt x="9" y="1"/>
                    <a:pt x="9" y="1"/>
                    <a:pt x="9" y="1"/>
                  </a:cubicBezTo>
                  <a:cubicBezTo>
                    <a:pt x="4" y="0"/>
                    <a:pt x="0" y="4"/>
                    <a:pt x="0" y="10"/>
                  </a:cubicBezTo>
                  <a:cubicBezTo>
                    <a:pt x="8" y="765"/>
                    <a:pt x="8" y="765"/>
                    <a:pt x="8" y="765"/>
                  </a:cubicBezTo>
                  <a:cubicBezTo>
                    <a:pt x="9" y="770"/>
                    <a:pt x="11" y="774"/>
                    <a:pt x="15" y="774"/>
                  </a:cubicBezTo>
                  <a:cubicBezTo>
                    <a:pt x="610" y="864"/>
                    <a:pt x="610" y="864"/>
                    <a:pt x="610" y="864"/>
                  </a:cubicBezTo>
                  <a:lnTo>
                    <a:pt x="601" y="9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îṣlíḑé"/>
            <p:cNvSpPr/>
            <p:nvPr/>
          </p:nvSpPr>
          <p:spPr bwMode="auto">
            <a:xfrm>
              <a:off x="4112495" y="2829904"/>
              <a:ext cx="2022265" cy="2807577"/>
            </a:xfrm>
            <a:custGeom>
              <a:avLst/>
              <a:gdLst>
                <a:gd name="T0" fmla="*/ 1183 w 1200"/>
                <a:gd name="T1" fmla="*/ 179 h 1666"/>
                <a:gd name="T2" fmla="*/ 0 w 1200"/>
                <a:gd name="T3" fmla="*/ 0 h 1666"/>
                <a:gd name="T4" fmla="*/ 17 w 1200"/>
                <a:gd name="T5" fmla="*/ 1487 h 1666"/>
                <a:gd name="T6" fmla="*/ 1200 w 1200"/>
                <a:gd name="T7" fmla="*/ 1666 h 1666"/>
                <a:gd name="T8" fmla="*/ 1183 w 1200"/>
                <a:gd name="T9" fmla="*/ 179 h 1666"/>
              </a:gdLst>
              <a:ahLst/>
              <a:cxnLst>
                <a:cxn ang="0">
                  <a:pos x="T0" y="T1"/>
                </a:cxn>
                <a:cxn ang="0">
                  <a:pos x="T2" y="T3"/>
                </a:cxn>
                <a:cxn ang="0">
                  <a:pos x="T4" y="T5"/>
                </a:cxn>
                <a:cxn ang="0">
                  <a:pos x="T6" y="T7"/>
                </a:cxn>
                <a:cxn ang="0">
                  <a:pos x="T8" y="T9"/>
                </a:cxn>
              </a:cxnLst>
              <a:rect l="0" t="0" r="r" b="b"/>
              <a:pathLst>
                <a:path w="1200" h="1666">
                  <a:moveTo>
                    <a:pt x="1183" y="179"/>
                  </a:moveTo>
                  <a:lnTo>
                    <a:pt x="0" y="0"/>
                  </a:lnTo>
                  <a:lnTo>
                    <a:pt x="17" y="1487"/>
                  </a:lnTo>
                  <a:lnTo>
                    <a:pt x="1200" y="1666"/>
                  </a:lnTo>
                  <a:lnTo>
                    <a:pt x="1183" y="179"/>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îṥḷiḓê"/>
            <p:cNvSpPr/>
            <p:nvPr/>
          </p:nvSpPr>
          <p:spPr bwMode="auto">
            <a:xfrm>
              <a:off x="6106111" y="2666438"/>
              <a:ext cx="2128434" cy="3068787"/>
            </a:xfrm>
            <a:custGeom>
              <a:avLst/>
              <a:gdLst>
                <a:gd name="T0" fmla="*/ 0 w 607"/>
                <a:gd name="T1" fmla="*/ 105 h 877"/>
                <a:gd name="T2" fmla="*/ 589 w 607"/>
                <a:gd name="T3" fmla="*/ 1 h 877"/>
                <a:gd name="T4" fmla="*/ 599 w 607"/>
                <a:gd name="T5" fmla="*/ 9 h 877"/>
                <a:gd name="T6" fmla="*/ 607 w 607"/>
                <a:gd name="T7" fmla="*/ 765 h 877"/>
                <a:gd name="T8" fmla="*/ 600 w 607"/>
                <a:gd name="T9" fmla="*/ 773 h 877"/>
                <a:gd name="T10" fmla="*/ 9 w 607"/>
                <a:gd name="T11" fmla="*/ 877 h 877"/>
                <a:gd name="T12" fmla="*/ 0 w 607"/>
                <a:gd name="T13" fmla="*/ 105 h 877"/>
              </a:gdLst>
              <a:ahLst/>
              <a:cxnLst>
                <a:cxn ang="0">
                  <a:pos x="T0" y="T1"/>
                </a:cxn>
                <a:cxn ang="0">
                  <a:pos x="T2" y="T3"/>
                </a:cxn>
                <a:cxn ang="0">
                  <a:pos x="T4" y="T5"/>
                </a:cxn>
                <a:cxn ang="0">
                  <a:pos x="T6" y="T7"/>
                </a:cxn>
                <a:cxn ang="0">
                  <a:pos x="T8" y="T9"/>
                </a:cxn>
                <a:cxn ang="0">
                  <a:pos x="T10" y="T11"/>
                </a:cxn>
                <a:cxn ang="0">
                  <a:pos x="T12" y="T13"/>
                </a:cxn>
              </a:cxnLst>
              <a:rect l="0" t="0" r="r" b="b"/>
              <a:pathLst>
                <a:path w="607" h="877">
                  <a:moveTo>
                    <a:pt x="0" y="105"/>
                  </a:moveTo>
                  <a:cubicBezTo>
                    <a:pt x="589" y="1"/>
                    <a:pt x="589" y="1"/>
                    <a:pt x="589" y="1"/>
                  </a:cubicBezTo>
                  <a:cubicBezTo>
                    <a:pt x="594" y="0"/>
                    <a:pt x="598" y="4"/>
                    <a:pt x="599" y="9"/>
                  </a:cubicBezTo>
                  <a:cubicBezTo>
                    <a:pt x="607" y="765"/>
                    <a:pt x="607" y="765"/>
                    <a:pt x="607" y="765"/>
                  </a:cubicBezTo>
                  <a:cubicBezTo>
                    <a:pt x="607" y="769"/>
                    <a:pt x="605" y="773"/>
                    <a:pt x="600" y="773"/>
                  </a:cubicBezTo>
                  <a:cubicBezTo>
                    <a:pt x="9" y="877"/>
                    <a:pt x="9" y="877"/>
                    <a:pt x="9" y="877"/>
                  </a:cubicBezTo>
                  <a:lnTo>
                    <a:pt x="0" y="10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śľîḑê"/>
            <p:cNvSpPr/>
            <p:nvPr/>
          </p:nvSpPr>
          <p:spPr bwMode="auto">
            <a:xfrm>
              <a:off x="6106111" y="2784403"/>
              <a:ext cx="2018894" cy="2853079"/>
            </a:xfrm>
            <a:custGeom>
              <a:avLst/>
              <a:gdLst>
                <a:gd name="T0" fmla="*/ 0 w 1198"/>
                <a:gd name="T1" fmla="*/ 206 h 1693"/>
                <a:gd name="T2" fmla="*/ 1180 w 1198"/>
                <a:gd name="T3" fmla="*/ 0 h 1693"/>
                <a:gd name="T4" fmla="*/ 1198 w 1198"/>
                <a:gd name="T5" fmla="*/ 1487 h 1693"/>
                <a:gd name="T6" fmla="*/ 17 w 1198"/>
                <a:gd name="T7" fmla="*/ 1693 h 1693"/>
                <a:gd name="T8" fmla="*/ 0 w 1198"/>
                <a:gd name="T9" fmla="*/ 206 h 1693"/>
              </a:gdLst>
              <a:ahLst/>
              <a:cxnLst>
                <a:cxn ang="0">
                  <a:pos x="T0" y="T1"/>
                </a:cxn>
                <a:cxn ang="0">
                  <a:pos x="T2" y="T3"/>
                </a:cxn>
                <a:cxn ang="0">
                  <a:pos x="T4" y="T5"/>
                </a:cxn>
                <a:cxn ang="0">
                  <a:pos x="T6" y="T7"/>
                </a:cxn>
                <a:cxn ang="0">
                  <a:pos x="T8" y="T9"/>
                </a:cxn>
              </a:cxnLst>
              <a:rect l="0" t="0" r="r" b="b"/>
              <a:pathLst>
                <a:path w="1198" h="1693">
                  <a:moveTo>
                    <a:pt x="0" y="206"/>
                  </a:moveTo>
                  <a:lnTo>
                    <a:pt x="1180" y="0"/>
                  </a:lnTo>
                  <a:lnTo>
                    <a:pt x="1198" y="1487"/>
                  </a:lnTo>
                  <a:lnTo>
                    <a:pt x="17" y="1693"/>
                  </a:lnTo>
                  <a:lnTo>
                    <a:pt x="0" y="206"/>
                  </a:lnTo>
                  <a:close/>
                </a:path>
              </a:pathLst>
            </a:custGeom>
            <a:solidFill>
              <a:srgbClr val="ACB0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îşḻíḑè"/>
            <p:cNvSpPr/>
            <p:nvPr/>
          </p:nvSpPr>
          <p:spPr bwMode="auto">
            <a:xfrm>
              <a:off x="6106111" y="2497916"/>
              <a:ext cx="1820038" cy="3139566"/>
            </a:xfrm>
            <a:custGeom>
              <a:avLst/>
              <a:gdLst>
                <a:gd name="T0" fmla="*/ 511 w 519"/>
                <a:gd name="T1" fmla="*/ 44 h 897"/>
                <a:gd name="T2" fmla="*/ 0 w 519"/>
                <a:gd name="T3" fmla="*/ 183 h 897"/>
                <a:gd name="T4" fmla="*/ 8 w 519"/>
                <a:gd name="T5" fmla="*/ 897 h 897"/>
                <a:gd name="T6" fmla="*/ 519 w 519"/>
                <a:gd name="T7" fmla="*/ 759 h 897"/>
                <a:gd name="T8" fmla="*/ 511 w 519"/>
                <a:gd name="T9" fmla="*/ 44 h 897"/>
              </a:gdLst>
              <a:ahLst/>
              <a:cxnLst>
                <a:cxn ang="0">
                  <a:pos x="T0" y="T1"/>
                </a:cxn>
                <a:cxn ang="0">
                  <a:pos x="T2" y="T3"/>
                </a:cxn>
                <a:cxn ang="0">
                  <a:pos x="T4" y="T5"/>
                </a:cxn>
                <a:cxn ang="0">
                  <a:pos x="T6" y="T7"/>
                </a:cxn>
                <a:cxn ang="0">
                  <a:pos x="T8" y="T9"/>
                </a:cxn>
              </a:cxnLst>
              <a:rect l="0" t="0" r="r" b="b"/>
              <a:pathLst>
                <a:path w="519" h="897">
                  <a:moveTo>
                    <a:pt x="511" y="44"/>
                  </a:moveTo>
                  <a:cubicBezTo>
                    <a:pt x="346" y="0"/>
                    <a:pt x="153" y="50"/>
                    <a:pt x="0" y="183"/>
                  </a:cubicBezTo>
                  <a:cubicBezTo>
                    <a:pt x="8" y="897"/>
                    <a:pt x="8" y="897"/>
                    <a:pt x="8" y="897"/>
                  </a:cubicBezTo>
                  <a:cubicBezTo>
                    <a:pt x="161" y="764"/>
                    <a:pt x="355" y="713"/>
                    <a:pt x="519" y="759"/>
                  </a:cubicBezTo>
                  <a:lnTo>
                    <a:pt x="511" y="44"/>
                  </a:lnTo>
                  <a:close/>
                </a:path>
              </a:pathLst>
            </a:custGeom>
            <a:solidFill>
              <a:srgbClr val="CED3D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îśḻïḍè"/>
            <p:cNvSpPr/>
            <p:nvPr/>
          </p:nvSpPr>
          <p:spPr bwMode="auto">
            <a:xfrm>
              <a:off x="6106111" y="2231651"/>
              <a:ext cx="1622868" cy="3405831"/>
            </a:xfrm>
            <a:custGeom>
              <a:avLst/>
              <a:gdLst>
                <a:gd name="T0" fmla="*/ 455 w 463"/>
                <a:gd name="T1" fmla="*/ 9 h 973"/>
                <a:gd name="T2" fmla="*/ 0 w 463"/>
                <a:gd name="T3" fmla="*/ 259 h 973"/>
                <a:gd name="T4" fmla="*/ 8 w 463"/>
                <a:gd name="T5" fmla="*/ 973 h 973"/>
                <a:gd name="T6" fmla="*/ 463 w 463"/>
                <a:gd name="T7" fmla="*/ 724 h 973"/>
                <a:gd name="T8" fmla="*/ 455 w 463"/>
                <a:gd name="T9" fmla="*/ 9 h 973"/>
              </a:gdLst>
              <a:ahLst/>
              <a:cxnLst>
                <a:cxn ang="0">
                  <a:pos x="T0" y="T1"/>
                </a:cxn>
                <a:cxn ang="0">
                  <a:pos x="T2" y="T3"/>
                </a:cxn>
                <a:cxn ang="0">
                  <a:pos x="T4" y="T5"/>
                </a:cxn>
                <a:cxn ang="0">
                  <a:pos x="T6" y="T7"/>
                </a:cxn>
                <a:cxn ang="0">
                  <a:pos x="T8" y="T9"/>
                </a:cxn>
              </a:cxnLst>
              <a:rect l="0" t="0" r="r" b="b"/>
              <a:pathLst>
                <a:path w="463" h="973">
                  <a:moveTo>
                    <a:pt x="455" y="9"/>
                  </a:moveTo>
                  <a:cubicBezTo>
                    <a:pt x="309" y="0"/>
                    <a:pt x="136" y="92"/>
                    <a:pt x="0" y="259"/>
                  </a:cubicBezTo>
                  <a:cubicBezTo>
                    <a:pt x="8" y="973"/>
                    <a:pt x="8" y="973"/>
                    <a:pt x="8" y="973"/>
                  </a:cubicBezTo>
                  <a:cubicBezTo>
                    <a:pt x="144" y="807"/>
                    <a:pt x="317" y="714"/>
                    <a:pt x="463" y="724"/>
                  </a:cubicBezTo>
                  <a:lnTo>
                    <a:pt x="455"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s1íḍè"/>
            <p:cNvSpPr/>
            <p:nvPr/>
          </p:nvSpPr>
          <p:spPr bwMode="auto">
            <a:xfrm>
              <a:off x="4304610" y="2526564"/>
              <a:ext cx="1830150" cy="3110917"/>
            </a:xfrm>
            <a:custGeom>
              <a:avLst/>
              <a:gdLst>
                <a:gd name="T0" fmla="*/ 0 w 522"/>
                <a:gd name="T1" fmla="*/ 48 h 889"/>
                <a:gd name="T2" fmla="*/ 514 w 522"/>
                <a:gd name="T3" fmla="*/ 175 h 889"/>
                <a:gd name="T4" fmla="*/ 522 w 522"/>
                <a:gd name="T5" fmla="*/ 889 h 889"/>
                <a:gd name="T6" fmla="*/ 8 w 522"/>
                <a:gd name="T7" fmla="*/ 763 h 889"/>
                <a:gd name="T8" fmla="*/ 0 w 522"/>
                <a:gd name="T9" fmla="*/ 48 h 889"/>
              </a:gdLst>
              <a:ahLst/>
              <a:cxnLst>
                <a:cxn ang="0">
                  <a:pos x="T0" y="T1"/>
                </a:cxn>
                <a:cxn ang="0">
                  <a:pos x="T2" y="T3"/>
                </a:cxn>
                <a:cxn ang="0">
                  <a:pos x="T4" y="T5"/>
                </a:cxn>
                <a:cxn ang="0">
                  <a:pos x="T6" y="T7"/>
                </a:cxn>
                <a:cxn ang="0">
                  <a:pos x="T8" y="T9"/>
                </a:cxn>
              </a:cxnLst>
              <a:rect l="0" t="0" r="r" b="b"/>
              <a:pathLst>
                <a:path w="522" h="889">
                  <a:moveTo>
                    <a:pt x="0" y="48"/>
                  </a:moveTo>
                  <a:cubicBezTo>
                    <a:pt x="164" y="0"/>
                    <a:pt x="358" y="45"/>
                    <a:pt x="514" y="175"/>
                  </a:cubicBezTo>
                  <a:cubicBezTo>
                    <a:pt x="522" y="889"/>
                    <a:pt x="522" y="889"/>
                    <a:pt x="522" y="889"/>
                  </a:cubicBezTo>
                  <a:cubicBezTo>
                    <a:pt x="366" y="760"/>
                    <a:pt x="172" y="713"/>
                    <a:pt x="8" y="763"/>
                  </a:cubicBezTo>
                  <a:lnTo>
                    <a:pt x="0" y="48"/>
                  </a:lnTo>
                  <a:close/>
                </a:path>
              </a:pathLst>
            </a:custGeom>
            <a:solidFill>
              <a:srgbClr val="E5E7E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ṧľiḑe"/>
            <p:cNvSpPr/>
            <p:nvPr/>
          </p:nvSpPr>
          <p:spPr bwMode="auto">
            <a:xfrm>
              <a:off x="4491670" y="2256929"/>
              <a:ext cx="1643091" cy="3380552"/>
            </a:xfrm>
            <a:custGeom>
              <a:avLst/>
              <a:gdLst>
                <a:gd name="T0" fmla="*/ 0 w 469"/>
                <a:gd name="T1" fmla="*/ 12 h 966"/>
                <a:gd name="T2" fmla="*/ 461 w 469"/>
                <a:gd name="T3" fmla="*/ 252 h 966"/>
                <a:gd name="T4" fmla="*/ 469 w 469"/>
                <a:gd name="T5" fmla="*/ 966 h 966"/>
                <a:gd name="T6" fmla="*/ 9 w 469"/>
                <a:gd name="T7" fmla="*/ 727 h 966"/>
                <a:gd name="T8" fmla="*/ 0 w 469"/>
                <a:gd name="T9" fmla="*/ 12 h 966"/>
              </a:gdLst>
              <a:ahLst/>
              <a:cxnLst>
                <a:cxn ang="0">
                  <a:pos x="T0" y="T1"/>
                </a:cxn>
                <a:cxn ang="0">
                  <a:pos x="T2" y="T3"/>
                </a:cxn>
                <a:cxn ang="0">
                  <a:pos x="T4" y="T5"/>
                </a:cxn>
                <a:cxn ang="0">
                  <a:pos x="T6" y="T7"/>
                </a:cxn>
                <a:cxn ang="0">
                  <a:pos x="T8" y="T9"/>
                </a:cxn>
              </a:cxnLst>
              <a:rect l="0" t="0" r="r" b="b"/>
              <a:pathLst>
                <a:path w="469" h="966">
                  <a:moveTo>
                    <a:pt x="0" y="12"/>
                  </a:moveTo>
                  <a:cubicBezTo>
                    <a:pt x="147" y="0"/>
                    <a:pt x="321" y="88"/>
                    <a:pt x="461" y="252"/>
                  </a:cubicBezTo>
                  <a:cubicBezTo>
                    <a:pt x="469" y="966"/>
                    <a:pt x="469" y="966"/>
                    <a:pt x="469" y="966"/>
                  </a:cubicBezTo>
                  <a:cubicBezTo>
                    <a:pt x="329" y="803"/>
                    <a:pt x="155" y="714"/>
                    <a:pt x="9" y="727"/>
                  </a:cubicBez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slïḓé"/>
            <p:cNvSpPr/>
            <p:nvPr/>
          </p:nvSpPr>
          <p:spPr bwMode="auto">
            <a:xfrm>
              <a:off x="4722545" y="2696772"/>
              <a:ext cx="1253804" cy="643754"/>
            </a:xfrm>
            <a:custGeom>
              <a:avLst/>
              <a:gdLst>
                <a:gd name="T0" fmla="*/ 336 w 358"/>
                <a:gd name="T1" fmla="*/ 178 h 184"/>
                <a:gd name="T2" fmla="*/ 12 w 358"/>
                <a:gd name="T3" fmla="*/ 24 h 184"/>
                <a:gd name="T4" fmla="*/ 0 w 358"/>
                <a:gd name="T5" fmla="*/ 13 h 184"/>
                <a:gd name="T6" fmla="*/ 0 w 358"/>
                <a:gd name="T7" fmla="*/ 13 h 184"/>
                <a:gd name="T8" fmla="*/ 12 w 358"/>
                <a:gd name="T9" fmla="*/ 0 h 184"/>
                <a:gd name="T10" fmla="*/ 129 w 358"/>
                <a:gd name="T11" fmla="*/ 16 h 184"/>
                <a:gd name="T12" fmla="*/ 354 w 358"/>
                <a:gd name="T13" fmla="*/ 163 h 184"/>
                <a:gd name="T14" fmla="*/ 352 w 358"/>
                <a:gd name="T15" fmla="*/ 180 h 184"/>
                <a:gd name="T16" fmla="*/ 352 w 358"/>
                <a:gd name="T17" fmla="*/ 180 h 184"/>
                <a:gd name="T18" fmla="*/ 336 w 358"/>
                <a:gd name="T19"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184">
                  <a:moveTo>
                    <a:pt x="336" y="178"/>
                  </a:moveTo>
                  <a:cubicBezTo>
                    <a:pt x="225" y="35"/>
                    <a:pt x="55" y="24"/>
                    <a:pt x="12" y="24"/>
                  </a:cubicBezTo>
                  <a:cubicBezTo>
                    <a:pt x="5" y="24"/>
                    <a:pt x="0" y="19"/>
                    <a:pt x="0" y="13"/>
                  </a:cubicBezTo>
                  <a:cubicBezTo>
                    <a:pt x="0" y="13"/>
                    <a:pt x="0" y="13"/>
                    <a:pt x="0" y="13"/>
                  </a:cubicBezTo>
                  <a:cubicBezTo>
                    <a:pt x="0" y="6"/>
                    <a:pt x="5" y="0"/>
                    <a:pt x="12" y="0"/>
                  </a:cubicBezTo>
                  <a:cubicBezTo>
                    <a:pt x="32" y="0"/>
                    <a:pt x="76" y="2"/>
                    <a:pt x="129" y="16"/>
                  </a:cubicBezTo>
                  <a:cubicBezTo>
                    <a:pt x="194" y="34"/>
                    <a:pt x="284" y="73"/>
                    <a:pt x="354" y="163"/>
                  </a:cubicBezTo>
                  <a:cubicBezTo>
                    <a:pt x="358" y="168"/>
                    <a:pt x="357" y="176"/>
                    <a:pt x="352" y="180"/>
                  </a:cubicBezTo>
                  <a:cubicBezTo>
                    <a:pt x="352" y="180"/>
                    <a:pt x="352" y="180"/>
                    <a:pt x="352" y="180"/>
                  </a:cubicBezTo>
                  <a:cubicBezTo>
                    <a:pt x="347" y="184"/>
                    <a:pt x="340" y="183"/>
                    <a:pt x="336" y="17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îŝḷîḍé"/>
            <p:cNvSpPr/>
            <p:nvPr/>
          </p:nvSpPr>
          <p:spPr bwMode="auto">
            <a:xfrm>
              <a:off x="4732656" y="3075946"/>
              <a:ext cx="1255490" cy="640384"/>
            </a:xfrm>
            <a:custGeom>
              <a:avLst/>
              <a:gdLst>
                <a:gd name="T0" fmla="*/ 336 w 358"/>
                <a:gd name="T1" fmla="*/ 177 h 183"/>
                <a:gd name="T2" fmla="*/ 12 w 358"/>
                <a:gd name="T3" fmla="*/ 24 h 183"/>
                <a:gd name="T4" fmla="*/ 0 w 358"/>
                <a:gd name="T5" fmla="*/ 12 h 183"/>
                <a:gd name="T6" fmla="*/ 0 w 358"/>
                <a:gd name="T7" fmla="*/ 12 h 183"/>
                <a:gd name="T8" fmla="*/ 12 w 358"/>
                <a:gd name="T9" fmla="*/ 0 h 183"/>
                <a:gd name="T10" fmla="*/ 129 w 358"/>
                <a:gd name="T11" fmla="*/ 16 h 183"/>
                <a:gd name="T12" fmla="*/ 354 w 358"/>
                <a:gd name="T13" fmla="*/ 162 h 183"/>
                <a:gd name="T14" fmla="*/ 352 w 358"/>
                <a:gd name="T15" fmla="*/ 179 h 183"/>
                <a:gd name="T16" fmla="*/ 352 w 358"/>
                <a:gd name="T17" fmla="*/ 179 h 183"/>
                <a:gd name="T18" fmla="*/ 336 w 358"/>
                <a:gd name="T19" fmla="*/ 17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183">
                  <a:moveTo>
                    <a:pt x="336" y="177"/>
                  </a:moveTo>
                  <a:cubicBezTo>
                    <a:pt x="225" y="34"/>
                    <a:pt x="56" y="24"/>
                    <a:pt x="12" y="24"/>
                  </a:cubicBezTo>
                  <a:cubicBezTo>
                    <a:pt x="6" y="24"/>
                    <a:pt x="1" y="19"/>
                    <a:pt x="0" y="12"/>
                  </a:cubicBezTo>
                  <a:cubicBezTo>
                    <a:pt x="0" y="12"/>
                    <a:pt x="0" y="12"/>
                    <a:pt x="0" y="12"/>
                  </a:cubicBezTo>
                  <a:cubicBezTo>
                    <a:pt x="0" y="6"/>
                    <a:pt x="5" y="0"/>
                    <a:pt x="12" y="0"/>
                  </a:cubicBezTo>
                  <a:cubicBezTo>
                    <a:pt x="32" y="0"/>
                    <a:pt x="76" y="2"/>
                    <a:pt x="129" y="16"/>
                  </a:cubicBezTo>
                  <a:cubicBezTo>
                    <a:pt x="194" y="33"/>
                    <a:pt x="284" y="73"/>
                    <a:pt x="354" y="162"/>
                  </a:cubicBezTo>
                  <a:cubicBezTo>
                    <a:pt x="358" y="167"/>
                    <a:pt x="357" y="175"/>
                    <a:pt x="352" y="179"/>
                  </a:cubicBezTo>
                  <a:cubicBezTo>
                    <a:pt x="352" y="179"/>
                    <a:pt x="352" y="179"/>
                    <a:pt x="352" y="179"/>
                  </a:cubicBezTo>
                  <a:cubicBezTo>
                    <a:pt x="347" y="183"/>
                    <a:pt x="340" y="182"/>
                    <a:pt x="336" y="177"/>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ṡ1ïḑè"/>
            <p:cNvSpPr/>
            <p:nvPr/>
          </p:nvSpPr>
          <p:spPr bwMode="auto">
            <a:xfrm>
              <a:off x="4722545" y="3495566"/>
              <a:ext cx="1253804" cy="643754"/>
            </a:xfrm>
            <a:custGeom>
              <a:avLst/>
              <a:gdLst>
                <a:gd name="T0" fmla="*/ 336 w 358"/>
                <a:gd name="T1" fmla="*/ 178 h 184"/>
                <a:gd name="T2" fmla="*/ 12 w 358"/>
                <a:gd name="T3" fmla="*/ 24 h 184"/>
                <a:gd name="T4" fmla="*/ 0 w 358"/>
                <a:gd name="T5" fmla="*/ 13 h 184"/>
                <a:gd name="T6" fmla="*/ 0 w 358"/>
                <a:gd name="T7" fmla="*/ 13 h 184"/>
                <a:gd name="T8" fmla="*/ 12 w 358"/>
                <a:gd name="T9" fmla="*/ 0 h 184"/>
                <a:gd name="T10" fmla="*/ 129 w 358"/>
                <a:gd name="T11" fmla="*/ 16 h 184"/>
                <a:gd name="T12" fmla="*/ 354 w 358"/>
                <a:gd name="T13" fmla="*/ 162 h 184"/>
                <a:gd name="T14" fmla="*/ 352 w 358"/>
                <a:gd name="T15" fmla="*/ 180 h 184"/>
                <a:gd name="T16" fmla="*/ 352 w 358"/>
                <a:gd name="T17" fmla="*/ 180 h 184"/>
                <a:gd name="T18" fmla="*/ 336 w 358"/>
                <a:gd name="T19"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184">
                  <a:moveTo>
                    <a:pt x="336" y="178"/>
                  </a:moveTo>
                  <a:cubicBezTo>
                    <a:pt x="225" y="35"/>
                    <a:pt x="55" y="24"/>
                    <a:pt x="12" y="24"/>
                  </a:cubicBezTo>
                  <a:cubicBezTo>
                    <a:pt x="5" y="24"/>
                    <a:pt x="0" y="19"/>
                    <a:pt x="0" y="13"/>
                  </a:cubicBezTo>
                  <a:cubicBezTo>
                    <a:pt x="0" y="13"/>
                    <a:pt x="0" y="13"/>
                    <a:pt x="0" y="13"/>
                  </a:cubicBezTo>
                  <a:cubicBezTo>
                    <a:pt x="0" y="6"/>
                    <a:pt x="5" y="0"/>
                    <a:pt x="12" y="0"/>
                  </a:cubicBezTo>
                  <a:cubicBezTo>
                    <a:pt x="32" y="0"/>
                    <a:pt x="76" y="2"/>
                    <a:pt x="129" y="16"/>
                  </a:cubicBezTo>
                  <a:cubicBezTo>
                    <a:pt x="194" y="33"/>
                    <a:pt x="284" y="73"/>
                    <a:pt x="354" y="162"/>
                  </a:cubicBezTo>
                  <a:cubicBezTo>
                    <a:pt x="358" y="168"/>
                    <a:pt x="357" y="175"/>
                    <a:pt x="352" y="180"/>
                  </a:cubicBezTo>
                  <a:cubicBezTo>
                    <a:pt x="352" y="180"/>
                    <a:pt x="352" y="180"/>
                    <a:pt x="352" y="180"/>
                  </a:cubicBezTo>
                  <a:cubicBezTo>
                    <a:pt x="347" y="184"/>
                    <a:pt x="340" y="183"/>
                    <a:pt x="336" y="17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š1íḋé"/>
            <p:cNvSpPr/>
            <p:nvPr/>
          </p:nvSpPr>
          <p:spPr bwMode="auto">
            <a:xfrm>
              <a:off x="6289800" y="3485455"/>
              <a:ext cx="1257175" cy="643754"/>
            </a:xfrm>
            <a:custGeom>
              <a:avLst/>
              <a:gdLst>
                <a:gd name="T0" fmla="*/ 22 w 359"/>
                <a:gd name="T1" fmla="*/ 178 h 184"/>
                <a:gd name="T2" fmla="*/ 347 w 359"/>
                <a:gd name="T3" fmla="*/ 24 h 184"/>
                <a:gd name="T4" fmla="*/ 358 w 359"/>
                <a:gd name="T5" fmla="*/ 13 h 184"/>
                <a:gd name="T6" fmla="*/ 358 w 359"/>
                <a:gd name="T7" fmla="*/ 13 h 184"/>
                <a:gd name="T8" fmla="*/ 347 w 359"/>
                <a:gd name="T9" fmla="*/ 0 h 184"/>
                <a:gd name="T10" fmla="*/ 229 w 359"/>
                <a:gd name="T11" fmla="*/ 16 h 184"/>
                <a:gd name="T12" fmla="*/ 5 w 359"/>
                <a:gd name="T13" fmla="*/ 163 h 184"/>
                <a:gd name="T14" fmla="*/ 6 w 359"/>
                <a:gd name="T15" fmla="*/ 180 h 184"/>
                <a:gd name="T16" fmla="*/ 6 w 359"/>
                <a:gd name="T17" fmla="*/ 180 h 184"/>
                <a:gd name="T18" fmla="*/ 22 w 359"/>
                <a:gd name="T19"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184">
                  <a:moveTo>
                    <a:pt x="22" y="178"/>
                  </a:moveTo>
                  <a:cubicBezTo>
                    <a:pt x="134" y="35"/>
                    <a:pt x="303" y="25"/>
                    <a:pt x="347" y="24"/>
                  </a:cubicBezTo>
                  <a:cubicBezTo>
                    <a:pt x="353" y="24"/>
                    <a:pt x="358" y="19"/>
                    <a:pt x="358" y="13"/>
                  </a:cubicBezTo>
                  <a:cubicBezTo>
                    <a:pt x="358" y="13"/>
                    <a:pt x="358" y="13"/>
                    <a:pt x="358" y="13"/>
                  </a:cubicBezTo>
                  <a:cubicBezTo>
                    <a:pt x="359" y="6"/>
                    <a:pt x="353" y="0"/>
                    <a:pt x="347" y="0"/>
                  </a:cubicBezTo>
                  <a:cubicBezTo>
                    <a:pt x="326" y="0"/>
                    <a:pt x="282" y="2"/>
                    <a:pt x="229" y="16"/>
                  </a:cubicBezTo>
                  <a:cubicBezTo>
                    <a:pt x="165" y="34"/>
                    <a:pt x="74" y="73"/>
                    <a:pt x="5" y="163"/>
                  </a:cubicBezTo>
                  <a:cubicBezTo>
                    <a:pt x="0" y="168"/>
                    <a:pt x="1" y="176"/>
                    <a:pt x="6" y="180"/>
                  </a:cubicBezTo>
                  <a:cubicBezTo>
                    <a:pt x="6" y="180"/>
                    <a:pt x="6" y="180"/>
                    <a:pt x="6" y="180"/>
                  </a:cubicBezTo>
                  <a:cubicBezTo>
                    <a:pt x="11" y="184"/>
                    <a:pt x="18" y="183"/>
                    <a:pt x="22" y="17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šḻiḋé"/>
            <p:cNvSpPr/>
            <p:nvPr/>
          </p:nvSpPr>
          <p:spPr bwMode="auto">
            <a:xfrm>
              <a:off x="6278004" y="3862945"/>
              <a:ext cx="1255490" cy="640384"/>
            </a:xfrm>
            <a:custGeom>
              <a:avLst/>
              <a:gdLst>
                <a:gd name="T0" fmla="*/ 22 w 358"/>
                <a:gd name="T1" fmla="*/ 178 h 183"/>
                <a:gd name="T2" fmla="*/ 346 w 358"/>
                <a:gd name="T3" fmla="*/ 24 h 183"/>
                <a:gd name="T4" fmla="*/ 358 w 358"/>
                <a:gd name="T5" fmla="*/ 13 h 183"/>
                <a:gd name="T6" fmla="*/ 358 w 358"/>
                <a:gd name="T7" fmla="*/ 13 h 183"/>
                <a:gd name="T8" fmla="*/ 346 w 358"/>
                <a:gd name="T9" fmla="*/ 0 h 183"/>
                <a:gd name="T10" fmla="*/ 229 w 358"/>
                <a:gd name="T11" fmla="*/ 16 h 183"/>
                <a:gd name="T12" fmla="*/ 4 w 358"/>
                <a:gd name="T13" fmla="*/ 162 h 183"/>
                <a:gd name="T14" fmla="*/ 6 w 358"/>
                <a:gd name="T15" fmla="*/ 179 h 183"/>
                <a:gd name="T16" fmla="*/ 6 w 358"/>
                <a:gd name="T17" fmla="*/ 179 h 183"/>
                <a:gd name="T18" fmla="*/ 22 w 358"/>
                <a:gd name="T19" fmla="*/ 17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8" h="183">
                  <a:moveTo>
                    <a:pt x="22" y="178"/>
                  </a:moveTo>
                  <a:cubicBezTo>
                    <a:pt x="133" y="34"/>
                    <a:pt x="302" y="24"/>
                    <a:pt x="346" y="24"/>
                  </a:cubicBezTo>
                  <a:cubicBezTo>
                    <a:pt x="352" y="24"/>
                    <a:pt x="357" y="19"/>
                    <a:pt x="358" y="13"/>
                  </a:cubicBezTo>
                  <a:cubicBezTo>
                    <a:pt x="358" y="13"/>
                    <a:pt x="358" y="13"/>
                    <a:pt x="358" y="13"/>
                  </a:cubicBezTo>
                  <a:cubicBezTo>
                    <a:pt x="358" y="6"/>
                    <a:pt x="353" y="0"/>
                    <a:pt x="346" y="0"/>
                  </a:cubicBezTo>
                  <a:cubicBezTo>
                    <a:pt x="326" y="0"/>
                    <a:pt x="282" y="2"/>
                    <a:pt x="229" y="16"/>
                  </a:cubicBezTo>
                  <a:cubicBezTo>
                    <a:pt x="164" y="33"/>
                    <a:pt x="74" y="73"/>
                    <a:pt x="4" y="162"/>
                  </a:cubicBezTo>
                  <a:cubicBezTo>
                    <a:pt x="0" y="168"/>
                    <a:pt x="1" y="175"/>
                    <a:pt x="6" y="179"/>
                  </a:cubicBezTo>
                  <a:cubicBezTo>
                    <a:pt x="6" y="179"/>
                    <a:pt x="6" y="179"/>
                    <a:pt x="6" y="179"/>
                  </a:cubicBezTo>
                  <a:cubicBezTo>
                    <a:pt x="11" y="183"/>
                    <a:pt x="18" y="183"/>
                    <a:pt x="22" y="17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ṩľïďè"/>
            <p:cNvSpPr/>
            <p:nvPr/>
          </p:nvSpPr>
          <p:spPr bwMode="auto">
            <a:xfrm>
              <a:off x="6289800" y="4282564"/>
              <a:ext cx="1257175" cy="643754"/>
            </a:xfrm>
            <a:custGeom>
              <a:avLst/>
              <a:gdLst>
                <a:gd name="T0" fmla="*/ 22 w 359"/>
                <a:gd name="T1" fmla="*/ 178 h 184"/>
                <a:gd name="T2" fmla="*/ 347 w 359"/>
                <a:gd name="T3" fmla="*/ 24 h 184"/>
                <a:gd name="T4" fmla="*/ 358 w 359"/>
                <a:gd name="T5" fmla="*/ 13 h 184"/>
                <a:gd name="T6" fmla="*/ 358 w 359"/>
                <a:gd name="T7" fmla="*/ 13 h 184"/>
                <a:gd name="T8" fmla="*/ 347 w 359"/>
                <a:gd name="T9" fmla="*/ 0 h 184"/>
                <a:gd name="T10" fmla="*/ 229 w 359"/>
                <a:gd name="T11" fmla="*/ 16 h 184"/>
                <a:gd name="T12" fmla="*/ 5 w 359"/>
                <a:gd name="T13" fmla="*/ 163 h 184"/>
                <a:gd name="T14" fmla="*/ 6 w 359"/>
                <a:gd name="T15" fmla="*/ 180 h 184"/>
                <a:gd name="T16" fmla="*/ 6 w 359"/>
                <a:gd name="T17" fmla="*/ 180 h 184"/>
                <a:gd name="T18" fmla="*/ 22 w 359"/>
                <a:gd name="T19"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9" h="184">
                  <a:moveTo>
                    <a:pt x="22" y="178"/>
                  </a:moveTo>
                  <a:cubicBezTo>
                    <a:pt x="134" y="35"/>
                    <a:pt x="303" y="24"/>
                    <a:pt x="347" y="24"/>
                  </a:cubicBezTo>
                  <a:cubicBezTo>
                    <a:pt x="353" y="24"/>
                    <a:pt x="358" y="19"/>
                    <a:pt x="358" y="13"/>
                  </a:cubicBezTo>
                  <a:cubicBezTo>
                    <a:pt x="358" y="13"/>
                    <a:pt x="358" y="13"/>
                    <a:pt x="358" y="13"/>
                  </a:cubicBezTo>
                  <a:cubicBezTo>
                    <a:pt x="359" y="6"/>
                    <a:pt x="353" y="0"/>
                    <a:pt x="347" y="0"/>
                  </a:cubicBezTo>
                  <a:cubicBezTo>
                    <a:pt x="326" y="0"/>
                    <a:pt x="282" y="2"/>
                    <a:pt x="229" y="16"/>
                  </a:cubicBezTo>
                  <a:cubicBezTo>
                    <a:pt x="165" y="34"/>
                    <a:pt x="74" y="73"/>
                    <a:pt x="5" y="163"/>
                  </a:cubicBezTo>
                  <a:cubicBezTo>
                    <a:pt x="0" y="168"/>
                    <a:pt x="1" y="176"/>
                    <a:pt x="6" y="180"/>
                  </a:cubicBezTo>
                  <a:cubicBezTo>
                    <a:pt x="6" y="180"/>
                    <a:pt x="6" y="180"/>
                    <a:pt x="6" y="180"/>
                  </a:cubicBezTo>
                  <a:cubicBezTo>
                    <a:pt x="11" y="184"/>
                    <a:pt x="18" y="183"/>
                    <a:pt x="22" y="178"/>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iṧļiḋê"/>
            <p:cNvSpPr/>
            <p:nvPr/>
          </p:nvSpPr>
          <p:spPr bwMode="auto">
            <a:xfrm>
              <a:off x="6264522" y="2641159"/>
              <a:ext cx="733071" cy="1215045"/>
            </a:xfrm>
            <a:custGeom>
              <a:avLst/>
              <a:gdLst>
                <a:gd name="T0" fmla="*/ 0 w 209"/>
                <a:gd name="T1" fmla="*/ 140 h 347"/>
                <a:gd name="T2" fmla="*/ 7 w 209"/>
                <a:gd name="T3" fmla="*/ 347 h 347"/>
                <a:gd name="T4" fmla="*/ 209 w 209"/>
                <a:gd name="T5" fmla="*/ 215 h 347"/>
                <a:gd name="T6" fmla="*/ 207 w 209"/>
                <a:gd name="T7" fmla="*/ 0 h 347"/>
                <a:gd name="T8" fmla="*/ 0 w 209"/>
                <a:gd name="T9" fmla="*/ 140 h 347"/>
              </a:gdLst>
              <a:ahLst/>
              <a:cxnLst>
                <a:cxn ang="0">
                  <a:pos x="T0" y="T1"/>
                </a:cxn>
                <a:cxn ang="0">
                  <a:pos x="T2" y="T3"/>
                </a:cxn>
                <a:cxn ang="0">
                  <a:pos x="T4" y="T5"/>
                </a:cxn>
                <a:cxn ang="0">
                  <a:pos x="T6" y="T7"/>
                </a:cxn>
                <a:cxn ang="0">
                  <a:pos x="T8" y="T9"/>
                </a:cxn>
              </a:cxnLst>
              <a:rect l="0" t="0" r="r" b="b"/>
              <a:pathLst>
                <a:path w="209" h="347">
                  <a:moveTo>
                    <a:pt x="0" y="140"/>
                  </a:moveTo>
                  <a:cubicBezTo>
                    <a:pt x="7" y="347"/>
                    <a:pt x="7" y="347"/>
                    <a:pt x="7" y="347"/>
                  </a:cubicBezTo>
                  <a:cubicBezTo>
                    <a:pt x="7" y="347"/>
                    <a:pt x="97" y="225"/>
                    <a:pt x="209" y="215"/>
                  </a:cubicBezTo>
                  <a:cubicBezTo>
                    <a:pt x="207" y="0"/>
                    <a:pt x="207" y="0"/>
                    <a:pt x="207" y="0"/>
                  </a:cubicBezTo>
                  <a:cubicBezTo>
                    <a:pt x="207" y="0"/>
                    <a:pt x="94" y="36"/>
                    <a:pt x="0" y="14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îsḷíḍe"/>
            <p:cNvSpPr/>
            <p:nvPr/>
          </p:nvSpPr>
          <p:spPr bwMode="auto">
            <a:xfrm>
              <a:off x="5145536" y="3792165"/>
              <a:ext cx="733071" cy="1215045"/>
            </a:xfrm>
            <a:custGeom>
              <a:avLst/>
              <a:gdLst>
                <a:gd name="T0" fmla="*/ 209 w 209"/>
                <a:gd name="T1" fmla="*/ 140 h 347"/>
                <a:gd name="T2" fmla="*/ 202 w 209"/>
                <a:gd name="T3" fmla="*/ 347 h 347"/>
                <a:gd name="T4" fmla="*/ 0 w 209"/>
                <a:gd name="T5" fmla="*/ 214 h 347"/>
                <a:gd name="T6" fmla="*/ 3 w 209"/>
                <a:gd name="T7" fmla="*/ 0 h 347"/>
                <a:gd name="T8" fmla="*/ 209 w 209"/>
                <a:gd name="T9" fmla="*/ 140 h 347"/>
              </a:gdLst>
              <a:ahLst/>
              <a:cxnLst>
                <a:cxn ang="0">
                  <a:pos x="T0" y="T1"/>
                </a:cxn>
                <a:cxn ang="0">
                  <a:pos x="T2" y="T3"/>
                </a:cxn>
                <a:cxn ang="0">
                  <a:pos x="T4" y="T5"/>
                </a:cxn>
                <a:cxn ang="0">
                  <a:pos x="T6" y="T7"/>
                </a:cxn>
                <a:cxn ang="0">
                  <a:pos x="T8" y="T9"/>
                </a:cxn>
              </a:cxnLst>
              <a:rect l="0" t="0" r="r" b="b"/>
              <a:pathLst>
                <a:path w="209" h="347">
                  <a:moveTo>
                    <a:pt x="209" y="140"/>
                  </a:moveTo>
                  <a:cubicBezTo>
                    <a:pt x="202" y="347"/>
                    <a:pt x="202" y="347"/>
                    <a:pt x="202" y="347"/>
                  </a:cubicBezTo>
                  <a:cubicBezTo>
                    <a:pt x="202" y="347"/>
                    <a:pt x="113" y="225"/>
                    <a:pt x="0" y="214"/>
                  </a:cubicBezTo>
                  <a:cubicBezTo>
                    <a:pt x="3" y="0"/>
                    <a:pt x="3" y="0"/>
                    <a:pt x="3" y="0"/>
                  </a:cubicBezTo>
                  <a:cubicBezTo>
                    <a:pt x="3" y="0"/>
                    <a:pt x="115" y="36"/>
                    <a:pt x="209" y="14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íŝliḑé"/>
            <p:cNvSpPr/>
            <p:nvPr/>
          </p:nvSpPr>
          <p:spPr bwMode="auto">
            <a:xfrm>
              <a:off x="4774787" y="3798906"/>
              <a:ext cx="158411" cy="158411"/>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isḷîdê"/>
            <p:cNvSpPr/>
            <p:nvPr/>
          </p:nvSpPr>
          <p:spPr bwMode="auto">
            <a:xfrm>
              <a:off x="4768046" y="4110671"/>
              <a:ext cx="156726" cy="158411"/>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ïṣļïdê"/>
            <p:cNvSpPr/>
            <p:nvPr/>
          </p:nvSpPr>
          <p:spPr bwMode="auto">
            <a:xfrm>
              <a:off x="4757935" y="4387048"/>
              <a:ext cx="156726" cy="158411"/>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ísļîḑê"/>
            <p:cNvSpPr/>
            <p:nvPr/>
          </p:nvSpPr>
          <p:spPr bwMode="auto">
            <a:xfrm>
              <a:off x="7211616" y="2497916"/>
              <a:ext cx="156726" cy="15672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ïṩḷíḓe"/>
            <p:cNvSpPr/>
            <p:nvPr/>
          </p:nvSpPr>
          <p:spPr bwMode="auto">
            <a:xfrm>
              <a:off x="7203189" y="2809681"/>
              <a:ext cx="158411" cy="15672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ïṥļïḓè"/>
            <p:cNvSpPr/>
            <p:nvPr/>
          </p:nvSpPr>
          <p:spPr bwMode="auto">
            <a:xfrm>
              <a:off x="7193078" y="3089428"/>
              <a:ext cx="158411" cy="153356"/>
            </a:xfrm>
            <a:prstGeom prst="ellipse">
              <a:avLst/>
            </a:pr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íṡḻïḓê"/>
            <p:cNvSpPr/>
            <p:nvPr/>
          </p:nvSpPr>
          <p:spPr bwMode="auto">
            <a:xfrm>
              <a:off x="5671324" y="1567674"/>
              <a:ext cx="483659" cy="481973"/>
            </a:xfrm>
            <a:prstGeom prst="ellipse">
              <a:avLst/>
            </a:prstGeom>
            <a:solidFill>
              <a:srgbClr val="442A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îṩḷîḋé"/>
            <p:cNvSpPr/>
            <p:nvPr/>
          </p:nvSpPr>
          <p:spPr bwMode="auto">
            <a:xfrm>
              <a:off x="5881976" y="1367132"/>
              <a:ext cx="483659" cy="483659"/>
            </a:xfrm>
            <a:prstGeom prst="ellipse">
              <a:avLst/>
            </a:prstGeom>
            <a:solidFill>
              <a:srgbClr val="442A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íṣḻîďe"/>
            <p:cNvSpPr/>
            <p:nvPr/>
          </p:nvSpPr>
          <p:spPr bwMode="auto">
            <a:xfrm>
              <a:off x="6092630" y="1655306"/>
              <a:ext cx="483659" cy="481973"/>
            </a:xfrm>
            <a:prstGeom prst="ellipse">
              <a:avLst/>
            </a:prstGeom>
            <a:solidFill>
              <a:srgbClr val="442A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îṧ1íḋe"/>
            <p:cNvSpPr/>
            <p:nvPr/>
          </p:nvSpPr>
          <p:spPr bwMode="auto">
            <a:xfrm>
              <a:off x="5892088" y="1737881"/>
              <a:ext cx="404453" cy="503881"/>
            </a:xfrm>
            <a:custGeom>
              <a:avLst/>
              <a:gdLst>
                <a:gd name="T0" fmla="*/ 113 w 115"/>
                <a:gd name="T1" fmla="*/ 69 h 144"/>
                <a:gd name="T2" fmla="*/ 62 w 115"/>
                <a:gd name="T3" fmla="*/ 143 h 144"/>
                <a:gd name="T4" fmla="*/ 3 w 115"/>
                <a:gd name="T5" fmla="*/ 76 h 144"/>
                <a:gd name="T6" fmla="*/ 54 w 115"/>
                <a:gd name="T7" fmla="*/ 2 h 144"/>
                <a:gd name="T8" fmla="*/ 113 w 115"/>
                <a:gd name="T9" fmla="*/ 69 h 144"/>
              </a:gdLst>
              <a:ahLst/>
              <a:cxnLst>
                <a:cxn ang="0">
                  <a:pos x="T0" y="T1"/>
                </a:cxn>
                <a:cxn ang="0">
                  <a:pos x="T2" y="T3"/>
                </a:cxn>
                <a:cxn ang="0">
                  <a:pos x="T4" y="T5"/>
                </a:cxn>
                <a:cxn ang="0">
                  <a:pos x="T6" y="T7"/>
                </a:cxn>
                <a:cxn ang="0">
                  <a:pos x="T8" y="T9"/>
                </a:cxn>
              </a:cxnLst>
              <a:rect l="0" t="0" r="r" b="b"/>
              <a:pathLst>
                <a:path w="115" h="144">
                  <a:moveTo>
                    <a:pt x="113" y="69"/>
                  </a:moveTo>
                  <a:cubicBezTo>
                    <a:pt x="115" y="108"/>
                    <a:pt x="93" y="141"/>
                    <a:pt x="62" y="143"/>
                  </a:cubicBezTo>
                  <a:cubicBezTo>
                    <a:pt x="32" y="144"/>
                    <a:pt x="5" y="114"/>
                    <a:pt x="3" y="76"/>
                  </a:cubicBezTo>
                  <a:cubicBezTo>
                    <a:pt x="0" y="37"/>
                    <a:pt x="23" y="4"/>
                    <a:pt x="54" y="2"/>
                  </a:cubicBezTo>
                  <a:cubicBezTo>
                    <a:pt x="84" y="0"/>
                    <a:pt x="111" y="30"/>
                    <a:pt x="113" y="69"/>
                  </a:cubicBezTo>
                  <a:close/>
                </a:path>
              </a:pathLst>
            </a:custGeom>
            <a:solidFill>
              <a:srgbClr val="9066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ïṧlîďè"/>
            <p:cNvSpPr/>
            <p:nvPr/>
          </p:nvSpPr>
          <p:spPr bwMode="auto">
            <a:xfrm>
              <a:off x="5135424" y="2410284"/>
              <a:ext cx="756665" cy="1196507"/>
            </a:xfrm>
            <a:custGeom>
              <a:avLst/>
              <a:gdLst>
                <a:gd name="T0" fmla="*/ 214 w 216"/>
                <a:gd name="T1" fmla="*/ 15 h 342"/>
                <a:gd name="T2" fmla="*/ 213 w 216"/>
                <a:gd name="T3" fmla="*/ 10 h 342"/>
                <a:gd name="T4" fmla="*/ 213 w 216"/>
                <a:gd name="T5" fmla="*/ 8 h 342"/>
                <a:gd name="T6" fmla="*/ 216 w 216"/>
                <a:gd name="T7" fmla="*/ 0 h 342"/>
                <a:gd name="T8" fmla="*/ 158 w 216"/>
                <a:gd name="T9" fmla="*/ 16 h 342"/>
                <a:gd name="T10" fmla="*/ 25 w 216"/>
                <a:gd name="T11" fmla="*/ 134 h 342"/>
                <a:gd name="T12" fmla="*/ 37 w 216"/>
                <a:gd name="T13" fmla="*/ 325 h 342"/>
                <a:gd name="T14" fmla="*/ 56 w 216"/>
                <a:gd name="T15" fmla="*/ 335 h 342"/>
                <a:gd name="T16" fmla="*/ 53 w 216"/>
                <a:gd name="T17" fmla="*/ 302 h 342"/>
                <a:gd name="T18" fmla="*/ 202 w 216"/>
                <a:gd name="T19" fmla="*/ 37 h 342"/>
                <a:gd name="T20" fmla="*/ 214 w 216"/>
                <a:gd name="T21" fmla="*/ 18 h 342"/>
                <a:gd name="T22" fmla="*/ 214 w 216"/>
                <a:gd name="T23" fmla="*/ 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342">
                  <a:moveTo>
                    <a:pt x="214" y="15"/>
                  </a:moveTo>
                  <a:cubicBezTo>
                    <a:pt x="214" y="13"/>
                    <a:pt x="213" y="12"/>
                    <a:pt x="213" y="10"/>
                  </a:cubicBezTo>
                  <a:cubicBezTo>
                    <a:pt x="213" y="7"/>
                    <a:pt x="213" y="7"/>
                    <a:pt x="213" y="8"/>
                  </a:cubicBezTo>
                  <a:cubicBezTo>
                    <a:pt x="213" y="6"/>
                    <a:pt x="216" y="3"/>
                    <a:pt x="216" y="0"/>
                  </a:cubicBezTo>
                  <a:cubicBezTo>
                    <a:pt x="198" y="5"/>
                    <a:pt x="160" y="15"/>
                    <a:pt x="158" y="16"/>
                  </a:cubicBezTo>
                  <a:cubicBezTo>
                    <a:pt x="101" y="36"/>
                    <a:pt x="50" y="79"/>
                    <a:pt x="25" y="134"/>
                  </a:cubicBezTo>
                  <a:cubicBezTo>
                    <a:pt x="0" y="191"/>
                    <a:pt x="2" y="273"/>
                    <a:pt x="37" y="325"/>
                  </a:cubicBezTo>
                  <a:cubicBezTo>
                    <a:pt x="41" y="331"/>
                    <a:pt x="49" y="342"/>
                    <a:pt x="56" y="335"/>
                  </a:cubicBezTo>
                  <a:cubicBezTo>
                    <a:pt x="61" y="329"/>
                    <a:pt x="54" y="308"/>
                    <a:pt x="53" y="302"/>
                  </a:cubicBezTo>
                  <a:cubicBezTo>
                    <a:pt x="41" y="245"/>
                    <a:pt x="8" y="98"/>
                    <a:pt x="202" y="37"/>
                  </a:cubicBezTo>
                  <a:cubicBezTo>
                    <a:pt x="205" y="30"/>
                    <a:pt x="210" y="24"/>
                    <a:pt x="214" y="18"/>
                  </a:cubicBezTo>
                  <a:cubicBezTo>
                    <a:pt x="214" y="17"/>
                    <a:pt x="214" y="16"/>
                    <a:pt x="214" y="15"/>
                  </a:cubicBezTo>
                  <a:close/>
                </a:path>
              </a:pathLst>
            </a:custGeom>
            <a:solidFill>
              <a:srgbClr val="9066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sḻiḑé"/>
            <p:cNvSpPr/>
            <p:nvPr/>
          </p:nvSpPr>
          <p:spPr bwMode="auto">
            <a:xfrm>
              <a:off x="6369006" y="2406914"/>
              <a:ext cx="719590" cy="1179654"/>
            </a:xfrm>
            <a:custGeom>
              <a:avLst/>
              <a:gdLst>
                <a:gd name="T0" fmla="*/ 180 w 205"/>
                <a:gd name="T1" fmla="*/ 129 h 337"/>
                <a:gd name="T2" fmla="*/ 47 w 205"/>
                <a:gd name="T3" fmla="*/ 10 h 337"/>
                <a:gd name="T4" fmla="*/ 2 w 205"/>
                <a:gd name="T5" fmla="*/ 0 h 337"/>
                <a:gd name="T6" fmla="*/ 2 w 205"/>
                <a:gd name="T7" fmla="*/ 2 h 337"/>
                <a:gd name="T8" fmla="*/ 1 w 205"/>
                <a:gd name="T9" fmla="*/ 31 h 337"/>
                <a:gd name="T10" fmla="*/ 152 w 205"/>
                <a:gd name="T11" fmla="*/ 297 h 337"/>
                <a:gd name="T12" fmla="*/ 149 w 205"/>
                <a:gd name="T13" fmla="*/ 329 h 337"/>
                <a:gd name="T14" fmla="*/ 168 w 205"/>
                <a:gd name="T15" fmla="*/ 320 h 337"/>
                <a:gd name="T16" fmla="*/ 180 w 205"/>
                <a:gd name="T17" fmla="*/ 12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5" h="337">
                  <a:moveTo>
                    <a:pt x="180" y="129"/>
                  </a:moveTo>
                  <a:cubicBezTo>
                    <a:pt x="155" y="73"/>
                    <a:pt x="104" y="31"/>
                    <a:pt x="47" y="10"/>
                  </a:cubicBezTo>
                  <a:cubicBezTo>
                    <a:pt x="45" y="9"/>
                    <a:pt x="21" y="4"/>
                    <a:pt x="2" y="0"/>
                  </a:cubicBezTo>
                  <a:cubicBezTo>
                    <a:pt x="2" y="1"/>
                    <a:pt x="2" y="1"/>
                    <a:pt x="2" y="2"/>
                  </a:cubicBezTo>
                  <a:cubicBezTo>
                    <a:pt x="0" y="12"/>
                    <a:pt x="1" y="22"/>
                    <a:pt x="1" y="31"/>
                  </a:cubicBezTo>
                  <a:cubicBezTo>
                    <a:pt x="197" y="92"/>
                    <a:pt x="164" y="240"/>
                    <a:pt x="152" y="297"/>
                  </a:cubicBezTo>
                  <a:cubicBezTo>
                    <a:pt x="151" y="302"/>
                    <a:pt x="144" y="324"/>
                    <a:pt x="149" y="329"/>
                  </a:cubicBezTo>
                  <a:cubicBezTo>
                    <a:pt x="156" y="337"/>
                    <a:pt x="164" y="326"/>
                    <a:pt x="168" y="320"/>
                  </a:cubicBezTo>
                  <a:cubicBezTo>
                    <a:pt x="203" y="267"/>
                    <a:pt x="205" y="185"/>
                    <a:pt x="180" y="129"/>
                  </a:cubicBezTo>
                  <a:close/>
                </a:path>
              </a:pathLst>
            </a:custGeom>
            <a:solidFill>
              <a:srgbClr val="9066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iṩľîďe"/>
            <p:cNvSpPr/>
            <p:nvPr/>
          </p:nvSpPr>
          <p:spPr bwMode="auto">
            <a:xfrm>
              <a:off x="5784234" y="1658676"/>
              <a:ext cx="522418" cy="331989"/>
            </a:xfrm>
            <a:custGeom>
              <a:avLst/>
              <a:gdLst>
                <a:gd name="T0" fmla="*/ 94 w 149"/>
                <a:gd name="T1" fmla="*/ 2 h 95"/>
                <a:gd name="T2" fmla="*/ 67 w 149"/>
                <a:gd name="T3" fmla="*/ 0 h 95"/>
                <a:gd name="T4" fmla="*/ 37 w 149"/>
                <a:gd name="T5" fmla="*/ 7 h 95"/>
                <a:gd name="T6" fmla="*/ 2 w 149"/>
                <a:gd name="T7" fmla="*/ 50 h 95"/>
                <a:gd name="T8" fmla="*/ 2 w 149"/>
                <a:gd name="T9" fmla="*/ 67 h 95"/>
                <a:gd name="T10" fmla="*/ 39 w 149"/>
                <a:gd name="T11" fmla="*/ 91 h 95"/>
                <a:gd name="T12" fmla="*/ 109 w 149"/>
                <a:gd name="T13" fmla="*/ 84 h 95"/>
                <a:gd name="T14" fmla="*/ 143 w 149"/>
                <a:gd name="T15" fmla="*/ 52 h 95"/>
                <a:gd name="T16" fmla="*/ 94 w 149"/>
                <a:gd name="T17" fmla="*/ 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95">
                  <a:moveTo>
                    <a:pt x="94" y="2"/>
                  </a:moveTo>
                  <a:cubicBezTo>
                    <a:pt x="84" y="0"/>
                    <a:pt x="75" y="0"/>
                    <a:pt x="67" y="0"/>
                  </a:cubicBezTo>
                  <a:cubicBezTo>
                    <a:pt x="57" y="0"/>
                    <a:pt x="47" y="2"/>
                    <a:pt x="37" y="7"/>
                  </a:cubicBezTo>
                  <a:cubicBezTo>
                    <a:pt x="19" y="15"/>
                    <a:pt x="5" y="31"/>
                    <a:pt x="2" y="50"/>
                  </a:cubicBezTo>
                  <a:cubicBezTo>
                    <a:pt x="1" y="56"/>
                    <a:pt x="0" y="62"/>
                    <a:pt x="2" y="67"/>
                  </a:cubicBezTo>
                  <a:cubicBezTo>
                    <a:pt x="7" y="82"/>
                    <a:pt x="24" y="89"/>
                    <a:pt x="39" y="91"/>
                  </a:cubicBezTo>
                  <a:cubicBezTo>
                    <a:pt x="62" y="95"/>
                    <a:pt x="87" y="93"/>
                    <a:pt x="109" y="84"/>
                  </a:cubicBezTo>
                  <a:cubicBezTo>
                    <a:pt x="124" y="78"/>
                    <a:pt x="139" y="68"/>
                    <a:pt x="143" y="52"/>
                  </a:cubicBezTo>
                  <a:cubicBezTo>
                    <a:pt x="149" y="19"/>
                    <a:pt x="121" y="6"/>
                    <a:pt x="94" y="2"/>
                  </a:cubicBezTo>
                  <a:close/>
                </a:path>
              </a:pathLst>
            </a:custGeom>
            <a:solidFill>
              <a:srgbClr val="442A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ï$1ide"/>
            <p:cNvSpPr/>
            <p:nvPr/>
          </p:nvSpPr>
          <p:spPr bwMode="auto">
            <a:xfrm>
              <a:off x="5994887" y="2091777"/>
              <a:ext cx="195486" cy="97743"/>
            </a:xfrm>
            <a:custGeom>
              <a:avLst/>
              <a:gdLst>
                <a:gd name="T0" fmla="*/ 56 w 56"/>
                <a:gd name="T1" fmla="*/ 0 h 28"/>
                <a:gd name="T2" fmla="*/ 28 w 56"/>
                <a:gd name="T3" fmla="*/ 28 h 28"/>
                <a:gd name="T4" fmla="*/ 0 w 56"/>
                <a:gd name="T5" fmla="*/ 0 h 28"/>
                <a:gd name="T6" fmla="*/ 56 w 56"/>
                <a:gd name="T7" fmla="*/ 0 h 28"/>
              </a:gdLst>
              <a:ahLst/>
              <a:cxnLst>
                <a:cxn ang="0">
                  <a:pos x="T0" y="T1"/>
                </a:cxn>
                <a:cxn ang="0">
                  <a:pos x="T2" y="T3"/>
                </a:cxn>
                <a:cxn ang="0">
                  <a:pos x="T4" y="T5"/>
                </a:cxn>
                <a:cxn ang="0">
                  <a:pos x="T6" y="T7"/>
                </a:cxn>
              </a:cxnLst>
              <a:rect l="0" t="0" r="r" b="b"/>
              <a:pathLst>
                <a:path w="56" h="28">
                  <a:moveTo>
                    <a:pt x="56" y="0"/>
                  </a:moveTo>
                  <a:cubicBezTo>
                    <a:pt x="56" y="15"/>
                    <a:pt x="44" y="28"/>
                    <a:pt x="28" y="28"/>
                  </a:cubicBezTo>
                  <a:cubicBezTo>
                    <a:pt x="13" y="28"/>
                    <a:pt x="0" y="15"/>
                    <a:pt x="0" y="0"/>
                  </a:cubicBez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ísļíḋê"/>
            <p:cNvSpPr/>
            <p:nvPr/>
          </p:nvSpPr>
          <p:spPr bwMode="auto">
            <a:xfrm flipH="1" flipV="1">
              <a:off x="3635578" y="1122776"/>
              <a:ext cx="574661" cy="1039782"/>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56" name="íS1ïďê"/>
            <p:cNvSpPr/>
            <p:nvPr/>
          </p:nvSpPr>
          <p:spPr bwMode="auto">
            <a:xfrm flipH="1" flipV="1">
              <a:off x="4304610" y="1454764"/>
              <a:ext cx="281432" cy="559493"/>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57" name="ísļíḋe"/>
            <p:cNvSpPr/>
            <p:nvPr/>
          </p:nvSpPr>
          <p:spPr bwMode="auto">
            <a:xfrm flipH="1" flipV="1">
              <a:off x="4897808" y="1662047"/>
              <a:ext cx="123022" cy="289858"/>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58" name="î$1iḑè"/>
            <p:cNvSpPr/>
            <p:nvPr/>
          </p:nvSpPr>
          <p:spPr bwMode="auto">
            <a:xfrm flipH="1" flipV="1">
              <a:off x="5283724" y="1714288"/>
              <a:ext cx="101113" cy="224135"/>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59" name="ïṧḻïḑe"/>
            <p:cNvSpPr/>
            <p:nvPr/>
          </p:nvSpPr>
          <p:spPr bwMode="auto">
            <a:xfrm flipV="1">
              <a:off x="7981761" y="1126146"/>
              <a:ext cx="574661" cy="1039782"/>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60" name="ïŝḷiḋé"/>
            <p:cNvSpPr/>
            <p:nvPr/>
          </p:nvSpPr>
          <p:spPr bwMode="auto">
            <a:xfrm flipV="1">
              <a:off x="7607642" y="1458134"/>
              <a:ext cx="279747" cy="561179"/>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61" name="ïsḻiḑé"/>
            <p:cNvSpPr/>
            <p:nvPr/>
          </p:nvSpPr>
          <p:spPr bwMode="auto">
            <a:xfrm flipV="1">
              <a:off x="7172855" y="1665417"/>
              <a:ext cx="121336" cy="293228"/>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62" name="î$ļíḋê"/>
            <p:cNvSpPr/>
            <p:nvPr/>
          </p:nvSpPr>
          <p:spPr bwMode="auto">
            <a:xfrm flipV="1">
              <a:off x="6807163" y="1717658"/>
              <a:ext cx="102799" cy="224135"/>
            </a:xfrm>
            <a:prstGeom prst="line">
              <a:avLst/>
            </a:prstGeom>
            <a:noFill/>
            <a:ln w="79375" cap="rnd">
              <a:solidFill>
                <a:srgbClr val="EE745C"/>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4" name="文本框 3"/>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1082040" y="1800013"/>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4369647" y="2335107"/>
            <a:ext cx="7690273" cy="3830955"/>
          </a:xfrm>
          <a:prstGeom prst="rect">
            <a:avLst/>
          </a:prstGeom>
          <a:noFill/>
        </p:spPr>
        <p:txBody>
          <a:bodyPr wrap="square" rtlCol="0" anchor="t">
            <a:spAutoFit/>
          </a:bodyPr>
          <a:lstStyle/>
          <a:p>
            <a:pPr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作业环境情况复杂</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rPr>
              <a:t>受限空间狭小，通风不畅，不利于气体扩散</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rPr>
              <a:t>受限空间照明、通信不畅，给正常作业和应急救援带来困难</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rPr>
              <a:t>还容易发生触电、机械损伤、淹溺和坍塌掩埋等</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事故危险性大，发生事故后果严重</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rPr>
              <a:t>有毒有害、易燃易爆气体：硫化氢、一氧化碳、甲烷（沼气、瓦斯）</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rPr>
              <a:t>事故后受空间限制，救援受到限制</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盲目施救造成伤亡扩大</a:t>
            </a:r>
            <a:endParaRPr lang="zh-CN" altLang="en-US">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a:solidFill>
                  <a:schemeClr val="tx1">
                    <a:lumMod val="75000"/>
                    <a:lumOff val="25000"/>
                  </a:schemeClr>
                </a:solidFill>
                <a:latin typeface="微软雅黑" panose="020B0503020204020204" charset="-122"/>
                <a:ea typeface="微软雅黑" panose="020B0503020204020204" charset="-122"/>
              </a:rPr>
              <a:t>据统计，我国受限空间作业事故中死亡人员有50％以上是救援人员</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204" name="85ee9897-6b02-460d-8e9d-00b6ae5afe6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927" y="2887980"/>
            <a:ext cx="4375573" cy="3083560"/>
            <a:chOff x="2800350" y="1106488"/>
            <a:chExt cx="6591300" cy="4645025"/>
          </a:xfrm>
        </p:grpSpPr>
        <p:sp>
          <p:nvSpPr>
            <p:cNvPr id="205" name="îṥḻïḑê"/>
            <p:cNvSpPr/>
            <p:nvPr/>
          </p:nvSpPr>
          <p:spPr bwMode="auto">
            <a:xfrm>
              <a:off x="2800350" y="5576888"/>
              <a:ext cx="6591300" cy="174625"/>
            </a:xfrm>
            <a:prstGeom prst="ellipse">
              <a:avLst/>
            </a:pr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6" name="iSļiḍè"/>
            <p:cNvSpPr/>
            <p:nvPr/>
          </p:nvSpPr>
          <p:spPr bwMode="auto">
            <a:xfrm>
              <a:off x="5149850" y="1487488"/>
              <a:ext cx="2884488" cy="4183063"/>
            </a:xfrm>
            <a:custGeom>
              <a:avLst/>
              <a:gdLst>
                <a:gd name="T0" fmla="*/ 809 w 825"/>
                <a:gd name="T1" fmla="*/ 1197 h 1197"/>
                <a:gd name="T2" fmla="*/ 16 w 825"/>
                <a:gd name="T3" fmla="*/ 1197 h 1197"/>
                <a:gd name="T4" fmla="*/ 0 w 825"/>
                <a:gd name="T5" fmla="*/ 1181 h 1197"/>
                <a:gd name="T6" fmla="*/ 0 w 825"/>
                <a:gd name="T7" fmla="*/ 16 h 1197"/>
                <a:gd name="T8" fmla="*/ 16 w 825"/>
                <a:gd name="T9" fmla="*/ 0 h 1197"/>
                <a:gd name="T10" fmla="*/ 809 w 825"/>
                <a:gd name="T11" fmla="*/ 0 h 1197"/>
                <a:gd name="T12" fmla="*/ 825 w 825"/>
                <a:gd name="T13" fmla="*/ 16 h 1197"/>
                <a:gd name="T14" fmla="*/ 825 w 825"/>
                <a:gd name="T15" fmla="*/ 1181 h 1197"/>
                <a:gd name="T16" fmla="*/ 809 w 825"/>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97">
                  <a:moveTo>
                    <a:pt x="809" y="1197"/>
                  </a:moveTo>
                  <a:cubicBezTo>
                    <a:pt x="16" y="1197"/>
                    <a:pt x="16" y="1197"/>
                    <a:pt x="16" y="1197"/>
                  </a:cubicBezTo>
                  <a:cubicBezTo>
                    <a:pt x="7" y="1197"/>
                    <a:pt x="0" y="1190"/>
                    <a:pt x="0" y="1181"/>
                  </a:cubicBezTo>
                  <a:cubicBezTo>
                    <a:pt x="0" y="16"/>
                    <a:pt x="0" y="16"/>
                    <a:pt x="0" y="16"/>
                  </a:cubicBezTo>
                  <a:cubicBezTo>
                    <a:pt x="0" y="7"/>
                    <a:pt x="7" y="0"/>
                    <a:pt x="16" y="0"/>
                  </a:cubicBezTo>
                  <a:cubicBezTo>
                    <a:pt x="809" y="0"/>
                    <a:pt x="809" y="0"/>
                    <a:pt x="809" y="0"/>
                  </a:cubicBezTo>
                  <a:cubicBezTo>
                    <a:pt x="818" y="0"/>
                    <a:pt x="825" y="7"/>
                    <a:pt x="825" y="16"/>
                  </a:cubicBezTo>
                  <a:cubicBezTo>
                    <a:pt x="825" y="1181"/>
                    <a:pt x="825" y="1181"/>
                    <a:pt x="825" y="1181"/>
                  </a:cubicBezTo>
                  <a:cubicBezTo>
                    <a:pt x="825" y="1190"/>
                    <a:pt x="818" y="1197"/>
                    <a:pt x="809" y="1197"/>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7" name="ïṥľïďe"/>
            <p:cNvSpPr/>
            <p:nvPr/>
          </p:nvSpPr>
          <p:spPr bwMode="auto">
            <a:xfrm>
              <a:off x="5097463" y="1487488"/>
              <a:ext cx="2887663" cy="4183063"/>
            </a:xfrm>
            <a:custGeom>
              <a:avLst/>
              <a:gdLst>
                <a:gd name="T0" fmla="*/ 810 w 826"/>
                <a:gd name="T1" fmla="*/ 1197 h 1197"/>
                <a:gd name="T2" fmla="*/ 16 w 826"/>
                <a:gd name="T3" fmla="*/ 1197 h 1197"/>
                <a:gd name="T4" fmla="*/ 0 w 826"/>
                <a:gd name="T5" fmla="*/ 1181 h 1197"/>
                <a:gd name="T6" fmla="*/ 0 w 826"/>
                <a:gd name="T7" fmla="*/ 16 h 1197"/>
                <a:gd name="T8" fmla="*/ 16 w 826"/>
                <a:gd name="T9" fmla="*/ 0 h 1197"/>
                <a:gd name="T10" fmla="*/ 810 w 826"/>
                <a:gd name="T11" fmla="*/ 0 h 1197"/>
                <a:gd name="T12" fmla="*/ 826 w 826"/>
                <a:gd name="T13" fmla="*/ 16 h 1197"/>
                <a:gd name="T14" fmla="*/ 826 w 826"/>
                <a:gd name="T15" fmla="*/ 1181 h 1197"/>
                <a:gd name="T16" fmla="*/ 810 w 826"/>
                <a:gd name="T17" fmla="*/ 1197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1197">
                  <a:moveTo>
                    <a:pt x="810" y="1197"/>
                  </a:moveTo>
                  <a:cubicBezTo>
                    <a:pt x="16" y="1197"/>
                    <a:pt x="16" y="1197"/>
                    <a:pt x="16" y="1197"/>
                  </a:cubicBezTo>
                  <a:cubicBezTo>
                    <a:pt x="8" y="1197"/>
                    <a:pt x="0" y="1190"/>
                    <a:pt x="0" y="1181"/>
                  </a:cubicBezTo>
                  <a:cubicBezTo>
                    <a:pt x="0" y="16"/>
                    <a:pt x="0" y="16"/>
                    <a:pt x="0" y="16"/>
                  </a:cubicBezTo>
                  <a:cubicBezTo>
                    <a:pt x="0" y="7"/>
                    <a:pt x="8" y="0"/>
                    <a:pt x="16" y="0"/>
                  </a:cubicBezTo>
                  <a:cubicBezTo>
                    <a:pt x="810" y="0"/>
                    <a:pt x="810" y="0"/>
                    <a:pt x="810" y="0"/>
                  </a:cubicBezTo>
                  <a:cubicBezTo>
                    <a:pt x="819" y="0"/>
                    <a:pt x="826" y="7"/>
                    <a:pt x="826" y="16"/>
                  </a:cubicBezTo>
                  <a:cubicBezTo>
                    <a:pt x="826" y="1181"/>
                    <a:pt x="826" y="1181"/>
                    <a:pt x="826" y="1181"/>
                  </a:cubicBezTo>
                  <a:cubicBezTo>
                    <a:pt x="826" y="1190"/>
                    <a:pt x="819" y="1197"/>
                    <a:pt x="810" y="1197"/>
                  </a:cubicBezTo>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8" name="íṡḷïḑe"/>
            <p:cNvSpPr/>
            <p:nvPr/>
          </p:nvSpPr>
          <p:spPr bwMode="auto">
            <a:xfrm>
              <a:off x="5341938" y="1670051"/>
              <a:ext cx="2497138" cy="3819525"/>
            </a:xfrm>
            <a:prstGeom prst="rect">
              <a:avLst/>
            </a:prstGeom>
            <a:solidFill>
              <a:srgbClr val="C1C6E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09" name="íṣļîḑè"/>
            <p:cNvSpPr/>
            <p:nvPr/>
          </p:nvSpPr>
          <p:spPr bwMode="auto">
            <a:xfrm>
              <a:off x="5341938" y="1670051"/>
              <a:ext cx="2497138"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10" name="ïṩļiḋê"/>
            <p:cNvSpPr/>
            <p:nvPr/>
          </p:nvSpPr>
          <p:spPr bwMode="auto">
            <a:xfrm>
              <a:off x="5294313" y="1670051"/>
              <a:ext cx="2495550" cy="381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11" name="işlïdè"/>
            <p:cNvSpPr/>
            <p:nvPr/>
          </p:nvSpPr>
          <p:spPr bwMode="auto">
            <a:xfrm>
              <a:off x="5294313" y="1670051"/>
              <a:ext cx="24955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12" name="iŝḷîde"/>
            <p:cNvSpPr/>
            <p:nvPr/>
          </p:nvSpPr>
          <p:spPr bwMode="auto">
            <a:xfrm>
              <a:off x="5937250" y="1389063"/>
              <a:ext cx="1209675" cy="368300"/>
            </a:xfrm>
            <a:custGeom>
              <a:avLst/>
              <a:gdLst>
                <a:gd name="T0" fmla="*/ 346 w 346"/>
                <a:gd name="T1" fmla="*/ 105 h 105"/>
                <a:gd name="T2" fmla="*/ 0 w 346"/>
                <a:gd name="T3" fmla="*/ 105 h 105"/>
                <a:gd name="T4" fmla="*/ 0 w 346"/>
                <a:gd name="T5" fmla="*/ 20 h 105"/>
                <a:gd name="T6" fmla="*/ 20 w 346"/>
                <a:gd name="T7" fmla="*/ 0 h 105"/>
                <a:gd name="T8" fmla="*/ 326 w 346"/>
                <a:gd name="T9" fmla="*/ 0 h 105"/>
                <a:gd name="T10" fmla="*/ 346 w 346"/>
                <a:gd name="T11" fmla="*/ 20 h 105"/>
                <a:gd name="T12" fmla="*/ 346 w 346"/>
                <a:gd name="T13" fmla="*/ 105 h 105"/>
              </a:gdLst>
              <a:ahLst/>
              <a:cxnLst>
                <a:cxn ang="0">
                  <a:pos x="T0" y="T1"/>
                </a:cxn>
                <a:cxn ang="0">
                  <a:pos x="T2" y="T3"/>
                </a:cxn>
                <a:cxn ang="0">
                  <a:pos x="T4" y="T5"/>
                </a:cxn>
                <a:cxn ang="0">
                  <a:pos x="T6" y="T7"/>
                </a:cxn>
                <a:cxn ang="0">
                  <a:pos x="T8" y="T9"/>
                </a:cxn>
                <a:cxn ang="0">
                  <a:pos x="T10" y="T11"/>
                </a:cxn>
                <a:cxn ang="0">
                  <a:pos x="T12" y="T13"/>
                </a:cxn>
              </a:cxnLst>
              <a:rect l="0" t="0" r="r" b="b"/>
              <a:pathLst>
                <a:path w="346" h="105">
                  <a:moveTo>
                    <a:pt x="346" y="105"/>
                  </a:moveTo>
                  <a:cubicBezTo>
                    <a:pt x="0" y="105"/>
                    <a:pt x="0" y="105"/>
                    <a:pt x="0" y="105"/>
                  </a:cubicBezTo>
                  <a:cubicBezTo>
                    <a:pt x="0" y="20"/>
                    <a:pt x="0" y="20"/>
                    <a:pt x="0" y="20"/>
                  </a:cubicBezTo>
                  <a:cubicBezTo>
                    <a:pt x="0" y="9"/>
                    <a:pt x="9" y="0"/>
                    <a:pt x="20" y="0"/>
                  </a:cubicBezTo>
                  <a:cubicBezTo>
                    <a:pt x="326" y="0"/>
                    <a:pt x="326" y="0"/>
                    <a:pt x="326" y="0"/>
                  </a:cubicBezTo>
                  <a:cubicBezTo>
                    <a:pt x="338" y="0"/>
                    <a:pt x="346" y="9"/>
                    <a:pt x="346" y="20"/>
                  </a:cubicBezTo>
                  <a:lnTo>
                    <a:pt x="346" y="105"/>
                  </a:ln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3" name="iṧlídê"/>
            <p:cNvSpPr/>
            <p:nvPr/>
          </p:nvSpPr>
          <p:spPr bwMode="auto">
            <a:xfrm>
              <a:off x="6257925" y="1106488"/>
              <a:ext cx="566738" cy="563563"/>
            </a:xfrm>
            <a:custGeom>
              <a:avLst/>
              <a:gdLst>
                <a:gd name="T0" fmla="*/ 81 w 162"/>
                <a:gd name="T1" fmla="*/ 0 h 161"/>
                <a:gd name="T2" fmla="*/ 0 w 162"/>
                <a:gd name="T3" fmla="*/ 81 h 161"/>
                <a:gd name="T4" fmla="*/ 81 w 162"/>
                <a:gd name="T5" fmla="*/ 161 h 161"/>
                <a:gd name="T6" fmla="*/ 162 w 162"/>
                <a:gd name="T7" fmla="*/ 81 h 161"/>
                <a:gd name="T8" fmla="*/ 81 w 162"/>
                <a:gd name="T9" fmla="*/ 0 h 161"/>
                <a:gd name="T10" fmla="*/ 81 w 162"/>
                <a:gd name="T11" fmla="*/ 121 h 161"/>
                <a:gd name="T12" fmla="*/ 41 w 162"/>
                <a:gd name="T13" fmla="*/ 81 h 161"/>
                <a:gd name="T14" fmla="*/ 81 w 162"/>
                <a:gd name="T15" fmla="*/ 40 h 161"/>
                <a:gd name="T16" fmla="*/ 122 w 162"/>
                <a:gd name="T17" fmla="*/ 81 h 161"/>
                <a:gd name="T18" fmla="*/ 81 w 162"/>
                <a:gd name="T19" fmla="*/ 12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161">
                  <a:moveTo>
                    <a:pt x="81" y="0"/>
                  </a:moveTo>
                  <a:cubicBezTo>
                    <a:pt x="37" y="0"/>
                    <a:pt x="0" y="36"/>
                    <a:pt x="0" y="81"/>
                  </a:cubicBezTo>
                  <a:cubicBezTo>
                    <a:pt x="0" y="125"/>
                    <a:pt x="37" y="161"/>
                    <a:pt x="81" y="161"/>
                  </a:cubicBezTo>
                  <a:cubicBezTo>
                    <a:pt x="126" y="161"/>
                    <a:pt x="162" y="125"/>
                    <a:pt x="162" y="81"/>
                  </a:cubicBezTo>
                  <a:cubicBezTo>
                    <a:pt x="162" y="36"/>
                    <a:pt x="126" y="0"/>
                    <a:pt x="81" y="0"/>
                  </a:cubicBezTo>
                  <a:close/>
                  <a:moveTo>
                    <a:pt x="81" y="121"/>
                  </a:moveTo>
                  <a:cubicBezTo>
                    <a:pt x="59" y="121"/>
                    <a:pt x="41" y="103"/>
                    <a:pt x="41" y="81"/>
                  </a:cubicBezTo>
                  <a:cubicBezTo>
                    <a:pt x="41" y="58"/>
                    <a:pt x="59" y="40"/>
                    <a:pt x="81" y="40"/>
                  </a:cubicBezTo>
                  <a:cubicBezTo>
                    <a:pt x="103" y="40"/>
                    <a:pt x="122" y="58"/>
                    <a:pt x="122" y="81"/>
                  </a:cubicBezTo>
                  <a:cubicBezTo>
                    <a:pt x="122" y="103"/>
                    <a:pt x="103" y="121"/>
                    <a:pt x="81" y="121"/>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4" name="ïṧḻïḑê"/>
            <p:cNvSpPr/>
            <p:nvPr/>
          </p:nvSpPr>
          <p:spPr bwMode="auto">
            <a:xfrm>
              <a:off x="7121525" y="2435226"/>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6"/>
                    <a:pt x="91" y="81"/>
                  </a:cubicBezTo>
                  <a:cubicBezTo>
                    <a:pt x="91" y="10"/>
                    <a:pt x="91" y="10"/>
                    <a:pt x="91" y="10"/>
                  </a:cubicBezTo>
                  <a:cubicBezTo>
                    <a:pt x="91" y="4"/>
                    <a:pt x="86" y="0"/>
                    <a:pt x="81" y="0"/>
                  </a:cubicBezTo>
                  <a:cubicBezTo>
                    <a:pt x="10" y="0"/>
                    <a:pt x="10" y="0"/>
                    <a:pt x="10" y="0"/>
                  </a:cubicBezTo>
                  <a:cubicBezTo>
                    <a:pt x="4" y="0"/>
                    <a:pt x="0" y="4"/>
                    <a:pt x="0" y="10"/>
                  </a:cubicBezTo>
                  <a:cubicBezTo>
                    <a:pt x="0" y="81"/>
                    <a:pt x="0" y="81"/>
                    <a:pt x="0" y="81"/>
                  </a:cubicBezTo>
                  <a:cubicBezTo>
                    <a:pt x="0" y="86"/>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5" name="iṥļiḋê"/>
            <p:cNvSpPr/>
            <p:nvPr/>
          </p:nvSpPr>
          <p:spPr bwMode="auto">
            <a:xfrm>
              <a:off x="7010400" y="2266951"/>
              <a:ext cx="615950" cy="447675"/>
            </a:xfrm>
            <a:custGeom>
              <a:avLst/>
              <a:gdLst>
                <a:gd name="T0" fmla="*/ 9 w 176"/>
                <a:gd name="T1" fmla="*/ 81 h 128"/>
                <a:gd name="T2" fmla="*/ 52 w 176"/>
                <a:gd name="T3" fmla="*/ 124 h 128"/>
                <a:gd name="T4" fmla="*/ 66 w 176"/>
                <a:gd name="T5" fmla="*/ 124 h 128"/>
                <a:gd name="T6" fmla="*/ 167 w 176"/>
                <a:gd name="T7" fmla="*/ 24 h 128"/>
                <a:gd name="T8" fmla="*/ 153 w 176"/>
                <a:gd name="T9" fmla="*/ 9 h 128"/>
                <a:gd name="T10" fmla="*/ 52 w 176"/>
                <a:gd name="T11" fmla="*/ 110 h 128"/>
                <a:gd name="T12" fmla="*/ 66 w 176"/>
                <a:gd name="T13" fmla="*/ 110 h 128"/>
                <a:gd name="T14" fmla="*/ 23 w 176"/>
                <a:gd name="T15" fmla="*/ 67 h 128"/>
                <a:gd name="T16" fmla="*/ 9 w 176"/>
                <a:gd name="T17"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8">
                  <a:moveTo>
                    <a:pt x="9" y="81"/>
                  </a:moveTo>
                  <a:cubicBezTo>
                    <a:pt x="24" y="96"/>
                    <a:pt x="38" y="110"/>
                    <a:pt x="52" y="124"/>
                  </a:cubicBezTo>
                  <a:cubicBezTo>
                    <a:pt x="56" y="128"/>
                    <a:pt x="63" y="128"/>
                    <a:pt x="66" y="124"/>
                  </a:cubicBezTo>
                  <a:cubicBezTo>
                    <a:pt x="100" y="91"/>
                    <a:pt x="134" y="57"/>
                    <a:pt x="167" y="24"/>
                  </a:cubicBezTo>
                  <a:cubicBezTo>
                    <a:pt x="176" y="14"/>
                    <a:pt x="162" y="0"/>
                    <a:pt x="153" y="9"/>
                  </a:cubicBezTo>
                  <a:cubicBezTo>
                    <a:pt x="119" y="43"/>
                    <a:pt x="86" y="76"/>
                    <a:pt x="52" y="110"/>
                  </a:cubicBezTo>
                  <a:cubicBezTo>
                    <a:pt x="57" y="110"/>
                    <a:pt x="62" y="110"/>
                    <a:pt x="66" y="110"/>
                  </a:cubicBezTo>
                  <a:cubicBezTo>
                    <a:pt x="52" y="96"/>
                    <a:pt x="38" y="81"/>
                    <a:pt x="23" y="67"/>
                  </a:cubicBezTo>
                  <a:cubicBezTo>
                    <a:pt x="14" y="58"/>
                    <a:pt x="0" y="72"/>
                    <a:pt x="9" y="81"/>
                  </a:cubicBezTo>
                  <a:close/>
                </a:path>
              </a:pathLst>
            </a:custGeom>
            <a:solidFill>
              <a:srgbClr val="E95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6" name="ïŝlîḓê"/>
            <p:cNvSpPr/>
            <p:nvPr/>
          </p:nvSpPr>
          <p:spPr bwMode="auto">
            <a:xfrm>
              <a:off x="7121525" y="3022601"/>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7"/>
                    <a:pt x="91" y="81"/>
                  </a:cubicBezTo>
                  <a:cubicBezTo>
                    <a:pt x="91" y="10"/>
                    <a:pt x="91" y="10"/>
                    <a:pt x="91" y="10"/>
                  </a:cubicBezTo>
                  <a:cubicBezTo>
                    <a:pt x="91" y="5"/>
                    <a:pt x="86" y="0"/>
                    <a:pt x="81" y="0"/>
                  </a:cubicBezTo>
                  <a:cubicBezTo>
                    <a:pt x="10" y="0"/>
                    <a:pt x="10" y="0"/>
                    <a:pt x="10" y="0"/>
                  </a:cubicBezTo>
                  <a:cubicBezTo>
                    <a:pt x="4" y="0"/>
                    <a:pt x="0" y="5"/>
                    <a:pt x="0" y="10"/>
                  </a:cubicBezTo>
                  <a:cubicBezTo>
                    <a:pt x="0" y="81"/>
                    <a:pt x="0" y="81"/>
                    <a:pt x="0" y="81"/>
                  </a:cubicBezTo>
                  <a:cubicBezTo>
                    <a:pt x="0" y="87"/>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7" name="iṡľîḓê"/>
            <p:cNvSpPr/>
            <p:nvPr/>
          </p:nvSpPr>
          <p:spPr bwMode="auto">
            <a:xfrm>
              <a:off x="7010400" y="2857501"/>
              <a:ext cx="615950" cy="444500"/>
            </a:xfrm>
            <a:custGeom>
              <a:avLst/>
              <a:gdLst>
                <a:gd name="T0" fmla="*/ 9 w 176"/>
                <a:gd name="T1" fmla="*/ 81 h 127"/>
                <a:gd name="T2" fmla="*/ 52 w 176"/>
                <a:gd name="T3" fmla="*/ 124 h 127"/>
                <a:gd name="T4" fmla="*/ 66 w 176"/>
                <a:gd name="T5" fmla="*/ 124 h 127"/>
                <a:gd name="T6" fmla="*/ 167 w 176"/>
                <a:gd name="T7" fmla="*/ 23 h 127"/>
                <a:gd name="T8" fmla="*/ 153 w 176"/>
                <a:gd name="T9" fmla="*/ 9 h 127"/>
                <a:gd name="T10" fmla="*/ 52 w 176"/>
                <a:gd name="T11" fmla="*/ 109 h 127"/>
                <a:gd name="T12" fmla="*/ 66 w 176"/>
                <a:gd name="T13" fmla="*/ 109 h 127"/>
                <a:gd name="T14" fmla="*/ 23 w 176"/>
                <a:gd name="T15" fmla="*/ 67 h 127"/>
                <a:gd name="T16" fmla="*/ 9 w 176"/>
                <a:gd name="T17" fmla="*/ 8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7">
                  <a:moveTo>
                    <a:pt x="9" y="81"/>
                  </a:moveTo>
                  <a:cubicBezTo>
                    <a:pt x="24" y="95"/>
                    <a:pt x="38" y="109"/>
                    <a:pt x="52" y="124"/>
                  </a:cubicBezTo>
                  <a:cubicBezTo>
                    <a:pt x="56" y="127"/>
                    <a:pt x="63" y="127"/>
                    <a:pt x="66" y="124"/>
                  </a:cubicBezTo>
                  <a:cubicBezTo>
                    <a:pt x="100" y="90"/>
                    <a:pt x="134" y="57"/>
                    <a:pt x="167" y="23"/>
                  </a:cubicBezTo>
                  <a:cubicBezTo>
                    <a:pt x="176" y="14"/>
                    <a:pt x="162" y="0"/>
                    <a:pt x="153" y="9"/>
                  </a:cubicBezTo>
                  <a:cubicBezTo>
                    <a:pt x="119" y="42"/>
                    <a:pt x="86" y="76"/>
                    <a:pt x="52" y="109"/>
                  </a:cubicBezTo>
                  <a:cubicBezTo>
                    <a:pt x="57" y="109"/>
                    <a:pt x="62" y="109"/>
                    <a:pt x="66" y="109"/>
                  </a:cubicBezTo>
                  <a:cubicBezTo>
                    <a:pt x="52" y="95"/>
                    <a:pt x="38" y="81"/>
                    <a:pt x="23" y="67"/>
                  </a:cubicBezTo>
                  <a:cubicBezTo>
                    <a:pt x="14" y="57"/>
                    <a:pt x="0" y="72"/>
                    <a:pt x="9" y="81"/>
                  </a:cubicBezTo>
                  <a:close/>
                </a:path>
              </a:pathLst>
            </a:custGeom>
            <a:solidFill>
              <a:srgbClr val="E95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8" name="íṧľíḑê"/>
            <p:cNvSpPr/>
            <p:nvPr/>
          </p:nvSpPr>
          <p:spPr bwMode="auto">
            <a:xfrm>
              <a:off x="7121525" y="3584576"/>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6"/>
                    <a:pt x="91" y="81"/>
                  </a:cubicBezTo>
                  <a:cubicBezTo>
                    <a:pt x="91" y="10"/>
                    <a:pt x="91" y="10"/>
                    <a:pt x="91" y="10"/>
                  </a:cubicBezTo>
                  <a:cubicBezTo>
                    <a:pt x="91" y="4"/>
                    <a:pt x="86" y="0"/>
                    <a:pt x="81" y="0"/>
                  </a:cubicBezTo>
                  <a:cubicBezTo>
                    <a:pt x="10" y="0"/>
                    <a:pt x="10" y="0"/>
                    <a:pt x="10" y="0"/>
                  </a:cubicBezTo>
                  <a:cubicBezTo>
                    <a:pt x="4" y="0"/>
                    <a:pt x="0" y="4"/>
                    <a:pt x="0" y="10"/>
                  </a:cubicBezTo>
                  <a:cubicBezTo>
                    <a:pt x="0" y="81"/>
                    <a:pt x="0" y="81"/>
                    <a:pt x="0" y="81"/>
                  </a:cubicBezTo>
                  <a:cubicBezTo>
                    <a:pt x="0" y="86"/>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9" name="iṣlîḋè"/>
            <p:cNvSpPr/>
            <p:nvPr/>
          </p:nvSpPr>
          <p:spPr bwMode="auto">
            <a:xfrm>
              <a:off x="7010400" y="3416301"/>
              <a:ext cx="615950" cy="447675"/>
            </a:xfrm>
            <a:custGeom>
              <a:avLst/>
              <a:gdLst>
                <a:gd name="T0" fmla="*/ 9 w 176"/>
                <a:gd name="T1" fmla="*/ 81 h 128"/>
                <a:gd name="T2" fmla="*/ 52 w 176"/>
                <a:gd name="T3" fmla="*/ 124 h 128"/>
                <a:gd name="T4" fmla="*/ 66 w 176"/>
                <a:gd name="T5" fmla="*/ 124 h 128"/>
                <a:gd name="T6" fmla="*/ 167 w 176"/>
                <a:gd name="T7" fmla="*/ 24 h 128"/>
                <a:gd name="T8" fmla="*/ 153 w 176"/>
                <a:gd name="T9" fmla="*/ 9 h 128"/>
                <a:gd name="T10" fmla="*/ 52 w 176"/>
                <a:gd name="T11" fmla="*/ 110 h 128"/>
                <a:gd name="T12" fmla="*/ 66 w 176"/>
                <a:gd name="T13" fmla="*/ 110 h 128"/>
                <a:gd name="T14" fmla="*/ 23 w 176"/>
                <a:gd name="T15" fmla="*/ 67 h 128"/>
                <a:gd name="T16" fmla="*/ 9 w 176"/>
                <a:gd name="T17"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8">
                  <a:moveTo>
                    <a:pt x="9" y="81"/>
                  </a:moveTo>
                  <a:cubicBezTo>
                    <a:pt x="24" y="96"/>
                    <a:pt x="38" y="110"/>
                    <a:pt x="52" y="124"/>
                  </a:cubicBezTo>
                  <a:cubicBezTo>
                    <a:pt x="56" y="128"/>
                    <a:pt x="63" y="128"/>
                    <a:pt x="66" y="124"/>
                  </a:cubicBezTo>
                  <a:cubicBezTo>
                    <a:pt x="100" y="91"/>
                    <a:pt x="134" y="57"/>
                    <a:pt x="167" y="24"/>
                  </a:cubicBezTo>
                  <a:cubicBezTo>
                    <a:pt x="176" y="14"/>
                    <a:pt x="162" y="0"/>
                    <a:pt x="153" y="9"/>
                  </a:cubicBezTo>
                  <a:cubicBezTo>
                    <a:pt x="119" y="43"/>
                    <a:pt x="86" y="77"/>
                    <a:pt x="52" y="110"/>
                  </a:cubicBezTo>
                  <a:cubicBezTo>
                    <a:pt x="57" y="110"/>
                    <a:pt x="62" y="110"/>
                    <a:pt x="66" y="110"/>
                  </a:cubicBezTo>
                  <a:cubicBezTo>
                    <a:pt x="52" y="96"/>
                    <a:pt x="38" y="81"/>
                    <a:pt x="23" y="67"/>
                  </a:cubicBezTo>
                  <a:cubicBezTo>
                    <a:pt x="14" y="58"/>
                    <a:pt x="0" y="72"/>
                    <a:pt x="9" y="81"/>
                  </a:cubicBezTo>
                  <a:close/>
                </a:path>
              </a:pathLst>
            </a:custGeom>
            <a:solidFill>
              <a:srgbClr val="E95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0" name="iṩlíḓé"/>
            <p:cNvSpPr/>
            <p:nvPr/>
          </p:nvSpPr>
          <p:spPr bwMode="auto">
            <a:xfrm>
              <a:off x="7121525" y="4154488"/>
              <a:ext cx="319088" cy="317500"/>
            </a:xfrm>
            <a:custGeom>
              <a:avLst/>
              <a:gdLst>
                <a:gd name="T0" fmla="*/ 81 w 91"/>
                <a:gd name="T1" fmla="*/ 89 h 91"/>
                <a:gd name="T2" fmla="*/ 81 w 91"/>
                <a:gd name="T3" fmla="*/ 87 h 91"/>
                <a:gd name="T4" fmla="*/ 10 w 91"/>
                <a:gd name="T5" fmla="*/ 87 h 91"/>
                <a:gd name="T6" fmla="*/ 4 w 91"/>
                <a:gd name="T7" fmla="*/ 81 h 91"/>
                <a:gd name="T8" fmla="*/ 4 w 91"/>
                <a:gd name="T9" fmla="*/ 10 h 91"/>
                <a:gd name="T10" fmla="*/ 10 w 91"/>
                <a:gd name="T11" fmla="*/ 4 h 91"/>
                <a:gd name="T12" fmla="*/ 81 w 91"/>
                <a:gd name="T13" fmla="*/ 4 h 91"/>
                <a:gd name="T14" fmla="*/ 87 w 91"/>
                <a:gd name="T15" fmla="*/ 10 h 91"/>
                <a:gd name="T16" fmla="*/ 87 w 91"/>
                <a:gd name="T17" fmla="*/ 81 h 91"/>
                <a:gd name="T18" fmla="*/ 81 w 91"/>
                <a:gd name="T19" fmla="*/ 87 h 91"/>
                <a:gd name="T20" fmla="*/ 81 w 91"/>
                <a:gd name="T21" fmla="*/ 89 h 91"/>
                <a:gd name="T22" fmla="*/ 81 w 91"/>
                <a:gd name="T23" fmla="*/ 91 h 91"/>
                <a:gd name="T24" fmla="*/ 91 w 91"/>
                <a:gd name="T25" fmla="*/ 81 h 91"/>
                <a:gd name="T26" fmla="*/ 91 w 91"/>
                <a:gd name="T27" fmla="*/ 10 h 91"/>
                <a:gd name="T28" fmla="*/ 81 w 91"/>
                <a:gd name="T29" fmla="*/ 0 h 91"/>
                <a:gd name="T30" fmla="*/ 10 w 91"/>
                <a:gd name="T31" fmla="*/ 0 h 91"/>
                <a:gd name="T32" fmla="*/ 0 w 91"/>
                <a:gd name="T33" fmla="*/ 10 h 91"/>
                <a:gd name="T34" fmla="*/ 0 w 91"/>
                <a:gd name="T35" fmla="*/ 81 h 91"/>
                <a:gd name="T36" fmla="*/ 10 w 91"/>
                <a:gd name="T37" fmla="*/ 91 h 91"/>
                <a:gd name="T38" fmla="*/ 81 w 91"/>
                <a:gd name="T39" fmla="*/ 91 h 91"/>
                <a:gd name="T40" fmla="*/ 81 w 91"/>
                <a:gd name="T41"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1">
                  <a:moveTo>
                    <a:pt x="81" y="89"/>
                  </a:moveTo>
                  <a:cubicBezTo>
                    <a:pt x="81" y="87"/>
                    <a:pt x="81" y="87"/>
                    <a:pt x="81" y="87"/>
                  </a:cubicBezTo>
                  <a:cubicBezTo>
                    <a:pt x="10" y="87"/>
                    <a:pt x="10" y="87"/>
                    <a:pt x="10" y="87"/>
                  </a:cubicBezTo>
                  <a:cubicBezTo>
                    <a:pt x="6" y="87"/>
                    <a:pt x="4" y="84"/>
                    <a:pt x="4" y="81"/>
                  </a:cubicBezTo>
                  <a:cubicBezTo>
                    <a:pt x="4" y="10"/>
                    <a:pt x="4" y="10"/>
                    <a:pt x="4" y="10"/>
                  </a:cubicBezTo>
                  <a:cubicBezTo>
                    <a:pt x="4" y="7"/>
                    <a:pt x="6" y="4"/>
                    <a:pt x="10" y="4"/>
                  </a:cubicBezTo>
                  <a:cubicBezTo>
                    <a:pt x="81" y="4"/>
                    <a:pt x="81" y="4"/>
                    <a:pt x="81" y="4"/>
                  </a:cubicBezTo>
                  <a:cubicBezTo>
                    <a:pt x="84" y="4"/>
                    <a:pt x="87" y="7"/>
                    <a:pt x="87" y="10"/>
                  </a:cubicBezTo>
                  <a:cubicBezTo>
                    <a:pt x="87" y="81"/>
                    <a:pt x="87" y="81"/>
                    <a:pt x="87" y="81"/>
                  </a:cubicBezTo>
                  <a:cubicBezTo>
                    <a:pt x="87" y="84"/>
                    <a:pt x="84" y="87"/>
                    <a:pt x="81" y="87"/>
                  </a:cubicBezTo>
                  <a:cubicBezTo>
                    <a:pt x="81" y="89"/>
                    <a:pt x="81" y="89"/>
                    <a:pt x="81" y="89"/>
                  </a:cubicBezTo>
                  <a:cubicBezTo>
                    <a:pt x="81" y="91"/>
                    <a:pt x="81" y="91"/>
                    <a:pt x="81" y="91"/>
                  </a:cubicBezTo>
                  <a:cubicBezTo>
                    <a:pt x="86" y="91"/>
                    <a:pt x="91" y="86"/>
                    <a:pt x="91" y="81"/>
                  </a:cubicBezTo>
                  <a:cubicBezTo>
                    <a:pt x="91" y="10"/>
                    <a:pt x="91" y="10"/>
                    <a:pt x="91" y="10"/>
                  </a:cubicBezTo>
                  <a:cubicBezTo>
                    <a:pt x="91" y="5"/>
                    <a:pt x="86" y="0"/>
                    <a:pt x="81" y="0"/>
                  </a:cubicBezTo>
                  <a:cubicBezTo>
                    <a:pt x="10" y="0"/>
                    <a:pt x="10" y="0"/>
                    <a:pt x="10" y="0"/>
                  </a:cubicBezTo>
                  <a:cubicBezTo>
                    <a:pt x="4" y="0"/>
                    <a:pt x="0" y="5"/>
                    <a:pt x="0" y="10"/>
                  </a:cubicBezTo>
                  <a:cubicBezTo>
                    <a:pt x="0" y="81"/>
                    <a:pt x="0" y="81"/>
                    <a:pt x="0" y="81"/>
                  </a:cubicBezTo>
                  <a:cubicBezTo>
                    <a:pt x="0" y="86"/>
                    <a:pt x="4" y="91"/>
                    <a:pt x="10" y="91"/>
                  </a:cubicBezTo>
                  <a:cubicBezTo>
                    <a:pt x="81" y="91"/>
                    <a:pt x="81" y="91"/>
                    <a:pt x="81" y="91"/>
                  </a:cubicBezTo>
                  <a:lnTo>
                    <a:pt x="81" y="89"/>
                  </a:lnTo>
                  <a:close/>
                </a:path>
              </a:pathLst>
            </a:custGeom>
            <a:solidFill>
              <a:srgbClr val="D5D8E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1" name="îşľîḓè"/>
            <p:cNvSpPr/>
            <p:nvPr/>
          </p:nvSpPr>
          <p:spPr bwMode="auto">
            <a:xfrm>
              <a:off x="7010400" y="3989388"/>
              <a:ext cx="615950" cy="444500"/>
            </a:xfrm>
            <a:custGeom>
              <a:avLst/>
              <a:gdLst>
                <a:gd name="T0" fmla="*/ 9 w 176"/>
                <a:gd name="T1" fmla="*/ 81 h 127"/>
                <a:gd name="T2" fmla="*/ 52 w 176"/>
                <a:gd name="T3" fmla="*/ 123 h 127"/>
                <a:gd name="T4" fmla="*/ 66 w 176"/>
                <a:gd name="T5" fmla="*/ 123 h 127"/>
                <a:gd name="T6" fmla="*/ 167 w 176"/>
                <a:gd name="T7" fmla="*/ 23 h 127"/>
                <a:gd name="T8" fmla="*/ 153 w 176"/>
                <a:gd name="T9" fmla="*/ 9 h 127"/>
                <a:gd name="T10" fmla="*/ 52 w 176"/>
                <a:gd name="T11" fmla="*/ 109 h 127"/>
                <a:gd name="T12" fmla="*/ 66 w 176"/>
                <a:gd name="T13" fmla="*/ 109 h 127"/>
                <a:gd name="T14" fmla="*/ 23 w 176"/>
                <a:gd name="T15" fmla="*/ 66 h 127"/>
                <a:gd name="T16" fmla="*/ 9 w 176"/>
                <a:gd name="T17" fmla="*/ 8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27">
                  <a:moveTo>
                    <a:pt x="9" y="81"/>
                  </a:moveTo>
                  <a:cubicBezTo>
                    <a:pt x="24" y="95"/>
                    <a:pt x="38" y="109"/>
                    <a:pt x="52" y="123"/>
                  </a:cubicBezTo>
                  <a:cubicBezTo>
                    <a:pt x="56" y="127"/>
                    <a:pt x="63" y="127"/>
                    <a:pt x="66" y="123"/>
                  </a:cubicBezTo>
                  <a:cubicBezTo>
                    <a:pt x="100" y="90"/>
                    <a:pt x="134" y="56"/>
                    <a:pt x="167" y="23"/>
                  </a:cubicBezTo>
                  <a:cubicBezTo>
                    <a:pt x="176" y="14"/>
                    <a:pt x="162" y="0"/>
                    <a:pt x="153" y="9"/>
                  </a:cubicBezTo>
                  <a:cubicBezTo>
                    <a:pt x="119" y="42"/>
                    <a:pt x="86" y="76"/>
                    <a:pt x="52" y="109"/>
                  </a:cubicBezTo>
                  <a:cubicBezTo>
                    <a:pt x="57" y="109"/>
                    <a:pt x="62" y="109"/>
                    <a:pt x="66" y="109"/>
                  </a:cubicBezTo>
                  <a:cubicBezTo>
                    <a:pt x="52" y="95"/>
                    <a:pt x="38" y="81"/>
                    <a:pt x="23" y="66"/>
                  </a:cubicBezTo>
                  <a:cubicBezTo>
                    <a:pt x="14" y="57"/>
                    <a:pt x="0" y="71"/>
                    <a:pt x="9" y="81"/>
                  </a:cubicBezTo>
                  <a:close/>
                </a:path>
              </a:pathLst>
            </a:custGeom>
            <a:solidFill>
              <a:srgbClr val="E95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2" name="ïṥ1íḋê"/>
            <p:cNvSpPr/>
            <p:nvPr/>
          </p:nvSpPr>
          <p:spPr bwMode="auto">
            <a:xfrm>
              <a:off x="5629275" y="2427288"/>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2"/>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2"/>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3" name="íṩ1iḋê"/>
            <p:cNvSpPr/>
            <p:nvPr/>
          </p:nvSpPr>
          <p:spPr bwMode="auto">
            <a:xfrm>
              <a:off x="5629275" y="2557463"/>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2"/>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2"/>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4" name="íŝḻïdé"/>
            <p:cNvSpPr/>
            <p:nvPr/>
          </p:nvSpPr>
          <p:spPr bwMode="auto">
            <a:xfrm>
              <a:off x="5629275" y="2686051"/>
              <a:ext cx="979488" cy="49213"/>
            </a:xfrm>
            <a:custGeom>
              <a:avLst/>
              <a:gdLst>
                <a:gd name="T0" fmla="*/ 276 w 280"/>
                <a:gd name="T1" fmla="*/ 14 h 14"/>
                <a:gd name="T2" fmla="*/ 4 w 280"/>
                <a:gd name="T3" fmla="*/ 14 h 14"/>
                <a:gd name="T4" fmla="*/ 0 w 280"/>
                <a:gd name="T5" fmla="*/ 10 h 14"/>
                <a:gd name="T6" fmla="*/ 0 w 280"/>
                <a:gd name="T7" fmla="*/ 4 h 14"/>
                <a:gd name="T8" fmla="*/ 4 w 280"/>
                <a:gd name="T9" fmla="*/ 0 h 14"/>
                <a:gd name="T10" fmla="*/ 276 w 280"/>
                <a:gd name="T11" fmla="*/ 0 h 14"/>
                <a:gd name="T12" fmla="*/ 280 w 280"/>
                <a:gd name="T13" fmla="*/ 4 h 14"/>
                <a:gd name="T14" fmla="*/ 280 w 280"/>
                <a:gd name="T15" fmla="*/ 10 h 14"/>
                <a:gd name="T16" fmla="*/ 276 w 2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4">
                  <a:moveTo>
                    <a:pt x="276" y="14"/>
                  </a:moveTo>
                  <a:cubicBezTo>
                    <a:pt x="4" y="14"/>
                    <a:pt x="4" y="14"/>
                    <a:pt x="4" y="14"/>
                  </a:cubicBezTo>
                  <a:cubicBezTo>
                    <a:pt x="2" y="14"/>
                    <a:pt x="0" y="12"/>
                    <a:pt x="0" y="10"/>
                  </a:cubicBezTo>
                  <a:cubicBezTo>
                    <a:pt x="0" y="4"/>
                    <a:pt x="0" y="4"/>
                    <a:pt x="0" y="4"/>
                  </a:cubicBezTo>
                  <a:cubicBezTo>
                    <a:pt x="0" y="2"/>
                    <a:pt x="2" y="0"/>
                    <a:pt x="4" y="0"/>
                  </a:cubicBezTo>
                  <a:cubicBezTo>
                    <a:pt x="276" y="0"/>
                    <a:pt x="276" y="0"/>
                    <a:pt x="276" y="0"/>
                  </a:cubicBezTo>
                  <a:cubicBezTo>
                    <a:pt x="278" y="0"/>
                    <a:pt x="280" y="2"/>
                    <a:pt x="280" y="4"/>
                  </a:cubicBezTo>
                  <a:cubicBezTo>
                    <a:pt x="280" y="10"/>
                    <a:pt x="280" y="10"/>
                    <a:pt x="280" y="10"/>
                  </a:cubicBezTo>
                  <a:cubicBezTo>
                    <a:pt x="280" y="12"/>
                    <a:pt x="278" y="14"/>
                    <a:pt x="276" y="14"/>
                  </a:cubicBezTo>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5" name="îsļïḍè"/>
            <p:cNvSpPr/>
            <p:nvPr/>
          </p:nvSpPr>
          <p:spPr bwMode="auto">
            <a:xfrm>
              <a:off x="5629275" y="3014663"/>
              <a:ext cx="1279525" cy="52388"/>
            </a:xfrm>
            <a:custGeom>
              <a:avLst/>
              <a:gdLst>
                <a:gd name="T0" fmla="*/ 362 w 366"/>
                <a:gd name="T1" fmla="*/ 15 h 15"/>
                <a:gd name="T2" fmla="*/ 4 w 366"/>
                <a:gd name="T3" fmla="*/ 15 h 15"/>
                <a:gd name="T4" fmla="*/ 0 w 366"/>
                <a:gd name="T5" fmla="*/ 11 h 15"/>
                <a:gd name="T6" fmla="*/ 0 w 366"/>
                <a:gd name="T7" fmla="*/ 4 h 15"/>
                <a:gd name="T8" fmla="*/ 4 w 366"/>
                <a:gd name="T9" fmla="*/ 0 h 15"/>
                <a:gd name="T10" fmla="*/ 362 w 366"/>
                <a:gd name="T11" fmla="*/ 0 h 15"/>
                <a:gd name="T12" fmla="*/ 366 w 366"/>
                <a:gd name="T13" fmla="*/ 4 h 15"/>
                <a:gd name="T14" fmla="*/ 366 w 366"/>
                <a:gd name="T15" fmla="*/ 11 h 15"/>
                <a:gd name="T16" fmla="*/ 362 w 36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5">
                  <a:moveTo>
                    <a:pt x="362" y="15"/>
                  </a:moveTo>
                  <a:cubicBezTo>
                    <a:pt x="4" y="15"/>
                    <a:pt x="4" y="15"/>
                    <a:pt x="4" y="15"/>
                  </a:cubicBezTo>
                  <a:cubicBezTo>
                    <a:pt x="2" y="15"/>
                    <a:pt x="0" y="13"/>
                    <a:pt x="0" y="11"/>
                  </a:cubicBezTo>
                  <a:cubicBezTo>
                    <a:pt x="0" y="4"/>
                    <a:pt x="0" y="4"/>
                    <a:pt x="0" y="4"/>
                  </a:cubicBezTo>
                  <a:cubicBezTo>
                    <a:pt x="0" y="2"/>
                    <a:pt x="2" y="0"/>
                    <a:pt x="4" y="0"/>
                  </a:cubicBezTo>
                  <a:cubicBezTo>
                    <a:pt x="362" y="0"/>
                    <a:pt x="362" y="0"/>
                    <a:pt x="362" y="0"/>
                  </a:cubicBezTo>
                  <a:cubicBezTo>
                    <a:pt x="364" y="0"/>
                    <a:pt x="366" y="2"/>
                    <a:pt x="366" y="4"/>
                  </a:cubicBezTo>
                  <a:cubicBezTo>
                    <a:pt x="366" y="11"/>
                    <a:pt x="366" y="11"/>
                    <a:pt x="366" y="11"/>
                  </a:cubicBezTo>
                  <a:cubicBezTo>
                    <a:pt x="366" y="13"/>
                    <a:pt x="364" y="15"/>
                    <a:pt x="362"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6" name="îŝļïḓé"/>
            <p:cNvSpPr/>
            <p:nvPr/>
          </p:nvSpPr>
          <p:spPr bwMode="auto">
            <a:xfrm>
              <a:off x="5629275" y="3144838"/>
              <a:ext cx="1279525" cy="52388"/>
            </a:xfrm>
            <a:custGeom>
              <a:avLst/>
              <a:gdLst>
                <a:gd name="T0" fmla="*/ 362 w 366"/>
                <a:gd name="T1" fmla="*/ 15 h 15"/>
                <a:gd name="T2" fmla="*/ 4 w 366"/>
                <a:gd name="T3" fmla="*/ 15 h 15"/>
                <a:gd name="T4" fmla="*/ 0 w 366"/>
                <a:gd name="T5" fmla="*/ 11 h 15"/>
                <a:gd name="T6" fmla="*/ 0 w 366"/>
                <a:gd name="T7" fmla="*/ 4 h 15"/>
                <a:gd name="T8" fmla="*/ 4 w 366"/>
                <a:gd name="T9" fmla="*/ 0 h 15"/>
                <a:gd name="T10" fmla="*/ 362 w 366"/>
                <a:gd name="T11" fmla="*/ 0 h 15"/>
                <a:gd name="T12" fmla="*/ 366 w 366"/>
                <a:gd name="T13" fmla="*/ 4 h 15"/>
                <a:gd name="T14" fmla="*/ 366 w 366"/>
                <a:gd name="T15" fmla="*/ 11 h 15"/>
                <a:gd name="T16" fmla="*/ 362 w 36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5">
                  <a:moveTo>
                    <a:pt x="362" y="15"/>
                  </a:moveTo>
                  <a:cubicBezTo>
                    <a:pt x="4" y="15"/>
                    <a:pt x="4" y="15"/>
                    <a:pt x="4" y="15"/>
                  </a:cubicBezTo>
                  <a:cubicBezTo>
                    <a:pt x="2" y="15"/>
                    <a:pt x="0" y="13"/>
                    <a:pt x="0" y="11"/>
                  </a:cubicBezTo>
                  <a:cubicBezTo>
                    <a:pt x="0" y="4"/>
                    <a:pt x="0" y="4"/>
                    <a:pt x="0" y="4"/>
                  </a:cubicBezTo>
                  <a:cubicBezTo>
                    <a:pt x="0" y="2"/>
                    <a:pt x="2" y="0"/>
                    <a:pt x="4" y="0"/>
                  </a:cubicBezTo>
                  <a:cubicBezTo>
                    <a:pt x="362" y="0"/>
                    <a:pt x="362" y="0"/>
                    <a:pt x="362" y="0"/>
                  </a:cubicBezTo>
                  <a:cubicBezTo>
                    <a:pt x="364" y="0"/>
                    <a:pt x="366" y="2"/>
                    <a:pt x="366" y="4"/>
                  </a:cubicBezTo>
                  <a:cubicBezTo>
                    <a:pt x="366" y="11"/>
                    <a:pt x="366" y="11"/>
                    <a:pt x="366" y="11"/>
                  </a:cubicBezTo>
                  <a:cubicBezTo>
                    <a:pt x="366" y="13"/>
                    <a:pt x="364" y="15"/>
                    <a:pt x="362"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7" name="íŝ1iḑe"/>
            <p:cNvSpPr/>
            <p:nvPr/>
          </p:nvSpPr>
          <p:spPr bwMode="auto">
            <a:xfrm>
              <a:off x="5629275" y="3273426"/>
              <a:ext cx="979488" cy="52388"/>
            </a:xfrm>
            <a:custGeom>
              <a:avLst/>
              <a:gdLst>
                <a:gd name="T0" fmla="*/ 276 w 280"/>
                <a:gd name="T1" fmla="*/ 15 h 15"/>
                <a:gd name="T2" fmla="*/ 4 w 280"/>
                <a:gd name="T3" fmla="*/ 15 h 15"/>
                <a:gd name="T4" fmla="*/ 0 w 280"/>
                <a:gd name="T5" fmla="*/ 11 h 15"/>
                <a:gd name="T6" fmla="*/ 0 w 280"/>
                <a:gd name="T7" fmla="*/ 4 h 15"/>
                <a:gd name="T8" fmla="*/ 4 w 280"/>
                <a:gd name="T9" fmla="*/ 0 h 15"/>
                <a:gd name="T10" fmla="*/ 276 w 280"/>
                <a:gd name="T11" fmla="*/ 0 h 15"/>
                <a:gd name="T12" fmla="*/ 280 w 280"/>
                <a:gd name="T13" fmla="*/ 4 h 15"/>
                <a:gd name="T14" fmla="*/ 280 w 280"/>
                <a:gd name="T15" fmla="*/ 11 h 15"/>
                <a:gd name="T16" fmla="*/ 276 w 280"/>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5">
                  <a:moveTo>
                    <a:pt x="276" y="15"/>
                  </a:moveTo>
                  <a:cubicBezTo>
                    <a:pt x="4" y="15"/>
                    <a:pt x="4" y="15"/>
                    <a:pt x="4" y="15"/>
                  </a:cubicBezTo>
                  <a:cubicBezTo>
                    <a:pt x="2" y="15"/>
                    <a:pt x="0" y="13"/>
                    <a:pt x="0" y="11"/>
                  </a:cubicBezTo>
                  <a:cubicBezTo>
                    <a:pt x="0" y="4"/>
                    <a:pt x="0" y="4"/>
                    <a:pt x="0" y="4"/>
                  </a:cubicBezTo>
                  <a:cubicBezTo>
                    <a:pt x="0" y="2"/>
                    <a:pt x="2" y="0"/>
                    <a:pt x="4" y="0"/>
                  </a:cubicBezTo>
                  <a:cubicBezTo>
                    <a:pt x="276" y="0"/>
                    <a:pt x="276" y="0"/>
                    <a:pt x="276" y="0"/>
                  </a:cubicBezTo>
                  <a:cubicBezTo>
                    <a:pt x="278" y="0"/>
                    <a:pt x="280" y="2"/>
                    <a:pt x="280" y="4"/>
                  </a:cubicBezTo>
                  <a:cubicBezTo>
                    <a:pt x="280" y="11"/>
                    <a:pt x="280" y="11"/>
                    <a:pt x="280" y="11"/>
                  </a:cubicBezTo>
                  <a:cubicBezTo>
                    <a:pt x="280" y="13"/>
                    <a:pt x="278" y="15"/>
                    <a:pt x="276"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8" name="îṧlîḋé"/>
            <p:cNvSpPr/>
            <p:nvPr/>
          </p:nvSpPr>
          <p:spPr bwMode="auto">
            <a:xfrm>
              <a:off x="5629275" y="3578226"/>
              <a:ext cx="1279525" cy="47625"/>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3"/>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3"/>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9" name="íS1íḓe"/>
            <p:cNvSpPr/>
            <p:nvPr/>
          </p:nvSpPr>
          <p:spPr bwMode="auto">
            <a:xfrm>
              <a:off x="5629275" y="3706813"/>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2"/>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2"/>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0" name="îşḻïdé"/>
            <p:cNvSpPr/>
            <p:nvPr/>
          </p:nvSpPr>
          <p:spPr bwMode="auto">
            <a:xfrm>
              <a:off x="5629275" y="3836988"/>
              <a:ext cx="979488" cy="47625"/>
            </a:xfrm>
            <a:custGeom>
              <a:avLst/>
              <a:gdLst>
                <a:gd name="T0" fmla="*/ 276 w 280"/>
                <a:gd name="T1" fmla="*/ 14 h 14"/>
                <a:gd name="T2" fmla="*/ 4 w 280"/>
                <a:gd name="T3" fmla="*/ 14 h 14"/>
                <a:gd name="T4" fmla="*/ 0 w 280"/>
                <a:gd name="T5" fmla="*/ 10 h 14"/>
                <a:gd name="T6" fmla="*/ 0 w 280"/>
                <a:gd name="T7" fmla="*/ 4 h 14"/>
                <a:gd name="T8" fmla="*/ 4 w 280"/>
                <a:gd name="T9" fmla="*/ 0 h 14"/>
                <a:gd name="T10" fmla="*/ 276 w 280"/>
                <a:gd name="T11" fmla="*/ 0 h 14"/>
                <a:gd name="T12" fmla="*/ 280 w 280"/>
                <a:gd name="T13" fmla="*/ 4 h 14"/>
                <a:gd name="T14" fmla="*/ 280 w 280"/>
                <a:gd name="T15" fmla="*/ 10 h 14"/>
                <a:gd name="T16" fmla="*/ 276 w 2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4">
                  <a:moveTo>
                    <a:pt x="276" y="14"/>
                  </a:moveTo>
                  <a:cubicBezTo>
                    <a:pt x="4" y="14"/>
                    <a:pt x="4" y="14"/>
                    <a:pt x="4" y="14"/>
                  </a:cubicBezTo>
                  <a:cubicBezTo>
                    <a:pt x="2" y="14"/>
                    <a:pt x="0" y="12"/>
                    <a:pt x="0" y="10"/>
                  </a:cubicBezTo>
                  <a:cubicBezTo>
                    <a:pt x="0" y="4"/>
                    <a:pt x="0" y="4"/>
                    <a:pt x="0" y="4"/>
                  </a:cubicBezTo>
                  <a:cubicBezTo>
                    <a:pt x="0" y="2"/>
                    <a:pt x="2" y="0"/>
                    <a:pt x="4" y="0"/>
                  </a:cubicBezTo>
                  <a:cubicBezTo>
                    <a:pt x="276" y="0"/>
                    <a:pt x="276" y="0"/>
                    <a:pt x="276" y="0"/>
                  </a:cubicBezTo>
                  <a:cubicBezTo>
                    <a:pt x="278" y="0"/>
                    <a:pt x="280" y="2"/>
                    <a:pt x="280" y="4"/>
                  </a:cubicBezTo>
                  <a:cubicBezTo>
                    <a:pt x="280" y="10"/>
                    <a:pt x="280" y="10"/>
                    <a:pt x="280" y="10"/>
                  </a:cubicBezTo>
                  <a:cubicBezTo>
                    <a:pt x="280" y="12"/>
                    <a:pt x="278" y="14"/>
                    <a:pt x="276"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1" name="ïs1ïḑé"/>
            <p:cNvSpPr/>
            <p:nvPr/>
          </p:nvSpPr>
          <p:spPr bwMode="auto">
            <a:xfrm>
              <a:off x="5629275" y="4146551"/>
              <a:ext cx="1279525" cy="52388"/>
            </a:xfrm>
            <a:custGeom>
              <a:avLst/>
              <a:gdLst>
                <a:gd name="T0" fmla="*/ 362 w 366"/>
                <a:gd name="T1" fmla="*/ 15 h 15"/>
                <a:gd name="T2" fmla="*/ 4 w 366"/>
                <a:gd name="T3" fmla="*/ 15 h 15"/>
                <a:gd name="T4" fmla="*/ 0 w 366"/>
                <a:gd name="T5" fmla="*/ 11 h 15"/>
                <a:gd name="T6" fmla="*/ 0 w 366"/>
                <a:gd name="T7" fmla="*/ 4 h 15"/>
                <a:gd name="T8" fmla="*/ 4 w 366"/>
                <a:gd name="T9" fmla="*/ 0 h 15"/>
                <a:gd name="T10" fmla="*/ 362 w 366"/>
                <a:gd name="T11" fmla="*/ 0 h 15"/>
                <a:gd name="T12" fmla="*/ 366 w 366"/>
                <a:gd name="T13" fmla="*/ 4 h 15"/>
                <a:gd name="T14" fmla="*/ 366 w 366"/>
                <a:gd name="T15" fmla="*/ 11 h 15"/>
                <a:gd name="T16" fmla="*/ 362 w 366"/>
                <a:gd name="T1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5">
                  <a:moveTo>
                    <a:pt x="362" y="15"/>
                  </a:moveTo>
                  <a:cubicBezTo>
                    <a:pt x="4" y="15"/>
                    <a:pt x="4" y="15"/>
                    <a:pt x="4" y="15"/>
                  </a:cubicBezTo>
                  <a:cubicBezTo>
                    <a:pt x="2" y="15"/>
                    <a:pt x="0" y="13"/>
                    <a:pt x="0" y="11"/>
                  </a:cubicBezTo>
                  <a:cubicBezTo>
                    <a:pt x="0" y="4"/>
                    <a:pt x="0" y="4"/>
                    <a:pt x="0" y="4"/>
                  </a:cubicBezTo>
                  <a:cubicBezTo>
                    <a:pt x="0" y="2"/>
                    <a:pt x="2" y="0"/>
                    <a:pt x="4" y="0"/>
                  </a:cubicBezTo>
                  <a:cubicBezTo>
                    <a:pt x="362" y="0"/>
                    <a:pt x="362" y="0"/>
                    <a:pt x="362" y="0"/>
                  </a:cubicBezTo>
                  <a:cubicBezTo>
                    <a:pt x="364" y="0"/>
                    <a:pt x="366" y="2"/>
                    <a:pt x="366" y="4"/>
                  </a:cubicBezTo>
                  <a:cubicBezTo>
                    <a:pt x="366" y="11"/>
                    <a:pt x="366" y="11"/>
                    <a:pt x="366" y="11"/>
                  </a:cubicBezTo>
                  <a:cubicBezTo>
                    <a:pt x="366" y="13"/>
                    <a:pt x="364" y="15"/>
                    <a:pt x="362" y="15"/>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2" name="iṣḷíḑé"/>
            <p:cNvSpPr/>
            <p:nvPr/>
          </p:nvSpPr>
          <p:spPr bwMode="auto">
            <a:xfrm>
              <a:off x="5629275" y="4276726"/>
              <a:ext cx="1279525" cy="49213"/>
            </a:xfrm>
            <a:custGeom>
              <a:avLst/>
              <a:gdLst>
                <a:gd name="T0" fmla="*/ 362 w 366"/>
                <a:gd name="T1" fmla="*/ 14 h 14"/>
                <a:gd name="T2" fmla="*/ 4 w 366"/>
                <a:gd name="T3" fmla="*/ 14 h 14"/>
                <a:gd name="T4" fmla="*/ 0 w 366"/>
                <a:gd name="T5" fmla="*/ 10 h 14"/>
                <a:gd name="T6" fmla="*/ 0 w 366"/>
                <a:gd name="T7" fmla="*/ 4 h 14"/>
                <a:gd name="T8" fmla="*/ 4 w 366"/>
                <a:gd name="T9" fmla="*/ 0 h 14"/>
                <a:gd name="T10" fmla="*/ 362 w 366"/>
                <a:gd name="T11" fmla="*/ 0 h 14"/>
                <a:gd name="T12" fmla="*/ 366 w 366"/>
                <a:gd name="T13" fmla="*/ 4 h 14"/>
                <a:gd name="T14" fmla="*/ 366 w 366"/>
                <a:gd name="T15" fmla="*/ 10 h 14"/>
                <a:gd name="T16" fmla="*/ 362 w 366"/>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
                  <a:moveTo>
                    <a:pt x="362" y="14"/>
                  </a:moveTo>
                  <a:cubicBezTo>
                    <a:pt x="4" y="14"/>
                    <a:pt x="4" y="14"/>
                    <a:pt x="4" y="14"/>
                  </a:cubicBezTo>
                  <a:cubicBezTo>
                    <a:pt x="2" y="14"/>
                    <a:pt x="0" y="13"/>
                    <a:pt x="0" y="10"/>
                  </a:cubicBezTo>
                  <a:cubicBezTo>
                    <a:pt x="0" y="4"/>
                    <a:pt x="0" y="4"/>
                    <a:pt x="0" y="4"/>
                  </a:cubicBezTo>
                  <a:cubicBezTo>
                    <a:pt x="0" y="2"/>
                    <a:pt x="2" y="0"/>
                    <a:pt x="4" y="0"/>
                  </a:cubicBezTo>
                  <a:cubicBezTo>
                    <a:pt x="362" y="0"/>
                    <a:pt x="362" y="0"/>
                    <a:pt x="362" y="0"/>
                  </a:cubicBezTo>
                  <a:cubicBezTo>
                    <a:pt x="364" y="0"/>
                    <a:pt x="366" y="2"/>
                    <a:pt x="366" y="4"/>
                  </a:cubicBezTo>
                  <a:cubicBezTo>
                    <a:pt x="366" y="10"/>
                    <a:pt x="366" y="10"/>
                    <a:pt x="366" y="10"/>
                  </a:cubicBezTo>
                  <a:cubicBezTo>
                    <a:pt x="366" y="13"/>
                    <a:pt x="364" y="14"/>
                    <a:pt x="362"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3" name="ïṩ1ïdè"/>
            <p:cNvSpPr/>
            <p:nvPr/>
          </p:nvSpPr>
          <p:spPr bwMode="auto">
            <a:xfrm>
              <a:off x="5629275" y="4405313"/>
              <a:ext cx="979488" cy="49213"/>
            </a:xfrm>
            <a:custGeom>
              <a:avLst/>
              <a:gdLst>
                <a:gd name="T0" fmla="*/ 276 w 280"/>
                <a:gd name="T1" fmla="*/ 14 h 14"/>
                <a:gd name="T2" fmla="*/ 4 w 280"/>
                <a:gd name="T3" fmla="*/ 14 h 14"/>
                <a:gd name="T4" fmla="*/ 0 w 280"/>
                <a:gd name="T5" fmla="*/ 10 h 14"/>
                <a:gd name="T6" fmla="*/ 0 w 280"/>
                <a:gd name="T7" fmla="*/ 4 h 14"/>
                <a:gd name="T8" fmla="*/ 4 w 280"/>
                <a:gd name="T9" fmla="*/ 0 h 14"/>
                <a:gd name="T10" fmla="*/ 276 w 280"/>
                <a:gd name="T11" fmla="*/ 0 h 14"/>
                <a:gd name="T12" fmla="*/ 280 w 280"/>
                <a:gd name="T13" fmla="*/ 4 h 14"/>
                <a:gd name="T14" fmla="*/ 280 w 280"/>
                <a:gd name="T15" fmla="*/ 10 h 14"/>
                <a:gd name="T16" fmla="*/ 276 w 28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14">
                  <a:moveTo>
                    <a:pt x="276" y="14"/>
                  </a:moveTo>
                  <a:cubicBezTo>
                    <a:pt x="4" y="14"/>
                    <a:pt x="4" y="14"/>
                    <a:pt x="4" y="14"/>
                  </a:cubicBezTo>
                  <a:cubicBezTo>
                    <a:pt x="2" y="14"/>
                    <a:pt x="0" y="13"/>
                    <a:pt x="0" y="10"/>
                  </a:cubicBezTo>
                  <a:cubicBezTo>
                    <a:pt x="0" y="4"/>
                    <a:pt x="0" y="4"/>
                    <a:pt x="0" y="4"/>
                  </a:cubicBezTo>
                  <a:cubicBezTo>
                    <a:pt x="0" y="2"/>
                    <a:pt x="2" y="0"/>
                    <a:pt x="4" y="0"/>
                  </a:cubicBezTo>
                  <a:cubicBezTo>
                    <a:pt x="276" y="0"/>
                    <a:pt x="276" y="0"/>
                    <a:pt x="276" y="0"/>
                  </a:cubicBezTo>
                  <a:cubicBezTo>
                    <a:pt x="278" y="0"/>
                    <a:pt x="280" y="2"/>
                    <a:pt x="280" y="4"/>
                  </a:cubicBezTo>
                  <a:cubicBezTo>
                    <a:pt x="280" y="10"/>
                    <a:pt x="280" y="10"/>
                    <a:pt x="280" y="10"/>
                  </a:cubicBezTo>
                  <a:cubicBezTo>
                    <a:pt x="280" y="13"/>
                    <a:pt x="278" y="14"/>
                    <a:pt x="276" y="14"/>
                  </a:cubicBezTo>
                  <a:close/>
                </a:path>
              </a:pathLst>
            </a:custGeom>
            <a:solidFill>
              <a:srgbClr val="C1C6E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4" name="í$ḻïḋè"/>
            <p:cNvSpPr/>
            <p:nvPr/>
          </p:nvSpPr>
          <p:spPr bwMode="auto">
            <a:xfrm>
              <a:off x="5164138" y="2616201"/>
              <a:ext cx="261938" cy="150813"/>
            </a:xfrm>
            <a:custGeom>
              <a:avLst/>
              <a:gdLst>
                <a:gd name="T0" fmla="*/ 25 w 75"/>
                <a:gd name="T1" fmla="*/ 1 h 43"/>
                <a:gd name="T2" fmla="*/ 69 w 75"/>
                <a:gd name="T3" fmla="*/ 39 h 43"/>
                <a:gd name="T4" fmla="*/ 67 w 75"/>
                <a:gd name="T5" fmla="*/ 42 h 43"/>
                <a:gd name="T6" fmla="*/ 63 w 75"/>
                <a:gd name="T7" fmla="*/ 43 h 43"/>
                <a:gd name="T8" fmla="*/ 40 w 75"/>
                <a:gd name="T9" fmla="*/ 37 h 43"/>
                <a:gd name="T10" fmla="*/ 29 w 75"/>
                <a:gd name="T11" fmla="*/ 26 h 43"/>
                <a:gd name="T12" fmla="*/ 21 w 75"/>
                <a:gd name="T13" fmla="*/ 23 h 43"/>
                <a:gd name="T14" fmla="*/ 7 w 75"/>
                <a:gd name="T15" fmla="*/ 18 h 43"/>
                <a:gd name="T16" fmla="*/ 1 w 75"/>
                <a:gd name="T17" fmla="*/ 13 h 43"/>
                <a:gd name="T18" fmla="*/ 5 w 75"/>
                <a:gd name="T19" fmla="*/ 6 h 43"/>
                <a:gd name="T20" fmla="*/ 25 w 75"/>
                <a:gd name="T21"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43">
                  <a:moveTo>
                    <a:pt x="25" y="1"/>
                  </a:moveTo>
                  <a:cubicBezTo>
                    <a:pt x="43" y="2"/>
                    <a:pt x="75" y="15"/>
                    <a:pt x="69" y="39"/>
                  </a:cubicBezTo>
                  <a:cubicBezTo>
                    <a:pt x="68" y="40"/>
                    <a:pt x="68" y="41"/>
                    <a:pt x="67" y="42"/>
                  </a:cubicBezTo>
                  <a:cubicBezTo>
                    <a:pt x="66" y="43"/>
                    <a:pt x="64" y="43"/>
                    <a:pt x="63" y="43"/>
                  </a:cubicBezTo>
                  <a:cubicBezTo>
                    <a:pt x="55" y="43"/>
                    <a:pt x="46" y="43"/>
                    <a:pt x="40" y="37"/>
                  </a:cubicBezTo>
                  <a:cubicBezTo>
                    <a:pt x="36" y="34"/>
                    <a:pt x="33" y="29"/>
                    <a:pt x="29" y="26"/>
                  </a:cubicBezTo>
                  <a:cubicBezTo>
                    <a:pt x="27" y="25"/>
                    <a:pt x="24" y="24"/>
                    <a:pt x="21" y="23"/>
                  </a:cubicBezTo>
                  <a:cubicBezTo>
                    <a:pt x="17" y="21"/>
                    <a:pt x="12" y="19"/>
                    <a:pt x="7" y="18"/>
                  </a:cubicBezTo>
                  <a:cubicBezTo>
                    <a:pt x="4" y="17"/>
                    <a:pt x="2" y="16"/>
                    <a:pt x="1" y="13"/>
                  </a:cubicBezTo>
                  <a:cubicBezTo>
                    <a:pt x="0" y="10"/>
                    <a:pt x="2" y="7"/>
                    <a:pt x="5" y="6"/>
                  </a:cubicBezTo>
                  <a:cubicBezTo>
                    <a:pt x="10" y="1"/>
                    <a:pt x="18" y="0"/>
                    <a:pt x="25" y="1"/>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5" name="i$ḻîḋê"/>
            <p:cNvSpPr/>
            <p:nvPr/>
          </p:nvSpPr>
          <p:spPr bwMode="auto">
            <a:xfrm>
              <a:off x="3759200" y="5516563"/>
              <a:ext cx="303213" cy="161925"/>
            </a:xfrm>
            <a:custGeom>
              <a:avLst/>
              <a:gdLst>
                <a:gd name="T0" fmla="*/ 6 w 87"/>
                <a:gd name="T1" fmla="*/ 44 h 46"/>
                <a:gd name="T2" fmla="*/ 6 w 87"/>
                <a:gd name="T3" fmla="*/ 44 h 46"/>
                <a:gd name="T4" fmla="*/ 29 w 87"/>
                <a:gd name="T5" fmla="*/ 46 h 46"/>
                <a:gd name="T6" fmla="*/ 71 w 87"/>
                <a:gd name="T7" fmla="*/ 45 h 46"/>
                <a:gd name="T8" fmla="*/ 84 w 87"/>
                <a:gd name="T9" fmla="*/ 33 h 46"/>
                <a:gd name="T10" fmla="*/ 86 w 87"/>
                <a:gd name="T11" fmla="*/ 7 h 46"/>
                <a:gd name="T12" fmla="*/ 86 w 87"/>
                <a:gd name="T13" fmla="*/ 5 h 46"/>
                <a:gd name="T14" fmla="*/ 83 w 87"/>
                <a:gd name="T15" fmla="*/ 3 h 46"/>
                <a:gd name="T16" fmla="*/ 72 w 87"/>
                <a:gd name="T17" fmla="*/ 1 h 46"/>
                <a:gd name="T18" fmla="*/ 63 w 87"/>
                <a:gd name="T19" fmla="*/ 1 h 46"/>
                <a:gd name="T20" fmla="*/ 58 w 87"/>
                <a:gd name="T21" fmla="*/ 9 h 46"/>
                <a:gd name="T22" fmla="*/ 52 w 87"/>
                <a:gd name="T23" fmla="*/ 16 h 46"/>
                <a:gd name="T24" fmla="*/ 35 w 87"/>
                <a:gd name="T25" fmla="*/ 26 h 46"/>
                <a:gd name="T26" fmla="*/ 16 w 87"/>
                <a:gd name="T27" fmla="*/ 30 h 46"/>
                <a:gd name="T28" fmla="*/ 3 w 87"/>
                <a:gd name="T29" fmla="*/ 35 h 46"/>
                <a:gd name="T30" fmla="*/ 0 w 87"/>
                <a:gd name="T31" fmla="*/ 40 h 46"/>
                <a:gd name="T32" fmla="*/ 6 w 87"/>
                <a:gd name="T3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46">
                  <a:moveTo>
                    <a:pt x="6" y="44"/>
                  </a:moveTo>
                  <a:cubicBezTo>
                    <a:pt x="6" y="44"/>
                    <a:pt x="6" y="44"/>
                    <a:pt x="6" y="44"/>
                  </a:cubicBezTo>
                  <a:cubicBezTo>
                    <a:pt x="13" y="46"/>
                    <a:pt x="21" y="46"/>
                    <a:pt x="29" y="46"/>
                  </a:cubicBezTo>
                  <a:cubicBezTo>
                    <a:pt x="43" y="46"/>
                    <a:pt x="57" y="46"/>
                    <a:pt x="71" y="45"/>
                  </a:cubicBezTo>
                  <a:cubicBezTo>
                    <a:pt x="79" y="45"/>
                    <a:pt x="83" y="41"/>
                    <a:pt x="84" y="33"/>
                  </a:cubicBezTo>
                  <a:cubicBezTo>
                    <a:pt x="86" y="24"/>
                    <a:pt x="87" y="16"/>
                    <a:pt x="86" y="7"/>
                  </a:cubicBezTo>
                  <a:cubicBezTo>
                    <a:pt x="86" y="7"/>
                    <a:pt x="86" y="6"/>
                    <a:pt x="86" y="5"/>
                  </a:cubicBezTo>
                  <a:cubicBezTo>
                    <a:pt x="85" y="4"/>
                    <a:pt x="84" y="4"/>
                    <a:pt x="83" y="3"/>
                  </a:cubicBezTo>
                  <a:cubicBezTo>
                    <a:pt x="80" y="2"/>
                    <a:pt x="76" y="1"/>
                    <a:pt x="72" y="1"/>
                  </a:cubicBezTo>
                  <a:cubicBezTo>
                    <a:pt x="70" y="1"/>
                    <a:pt x="65" y="0"/>
                    <a:pt x="63" y="1"/>
                  </a:cubicBezTo>
                  <a:cubicBezTo>
                    <a:pt x="61" y="3"/>
                    <a:pt x="60" y="7"/>
                    <a:pt x="58" y="9"/>
                  </a:cubicBezTo>
                  <a:cubicBezTo>
                    <a:pt x="56" y="11"/>
                    <a:pt x="54" y="14"/>
                    <a:pt x="52" y="16"/>
                  </a:cubicBezTo>
                  <a:cubicBezTo>
                    <a:pt x="47" y="21"/>
                    <a:pt x="41" y="24"/>
                    <a:pt x="35" y="26"/>
                  </a:cubicBezTo>
                  <a:cubicBezTo>
                    <a:pt x="29" y="27"/>
                    <a:pt x="23" y="28"/>
                    <a:pt x="16" y="30"/>
                  </a:cubicBezTo>
                  <a:cubicBezTo>
                    <a:pt x="12" y="31"/>
                    <a:pt x="7" y="32"/>
                    <a:pt x="3" y="35"/>
                  </a:cubicBezTo>
                  <a:cubicBezTo>
                    <a:pt x="1" y="36"/>
                    <a:pt x="0" y="38"/>
                    <a:pt x="0" y="40"/>
                  </a:cubicBezTo>
                  <a:cubicBezTo>
                    <a:pt x="0" y="43"/>
                    <a:pt x="3" y="44"/>
                    <a:pt x="6" y="44"/>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6" name="ïṥḷídè"/>
            <p:cNvSpPr/>
            <p:nvPr/>
          </p:nvSpPr>
          <p:spPr bwMode="auto">
            <a:xfrm>
              <a:off x="4689475" y="5516563"/>
              <a:ext cx="300038" cy="161925"/>
            </a:xfrm>
            <a:custGeom>
              <a:avLst/>
              <a:gdLst>
                <a:gd name="T0" fmla="*/ 81 w 86"/>
                <a:gd name="T1" fmla="*/ 44 h 46"/>
                <a:gd name="T2" fmla="*/ 80 w 86"/>
                <a:gd name="T3" fmla="*/ 44 h 46"/>
                <a:gd name="T4" fmla="*/ 58 w 86"/>
                <a:gd name="T5" fmla="*/ 46 h 46"/>
                <a:gd name="T6" fmla="*/ 16 w 86"/>
                <a:gd name="T7" fmla="*/ 45 h 46"/>
                <a:gd name="T8" fmla="*/ 2 w 86"/>
                <a:gd name="T9" fmla="*/ 33 h 46"/>
                <a:gd name="T10" fmla="*/ 0 w 86"/>
                <a:gd name="T11" fmla="*/ 7 h 46"/>
                <a:gd name="T12" fmla="*/ 1 w 86"/>
                <a:gd name="T13" fmla="*/ 5 h 46"/>
                <a:gd name="T14" fmla="*/ 3 w 86"/>
                <a:gd name="T15" fmla="*/ 3 h 46"/>
                <a:gd name="T16" fmla="*/ 14 w 86"/>
                <a:gd name="T17" fmla="*/ 1 h 46"/>
                <a:gd name="T18" fmla="*/ 23 w 86"/>
                <a:gd name="T19" fmla="*/ 1 h 46"/>
                <a:gd name="T20" fmla="*/ 28 w 86"/>
                <a:gd name="T21" fmla="*/ 9 h 46"/>
                <a:gd name="T22" fmla="*/ 34 w 86"/>
                <a:gd name="T23" fmla="*/ 16 h 46"/>
                <a:gd name="T24" fmla="*/ 51 w 86"/>
                <a:gd name="T25" fmla="*/ 26 h 46"/>
                <a:gd name="T26" fmla="*/ 70 w 86"/>
                <a:gd name="T27" fmla="*/ 30 h 46"/>
                <a:gd name="T28" fmla="*/ 83 w 86"/>
                <a:gd name="T29" fmla="*/ 35 h 46"/>
                <a:gd name="T30" fmla="*/ 86 w 86"/>
                <a:gd name="T31" fmla="*/ 40 h 46"/>
                <a:gd name="T32" fmla="*/ 81 w 86"/>
                <a:gd name="T33" fmla="*/ 4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46">
                  <a:moveTo>
                    <a:pt x="81" y="44"/>
                  </a:moveTo>
                  <a:cubicBezTo>
                    <a:pt x="80" y="44"/>
                    <a:pt x="80" y="44"/>
                    <a:pt x="80" y="44"/>
                  </a:cubicBezTo>
                  <a:cubicBezTo>
                    <a:pt x="73" y="46"/>
                    <a:pt x="65" y="46"/>
                    <a:pt x="58" y="46"/>
                  </a:cubicBezTo>
                  <a:cubicBezTo>
                    <a:pt x="44" y="46"/>
                    <a:pt x="30" y="46"/>
                    <a:pt x="16" y="45"/>
                  </a:cubicBezTo>
                  <a:cubicBezTo>
                    <a:pt x="7" y="45"/>
                    <a:pt x="4" y="41"/>
                    <a:pt x="2" y="33"/>
                  </a:cubicBezTo>
                  <a:cubicBezTo>
                    <a:pt x="0" y="24"/>
                    <a:pt x="0" y="16"/>
                    <a:pt x="0" y="7"/>
                  </a:cubicBezTo>
                  <a:cubicBezTo>
                    <a:pt x="0" y="7"/>
                    <a:pt x="0" y="6"/>
                    <a:pt x="1" y="5"/>
                  </a:cubicBezTo>
                  <a:cubicBezTo>
                    <a:pt x="1" y="4"/>
                    <a:pt x="2" y="4"/>
                    <a:pt x="3" y="3"/>
                  </a:cubicBezTo>
                  <a:cubicBezTo>
                    <a:pt x="7" y="2"/>
                    <a:pt x="10" y="1"/>
                    <a:pt x="14" y="1"/>
                  </a:cubicBezTo>
                  <a:cubicBezTo>
                    <a:pt x="16" y="1"/>
                    <a:pt x="21" y="0"/>
                    <a:pt x="23" y="1"/>
                  </a:cubicBezTo>
                  <a:cubicBezTo>
                    <a:pt x="25" y="3"/>
                    <a:pt x="27" y="7"/>
                    <a:pt x="28" y="9"/>
                  </a:cubicBezTo>
                  <a:cubicBezTo>
                    <a:pt x="30" y="11"/>
                    <a:pt x="32" y="14"/>
                    <a:pt x="34" y="16"/>
                  </a:cubicBezTo>
                  <a:cubicBezTo>
                    <a:pt x="39" y="21"/>
                    <a:pt x="45" y="24"/>
                    <a:pt x="51" y="26"/>
                  </a:cubicBezTo>
                  <a:cubicBezTo>
                    <a:pt x="57" y="27"/>
                    <a:pt x="64" y="28"/>
                    <a:pt x="70" y="30"/>
                  </a:cubicBezTo>
                  <a:cubicBezTo>
                    <a:pt x="75" y="31"/>
                    <a:pt x="79" y="32"/>
                    <a:pt x="83" y="35"/>
                  </a:cubicBezTo>
                  <a:cubicBezTo>
                    <a:pt x="85" y="36"/>
                    <a:pt x="86" y="38"/>
                    <a:pt x="86" y="40"/>
                  </a:cubicBezTo>
                  <a:cubicBezTo>
                    <a:pt x="86" y="43"/>
                    <a:pt x="83" y="44"/>
                    <a:pt x="81" y="44"/>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7" name="ïş1îḍé"/>
            <p:cNvSpPr/>
            <p:nvPr/>
          </p:nvSpPr>
          <p:spPr bwMode="auto">
            <a:xfrm>
              <a:off x="4311650" y="2235201"/>
              <a:ext cx="593725" cy="604838"/>
            </a:xfrm>
            <a:custGeom>
              <a:avLst/>
              <a:gdLst>
                <a:gd name="T0" fmla="*/ 20 w 170"/>
                <a:gd name="T1" fmla="*/ 57 h 173"/>
                <a:gd name="T2" fmla="*/ 19 w 170"/>
                <a:gd name="T3" fmla="*/ 63 h 173"/>
                <a:gd name="T4" fmla="*/ 5 w 170"/>
                <a:gd name="T5" fmla="*/ 86 h 173"/>
                <a:gd name="T6" fmla="*/ 1 w 170"/>
                <a:gd name="T7" fmla="*/ 109 h 173"/>
                <a:gd name="T8" fmla="*/ 24 w 170"/>
                <a:gd name="T9" fmla="*/ 152 h 173"/>
                <a:gd name="T10" fmla="*/ 32 w 170"/>
                <a:gd name="T11" fmla="*/ 160 h 173"/>
                <a:gd name="T12" fmla="*/ 44 w 170"/>
                <a:gd name="T13" fmla="*/ 165 h 173"/>
                <a:gd name="T14" fmla="*/ 78 w 170"/>
                <a:gd name="T15" fmla="*/ 172 h 173"/>
                <a:gd name="T16" fmla="*/ 95 w 170"/>
                <a:gd name="T17" fmla="*/ 173 h 173"/>
                <a:gd name="T18" fmla="*/ 109 w 170"/>
                <a:gd name="T19" fmla="*/ 168 h 173"/>
                <a:gd name="T20" fmla="*/ 124 w 170"/>
                <a:gd name="T21" fmla="*/ 158 h 173"/>
                <a:gd name="T22" fmla="*/ 136 w 170"/>
                <a:gd name="T23" fmla="*/ 143 h 173"/>
                <a:gd name="T24" fmla="*/ 143 w 170"/>
                <a:gd name="T25" fmla="*/ 130 h 173"/>
                <a:gd name="T26" fmla="*/ 145 w 170"/>
                <a:gd name="T27" fmla="*/ 113 h 173"/>
                <a:gd name="T28" fmla="*/ 151 w 170"/>
                <a:gd name="T29" fmla="*/ 103 h 173"/>
                <a:gd name="T30" fmla="*/ 154 w 170"/>
                <a:gd name="T31" fmla="*/ 70 h 173"/>
                <a:gd name="T32" fmla="*/ 167 w 170"/>
                <a:gd name="T33" fmla="*/ 52 h 173"/>
                <a:gd name="T34" fmla="*/ 167 w 170"/>
                <a:gd name="T35" fmla="*/ 31 h 173"/>
                <a:gd name="T36" fmla="*/ 141 w 170"/>
                <a:gd name="T37" fmla="*/ 7 h 173"/>
                <a:gd name="T38" fmla="*/ 103 w 170"/>
                <a:gd name="T39" fmla="*/ 9 h 173"/>
                <a:gd name="T40" fmla="*/ 96 w 170"/>
                <a:gd name="T41" fmla="*/ 15 h 173"/>
                <a:gd name="T42" fmla="*/ 63 w 170"/>
                <a:gd name="T43" fmla="*/ 23 h 173"/>
                <a:gd name="T44" fmla="*/ 39 w 170"/>
                <a:gd name="T45" fmla="*/ 25 h 173"/>
                <a:gd name="T46" fmla="*/ 21 w 170"/>
                <a:gd name="T47" fmla="*/ 43 h 173"/>
                <a:gd name="T48" fmla="*/ 20 w 170"/>
                <a:gd name="T49" fmla="*/ 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73">
                  <a:moveTo>
                    <a:pt x="20" y="57"/>
                  </a:moveTo>
                  <a:cubicBezTo>
                    <a:pt x="19" y="59"/>
                    <a:pt x="19" y="61"/>
                    <a:pt x="19" y="63"/>
                  </a:cubicBezTo>
                  <a:cubicBezTo>
                    <a:pt x="17" y="72"/>
                    <a:pt x="10" y="79"/>
                    <a:pt x="5" y="86"/>
                  </a:cubicBezTo>
                  <a:cubicBezTo>
                    <a:pt x="1" y="93"/>
                    <a:pt x="0" y="101"/>
                    <a:pt x="1" y="109"/>
                  </a:cubicBezTo>
                  <a:cubicBezTo>
                    <a:pt x="3" y="125"/>
                    <a:pt x="13" y="140"/>
                    <a:pt x="24" y="152"/>
                  </a:cubicBezTo>
                  <a:cubicBezTo>
                    <a:pt x="26" y="155"/>
                    <a:pt x="29" y="158"/>
                    <a:pt x="32" y="160"/>
                  </a:cubicBezTo>
                  <a:cubicBezTo>
                    <a:pt x="35" y="162"/>
                    <a:pt x="40" y="163"/>
                    <a:pt x="44" y="165"/>
                  </a:cubicBezTo>
                  <a:cubicBezTo>
                    <a:pt x="55" y="168"/>
                    <a:pt x="66" y="171"/>
                    <a:pt x="78" y="172"/>
                  </a:cubicBezTo>
                  <a:cubicBezTo>
                    <a:pt x="83" y="173"/>
                    <a:pt x="89" y="173"/>
                    <a:pt x="95" y="173"/>
                  </a:cubicBezTo>
                  <a:cubicBezTo>
                    <a:pt x="100" y="173"/>
                    <a:pt x="105" y="170"/>
                    <a:pt x="109" y="168"/>
                  </a:cubicBezTo>
                  <a:cubicBezTo>
                    <a:pt x="115" y="165"/>
                    <a:pt x="120" y="162"/>
                    <a:pt x="124" y="158"/>
                  </a:cubicBezTo>
                  <a:cubicBezTo>
                    <a:pt x="129" y="154"/>
                    <a:pt x="133" y="148"/>
                    <a:pt x="136" y="143"/>
                  </a:cubicBezTo>
                  <a:cubicBezTo>
                    <a:pt x="139" y="139"/>
                    <a:pt x="142" y="135"/>
                    <a:pt x="143" y="130"/>
                  </a:cubicBezTo>
                  <a:cubicBezTo>
                    <a:pt x="144" y="124"/>
                    <a:pt x="143" y="118"/>
                    <a:pt x="145" y="113"/>
                  </a:cubicBezTo>
                  <a:cubicBezTo>
                    <a:pt x="146" y="109"/>
                    <a:pt x="149" y="107"/>
                    <a:pt x="151" y="103"/>
                  </a:cubicBezTo>
                  <a:cubicBezTo>
                    <a:pt x="158" y="93"/>
                    <a:pt x="148" y="80"/>
                    <a:pt x="154" y="70"/>
                  </a:cubicBezTo>
                  <a:cubicBezTo>
                    <a:pt x="157" y="63"/>
                    <a:pt x="164" y="59"/>
                    <a:pt x="167" y="52"/>
                  </a:cubicBezTo>
                  <a:cubicBezTo>
                    <a:pt x="170" y="45"/>
                    <a:pt x="170" y="37"/>
                    <a:pt x="167" y="31"/>
                  </a:cubicBezTo>
                  <a:cubicBezTo>
                    <a:pt x="162" y="20"/>
                    <a:pt x="152" y="12"/>
                    <a:pt x="141" y="7"/>
                  </a:cubicBezTo>
                  <a:cubicBezTo>
                    <a:pt x="129" y="2"/>
                    <a:pt x="113" y="0"/>
                    <a:pt x="103" y="9"/>
                  </a:cubicBezTo>
                  <a:cubicBezTo>
                    <a:pt x="100" y="11"/>
                    <a:pt x="99" y="13"/>
                    <a:pt x="96" y="15"/>
                  </a:cubicBezTo>
                  <a:cubicBezTo>
                    <a:pt x="87" y="24"/>
                    <a:pt x="75" y="24"/>
                    <a:pt x="63" y="23"/>
                  </a:cubicBezTo>
                  <a:cubicBezTo>
                    <a:pt x="55" y="23"/>
                    <a:pt x="47" y="22"/>
                    <a:pt x="39" y="25"/>
                  </a:cubicBezTo>
                  <a:cubicBezTo>
                    <a:pt x="31" y="28"/>
                    <a:pt x="23" y="35"/>
                    <a:pt x="21" y="43"/>
                  </a:cubicBezTo>
                  <a:cubicBezTo>
                    <a:pt x="20" y="47"/>
                    <a:pt x="20" y="52"/>
                    <a:pt x="20" y="57"/>
                  </a:cubicBezTo>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8" name="isļîḑè"/>
            <p:cNvSpPr/>
            <p:nvPr/>
          </p:nvSpPr>
          <p:spPr bwMode="auto">
            <a:xfrm>
              <a:off x="5838825" y="2613026"/>
              <a:ext cx="528638" cy="296863"/>
            </a:xfrm>
            <a:custGeom>
              <a:avLst/>
              <a:gdLst>
                <a:gd name="T0" fmla="*/ 333 w 333"/>
                <a:gd name="T1" fmla="*/ 48 h 187"/>
                <a:gd name="T2" fmla="*/ 0 w 333"/>
                <a:gd name="T3" fmla="*/ 0 h 187"/>
                <a:gd name="T4" fmla="*/ 29 w 333"/>
                <a:gd name="T5" fmla="*/ 187 h 187"/>
                <a:gd name="T6" fmla="*/ 333 w 333"/>
                <a:gd name="T7" fmla="*/ 48 h 187"/>
              </a:gdLst>
              <a:ahLst/>
              <a:cxnLst>
                <a:cxn ang="0">
                  <a:pos x="T0" y="T1"/>
                </a:cxn>
                <a:cxn ang="0">
                  <a:pos x="T2" y="T3"/>
                </a:cxn>
                <a:cxn ang="0">
                  <a:pos x="T4" y="T5"/>
                </a:cxn>
                <a:cxn ang="0">
                  <a:pos x="T6" y="T7"/>
                </a:cxn>
              </a:cxnLst>
              <a:rect l="0" t="0" r="r" b="b"/>
              <a:pathLst>
                <a:path w="333" h="187">
                  <a:moveTo>
                    <a:pt x="333" y="48"/>
                  </a:moveTo>
                  <a:lnTo>
                    <a:pt x="0" y="0"/>
                  </a:lnTo>
                  <a:lnTo>
                    <a:pt x="29" y="187"/>
                  </a:lnTo>
                  <a:lnTo>
                    <a:pt x="333" y="48"/>
                  </a:ln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9" name="ïṣḻîḑê"/>
            <p:cNvSpPr/>
            <p:nvPr/>
          </p:nvSpPr>
          <p:spPr bwMode="auto">
            <a:xfrm>
              <a:off x="5838825" y="2613026"/>
              <a:ext cx="528638" cy="296863"/>
            </a:xfrm>
            <a:custGeom>
              <a:avLst/>
              <a:gdLst>
                <a:gd name="T0" fmla="*/ 333 w 333"/>
                <a:gd name="T1" fmla="*/ 48 h 187"/>
                <a:gd name="T2" fmla="*/ 0 w 333"/>
                <a:gd name="T3" fmla="*/ 0 h 187"/>
                <a:gd name="T4" fmla="*/ 29 w 333"/>
                <a:gd name="T5" fmla="*/ 187 h 187"/>
                <a:gd name="T6" fmla="*/ 333 w 333"/>
                <a:gd name="T7" fmla="*/ 48 h 187"/>
              </a:gdLst>
              <a:ahLst/>
              <a:cxnLst>
                <a:cxn ang="0">
                  <a:pos x="T0" y="T1"/>
                </a:cxn>
                <a:cxn ang="0">
                  <a:pos x="T2" y="T3"/>
                </a:cxn>
                <a:cxn ang="0">
                  <a:pos x="T4" y="T5"/>
                </a:cxn>
                <a:cxn ang="0">
                  <a:pos x="T6" y="T7"/>
                </a:cxn>
              </a:cxnLst>
              <a:rect l="0" t="0" r="r" b="b"/>
              <a:pathLst>
                <a:path w="333" h="187">
                  <a:moveTo>
                    <a:pt x="333" y="48"/>
                  </a:moveTo>
                  <a:lnTo>
                    <a:pt x="0" y="0"/>
                  </a:lnTo>
                  <a:lnTo>
                    <a:pt x="29" y="187"/>
                  </a:lnTo>
                  <a:lnTo>
                    <a:pt x="333"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0" name="îSḷîḑè"/>
            <p:cNvSpPr/>
            <p:nvPr/>
          </p:nvSpPr>
          <p:spPr bwMode="auto">
            <a:xfrm>
              <a:off x="6146800" y="2581276"/>
              <a:ext cx="300038" cy="273050"/>
            </a:xfrm>
            <a:custGeom>
              <a:avLst/>
              <a:gdLst>
                <a:gd name="T0" fmla="*/ 5 w 86"/>
                <a:gd name="T1" fmla="*/ 51 h 78"/>
                <a:gd name="T2" fmla="*/ 11 w 86"/>
                <a:gd name="T3" fmla="*/ 65 h 78"/>
                <a:gd name="T4" fmla="*/ 59 w 86"/>
                <a:gd name="T5" fmla="*/ 63 h 78"/>
                <a:gd name="T6" fmla="*/ 86 w 86"/>
                <a:gd name="T7" fmla="*/ 28 h 78"/>
                <a:gd name="T8" fmla="*/ 83 w 86"/>
                <a:gd name="T9" fmla="*/ 15 h 78"/>
                <a:gd name="T10" fmla="*/ 58 w 86"/>
                <a:gd name="T11" fmla="*/ 3 h 78"/>
                <a:gd name="T12" fmla="*/ 25 w 86"/>
                <a:gd name="T13" fmla="*/ 3 h 78"/>
                <a:gd name="T14" fmla="*/ 5 w 86"/>
                <a:gd name="T15" fmla="*/ 51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78">
                  <a:moveTo>
                    <a:pt x="5" y="51"/>
                  </a:moveTo>
                  <a:cubicBezTo>
                    <a:pt x="6" y="56"/>
                    <a:pt x="8" y="61"/>
                    <a:pt x="11" y="65"/>
                  </a:cubicBezTo>
                  <a:cubicBezTo>
                    <a:pt x="22" y="78"/>
                    <a:pt x="47" y="69"/>
                    <a:pt x="59" y="63"/>
                  </a:cubicBezTo>
                  <a:cubicBezTo>
                    <a:pt x="74" y="57"/>
                    <a:pt x="84" y="44"/>
                    <a:pt x="86" y="28"/>
                  </a:cubicBezTo>
                  <a:cubicBezTo>
                    <a:pt x="86" y="23"/>
                    <a:pt x="86" y="19"/>
                    <a:pt x="83" y="15"/>
                  </a:cubicBezTo>
                  <a:cubicBezTo>
                    <a:pt x="78" y="6"/>
                    <a:pt x="66" y="5"/>
                    <a:pt x="58" y="3"/>
                  </a:cubicBezTo>
                  <a:cubicBezTo>
                    <a:pt x="47" y="0"/>
                    <a:pt x="36" y="0"/>
                    <a:pt x="25" y="3"/>
                  </a:cubicBezTo>
                  <a:cubicBezTo>
                    <a:pt x="7" y="9"/>
                    <a:pt x="0" y="32"/>
                    <a:pt x="5" y="51"/>
                  </a:cubicBezTo>
                  <a:close/>
                </a:path>
              </a:pathLst>
            </a:custGeom>
            <a:solidFill>
              <a:srgbClr val="E95A4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1" name="îṥlïḑê"/>
            <p:cNvSpPr/>
            <p:nvPr/>
          </p:nvSpPr>
          <p:spPr bwMode="auto">
            <a:xfrm>
              <a:off x="3462338" y="2613026"/>
              <a:ext cx="2411413" cy="619125"/>
            </a:xfrm>
            <a:custGeom>
              <a:avLst/>
              <a:gdLst>
                <a:gd name="T0" fmla="*/ 1491 w 1519"/>
                <a:gd name="T1" fmla="*/ 0 h 390"/>
                <a:gd name="T2" fmla="*/ 17 w 1519"/>
                <a:gd name="T3" fmla="*/ 185 h 390"/>
                <a:gd name="T4" fmla="*/ 0 w 1519"/>
                <a:gd name="T5" fmla="*/ 390 h 390"/>
                <a:gd name="T6" fmla="*/ 1519 w 1519"/>
                <a:gd name="T7" fmla="*/ 189 h 390"/>
                <a:gd name="T8" fmla="*/ 1491 w 1519"/>
                <a:gd name="T9" fmla="*/ 0 h 390"/>
              </a:gdLst>
              <a:ahLst/>
              <a:cxnLst>
                <a:cxn ang="0">
                  <a:pos x="T0" y="T1"/>
                </a:cxn>
                <a:cxn ang="0">
                  <a:pos x="T2" y="T3"/>
                </a:cxn>
                <a:cxn ang="0">
                  <a:pos x="T4" y="T5"/>
                </a:cxn>
                <a:cxn ang="0">
                  <a:pos x="T6" y="T7"/>
                </a:cxn>
                <a:cxn ang="0">
                  <a:pos x="T8" y="T9"/>
                </a:cxn>
              </a:cxnLst>
              <a:rect l="0" t="0" r="r" b="b"/>
              <a:pathLst>
                <a:path w="1519" h="390">
                  <a:moveTo>
                    <a:pt x="1491" y="0"/>
                  </a:moveTo>
                  <a:lnTo>
                    <a:pt x="17" y="185"/>
                  </a:lnTo>
                  <a:lnTo>
                    <a:pt x="0" y="390"/>
                  </a:lnTo>
                  <a:lnTo>
                    <a:pt x="1519" y="189"/>
                  </a:lnTo>
                  <a:lnTo>
                    <a:pt x="1491" y="0"/>
                  </a:lnTo>
                  <a:close/>
                </a:path>
              </a:pathLst>
            </a:custGeom>
            <a:solidFill>
              <a:srgbClr val="FFBB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2" name="ïślîde"/>
            <p:cNvSpPr/>
            <p:nvPr/>
          </p:nvSpPr>
          <p:spPr bwMode="auto">
            <a:xfrm>
              <a:off x="3462338" y="2613026"/>
              <a:ext cx="2411413" cy="619125"/>
            </a:xfrm>
            <a:custGeom>
              <a:avLst/>
              <a:gdLst>
                <a:gd name="T0" fmla="*/ 1491 w 1519"/>
                <a:gd name="T1" fmla="*/ 0 h 390"/>
                <a:gd name="T2" fmla="*/ 17 w 1519"/>
                <a:gd name="T3" fmla="*/ 185 h 390"/>
                <a:gd name="T4" fmla="*/ 0 w 1519"/>
                <a:gd name="T5" fmla="*/ 390 h 390"/>
                <a:gd name="T6" fmla="*/ 1519 w 1519"/>
                <a:gd name="T7" fmla="*/ 189 h 390"/>
                <a:gd name="T8" fmla="*/ 1491 w 1519"/>
                <a:gd name="T9" fmla="*/ 0 h 390"/>
              </a:gdLst>
              <a:ahLst/>
              <a:cxnLst>
                <a:cxn ang="0">
                  <a:pos x="T0" y="T1"/>
                </a:cxn>
                <a:cxn ang="0">
                  <a:pos x="T2" y="T3"/>
                </a:cxn>
                <a:cxn ang="0">
                  <a:pos x="T4" y="T5"/>
                </a:cxn>
                <a:cxn ang="0">
                  <a:pos x="T6" y="T7"/>
                </a:cxn>
                <a:cxn ang="0">
                  <a:pos x="T8" y="T9"/>
                </a:cxn>
              </a:cxnLst>
              <a:rect l="0" t="0" r="r" b="b"/>
              <a:pathLst>
                <a:path w="1519" h="390">
                  <a:moveTo>
                    <a:pt x="1491" y="0"/>
                  </a:moveTo>
                  <a:lnTo>
                    <a:pt x="17" y="185"/>
                  </a:lnTo>
                  <a:lnTo>
                    <a:pt x="0" y="390"/>
                  </a:lnTo>
                  <a:lnTo>
                    <a:pt x="1519" y="189"/>
                  </a:lnTo>
                  <a:lnTo>
                    <a:pt x="14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3" name="iṣḷíḓe"/>
            <p:cNvSpPr/>
            <p:nvPr/>
          </p:nvSpPr>
          <p:spPr bwMode="auto">
            <a:xfrm>
              <a:off x="3440113" y="2790826"/>
              <a:ext cx="976313" cy="223838"/>
            </a:xfrm>
            <a:custGeom>
              <a:avLst/>
              <a:gdLst>
                <a:gd name="T0" fmla="*/ 615 w 615"/>
                <a:gd name="T1" fmla="*/ 0 h 141"/>
                <a:gd name="T2" fmla="*/ 31 w 615"/>
                <a:gd name="T3" fmla="*/ 73 h 141"/>
                <a:gd name="T4" fmla="*/ 0 w 615"/>
                <a:gd name="T5" fmla="*/ 141 h 141"/>
                <a:gd name="T6" fmla="*/ 27 w 615"/>
                <a:gd name="T7" fmla="*/ 137 h 141"/>
                <a:gd name="T8" fmla="*/ 31 w 615"/>
                <a:gd name="T9" fmla="*/ 73 h 141"/>
                <a:gd name="T10" fmla="*/ 615 w 615"/>
                <a:gd name="T11" fmla="*/ 0 h 141"/>
                <a:gd name="T12" fmla="*/ 615 w 615"/>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615" h="141">
                  <a:moveTo>
                    <a:pt x="615" y="0"/>
                  </a:moveTo>
                  <a:lnTo>
                    <a:pt x="31" y="73"/>
                  </a:lnTo>
                  <a:lnTo>
                    <a:pt x="0" y="141"/>
                  </a:lnTo>
                  <a:lnTo>
                    <a:pt x="27" y="137"/>
                  </a:lnTo>
                  <a:lnTo>
                    <a:pt x="31" y="73"/>
                  </a:lnTo>
                  <a:lnTo>
                    <a:pt x="615" y="0"/>
                  </a:lnTo>
                  <a:lnTo>
                    <a:pt x="6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ïṣļîḓé"/>
            <p:cNvSpPr/>
            <p:nvPr/>
          </p:nvSpPr>
          <p:spPr bwMode="auto">
            <a:xfrm>
              <a:off x="3440113" y="2790826"/>
              <a:ext cx="976313" cy="223838"/>
            </a:xfrm>
            <a:custGeom>
              <a:avLst/>
              <a:gdLst>
                <a:gd name="T0" fmla="*/ 615 w 615"/>
                <a:gd name="T1" fmla="*/ 0 h 141"/>
                <a:gd name="T2" fmla="*/ 31 w 615"/>
                <a:gd name="T3" fmla="*/ 73 h 141"/>
                <a:gd name="T4" fmla="*/ 0 w 615"/>
                <a:gd name="T5" fmla="*/ 141 h 141"/>
                <a:gd name="T6" fmla="*/ 27 w 615"/>
                <a:gd name="T7" fmla="*/ 137 h 141"/>
                <a:gd name="T8" fmla="*/ 31 w 615"/>
                <a:gd name="T9" fmla="*/ 73 h 141"/>
                <a:gd name="T10" fmla="*/ 615 w 615"/>
                <a:gd name="T11" fmla="*/ 0 h 141"/>
                <a:gd name="T12" fmla="*/ 615 w 615"/>
                <a:gd name="T13" fmla="*/ 0 h 141"/>
              </a:gdLst>
              <a:ahLst/>
              <a:cxnLst>
                <a:cxn ang="0">
                  <a:pos x="T0" y="T1"/>
                </a:cxn>
                <a:cxn ang="0">
                  <a:pos x="T2" y="T3"/>
                </a:cxn>
                <a:cxn ang="0">
                  <a:pos x="T4" y="T5"/>
                </a:cxn>
                <a:cxn ang="0">
                  <a:pos x="T6" y="T7"/>
                </a:cxn>
                <a:cxn ang="0">
                  <a:pos x="T8" y="T9"/>
                </a:cxn>
                <a:cxn ang="0">
                  <a:pos x="T10" y="T11"/>
                </a:cxn>
                <a:cxn ang="0">
                  <a:pos x="T12" y="T13"/>
                </a:cxn>
              </a:cxnLst>
              <a:rect l="0" t="0" r="r" b="b"/>
              <a:pathLst>
                <a:path w="615" h="141">
                  <a:moveTo>
                    <a:pt x="615" y="0"/>
                  </a:moveTo>
                  <a:lnTo>
                    <a:pt x="31" y="73"/>
                  </a:lnTo>
                  <a:lnTo>
                    <a:pt x="0" y="141"/>
                  </a:lnTo>
                  <a:lnTo>
                    <a:pt x="27" y="137"/>
                  </a:lnTo>
                  <a:lnTo>
                    <a:pt x="31" y="73"/>
                  </a:lnTo>
                  <a:lnTo>
                    <a:pt x="615" y="0"/>
                  </a:lnTo>
                  <a:lnTo>
                    <a:pt x="6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5" name="ï$1ïḓe"/>
            <p:cNvSpPr/>
            <p:nvPr/>
          </p:nvSpPr>
          <p:spPr bwMode="auto">
            <a:xfrm>
              <a:off x="3482975" y="2613026"/>
              <a:ext cx="2359025" cy="395288"/>
            </a:xfrm>
            <a:custGeom>
              <a:avLst/>
              <a:gdLst>
                <a:gd name="T0" fmla="*/ 1478 w 1486"/>
                <a:gd name="T1" fmla="*/ 0 h 249"/>
                <a:gd name="T2" fmla="*/ 1191 w 1486"/>
                <a:gd name="T3" fmla="*/ 35 h 249"/>
                <a:gd name="T4" fmla="*/ 1094 w 1486"/>
                <a:gd name="T5" fmla="*/ 48 h 249"/>
                <a:gd name="T6" fmla="*/ 819 w 1486"/>
                <a:gd name="T7" fmla="*/ 81 h 249"/>
                <a:gd name="T8" fmla="*/ 588 w 1486"/>
                <a:gd name="T9" fmla="*/ 112 h 249"/>
                <a:gd name="T10" fmla="*/ 4 w 1486"/>
                <a:gd name="T11" fmla="*/ 185 h 249"/>
                <a:gd name="T12" fmla="*/ 0 w 1486"/>
                <a:gd name="T13" fmla="*/ 249 h 249"/>
                <a:gd name="T14" fmla="*/ 1486 w 1486"/>
                <a:gd name="T15" fmla="*/ 64 h 249"/>
                <a:gd name="T16" fmla="*/ 1478 w 148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6" h="249">
                  <a:moveTo>
                    <a:pt x="1478" y="0"/>
                  </a:moveTo>
                  <a:lnTo>
                    <a:pt x="1191" y="35"/>
                  </a:lnTo>
                  <a:lnTo>
                    <a:pt x="1094" y="48"/>
                  </a:lnTo>
                  <a:lnTo>
                    <a:pt x="819" y="81"/>
                  </a:lnTo>
                  <a:lnTo>
                    <a:pt x="588" y="112"/>
                  </a:lnTo>
                  <a:lnTo>
                    <a:pt x="4" y="185"/>
                  </a:lnTo>
                  <a:lnTo>
                    <a:pt x="0" y="249"/>
                  </a:lnTo>
                  <a:lnTo>
                    <a:pt x="1486" y="64"/>
                  </a:lnTo>
                  <a:lnTo>
                    <a:pt x="1478" y="0"/>
                  </a:lnTo>
                  <a:close/>
                </a:path>
              </a:pathLst>
            </a:custGeom>
            <a:solidFill>
              <a:srgbClr val="FFC9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6" name="î$lîdê"/>
            <p:cNvSpPr/>
            <p:nvPr/>
          </p:nvSpPr>
          <p:spPr bwMode="auto">
            <a:xfrm>
              <a:off x="3482975" y="2613026"/>
              <a:ext cx="2359025" cy="395288"/>
            </a:xfrm>
            <a:custGeom>
              <a:avLst/>
              <a:gdLst>
                <a:gd name="T0" fmla="*/ 1478 w 1486"/>
                <a:gd name="T1" fmla="*/ 0 h 249"/>
                <a:gd name="T2" fmla="*/ 1191 w 1486"/>
                <a:gd name="T3" fmla="*/ 35 h 249"/>
                <a:gd name="T4" fmla="*/ 1094 w 1486"/>
                <a:gd name="T5" fmla="*/ 48 h 249"/>
                <a:gd name="T6" fmla="*/ 819 w 1486"/>
                <a:gd name="T7" fmla="*/ 81 h 249"/>
                <a:gd name="T8" fmla="*/ 588 w 1486"/>
                <a:gd name="T9" fmla="*/ 112 h 249"/>
                <a:gd name="T10" fmla="*/ 4 w 1486"/>
                <a:gd name="T11" fmla="*/ 185 h 249"/>
                <a:gd name="T12" fmla="*/ 0 w 1486"/>
                <a:gd name="T13" fmla="*/ 249 h 249"/>
                <a:gd name="T14" fmla="*/ 1486 w 1486"/>
                <a:gd name="T15" fmla="*/ 64 h 249"/>
                <a:gd name="T16" fmla="*/ 1478 w 1486"/>
                <a:gd name="T17"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6" h="249">
                  <a:moveTo>
                    <a:pt x="1478" y="0"/>
                  </a:moveTo>
                  <a:lnTo>
                    <a:pt x="1191" y="35"/>
                  </a:lnTo>
                  <a:lnTo>
                    <a:pt x="1094" y="48"/>
                  </a:lnTo>
                  <a:lnTo>
                    <a:pt x="819" y="81"/>
                  </a:lnTo>
                  <a:lnTo>
                    <a:pt x="588" y="112"/>
                  </a:lnTo>
                  <a:lnTo>
                    <a:pt x="4" y="185"/>
                  </a:lnTo>
                  <a:lnTo>
                    <a:pt x="0" y="249"/>
                  </a:lnTo>
                  <a:lnTo>
                    <a:pt x="1486" y="64"/>
                  </a:lnTo>
                  <a:lnTo>
                    <a:pt x="14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7" name="í$ļîḓè"/>
            <p:cNvSpPr/>
            <p:nvPr/>
          </p:nvSpPr>
          <p:spPr bwMode="auto">
            <a:xfrm>
              <a:off x="3451225" y="3130551"/>
              <a:ext cx="20638" cy="101600"/>
            </a:xfrm>
            <a:custGeom>
              <a:avLst/>
              <a:gdLst>
                <a:gd name="T0" fmla="*/ 13 w 13"/>
                <a:gd name="T1" fmla="*/ 0 h 64"/>
                <a:gd name="T2" fmla="*/ 0 w 13"/>
                <a:gd name="T3" fmla="*/ 0 h 64"/>
                <a:gd name="T4" fmla="*/ 7 w 13"/>
                <a:gd name="T5" fmla="*/ 64 h 64"/>
                <a:gd name="T6" fmla="*/ 13 w 13"/>
                <a:gd name="T7" fmla="*/ 0 h 64"/>
              </a:gdLst>
              <a:ahLst/>
              <a:cxnLst>
                <a:cxn ang="0">
                  <a:pos x="T0" y="T1"/>
                </a:cxn>
                <a:cxn ang="0">
                  <a:pos x="T2" y="T3"/>
                </a:cxn>
                <a:cxn ang="0">
                  <a:pos x="T4" y="T5"/>
                </a:cxn>
                <a:cxn ang="0">
                  <a:pos x="T6" y="T7"/>
                </a:cxn>
              </a:cxnLst>
              <a:rect l="0" t="0" r="r" b="b"/>
              <a:pathLst>
                <a:path w="13" h="64">
                  <a:moveTo>
                    <a:pt x="13" y="0"/>
                  </a:moveTo>
                  <a:lnTo>
                    <a:pt x="0" y="0"/>
                  </a:lnTo>
                  <a:lnTo>
                    <a:pt x="7" y="64"/>
                  </a:lnTo>
                  <a:lnTo>
                    <a:pt x="13" y="0"/>
                  </a:lnTo>
                  <a:close/>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8" name="i$ļïḍê"/>
            <p:cNvSpPr/>
            <p:nvPr/>
          </p:nvSpPr>
          <p:spPr bwMode="auto">
            <a:xfrm>
              <a:off x="3451225" y="3130551"/>
              <a:ext cx="20638" cy="101600"/>
            </a:xfrm>
            <a:custGeom>
              <a:avLst/>
              <a:gdLst>
                <a:gd name="T0" fmla="*/ 13 w 13"/>
                <a:gd name="T1" fmla="*/ 0 h 64"/>
                <a:gd name="T2" fmla="*/ 0 w 13"/>
                <a:gd name="T3" fmla="*/ 0 h 64"/>
                <a:gd name="T4" fmla="*/ 7 w 13"/>
                <a:gd name="T5" fmla="*/ 64 h 64"/>
                <a:gd name="T6" fmla="*/ 13 w 13"/>
                <a:gd name="T7" fmla="*/ 0 h 64"/>
              </a:gdLst>
              <a:ahLst/>
              <a:cxnLst>
                <a:cxn ang="0">
                  <a:pos x="T0" y="T1"/>
                </a:cxn>
                <a:cxn ang="0">
                  <a:pos x="T2" y="T3"/>
                </a:cxn>
                <a:cxn ang="0">
                  <a:pos x="T4" y="T5"/>
                </a:cxn>
                <a:cxn ang="0">
                  <a:pos x="T6" y="T7"/>
                </a:cxn>
              </a:cxnLst>
              <a:rect l="0" t="0" r="r" b="b"/>
              <a:pathLst>
                <a:path w="13" h="64">
                  <a:moveTo>
                    <a:pt x="13" y="0"/>
                  </a:moveTo>
                  <a:lnTo>
                    <a:pt x="0" y="0"/>
                  </a:lnTo>
                  <a:lnTo>
                    <a:pt x="7" y="64"/>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9" name="iṩlîďe"/>
            <p:cNvSpPr/>
            <p:nvPr/>
          </p:nvSpPr>
          <p:spPr bwMode="auto">
            <a:xfrm>
              <a:off x="3462338" y="2822576"/>
              <a:ext cx="2411413" cy="409575"/>
            </a:xfrm>
            <a:custGeom>
              <a:avLst/>
              <a:gdLst>
                <a:gd name="T0" fmla="*/ 1510 w 1519"/>
                <a:gd name="T1" fmla="*/ 0 h 258"/>
                <a:gd name="T2" fmla="*/ 6 w 1519"/>
                <a:gd name="T3" fmla="*/ 194 h 258"/>
                <a:gd name="T4" fmla="*/ 0 w 1519"/>
                <a:gd name="T5" fmla="*/ 258 h 258"/>
                <a:gd name="T6" fmla="*/ 1519 w 1519"/>
                <a:gd name="T7" fmla="*/ 57 h 258"/>
                <a:gd name="T8" fmla="*/ 1510 w 1519"/>
                <a:gd name="T9" fmla="*/ 0 h 258"/>
              </a:gdLst>
              <a:ahLst/>
              <a:cxnLst>
                <a:cxn ang="0">
                  <a:pos x="T0" y="T1"/>
                </a:cxn>
                <a:cxn ang="0">
                  <a:pos x="T2" y="T3"/>
                </a:cxn>
                <a:cxn ang="0">
                  <a:pos x="T4" y="T5"/>
                </a:cxn>
                <a:cxn ang="0">
                  <a:pos x="T6" y="T7"/>
                </a:cxn>
                <a:cxn ang="0">
                  <a:pos x="T8" y="T9"/>
                </a:cxn>
              </a:cxnLst>
              <a:rect l="0" t="0" r="r" b="b"/>
              <a:pathLst>
                <a:path w="1519" h="258">
                  <a:moveTo>
                    <a:pt x="1510" y="0"/>
                  </a:moveTo>
                  <a:lnTo>
                    <a:pt x="6" y="194"/>
                  </a:lnTo>
                  <a:lnTo>
                    <a:pt x="0" y="258"/>
                  </a:lnTo>
                  <a:lnTo>
                    <a:pt x="1519" y="57"/>
                  </a:lnTo>
                  <a:lnTo>
                    <a:pt x="1510" y="0"/>
                  </a:lnTo>
                  <a:close/>
                </a:path>
              </a:pathLst>
            </a:custGeom>
            <a:solidFill>
              <a:srgbClr val="D39C0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ïSḷîďè"/>
            <p:cNvSpPr/>
            <p:nvPr/>
          </p:nvSpPr>
          <p:spPr bwMode="auto">
            <a:xfrm>
              <a:off x="3462338" y="2822576"/>
              <a:ext cx="2411413" cy="409575"/>
            </a:xfrm>
            <a:custGeom>
              <a:avLst/>
              <a:gdLst>
                <a:gd name="T0" fmla="*/ 1510 w 1519"/>
                <a:gd name="T1" fmla="*/ 0 h 258"/>
                <a:gd name="T2" fmla="*/ 6 w 1519"/>
                <a:gd name="T3" fmla="*/ 194 h 258"/>
                <a:gd name="T4" fmla="*/ 0 w 1519"/>
                <a:gd name="T5" fmla="*/ 258 h 258"/>
                <a:gd name="T6" fmla="*/ 1519 w 1519"/>
                <a:gd name="T7" fmla="*/ 57 h 258"/>
                <a:gd name="T8" fmla="*/ 1510 w 1519"/>
                <a:gd name="T9" fmla="*/ 0 h 258"/>
              </a:gdLst>
              <a:ahLst/>
              <a:cxnLst>
                <a:cxn ang="0">
                  <a:pos x="T0" y="T1"/>
                </a:cxn>
                <a:cxn ang="0">
                  <a:pos x="T2" y="T3"/>
                </a:cxn>
                <a:cxn ang="0">
                  <a:pos x="T4" y="T5"/>
                </a:cxn>
                <a:cxn ang="0">
                  <a:pos x="T6" y="T7"/>
                </a:cxn>
                <a:cxn ang="0">
                  <a:pos x="T8" y="T9"/>
                </a:cxn>
              </a:cxnLst>
              <a:rect l="0" t="0" r="r" b="b"/>
              <a:pathLst>
                <a:path w="1519" h="258">
                  <a:moveTo>
                    <a:pt x="1510" y="0"/>
                  </a:moveTo>
                  <a:lnTo>
                    <a:pt x="6" y="194"/>
                  </a:lnTo>
                  <a:lnTo>
                    <a:pt x="0" y="258"/>
                  </a:lnTo>
                  <a:lnTo>
                    <a:pt x="1519" y="57"/>
                  </a:lnTo>
                  <a:lnTo>
                    <a:pt x="15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1" name="ïSļidê"/>
            <p:cNvSpPr/>
            <p:nvPr/>
          </p:nvSpPr>
          <p:spPr bwMode="auto">
            <a:xfrm>
              <a:off x="3111500" y="2906713"/>
              <a:ext cx="420688" cy="363538"/>
            </a:xfrm>
            <a:custGeom>
              <a:avLst/>
              <a:gdLst>
                <a:gd name="T0" fmla="*/ 108 w 120"/>
                <a:gd name="T1" fmla="*/ 0 h 104"/>
                <a:gd name="T2" fmla="*/ 120 w 120"/>
                <a:gd name="T3" fmla="*/ 90 h 104"/>
                <a:gd name="T4" fmla="*/ 27 w 120"/>
                <a:gd name="T5" fmla="*/ 103 h 104"/>
                <a:gd name="T6" fmla="*/ 10 w 120"/>
                <a:gd name="T7" fmla="*/ 90 h 104"/>
                <a:gd name="T8" fmla="*/ 1 w 120"/>
                <a:gd name="T9" fmla="*/ 27 h 104"/>
                <a:gd name="T10" fmla="*/ 15 w 120"/>
                <a:gd name="T11" fmla="*/ 10 h 104"/>
                <a:gd name="T12" fmla="*/ 108 w 120"/>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20" h="104">
                  <a:moveTo>
                    <a:pt x="108" y="0"/>
                  </a:moveTo>
                  <a:cubicBezTo>
                    <a:pt x="120" y="90"/>
                    <a:pt x="120" y="90"/>
                    <a:pt x="120" y="90"/>
                  </a:cubicBezTo>
                  <a:cubicBezTo>
                    <a:pt x="27" y="103"/>
                    <a:pt x="27" y="103"/>
                    <a:pt x="27" y="103"/>
                  </a:cubicBezTo>
                  <a:cubicBezTo>
                    <a:pt x="19" y="104"/>
                    <a:pt x="11" y="98"/>
                    <a:pt x="10" y="90"/>
                  </a:cubicBezTo>
                  <a:cubicBezTo>
                    <a:pt x="1" y="27"/>
                    <a:pt x="1" y="27"/>
                    <a:pt x="1" y="27"/>
                  </a:cubicBezTo>
                  <a:cubicBezTo>
                    <a:pt x="0" y="19"/>
                    <a:pt x="6" y="11"/>
                    <a:pt x="15" y="10"/>
                  </a:cubicBezTo>
                  <a:lnTo>
                    <a:pt x="108" y="0"/>
                  </a:lnTo>
                  <a:close/>
                </a:path>
              </a:pathLst>
            </a:custGeom>
            <a:solidFill>
              <a:srgbClr val="6883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2" name="ïṩļïdé"/>
            <p:cNvSpPr/>
            <p:nvPr/>
          </p:nvSpPr>
          <p:spPr bwMode="auto">
            <a:xfrm>
              <a:off x="3073400" y="2895601"/>
              <a:ext cx="223838" cy="392113"/>
            </a:xfrm>
            <a:custGeom>
              <a:avLst/>
              <a:gdLst>
                <a:gd name="T0" fmla="*/ 108 w 141"/>
                <a:gd name="T1" fmla="*/ 0 h 247"/>
                <a:gd name="T2" fmla="*/ 141 w 141"/>
                <a:gd name="T3" fmla="*/ 240 h 247"/>
                <a:gd name="T4" fmla="*/ 35 w 141"/>
                <a:gd name="T5" fmla="*/ 247 h 247"/>
                <a:gd name="T6" fmla="*/ 0 w 141"/>
                <a:gd name="T7" fmla="*/ 27 h 247"/>
                <a:gd name="T8" fmla="*/ 108 w 141"/>
                <a:gd name="T9" fmla="*/ 0 h 247"/>
              </a:gdLst>
              <a:ahLst/>
              <a:cxnLst>
                <a:cxn ang="0">
                  <a:pos x="T0" y="T1"/>
                </a:cxn>
                <a:cxn ang="0">
                  <a:pos x="T2" y="T3"/>
                </a:cxn>
                <a:cxn ang="0">
                  <a:pos x="T4" y="T5"/>
                </a:cxn>
                <a:cxn ang="0">
                  <a:pos x="T6" y="T7"/>
                </a:cxn>
                <a:cxn ang="0">
                  <a:pos x="T8" y="T9"/>
                </a:cxn>
              </a:cxnLst>
              <a:rect l="0" t="0" r="r" b="b"/>
              <a:pathLst>
                <a:path w="141" h="247">
                  <a:moveTo>
                    <a:pt x="108" y="0"/>
                  </a:moveTo>
                  <a:lnTo>
                    <a:pt x="141" y="240"/>
                  </a:lnTo>
                  <a:lnTo>
                    <a:pt x="35" y="247"/>
                  </a:lnTo>
                  <a:lnTo>
                    <a:pt x="0" y="27"/>
                  </a:lnTo>
                  <a:lnTo>
                    <a:pt x="108" y="0"/>
                  </a:lnTo>
                  <a:close/>
                </a:path>
              </a:pathLst>
            </a:custGeom>
            <a:solidFill>
              <a:srgbClr val="C95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3" name="îśḻíḑé"/>
            <p:cNvSpPr/>
            <p:nvPr/>
          </p:nvSpPr>
          <p:spPr bwMode="auto">
            <a:xfrm>
              <a:off x="3311525" y="2881313"/>
              <a:ext cx="150813" cy="403225"/>
            </a:xfrm>
            <a:custGeom>
              <a:avLst/>
              <a:gdLst>
                <a:gd name="T0" fmla="*/ 0 w 95"/>
                <a:gd name="T1" fmla="*/ 7 h 254"/>
                <a:gd name="T2" fmla="*/ 35 w 95"/>
                <a:gd name="T3" fmla="*/ 254 h 254"/>
                <a:gd name="T4" fmla="*/ 95 w 95"/>
                <a:gd name="T5" fmla="*/ 249 h 254"/>
                <a:gd name="T6" fmla="*/ 59 w 95"/>
                <a:gd name="T7" fmla="*/ 0 h 254"/>
                <a:gd name="T8" fmla="*/ 51 w 95"/>
                <a:gd name="T9" fmla="*/ 3 h 254"/>
                <a:gd name="T10" fmla="*/ 84 w 95"/>
                <a:gd name="T11" fmla="*/ 243 h 254"/>
                <a:gd name="T12" fmla="*/ 42 w 95"/>
                <a:gd name="T13" fmla="*/ 245 h 254"/>
                <a:gd name="T14" fmla="*/ 9 w 95"/>
                <a:gd name="T15" fmla="*/ 5 h 254"/>
                <a:gd name="T16" fmla="*/ 0 w 95"/>
                <a:gd name="T17" fmla="*/ 7 h 254"/>
                <a:gd name="T18" fmla="*/ 0 w 95"/>
                <a:gd name="T19" fmla="*/ 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254">
                  <a:moveTo>
                    <a:pt x="0" y="7"/>
                  </a:moveTo>
                  <a:lnTo>
                    <a:pt x="35" y="254"/>
                  </a:lnTo>
                  <a:lnTo>
                    <a:pt x="95" y="249"/>
                  </a:lnTo>
                  <a:lnTo>
                    <a:pt x="59" y="0"/>
                  </a:lnTo>
                  <a:lnTo>
                    <a:pt x="51" y="3"/>
                  </a:lnTo>
                  <a:lnTo>
                    <a:pt x="84" y="243"/>
                  </a:lnTo>
                  <a:lnTo>
                    <a:pt x="42" y="245"/>
                  </a:lnTo>
                  <a:lnTo>
                    <a:pt x="9" y="5"/>
                  </a:lnTo>
                  <a:lnTo>
                    <a:pt x="0" y="7"/>
                  </a:lnTo>
                  <a:lnTo>
                    <a:pt x="0" y="7"/>
                  </a:lnTo>
                  <a:close/>
                </a:path>
              </a:pathLst>
            </a:custGeom>
            <a:solidFill>
              <a:srgbClr val="506D7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i$ḷiḓè"/>
            <p:cNvSpPr/>
            <p:nvPr/>
          </p:nvSpPr>
          <p:spPr bwMode="auto">
            <a:xfrm>
              <a:off x="5794375" y="2703513"/>
              <a:ext cx="122238" cy="130175"/>
            </a:xfrm>
            <a:custGeom>
              <a:avLst/>
              <a:gdLst>
                <a:gd name="T0" fmla="*/ 22 w 35"/>
                <a:gd name="T1" fmla="*/ 35 h 37"/>
                <a:gd name="T2" fmla="*/ 2 w 35"/>
                <a:gd name="T3" fmla="*/ 23 h 37"/>
                <a:gd name="T4" fmla="*/ 13 w 35"/>
                <a:gd name="T5" fmla="*/ 3 h 37"/>
                <a:gd name="T6" fmla="*/ 32 w 35"/>
                <a:gd name="T7" fmla="*/ 15 h 37"/>
                <a:gd name="T8" fmla="*/ 22 w 35"/>
                <a:gd name="T9" fmla="*/ 35 h 37"/>
              </a:gdLst>
              <a:ahLst/>
              <a:cxnLst>
                <a:cxn ang="0">
                  <a:pos x="T0" y="T1"/>
                </a:cxn>
                <a:cxn ang="0">
                  <a:pos x="T2" y="T3"/>
                </a:cxn>
                <a:cxn ang="0">
                  <a:pos x="T4" y="T5"/>
                </a:cxn>
                <a:cxn ang="0">
                  <a:pos x="T6" y="T7"/>
                </a:cxn>
                <a:cxn ang="0">
                  <a:pos x="T8" y="T9"/>
                </a:cxn>
              </a:cxnLst>
              <a:rect l="0" t="0" r="r" b="b"/>
              <a:pathLst>
                <a:path w="35" h="37">
                  <a:moveTo>
                    <a:pt x="22" y="35"/>
                  </a:moveTo>
                  <a:cubicBezTo>
                    <a:pt x="14" y="37"/>
                    <a:pt x="5" y="32"/>
                    <a:pt x="2" y="23"/>
                  </a:cubicBezTo>
                  <a:cubicBezTo>
                    <a:pt x="0" y="14"/>
                    <a:pt x="5" y="5"/>
                    <a:pt x="13" y="3"/>
                  </a:cubicBezTo>
                  <a:cubicBezTo>
                    <a:pt x="21" y="0"/>
                    <a:pt x="30" y="6"/>
                    <a:pt x="32" y="15"/>
                  </a:cubicBezTo>
                  <a:cubicBezTo>
                    <a:pt x="35" y="23"/>
                    <a:pt x="30" y="32"/>
                    <a:pt x="22" y="35"/>
                  </a:cubicBez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ïSľiďe"/>
            <p:cNvSpPr/>
            <p:nvPr/>
          </p:nvSpPr>
          <p:spPr bwMode="auto">
            <a:xfrm>
              <a:off x="5815013" y="2816226"/>
              <a:ext cx="107950" cy="100013"/>
            </a:xfrm>
            <a:custGeom>
              <a:avLst/>
              <a:gdLst>
                <a:gd name="T0" fmla="*/ 19 w 31"/>
                <a:gd name="T1" fmla="*/ 27 h 29"/>
                <a:gd name="T2" fmla="*/ 2 w 31"/>
                <a:gd name="T3" fmla="*/ 19 h 29"/>
                <a:gd name="T4" fmla="*/ 12 w 31"/>
                <a:gd name="T5" fmla="*/ 2 h 29"/>
                <a:gd name="T6" fmla="*/ 29 w 31"/>
                <a:gd name="T7" fmla="*/ 11 h 29"/>
                <a:gd name="T8" fmla="*/ 19 w 31"/>
                <a:gd name="T9" fmla="*/ 27 h 29"/>
              </a:gdLst>
              <a:ahLst/>
              <a:cxnLst>
                <a:cxn ang="0">
                  <a:pos x="T0" y="T1"/>
                </a:cxn>
                <a:cxn ang="0">
                  <a:pos x="T2" y="T3"/>
                </a:cxn>
                <a:cxn ang="0">
                  <a:pos x="T4" y="T5"/>
                </a:cxn>
                <a:cxn ang="0">
                  <a:pos x="T6" y="T7"/>
                </a:cxn>
                <a:cxn ang="0">
                  <a:pos x="T8" y="T9"/>
                </a:cxn>
              </a:cxnLst>
              <a:rect l="0" t="0" r="r" b="b"/>
              <a:pathLst>
                <a:path w="31" h="29">
                  <a:moveTo>
                    <a:pt x="19" y="27"/>
                  </a:moveTo>
                  <a:cubicBezTo>
                    <a:pt x="11" y="29"/>
                    <a:pt x="4" y="25"/>
                    <a:pt x="2" y="19"/>
                  </a:cubicBezTo>
                  <a:cubicBezTo>
                    <a:pt x="0" y="12"/>
                    <a:pt x="4" y="4"/>
                    <a:pt x="12" y="2"/>
                  </a:cubicBezTo>
                  <a:cubicBezTo>
                    <a:pt x="19" y="0"/>
                    <a:pt x="27" y="4"/>
                    <a:pt x="29" y="11"/>
                  </a:cubicBezTo>
                  <a:cubicBezTo>
                    <a:pt x="31" y="18"/>
                    <a:pt x="26" y="25"/>
                    <a:pt x="19" y="27"/>
                  </a:cubicBez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6" name="iṣľiḑé"/>
            <p:cNvSpPr/>
            <p:nvPr/>
          </p:nvSpPr>
          <p:spPr bwMode="auto">
            <a:xfrm>
              <a:off x="5780088" y="2606676"/>
              <a:ext cx="111125" cy="114300"/>
            </a:xfrm>
            <a:custGeom>
              <a:avLst/>
              <a:gdLst>
                <a:gd name="T0" fmla="*/ 20 w 32"/>
                <a:gd name="T1" fmla="*/ 31 h 33"/>
                <a:gd name="T2" fmla="*/ 2 w 32"/>
                <a:gd name="T3" fmla="*/ 21 h 33"/>
                <a:gd name="T4" fmla="*/ 12 w 32"/>
                <a:gd name="T5" fmla="*/ 2 h 33"/>
                <a:gd name="T6" fmla="*/ 29 w 32"/>
                <a:gd name="T7" fmla="*/ 13 h 33"/>
                <a:gd name="T8" fmla="*/ 20 w 32"/>
                <a:gd name="T9" fmla="*/ 31 h 33"/>
              </a:gdLst>
              <a:ahLst/>
              <a:cxnLst>
                <a:cxn ang="0">
                  <a:pos x="T0" y="T1"/>
                </a:cxn>
                <a:cxn ang="0">
                  <a:pos x="T2" y="T3"/>
                </a:cxn>
                <a:cxn ang="0">
                  <a:pos x="T4" y="T5"/>
                </a:cxn>
                <a:cxn ang="0">
                  <a:pos x="T6" y="T7"/>
                </a:cxn>
                <a:cxn ang="0">
                  <a:pos x="T8" y="T9"/>
                </a:cxn>
              </a:cxnLst>
              <a:rect l="0" t="0" r="r" b="b"/>
              <a:pathLst>
                <a:path w="32" h="33">
                  <a:moveTo>
                    <a:pt x="20" y="31"/>
                  </a:moveTo>
                  <a:cubicBezTo>
                    <a:pt x="13" y="33"/>
                    <a:pt x="5" y="29"/>
                    <a:pt x="2" y="21"/>
                  </a:cubicBezTo>
                  <a:cubicBezTo>
                    <a:pt x="0" y="13"/>
                    <a:pt x="4" y="4"/>
                    <a:pt x="12" y="2"/>
                  </a:cubicBezTo>
                  <a:cubicBezTo>
                    <a:pt x="19" y="0"/>
                    <a:pt x="27" y="5"/>
                    <a:pt x="29" y="13"/>
                  </a:cubicBezTo>
                  <a:cubicBezTo>
                    <a:pt x="32" y="21"/>
                    <a:pt x="28" y="29"/>
                    <a:pt x="20" y="31"/>
                  </a:cubicBezTo>
                  <a:close/>
                </a:path>
              </a:pathLst>
            </a:custGeom>
            <a:solidFill>
              <a:srgbClr val="EE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îṧ1ïďê"/>
            <p:cNvSpPr/>
            <p:nvPr/>
          </p:nvSpPr>
          <p:spPr bwMode="auto">
            <a:xfrm>
              <a:off x="3957638" y="3867151"/>
              <a:ext cx="895350" cy="1703388"/>
            </a:xfrm>
            <a:custGeom>
              <a:avLst/>
              <a:gdLst>
                <a:gd name="T0" fmla="*/ 41 w 256"/>
                <a:gd name="T1" fmla="*/ 335 h 487"/>
                <a:gd name="T2" fmla="*/ 77 w 256"/>
                <a:gd name="T3" fmla="*/ 151 h 487"/>
                <a:gd name="T4" fmla="*/ 84 w 256"/>
                <a:gd name="T5" fmla="*/ 92 h 487"/>
                <a:gd name="T6" fmla="*/ 95 w 256"/>
                <a:gd name="T7" fmla="*/ 20 h 487"/>
                <a:gd name="T8" fmla="*/ 130 w 256"/>
                <a:gd name="T9" fmla="*/ 6 h 487"/>
                <a:gd name="T10" fmla="*/ 213 w 256"/>
                <a:gd name="T11" fmla="*/ 4 h 487"/>
                <a:gd name="T12" fmla="*/ 221 w 256"/>
                <a:gd name="T13" fmla="*/ 3 h 487"/>
                <a:gd name="T14" fmla="*/ 243 w 256"/>
                <a:gd name="T15" fmla="*/ 9 h 487"/>
                <a:gd name="T16" fmla="*/ 250 w 256"/>
                <a:gd name="T17" fmla="*/ 46 h 487"/>
                <a:gd name="T18" fmla="*/ 241 w 256"/>
                <a:gd name="T19" fmla="*/ 344 h 487"/>
                <a:gd name="T20" fmla="*/ 243 w 256"/>
                <a:gd name="T21" fmla="*/ 469 h 487"/>
                <a:gd name="T22" fmla="*/ 232 w 256"/>
                <a:gd name="T23" fmla="*/ 486 h 487"/>
                <a:gd name="T24" fmla="*/ 215 w 256"/>
                <a:gd name="T25" fmla="*/ 484 h 487"/>
                <a:gd name="T26" fmla="*/ 197 w 256"/>
                <a:gd name="T27" fmla="*/ 453 h 487"/>
                <a:gd name="T28" fmla="*/ 188 w 256"/>
                <a:gd name="T29" fmla="*/ 413 h 487"/>
                <a:gd name="T30" fmla="*/ 180 w 256"/>
                <a:gd name="T31" fmla="*/ 338 h 487"/>
                <a:gd name="T32" fmla="*/ 177 w 256"/>
                <a:gd name="T33" fmla="*/ 115 h 487"/>
                <a:gd name="T34" fmla="*/ 154 w 256"/>
                <a:gd name="T35" fmla="*/ 240 h 487"/>
                <a:gd name="T36" fmla="*/ 99 w 256"/>
                <a:gd name="T37" fmla="*/ 367 h 487"/>
                <a:gd name="T38" fmla="*/ 63 w 256"/>
                <a:gd name="T39" fmla="*/ 434 h 487"/>
                <a:gd name="T40" fmla="*/ 43 w 256"/>
                <a:gd name="T41" fmla="*/ 467 h 487"/>
                <a:gd name="T42" fmla="*/ 20 w 256"/>
                <a:gd name="T43" fmla="*/ 486 h 487"/>
                <a:gd name="T44" fmla="*/ 4 w 256"/>
                <a:gd name="T45" fmla="*/ 486 h 487"/>
                <a:gd name="T46" fmla="*/ 0 w 256"/>
                <a:gd name="T47" fmla="*/ 484 h 487"/>
                <a:gd name="T48" fmla="*/ 0 w 256"/>
                <a:gd name="T49" fmla="*/ 481 h 487"/>
                <a:gd name="T50" fmla="*/ 22 w 256"/>
                <a:gd name="T51" fmla="*/ 410 h 487"/>
                <a:gd name="T52" fmla="*/ 41 w 256"/>
                <a:gd name="T53" fmla="*/ 335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6" h="487">
                  <a:moveTo>
                    <a:pt x="41" y="335"/>
                  </a:moveTo>
                  <a:cubicBezTo>
                    <a:pt x="55" y="274"/>
                    <a:pt x="69" y="213"/>
                    <a:pt x="77" y="151"/>
                  </a:cubicBezTo>
                  <a:cubicBezTo>
                    <a:pt x="79" y="131"/>
                    <a:pt x="82" y="112"/>
                    <a:pt x="84" y="92"/>
                  </a:cubicBezTo>
                  <a:cubicBezTo>
                    <a:pt x="87" y="70"/>
                    <a:pt x="91" y="50"/>
                    <a:pt x="95" y="20"/>
                  </a:cubicBezTo>
                  <a:cubicBezTo>
                    <a:pt x="97" y="9"/>
                    <a:pt x="119" y="9"/>
                    <a:pt x="130" y="6"/>
                  </a:cubicBezTo>
                  <a:cubicBezTo>
                    <a:pt x="157" y="0"/>
                    <a:pt x="185" y="3"/>
                    <a:pt x="213" y="4"/>
                  </a:cubicBezTo>
                  <a:cubicBezTo>
                    <a:pt x="215" y="4"/>
                    <a:pt x="218" y="4"/>
                    <a:pt x="221" y="3"/>
                  </a:cubicBezTo>
                  <a:cubicBezTo>
                    <a:pt x="229" y="3"/>
                    <a:pt x="238" y="2"/>
                    <a:pt x="243" y="9"/>
                  </a:cubicBezTo>
                  <a:cubicBezTo>
                    <a:pt x="250" y="18"/>
                    <a:pt x="250" y="35"/>
                    <a:pt x="250" y="46"/>
                  </a:cubicBezTo>
                  <a:cubicBezTo>
                    <a:pt x="256" y="145"/>
                    <a:pt x="244" y="245"/>
                    <a:pt x="241" y="344"/>
                  </a:cubicBezTo>
                  <a:cubicBezTo>
                    <a:pt x="240" y="386"/>
                    <a:pt x="241" y="427"/>
                    <a:pt x="243" y="469"/>
                  </a:cubicBezTo>
                  <a:cubicBezTo>
                    <a:pt x="243" y="477"/>
                    <a:pt x="241" y="485"/>
                    <a:pt x="232" y="486"/>
                  </a:cubicBezTo>
                  <a:cubicBezTo>
                    <a:pt x="228" y="487"/>
                    <a:pt x="219" y="486"/>
                    <a:pt x="215" y="484"/>
                  </a:cubicBezTo>
                  <a:cubicBezTo>
                    <a:pt x="206" y="479"/>
                    <a:pt x="200" y="462"/>
                    <a:pt x="197" y="453"/>
                  </a:cubicBezTo>
                  <a:cubicBezTo>
                    <a:pt x="193" y="440"/>
                    <a:pt x="191" y="427"/>
                    <a:pt x="188" y="413"/>
                  </a:cubicBezTo>
                  <a:cubicBezTo>
                    <a:pt x="184" y="389"/>
                    <a:pt x="182" y="364"/>
                    <a:pt x="180" y="338"/>
                  </a:cubicBezTo>
                  <a:cubicBezTo>
                    <a:pt x="175" y="257"/>
                    <a:pt x="171" y="204"/>
                    <a:pt x="177" y="115"/>
                  </a:cubicBezTo>
                  <a:cubicBezTo>
                    <a:pt x="168" y="163"/>
                    <a:pt x="169" y="194"/>
                    <a:pt x="154" y="240"/>
                  </a:cubicBezTo>
                  <a:cubicBezTo>
                    <a:pt x="140" y="284"/>
                    <a:pt x="120" y="326"/>
                    <a:pt x="99" y="367"/>
                  </a:cubicBezTo>
                  <a:cubicBezTo>
                    <a:pt x="87" y="389"/>
                    <a:pt x="76" y="412"/>
                    <a:pt x="63" y="434"/>
                  </a:cubicBezTo>
                  <a:cubicBezTo>
                    <a:pt x="57" y="445"/>
                    <a:pt x="50" y="456"/>
                    <a:pt x="43" y="467"/>
                  </a:cubicBezTo>
                  <a:cubicBezTo>
                    <a:pt x="37" y="476"/>
                    <a:pt x="32" y="485"/>
                    <a:pt x="20" y="486"/>
                  </a:cubicBezTo>
                  <a:cubicBezTo>
                    <a:pt x="14" y="487"/>
                    <a:pt x="9" y="486"/>
                    <a:pt x="4" y="486"/>
                  </a:cubicBezTo>
                  <a:cubicBezTo>
                    <a:pt x="2" y="486"/>
                    <a:pt x="1" y="485"/>
                    <a:pt x="0" y="484"/>
                  </a:cubicBezTo>
                  <a:cubicBezTo>
                    <a:pt x="0" y="483"/>
                    <a:pt x="0" y="482"/>
                    <a:pt x="0" y="481"/>
                  </a:cubicBezTo>
                  <a:cubicBezTo>
                    <a:pt x="4" y="457"/>
                    <a:pt x="16" y="433"/>
                    <a:pt x="22" y="410"/>
                  </a:cubicBezTo>
                  <a:cubicBezTo>
                    <a:pt x="29" y="385"/>
                    <a:pt x="35" y="360"/>
                    <a:pt x="41" y="335"/>
                  </a:cubicBezTo>
                </a:path>
              </a:pathLst>
            </a:custGeom>
            <a:solidFill>
              <a:srgbClr val="4266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íSľîďé"/>
            <p:cNvSpPr/>
            <p:nvPr/>
          </p:nvSpPr>
          <p:spPr bwMode="auto">
            <a:xfrm>
              <a:off x="4233863" y="3916363"/>
              <a:ext cx="171450" cy="195263"/>
            </a:xfrm>
            <a:custGeom>
              <a:avLst/>
              <a:gdLst>
                <a:gd name="T0" fmla="*/ 6 w 49"/>
                <a:gd name="T1" fmla="*/ 8 h 56"/>
                <a:gd name="T2" fmla="*/ 11 w 49"/>
                <a:gd name="T3" fmla="*/ 5 h 56"/>
                <a:gd name="T4" fmla="*/ 22 w 49"/>
                <a:gd name="T5" fmla="*/ 2 h 56"/>
                <a:gd name="T6" fmla="*/ 31 w 49"/>
                <a:gd name="T7" fmla="*/ 11 h 56"/>
                <a:gd name="T8" fmla="*/ 40 w 49"/>
                <a:gd name="T9" fmla="*/ 32 h 56"/>
                <a:gd name="T10" fmla="*/ 40 w 49"/>
                <a:gd name="T11" fmla="*/ 51 h 56"/>
                <a:gd name="T12" fmla="*/ 25 w 49"/>
                <a:gd name="T13" fmla="*/ 56 h 56"/>
                <a:gd name="T14" fmla="*/ 22 w 49"/>
                <a:gd name="T15" fmla="*/ 56 h 56"/>
                <a:gd name="T16" fmla="*/ 20 w 49"/>
                <a:gd name="T17" fmla="*/ 54 h 56"/>
                <a:gd name="T18" fmla="*/ 9 w 49"/>
                <a:gd name="T19" fmla="*/ 39 h 56"/>
                <a:gd name="T20" fmla="*/ 1 w 49"/>
                <a:gd name="T21" fmla="*/ 16 h 56"/>
                <a:gd name="T22" fmla="*/ 3 w 49"/>
                <a:gd name="T23" fmla="*/ 11 h 56"/>
                <a:gd name="T24" fmla="*/ 6 w 49"/>
                <a:gd name="T2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6">
                  <a:moveTo>
                    <a:pt x="6" y="8"/>
                  </a:moveTo>
                  <a:cubicBezTo>
                    <a:pt x="8" y="7"/>
                    <a:pt x="9" y="6"/>
                    <a:pt x="11" y="5"/>
                  </a:cubicBezTo>
                  <a:cubicBezTo>
                    <a:pt x="15" y="4"/>
                    <a:pt x="18" y="3"/>
                    <a:pt x="22" y="2"/>
                  </a:cubicBezTo>
                  <a:cubicBezTo>
                    <a:pt x="30" y="0"/>
                    <a:pt x="30" y="5"/>
                    <a:pt x="31" y="11"/>
                  </a:cubicBezTo>
                  <a:cubicBezTo>
                    <a:pt x="33" y="18"/>
                    <a:pt x="38" y="25"/>
                    <a:pt x="40" y="32"/>
                  </a:cubicBezTo>
                  <a:cubicBezTo>
                    <a:pt x="43" y="40"/>
                    <a:pt x="49" y="46"/>
                    <a:pt x="40" y="51"/>
                  </a:cubicBezTo>
                  <a:cubicBezTo>
                    <a:pt x="36" y="54"/>
                    <a:pt x="31" y="56"/>
                    <a:pt x="25" y="56"/>
                  </a:cubicBezTo>
                  <a:cubicBezTo>
                    <a:pt x="24" y="56"/>
                    <a:pt x="23" y="56"/>
                    <a:pt x="22" y="56"/>
                  </a:cubicBezTo>
                  <a:cubicBezTo>
                    <a:pt x="22" y="55"/>
                    <a:pt x="21" y="55"/>
                    <a:pt x="20" y="54"/>
                  </a:cubicBezTo>
                  <a:cubicBezTo>
                    <a:pt x="16" y="49"/>
                    <a:pt x="13" y="44"/>
                    <a:pt x="9" y="39"/>
                  </a:cubicBezTo>
                  <a:cubicBezTo>
                    <a:pt x="4" y="32"/>
                    <a:pt x="0" y="25"/>
                    <a:pt x="1" y="16"/>
                  </a:cubicBezTo>
                  <a:cubicBezTo>
                    <a:pt x="2" y="14"/>
                    <a:pt x="2" y="13"/>
                    <a:pt x="3" y="11"/>
                  </a:cubicBezTo>
                  <a:cubicBezTo>
                    <a:pt x="4" y="10"/>
                    <a:pt x="5" y="9"/>
                    <a:pt x="6" y="8"/>
                  </a:cubicBezTo>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iṥľíḍé"/>
            <p:cNvSpPr/>
            <p:nvPr/>
          </p:nvSpPr>
          <p:spPr bwMode="auto">
            <a:xfrm>
              <a:off x="4262438" y="4003676"/>
              <a:ext cx="188913" cy="122238"/>
            </a:xfrm>
            <a:custGeom>
              <a:avLst/>
              <a:gdLst>
                <a:gd name="T0" fmla="*/ 3 w 54"/>
                <a:gd name="T1" fmla="*/ 34 h 35"/>
                <a:gd name="T2" fmla="*/ 34 w 54"/>
                <a:gd name="T3" fmla="*/ 29 h 35"/>
                <a:gd name="T4" fmla="*/ 53 w 54"/>
                <a:gd name="T5" fmla="*/ 5 h 35"/>
                <a:gd name="T6" fmla="*/ 50 w 54"/>
                <a:gd name="T7" fmla="*/ 3 h 35"/>
                <a:gd name="T8" fmla="*/ 31 w 54"/>
                <a:gd name="T9" fmla="*/ 25 h 35"/>
                <a:gd name="T10" fmla="*/ 3 w 54"/>
                <a:gd name="T11" fmla="*/ 30 h 35"/>
                <a:gd name="T12" fmla="*/ 3 w 54"/>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54" h="35">
                  <a:moveTo>
                    <a:pt x="3" y="34"/>
                  </a:moveTo>
                  <a:cubicBezTo>
                    <a:pt x="14" y="35"/>
                    <a:pt x="24" y="35"/>
                    <a:pt x="34" y="29"/>
                  </a:cubicBezTo>
                  <a:cubicBezTo>
                    <a:pt x="43" y="23"/>
                    <a:pt x="49" y="14"/>
                    <a:pt x="53" y="5"/>
                  </a:cubicBezTo>
                  <a:cubicBezTo>
                    <a:pt x="54" y="2"/>
                    <a:pt x="51" y="0"/>
                    <a:pt x="50" y="3"/>
                  </a:cubicBezTo>
                  <a:cubicBezTo>
                    <a:pt x="46" y="12"/>
                    <a:pt x="40" y="20"/>
                    <a:pt x="31" y="25"/>
                  </a:cubicBezTo>
                  <a:cubicBezTo>
                    <a:pt x="23" y="31"/>
                    <a:pt x="13" y="31"/>
                    <a:pt x="3" y="30"/>
                  </a:cubicBezTo>
                  <a:cubicBezTo>
                    <a:pt x="0" y="30"/>
                    <a:pt x="0" y="34"/>
                    <a:pt x="3" y="34"/>
                  </a:cubicBezTo>
                </a:path>
              </a:pathLst>
            </a:custGeom>
            <a:solidFill>
              <a:srgbClr val="4C83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0" name="îṧlíḍe"/>
            <p:cNvSpPr/>
            <p:nvPr/>
          </p:nvSpPr>
          <p:spPr bwMode="auto">
            <a:xfrm>
              <a:off x="4710113" y="4000501"/>
              <a:ext cx="128588" cy="195263"/>
            </a:xfrm>
            <a:custGeom>
              <a:avLst/>
              <a:gdLst>
                <a:gd name="T0" fmla="*/ 34 w 37"/>
                <a:gd name="T1" fmla="*/ 50 h 56"/>
                <a:gd name="T2" fmla="*/ 5 w 37"/>
                <a:gd name="T3" fmla="*/ 2 h 56"/>
                <a:gd name="T4" fmla="*/ 1 w 37"/>
                <a:gd name="T5" fmla="*/ 3 h 56"/>
                <a:gd name="T6" fmla="*/ 13 w 37"/>
                <a:gd name="T7" fmla="*/ 44 h 56"/>
                <a:gd name="T8" fmla="*/ 35 w 37"/>
                <a:gd name="T9" fmla="*/ 54 h 56"/>
                <a:gd name="T10" fmla="*/ 34 w 37"/>
                <a:gd name="T11" fmla="*/ 50 h 56"/>
              </a:gdLst>
              <a:ahLst/>
              <a:cxnLst>
                <a:cxn ang="0">
                  <a:pos x="T0" y="T1"/>
                </a:cxn>
                <a:cxn ang="0">
                  <a:pos x="T2" y="T3"/>
                </a:cxn>
                <a:cxn ang="0">
                  <a:pos x="T4" y="T5"/>
                </a:cxn>
                <a:cxn ang="0">
                  <a:pos x="T6" y="T7"/>
                </a:cxn>
                <a:cxn ang="0">
                  <a:pos x="T8" y="T9"/>
                </a:cxn>
                <a:cxn ang="0">
                  <a:pos x="T10" y="T11"/>
                </a:cxn>
              </a:cxnLst>
              <a:rect l="0" t="0" r="r" b="b"/>
              <a:pathLst>
                <a:path w="37" h="56">
                  <a:moveTo>
                    <a:pt x="34" y="50"/>
                  </a:moveTo>
                  <a:cubicBezTo>
                    <a:pt x="11" y="54"/>
                    <a:pt x="7" y="18"/>
                    <a:pt x="5" y="2"/>
                  </a:cubicBezTo>
                  <a:cubicBezTo>
                    <a:pt x="4" y="0"/>
                    <a:pt x="0" y="1"/>
                    <a:pt x="1" y="3"/>
                  </a:cubicBezTo>
                  <a:cubicBezTo>
                    <a:pt x="3" y="17"/>
                    <a:pt x="6" y="32"/>
                    <a:pt x="13" y="44"/>
                  </a:cubicBezTo>
                  <a:cubicBezTo>
                    <a:pt x="18" y="53"/>
                    <a:pt x="25" y="56"/>
                    <a:pt x="35" y="54"/>
                  </a:cubicBezTo>
                  <a:cubicBezTo>
                    <a:pt x="37" y="54"/>
                    <a:pt x="36" y="50"/>
                    <a:pt x="34" y="50"/>
                  </a:cubicBezTo>
                </a:path>
              </a:pathLst>
            </a:custGeom>
            <a:solidFill>
              <a:srgbClr val="4C83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1" name="íŝļîďè"/>
            <p:cNvSpPr/>
            <p:nvPr/>
          </p:nvSpPr>
          <p:spPr bwMode="auto">
            <a:xfrm>
              <a:off x="4291013" y="3875088"/>
              <a:ext cx="411163" cy="1666875"/>
            </a:xfrm>
            <a:custGeom>
              <a:avLst/>
              <a:gdLst>
                <a:gd name="T0" fmla="*/ 107 w 118"/>
                <a:gd name="T1" fmla="*/ 464 h 477"/>
                <a:gd name="T2" fmla="*/ 107 w 118"/>
                <a:gd name="T3" fmla="*/ 465 h 477"/>
                <a:gd name="T4" fmla="*/ 114 w 118"/>
                <a:gd name="T5" fmla="*/ 477 h 477"/>
                <a:gd name="T6" fmla="*/ 114 w 118"/>
                <a:gd name="T7" fmla="*/ 477 h 477"/>
                <a:gd name="T8" fmla="*/ 107 w 118"/>
                <a:gd name="T9" fmla="*/ 464 h 477"/>
                <a:gd name="T10" fmla="*/ 118 w 118"/>
                <a:gd name="T11" fmla="*/ 2 h 477"/>
                <a:gd name="T12" fmla="*/ 117 w 118"/>
                <a:gd name="T13" fmla="*/ 2 h 477"/>
                <a:gd name="T14" fmla="*/ 118 w 118"/>
                <a:gd name="T15" fmla="*/ 2 h 477"/>
                <a:gd name="T16" fmla="*/ 118 w 118"/>
                <a:gd name="T17" fmla="*/ 2 h 477"/>
                <a:gd name="T18" fmla="*/ 118 w 118"/>
                <a:gd name="T19" fmla="*/ 2 h 477"/>
                <a:gd name="T20" fmla="*/ 73 w 118"/>
                <a:gd name="T21" fmla="*/ 0 h 477"/>
                <a:gd name="T22" fmla="*/ 35 w 118"/>
                <a:gd name="T23" fmla="*/ 4 h 477"/>
                <a:gd name="T24" fmla="*/ 0 w 118"/>
                <a:gd name="T25" fmla="*/ 15 h 477"/>
                <a:gd name="T26" fmla="*/ 1 w 118"/>
                <a:gd name="T27" fmla="*/ 15 h 477"/>
                <a:gd name="T28" fmla="*/ 35 w 118"/>
                <a:gd name="T29" fmla="*/ 4 h 477"/>
                <a:gd name="T30" fmla="*/ 74 w 118"/>
                <a:gd name="T31" fmla="*/ 0 h 477"/>
                <a:gd name="T32" fmla="*/ 73 w 118"/>
                <a:gd name="T33"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477">
                  <a:moveTo>
                    <a:pt x="107" y="464"/>
                  </a:moveTo>
                  <a:cubicBezTo>
                    <a:pt x="107" y="464"/>
                    <a:pt x="107" y="464"/>
                    <a:pt x="107" y="465"/>
                  </a:cubicBezTo>
                  <a:cubicBezTo>
                    <a:pt x="109" y="469"/>
                    <a:pt x="111" y="474"/>
                    <a:pt x="114" y="477"/>
                  </a:cubicBezTo>
                  <a:cubicBezTo>
                    <a:pt x="114" y="477"/>
                    <a:pt x="114" y="477"/>
                    <a:pt x="114" y="477"/>
                  </a:cubicBezTo>
                  <a:cubicBezTo>
                    <a:pt x="111" y="473"/>
                    <a:pt x="109" y="469"/>
                    <a:pt x="107" y="464"/>
                  </a:cubicBezTo>
                  <a:moveTo>
                    <a:pt x="118" y="2"/>
                  </a:moveTo>
                  <a:cubicBezTo>
                    <a:pt x="117" y="2"/>
                    <a:pt x="117" y="2"/>
                    <a:pt x="117" y="2"/>
                  </a:cubicBezTo>
                  <a:cubicBezTo>
                    <a:pt x="117" y="2"/>
                    <a:pt x="117" y="2"/>
                    <a:pt x="118" y="2"/>
                  </a:cubicBezTo>
                  <a:cubicBezTo>
                    <a:pt x="118" y="2"/>
                    <a:pt x="118" y="2"/>
                    <a:pt x="118" y="2"/>
                  </a:cubicBezTo>
                  <a:cubicBezTo>
                    <a:pt x="118" y="2"/>
                    <a:pt x="118" y="2"/>
                    <a:pt x="118" y="2"/>
                  </a:cubicBezTo>
                  <a:moveTo>
                    <a:pt x="73" y="0"/>
                  </a:moveTo>
                  <a:cubicBezTo>
                    <a:pt x="60" y="0"/>
                    <a:pt x="48" y="1"/>
                    <a:pt x="35" y="4"/>
                  </a:cubicBezTo>
                  <a:cubicBezTo>
                    <a:pt x="25" y="7"/>
                    <a:pt x="4" y="7"/>
                    <a:pt x="0" y="15"/>
                  </a:cubicBezTo>
                  <a:cubicBezTo>
                    <a:pt x="1" y="15"/>
                    <a:pt x="1" y="15"/>
                    <a:pt x="1" y="15"/>
                  </a:cubicBezTo>
                  <a:cubicBezTo>
                    <a:pt x="5" y="7"/>
                    <a:pt x="25" y="7"/>
                    <a:pt x="35" y="4"/>
                  </a:cubicBezTo>
                  <a:cubicBezTo>
                    <a:pt x="48" y="1"/>
                    <a:pt x="61" y="0"/>
                    <a:pt x="74" y="0"/>
                  </a:cubicBezTo>
                  <a:cubicBezTo>
                    <a:pt x="74" y="0"/>
                    <a:pt x="74" y="0"/>
                    <a:pt x="73"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2" name="iṩḷiḑê"/>
            <p:cNvSpPr/>
            <p:nvPr/>
          </p:nvSpPr>
          <p:spPr bwMode="auto">
            <a:xfrm>
              <a:off x="4689475" y="5541963"/>
              <a:ext cx="65088" cy="28575"/>
            </a:xfrm>
            <a:custGeom>
              <a:avLst/>
              <a:gdLst>
                <a:gd name="T0" fmla="*/ 0 w 19"/>
                <a:gd name="T1" fmla="*/ 0 h 8"/>
                <a:gd name="T2" fmla="*/ 0 w 19"/>
                <a:gd name="T3" fmla="*/ 0 h 8"/>
                <a:gd name="T4" fmla="*/ 6 w 19"/>
                <a:gd name="T5" fmla="*/ 5 h 8"/>
                <a:gd name="T6" fmla="*/ 18 w 19"/>
                <a:gd name="T7" fmla="*/ 8 h 8"/>
                <a:gd name="T8" fmla="*/ 19 w 19"/>
                <a:gd name="T9" fmla="*/ 8 h 8"/>
                <a:gd name="T10" fmla="*/ 6 w 19"/>
                <a:gd name="T11" fmla="*/ 5 h 8"/>
                <a:gd name="T12" fmla="*/ 0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0" y="0"/>
                  </a:moveTo>
                  <a:cubicBezTo>
                    <a:pt x="0" y="0"/>
                    <a:pt x="0" y="0"/>
                    <a:pt x="0" y="0"/>
                  </a:cubicBezTo>
                  <a:cubicBezTo>
                    <a:pt x="2" y="2"/>
                    <a:pt x="4" y="4"/>
                    <a:pt x="6" y="5"/>
                  </a:cubicBezTo>
                  <a:cubicBezTo>
                    <a:pt x="8" y="7"/>
                    <a:pt x="14" y="8"/>
                    <a:pt x="18" y="8"/>
                  </a:cubicBezTo>
                  <a:cubicBezTo>
                    <a:pt x="19" y="8"/>
                    <a:pt x="19" y="8"/>
                    <a:pt x="19" y="8"/>
                  </a:cubicBezTo>
                  <a:cubicBezTo>
                    <a:pt x="14" y="7"/>
                    <a:pt x="9" y="7"/>
                    <a:pt x="6" y="5"/>
                  </a:cubicBezTo>
                  <a:cubicBezTo>
                    <a:pt x="4" y="4"/>
                    <a:pt x="2" y="2"/>
                    <a:pt x="0" y="0"/>
                  </a:cubicBezTo>
                </a:path>
              </a:pathLst>
            </a:custGeom>
            <a:solidFill>
              <a:srgbClr val="2016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3" name="íṡlïďé"/>
            <p:cNvSpPr/>
            <p:nvPr/>
          </p:nvSpPr>
          <p:spPr bwMode="auto">
            <a:xfrm>
              <a:off x="4294188" y="3875088"/>
              <a:ext cx="558800" cy="1695450"/>
            </a:xfrm>
            <a:custGeom>
              <a:avLst/>
              <a:gdLst>
                <a:gd name="T0" fmla="*/ 149 w 160"/>
                <a:gd name="T1" fmla="*/ 91 h 485"/>
                <a:gd name="T2" fmla="*/ 132 w 160"/>
                <a:gd name="T3" fmla="*/ 80 h 485"/>
                <a:gd name="T4" fmla="*/ 120 w 160"/>
                <a:gd name="T5" fmla="*/ 39 h 485"/>
                <a:gd name="T6" fmla="*/ 122 w 160"/>
                <a:gd name="T7" fmla="*/ 37 h 485"/>
                <a:gd name="T8" fmla="*/ 124 w 160"/>
                <a:gd name="T9" fmla="*/ 38 h 485"/>
                <a:gd name="T10" fmla="*/ 150 w 160"/>
                <a:gd name="T11" fmla="*/ 87 h 485"/>
                <a:gd name="T12" fmla="*/ 153 w 160"/>
                <a:gd name="T13" fmla="*/ 86 h 485"/>
                <a:gd name="T14" fmla="*/ 153 w 160"/>
                <a:gd name="T15" fmla="*/ 86 h 485"/>
                <a:gd name="T16" fmla="*/ 154 w 160"/>
                <a:gd name="T17" fmla="*/ 90 h 485"/>
                <a:gd name="T18" fmla="*/ 149 w 160"/>
                <a:gd name="T19" fmla="*/ 91 h 485"/>
                <a:gd name="T20" fmla="*/ 73 w 160"/>
                <a:gd name="T21" fmla="*/ 0 h 485"/>
                <a:gd name="T22" fmla="*/ 34 w 160"/>
                <a:gd name="T23" fmla="*/ 4 h 485"/>
                <a:gd name="T24" fmla="*/ 0 w 160"/>
                <a:gd name="T25" fmla="*/ 15 h 485"/>
                <a:gd name="T26" fmla="*/ 5 w 160"/>
                <a:gd name="T27" fmla="*/ 14 h 485"/>
                <a:gd name="T28" fmla="*/ 8 w 160"/>
                <a:gd name="T29" fmla="*/ 14 h 485"/>
                <a:gd name="T30" fmla="*/ 14 w 160"/>
                <a:gd name="T31" fmla="*/ 23 h 485"/>
                <a:gd name="T32" fmla="*/ 23 w 160"/>
                <a:gd name="T33" fmla="*/ 44 h 485"/>
                <a:gd name="T34" fmla="*/ 28 w 160"/>
                <a:gd name="T35" fmla="*/ 57 h 485"/>
                <a:gd name="T36" fmla="*/ 29 w 160"/>
                <a:gd name="T37" fmla="*/ 57 h 485"/>
                <a:gd name="T38" fmla="*/ 41 w 160"/>
                <a:gd name="T39" fmla="*/ 40 h 485"/>
                <a:gd name="T40" fmla="*/ 42 w 160"/>
                <a:gd name="T41" fmla="*/ 39 h 485"/>
                <a:gd name="T42" fmla="*/ 44 w 160"/>
                <a:gd name="T43" fmla="*/ 42 h 485"/>
                <a:gd name="T44" fmla="*/ 33 w 160"/>
                <a:gd name="T45" fmla="*/ 58 h 485"/>
                <a:gd name="T46" fmla="*/ 68 w 160"/>
                <a:gd name="T47" fmla="*/ 66 h 485"/>
                <a:gd name="T48" fmla="*/ 131 w 160"/>
                <a:gd name="T49" fmla="*/ 90 h 485"/>
                <a:gd name="T50" fmla="*/ 137 w 160"/>
                <a:gd name="T51" fmla="*/ 127 h 485"/>
                <a:gd name="T52" fmla="*/ 134 w 160"/>
                <a:gd name="T53" fmla="*/ 303 h 485"/>
                <a:gd name="T54" fmla="*/ 121 w 160"/>
                <a:gd name="T55" fmla="*/ 392 h 485"/>
                <a:gd name="T56" fmla="*/ 106 w 160"/>
                <a:gd name="T57" fmla="*/ 464 h 485"/>
                <a:gd name="T58" fmla="*/ 113 w 160"/>
                <a:gd name="T59" fmla="*/ 477 h 485"/>
                <a:gd name="T60" fmla="*/ 119 w 160"/>
                <a:gd name="T61" fmla="*/ 482 h 485"/>
                <a:gd name="T62" fmla="*/ 132 w 160"/>
                <a:gd name="T63" fmla="*/ 485 h 485"/>
                <a:gd name="T64" fmla="*/ 136 w 160"/>
                <a:gd name="T65" fmla="*/ 484 h 485"/>
                <a:gd name="T66" fmla="*/ 147 w 160"/>
                <a:gd name="T67" fmla="*/ 467 h 485"/>
                <a:gd name="T68" fmla="*/ 145 w 160"/>
                <a:gd name="T69" fmla="*/ 342 h 485"/>
                <a:gd name="T70" fmla="*/ 154 w 160"/>
                <a:gd name="T71" fmla="*/ 44 h 485"/>
                <a:gd name="T72" fmla="*/ 153 w 160"/>
                <a:gd name="T73" fmla="*/ 27 h 485"/>
                <a:gd name="T74" fmla="*/ 117 w 160"/>
                <a:gd name="T75" fmla="*/ 2 h 485"/>
                <a:gd name="T76" fmla="*/ 117 w 160"/>
                <a:gd name="T77" fmla="*/ 2 h 485"/>
                <a:gd name="T78" fmla="*/ 116 w 160"/>
                <a:gd name="T79" fmla="*/ 2 h 485"/>
                <a:gd name="T80" fmla="*/ 116 w 160"/>
                <a:gd name="T81" fmla="*/ 2 h 485"/>
                <a:gd name="T82" fmla="*/ 73 w 160"/>
                <a:gd name="T83"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485">
                  <a:moveTo>
                    <a:pt x="149" y="91"/>
                  </a:moveTo>
                  <a:cubicBezTo>
                    <a:pt x="142" y="91"/>
                    <a:pt x="136" y="87"/>
                    <a:pt x="132" y="80"/>
                  </a:cubicBezTo>
                  <a:cubicBezTo>
                    <a:pt x="125" y="68"/>
                    <a:pt x="122" y="53"/>
                    <a:pt x="120" y="39"/>
                  </a:cubicBezTo>
                  <a:cubicBezTo>
                    <a:pt x="119" y="38"/>
                    <a:pt x="121" y="37"/>
                    <a:pt x="122" y="37"/>
                  </a:cubicBezTo>
                  <a:cubicBezTo>
                    <a:pt x="123" y="37"/>
                    <a:pt x="123" y="37"/>
                    <a:pt x="124" y="38"/>
                  </a:cubicBezTo>
                  <a:cubicBezTo>
                    <a:pt x="126" y="53"/>
                    <a:pt x="130" y="87"/>
                    <a:pt x="150" y="87"/>
                  </a:cubicBezTo>
                  <a:cubicBezTo>
                    <a:pt x="151" y="87"/>
                    <a:pt x="152" y="87"/>
                    <a:pt x="153" y="86"/>
                  </a:cubicBezTo>
                  <a:cubicBezTo>
                    <a:pt x="153" y="86"/>
                    <a:pt x="153" y="86"/>
                    <a:pt x="153" y="86"/>
                  </a:cubicBezTo>
                  <a:cubicBezTo>
                    <a:pt x="155" y="86"/>
                    <a:pt x="156" y="90"/>
                    <a:pt x="154" y="90"/>
                  </a:cubicBezTo>
                  <a:cubicBezTo>
                    <a:pt x="152" y="91"/>
                    <a:pt x="151" y="91"/>
                    <a:pt x="149" y="91"/>
                  </a:cubicBezTo>
                  <a:moveTo>
                    <a:pt x="73" y="0"/>
                  </a:moveTo>
                  <a:cubicBezTo>
                    <a:pt x="60" y="0"/>
                    <a:pt x="47" y="1"/>
                    <a:pt x="34" y="4"/>
                  </a:cubicBezTo>
                  <a:cubicBezTo>
                    <a:pt x="24" y="7"/>
                    <a:pt x="4" y="7"/>
                    <a:pt x="0" y="15"/>
                  </a:cubicBezTo>
                  <a:cubicBezTo>
                    <a:pt x="2" y="15"/>
                    <a:pt x="3" y="14"/>
                    <a:pt x="5" y="14"/>
                  </a:cubicBezTo>
                  <a:cubicBezTo>
                    <a:pt x="6" y="14"/>
                    <a:pt x="7" y="14"/>
                    <a:pt x="8" y="14"/>
                  </a:cubicBezTo>
                  <a:cubicBezTo>
                    <a:pt x="13" y="14"/>
                    <a:pt x="13" y="18"/>
                    <a:pt x="14" y="23"/>
                  </a:cubicBezTo>
                  <a:cubicBezTo>
                    <a:pt x="16" y="30"/>
                    <a:pt x="21" y="37"/>
                    <a:pt x="23" y="44"/>
                  </a:cubicBezTo>
                  <a:cubicBezTo>
                    <a:pt x="25" y="49"/>
                    <a:pt x="28" y="53"/>
                    <a:pt x="28" y="57"/>
                  </a:cubicBezTo>
                  <a:cubicBezTo>
                    <a:pt x="28" y="57"/>
                    <a:pt x="29" y="57"/>
                    <a:pt x="29" y="57"/>
                  </a:cubicBezTo>
                  <a:cubicBezTo>
                    <a:pt x="34" y="52"/>
                    <a:pt x="38" y="46"/>
                    <a:pt x="41" y="40"/>
                  </a:cubicBezTo>
                  <a:cubicBezTo>
                    <a:pt x="41" y="39"/>
                    <a:pt x="41" y="39"/>
                    <a:pt x="42" y="39"/>
                  </a:cubicBezTo>
                  <a:cubicBezTo>
                    <a:pt x="43" y="39"/>
                    <a:pt x="45" y="40"/>
                    <a:pt x="44" y="42"/>
                  </a:cubicBezTo>
                  <a:cubicBezTo>
                    <a:pt x="41" y="48"/>
                    <a:pt x="38" y="54"/>
                    <a:pt x="33" y="58"/>
                  </a:cubicBezTo>
                  <a:cubicBezTo>
                    <a:pt x="45" y="62"/>
                    <a:pt x="56" y="64"/>
                    <a:pt x="68" y="66"/>
                  </a:cubicBezTo>
                  <a:cubicBezTo>
                    <a:pt x="90" y="70"/>
                    <a:pt x="120" y="66"/>
                    <a:pt x="131" y="90"/>
                  </a:cubicBezTo>
                  <a:cubicBezTo>
                    <a:pt x="137" y="101"/>
                    <a:pt x="137" y="114"/>
                    <a:pt x="137" y="127"/>
                  </a:cubicBezTo>
                  <a:cubicBezTo>
                    <a:pt x="138" y="185"/>
                    <a:pt x="139" y="245"/>
                    <a:pt x="134" y="303"/>
                  </a:cubicBezTo>
                  <a:cubicBezTo>
                    <a:pt x="132" y="333"/>
                    <a:pt x="127" y="363"/>
                    <a:pt x="121" y="392"/>
                  </a:cubicBezTo>
                  <a:cubicBezTo>
                    <a:pt x="116" y="415"/>
                    <a:pt x="107" y="440"/>
                    <a:pt x="106" y="464"/>
                  </a:cubicBezTo>
                  <a:cubicBezTo>
                    <a:pt x="108" y="469"/>
                    <a:pt x="110" y="473"/>
                    <a:pt x="113" y="477"/>
                  </a:cubicBezTo>
                  <a:cubicBezTo>
                    <a:pt x="115" y="479"/>
                    <a:pt x="117" y="481"/>
                    <a:pt x="119" y="482"/>
                  </a:cubicBezTo>
                  <a:cubicBezTo>
                    <a:pt x="122" y="484"/>
                    <a:pt x="127" y="484"/>
                    <a:pt x="132" y="485"/>
                  </a:cubicBezTo>
                  <a:cubicBezTo>
                    <a:pt x="133" y="485"/>
                    <a:pt x="135" y="484"/>
                    <a:pt x="136" y="484"/>
                  </a:cubicBezTo>
                  <a:cubicBezTo>
                    <a:pt x="145" y="483"/>
                    <a:pt x="147" y="475"/>
                    <a:pt x="147" y="467"/>
                  </a:cubicBezTo>
                  <a:cubicBezTo>
                    <a:pt x="145" y="425"/>
                    <a:pt x="144" y="384"/>
                    <a:pt x="145" y="342"/>
                  </a:cubicBezTo>
                  <a:cubicBezTo>
                    <a:pt x="148" y="243"/>
                    <a:pt x="160" y="143"/>
                    <a:pt x="154" y="44"/>
                  </a:cubicBezTo>
                  <a:cubicBezTo>
                    <a:pt x="154" y="39"/>
                    <a:pt x="154" y="33"/>
                    <a:pt x="153" y="27"/>
                  </a:cubicBezTo>
                  <a:cubicBezTo>
                    <a:pt x="144" y="15"/>
                    <a:pt x="131" y="7"/>
                    <a:pt x="117" y="2"/>
                  </a:cubicBezTo>
                  <a:cubicBezTo>
                    <a:pt x="117" y="2"/>
                    <a:pt x="117" y="2"/>
                    <a:pt x="117" y="2"/>
                  </a:cubicBezTo>
                  <a:cubicBezTo>
                    <a:pt x="116" y="2"/>
                    <a:pt x="116" y="2"/>
                    <a:pt x="116" y="2"/>
                  </a:cubicBezTo>
                  <a:cubicBezTo>
                    <a:pt x="116" y="2"/>
                    <a:pt x="116" y="2"/>
                    <a:pt x="116" y="2"/>
                  </a:cubicBezTo>
                  <a:cubicBezTo>
                    <a:pt x="102" y="2"/>
                    <a:pt x="87" y="0"/>
                    <a:pt x="73" y="0"/>
                  </a:cubicBezTo>
                </a:path>
              </a:pathLst>
            </a:custGeom>
            <a:solidFill>
              <a:srgbClr val="3C58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4" name="ï$1ïdè"/>
            <p:cNvSpPr/>
            <p:nvPr/>
          </p:nvSpPr>
          <p:spPr bwMode="auto">
            <a:xfrm>
              <a:off x="4276725" y="3924301"/>
              <a:ext cx="114300" cy="149225"/>
            </a:xfrm>
            <a:custGeom>
              <a:avLst/>
              <a:gdLst>
                <a:gd name="T0" fmla="*/ 13 w 33"/>
                <a:gd name="T1" fmla="*/ 0 h 43"/>
                <a:gd name="T2" fmla="*/ 10 w 33"/>
                <a:gd name="T3" fmla="*/ 0 h 43"/>
                <a:gd name="T4" fmla="*/ 5 w 33"/>
                <a:gd name="T5" fmla="*/ 1 h 43"/>
                <a:gd name="T6" fmla="*/ 4 w 33"/>
                <a:gd name="T7" fmla="*/ 1 h 43"/>
                <a:gd name="T8" fmla="*/ 4 w 33"/>
                <a:gd name="T9" fmla="*/ 4 h 43"/>
                <a:gd name="T10" fmla="*/ 0 w 33"/>
                <a:gd name="T11" fmla="*/ 28 h 43"/>
                <a:gd name="T12" fmla="*/ 17 w 33"/>
                <a:gd name="T13" fmla="*/ 37 h 43"/>
                <a:gd name="T14" fmla="*/ 33 w 33"/>
                <a:gd name="T15" fmla="*/ 43 h 43"/>
                <a:gd name="T16" fmla="*/ 28 w 33"/>
                <a:gd name="T17" fmla="*/ 30 h 43"/>
                <a:gd name="T18" fmla="*/ 19 w 33"/>
                <a:gd name="T19" fmla="*/ 9 h 43"/>
                <a:gd name="T20" fmla="*/ 13 w 33"/>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3">
                  <a:moveTo>
                    <a:pt x="13" y="0"/>
                  </a:moveTo>
                  <a:cubicBezTo>
                    <a:pt x="12" y="0"/>
                    <a:pt x="11" y="0"/>
                    <a:pt x="10" y="0"/>
                  </a:cubicBezTo>
                  <a:cubicBezTo>
                    <a:pt x="8" y="0"/>
                    <a:pt x="7" y="1"/>
                    <a:pt x="5" y="1"/>
                  </a:cubicBezTo>
                  <a:cubicBezTo>
                    <a:pt x="5" y="1"/>
                    <a:pt x="5" y="1"/>
                    <a:pt x="4" y="1"/>
                  </a:cubicBezTo>
                  <a:cubicBezTo>
                    <a:pt x="4" y="2"/>
                    <a:pt x="4" y="3"/>
                    <a:pt x="4" y="4"/>
                  </a:cubicBezTo>
                  <a:cubicBezTo>
                    <a:pt x="2" y="12"/>
                    <a:pt x="1" y="20"/>
                    <a:pt x="0" y="28"/>
                  </a:cubicBezTo>
                  <a:cubicBezTo>
                    <a:pt x="5" y="32"/>
                    <a:pt x="12" y="35"/>
                    <a:pt x="17" y="37"/>
                  </a:cubicBezTo>
                  <a:cubicBezTo>
                    <a:pt x="22" y="39"/>
                    <a:pt x="27" y="41"/>
                    <a:pt x="33" y="43"/>
                  </a:cubicBezTo>
                  <a:cubicBezTo>
                    <a:pt x="33" y="39"/>
                    <a:pt x="30" y="35"/>
                    <a:pt x="28" y="30"/>
                  </a:cubicBezTo>
                  <a:cubicBezTo>
                    <a:pt x="26" y="23"/>
                    <a:pt x="21" y="16"/>
                    <a:pt x="19" y="9"/>
                  </a:cubicBezTo>
                  <a:cubicBezTo>
                    <a:pt x="18" y="4"/>
                    <a:pt x="18" y="0"/>
                    <a:pt x="13" y="0"/>
                  </a:cubicBezTo>
                </a:path>
              </a:pathLst>
            </a:custGeom>
            <a:solidFill>
              <a:srgbClr val="CF97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5" name="îṧlîḑê"/>
            <p:cNvSpPr/>
            <p:nvPr/>
          </p:nvSpPr>
          <p:spPr bwMode="auto">
            <a:xfrm>
              <a:off x="4395788" y="4011613"/>
              <a:ext cx="55563" cy="65088"/>
            </a:xfrm>
            <a:custGeom>
              <a:avLst/>
              <a:gdLst>
                <a:gd name="T0" fmla="*/ 13 w 16"/>
                <a:gd name="T1" fmla="*/ 0 h 19"/>
                <a:gd name="T2" fmla="*/ 12 w 16"/>
                <a:gd name="T3" fmla="*/ 1 h 19"/>
                <a:gd name="T4" fmla="*/ 0 w 16"/>
                <a:gd name="T5" fmla="*/ 18 h 19"/>
                <a:gd name="T6" fmla="*/ 4 w 16"/>
                <a:gd name="T7" fmla="*/ 19 h 19"/>
                <a:gd name="T8" fmla="*/ 15 w 16"/>
                <a:gd name="T9" fmla="*/ 3 h 19"/>
                <a:gd name="T10" fmla="*/ 13 w 16"/>
                <a:gd name="T11" fmla="*/ 0 h 19"/>
              </a:gdLst>
              <a:ahLst/>
              <a:cxnLst>
                <a:cxn ang="0">
                  <a:pos x="T0" y="T1"/>
                </a:cxn>
                <a:cxn ang="0">
                  <a:pos x="T2" y="T3"/>
                </a:cxn>
                <a:cxn ang="0">
                  <a:pos x="T4" y="T5"/>
                </a:cxn>
                <a:cxn ang="0">
                  <a:pos x="T6" y="T7"/>
                </a:cxn>
                <a:cxn ang="0">
                  <a:pos x="T8" y="T9"/>
                </a:cxn>
                <a:cxn ang="0">
                  <a:pos x="T10" y="T11"/>
                </a:cxn>
              </a:cxnLst>
              <a:rect l="0" t="0" r="r" b="b"/>
              <a:pathLst>
                <a:path w="16" h="19">
                  <a:moveTo>
                    <a:pt x="13" y="0"/>
                  </a:moveTo>
                  <a:cubicBezTo>
                    <a:pt x="12" y="0"/>
                    <a:pt x="12" y="0"/>
                    <a:pt x="12" y="1"/>
                  </a:cubicBezTo>
                  <a:cubicBezTo>
                    <a:pt x="9" y="7"/>
                    <a:pt x="5" y="13"/>
                    <a:pt x="0" y="18"/>
                  </a:cubicBezTo>
                  <a:cubicBezTo>
                    <a:pt x="1" y="19"/>
                    <a:pt x="3" y="19"/>
                    <a:pt x="4" y="19"/>
                  </a:cubicBezTo>
                  <a:cubicBezTo>
                    <a:pt x="9" y="15"/>
                    <a:pt x="12" y="9"/>
                    <a:pt x="15" y="3"/>
                  </a:cubicBezTo>
                  <a:cubicBezTo>
                    <a:pt x="16" y="1"/>
                    <a:pt x="14" y="0"/>
                    <a:pt x="13" y="0"/>
                  </a:cubicBezTo>
                </a:path>
              </a:pathLst>
            </a:custGeom>
            <a:solidFill>
              <a:srgbClr val="446F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6" name="íṡľiḍe"/>
            <p:cNvSpPr/>
            <p:nvPr/>
          </p:nvSpPr>
          <p:spPr bwMode="auto">
            <a:xfrm>
              <a:off x="4710113" y="4003676"/>
              <a:ext cx="128588" cy="188913"/>
            </a:xfrm>
            <a:custGeom>
              <a:avLst/>
              <a:gdLst>
                <a:gd name="T0" fmla="*/ 3 w 37"/>
                <a:gd name="T1" fmla="*/ 0 h 54"/>
                <a:gd name="T2" fmla="*/ 1 w 37"/>
                <a:gd name="T3" fmla="*/ 2 h 54"/>
                <a:gd name="T4" fmla="*/ 13 w 37"/>
                <a:gd name="T5" fmla="*/ 43 h 54"/>
                <a:gd name="T6" fmla="*/ 30 w 37"/>
                <a:gd name="T7" fmla="*/ 54 h 54"/>
                <a:gd name="T8" fmla="*/ 35 w 37"/>
                <a:gd name="T9" fmla="*/ 53 h 54"/>
                <a:gd name="T10" fmla="*/ 34 w 37"/>
                <a:gd name="T11" fmla="*/ 49 h 54"/>
                <a:gd name="T12" fmla="*/ 34 w 37"/>
                <a:gd name="T13" fmla="*/ 49 h 54"/>
                <a:gd name="T14" fmla="*/ 31 w 37"/>
                <a:gd name="T15" fmla="*/ 50 h 54"/>
                <a:gd name="T16" fmla="*/ 5 w 37"/>
                <a:gd name="T17" fmla="*/ 1 h 54"/>
                <a:gd name="T18" fmla="*/ 3 w 37"/>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54">
                  <a:moveTo>
                    <a:pt x="3" y="0"/>
                  </a:moveTo>
                  <a:cubicBezTo>
                    <a:pt x="2" y="0"/>
                    <a:pt x="0" y="1"/>
                    <a:pt x="1" y="2"/>
                  </a:cubicBezTo>
                  <a:cubicBezTo>
                    <a:pt x="3" y="16"/>
                    <a:pt x="6" y="31"/>
                    <a:pt x="13" y="43"/>
                  </a:cubicBezTo>
                  <a:cubicBezTo>
                    <a:pt x="17" y="50"/>
                    <a:pt x="23" y="54"/>
                    <a:pt x="30" y="54"/>
                  </a:cubicBezTo>
                  <a:cubicBezTo>
                    <a:pt x="32" y="54"/>
                    <a:pt x="33" y="54"/>
                    <a:pt x="35" y="53"/>
                  </a:cubicBezTo>
                  <a:cubicBezTo>
                    <a:pt x="37" y="53"/>
                    <a:pt x="36" y="49"/>
                    <a:pt x="34" y="49"/>
                  </a:cubicBezTo>
                  <a:cubicBezTo>
                    <a:pt x="34" y="49"/>
                    <a:pt x="34" y="49"/>
                    <a:pt x="34" y="49"/>
                  </a:cubicBezTo>
                  <a:cubicBezTo>
                    <a:pt x="33" y="50"/>
                    <a:pt x="32" y="50"/>
                    <a:pt x="31" y="50"/>
                  </a:cubicBezTo>
                  <a:cubicBezTo>
                    <a:pt x="11" y="50"/>
                    <a:pt x="7" y="16"/>
                    <a:pt x="5" y="1"/>
                  </a:cubicBezTo>
                  <a:cubicBezTo>
                    <a:pt x="4" y="0"/>
                    <a:pt x="4" y="0"/>
                    <a:pt x="3" y="0"/>
                  </a:cubicBezTo>
                </a:path>
              </a:pathLst>
            </a:custGeom>
            <a:solidFill>
              <a:srgbClr val="446F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7" name="íṣ1iḍé"/>
            <p:cNvSpPr/>
            <p:nvPr/>
          </p:nvSpPr>
          <p:spPr bwMode="auto">
            <a:xfrm>
              <a:off x="4811713" y="2965451"/>
              <a:ext cx="617538" cy="223838"/>
            </a:xfrm>
            <a:custGeom>
              <a:avLst/>
              <a:gdLst>
                <a:gd name="T0" fmla="*/ 16 w 177"/>
                <a:gd name="T1" fmla="*/ 22 h 64"/>
                <a:gd name="T2" fmla="*/ 9 w 177"/>
                <a:gd name="T3" fmla="*/ 27 h 64"/>
                <a:gd name="T4" fmla="*/ 15 w 177"/>
                <a:gd name="T5" fmla="*/ 58 h 64"/>
                <a:gd name="T6" fmla="*/ 60 w 177"/>
                <a:gd name="T7" fmla="*/ 56 h 64"/>
                <a:gd name="T8" fmla="*/ 155 w 177"/>
                <a:gd name="T9" fmla="*/ 16 h 64"/>
                <a:gd name="T10" fmla="*/ 171 w 177"/>
                <a:gd name="T11" fmla="*/ 7 h 64"/>
                <a:gd name="T12" fmla="*/ 177 w 177"/>
                <a:gd name="T13" fmla="*/ 0 h 64"/>
                <a:gd name="T14" fmla="*/ 16 w 177"/>
                <a:gd name="T15" fmla="*/ 22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64">
                  <a:moveTo>
                    <a:pt x="16" y="22"/>
                  </a:moveTo>
                  <a:cubicBezTo>
                    <a:pt x="13" y="23"/>
                    <a:pt x="11" y="25"/>
                    <a:pt x="9" y="27"/>
                  </a:cubicBezTo>
                  <a:cubicBezTo>
                    <a:pt x="0" y="36"/>
                    <a:pt x="3" y="53"/>
                    <a:pt x="15" y="58"/>
                  </a:cubicBezTo>
                  <a:cubicBezTo>
                    <a:pt x="29" y="64"/>
                    <a:pt x="46" y="60"/>
                    <a:pt x="60" y="56"/>
                  </a:cubicBezTo>
                  <a:cubicBezTo>
                    <a:pt x="93" y="47"/>
                    <a:pt x="125" y="32"/>
                    <a:pt x="155" y="16"/>
                  </a:cubicBezTo>
                  <a:cubicBezTo>
                    <a:pt x="160" y="13"/>
                    <a:pt x="166" y="11"/>
                    <a:pt x="171" y="7"/>
                  </a:cubicBezTo>
                  <a:cubicBezTo>
                    <a:pt x="174" y="5"/>
                    <a:pt x="176" y="3"/>
                    <a:pt x="177" y="0"/>
                  </a:cubicBezTo>
                  <a:lnTo>
                    <a:pt x="16" y="22"/>
                  </a:ln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8" name="ïşḻîďe"/>
            <p:cNvSpPr/>
            <p:nvPr/>
          </p:nvSpPr>
          <p:spPr bwMode="auto">
            <a:xfrm>
              <a:off x="4294188" y="2970213"/>
              <a:ext cx="614363" cy="1068388"/>
            </a:xfrm>
            <a:custGeom>
              <a:avLst/>
              <a:gdLst>
                <a:gd name="T0" fmla="*/ 168 w 176"/>
                <a:gd name="T1" fmla="*/ 81 h 306"/>
                <a:gd name="T2" fmla="*/ 157 w 176"/>
                <a:gd name="T3" fmla="*/ 45 h 306"/>
                <a:gd name="T4" fmla="*/ 129 w 176"/>
                <a:gd name="T5" fmla="*/ 7 h 306"/>
                <a:gd name="T6" fmla="*/ 80 w 176"/>
                <a:gd name="T7" fmla="*/ 10 h 306"/>
                <a:gd name="T8" fmla="*/ 38 w 176"/>
                <a:gd name="T9" fmla="*/ 25 h 306"/>
                <a:gd name="T10" fmla="*/ 31 w 176"/>
                <a:gd name="T11" fmla="*/ 64 h 306"/>
                <a:gd name="T12" fmla="*/ 37 w 176"/>
                <a:gd name="T13" fmla="*/ 102 h 306"/>
                <a:gd name="T14" fmla="*/ 29 w 176"/>
                <a:gd name="T15" fmla="*/ 173 h 306"/>
                <a:gd name="T16" fmla="*/ 3 w 176"/>
                <a:gd name="T17" fmla="*/ 254 h 306"/>
                <a:gd name="T18" fmla="*/ 0 w 176"/>
                <a:gd name="T19" fmla="*/ 266 h 306"/>
                <a:gd name="T20" fmla="*/ 14 w 176"/>
                <a:gd name="T21" fmla="*/ 282 h 306"/>
                <a:gd name="T22" fmla="*/ 150 w 176"/>
                <a:gd name="T23" fmla="*/ 300 h 306"/>
                <a:gd name="T24" fmla="*/ 161 w 176"/>
                <a:gd name="T25" fmla="*/ 298 h 306"/>
                <a:gd name="T26" fmla="*/ 168 w 176"/>
                <a:gd name="T27" fmla="*/ 285 h 306"/>
                <a:gd name="T28" fmla="*/ 173 w 176"/>
                <a:gd name="T29" fmla="*/ 209 h 306"/>
                <a:gd name="T30" fmla="*/ 168 w 176"/>
                <a:gd name="T31" fmla="*/ 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306">
                  <a:moveTo>
                    <a:pt x="168" y="81"/>
                  </a:moveTo>
                  <a:cubicBezTo>
                    <a:pt x="165" y="69"/>
                    <a:pt x="162" y="57"/>
                    <a:pt x="157" y="45"/>
                  </a:cubicBezTo>
                  <a:cubicBezTo>
                    <a:pt x="151" y="31"/>
                    <a:pt x="142" y="15"/>
                    <a:pt x="129" y="7"/>
                  </a:cubicBezTo>
                  <a:cubicBezTo>
                    <a:pt x="117" y="0"/>
                    <a:pt x="93" y="7"/>
                    <a:pt x="80" y="10"/>
                  </a:cubicBezTo>
                  <a:cubicBezTo>
                    <a:pt x="68" y="13"/>
                    <a:pt x="49" y="17"/>
                    <a:pt x="38" y="25"/>
                  </a:cubicBezTo>
                  <a:cubicBezTo>
                    <a:pt x="29" y="33"/>
                    <a:pt x="30" y="53"/>
                    <a:pt x="31" y="64"/>
                  </a:cubicBezTo>
                  <a:cubicBezTo>
                    <a:pt x="33" y="77"/>
                    <a:pt x="36" y="90"/>
                    <a:pt x="37" y="102"/>
                  </a:cubicBezTo>
                  <a:cubicBezTo>
                    <a:pt x="39" y="126"/>
                    <a:pt x="34" y="150"/>
                    <a:pt x="29" y="173"/>
                  </a:cubicBezTo>
                  <a:cubicBezTo>
                    <a:pt x="22" y="200"/>
                    <a:pt x="14" y="228"/>
                    <a:pt x="3" y="254"/>
                  </a:cubicBezTo>
                  <a:cubicBezTo>
                    <a:pt x="2" y="258"/>
                    <a:pt x="0" y="262"/>
                    <a:pt x="0" y="266"/>
                  </a:cubicBezTo>
                  <a:cubicBezTo>
                    <a:pt x="1" y="274"/>
                    <a:pt x="8" y="279"/>
                    <a:pt x="14" y="282"/>
                  </a:cubicBezTo>
                  <a:cubicBezTo>
                    <a:pt x="55" y="306"/>
                    <a:pt x="105" y="303"/>
                    <a:pt x="150" y="300"/>
                  </a:cubicBezTo>
                  <a:cubicBezTo>
                    <a:pt x="154" y="300"/>
                    <a:pt x="158" y="300"/>
                    <a:pt x="161" y="298"/>
                  </a:cubicBezTo>
                  <a:cubicBezTo>
                    <a:pt x="165" y="295"/>
                    <a:pt x="167" y="290"/>
                    <a:pt x="168" y="285"/>
                  </a:cubicBezTo>
                  <a:cubicBezTo>
                    <a:pt x="173" y="260"/>
                    <a:pt x="174" y="234"/>
                    <a:pt x="173" y="209"/>
                  </a:cubicBezTo>
                  <a:cubicBezTo>
                    <a:pt x="173" y="167"/>
                    <a:pt x="176" y="123"/>
                    <a:pt x="168" y="81"/>
                  </a:cubicBezTo>
                  <a:close/>
                </a:path>
              </a:pathLst>
            </a:custGeom>
            <a:solidFill>
              <a:srgbClr val="DFEA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9" name="íṧḻíḑe"/>
            <p:cNvSpPr/>
            <p:nvPr/>
          </p:nvSpPr>
          <p:spPr bwMode="auto">
            <a:xfrm>
              <a:off x="4524375" y="2784476"/>
              <a:ext cx="182563" cy="258763"/>
            </a:xfrm>
            <a:custGeom>
              <a:avLst/>
              <a:gdLst>
                <a:gd name="T0" fmla="*/ 32 w 52"/>
                <a:gd name="T1" fmla="*/ 73 h 74"/>
                <a:gd name="T2" fmla="*/ 4 w 52"/>
                <a:gd name="T3" fmla="*/ 64 h 74"/>
                <a:gd name="T4" fmla="*/ 2 w 52"/>
                <a:gd name="T5" fmla="*/ 62 h 74"/>
                <a:gd name="T6" fmla="*/ 0 w 52"/>
                <a:gd name="T7" fmla="*/ 53 h 74"/>
                <a:gd name="T8" fmla="*/ 0 w 52"/>
                <a:gd name="T9" fmla="*/ 44 h 74"/>
                <a:gd name="T10" fmla="*/ 2 w 52"/>
                <a:gd name="T11" fmla="*/ 26 h 74"/>
                <a:gd name="T12" fmla="*/ 4 w 52"/>
                <a:gd name="T13" fmla="*/ 11 h 74"/>
                <a:gd name="T14" fmla="*/ 18 w 52"/>
                <a:gd name="T15" fmla="*/ 2 h 74"/>
                <a:gd name="T16" fmla="*/ 35 w 52"/>
                <a:gd name="T17" fmla="*/ 1 h 74"/>
                <a:gd name="T18" fmla="*/ 40 w 52"/>
                <a:gd name="T19" fmla="*/ 2 h 74"/>
                <a:gd name="T20" fmla="*/ 44 w 52"/>
                <a:gd name="T21" fmla="*/ 18 h 74"/>
                <a:gd name="T22" fmla="*/ 48 w 52"/>
                <a:gd name="T23" fmla="*/ 40 h 74"/>
                <a:gd name="T24" fmla="*/ 50 w 52"/>
                <a:gd name="T25" fmla="*/ 50 h 74"/>
                <a:gd name="T26" fmla="*/ 51 w 52"/>
                <a:gd name="T27" fmla="*/ 58 h 74"/>
                <a:gd name="T28" fmla="*/ 39 w 52"/>
                <a:gd name="T29" fmla="*/ 73 h 74"/>
                <a:gd name="T30" fmla="*/ 37 w 52"/>
                <a:gd name="T31" fmla="*/ 74 h 74"/>
                <a:gd name="T32" fmla="*/ 34 w 52"/>
                <a:gd name="T33" fmla="*/ 74 h 74"/>
                <a:gd name="T34" fmla="*/ 32 w 52"/>
                <a:gd name="T35"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74">
                  <a:moveTo>
                    <a:pt x="32" y="73"/>
                  </a:moveTo>
                  <a:cubicBezTo>
                    <a:pt x="22" y="70"/>
                    <a:pt x="13" y="67"/>
                    <a:pt x="4" y="64"/>
                  </a:cubicBezTo>
                  <a:cubicBezTo>
                    <a:pt x="4" y="63"/>
                    <a:pt x="3" y="63"/>
                    <a:pt x="2" y="62"/>
                  </a:cubicBezTo>
                  <a:cubicBezTo>
                    <a:pt x="0" y="60"/>
                    <a:pt x="0" y="56"/>
                    <a:pt x="0" y="53"/>
                  </a:cubicBezTo>
                  <a:cubicBezTo>
                    <a:pt x="0" y="50"/>
                    <a:pt x="0" y="47"/>
                    <a:pt x="0" y="44"/>
                  </a:cubicBezTo>
                  <a:cubicBezTo>
                    <a:pt x="1" y="38"/>
                    <a:pt x="2" y="32"/>
                    <a:pt x="2" y="26"/>
                  </a:cubicBezTo>
                  <a:cubicBezTo>
                    <a:pt x="2" y="21"/>
                    <a:pt x="2" y="16"/>
                    <a:pt x="4" y="11"/>
                  </a:cubicBezTo>
                  <a:cubicBezTo>
                    <a:pt x="7" y="6"/>
                    <a:pt x="12" y="3"/>
                    <a:pt x="18" y="2"/>
                  </a:cubicBezTo>
                  <a:cubicBezTo>
                    <a:pt x="23" y="0"/>
                    <a:pt x="29" y="0"/>
                    <a:pt x="35" y="1"/>
                  </a:cubicBezTo>
                  <a:cubicBezTo>
                    <a:pt x="37" y="1"/>
                    <a:pt x="39" y="1"/>
                    <a:pt x="40" y="2"/>
                  </a:cubicBezTo>
                  <a:cubicBezTo>
                    <a:pt x="44" y="6"/>
                    <a:pt x="43" y="13"/>
                    <a:pt x="44" y="18"/>
                  </a:cubicBezTo>
                  <a:cubicBezTo>
                    <a:pt x="44" y="25"/>
                    <a:pt x="46" y="33"/>
                    <a:pt x="48" y="40"/>
                  </a:cubicBezTo>
                  <a:cubicBezTo>
                    <a:pt x="48" y="43"/>
                    <a:pt x="49" y="46"/>
                    <a:pt x="50" y="50"/>
                  </a:cubicBezTo>
                  <a:cubicBezTo>
                    <a:pt x="51" y="52"/>
                    <a:pt x="52" y="56"/>
                    <a:pt x="51" y="58"/>
                  </a:cubicBezTo>
                  <a:cubicBezTo>
                    <a:pt x="49" y="64"/>
                    <a:pt x="44" y="69"/>
                    <a:pt x="39" y="73"/>
                  </a:cubicBezTo>
                  <a:cubicBezTo>
                    <a:pt x="38" y="73"/>
                    <a:pt x="38" y="74"/>
                    <a:pt x="37" y="74"/>
                  </a:cubicBezTo>
                  <a:cubicBezTo>
                    <a:pt x="36" y="74"/>
                    <a:pt x="35" y="74"/>
                    <a:pt x="34" y="74"/>
                  </a:cubicBezTo>
                  <a:cubicBezTo>
                    <a:pt x="33" y="73"/>
                    <a:pt x="33" y="73"/>
                    <a:pt x="32" y="73"/>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0" name="iṥļíde"/>
            <p:cNvSpPr/>
            <p:nvPr/>
          </p:nvSpPr>
          <p:spPr bwMode="auto">
            <a:xfrm>
              <a:off x="4527550" y="2784476"/>
              <a:ext cx="168275" cy="180975"/>
            </a:xfrm>
            <a:custGeom>
              <a:avLst/>
              <a:gdLst>
                <a:gd name="T0" fmla="*/ 7 w 48"/>
                <a:gd name="T1" fmla="*/ 41 h 52"/>
                <a:gd name="T2" fmla="*/ 48 w 48"/>
                <a:gd name="T3" fmla="*/ 49 h 52"/>
                <a:gd name="T4" fmla="*/ 47 w 48"/>
                <a:gd name="T5" fmla="*/ 40 h 52"/>
                <a:gd name="T6" fmla="*/ 43 w 48"/>
                <a:gd name="T7" fmla="*/ 18 h 52"/>
                <a:gd name="T8" fmla="*/ 39 w 48"/>
                <a:gd name="T9" fmla="*/ 2 h 52"/>
                <a:gd name="T10" fmla="*/ 34 w 48"/>
                <a:gd name="T11" fmla="*/ 1 h 52"/>
                <a:gd name="T12" fmla="*/ 17 w 48"/>
                <a:gd name="T13" fmla="*/ 2 h 52"/>
                <a:gd name="T14" fmla="*/ 3 w 48"/>
                <a:gd name="T15" fmla="*/ 11 h 52"/>
                <a:gd name="T16" fmla="*/ 1 w 48"/>
                <a:gd name="T17" fmla="*/ 26 h 52"/>
                <a:gd name="T18" fmla="*/ 0 w 48"/>
                <a:gd name="T19" fmla="*/ 35 h 52"/>
                <a:gd name="T20" fmla="*/ 7 w 48"/>
                <a:gd name="T2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52">
                  <a:moveTo>
                    <a:pt x="7" y="41"/>
                  </a:moveTo>
                  <a:cubicBezTo>
                    <a:pt x="19" y="48"/>
                    <a:pt x="35" y="52"/>
                    <a:pt x="48" y="49"/>
                  </a:cubicBezTo>
                  <a:cubicBezTo>
                    <a:pt x="48" y="46"/>
                    <a:pt x="47" y="43"/>
                    <a:pt x="47" y="40"/>
                  </a:cubicBezTo>
                  <a:cubicBezTo>
                    <a:pt x="45" y="33"/>
                    <a:pt x="43" y="25"/>
                    <a:pt x="43" y="18"/>
                  </a:cubicBezTo>
                  <a:cubicBezTo>
                    <a:pt x="42" y="13"/>
                    <a:pt x="43" y="6"/>
                    <a:pt x="39" y="2"/>
                  </a:cubicBezTo>
                  <a:cubicBezTo>
                    <a:pt x="37" y="1"/>
                    <a:pt x="36" y="1"/>
                    <a:pt x="34" y="1"/>
                  </a:cubicBezTo>
                  <a:cubicBezTo>
                    <a:pt x="28" y="0"/>
                    <a:pt x="22" y="0"/>
                    <a:pt x="17" y="2"/>
                  </a:cubicBezTo>
                  <a:cubicBezTo>
                    <a:pt x="11" y="3"/>
                    <a:pt x="6" y="6"/>
                    <a:pt x="3" y="11"/>
                  </a:cubicBezTo>
                  <a:cubicBezTo>
                    <a:pt x="1" y="16"/>
                    <a:pt x="1" y="21"/>
                    <a:pt x="1" y="26"/>
                  </a:cubicBezTo>
                  <a:cubicBezTo>
                    <a:pt x="1" y="29"/>
                    <a:pt x="1" y="32"/>
                    <a:pt x="0" y="35"/>
                  </a:cubicBezTo>
                  <a:cubicBezTo>
                    <a:pt x="3" y="37"/>
                    <a:pt x="5" y="39"/>
                    <a:pt x="7" y="41"/>
                  </a:cubicBezTo>
                  <a:close/>
                </a:path>
              </a:pathLst>
            </a:custGeom>
            <a:solidFill>
              <a:srgbClr val="EB97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1" name="iṥḻïḓe"/>
            <p:cNvSpPr/>
            <p:nvPr/>
          </p:nvSpPr>
          <p:spPr bwMode="auto">
            <a:xfrm>
              <a:off x="4430713" y="2435226"/>
              <a:ext cx="376238" cy="503238"/>
            </a:xfrm>
            <a:custGeom>
              <a:avLst/>
              <a:gdLst>
                <a:gd name="T0" fmla="*/ 3 w 108"/>
                <a:gd name="T1" fmla="*/ 78 h 144"/>
                <a:gd name="T2" fmla="*/ 36 w 108"/>
                <a:gd name="T3" fmla="*/ 131 h 144"/>
                <a:gd name="T4" fmla="*/ 84 w 108"/>
                <a:gd name="T5" fmla="*/ 135 h 144"/>
                <a:gd name="T6" fmla="*/ 108 w 108"/>
                <a:gd name="T7" fmla="*/ 73 h 144"/>
                <a:gd name="T8" fmla="*/ 73 w 108"/>
                <a:gd name="T9" fmla="*/ 9 h 144"/>
                <a:gd name="T10" fmla="*/ 17 w 108"/>
                <a:gd name="T11" fmla="*/ 16 h 144"/>
                <a:gd name="T12" fmla="*/ 3 w 108"/>
                <a:gd name="T13" fmla="*/ 78 h 144"/>
              </a:gdLst>
              <a:ahLst/>
              <a:cxnLst>
                <a:cxn ang="0">
                  <a:pos x="T0" y="T1"/>
                </a:cxn>
                <a:cxn ang="0">
                  <a:pos x="T2" y="T3"/>
                </a:cxn>
                <a:cxn ang="0">
                  <a:pos x="T4" y="T5"/>
                </a:cxn>
                <a:cxn ang="0">
                  <a:pos x="T6" y="T7"/>
                </a:cxn>
                <a:cxn ang="0">
                  <a:pos x="T8" y="T9"/>
                </a:cxn>
                <a:cxn ang="0">
                  <a:pos x="T10" y="T11"/>
                </a:cxn>
                <a:cxn ang="0">
                  <a:pos x="T12" y="T13"/>
                </a:cxn>
              </a:cxnLst>
              <a:rect l="0" t="0" r="r" b="b"/>
              <a:pathLst>
                <a:path w="108" h="144">
                  <a:moveTo>
                    <a:pt x="3" y="78"/>
                  </a:moveTo>
                  <a:cubicBezTo>
                    <a:pt x="6" y="99"/>
                    <a:pt x="18" y="119"/>
                    <a:pt x="36" y="131"/>
                  </a:cubicBezTo>
                  <a:cubicBezTo>
                    <a:pt x="49" y="140"/>
                    <a:pt x="70" y="144"/>
                    <a:pt x="84" y="135"/>
                  </a:cubicBezTo>
                  <a:cubicBezTo>
                    <a:pt x="104" y="123"/>
                    <a:pt x="108" y="94"/>
                    <a:pt x="108" y="73"/>
                  </a:cubicBezTo>
                  <a:cubicBezTo>
                    <a:pt x="107" y="48"/>
                    <a:pt x="97" y="20"/>
                    <a:pt x="73" y="9"/>
                  </a:cubicBezTo>
                  <a:cubicBezTo>
                    <a:pt x="56" y="1"/>
                    <a:pt x="30" y="0"/>
                    <a:pt x="17" y="16"/>
                  </a:cubicBezTo>
                  <a:cubicBezTo>
                    <a:pt x="5" y="33"/>
                    <a:pt x="0" y="57"/>
                    <a:pt x="3" y="78"/>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2" name="í$ḻiḑe"/>
            <p:cNvSpPr/>
            <p:nvPr/>
          </p:nvSpPr>
          <p:spPr bwMode="auto">
            <a:xfrm>
              <a:off x="5027613" y="2616201"/>
              <a:ext cx="287338" cy="153988"/>
            </a:xfrm>
            <a:custGeom>
              <a:avLst/>
              <a:gdLst>
                <a:gd name="T0" fmla="*/ 66 w 82"/>
                <a:gd name="T1" fmla="*/ 9 h 44"/>
                <a:gd name="T2" fmla="*/ 72 w 82"/>
                <a:gd name="T3" fmla="*/ 35 h 44"/>
                <a:gd name="T4" fmla="*/ 63 w 82"/>
                <a:gd name="T5" fmla="*/ 30 h 44"/>
                <a:gd name="T6" fmla="*/ 56 w 82"/>
                <a:gd name="T7" fmla="*/ 23 h 44"/>
                <a:gd name="T8" fmla="*/ 48 w 82"/>
                <a:gd name="T9" fmla="*/ 25 h 44"/>
                <a:gd name="T10" fmla="*/ 19 w 82"/>
                <a:gd name="T11" fmla="*/ 41 h 44"/>
                <a:gd name="T12" fmla="*/ 15 w 82"/>
                <a:gd name="T13" fmla="*/ 43 h 44"/>
                <a:gd name="T14" fmla="*/ 2 w 82"/>
                <a:gd name="T15" fmla="*/ 36 h 44"/>
                <a:gd name="T16" fmla="*/ 3 w 82"/>
                <a:gd name="T17" fmla="*/ 20 h 44"/>
                <a:gd name="T18" fmla="*/ 40 w 82"/>
                <a:gd name="T19" fmla="*/ 0 h 44"/>
                <a:gd name="T20" fmla="*/ 66 w 82"/>
                <a:gd name="T21"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44">
                  <a:moveTo>
                    <a:pt x="66" y="9"/>
                  </a:moveTo>
                  <a:cubicBezTo>
                    <a:pt x="75" y="18"/>
                    <a:pt x="82" y="29"/>
                    <a:pt x="72" y="35"/>
                  </a:cubicBezTo>
                  <a:cubicBezTo>
                    <a:pt x="69" y="36"/>
                    <a:pt x="65" y="33"/>
                    <a:pt x="63" y="30"/>
                  </a:cubicBezTo>
                  <a:cubicBezTo>
                    <a:pt x="61" y="27"/>
                    <a:pt x="59" y="23"/>
                    <a:pt x="56" y="23"/>
                  </a:cubicBezTo>
                  <a:cubicBezTo>
                    <a:pt x="53" y="22"/>
                    <a:pt x="50" y="23"/>
                    <a:pt x="48" y="25"/>
                  </a:cubicBezTo>
                  <a:cubicBezTo>
                    <a:pt x="38" y="30"/>
                    <a:pt x="29" y="36"/>
                    <a:pt x="19" y="41"/>
                  </a:cubicBezTo>
                  <a:cubicBezTo>
                    <a:pt x="18" y="42"/>
                    <a:pt x="16" y="43"/>
                    <a:pt x="15" y="43"/>
                  </a:cubicBezTo>
                  <a:cubicBezTo>
                    <a:pt x="9" y="44"/>
                    <a:pt x="4" y="41"/>
                    <a:pt x="2" y="36"/>
                  </a:cubicBezTo>
                  <a:cubicBezTo>
                    <a:pt x="0" y="31"/>
                    <a:pt x="0" y="25"/>
                    <a:pt x="3" y="20"/>
                  </a:cubicBezTo>
                  <a:cubicBezTo>
                    <a:pt x="11" y="3"/>
                    <a:pt x="23" y="1"/>
                    <a:pt x="40" y="0"/>
                  </a:cubicBezTo>
                  <a:cubicBezTo>
                    <a:pt x="50" y="0"/>
                    <a:pt x="58" y="2"/>
                    <a:pt x="66" y="9"/>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3" name="îṧḷîde"/>
            <p:cNvSpPr/>
            <p:nvPr/>
          </p:nvSpPr>
          <p:spPr bwMode="auto">
            <a:xfrm>
              <a:off x="4381500" y="2403476"/>
              <a:ext cx="346075" cy="407988"/>
            </a:xfrm>
            <a:custGeom>
              <a:avLst/>
              <a:gdLst>
                <a:gd name="T0" fmla="*/ 94 w 99"/>
                <a:gd name="T1" fmla="*/ 16 h 117"/>
                <a:gd name="T2" fmla="*/ 79 w 99"/>
                <a:gd name="T3" fmla="*/ 22 h 117"/>
                <a:gd name="T4" fmla="*/ 57 w 99"/>
                <a:gd name="T5" fmla="*/ 44 h 117"/>
                <a:gd name="T6" fmla="*/ 32 w 99"/>
                <a:gd name="T7" fmla="*/ 59 h 117"/>
                <a:gd name="T8" fmla="*/ 27 w 99"/>
                <a:gd name="T9" fmla="*/ 62 h 117"/>
                <a:gd name="T10" fmla="*/ 26 w 99"/>
                <a:gd name="T11" fmla="*/ 69 h 117"/>
                <a:gd name="T12" fmla="*/ 29 w 99"/>
                <a:gd name="T13" fmla="*/ 107 h 117"/>
                <a:gd name="T14" fmla="*/ 26 w 99"/>
                <a:gd name="T15" fmla="*/ 111 h 117"/>
                <a:gd name="T16" fmla="*/ 9 w 99"/>
                <a:gd name="T17" fmla="*/ 97 h 117"/>
                <a:gd name="T18" fmla="*/ 1 w 99"/>
                <a:gd name="T19" fmla="*/ 72 h 117"/>
                <a:gd name="T20" fmla="*/ 17 w 99"/>
                <a:gd name="T21" fmla="*/ 20 h 117"/>
                <a:gd name="T22" fmla="*/ 66 w 99"/>
                <a:gd name="T23" fmla="*/ 0 h 117"/>
                <a:gd name="T24" fmla="*/ 84 w 99"/>
                <a:gd name="T25" fmla="*/ 3 h 117"/>
                <a:gd name="T26" fmla="*/ 92 w 99"/>
                <a:gd name="T27" fmla="*/ 8 h 117"/>
                <a:gd name="T28" fmla="*/ 97 w 99"/>
                <a:gd name="T29" fmla="*/ 12 h 117"/>
                <a:gd name="T30" fmla="*/ 99 w 99"/>
                <a:gd name="T31" fmla="*/ 16 h 117"/>
                <a:gd name="T32" fmla="*/ 94 w 99"/>
                <a:gd name="T33" fmla="*/ 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17">
                  <a:moveTo>
                    <a:pt x="94" y="16"/>
                  </a:moveTo>
                  <a:cubicBezTo>
                    <a:pt x="88" y="17"/>
                    <a:pt x="83" y="19"/>
                    <a:pt x="79" y="22"/>
                  </a:cubicBezTo>
                  <a:cubicBezTo>
                    <a:pt x="71" y="28"/>
                    <a:pt x="65" y="37"/>
                    <a:pt x="57" y="44"/>
                  </a:cubicBezTo>
                  <a:cubicBezTo>
                    <a:pt x="50" y="51"/>
                    <a:pt x="41" y="55"/>
                    <a:pt x="32" y="59"/>
                  </a:cubicBezTo>
                  <a:cubicBezTo>
                    <a:pt x="30" y="60"/>
                    <a:pt x="29" y="61"/>
                    <a:pt x="27" y="62"/>
                  </a:cubicBezTo>
                  <a:cubicBezTo>
                    <a:pt x="26" y="64"/>
                    <a:pt x="26" y="66"/>
                    <a:pt x="26" y="69"/>
                  </a:cubicBezTo>
                  <a:cubicBezTo>
                    <a:pt x="27" y="82"/>
                    <a:pt x="36" y="94"/>
                    <a:pt x="29" y="107"/>
                  </a:cubicBezTo>
                  <a:cubicBezTo>
                    <a:pt x="28" y="109"/>
                    <a:pt x="27" y="110"/>
                    <a:pt x="26" y="111"/>
                  </a:cubicBezTo>
                  <a:cubicBezTo>
                    <a:pt x="18" y="117"/>
                    <a:pt x="11" y="102"/>
                    <a:pt x="9" y="97"/>
                  </a:cubicBezTo>
                  <a:cubicBezTo>
                    <a:pt x="5" y="89"/>
                    <a:pt x="2" y="81"/>
                    <a:pt x="1" y="72"/>
                  </a:cubicBezTo>
                  <a:cubicBezTo>
                    <a:pt x="0" y="55"/>
                    <a:pt x="3" y="31"/>
                    <a:pt x="17" y="20"/>
                  </a:cubicBezTo>
                  <a:cubicBezTo>
                    <a:pt x="31" y="8"/>
                    <a:pt x="48" y="1"/>
                    <a:pt x="66" y="0"/>
                  </a:cubicBezTo>
                  <a:cubicBezTo>
                    <a:pt x="72" y="0"/>
                    <a:pt x="78" y="1"/>
                    <a:pt x="84" y="3"/>
                  </a:cubicBezTo>
                  <a:cubicBezTo>
                    <a:pt x="87" y="4"/>
                    <a:pt x="90" y="5"/>
                    <a:pt x="92" y="8"/>
                  </a:cubicBezTo>
                  <a:cubicBezTo>
                    <a:pt x="94" y="9"/>
                    <a:pt x="96" y="10"/>
                    <a:pt x="97" y="12"/>
                  </a:cubicBezTo>
                  <a:cubicBezTo>
                    <a:pt x="97" y="12"/>
                    <a:pt x="99" y="16"/>
                    <a:pt x="99" y="16"/>
                  </a:cubicBezTo>
                  <a:cubicBezTo>
                    <a:pt x="97" y="16"/>
                    <a:pt x="95" y="16"/>
                    <a:pt x="94" y="16"/>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4" name="íSḻiḍê"/>
            <p:cNvSpPr/>
            <p:nvPr/>
          </p:nvSpPr>
          <p:spPr bwMode="auto">
            <a:xfrm>
              <a:off x="4611688" y="2759076"/>
              <a:ext cx="157163" cy="101600"/>
            </a:xfrm>
            <a:custGeom>
              <a:avLst/>
              <a:gdLst>
                <a:gd name="T0" fmla="*/ 1 w 45"/>
                <a:gd name="T1" fmla="*/ 10 h 29"/>
                <a:gd name="T2" fmla="*/ 23 w 45"/>
                <a:gd name="T3" fmla="*/ 8 h 29"/>
                <a:gd name="T4" fmla="*/ 45 w 45"/>
                <a:gd name="T5" fmla="*/ 0 h 29"/>
                <a:gd name="T6" fmla="*/ 44 w 45"/>
                <a:gd name="T7" fmla="*/ 9 h 29"/>
                <a:gd name="T8" fmla="*/ 40 w 45"/>
                <a:gd name="T9" fmla="*/ 18 h 29"/>
                <a:gd name="T10" fmla="*/ 9 w 45"/>
                <a:gd name="T11" fmla="*/ 23 h 29"/>
                <a:gd name="T12" fmla="*/ 3 w 45"/>
                <a:gd name="T13" fmla="*/ 17 h 29"/>
                <a:gd name="T14" fmla="*/ 1 w 45"/>
                <a:gd name="T15" fmla="*/ 1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9">
                  <a:moveTo>
                    <a:pt x="1" y="10"/>
                  </a:moveTo>
                  <a:cubicBezTo>
                    <a:pt x="8" y="9"/>
                    <a:pt x="16" y="9"/>
                    <a:pt x="23" y="8"/>
                  </a:cubicBezTo>
                  <a:cubicBezTo>
                    <a:pt x="31" y="6"/>
                    <a:pt x="38" y="3"/>
                    <a:pt x="45" y="0"/>
                  </a:cubicBezTo>
                  <a:cubicBezTo>
                    <a:pt x="45" y="0"/>
                    <a:pt x="44" y="8"/>
                    <a:pt x="44" y="9"/>
                  </a:cubicBezTo>
                  <a:cubicBezTo>
                    <a:pt x="43" y="12"/>
                    <a:pt x="42" y="15"/>
                    <a:pt x="40" y="18"/>
                  </a:cubicBezTo>
                  <a:cubicBezTo>
                    <a:pt x="33" y="27"/>
                    <a:pt x="18" y="29"/>
                    <a:pt x="9" y="23"/>
                  </a:cubicBezTo>
                  <a:cubicBezTo>
                    <a:pt x="6" y="22"/>
                    <a:pt x="4" y="20"/>
                    <a:pt x="3" y="17"/>
                  </a:cubicBezTo>
                  <a:cubicBezTo>
                    <a:pt x="3" y="17"/>
                    <a:pt x="0" y="10"/>
                    <a:pt x="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5" name="ïşḷídê"/>
            <p:cNvSpPr/>
            <p:nvPr/>
          </p:nvSpPr>
          <p:spPr bwMode="auto">
            <a:xfrm>
              <a:off x="4692650" y="2560638"/>
              <a:ext cx="96838" cy="38100"/>
            </a:xfrm>
            <a:custGeom>
              <a:avLst/>
              <a:gdLst>
                <a:gd name="T0" fmla="*/ 4 w 28"/>
                <a:gd name="T1" fmla="*/ 8 h 11"/>
                <a:gd name="T2" fmla="*/ 23 w 28"/>
                <a:gd name="T3" fmla="*/ 9 h 11"/>
                <a:gd name="T4" fmla="*/ 26 w 28"/>
                <a:gd name="T5" fmla="*/ 7 h 11"/>
                <a:gd name="T6" fmla="*/ 2 w 28"/>
                <a:gd name="T7" fmla="*/ 4 h 11"/>
                <a:gd name="T8" fmla="*/ 4 w 28"/>
                <a:gd name="T9" fmla="*/ 8 h 11"/>
              </a:gdLst>
              <a:ahLst/>
              <a:cxnLst>
                <a:cxn ang="0">
                  <a:pos x="T0" y="T1"/>
                </a:cxn>
                <a:cxn ang="0">
                  <a:pos x="T2" y="T3"/>
                </a:cxn>
                <a:cxn ang="0">
                  <a:pos x="T4" y="T5"/>
                </a:cxn>
                <a:cxn ang="0">
                  <a:pos x="T6" y="T7"/>
                </a:cxn>
                <a:cxn ang="0">
                  <a:pos x="T8" y="T9"/>
                </a:cxn>
              </a:cxnLst>
              <a:rect l="0" t="0" r="r" b="b"/>
              <a:pathLst>
                <a:path w="28" h="11">
                  <a:moveTo>
                    <a:pt x="4" y="8"/>
                  </a:moveTo>
                  <a:cubicBezTo>
                    <a:pt x="10" y="5"/>
                    <a:pt x="18" y="4"/>
                    <a:pt x="23" y="9"/>
                  </a:cubicBezTo>
                  <a:cubicBezTo>
                    <a:pt x="25" y="11"/>
                    <a:pt x="28" y="8"/>
                    <a:pt x="26" y="7"/>
                  </a:cubicBezTo>
                  <a:cubicBezTo>
                    <a:pt x="20" y="0"/>
                    <a:pt x="10" y="0"/>
                    <a:pt x="2" y="4"/>
                  </a:cubicBezTo>
                  <a:cubicBezTo>
                    <a:pt x="0" y="5"/>
                    <a:pt x="2" y="9"/>
                    <a:pt x="4" y="8"/>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6" name="îSļïďê"/>
            <p:cNvSpPr/>
            <p:nvPr/>
          </p:nvSpPr>
          <p:spPr bwMode="auto">
            <a:xfrm>
              <a:off x="4035425" y="5140326"/>
              <a:ext cx="38100" cy="157163"/>
            </a:xfrm>
            <a:custGeom>
              <a:avLst/>
              <a:gdLst>
                <a:gd name="T0" fmla="*/ 0 w 11"/>
                <a:gd name="T1" fmla="*/ 45 h 45"/>
                <a:gd name="T2" fmla="*/ 0 w 11"/>
                <a:gd name="T3" fmla="*/ 45 h 45"/>
                <a:gd name="T4" fmla="*/ 0 w 11"/>
                <a:gd name="T5" fmla="*/ 45 h 45"/>
                <a:gd name="T6" fmla="*/ 0 w 11"/>
                <a:gd name="T7" fmla="*/ 44 h 45"/>
                <a:gd name="T8" fmla="*/ 0 w 11"/>
                <a:gd name="T9" fmla="*/ 44 h 45"/>
                <a:gd name="T10" fmla="*/ 0 w 11"/>
                <a:gd name="T11" fmla="*/ 44 h 45"/>
                <a:gd name="T12" fmla="*/ 1 w 11"/>
                <a:gd name="T13" fmla="*/ 44 h 45"/>
                <a:gd name="T14" fmla="*/ 1 w 11"/>
                <a:gd name="T15" fmla="*/ 44 h 45"/>
                <a:gd name="T16" fmla="*/ 1 w 11"/>
                <a:gd name="T17" fmla="*/ 44 h 45"/>
                <a:gd name="T18" fmla="*/ 11 w 11"/>
                <a:gd name="T19" fmla="*/ 0 h 45"/>
                <a:gd name="T20" fmla="*/ 11 w 11"/>
                <a:gd name="T21" fmla="*/ 0 h 45"/>
                <a:gd name="T22" fmla="*/ 1 w 11"/>
                <a:gd name="T23" fmla="*/ 43 h 45"/>
                <a:gd name="T24" fmla="*/ 11 w 11"/>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45">
                  <a:moveTo>
                    <a:pt x="0" y="45"/>
                  </a:moveTo>
                  <a:cubicBezTo>
                    <a:pt x="0" y="45"/>
                    <a:pt x="0" y="45"/>
                    <a:pt x="0" y="45"/>
                  </a:cubicBezTo>
                  <a:cubicBezTo>
                    <a:pt x="0" y="45"/>
                    <a:pt x="0" y="45"/>
                    <a:pt x="0" y="45"/>
                  </a:cubicBezTo>
                  <a:moveTo>
                    <a:pt x="0" y="44"/>
                  </a:moveTo>
                  <a:cubicBezTo>
                    <a:pt x="0" y="44"/>
                    <a:pt x="0" y="44"/>
                    <a:pt x="0" y="44"/>
                  </a:cubicBezTo>
                  <a:cubicBezTo>
                    <a:pt x="0" y="44"/>
                    <a:pt x="0" y="44"/>
                    <a:pt x="0" y="44"/>
                  </a:cubicBezTo>
                  <a:moveTo>
                    <a:pt x="1" y="44"/>
                  </a:moveTo>
                  <a:cubicBezTo>
                    <a:pt x="1" y="44"/>
                    <a:pt x="1" y="44"/>
                    <a:pt x="1" y="44"/>
                  </a:cubicBezTo>
                  <a:cubicBezTo>
                    <a:pt x="1" y="44"/>
                    <a:pt x="1" y="44"/>
                    <a:pt x="1" y="44"/>
                  </a:cubicBezTo>
                  <a:moveTo>
                    <a:pt x="11" y="0"/>
                  </a:moveTo>
                  <a:cubicBezTo>
                    <a:pt x="11" y="0"/>
                    <a:pt x="11" y="0"/>
                    <a:pt x="11" y="0"/>
                  </a:cubicBezTo>
                  <a:cubicBezTo>
                    <a:pt x="8" y="15"/>
                    <a:pt x="5" y="29"/>
                    <a:pt x="1" y="43"/>
                  </a:cubicBezTo>
                  <a:cubicBezTo>
                    <a:pt x="5" y="29"/>
                    <a:pt x="8" y="15"/>
                    <a:pt x="11"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7" name="îş1ïḋé"/>
            <p:cNvSpPr/>
            <p:nvPr/>
          </p:nvSpPr>
          <p:spPr bwMode="auto">
            <a:xfrm>
              <a:off x="3971925" y="5565776"/>
              <a:ext cx="55563" cy="4763"/>
            </a:xfrm>
            <a:custGeom>
              <a:avLst/>
              <a:gdLst>
                <a:gd name="T0" fmla="*/ 11 w 16"/>
                <a:gd name="T1" fmla="*/ 1 h 1"/>
                <a:gd name="T2" fmla="*/ 11 w 16"/>
                <a:gd name="T3" fmla="*/ 1 h 1"/>
                <a:gd name="T4" fmla="*/ 11 w 16"/>
                <a:gd name="T5" fmla="*/ 1 h 1"/>
                <a:gd name="T6" fmla="*/ 11 w 16"/>
                <a:gd name="T7" fmla="*/ 1 h 1"/>
                <a:gd name="T8" fmla="*/ 15 w 16"/>
                <a:gd name="T9" fmla="*/ 0 h 1"/>
                <a:gd name="T10" fmla="*/ 11 w 16"/>
                <a:gd name="T11" fmla="*/ 1 h 1"/>
                <a:gd name="T12" fmla="*/ 15 w 16"/>
                <a:gd name="T13" fmla="*/ 0 h 1"/>
                <a:gd name="T14" fmla="*/ 16 w 16"/>
                <a:gd name="T15" fmla="*/ 0 h 1"/>
                <a:gd name="T16" fmla="*/ 15 w 16"/>
                <a:gd name="T17" fmla="*/ 0 h 1"/>
                <a:gd name="T18" fmla="*/ 16 w 16"/>
                <a:gd name="T19" fmla="*/ 0 h 1"/>
                <a:gd name="T20" fmla="*/ 1 w 16"/>
                <a:gd name="T21" fmla="*/ 0 h 1"/>
                <a:gd name="T22" fmla="*/ 2 w 16"/>
                <a:gd name="T23" fmla="*/ 0 h 1"/>
                <a:gd name="T24" fmla="*/ 1 w 16"/>
                <a:gd name="T25" fmla="*/ 0 h 1"/>
                <a:gd name="T26" fmla="*/ 0 w 16"/>
                <a:gd name="T27" fmla="*/ 0 h 1"/>
                <a:gd name="T28" fmla="*/ 1 w 16"/>
                <a:gd name="T29" fmla="*/ 0 h 1"/>
                <a:gd name="T30" fmla="*/ 0 w 16"/>
                <a:gd name="T31" fmla="*/ 0 h 1"/>
                <a:gd name="T32" fmla="*/ 0 w 16"/>
                <a:gd name="T33" fmla="*/ 0 h 1"/>
                <a:gd name="T34" fmla="*/ 0 w 16"/>
                <a:gd name="T35" fmla="*/ 0 h 1"/>
                <a:gd name="T36" fmla="*/ 0 w 16"/>
                <a:gd name="T3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
                  <a:moveTo>
                    <a:pt x="11" y="1"/>
                  </a:moveTo>
                  <a:cubicBezTo>
                    <a:pt x="11" y="1"/>
                    <a:pt x="11" y="1"/>
                    <a:pt x="11" y="1"/>
                  </a:cubicBezTo>
                  <a:cubicBezTo>
                    <a:pt x="11" y="1"/>
                    <a:pt x="11" y="1"/>
                    <a:pt x="11" y="1"/>
                  </a:cubicBezTo>
                  <a:cubicBezTo>
                    <a:pt x="11" y="1"/>
                    <a:pt x="11" y="1"/>
                    <a:pt x="11" y="1"/>
                  </a:cubicBezTo>
                  <a:moveTo>
                    <a:pt x="15" y="0"/>
                  </a:moveTo>
                  <a:cubicBezTo>
                    <a:pt x="14" y="1"/>
                    <a:pt x="12" y="1"/>
                    <a:pt x="11" y="1"/>
                  </a:cubicBezTo>
                  <a:cubicBezTo>
                    <a:pt x="12" y="1"/>
                    <a:pt x="14" y="1"/>
                    <a:pt x="15" y="0"/>
                  </a:cubicBezTo>
                  <a:moveTo>
                    <a:pt x="16" y="0"/>
                  </a:moveTo>
                  <a:cubicBezTo>
                    <a:pt x="15" y="0"/>
                    <a:pt x="15" y="0"/>
                    <a:pt x="15" y="0"/>
                  </a:cubicBezTo>
                  <a:cubicBezTo>
                    <a:pt x="15" y="0"/>
                    <a:pt x="15" y="0"/>
                    <a:pt x="16" y="0"/>
                  </a:cubicBezTo>
                  <a:moveTo>
                    <a:pt x="1" y="0"/>
                  </a:moveTo>
                  <a:cubicBezTo>
                    <a:pt x="1" y="0"/>
                    <a:pt x="1" y="0"/>
                    <a:pt x="2" y="0"/>
                  </a:cubicBezTo>
                  <a:cubicBezTo>
                    <a:pt x="1" y="0"/>
                    <a:pt x="1" y="0"/>
                    <a:pt x="1" y="0"/>
                  </a:cubicBezTo>
                  <a:moveTo>
                    <a:pt x="0" y="0"/>
                  </a:moveTo>
                  <a:cubicBezTo>
                    <a:pt x="1" y="0"/>
                    <a:pt x="1" y="0"/>
                    <a:pt x="1" y="0"/>
                  </a:cubicBezTo>
                  <a:cubicBezTo>
                    <a:pt x="1" y="0"/>
                    <a:pt x="1" y="0"/>
                    <a:pt x="0" y="0"/>
                  </a:cubicBezTo>
                  <a:moveTo>
                    <a:pt x="0" y="0"/>
                  </a:moveTo>
                  <a:cubicBezTo>
                    <a:pt x="0" y="0"/>
                    <a:pt x="0" y="0"/>
                    <a:pt x="0" y="0"/>
                  </a:cubicBezTo>
                  <a:cubicBezTo>
                    <a:pt x="0" y="0"/>
                    <a:pt x="0" y="0"/>
                    <a:pt x="0" y="0"/>
                  </a:cubicBezTo>
                </a:path>
              </a:pathLst>
            </a:custGeom>
            <a:solidFill>
              <a:srgbClr val="20163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8" name="i$lîďé"/>
            <p:cNvSpPr/>
            <p:nvPr/>
          </p:nvSpPr>
          <p:spPr bwMode="auto">
            <a:xfrm>
              <a:off x="3957638" y="4270376"/>
              <a:ext cx="619125" cy="1300163"/>
            </a:xfrm>
            <a:custGeom>
              <a:avLst/>
              <a:gdLst>
                <a:gd name="T0" fmla="*/ 177 w 177"/>
                <a:gd name="T1" fmla="*/ 0 h 372"/>
                <a:gd name="T2" fmla="*/ 175 w 177"/>
                <a:gd name="T3" fmla="*/ 3 h 372"/>
                <a:gd name="T4" fmla="*/ 169 w 177"/>
                <a:gd name="T5" fmla="*/ 26 h 372"/>
                <a:gd name="T6" fmla="*/ 130 w 177"/>
                <a:gd name="T7" fmla="*/ 126 h 372"/>
                <a:gd name="T8" fmla="*/ 59 w 177"/>
                <a:gd name="T9" fmla="*/ 217 h 372"/>
                <a:gd name="T10" fmla="*/ 33 w 177"/>
                <a:gd name="T11" fmla="*/ 249 h 372"/>
                <a:gd name="T12" fmla="*/ 23 w 177"/>
                <a:gd name="T13" fmla="*/ 292 h 372"/>
                <a:gd name="T14" fmla="*/ 23 w 177"/>
                <a:gd name="T15" fmla="*/ 293 h 372"/>
                <a:gd name="T16" fmla="*/ 23 w 177"/>
                <a:gd name="T17" fmla="*/ 293 h 372"/>
                <a:gd name="T18" fmla="*/ 22 w 177"/>
                <a:gd name="T19" fmla="*/ 293 h 372"/>
                <a:gd name="T20" fmla="*/ 22 w 177"/>
                <a:gd name="T21" fmla="*/ 293 h 372"/>
                <a:gd name="T22" fmla="*/ 22 w 177"/>
                <a:gd name="T23" fmla="*/ 294 h 372"/>
                <a:gd name="T24" fmla="*/ 22 w 177"/>
                <a:gd name="T25" fmla="*/ 294 h 372"/>
                <a:gd name="T26" fmla="*/ 22 w 177"/>
                <a:gd name="T27" fmla="*/ 295 h 372"/>
                <a:gd name="T28" fmla="*/ 22 w 177"/>
                <a:gd name="T29" fmla="*/ 295 h 372"/>
                <a:gd name="T30" fmla="*/ 0 w 177"/>
                <a:gd name="T31" fmla="*/ 366 h 372"/>
                <a:gd name="T32" fmla="*/ 0 w 177"/>
                <a:gd name="T33" fmla="*/ 368 h 372"/>
                <a:gd name="T34" fmla="*/ 0 w 177"/>
                <a:gd name="T35" fmla="*/ 369 h 372"/>
                <a:gd name="T36" fmla="*/ 4 w 177"/>
                <a:gd name="T37" fmla="*/ 371 h 372"/>
                <a:gd name="T38" fmla="*/ 4 w 177"/>
                <a:gd name="T39" fmla="*/ 371 h 372"/>
                <a:gd name="T40" fmla="*/ 4 w 177"/>
                <a:gd name="T41" fmla="*/ 371 h 372"/>
                <a:gd name="T42" fmla="*/ 4 w 177"/>
                <a:gd name="T43" fmla="*/ 371 h 372"/>
                <a:gd name="T44" fmla="*/ 5 w 177"/>
                <a:gd name="T45" fmla="*/ 371 h 372"/>
                <a:gd name="T46" fmla="*/ 5 w 177"/>
                <a:gd name="T47" fmla="*/ 371 h 372"/>
                <a:gd name="T48" fmla="*/ 6 w 177"/>
                <a:gd name="T49" fmla="*/ 371 h 372"/>
                <a:gd name="T50" fmla="*/ 15 w 177"/>
                <a:gd name="T51" fmla="*/ 372 h 372"/>
                <a:gd name="T52" fmla="*/ 15 w 177"/>
                <a:gd name="T53" fmla="*/ 372 h 372"/>
                <a:gd name="T54" fmla="*/ 15 w 177"/>
                <a:gd name="T55" fmla="*/ 372 h 372"/>
                <a:gd name="T56" fmla="*/ 19 w 177"/>
                <a:gd name="T57" fmla="*/ 371 h 372"/>
                <a:gd name="T58" fmla="*/ 19 w 177"/>
                <a:gd name="T59" fmla="*/ 371 h 372"/>
                <a:gd name="T60" fmla="*/ 20 w 177"/>
                <a:gd name="T61" fmla="*/ 371 h 372"/>
                <a:gd name="T62" fmla="*/ 20 w 177"/>
                <a:gd name="T63" fmla="*/ 371 h 372"/>
                <a:gd name="T64" fmla="*/ 43 w 177"/>
                <a:gd name="T65" fmla="*/ 352 h 372"/>
                <a:gd name="T66" fmla="*/ 63 w 177"/>
                <a:gd name="T67" fmla="*/ 319 h 372"/>
                <a:gd name="T68" fmla="*/ 99 w 177"/>
                <a:gd name="T69" fmla="*/ 252 h 372"/>
                <a:gd name="T70" fmla="*/ 154 w 177"/>
                <a:gd name="T71" fmla="*/ 125 h 372"/>
                <a:gd name="T72" fmla="*/ 177 w 177"/>
                <a:gd name="T73" fmla="*/ 0 h 372"/>
                <a:gd name="T74" fmla="*/ 177 w 177"/>
                <a:gd name="T75" fmla="*/ 0 h 372"/>
                <a:gd name="T76" fmla="*/ 177 w 177"/>
                <a:gd name="T77"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7" h="372">
                  <a:moveTo>
                    <a:pt x="177" y="0"/>
                  </a:moveTo>
                  <a:cubicBezTo>
                    <a:pt x="176" y="0"/>
                    <a:pt x="175" y="3"/>
                    <a:pt x="175" y="3"/>
                  </a:cubicBezTo>
                  <a:cubicBezTo>
                    <a:pt x="172" y="11"/>
                    <a:pt x="171" y="19"/>
                    <a:pt x="169" y="26"/>
                  </a:cubicBezTo>
                  <a:cubicBezTo>
                    <a:pt x="159" y="60"/>
                    <a:pt x="147" y="95"/>
                    <a:pt x="130" y="126"/>
                  </a:cubicBezTo>
                  <a:cubicBezTo>
                    <a:pt x="111" y="160"/>
                    <a:pt x="84" y="187"/>
                    <a:pt x="59" y="217"/>
                  </a:cubicBezTo>
                  <a:cubicBezTo>
                    <a:pt x="50" y="227"/>
                    <a:pt x="42" y="238"/>
                    <a:pt x="33" y="249"/>
                  </a:cubicBezTo>
                  <a:cubicBezTo>
                    <a:pt x="30" y="264"/>
                    <a:pt x="27" y="278"/>
                    <a:pt x="23" y="292"/>
                  </a:cubicBezTo>
                  <a:cubicBezTo>
                    <a:pt x="23" y="292"/>
                    <a:pt x="23" y="293"/>
                    <a:pt x="23" y="293"/>
                  </a:cubicBezTo>
                  <a:cubicBezTo>
                    <a:pt x="23" y="293"/>
                    <a:pt x="23" y="293"/>
                    <a:pt x="23" y="293"/>
                  </a:cubicBezTo>
                  <a:cubicBezTo>
                    <a:pt x="23" y="293"/>
                    <a:pt x="22" y="293"/>
                    <a:pt x="22" y="293"/>
                  </a:cubicBezTo>
                  <a:cubicBezTo>
                    <a:pt x="22" y="293"/>
                    <a:pt x="22" y="293"/>
                    <a:pt x="22" y="293"/>
                  </a:cubicBezTo>
                  <a:cubicBezTo>
                    <a:pt x="22" y="294"/>
                    <a:pt x="22" y="294"/>
                    <a:pt x="22" y="294"/>
                  </a:cubicBezTo>
                  <a:cubicBezTo>
                    <a:pt x="22" y="294"/>
                    <a:pt x="22" y="294"/>
                    <a:pt x="22" y="294"/>
                  </a:cubicBezTo>
                  <a:cubicBezTo>
                    <a:pt x="22" y="294"/>
                    <a:pt x="22" y="294"/>
                    <a:pt x="22" y="295"/>
                  </a:cubicBezTo>
                  <a:cubicBezTo>
                    <a:pt x="22" y="295"/>
                    <a:pt x="22" y="295"/>
                    <a:pt x="22" y="295"/>
                  </a:cubicBezTo>
                  <a:cubicBezTo>
                    <a:pt x="16" y="318"/>
                    <a:pt x="4" y="342"/>
                    <a:pt x="0" y="366"/>
                  </a:cubicBezTo>
                  <a:cubicBezTo>
                    <a:pt x="0" y="367"/>
                    <a:pt x="0" y="367"/>
                    <a:pt x="0" y="368"/>
                  </a:cubicBezTo>
                  <a:cubicBezTo>
                    <a:pt x="0" y="368"/>
                    <a:pt x="0" y="369"/>
                    <a:pt x="0" y="369"/>
                  </a:cubicBezTo>
                  <a:cubicBezTo>
                    <a:pt x="1" y="370"/>
                    <a:pt x="2" y="371"/>
                    <a:pt x="4" y="371"/>
                  </a:cubicBezTo>
                  <a:cubicBezTo>
                    <a:pt x="4" y="371"/>
                    <a:pt x="4" y="371"/>
                    <a:pt x="4" y="371"/>
                  </a:cubicBezTo>
                  <a:cubicBezTo>
                    <a:pt x="4" y="371"/>
                    <a:pt x="4" y="371"/>
                    <a:pt x="4" y="371"/>
                  </a:cubicBezTo>
                  <a:cubicBezTo>
                    <a:pt x="4" y="371"/>
                    <a:pt x="4" y="371"/>
                    <a:pt x="4" y="371"/>
                  </a:cubicBezTo>
                  <a:cubicBezTo>
                    <a:pt x="5" y="371"/>
                    <a:pt x="5" y="371"/>
                    <a:pt x="5" y="371"/>
                  </a:cubicBezTo>
                  <a:cubicBezTo>
                    <a:pt x="5" y="371"/>
                    <a:pt x="5" y="371"/>
                    <a:pt x="5" y="371"/>
                  </a:cubicBezTo>
                  <a:cubicBezTo>
                    <a:pt x="5" y="371"/>
                    <a:pt x="5" y="371"/>
                    <a:pt x="6" y="371"/>
                  </a:cubicBezTo>
                  <a:cubicBezTo>
                    <a:pt x="9" y="371"/>
                    <a:pt x="12" y="372"/>
                    <a:pt x="15" y="372"/>
                  </a:cubicBezTo>
                  <a:cubicBezTo>
                    <a:pt x="15" y="372"/>
                    <a:pt x="15" y="372"/>
                    <a:pt x="15" y="372"/>
                  </a:cubicBezTo>
                  <a:cubicBezTo>
                    <a:pt x="15" y="372"/>
                    <a:pt x="15" y="372"/>
                    <a:pt x="15" y="372"/>
                  </a:cubicBezTo>
                  <a:cubicBezTo>
                    <a:pt x="16" y="372"/>
                    <a:pt x="18" y="372"/>
                    <a:pt x="19" y="371"/>
                  </a:cubicBezTo>
                  <a:cubicBezTo>
                    <a:pt x="19" y="371"/>
                    <a:pt x="19" y="371"/>
                    <a:pt x="19" y="371"/>
                  </a:cubicBezTo>
                  <a:cubicBezTo>
                    <a:pt x="19" y="371"/>
                    <a:pt x="19" y="371"/>
                    <a:pt x="20" y="371"/>
                  </a:cubicBezTo>
                  <a:cubicBezTo>
                    <a:pt x="20" y="371"/>
                    <a:pt x="20" y="371"/>
                    <a:pt x="20" y="371"/>
                  </a:cubicBezTo>
                  <a:cubicBezTo>
                    <a:pt x="32" y="370"/>
                    <a:pt x="37" y="361"/>
                    <a:pt x="43" y="352"/>
                  </a:cubicBezTo>
                  <a:cubicBezTo>
                    <a:pt x="50" y="341"/>
                    <a:pt x="57" y="330"/>
                    <a:pt x="63" y="319"/>
                  </a:cubicBezTo>
                  <a:cubicBezTo>
                    <a:pt x="76" y="297"/>
                    <a:pt x="87" y="274"/>
                    <a:pt x="99" y="252"/>
                  </a:cubicBezTo>
                  <a:cubicBezTo>
                    <a:pt x="120" y="211"/>
                    <a:pt x="140" y="169"/>
                    <a:pt x="154" y="125"/>
                  </a:cubicBezTo>
                  <a:cubicBezTo>
                    <a:pt x="169" y="79"/>
                    <a:pt x="168" y="48"/>
                    <a:pt x="177" y="0"/>
                  </a:cubicBezTo>
                  <a:cubicBezTo>
                    <a:pt x="177" y="0"/>
                    <a:pt x="177" y="0"/>
                    <a:pt x="177" y="0"/>
                  </a:cubicBezTo>
                  <a:cubicBezTo>
                    <a:pt x="177" y="0"/>
                    <a:pt x="177" y="0"/>
                    <a:pt x="177" y="0"/>
                  </a:cubicBezTo>
                </a:path>
              </a:pathLst>
            </a:custGeom>
            <a:solidFill>
              <a:srgbClr val="3C58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9" name="íṥľîďê"/>
            <p:cNvSpPr/>
            <p:nvPr/>
          </p:nvSpPr>
          <p:spPr bwMode="auto">
            <a:xfrm>
              <a:off x="4576763" y="4270376"/>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path>
              </a:pathLst>
            </a:custGeom>
            <a:solidFill>
              <a:srgbClr val="D3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0" name="íS1iďê"/>
            <p:cNvSpPr/>
            <p:nvPr/>
          </p:nvSpPr>
          <p:spPr bwMode="auto">
            <a:xfrm>
              <a:off x="4576763" y="4270376"/>
              <a:ext cx="0" cy="6350"/>
            </a:xfrm>
            <a:custGeom>
              <a:avLst/>
              <a:gdLst>
                <a:gd name="T0" fmla="*/ 0 h 2"/>
                <a:gd name="T1" fmla="*/ 0 h 2"/>
                <a:gd name="T2" fmla="*/ 0 h 2"/>
                <a:gd name="T3" fmla="*/ 0 h 2"/>
                <a:gd name="T4" fmla="*/ 0 h 2"/>
                <a:gd name="T5" fmla="*/ 1 h 2"/>
                <a:gd name="T6" fmla="*/ 2 h 2"/>
                <a:gd name="T7" fmla="*/ 0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0"/>
                  </a:moveTo>
                  <a:cubicBezTo>
                    <a:pt x="0" y="0"/>
                    <a:pt x="0" y="0"/>
                    <a:pt x="0" y="0"/>
                  </a:cubicBezTo>
                  <a:cubicBezTo>
                    <a:pt x="0" y="0"/>
                    <a:pt x="0" y="0"/>
                    <a:pt x="0" y="0"/>
                  </a:cubicBezTo>
                  <a:cubicBezTo>
                    <a:pt x="0" y="0"/>
                    <a:pt x="0" y="0"/>
                    <a:pt x="0" y="0"/>
                  </a:cubicBezTo>
                  <a:cubicBezTo>
                    <a:pt x="0" y="0"/>
                    <a:pt x="0" y="0"/>
                    <a:pt x="0" y="0"/>
                  </a:cubicBezTo>
                  <a:cubicBezTo>
                    <a:pt x="0" y="0"/>
                    <a:pt x="0" y="1"/>
                    <a:pt x="0" y="1"/>
                  </a:cubicBezTo>
                  <a:cubicBezTo>
                    <a:pt x="0" y="1"/>
                    <a:pt x="0" y="1"/>
                    <a:pt x="0" y="2"/>
                  </a:cubicBezTo>
                  <a:cubicBezTo>
                    <a:pt x="0" y="1"/>
                    <a:pt x="0" y="0"/>
                    <a:pt x="0" y="0"/>
                  </a:cubicBezTo>
                </a:path>
              </a:pathLst>
            </a:custGeom>
            <a:solidFill>
              <a:srgbClr val="3C58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1" name="íS1iḑè"/>
            <p:cNvSpPr/>
            <p:nvPr/>
          </p:nvSpPr>
          <p:spPr bwMode="auto">
            <a:xfrm>
              <a:off x="4425950" y="3270251"/>
              <a:ext cx="141288" cy="157163"/>
            </a:xfrm>
            <a:custGeom>
              <a:avLst/>
              <a:gdLst>
                <a:gd name="T0" fmla="*/ 39 w 40"/>
                <a:gd name="T1" fmla="*/ 1 h 45"/>
                <a:gd name="T2" fmla="*/ 39 w 40"/>
                <a:gd name="T3" fmla="*/ 20 h 45"/>
                <a:gd name="T4" fmla="*/ 39 w 40"/>
                <a:gd name="T5" fmla="*/ 31 h 45"/>
                <a:gd name="T6" fmla="*/ 32 w 40"/>
                <a:gd name="T7" fmla="*/ 41 h 45"/>
                <a:gd name="T8" fmla="*/ 9 w 40"/>
                <a:gd name="T9" fmla="*/ 33 h 45"/>
                <a:gd name="T10" fmla="*/ 0 w 40"/>
                <a:gd name="T11" fmla="*/ 1 h 45"/>
                <a:gd name="T12" fmla="*/ 39 w 40"/>
                <a:gd name="T13" fmla="*/ 0 h 45"/>
                <a:gd name="T14" fmla="*/ 39 w 40"/>
                <a:gd name="T15" fmla="*/ 1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5">
                  <a:moveTo>
                    <a:pt x="39" y="1"/>
                  </a:moveTo>
                  <a:cubicBezTo>
                    <a:pt x="39" y="7"/>
                    <a:pt x="39" y="13"/>
                    <a:pt x="39" y="20"/>
                  </a:cubicBezTo>
                  <a:cubicBezTo>
                    <a:pt x="39" y="24"/>
                    <a:pt x="40" y="28"/>
                    <a:pt x="39" y="31"/>
                  </a:cubicBezTo>
                  <a:cubicBezTo>
                    <a:pt x="38" y="35"/>
                    <a:pt x="35" y="39"/>
                    <a:pt x="32" y="41"/>
                  </a:cubicBezTo>
                  <a:cubicBezTo>
                    <a:pt x="25" y="45"/>
                    <a:pt x="13" y="39"/>
                    <a:pt x="9" y="33"/>
                  </a:cubicBezTo>
                  <a:cubicBezTo>
                    <a:pt x="3" y="23"/>
                    <a:pt x="1" y="12"/>
                    <a:pt x="0" y="1"/>
                  </a:cubicBezTo>
                  <a:cubicBezTo>
                    <a:pt x="13" y="1"/>
                    <a:pt x="26" y="0"/>
                    <a:pt x="39" y="0"/>
                  </a:cubicBezTo>
                  <a:lnTo>
                    <a:pt x="39" y="1"/>
                  </a:lnTo>
                  <a:close/>
                </a:path>
              </a:pathLst>
            </a:custGeom>
            <a:solidFill>
              <a:srgbClr val="72C3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2" name="îŝḻïďe"/>
            <p:cNvSpPr/>
            <p:nvPr/>
          </p:nvSpPr>
          <p:spPr bwMode="auto">
            <a:xfrm>
              <a:off x="4395788" y="2717801"/>
              <a:ext cx="96838" cy="125413"/>
            </a:xfrm>
            <a:custGeom>
              <a:avLst/>
              <a:gdLst>
                <a:gd name="T0" fmla="*/ 23 w 28"/>
                <a:gd name="T1" fmla="*/ 12 h 36"/>
                <a:gd name="T2" fmla="*/ 23 w 28"/>
                <a:gd name="T3" fmla="*/ 33 h 36"/>
                <a:gd name="T4" fmla="*/ 5 w 28"/>
                <a:gd name="T5" fmla="*/ 23 h 36"/>
                <a:gd name="T6" fmla="*/ 6 w 28"/>
                <a:gd name="T7" fmla="*/ 3 h 36"/>
                <a:gd name="T8" fmla="*/ 23 w 28"/>
                <a:gd name="T9" fmla="*/ 12 h 36"/>
              </a:gdLst>
              <a:ahLst/>
              <a:cxnLst>
                <a:cxn ang="0">
                  <a:pos x="T0" y="T1"/>
                </a:cxn>
                <a:cxn ang="0">
                  <a:pos x="T2" y="T3"/>
                </a:cxn>
                <a:cxn ang="0">
                  <a:pos x="T4" y="T5"/>
                </a:cxn>
                <a:cxn ang="0">
                  <a:pos x="T6" y="T7"/>
                </a:cxn>
                <a:cxn ang="0">
                  <a:pos x="T8" y="T9"/>
                </a:cxn>
              </a:cxnLst>
              <a:rect l="0" t="0" r="r" b="b"/>
              <a:pathLst>
                <a:path w="28" h="36">
                  <a:moveTo>
                    <a:pt x="23" y="12"/>
                  </a:moveTo>
                  <a:cubicBezTo>
                    <a:pt x="28" y="21"/>
                    <a:pt x="28" y="30"/>
                    <a:pt x="23" y="33"/>
                  </a:cubicBezTo>
                  <a:cubicBezTo>
                    <a:pt x="18" y="36"/>
                    <a:pt x="10" y="31"/>
                    <a:pt x="5" y="23"/>
                  </a:cubicBezTo>
                  <a:cubicBezTo>
                    <a:pt x="0" y="15"/>
                    <a:pt x="1" y="6"/>
                    <a:pt x="6" y="3"/>
                  </a:cubicBezTo>
                  <a:cubicBezTo>
                    <a:pt x="11" y="0"/>
                    <a:pt x="19" y="4"/>
                    <a:pt x="23" y="12"/>
                  </a:cubicBezTo>
                  <a:close/>
                </a:path>
              </a:pathLst>
            </a:custGeom>
            <a:solidFill>
              <a:srgbClr val="FAB5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3" name="ïṥḷíde"/>
            <p:cNvSpPr/>
            <p:nvPr/>
          </p:nvSpPr>
          <p:spPr bwMode="auto">
            <a:xfrm>
              <a:off x="4559300" y="2647951"/>
              <a:ext cx="46038" cy="73025"/>
            </a:xfrm>
            <a:custGeom>
              <a:avLst/>
              <a:gdLst>
                <a:gd name="T0" fmla="*/ 12 w 13"/>
                <a:gd name="T1" fmla="*/ 9 h 21"/>
                <a:gd name="T2" fmla="*/ 9 w 13"/>
                <a:gd name="T3" fmla="*/ 20 h 21"/>
                <a:gd name="T4" fmla="*/ 1 w 13"/>
                <a:gd name="T5" fmla="*/ 12 h 21"/>
                <a:gd name="T6" fmla="*/ 4 w 13"/>
                <a:gd name="T7" fmla="*/ 1 h 21"/>
                <a:gd name="T8" fmla="*/ 12 w 13"/>
                <a:gd name="T9" fmla="*/ 9 h 21"/>
              </a:gdLst>
              <a:ahLst/>
              <a:cxnLst>
                <a:cxn ang="0">
                  <a:pos x="T0" y="T1"/>
                </a:cxn>
                <a:cxn ang="0">
                  <a:pos x="T2" y="T3"/>
                </a:cxn>
                <a:cxn ang="0">
                  <a:pos x="T4" y="T5"/>
                </a:cxn>
                <a:cxn ang="0">
                  <a:pos x="T6" y="T7"/>
                </a:cxn>
                <a:cxn ang="0">
                  <a:pos x="T8" y="T9"/>
                </a:cxn>
              </a:cxnLst>
              <a:rect l="0" t="0" r="r" b="b"/>
              <a:pathLst>
                <a:path w="13" h="21">
                  <a:moveTo>
                    <a:pt x="12" y="9"/>
                  </a:moveTo>
                  <a:cubicBezTo>
                    <a:pt x="13" y="15"/>
                    <a:pt x="11" y="20"/>
                    <a:pt x="9" y="20"/>
                  </a:cubicBezTo>
                  <a:cubicBezTo>
                    <a:pt x="6" y="21"/>
                    <a:pt x="3" y="17"/>
                    <a:pt x="1" y="12"/>
                  </a:cubicBezTo>
                  <a:cubicBezTo>
                    <a:pt x="0" y="6"/>
                    <a:pt x="2" y="1"/>
                    <a:pt x="4" y="1"/>
                  </a:cubicBezTo>
                  <a:cubicBezTo>
                    <a:pt x="7" y="0"/>
                    <a:pt x="11" y="4"/>
                    <a:pt x="12" y="9"/>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4" name="îs1iďé"/>
            <p:cNvSpPr/>
            <p:nvPr/>
          </p:nvSpPr>
          <p:spPr bwMode="auto">
            <a:xfrm>
              <a:off x="4719638" y="2616201"/>
              <a:ext cx="42863" cy="69850"/>
            </a:xfrm>
            <a:custGeom>
              <a:avLst/>
              <a:gdLst>
                <a:gd name="T0" fmla="*/ 11 w 12"/>
                <a:gd name="T1" fmla="*/ 9 h 20"/>
                <a:gd name="T2" fmla="*/ 7 w 12"/>
                <a:gd name="T3" fmla="*/ 20 h 20"/>
                <a:gd name="T4" fmla="*/ 1 w 12"/>
                <a:gd name="T5" fmla="*/ 10 h 20"/>
                <a:gd name="T6" fmla="*/ 5 w 12"/>
                <a:gd name="T7" fmla="*/ 0 h 20"/>
                <a:gd name="T8" fmla="*/ 11 w 12"/>
                <a:gd name="T9" fmla="*/ 9 h 20"/>
              </a:gdLst>
              <a:ahLst/>
              <a:cxnLst>
                <a:cxn ang="0">
                  <a:pos x="T0" y="T1"/>
                </a:cxn>
                <a:cxn ang="0">
                  <a:pos x="T2" y="T3"/>
                </a:cxn>
                <a:cxn ang="0">
                  <a:pos x="T4" y="T5"/>
                </a:cxn>
                <a:cxn ang="0">
                  <a:pos x="T6" y="T7"/>
                </a:cxn>
                <a:cxn ang="0">
                  <a:pos x="T8" y="T9"/>
                </a:cxn>
              </a:cxnLst>
              <a:rect l="0" t="0" r="r" b="b"/>
              <a:pathLst>
                <a:path w="12" h="20">
                  <a:moveTo>
                    <a:pt x="11" y="9"/>
                  </a:moveTo>
                  <a:cubicBezTo>
                    <a:pt x="12" y="15"/>
                    <a:pt x="10" y="19"/>
                    <a:pt x="7" y="20"/>
                  </a:cubicBezTo>
                  <a:cubicBezTo>
                    <a:pt x="4" y="20"/>
                    <a:pt x="1" y="16"/>
                    <a:pt x="1" y="10"/>
                  </a:cubicBezTo>
                  <a:cubicBezTo>
                    <a:pt x="0" y="5"/>
                    <a:pt x="2" y="0"/>
                    <a:pt x="5" y="0"/>
                  </a:cubicBezTo>
                  <a:cubicBezTo>
                    <a:pt x="8" y="0"/>
                    <a:pt x="11" y="4"/>
                    <a:pt x="11" y="9"/>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5" name="íş1îḑê"/>
            <p:cNvSpPr/>
            <p:nvPr/>
          </p:nvSpPr>
          <p:spPr bwMode="auto">
            <a:xfrm>
              <a:off x="4510088" y="2595563"/>
              <a:ext cx="87313" cy="66675"/>
            </a:xfrm>
            <a:custGeom>
              <a:avLst/>
              <a:gdLst>
                <a:gd name="T0" fmla="*/ 23 w 25"/>
                <a:gd name="T1" fmla="*/ 1 h 19"/>
                <a:gd name="T2" fmla="*/ 1 w 25"/>
                <a:gd name="T3" fmla="*/ 15 h 19"/>
                <a:gd name="T4" fmla="*/ 5 w 25"/>
                <a:gd name="T5" fmla="*/ 16 h 19"/>
                <a:gd name="T6" fmla="*/ 23 w 25"/>
                <a:gd name="T7" fmla="*/ 5 h 19"/>
                <a:gd name="T8" fmla="*/ 23 w 25"/>
                <a:gd name="T9" fmla="*/ 1 h 19"/>
              </a:gdLst>
              <a:ahLst/>
              <a:cxnLst>
                <a:cxn ang="0">
                  <a:pos x="T0" y="T1"/>
                </a:cxn>
                <a:cxn ang="0">
                  <a:pos x="T2" y="T3"/>
                </a:cxn>
                <a:cxn ang="0">
                  <a:pos x="T4" y="T5"/>
                </a:cxn>
                <a:cxn ang="0">
                  <a:pos x="T6" y="T7"/>
                </a:cxn>
                <a:cxn ang="0">
                  <a:pos x="T8" y="T9"/>
                </a:cxn>
              </a:cxnLst>
              <a:rect l="0" t="0" r="r" b="b"/>
              <a:pathLst>
                <a:path w="25" h="19">
                  <a:moveTo>
                    <a:pt x="23" y="1"/>
                  </a:moveTo>
                  <a:cubicBezTo>
                    <a:pt x="13" y="0"/>
                    <a:pt x="5" y="7"/>
                    <a:pt x="1" y="15"/>
                  </a:cubicBezTo>
                  <a:cubicBezTo>
                    <a:pt x="0" y="17"/>
                    <a:pt x="4" y="19"/>
                    <a:pt x="5" y="16"/>
                  </a:cubicBezTo>
                  <a:cubicBezTo>
                    <a:pt x="8" y="9"/>
                    <a:pt x="15" y="4"/>
                    <a:pt x="23" y="5"/>
                  </a:cubicBezTo>
                  <a:cubicBezTo>
                    <a:pt x="25" y="5"/>
                    <a:pt x="25" y="1"/>
                    <a:pt x="23" y="1"/>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6" name="ïṣḻíḍe"/>
            <p:cNvSpPr/>
            <p:nvPr/>
          </p:nvSpPr>
          <p:spPr bwMode="auto">
            <a:xfrm>
              <a:off x="4654550" y="2973388"/>
              <a:ext cx="73025" cy="128588"/>
            </a:xfrm>
            <a:custGeom>
              <a:avLst/>
              <a:gdLst>
                <a:gd name="T0" fmla="*/ 30 w 46"/>
                <a:gd name="T1" fmla="*/ 0 h 81"/>
                <a:gd name="T2" fmla="*/ 0 w 46"/>
                <a:gd name="T3" fmla="*/ 44 h 81"/>
                <a:gd name="T4" fmla="*/ 46 w 46"/>
                <a:gd name="T5" fmla="*/ 81 h 81"/>
                <a:gd name="T6" fmla="*/ 46 w 46"/>
                <a:gd name="T7" fmla="*/ 9 h 81"/>
                <a:gd name="T8" fmla="*/ 30 w 46"/>
                <a:gd name="T9" fmla="*/ 0 h 81"/>
              </a:gdLst>
              <a:ahLst/>
              <a:cxnLst>
                <a:cxn ang="0">
                  <a:pos x="T0" y="T1"/>
                </a:cxn>
                <a:cxn ang="0">
                  <a:pos x="T2" y="T3"/>
                </a:cxn>
                <a:cxn ang="0">
                  <a:pos x="T4" y="T5"/>
                </a:cxn>
                <a:cxn ang="0">
                  <a:pos x="T6" y="T7"/>
                </a:cxn>
                <a:cxn ang="0">
                  <a:pos x="T8" y="T9"/>
                </a:cxn>
              </a:cxnLst>
              <a:rect l="0" t="0" r="r" b="b"/>
              <a:pathLst>
                <a:path w="46" h="81">
                  <a:moveTo>
                    <a:pt x="30" y="0"/>
                  </a:moveTo>
                  <a:lnTo>
                    <a:pt x="0" y="44"/>
                  </a:lnTo>
                  <a:lnTo>
                    <a:pt x="46" y="81"/>
                  </a:lnTo>
                  <a:lnTo>
                    <a:pt x="46" y="9"/>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7" name="îşļïḋe"/>
            <p:cNvSpPr/>
            <p:nvPr/>
          </p:nvSpPr>
          <p:spPr bwMode="auto">
            <a:xfrm>
              <a:off x="4460875" y="2982913"/>
              <a:ext cx="193675" cy="144463"/>
            </a:xfrm>
            <a:custGeom>
              <a:avLst/>
              <a:gdLst>
                <a:gd name="T0" fmla="*/ 0 w 122"/>
                <a:gd name="T1" fmla="*/ 29 h 91"/>
                <a:gd name="T2" fmla="*/ 42 w 122"/>
                <a:gd name="T3" fmla="*/ 0 h 91"/>
                <a:gd name="T4" fmla="*/ 122 w 122"/>
                <a:gd name="T5" fmla="*/ 38 h 91"/>
                <a:gd name="T6" fmla="*/ 102 w 122"/>
                <a:gd name="T7" fmla="*/ 91 h 91"/>
                <a:gd name="T8" fmla="*/ 0 w 122"/>
                <a:gd name="T9" fmla="*/ 29 h 91"/>
              </a:gdLst>
              <a:ahLst/>
              <a:cxnLst>
                <a:cxn ang="0">
                  <a:pos x="T0" y="T1"/>
                </a:cxn>
                <a:cxn ang="0">
                  <a:pos x="T2" y="T3"/>
                </a:cxn>
                <a:cxn ang="0">
                  <a:pos x="T4" y="T5"/>
                </a:cxn>
                <a:cxn ang="0">
                  <a:pos x="T6" y="T7"/>
                </a:cxn>
                <a:cxn ang="0">
                  <a:pos x="T8" y="T9"/>
                </a:cxn>
              </a:cxnLst>
              <a:rect l="0" t="0" r="r" b="b"/>
              <a:pathLst>
                <a:path w="122" h="91">
                  <a:moveTo>
                    <a:pt x="0" y="29"/>
                  </a:moveTo>
                  <a:lnTo>
                    <a:pt x="42" y="0"/>
                  </a:lnTo>
                  <a:lnTo>
                    <a:pt x="122" y="38"/>
                  </a:lnTo>
                  <a:lnTo>
                    <a:pt x="102" y="9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8" name="ïṣļíḑè"/>
            <p:cNvSpPr/>
            <p:nvPr/>
          </p:nvSpPr>
          <p:spPr bwMode="auto">
            <a:xfrm>
              <a:off x="4262438" y="2976563"/>
              <a:ext cx="398463" cy="985838"/>
            </a:xfrm>
            <a:custGeom>
              <a:avLst/>
              <a:gdLst>
                <a:gd name="T0" fmla="*/ 18 w 114"/>
                <a:gd name="T1" fmla="*/ 282 h 282"/>
                <a:gd name="T2" fmla="*/ 0 w 114"/>
                <a:gd name="T3" fmla="*/ 263 h 282"/>
                <a:gd name="T4" fmla="*/ 0 w 114"/>
                <a:gd name="T5" fmla="*/ 251 h 282"/>
                <a:gd name="T6" fmla="*/ 25 w 114"/>
                <a:gd name="T7" fmla="*/ 165 h 282"/>
                <a:gd name="T8" fmla="*/ 39 w 114"/>
                <a:gd name="T9" fmla="*/ 89 h 282"/>
                <a:gd name="T10" fmla="*/ 26 w 114"/>
                <a:gd name="T11" fmla="*/ 28 h 282"/>
                <a:gd name="T12" fmla="*/ 26 w 114"/>
                <a:gd name="T13" fmla="*/ 27 h 282"/>
                <a:gd name="T14" fmla="*/ 27 w 114"/>
                <a:gd name="T15" fmla="*/ 26 h 282"/>
                <a:gd name="T16" fmla="*/ 44 w 114"/>
                <a:gd name="T17" fmla="*/ 13 h 282"/>
                <a:gd name="T18" fmla="*/ 66 w 114"/>
                <a:gd name="T19" fmla="*/ 2 h 282"/>
                <a:gd name="T20" fmla="*/ 73 w 114"/>
                <a:gd name="T21" fmla="*/ 0 h 282"/>
                <a:gd name="T22" fmla="*/ 88 w 114"/>
                <a:gd name="T23" fmla="*/ 26 h 282"/>
                <a:gd name="T24" fmla="*/ 78 w 114"/>
                <a:gd name="T25" fmla="*/ 204 h 282"/>
                <a:gd name="T26" fmla="*/ 30 w 114"/>
                <a:gd name="T27" fmla="*/ 276 h 282"/>
                <a:gd name="T28" fmla="*/ 24 w 114"/>
                <a:gd name="T29" fmla="*/ 281 h 282"/>
                <a:gd name="T30" fmla="*/ 18 w 114"/>
                <a:gd name="T31"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282">
                  <a:moveTo>
                    <a:pt x="18" y="282"/>
                  </a:moveTo>
                  <a:cubicBezTo>
                    <a:pt x="7" y="282"/>
                    <a:pt x="0" y="273"/>
                    <a:pt x="0" y="263"/>
                  </a:cubicBezTo>
                  <a:cubicBezTo>
                    <a:pt x="0" y="259"/>
                    <a:pt x="0" y="255"/>
                    <a:pt x="0" y="251"/>
                  </a:cubicBezTo>
                  <a:cubicBezTo>
                    <a:pt x="2" y="221"/>
                    <a:pt x="14" y="193"/>
                    <a:pt x="25" y="165"/>
                  </a:cubicBezTo>
                  <a:cubicBezTo>
                    <a:pt x="34" y="141"/>
                    <a:pt x="39" y="115"/>
                    <a:pt x="39" y="89"/>
                  </a:cubicBezTo>
                  <a:cubicBezTo>
                    <a:pt x="38" y="69"/>
                    <a:pt x="34" y="48"/>
                    <a:pt x="26" y="28"/>
                  </a:cubicBezTo>
                  <a:cubicBezTo>
                    <a:pt x="26" y="28"/>
                    <a:pt x="26" y="27"/>
                    <a:pt x="26" y="27"/>
                  </a:cubicBezTo>
                  <a:cubicBezTo>
                    <a:pt x="26" y="27"/>
                    <a:pt x="26" y="26"/>
                    <a:pt x="27" y="26"/>
                  </a:cubicBezTo>
                  <a:cubicBezTo>
                    <a:pt x="31" y="20"/>
                    <a:pt x="38" y="16"/>
                    <a:pt x="44" y="13"/>
                  </a:cubicBezTo>
                  <a:cubicBezTo>
                    <a:pt x="51" y="9"/>
                    <a:pt x="58" y="5"/>
                    <a:pt x="66" y="2"/>
                  </a:cubicBezTo>
                  <a:cubicBezTo>
                    <a:pt x="67" y="2"/>
                    <a:pt x="72" y="0"/>
                    <a:pt x="73" y="0"/>
                  </a:cubicBezTo>
                  <a:cubicBezTo>
                    <a:pt x="79" y="2"/>
                    <a:pt x="86" y="21"/>
                    <a:pt x="88" y="26"/>
                  </a:cubicBezTo>
                  <a:cubicBezTo>
                    <a:pt x="114" y="82"/>
                    <a:pt x="103" y="149"/>
                    <a:pt x="78" y="204"/>
                  </a:cubicBezTo>
                  <a:cubicBezTo>
                    <a:pt x="65" y="230"/>
                    <a:pt x="51" y="256"/>
                    <a:pt x="30" y="276"/>
                  </a:cubicBezTo>
                  <a:cubicBezTo>
                    <a:pt x="28" y="278"/>
                    <a:pt x="26" y="280"/>
                    <a:pt x="24" y="281"/>
                  </a:cubicBezTo>
                  <a:cubicBezTo>
                    <a:pt x="22" y="281"/>
                    <a:pt x="20" y="282"/>
                    <a:pt x="18" y="282"/>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9" name="iS1iḍê"/>
            <p:cNvSpPr/>
            <p:nvPr/>
          </p:nvSpPr>
          <p:spPr bwMode="auto">
            <a:xfrm>
              <a:off x="4044950" y="3052763"/>
              <a:ext cx="392113" cy="996950"/>
            </a:xfrm>
            <a:custGeom>
              <a:avLst/>
              <a:gdLst>
                <a:gd name="T0" fmla="*/ 21 w 112"/>
                <a:gd name="T1" fmla="*/ 105 h 285"/>
                <a:gd name="T2" fmla="*/ 3 w 112"/>
                <a:gd name="T3" fmla="*/ 144 h 285"/>
                <a:gd name="T4" fmla="*/ 10 w 112"/>
                <a:gd name="T5" fmla="*/ 195 h 285"/>
                <a:gd name="T6" fmla="*/ 54 w 112"/>
                <a:gd name="T7" fmla="*/ 283 h 285"/>
                <a:gd name="T8" fmla="*/ 57 w 112"/>
                <a:gd name="T9" fmla="*/ 285 h 285"/>
                <a:gd name="T10" fmla="*/ 59 w 112"/>
                <a:gd name="T11" fmla="*/ 284 h 285"/>
                <a:gd name="T12" fmla="*/ 86 w 112"/>
                <a:gd name="T13" fmla="*/ 267 h 285"/>
                <a:gd name="T14" fmla="*/ 89 w 112"/>
                <a:gd name="T15" fmla="*/ 263 h 285"/>
                <a:gd name="T16" fmla="*/ 88 w 112"/>
                <a:gd name="T17" fmla="*/ 256 h 285"/>
                <a:gd name="T18" fmla="*/ 64 w 112"/>
                <a:gd name="T19" fmla="*/ 196 h 285"/>
                <a:gd name="T20" fmla="*/ 56 w 112"/>
                <a:gd name="T21" fmla="*/ 168 h 285"/>
                <a:gd name="T22" fmla="*/ 67 w 112"/>
                <a:gd name="T23" fmla="*/ 128 h 285"/>
                <a:gd name="T24" fmla="*/ 95 w 112"/>
                <a:gd name="T25" fmla="*/ 96 h 285"/>
                <a:gd name="T26" fmla="*/ 105 w 112"/>
                <a:gd name="T27" fmla="*/ 84 h 285"/>
                <a:gd name="T28" fmla="*/ 109 w 112"/>
                <a:gd name="T29" fmla="*/ 36 h 285"/>
                <a:gd name="T30" fmla="*/ 96 w 112"/>
                <a:gd name="T31" fmla="*/ 0 h 285"/>
                <a:gd name="T32" fmla="*/ 90 w 112"/>
                <a:gd name="T33" fmla="*/ 3 h 285"/>
                <a:gd name="T34" fmla="*/ 55 w 112"/>
                <a:gd name="T35" fmla="*/ 48 h 285"/>
                <a:gd name="T36" fmla="*/ 24 w 112"/>
                <a:gd name="T37" fmla="*/ 100 h 285"/>
                <a:gd name="T38" fmla="*/ 21 w 112"/>
                <a:gd name="T39" fmla="*/ 10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 h="285">
                  <a:moveTo>
                    <a:pt x="21" y="105"/>
                  </a:moveTo>
                  <a:cubicBezTo>
                    <a:pt x="14" y="117"/>
                    <a:pt x="5" y="130"/>
                    <a:pt x="3" y="144"/>
                  </a:cubicBezTo>
                  <a:cubicBezTo>
                    <a:pt x="0" y="162"/>
                    <a:pt x="5" y="178"/>
                    <a:pt x="10" y="195"/>
                  </a:cubicBezTo>
                  <a:cubicBezTo>
                    <a:pt x="21" y="226"/>
                    <a:pt x="36" y="255"/>
                    <a:pt x="54" y="283"/>
                  </a:cubicBezTo>
                  <a:cubicBezTo>
                    <a:pt x="55" y="284"/>
                    <a:pt x="56" y="285"/>
                    <a:pt x="57" y="285"/>
                  </a:cubicBezTo>
                  <a:cubicBezTo>
                    <a:pt x="58" y="285"/>
                    <a:pt x="59" y="285"/>
                    <a:pt x="59" y="284"/>
                  </a:cubicBezTo>
                  <a:cubicBezTo>
                    <a:pt x="68" y="278"/>
                    <a:pt x="77" y="273"/>
                    <a:pt x="86" y="267"/>
                  </a:cubicBezTo>
                  <a:cubicBezTo>
                    <a:pt x="87" y="266"/>
                    <a:pt x="88" y="265"/>
                    <a:pt x="89" y="263"/>
                  </a:cubicBezTo>
                  <a:cubicBezTo>
                    <a:pt x="90" y="261"/>
                    <a:pt x="89" y="258"/>
                    <a:pt x="88" y="256"/>
                  </a:cubicBezTo>
                  <a:cubicBezTo>
                    <a:pt x="80" y="236"/>
                    <a:pt x="72" y="216"/>
                    <a:pt x="64" y="196"/>
                  </a:cubicBezTo>
                  <a:cubicBezTo>
                    <a:pt x="61" y="187"/>
                    <a:pt x="57" y="178"/>
                    <a:pt x="56" y="168"/>
                  </a:cubicBezTo>
                  <a:cubicBezTo>
                    <a:pt x="55" y="154"/>
                    <a:pt x="60" y="140"/>
                    <a:pt x="67" y="128"/>
                  </a:cubicBezTo>
                  <a:cubicBezTo>
                    <a:pt x="75" y="115"/>
                    <a:pt x="85" y="105"/>
                    <a:pt x="95" y="96"/>
                  </a:cubicBezTo>
                  <a:cubicBezTo>
                    <a:pt x="99" y="92"/>
                    <a:pt x="103" y="89"/>
                    <a:pt x="105" y="84"/>
                  </a:cubicBezTo>
                  <a:cubicBezTo>
                    <a:pt x="112" y="69"/>
                    <a:pt x="111" y="52"/>
                    <a:pt x="109" y="36"/>
                  </a:cubicBezTo>
                  <a:cubicBezTo>
                    <a:pt x="108" y="28"/>
                    <a:pt x="110" y="0"/>
                    <a:pt x="96" y="0"/>
                  </a:cubicBezTo>
                  <a:cubicBezTo>
                    <a:pt x="94" y="1"/>
                    <a:pt x="92" y="2"/>
                    <a:pt x="90" y="3"/>
                  </a:cubicBezTo>
                  <a:cubicBezTo>
                    <a:pt x="75" y="15"/>
                    <a:pt x="65" y="32"/>
                    <a:pt x="55" y="48"/>
                  </a:cubicBezTo>
                  <a:cubicBezTo>
                    <a:pt x="45" y="66"/>
                    <a:pt x="34" y="83"/>
                    <a:pt x="24" y="100"/>
                  </a:cubicBezTo>
                  <a:cubicBezTo>
                    <a:pt x="23" y="102"/>
                    <a:pt x="22" y="103"/>
                    <a:pt x="21" y="105"/>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0" name="îś1îḓé"/>
            <p:cNvSpPr/>
            <p:nvPr/>
          </p:nvSpPr>
          <p:spPr bwMode="auto">
            <a:xfrm>
              <a:off x="4727575" y="2965451"/>
              <a:ext cx="715963" cy="1087438"/>
            </a:xfrm>
            <a:custGeom>
              <a:avLst/>
              <a:gdLst>
                <a:gd name="T0" fmla="*/ 55 w 205"/>
                <a:gd name="T1" fmla="*/ 235 h 311"/>
                <a:gd name="T2" fmla="*/ 54 w 205"/>
                <a:gd name="T3" fmla="*/ 112 h 311"/>
                <a:gd name="T4" fmla="*/ 51 w 205"/>
                <a:gd name="T5" fmla="*/ 81 h 311"/>
                <a:gd name="T6" fmla="*/ 55 w 205"/>
                <a:gd name="T7" fmla="*/ 71 h 311"/>
                <a:gd name="T8" fmla="*/ 69 w 205"/>
                <a:gd name="T9" fmla="*/ 66 h 311"/>
                <a:gd name="T10" fmla="*/ 145 w 205"/>
                <a:gd name="T11" fmla="*/ 38 h 311"/>
                <a:gd name="T12" fmla="*/ 205 w 205"/>
                <a:gd name="T13" fmla="*/ 0 h 311"/>
                <a:gd name="T14" fmla="*/ 134 w 205"/>
                <a:gd name="T15" fmla="*/ 9 h 311"/>
                <a:gd name="T16" fmla="*/ 39 w 205"/>
                <a:gd name="T17" fmla="*/ 14 h 311"/>
                <a:gd name="T18" fmla="*/ 0 w 205"/>
                <a:gd name="T19" fmla="*/ 6 h 311"/>
                <a:gd name="T20" fmla="*/ 10 w 205"/>
                <a:gd name="T21" fmla="*/ 43 h 311"/>
                <a:gd name="T22" fmla="*/ 12 w 205"/>
                <a:gd name="T23" fmla="*/ 88 h 311"/>
                <a:gd name="T24" fmla="*/ 14 w 205"/>
                <a:gd name="T25" fmla="*/ 176 h 311"/>
                <a:gd name="T26" fmla="*/ 6 w 205"/>
                <a:gd name="T27" fmla="*/ 311 h 311"/>
                <a:gd name="T28" fmla="*/ 35 w 205"/>
                <a:gd name="T29" fmla="*/ 308 h 311"/>
                <a:gd name="T30" fmla="*/ 40 w 205"/>
                <a:gd name="T31" fmla="*/ 306 h 311"/>
                <a:gd name="T32" fmla="*/ 43 w 205"/>
                <a:gd name="T33" fmla="*/ 301 h 311"/>
                <a:gd name="T34" fmla="*/ 54 w 205"/>
                <a:gd name="T35" fmla="*/ 263 h 311"/>
                <a:gd name="T36" fmla="*/ 55 w 205"/>
                <a:gd name="T37" fmla="*/ 2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5" h="311">
                  <a:moveTo>
                    <a:pt x="55" y="235"/>
                  </a:moveTo>
                  <a:cubicBezTo>
                    <a:pt x="56" y="194"/>
                    <a:pt x="56" y="153"/>
                    <a:pt x="54" y="112"/>
                  </a:cubicBezTo>
                  <a:cubicBezTo>
                    <a:pt x="53" y="101"/>
                    <a:pt x="52" y="91"/>
                    <a:pt x="51" y="81"/>
                  </a:cubicBezTo>
                  <a:cubicBezTo>
                    <a:pt x="51" y="74"/>
                    <a:pt x="50" y="74"/>
                    <a:pt x="55" y="71"/>
                  </a:cubicBezTo>
                  <a:cubicBezTo>
                    <a:pt x="59" y="68"/>
                    <a:pt x="65" y="67"/>
                    <a:pt x="69" y="66"/>
                  </a:cubicBezTo>
                  <a:cubicBezTo>
                    <a:pt x="94" y="57"/>
                    <a:pt x="119" y="47"/>
                    <a:pt x="145" y="38"/>
                  </a:cubicBezTo>
                  <a:cubicBezTo>
                    <a:pt x="167" y="29"/>
                    <a:pt x="189" y="18"/>
                    <a:pt x="205" y="0"/>
                  </a:cubicBezTo>
                  <a:cubicBezTo>
                    <a:pt x="182" y="5"/>
                    <a:pt x="158" y="7"/>
                    <a:pt x="134" y="9"/>
                  </a:cubicBezTo>
                  <a:cubicBezTo>
                    <a:pt x="103" y="12"/>
                    <a:pt x="71" y="15"/>
                    <a:pt x="39" y="14"/>
                  </a:cubicBezTo>
                  <a:cubicBezTo>
                    <a:pt x="26" y="14"/>
                    <a:pt x="11" y="11"/>
                    <a:pt x="0" y="6"/>
                  </a:cubicBezTo>
                  <a:cubicBezTo>
                    <a:pt x="4" y="17"/>
                    <a:pt x="10" y="31"/>
                    <a:pt x="10" y="43"/>
                  </a:cubicBezTo>
                  <a:cubicBezTo>
                    <a:pt x="11" y="58"/>
                    <a:pt x="12" y="73"/>
                    <a:pt x="12" y="88"/>
                  </a:cubicBezTo>
                  <a:cubicBezTo>
                    <a:pt x="13" y="117"/>
                    <a:pt x="14" y="147"/>
                    <a:pt x="14" y="176"/>
                  </a:cubicBezTo>
                  <a:cubicBezTo>
                    <a:pt x="14" y="222"/>
                    <a:pt x="10" y="265"/>
                    <a:pt x="6" y="311"/>
                  </a:cubicBezTo>
                  <a:cubicBezTo>
                    <a:pt x="16" y="311"/>
                    <a:pt x="26" y="311"/>
                    <a:pt x="35" y="308"/>
                  </a:cubicBezTo>
                  <a:cubicBezTo>
                    <a:pt x="37" y="308"/>
                    <a:pt x="39" y="307"/>
                    <a:pt x="40" y="306"/>
                  </a:cubicBezTo>
                  <a:cubicBezTo>
                    <a:pt x="42" y="305"/>
                    <a:pt x="42" y="303"/>
                    <a:pt x="43" y="301"/>
                  </a:cubicBezTo>
                  <a:cubicBezTo>
                    <a:pt x="48" y="289"/>
                    <a:pt x="52" y="276"/>
                    <a:pt x="54" y="263"/>
                  </a:cubicBezTo>
                  <a:cubicBezTo>
                    <a:pt x="55" y="254"/>
                    <a:pt x="55" y="245"/>
                    <a:pt x="55" y="235"/>
                  </a:cubicBezTo>
                  <a:close/>
                </a:path>
              </a:pathLst>
            </a:custGeom>
            <a:solidFill>
              <a:srgbClr val="1F14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1" name="íš1ide"/>
            <p:cNvSpPr/>
            <p:nvPr/>
          </p:nvSpPr>
          <p:spPr bwMode="auto">
            <a:xfrm>
              <a:off x="4486275" y="2976563"/>
              <a:ext cx="174625" cy="730250"/>
            </a:xfrm>
            <a:custGeom>
              <a:avLst/>
              <a:gdLst>
                <a:gd name="T0" fmla="*/ 14 w 50"/>
                <a:gd name="T1" fmla="*/ 204 h 209"/>
                <a:gd name="T2" fmla="*/ 24 w 50"/>
                <a:gd name="T3" fmla="*/ 26 h 209"/>
                <a:gd name="T4" fmla="*/ 9 w 50"/>
                <a:gd name="T5" fmla="*/ 0 h 209"/>
                <a:gd name="T6" fmla="*/ 2 w 50"/>
                <a:gd name="T7" fmla="*/ 2 h 209"/>
                <a:gd name="T8" fmla="*/ 0 w 50"/>
                <a:gd name="T9" fmla="*/ 3 h 209"/>
                <a:gd name="T10" fmla="*/ 4 w 50"/>
                <a:gd name="T11" fmla="*/ 10 h 209"/>
                <a:gd name="T12" fmla="*/ 9 w 50"/>
                <a:gd name="T13" fmla="*/ 28 h 209"/>
                <a:gd name="T14" fmla="*/ 11 w 50"/>
                <a:gd name="T15" fmla="*/ 108 h 209"/>
                <a:gd name="T16" fmla="*/ 22 w 50"/>
                <a:gd name="T17" fmla="*/ 109 h 209"/>
                <a:gd name="T18" fmla="*/ 17 w 50"/>
                <a:gd name="T19" fmla="*/ 120 h 209"/>
                <a:gd name="T20" fmla="*/ 15 w 50"/>
                <a:gd name="T21" fmla="*/ 145 h 209"/>
                <a:gd name="T22" fmla="*/ 11 w 50"/>
                <a:gd name="T23" fmla="*/ 209 h 209"/>
                <a:gd name="T24" fmla="*/ 14 w 50"/>
                <a:gd name="T25" fmla="*/ 2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09">
                  <a:moveTo>
                    <a:pt x="14" y="204"/>
                  </a:moveTo>
                  <a:cubicBezTo>
                    <a:pt x="39" y="149"/>
                    <a:pt x="50" y="82"/>
                    <a:pt x="24" y="26"/>
                  </a:cubicBezTo>
                  <a:cubicBezTo>
                    <a:pt x="22" y="21"/>
                    <a:pt x="15" y="2"/>
                    <a:pt x="9" y="0"/>
                  </a:cubicBezTo>
                  <a:cubicBezTo>
                    <a:pt x="8" y="0"/>
                    <a:pt x="3" y="2"/>
                    <a:pt x="2" y="2"/>
                  </a:cubicBezTo>
                  <a:cubicBezTo>
                    <a:pt x="1" y="3"/>
                    <a:pt x="1" y="3"/>
                    <a:pt x="0" y="3"/>
                  </a:cubicBezTo>
                  <a:cubicBezTo>
                    <a:pt x="1" y="5"/>
                    <a:pt x="2" y="7"/>
                    <a:pt x="4" y="10"/>
                  </a:cubicBezTo>
                  <a:cubicBezTo>
                    <a:pt x="6" y="16"/>
                    <a:pt x="7" y="22"/>
                    <a:pt x="9" y="28"/>
                  </a:cubicBezTo>
                  <a:cubicBezTo>
                    <a:pt x="15" y="54"/>
                    <a:pt x="15" y="81"/>
                    <a:pt x="11" y="108"/>
                  </a:cubicBezTo>
                  <a:cubicBezTo>
                    <a:pt x="15" y="108"/>
                    <a:pt x="19" y="108"/>
                    <a:pt x="22" y="109"/>
                  </a:cubicBezTo>
                  <a:cubicBezTo>
                    <a:pt x="22" y="113"/>
                    <a:pt x="18" y="117"/>
                    <a:pt x="17" y="120"/>
                  </a:cubicBezTo>
                  <a:cubicBezTo>
                    <a:pt x="13" y="128"/>
                    <a:pt x="14" y="137"/>
                    <a:pt x="15" y="145"/>
                  </a:cubicBezTo>
                  <a:cubicBezTo>
                    <a:pt x="18" y="166"/>
                    <a:pt x="16" y="188"/>
                    <a:pt x="11" y="209"/>
                  </a:cubicBezTo>
                  <a:cubicBezTo>
                    <a:pt x="12" y="207"/>
                    <a:pt x="13" y="205"/>
                    <a:pt x="14" y="204"/>
                  </a:cubicBezTo>
                  <a:close/>
                </a:path>
              </a:pathLst>
            </a:custGeom>
            <a:solidFill>
              <a:srgbClr val="2741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2" name="iṣ1îḓe"/>
            <p:cNvSpPr/>
            <p:nvPr/>
          </p:nvSpPr>
          <p:spPr bwMode="auto">
            <a:xfrm>
              <a:off x="4727575" y="2987676"/>
              <a:ext cx="125413" cy="677863"/>
            </a:xfrm>
            <a:custGeom>
              <a:avLst/>
              <a:gdLst>
                <a:gd name="T0" fmla="*/ 36 w 36"/>
                <a:gd name="T1" fmla="*/ 110 h 194"/>
                <a:gd name="T2" fmla="*/ 27 w 36"/>
                <a:gd name="T3" fmla="*/ 53 h 194"/>
                <a:gd name="T4" fmla="*/ 11 w 36"/>
                <a:gd name="T5" fmla="*/ 4 h 194"/>
                <a:gd name="T6" fmla="*/ 0 w 36"/>
                <a:gd name="T7" fmla="*/ 0 h 194"/>
                <a:gd name="T8" fmla="*/ 10 w 36"/>
                <a:gd name="T9" fmla="*/ 37 h 194"/>
                <a:gd name="T10" fmla="*/ 12 w 36"/>
                <a:gd name="T11" fmla="*/ 82 h 194"/>
                <a:gd name="T12" fmla="*/ 14 w 36"/>
                <a:gd name="T13" fmla="*/ 170 h 194"/>
                <a:gd name="T14" fmla="*/ 13 w 36"/>
                <a:gd name="T15" fmla="*/ 194 h 194"/>
                <a:gd name="T16" fmla="*/ 30 w 36"/>
                <a:gd name="T17" fmla="*/ 142 h 194"/>
                <a:gd name="T18" fmla="*/ 29 w 36"/>
                <a:gd name="T19" fmla="*/ 109 h 194"/>
                <a:gd name="T20" fmla="*/ 36 w 36"/>
                <a:gd name="T21" fmla="*/ 11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194">
                  <a:moveTo>
                    <a:pt x="36" y="110"/>
                  </a:moveTo>
                  <a:cubicBezTo>
                    <a:pt x="33" y="91"/>
                    <a:pt x="30" y="72"/>
                    <a:pt x="27" y="53"/>
                  </a:cubicBezTo>
                  <a:cubicBezTo>
                    <a:pt x="25" y="35"/>
                    <a:pt x="19" y="20"/>
                    <a:pt x="11" y="4"/>
                  </a:cubicBezTo>
                  <a:cubicBezTo>
                    <a:pt x="7" y="3"/>
                    <a:pt x="3" y="1"/>
                    <a:pt x="0" y="0"/>
                  </a:cubicBezTo>
                  <a:cubicBezTo>
                    <a:pt x="4" y="11"/>
                    <a:pt x="10" y="25"/>
                    <a:pt x="10" y="37"/>
                  </a:cubicBezTo>
                  <a:cubicBezTo>
                    <a:pt x="11" y="52"/>
                    <a:pt x="12" y="67"/>
                    <a:pt x="12" y="82"/>
                  </a:cubicBezTo>
                  <a:cubicBezTo>
                    <a:pt x="13" y="111"/>
                    <a:pt x="14" y="141"/>
                    <a:pt x="14" y="170"/>
                  </a:cubicBezTo>
                  <a:cubicBezTo>
                    <a:pt x="14" y="178"/>
                    <a:pt x="14" y="186"/>
                    <a:pt x="13" y="194"/>
                  </a:cubicBezTo>
                  <a:cubicBezTo>
                    <a:pt x="19" y="177"/>
                    <a:pt x="27" y="160"/>
                    <a:pt x="30" y="142"/>
                  </a:cubicBezTo>
                  <a:cubicBezTo>
                    <a:pt x="31" y="131"/>
                    <a:pt x="30" y="120"/>
                    <a:pt x="29" y="109"/>
                  </a:cubicBezTo>
                  <a:cubicBezTo>
                    <a:pt x="31" y="110"/>
                    <a:pt x="33" y="110"/>
                    <a:pt x="36" y="110"/>
                  </a:cubicBezTo>
                  <a:close/>
                </a:path>
              </a:pathLst>
            </a:custGeom>
            <a:solidFill>
              <a:srgbClr val="27416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3" name="îṧḻïḋè"/>
            <p:cNvSpPr/>
            <p:nvPr/>
          </p:nvSpPr>
          <p:spPr bwMode="auto">
            <a:xfrm>
              <a:off x="4625975" y="3070226"/>
              <a:ext cx="104775" cy="923925"/>
            </a:xfrm>
            <a:custGeom>
              <a:avLst/>
              <a:gdLst>
                <a:gd name="T0" fmla="*/ 12 w 30"/>
                <a:gd name="T1" fmla="*/ 3 h 264"/>
                <a:gd name="T2" fmla="*/ 21 w 30"/>
                <a:gd name="T3" fmla="*/ 133 h 264"/>
                <a:gd name="T4" fmla="*/ 0 w 30"/>
                <a:gd name="T5" fmla="*/ 260 h 264"/>
                <a:gd name="T6" fmla="*/ 4 w 30"/>
                <a:gd name="T7" fmla="*/ 261 h 264"/>
                <a:gd name="T8" fmla="*/ 25 w 30"/>
                <a:gd name="T9" fmla="*/ 133 h 264"/>
                <a:gd name="T10" fmla="*/ 16 w 30"/>
                <a:gd name="T11" fmla="*/ 2 h 264"/>
                <a:gd name="T12" fmla="*/ 12 w 30"/>
                <a:gd name="T13" fmla="*/ 3 h 264"/>
              </a:gdLst>
              <a:ahLst/>
              <a:cxnLst>
                <a:cxn ang="0">
                  <a:pos x="T0" y="T1"/>
                </a:cxn>
                <a:cxn ang="0">
                  <a:pos x="T2" y="T3"/>
                </a:cxn>
                <a:cxn ang="0">
                  <a:pos x="T4" y="T5"/>
                </a:cxn>
                <a:cxn ang="0">
                  <a:pos x="T6" y="T7"/>
                </a:cxn>
                <a:cxn ang="0">
                  <a:pos x="T8" y="T9"/>
                </a:cxn>
                <a:cxn ang="0">
                  <a:pos x="T10" y="T11"/>
                </a:cxn>
                <a:cxn ang="0">
                  <a:pos x="T12" y="T13"/>
                </a:cxn>
              </a:cxnLst>
              <a:rect l="0" t="0" r="r" b="b"/>
              <a:pathLst>
                <a:path w="30" h="264">
                  <a:moveTo>
                    <a:pt x="12" y="3"/>
                  </a:moveTo>
                  <a:cubicBezTo>
                    <a:pt x="26" y="44"/>
                    <a:pt x="23" y="90"/>
                    <a:pt x="21" y="133"/>
                  </a:cubicBezTo>
                  <a:cubicBezTo>
                    <a:pt x="19" y="176"/>
                    <a:pt x="8" y="218"/>
                    <a:pt x="0" y="260"/>
                  </a:cubicBezTo>
                  <a:cubicBezTo>
                    <a:pt x="0" y="263"/>
                    <a:pt x="4" y="264"/>
                    <a:pt x="4" y="261"/>
                  </a:cubicBezTo>
                  <a:cubicBezTo>
                    <a:pt x="12" y="218"/>
                    <a:pt x="23" y="177"/>
                    <a:pt x="25" y="133"/>
                  </a:cubicBezTo>
                  <a:cubicBezTo>
                    <a:pt x="27" y="90"/>
                    <a:pt x="30" y="43"/>
                    <a:pt x="16" y="2"/>
                  </a:cubicBezTo>
                  <a:cubicBezTo>
                    <a:pt x="15" y="0"/>
                    <a:pt x="12" y="1"/>
                    <a:pt x="1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4" name="ïsľïḍé"/>
            <p:cNvSpPr/>
            <p:nvPr/>
          </p:nvSpPr>
          <p:spPr bwMode="auto">
            <a:xfrm>
              <a:off x="7713663" y="4433888"/>
              <a:ext cx="1268413" cy="1265238"/>
            </a:xfrm>
            <a:custGeom>
              <a:avLst/>
              <a:gdLst>
                <a:gd name="T0" fmla="*/ 268 w 363"/>
                <a:gd name="T1" fmla="*/ 18 h 362"/>
                <a:gd name="T2" fmla="*/ 216 w 363"/>
                <a:gd name="T3" fmla="*/ 0 h 362"/>
                <a:gd name="T4" fmla="*/ 188 w 363"/>
                <a:gd name="T5" fmla="*/ 49 h 362"/>
                <a:gd name="T6" fmla="*/ 190 w 363"/>
                <a:gd name="T7" fmla="*/ 50 h 362"/>
                <a:gd name="T8" fmla="*/ 159 w 363"/>
                <a:gd name="T9" fmla="*/ 51 h 362"/>
                <a:gd name="T10" fmla="*/ 161 w 363"/>
                <a:gd name="T11" fmla="*/ 50 h 362"/>
                <a:gd name="T12" fmla="*/ 128 w 363"/>
                <a:gd name="T13" fmla="*/ 4 h 362"/>
                <a:gd name="T14" fmla="*/ 78 w 363"/>
                <a:gd name="T15" fmla="*/ 28 h 362"/>
                <a:gd name="T16" fmla="*/ 93 w 363"/>
                <a:gd name="T17" fmla="*/ 83 h 362"/>
                <a:gd name="T18" fmla="*/ 94 w 363"/>
                <a:gd name="T19" fmla="*/ 82 h 362"/>
                <a:gd name="T20" fmla="*/ 74 w 363"/>
                <a:gd name="T21" fmla="*/ 105 h 362"/>
                <a:gd name="T22" fmla="*/ 74 w 363"/>
                <a:gd name="T23" fmla="*/ 103 h 362"/>
                <a:gd name="T24" fmla="*/ 19 w 363"/>
                <a:gd name="T25" fmla="*/ 94 h 362"/>
                <a:gd name="T26" fmla="*/ 0 w 363"/>
                <a:gd name="T27" fmla="*/ 146 h 362"/>
                <a:gd name="T28" fmla="*/ 49 w 363"/>
                <a:gd name="T29" fmla="*/ 174 h 362"/>
                <a:gd name="T30" fmla="*/ 50 w 363"/>
                <a:gd name="T31" fmla="*/ 172 h 362"/>
                <a:gd name="T32" fmla="*/ 52 w 363"/>
                <a:gd name="T33" fmla="*/ 203 h 362"/>
                <a:gd name="T34" fmla="*/ 51 w 363"/>
                <a:gd name="T35" fmla="*/ 201 h 362"/>
                <a:gd name="T36" fmla="*/ 5 w 363"/>
                <a:gd name="T37" fmla="*/ 234 h 362"/>
                <a:gd name="T38" fmla="*/ 29 w 363"/>
                <a:gd name="T39" fmla="*/ 285 h 362"/>
                <a:gd name="T40" fmla="*/ 83 w 363"/>
                <a:gd name="T41" fmla="*/ 269 h 362"/>
                <a:gd name="T42" fmla="*/ 82 w 363"/>
                <a:gd name="T43" fmla="*/ 268 h 362"/>
                <a:gd name="T44" fmla="*/ 105 w 363"/>
                <a:gd name="T45" fmla="*/ 288 h 362"/>
                <a:gd name="T46" fmla="*/ 104 w 363"/>
                <a:gd name="T47" fmla="*/ 288 h 362"/>
                <a:gd name="T48" fmla="*/ 94 w 363"/>
                <a:gd name="T49" fmla="*/ 343 h 362"/>
                <a:gd name="T50" fmla="*/ 147 w 363"/>
                <a:gd name="T51" fmla="*/ 362 h 362"/>
                <a:gd name="T52" fmla="*/ 174 w 363"/>
                <a:gd name="T53" fmla="*/ 313 h 362"/>
                <a:gd name="T54" fmla="*/ 173 w 363"/>
                <a:gd name="T55" fmla="*/ 312 h 362"/>
                <a:gd name="T56" fmla="*/ 203 w 363"/>
                <a:gd name="T57" fmla="*/ 310 h 362"/>
                <a:gd name="T58" fmla="*/ 202 w 363"/>
                <a:gd name="T59" fmla="*/ 311 h 362"/>
                <a:gd name="T60" fmla="*/ 235 w 363"/>
                <a:gd name="T61" fmla="*/ 358 h 362"/>
                <a:gd name="T62" fmla="*/ 285 w 363"/>
                <a:gd name="T63" fmla="*/ 333 h 362"/>
                <a:gd name="T64" fmla="*/ 270 w 363"/>
                <a:gd name="T65" fmla="*/ 279 h 362"/>
                <a:gd name="T66" fmla="*/ 268 w 363"/>
                <a:gd name="T67" fmla="*/ 280 h 362"/>
                <a:gd name="T68" fmla="*/ 289 w 363"/>
                <a:gd name="T69" fmla="*/ 257 h 362"/>
                <a:gd name="T70" fmla="*/ 288 w 363"/>
                <a:gd name="T71" fmla="*/ 259 h 362"/>
                <a:gd name="T72" fmla="*/ 344 w 363"/>
                <a:gd name="T73" fmla="*/ 268 h 362"/>
                <a:gd name="T74" fmla="*/ 363 w 363"/>
                <a:gd name="T75" fmla="*/ 215 h 362"/>
                <a:gd name="T76" fmla="*/ 313 w 363"/>
                <a:gd name="T77" fmla="*/ 188 h 362"/>
                <a:gd name="T78" fmla="*/ 312 w 363"/>
                <a:gd name="T79" fmla="*/ 189 h 362"/>
                <a:gd name="T80" fmla="*/ 311 w 363"/>
                <a:gd name="T81" fmla="*/ 159 h 362"/>
                <a:gd name="T82" fmla="*/ 312 w 363"/>
                <a:gd name="T83" fmla="*/ 160 h 362"/>
                <a:gd name="T84" fmla="*/ 358 w 363"/>
                <a:gd name="T85" fmla="*/ 128 h 362"/>
                <a:gd name="T86" fmla="*/ 334 w 363"/>
                <a:gd name="T87" fmla="*/ 77 h 362"/>
                <a:gd name="T88" fmla="*/ 279 w 363"/>
                <a:gd name="T89" fmla="*/ 92 h 362"/>
                <a:gd name="T90" fmla="*/ 280 w 363"/>
                <a:gd name="T91" fmla="*/ 94 h 362"/>
                <a:gd name="T92" fmla="*/ 257 w 363"/>
                <a:gd name="T93" fmla="*/ 73 h 362"/>
                <a:gd name="T94" fmla="*/ 259 w 363"/>
                <a:gd name="T95" fmla="*/ 74 h 362"/>
                <a:gd name="T96" fmla="*/ 268 w 363"/>
                <a:gd name="T97"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3" h="362">
                  <a:moveTo>
                    <a:pt x="268" y="18"/>
                  </a:moveTo>
                  <a:cubicBezTo>
                    <a:pt x="216" y="0"/>
                    <a:pt x="216" y="0"/>
                    <a:pt x="216" y="0"/>
                  </a:cubicBezTo>
                  <a:cubicBezTo>
                    <a:pt x="188" y="49"/>
                    <a:pt x="188" y="49"/>
                    <a:pt x="188" y="49"/>
                  </a:cubicBezTo>
                  <a:cubicBezTo>
                    <a:pt x="190" y="50"/>
                    <a:pt x="190" y="50"/>
                    <a:pt x="190" y="50"/>
                  </a:cubicBezTo>
                  <a:cubicBezTo>
                    <a:pt x="179" y="49"/>
                    <a:pt x="169" y="49"/>
                    <a:pt x="159" y="51"/>
                  </a:cubicBezTo>
                  <a:cubicBezTo>
                    <a:pt x="161" y="50"/>
                    <a:pt x="161" y="50"/>
                    <a:pt x="161" y="50"/>
                  </a:cubicBezTo>
                  <a:cubicBezTo>
                    <a:pt x="128" y="4"/>
                    <a:pt x="128" y="4"/>
                    <a:pt x="128" y="4"/>
                  </a:cubicBezTo>
                  <a:cubicBezTo>
                    <a:pt x="78" y="28"/>
                    <a:pt x="78" y="28"/>
                    <a:pt x="78" y="28"/>
                  </a:cubicBezTo>
                  <a:cubicBezTo>
                    <a:pt x="93" y="83"/>
                    <a:pt x="93" y="83"/>
                    <a:pt x="93" y="83"/>
                  </a:cubicBezTo>
                  <a:cubicBezTo>
                    <a:pt x="94" y="82"/>
                    <a:pt x="94" y="82"/>
                    <a:pt x="94" y="82"/>
                  </a:cubicBezTo>
                  <a:cubicBezTo>
                    <a:pt x="87" y="89"/>
                    <a:pt x="80" y="96"/>
                    <a:pt x="74" y="105"/>
                  </a:cubicBezTo>
                  <a:cubicBezTo>
                    <a:pt x="74" y="103"/>
                    <a:pt x="74" y="103"/>
                    <a:pt x="74" y="103"/>
                  </a:cubicBezTo>
                  <a:cubicBezTo>
                    <a:pt x="19" y="94"/>
                    <a:pt x="19" y="94"/>
                    <a:pt x="19" y="94"/>
                  </a:cubicBezTo>
                  <a:cubicBezTo>
                    <a:pt x="0" y="146"/>
                    <a:pt x="0" y="146"/>
                    <a:pt x="0" y="146"/>
                  </a:cubicBezTo>
                  <a:cubicBezTo>
                    <a:pt x="49" y="174"/>
                    <a:pt x="49" y="174"/>
                    <a:pt x="49" y="174"/>
                  </a:cubicBezTo>
                  <a:cubicBezTo>
                    <a:pt x="50" y="172"/>
                    <a:pt x="50" y="172"/>
                    <a:pt x="50" y="172"/>
                  </a:cubicBezTo>
                  <a:cubicBezTo>
                    <a:pt x="49" y="183"/>
                    <a:pt x="50" y="193"/>
                    <a:pt x="52" y="203"/>
                  </a:cubicBezTo>
                  <a:cubicBezTo>
                    <a:pt x="51" y="201"/>
                    <a:pt x="51" y="201"/>
                    <a:pt x="51" y="201"/>
                  </a:cubicBezTo>
                  <a:cubicBezTo>
                    <a:pt x="5" y="234"/>
                    <a:pt x="5" y="234"/>
                    <a:pt x="5" y="234"/>
                  </a:cubicBezTo>
                  <a:cubicBezTo>
                    <a:pt x="29" y="285"/>
                    <a:pt x="29" y="285"/>
                    <a:pt x="29" y="285"/>
                  </a:cubicBezTo>
                  <a:cubicBezTo>
                    <a:pt x="83" y="269"/>
                    <a:pt x="83" y="269"/>
                    <a:pt x="83" y="269"/>
                  </a:cubicBezTo>
                  <a:cubicBezTo>
                    <a:pt x="82" y="268"/>
                    <a:pt x="82" y="268"/>
                    <a:pt x="82" y="268"/>
                  </a:cubicBezTo>
                  <a:cubicBezTo>
                    <a:pt x="89" y="275"/>
                    <a:pt x="97" y="282"/>
                    <a:pt x="105" y="288"/>
                  </a:cubicBezTo>
                  <a:cubicBezTo>
                    <a:pt x="104" y="288"/>
                    <a:pt x="104" y="288"/>
                    <a:pt x="104" y="288"/>
                  </a:cubicBezTo>
                  <a:cubicBezTo>
                    <a:pt x="94" y="343"/>
                    <a:pt x="94" y="343"/>
                    <a:pt x="94" y="343"/>
                  </a:cubicBezTo>
                  <a:cubicBezTo>
                    <a:pt x="147" y="362"/>
                    <a:pt x="147" y="362"/>
                    <a:pt x="147" y="362"/>
                  </a:cubicBezTo>
                  <a:cubicBezTo>
                    <a:pt x="174" y="313"/>
                    <a:pt x="174" y="313"/>
                    <a:pt x="174" y="313"/>
                  </a:cubicBezTo>
                  <a:cubicBezTo>
                    <a:pt x="173" y="312"/>
                    <a:pt x="173" y="312"/>
                    <a:pt x="173" y="312"/>
                  </a:cubicBezTo>
                  <a:cubicBezTo>
                    <a:pt x="183" y="313"/>
                    <a:pt x="193" y="312"/>
                    <a:pt x="203" y="310"/>
                  </a:cubicBezTo>
                  <a:cubicBezTo>
                    <a:pt x="202" y="311"/>
                    <a:pt x="202" y="311"/>
                    <a:pt x="202" y="311"/>
                  </a:cubicBezTo>
                  <a:cubicBezTo>
                    <a:pt x="235" y="358"/>
                    <a:pt x="235" y="358"/>
                    <a:pt x="235" y="358"/>
                  </a:cubicBezTo>
                  <a:cubicBezTo>
                    <a:pt x="285" y="333"/>
                    <a:pt x="285" y="333"/>
                    <a:pt x="285" y="333"/>
                  </a:cubicBezTo>
                  <a:cubicBezTo>
                    <a:pt x="270" y="279"/>
                    <a:pt x="270" y="279"/>
                    <a:pt x="270" y="279"/>
                  </a:cubicBezTo>
                  <a:cubicBezTo>
                    <a:pt x="268" y="280"/>
                    <a:pt x="268" y="280"/>
                    <a:pt x="268" y="280"/>
                  </a:cubicBezTo>
                  <a:cubicBezTo>
                    <a:pt x="276" y="273"/>
                    <a:pt x="283" y="265"/>
                    <a:pt x="289" y="257"/>
                  </a:cubicBezTo>
                  <a:cubicBezTo>
                    <a:pt x="288" y="259"/>
                    <a:pt x="288" y="259"/>
                    <a:pt x="288" y="259"/>
                  </a:cubicBezTo>
                  <a:cubicBezTo>
                    <a:pt x="344" y="268"/>
                    <a:pt x="344" y="268"/>
                    <a:pt x="344" y="268"/>
                  </a:cubicBezTo>
                  <a:cubicBezTo>
                    <a:pt x="363" y="215"/>
                    <a:pt x="363" y="215"/>
                    <a:pt x="363" y="215"/>
                  </a:cubicBezTo>
                  <a:cubicBezTo>
                    <a:pt x="313" y="188"/>
                    <a:pt x="313" y="188"/>
                    <a:pt x="313" y="188"/>
                  </a:cubicBezTo>
                  <a:cubicBezTo>
                    <a:pt x="312" y="189"/>
                    <a:pt x="312" y="189"/>
                    <a:pt x="312" y="189"/>
                  </a:cubicBezTo>
                  <a:cubicBezTo>
                    <a:pt x="313" y="179"/>
                    <a:pt x="313" y="169"/>
                    <a:pt x="311" y="159"/>
                  </a:cubicBezTo>
                  <a:cubicBezTo>
                    <a:pt x="312" y="160"/>
                    <a:pt x="312" y="160"/>
                    <a:pt x="312" y="160"/>
                  </a:cubicBezTo>
                  <a:cubicBezTo>
                    <a:pt x="358" y="128"/>
                    <a:pt x="358" y="128"/>
                    <a:pt x="358" y="128"/>
                  </a:cubicBezTo>
                  <a:cubicBezTo>
                    <a:pt x="334" y="77"/>
                    <a:pt x="334" y="77"/>
                    <a:pt x="334" y="77"/>
                  </a:cubicBezTo>
                  <a:cubicBezTo>
                    <a:pt x="279" y="92"/>
                    <a:pt x="279" y="92"/>
                    <a:pt x="279" y="92"/>
                  </a:cubicBezTo>
                  <a:cubicBezTo>
                    <a:pt x="280" y="94"/>
                    <a:pt x="280" y="94"/>
                    <a:pt x="280" y="94"/>
                  </a:cubicBezTo>
                  <a:cubicBezTo>
                    <a:pt x="273" y="86"/>
                    <a:pt x="266" y="79"/>
                    <a:pt x="257" y="73"/>
                  </a:cubicBezTo>
                  <a:cubicBezTo>
                    <a:pt x="259" y="74"/>
                    <a:pt x="259" y="74"/>
                    <a:pt x="259" y="74"/>
                  </a:cubicBezTo>
                  <a:lnTo>
                    <a:pt x="268" y="18"/>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5" name="ïṧ1iḑe"/>
            <p:cNvSpPr/>
            <p:nvPr/>
          </p:nvSpPr>
          <p:spPr bwMode="auto">
            <a:xfrm>
              <a:off x="7897813" y="4614863"/>
              <a:ext cx="898525" cy="898525"/>
            </a:xfrm>
            <a:custGeom>
              <a:avLst/>
              <a:gdLst>
                <a:gd name="T0" fmla="*/ 166 w 257"/>
                <a:gd name="T1" fmla="*/ 21 h 257"/>
                <a:gd name="T2" fmla="*/ 236 w 257"/>
                <a:gd name="T3" fmla="*/ 167 h 257"/>
                <a:gd name="T4" fmla="*/ 90 w 257"/>
                <a:gd name="T5" fmla="*/ 236 h 257"/>
                <a:gd name="T6" fmla="*/ 21 w 257"/>
                <a:gd name="T7" fmla="*/ 91 h 257"/>
                <a:gd name="T8" fmla="*/ 166 w 257"/>
                <a:gd name="T9" fmla="*/ 21 h 257"/>
              </a:gdLst>
              <a:ahLst/>
              <a:cxnLst>
                <a:cxn ang="0">
                  <a:pos x="T0" y="T1"/>
                </a:cxn>
                <a:cxn ang="0">
                  <a:pos x="T2" y="T3"/>
                </a:cxn>
                <a:cxn ang="0">
                  <a:pos x="T4" y="T5"/>
                </a:cxn>
                <a:cxn ang="0">
                  <a:pos x="T6" y="T7"/>
                </a:cxn>
                <a:cxn ang="0">
                  <a:pos x="T8" y="T9"/>
                </a:cxn>
              </a:cxnLst>
              <a:rect l="0" t="0" r="r" b="b"/>
              <a:pathLst>
                <a:path w="257" h="257">
                  <a:moveTo>
                    <a:pt x="166" y="21"/>
                  </a:moveTo>
                  <a:cubicBezTo>
                    <a:pt x="226" y="42"/>
                    <a:pt x="257" y="108"/>
                    <a:pt x="236" y="167"/>
                  </a:cubicBezTo>
                  <a:cubicBezTo>
                    <a:pt x="215" y="226"/>
                    <a:pt x="150" y="257"/>
                    <a:pt x="90" y="236"/>
                  </a:cubicBezTo>
                  <a:cubicBezTo>
                    <a:pt x="31" y="215"/>
                    <a:pt x="0" y="150"/>
                    <a:pt x="21" y="91"/>
                  </a:cubicBezTo>
                  <a:cubicBezTo>
                    <a:pt x="42" y="31"/>
                    <a:pt x="107" y="0"/>
                    <a:pt x="166" y="21"/>
                  </a:cubicBezTo>
                  <a:close/>
                </a:path>
              </a:pathLst>
            </a:custGeom>
            <a:solidFill>
              <a:srgbClr val="A0B3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6" name="işliḍè"/>
            <p:cNvSpPr/>
            <p:nvPr/>
          </p:nvSpPr>
          <p:spPr bwMode="auto">
            <a:xfrm>
              <a:off x="8010525" y="4727576"/>
              <a:ext cx="674688" cy="674688"/>
            </a:xfrm>
            <a:custGeom>
              <a:avLst/>
              <a:gdLst>
                <a:gd name="T0" fmla="*/ 125 w 193"/>
                <a:gd name="T1" fmla="*/ 16 h 193"/>
                <a:gd name="T2" fmla="*/ 177 w 193"/>
                <a:gd name="T3" fmla="*/ 125 h 193"/>
                <a:gd name="T4" fmla="*/ 68 w 193"/>
                <a:gd name="T5" fmla="*/ 178 h 193"/>
                <a:gd name="T6" fmla="*/ 15 w 193"/>
                <a:gd name="T7" fmla="*/ 68 h 193"/>
                <a:gd name="T8" fmla="*/ 125 w 193"/>
                <a:gd name="T9" fmla="*/ 16 h 193"/>
              </a:gdLst>
              <a:ahLst/>
              <a:cxnLst>
                <a:cxn ang="0">
                  <a:pos x="T0" y="T1"/>
                </a:cxn>
                <a:cxn ang="0">
                  <a:pos x="T2" y="T3"/>
                </a:cxn>
                <a:cxn ang="0">
                  <a:pos x="T4" y="T5"/>
                </a:cxn>
                <a:cxn ang="0">
                  <a:pos x="T6" y="T7"/>
                </a:cxn>
                <a:cxn ang="0">
                  <a:pos x="T8" y="T9"/>
                </a:cxn>
              </a:cxnLst>
              <a:rect l="0" t="0" r="r" b="b"/>
              <a:pathLst>
                <a:path w="193" h="193">
                  <a:moveTo>
                    <a:pt x="125" y="16"/>
                  </a:moveTo>
                  <a:cubicBezTo>
                    <a:pt x="169" y="32"/>
                    <a:pt x="193" y="81"/>
                    <a:pt x="177" y="125"/>
                  </a:cubicBezTo>
                  <a:cubicBezTo>
                    <a:pt x="161" y="170"/>
                    <a:pt x="112" y="193"/>
                    <a:pt x="68" y="178"/>
                  </a:cubicBezTo>
                  <a:cubicBezTo>
                    <a:pt x="23" y="162"/>
                    <a:pt x="0" y="113"/>
                    <a:pt x="15" y="68"/>
                  </a:cubicBezTo>
                  <a:cubicBezTo>
                    <a:pt x="31" y="24"/>
                    <a:pt x="80" y="0"/>
                    <a:pt x="125" y="16"/>
                  </a:cubicBezTo>
                  <a:close/>
                </a:path>
              </a:pathLst>
            </a:custGeom>
            <a:solidFill>
              <a:srgbClr val="5A82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7" name="iṧļídê"/>
            <p:cNvSpPr/>
            <p:nvPr/>
          </p:nvSpPr>
          <p:spPr bwMode="auto">
            <a:xfrm>
              <a:off x="8112125" y="4832351"/>
              <a:ext cx="468313" cy="468313"/>
            </a:xfrm>
            <a:custGeom>
              <a:avLst/>
              <a:gdLst>
                <a:gd name="T0" fmla="*/ 87 w 134"/>
                <a:gd name="T1" fmla="*/ 11 h 134"/>
                <a:gd name="T2" fmla="*/ 123 w 134"/>
                <a:gd name="T3" fmla="*/ 87 h 134"/>
                <a:gd name="T4" fmla="*/ 47 w 134"/>
                <a:gd name="T5" fmla="*/ 123 h 134"/>
                <a:gd name="T6" fmla="*/ 11 w 134"/>
                <a:gd name="T7" fmla="*/ 47 h 134"/>
                <a:gd name="T8" fmla="*/ 87 w 134"/>
                <a:gd name="T9" fmla="*/ 11 h 134"/>
              </a:gdLst>
              <a:ahLst/>
              <a:cxnLst>
                <a:cxn ang="0">
                  <a:pos x="T0" y="T1"/>
                </a:cxn>
                <a:cxn ang="0">
                  <a:pos x="T2" y="T3"/>
                </a:cxn>
                <a:cxn ang="0">
                  <a:pos x="T4" y="T5"/>
                </a:cxn>
                <a:cxn ang="0">
                  <a:pos x="T6" y="T7"/>
                </a:cxn>
                <a:cxn ang="0">
                  <a:pos x="T8" y="T9"/>
                </a:cxn>
              </a:cxnLst>
              <a:rect l="0" t="0" r="r" b="b"/>
              <a:pathLst>
                <a:path w="134" h="134">
                  <a:moveTo>
                    <a:pt x="87" y="11"/>
                  </a:moveTo>
                  <a:cubicBezTo>
                    <a:pt x="118" y="22"/>
                    <a:pt x="134" y="56"/>
                    <a:pt x="123" y="87"/>
                  </a:cubicBezTo>
                  <a:cubicBezTo>
                    <a:pt x="112" y="118"/>
                    <a:pt x="78" y="134"/>
                    <a:pt x="47" y="123"/>
                  </a:cubicBezTo>
                  <a:cubicBezTo>
                    <a:pt x="16" y="112"/>
                    <a:pt x="0" y="78"/>
                    <a:pt x="11" y="47"/>
                  </a:cubicBezTo>
                  <a:cubicBezTo>
                    <a:pt x="22" y="16"/>
                    <a:pt x="56" y="0"/>
                    <a:pt x="87"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8" name="iṥlïḍé"/>
            <p:cNvSpPr/>
            <p:nvPr/>
          </p:nvSpPr>
          <p:spPr bwMode="auto">
            <a:xfrm>
              <a:off x="7713663" y="3556001"/>
              <a:ext cx="849313" cy="849313"/>
            </a:xfrm>
            <a:custGeom>
              <a:avLst/>
              <a:gdLst>
                <a:gd name="T0" fmla="*/ 192 w 243"/>
                <a:gd name="T1" fmla="*/ 20 h 243"/>
                <a:gd name="T2" fmla="*/ 158 w 243"/>
                <a:gd name="T3" fmla="*/ 4 h 243"/>
                <a:gd name="T4" fmla="*/ 136 w 243"/>
                <a:gd name="T5" fmla="*/ 35 h 243"/>
                <a:gd name="T6" fmla="*/ 137 w 243"/>
                <a:gd name="T7" fmla="*/ 35 h 243"/>
                <a:gd name="T8" fmla="*/ 116 w 243"/>
                <a:gd name="T9" fmla="*/ 34 h 243"/>
                <a:gd name="T10" fmla="*/ 118 w 243"/>
                <a:gd name="T11" fmla="*/ 33 h 243"/>
                <a:gd name="T12" fmla="*/ 99 w 243"/>
                <a:gd name="T13" fmla="*/ 0 h 243"/>
                <a:gd name="T14" fmla="*/ 64 w 243"/>
                <a:gd name="T15" fmla="*/ 13 h 243"/>
                <a:gd name="T16" fmla="*/ 70 w 243"/>
                <a:gd name="T17" fmla="*/ 50 h 243"/>
                <a:gd name="T18" fmla="*/ 71 w 243"/>
                <a:gd name="T19" fmla="*/ 50 h 243"/>
                <a:gd name="T20" fmla="*/ 56 w 243"/>
                <a:gd name="T21" fmla="*/ 63 h 243"/>
                <a:gd name="T22" fmla="*/ 56 w 243"/>
                <a:gd name="T23" fmla="*/ 62 h 243"/>
                <a:gd name="T24" fmla="*/ 20 w 243"/>
                <a:gd name="T25" fmla="*/ 52 h 243"/>
                <a:gd name="T26" fmla="*/ 3 w 243"/>
                <a:gd name="T27" fmla="*/ 85 h 243"/>
                <a:gd name="T28" fmla="*/ 34 w 243"/>
                <a:gd name="T29" fmla="*/ 108 h 243"/>
                <a:gd name="T30" fmla="*/ 35 w 243"/>
                <a:gd name="T31" fmla="*/ 106 h 243"/>
                <a:gd name="T32" fmla="*/ 34 w 243"/>
                <a:gd name="T33" fmla="*/ 127 h 243"/>
                <a:gd name="T34" fmla="*/ 33 w 243"/>
                <a:gd name="T35" fmla="*/ 126 h 243"/>
                <a:gd name="T36" fmla="*/ 0 w 243"/>
                <a:gd name="T37" fmla="*/ 144 h 243"/>
                <a:gd name="T38" fmla="*/ 12 w 243"/>
                <a:gd name="T39" fmla="*/ 180 h 243"/>
                <a:gd name="T40" fmla="*/ 50 w 243"/>
                <a:gd name="T41" fmla="*/ 173 h 243"/>
                <a:gd name="T42" fmla="*/ 49 w 243"/>
                <a:gd name="T43" fmla="*/ 172 h 243"/>
                <a:gd name="T44" fmla="*/ 63 w 243"/>
                <a:gd name="T45" fmla="*/ 188 h 243"/>
                <a:gd name="T46" fmla="*/ 62 w 243"/>
                <a:gd name="T47" fmla="*/ 187 h 243"/>
                <a:gd name="T48" fmla="*/ 52 w 243"/>
                <a:gd name="T49" fmla="*/ 224 h 243"/>
                <a:gd name="T50" fmla="*/ 85 w 243"/>
                <a:gd name="T51" fmla="*/ 240 h 243"/>
                <a:gd name="T52" fmla="*/ 107 w 243"/>
                <a:gd name="T53" fmla="*/ 209 h 243"/>
                <a:gd name="T54" fmla="*/ 106 w 243"/>
                <a:gd name="T55" fmla="*/ 209 h 243"/>
                <a:gd name="T56" fmla="*/ 127 w 243"/>
                <a:gd name="T57" fmla="*/ 210 h 243"/>
                <a:gd name="T58" fmla="*/ 126 w 243"/>
                <a:gd name="T59" fmla="*/ 210 h 243"/>
                <a:gd name="T60" fmla="*/ 144 w 243"/>
                <a:gd name="T61" fmla="*/ 243 h 243"/>
                <a:gd name="T62" fmla="*/ 179 w 243"/>
                <a:gd name="T63" fmla="*/ 231 h 243"/>
                <a:gd name="T64" fmla="*/ 173 w 243"/>
                <a:gd name="T65" fmla="*/ 194 h 243"/>
                <a:gd name="T66" fmla="*/ 172 w 243"/>
                <a:gd name="T67" fmla="*/ 194 h 243"/>
                <a:gd name="T68" fmla="*/ 188 w 243"/>
                <a:gd name="T69" fmla="*/ 180 h 243"/>
                <a:gd name="T70" fmla="*/ 187 w 243"/>
                <a:gd name="T71" fmla="*/ 181 h 243"/>
                <a:gd name="T72" fmla="*/ 223 w 243"/>
                <a:gd name="T73" fmla="*/ 192 h 243"/>
                <a:gd name="T74" fmla="*/ 240 w 243"/>
                <a:gd name="T75" fmla="*/ 158 h 243"/>
                <a:gd name="T76" fmla="*/ 209 w 243"/>
                <a:gd name="T77" fmla="*/ 136 h 243"/>
                <a:gd name="T78" fmla="*/ 208 w 243"/>
                <a:gd name="T79" fmla="*/ 137 h 243"/>
                <a:gd name="T80" fmla="*/ 210 w 243"/>
                <a:gd name="T81" fmla="*/ 117 h 243"/>
                <a:gd name="T82" fmla="*/ 210 w 243"/>
                <a:gd name="T83" fmla="*/ 118 h 243"/>
                <a:gd name="T84" fmla="*/ 243 w 243"/>
                <a:gd name="T85" fmla="*/ 99 h 243"/>
                <a:gd name="T86" fmla="*/ 231 w 243"/>
                <a:gd name="T87" fmla="*/ 64 h 243"/>
                <a:gd name="T88" fmla="*/ 193 w 243"/>
                <a:gd name="T89" fmla="*/ 70 h 243"/>
                <a:gd name="T90" fmla="*/ 194 w 243"/>
                <a:gd name="T91" fmla="*/ 71 h 243"/>
                <a:gd name="T92" fmla="*/ 180 w 243"/>
                <a:gd name="T93" fmla="*/ 56 h 243"/>
                <a:gd name="T94" fmla="*/ 181 w 243"/>
                <a:gd name="T95" fmla="*/ 56 h 243"/>
                <a:gd name="T96" fmla="*/ 192 w 243"/>
                <a:gd name="T97" fmla="*/ 2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 h="243">
                  <a:moveTo>
                    <a:pt x="192" y="20"/>
                  </a:moveTo>
                  <a:cubicBezTo>
                    <a:pt x="158" y="4"/>
                    <a:pt x="158" y="4"/>
                    <a:pt x="158" y="4"/>
                  </a:cubicBezTo>
                  <a:cubicBezTo>
                    <a:pt x="136" y="35"/>
                    <a:pt x="136" y="35"/>
                    <a:pt x="136" y="35"/>
                  </a:cubicBezTo>
                  <a:cubicBezTo>
                    <a:pt x="137" y="35"/>
                    <a:pt x="137" y="35"/>
                    <a:pt x="137" y="35"/>
                  </a:cubicBezTo>
                  <a:cubicBezTo>
                    <a:pt x="130" y="34"/>
                    <a:pt x="123" y="33"/>
                    <a:pt x="116" y="34"/>
                  </a:cubicBezTo>
                  <a:cubicBezTo>
                    <a:pt x="118" y="33"/>
                    <a:pt x="118" y="33"/>
                    <a:pt x="118" y="33"/>
                  </a:cubicBezTo>
                  <a:cubicBezTo>
                    <a:pt x="99" y="0"/>
                    <a:pt x="99" y="0"/>
                    <a:pt x="99" y="0"/>
                  </a:cubicBezTo>
                  <a:cubicBezTo>
                    <a:pt x="64" y="13"/>
                    <a:pt x="64" y="13"/>
                    <a:pt x="64" y="13"/>
                  </a:cubicBezTo>
                  <a:cubicBezTo>
                    <a:pt x="70" y="50"/>
                    <a:pt x="70" y="50"/>
                    <a:pt x="70" y="50"/>
                  </a:cubicBezTo>
                  <a:cubicBezTo>
                    <a:pt x="71" y="50"/>
                    <a:pt x="71" y="50"/>
                    <a:pt x="71" y="50"/>
                  </a:cubicBezTo>
                  <a:cubicBezTo>
                    <a:pt x="66" y="54"/>
                    <a:pt x="60" y="58"/>
                    <a:pt x="56" y="63"/>
                  </a:cubicBezTo>
                  <a:cubicBezTo>
                    <a:pt x="56" y="62"/>
                    <a:pt x="56" y="62"/>
                    <a:pt x="56" y="62"/>
                  </a:cubicBezTo>
                  <a:cubicBezTo>
                    <a:pt x="20" y="52"/>
                    <a:pt x="20" y="52"/>
                    <a:pt x="20" y="52"/>
                  </a:cubicBezTo>
                  <a:cubicBezTo>
                    <a:pt x="3" y="85"/>
                    <a:pt x="3" y="85"/>
                    <a:pt x="3" y="85"/>
                  </a:cubicBezTo>
                  <a:cubicBezTo>
                    <a:pt x="34" y="108"/>
                    <a:pt x="34" y="108"/>
                    <a:pt x="34" y="108"/>
                  </a:cubicBezTo>
                  <a:cubicBezTo>
                    <a:pt x="35" y="106"/>
                    <a:pt x="35" y="106"/>
                    <a:pt x="35" y="106"/>
                  </a:cubicBezTo>
                  <a:cubicBezTo>
                    <a:pt x="34" y="113"/>
                    <a:pt x="33" y="120"/>
                    <a:pt x="34" y="127"/>
                  </a:cubicBezTo>
                  <a:cubicBezTo>
                    <a:pt x="33" y="126"/>
                    <a:pt x="33" y="126"/>
                    <a:pt x="33" y="126"/>
                  </a:cubicBezTo>
                  <a:cubicBezTo>
                    <a:pt x="0" y="144"/>
                    <a:pt x="0" y="144"/>
                    <a:pt x="0" y="144"/>
                  </a:cubicBezTo>
                  <a:cubicBezTo>
                    <a:pt x="12" y="180"/>
                    <a:pt x="12" y="180"/>
                    <a:pt x="12" y="180"/>
                  </a:cubicBezTo>
                  <a:cubicBezTo>
                    <a:pt x="50" y="173"/>
                    <a:pt x="50" y="173"/>
                    <a:pt x="50" y="173"/>
                  </a:cubicBezTo>
                  <a:cubicBezTo>
                    <a:pt x="49" y="172"/>
                    <a:pt x="49" y="172"/>
                    <a:pt x="49" y="172"/>
                  </a:cubicBezTo>
                  <a:cubicBezTo>
                    <a:pt x="53" y="178"/>
                    <a:pt x="58" y="183"/>
                    <a:pt x="63" y="188"/>
                  </a:cubicBezTo>
                  <a:cubicBezTo>
                    <a:pt x="62" y="187"/>
                    <a:pt x="62" y="187"/>
                    <a:pt x="62" y="187"/>
                  </a:cubicBezTo>
                  <a:cubicBezTo>
                    <a:pt x="52" y="224"/>
                    <a:pt x="52" y="224"/>
                    <a:pt x="52" y="224"/>
                  </a:cubicBezTo>
                  <a:cubicBezTo>
                    <a:pt x="85" y="240"/>
                    <a:pt x="85" y="240"/>
                    <a:pt x="85" y="240"/>
                  </a:cubicBezTo>
                  <a:cubicBezTo>
                    <a:pt x="107" y="209"/>
                    <a:pt x="107" y="209"/>
                    <a:pt x="107" y="209"/>
                  </a:cubicBezTo>
                  <a:cubicBezTo>
                    <a:pt x="106" y="209"/>
                    <a:pt x="106" y="209"/>
                    <a:pt x="106" y="209"/>
                  </a:cubicBezTo>
                  <a:cubicBezTo>
                    <a:pt x="113" y="210"/>
                    <a:pt x="120" y="210"/>
                    <a:pt x="127" y="210"/>
                  </a:cubicBezTo>
                  <a:cubicBezTo>
                    <a:pt x="126" y="210"/>
                    <a:pt x="126" y="210"/>
                    <a:pt x="126" y="210"/>
                  </a:cubicBezTo>
                  <a:cubicBezTo>
                    <a:pt x="144" y="243"/>
                    <a:pt x="144" y="243"/>
                    <a:pt x="144" y="243"/>
                  </a:cubicBezTo>
                  <a:cubicBezTo>
                    <a:pt x="179" y="231"/>
                    <a:pt x="179" y="231"/>
                    <a:pt x="179" y="231"/>
                  </a:cubicBezTo>
                  <a:cubicBezTo>
                    <a:pt x="173" y="194"/>
                    <a:pt x="173" y="194"/>
                    <a:pt x="173" y="194"/>
                  </a:cubicBezTo>
                  <a:cubicBezTo>
                    <a:pt x="172" y="194"/>
                    <a:pt x="172" y="194"/>
                    <a:pt x="172" y="194"/>
                  </a:cubicBezTo>
                  <a:cubicBezTo>
                    <a:pt x="178" y="190"/>
                    <a:pt x="183" y="186"/>
                    <a:pt x="188" y="180"/>
                  </a:cubicBezTo>
                  <a:cubicBezTo>
                    <a:pt x="187" y="181"/>
                    <a:pt x="187" y="181"/>
                    <a:pt x="187" y="181"/>
                  </a:cubicBezTo>
                  <a:cubicBezTo>
                    <a:pt x="223" y="192"/>
                    <a:pt x="223" y="192"/>
                    <a:pt x="223" y="192"/>
                  </a:cubicBezTo>
                  <a:cubicBezTo>
                    <a:pt x="240" y="158"/>
                    <a:pt x="240" y="158"/>
                    <a:pt x="240" y="158"/>
                  </a:cubicBezTo>
                  <a:cubicBezTo>
                    <a:pt x="209" y="136"/>
                    <a:pt x="209" y="136"/>
                    <a:pt x="209" y="136"/>
                  </a:cubicBezTo>
                  <a:cubicBezTo>
                    <a:pt x="208" y="137"/>
                    <a:pt x="208" y="137"/>
                    <a:pt x="208" y="137"/>
                  </a:cubicBezTo>
                  <a:cubicBezTo>
                    <a:pt x="210" y="130"/>
                    <a:pt x="210" y="123"/>
                    <a:pt x="210" y="117"/>
                  </a:cubicBezTo>
                  <a:cubicBezTo>
                    <a:pt x="210" y="118"/>
                    <a:pt x="210" y="118"/>
                    <a:pt x="210" y="118"/>
                  </a:cubicBezTo>
                  <a:cubicBezTo>
                    <a:pt x="243" y="99"/>
                    <a:pt x="243" y="99"/>
                    <a:pt x="243" y="99"/>
                  </a:cubicBezTo>
                  <a:cubicBezTo>
                    <a:pt x="231" y="64"/>
                    <a:pt x="231" y="64"/>
                    <a:pt x="231" y="64"/>
                  </a:cubicBezTo>
                  <a:cubicBezTo>
                    <a:pt x="193" y="70"/>
                    <a:pt x="193" y="70"/>
                    <a:pt x="193" y="70"/>
                  </a:cubicBezTo>
                  <a:cubicBezTo>
                    <a:pt x="194" y="71"/>
                    <a:pt x="194" y="71"/>
                    <a:pt x="194" y="71"/>
                  </a:cubicBezTo>
                  <a:cubicBezTo>
                    <a:pt x="190" y="66"/>
                    <a:pt x="185" y="61"/>
                    <a:pt x="180" y="56"/>
                  </a:cubicBezTo>
                  <a:cubicBezTo>
                    <a:pt x="181" y="56"/>
                    <a:pt x="181" y="56"/>
                    <a:pt x="181" y="56"/>
                  </a:cubicBezTo>
                  <a:lnTo>
                    <a:pt x="192" y="2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9" name="ïŝ1ïḑé"/>
            <p:cNvSpPr/>
            <p:nvPr/>
          </p:nvSpPr>
          <p:spPr bwMode="auto">
            <a:xfrm>
              <a:off x="7832725" y="3678238"/>
              <a:ext cx="611188" cy="609600"/>
            </a:xfrm>
            <a:custGeom>
              <a:avLst/>
              <a:gdLst>
                <a:gd name="T0" fmla="*/ 121 w 175"/>
                <a:gd name="T1" fmla="*/ 18 h 174"/>
                <a:gd name="T2" fmla="*/ 156 w 175"/>
                <a:gd name="T3" fmla="*/ 120 h 174"/>
                <a:gd name="T4" fmla="*/ 54 w 175"/>
                <a:gd name="T5" fmla="*/ 156 h 174"/>
                <a:gd name="T6" fmla="*/ 19 w 175"/>
                <a:gd name="T7" fmla="*/ 54 h 174"/>
                <a:gd name="T8" fmla="*/ 121 w 175"/>
                <a:gd name="T9" fmla="*/ 18 h 174"/>
              </a:gdLst>
              <a:ahLst/>
              <a:cxnLst>
                <a:cxn ang="0">
                  <a:pos x="T0" y="T1"/>
                </a:cxn>
                <a:cxn ang="0">
                  <a:pos x="T2" y="T3"/>
                </a:cxn>
                <a:cxn ang="0">
                  <a:pos x="T4" y="T5"/>
                </a:cxn>
                <a:cxn ang="0">
                  <a:pos x="T6" y="T7"/>
                </a:cxn>
                <a:cxn ang="0">
                  <a:pos x="T8" y="T9"/>
                </a:cxn>
              </a:cxnLst>
              <a:rect l="0" t="0" r="r" b="b"/>
              <a:pathLst>
                <a:path w="175" h="174">
                  <a:moveTo>
                    <a:pt x="121" y="18"/>
                  </a:moveTo>
                  <a:cubicBezTo>
                    <a:pt x="159" y="36"/>
                    <a:pt x="175" y="82"/>
                    <a:pt x="156" y="120"/>
                  </a:cubicBezTo>
                  <a:cubicBezTo>
                    <a:pt x="138" y="158"/>
                    <a:pt x="92" y="174"/>
                    <a:pt x="54" y="156"/>
                  </a:cubicBezTo>
                  <a:cubicBezTo>
                    <a:pt x="16" y="137"/>
                    <a:pt x="0" y="92"/>
                    <a:pt x="19" y="54"/>
                  </a:cubicBezTo>
                  <a:cubicBezTo>
                    <a:pt x="37" y="16"/>
                    <a:pt x="83" y="0"/>
                    <a:pt x="121" y="18"/>
                  </a:cubicBezTo>
                  <a:close/>
                </a:path>
              </a:pathLst>
            </a:custGeom>
            <a:solidFill>
              <a:srgbClr val="A0B3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0" name="iṥľíḋe"/>
            <p:cNvSpPr/>
            <p:nvPr/>
          </p:nvSpPr>
          <p:spPr bwMode="auto">
            <a:xfrm>
              <a:off x="7908925" y="3752851"/>
              <a:ext cx="457200" cy="457200"/>
            </a:xfrm>
            <a:custGeom>
              <a:avLst/>
              <a:gdLst>
                <a:gd name="T0" fmla="*/ 91 w 131"/>
                <a:gd name="T1" fmla="*/ 14 h 131"/>
                <a:gd name="T2" fmla="*/ 117 w 131"/>
                <a:gd name="T3" fmla="*/ 91 h 131"/>
                <a:gd name="T4" fmla="*/ 41 w 131"/>
                <a:gd name="T5" fmla="*/ 118 h 131"/>
                <a:gd name="T6" fmla="*/ 14 w 131"/>
                <a:gd name="T7" fmla="*/ 41 h 131"/>
                <a:gd name="T8" fmla="*/ 91 w 131"/>
                <a:gd name="T9" fmla="*/ 14 h 131"/>
              </a:gdLst>
              <a:ahLst/>
              <a:cxnLst>
                <a:cxn ang="0">
                  <a:pos x="T0" y="T1"/>
                </a:cxn>
                <a:cxn ang="0">
                  <a:pos x="T2" y="T3"/>
                </a:cxn>
                <a:cxn ang="0">
                  <a:pos x="T4" y="T5"/>
                </a:cxn>
                <a:cxn ang="0">
                  <a:pos x="T6" y="T7"/>
                </a:cxn>
                <a:cxn ang="0">
                  <a:pos x="T8" y="T9"/>
                </a:cxn>
              </a:cxnLst>
              <a:rect l="0" t="0" r="r" b="b"/>
              <a:pathLst>
                <a:path w="131" h="131">
                  <a:moveTo>
                    <a:pt x="91" y="14"/>
                  </a:moveTo>
                  <a:cubicBezTo>
                    <a:pt x="119" y="28"/>
                    <a:pt x="131" y="62"/>
                    <a:pt x="117" y="91"/>
                  </a:cubicBezTo>
                  <a:cubicBezTo>
                    <a:pt x="103" y="119"/>
                    <a:pt x="69" y="131"/>
                    <a:pt x="41" y="118"/>
                  </a:cubicBezTo>
                  <a:cubicBezTo>
                    <a:pt x="12" y="104"/>
                    <a:pt x="0" y="69"/>
                    <a:pt x="14" y="41"/>
                  </a:cubicBezTo>
                  <a:cubicBezTo>
                    <a:pt x="28" y="12"/>
                    <a:pt x="62" y="0"/>
                    <a:pt x="91" y="14"/>
                  </a:cubicBezTo>
                  <a:close/>
                </a:path>
              </a:pathLst>
            </a:custGeom>
            <a:solidFill>
              <a:srgbClr val="5A82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1" name="is1ïḑê"/>
            <p:cNvSpPr/>
            <p:nvPr/>
          </p:nvSpPr>
          <p:spPr bwMode="auto">
            <a:xfrm>
              <a:off x="7978775" y="3822701"/>
              <a:ext cx="317500" cy="317500"/>
            </a:xfrm>
            <a:custGeom>
              <a:avLst/>
              <a:gdLst>
                <a:gd name="T0" fmla="*/ 63 w 91"/>
                <a:gd name="T1" fmla="*/ 10 h 91"/>
                <a:gd name="T2" fmla="*/ 82 w 91"/>
                <a:gd name="T3" fmla="*/ 63 h 91"/>
                <a:gd name="T4" fmla="*/ 28 w 91"/>
                <a:gd name="T5" fmla="*/ 82 h 91"/>
                <a:gd name="T6" fmla="*/ 10 w 91"/>
                <a:gd name="T7" fmla="*/ 28 h 91"/>
                <a:gd name="T8" fmla="*/ 63 w 91"/>
                <a:gd name="T9" fmla="*/ 10 h 91"/>
              </a:gdLst>
              <a:ahLst/>
              <a:cxnLst>
                <a:cxn ang="0">
                  <a:pos x="T0" y="T1"/>
                </a:cxn>
                <a:cxn ang="0">
                  <a:pos x="T2" y="T3"/>
                </a:cxn>
                <a:cxn ang="0">
                  <a:pos x="T4" y="T5"/>
                </a:cxn>
                <a:cxn ang="0">
                  <a:pos x="T6" y="T7"/>
                </a:cxn>
                <a:cxn ang="0">
                  <a:pos x="T8" y="T9"/>
                </a:cxn>
              </a:cxnLst>
              <a:rect l="0" t="0" r="r" b="b"/>
              <a:pathLst>
                <a:path w="91" h="91">
                  <a:moveTo>
                    <a:pt x="63" y="10"/>
                  </a:moveTo>
                  <a:cubicBezTo>
                    <a:pt x="83" y="20"/>
                    <a:pt x="91" y="43"/>
                    <a:pt x="82" y="63"/>
                  </a:cubicBezTo>
                  <a:cubicBezTo>
                    <a:pt x="72" y="83"/>
                    <a:pt x="48" y="91"/>
                    <a:pt x="28" y="82"/>
                  </a:cubicBezTo>
                  <a:cubicBezTo>
                    <a:pt x="8" y="72"/>
                    <a:pt x="0" y="48"/>
                    <a:pt x="10" y="28"/>
                  </a:cubicBezTo>
                  <a:cubicBezTo>
                    <a:pt x="19" y="9"/>
                    <a:pt x="43" y="0"/>
                    <a:pt x="63"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347047" y="2760980"/>
            <a:ext cx="8556413" cy="3112135"/>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19.5-23.5%     正常氧气浓度</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15-19%          工作能力降低、感到费力</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12-14%          呼吸急促、脉搏加快，协调能力和感知判断力降低</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10-12%          呼吸减弱，嘴唇变青</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8-10%            神智不清、昏厥、面色土灰、恶心和呕吐</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6-8%              8分钟以上100%死亡，6分钟50%可能死亡，4～5分钟可能恢复 </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4-6%              40秒后昏迷、抽触、呼吸停止，死亡</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6" name="04d90ce7-2345-45c2-9d01-395b18d168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493045" y="743467"/>
            <a:ext cx="3865961" cy="2969073"/>
            <a:chOff x="4163019" y="1944464"/>
            <a:chExt cx="3865962" cy="2969073"/>
          </a:xfrm>
        </p:grpSpPr>
        <p:grpSp>
          <p:nvGrpSpPr>
            <p:cNvPr id="7" name="išļîḑè"/>
            <p:cNvGrpSpPr/>
            <p:nvPr/>
          </p:nvGrpSpPr>
          <p:grpSpPr>
            <a:xfrm rot="2384808">
              <a:off x="4163019" y="1944464"/>
              <a:ext cx="2662292" cy="2969073"/>
              <a:chOff x="11382375" y="2459037"/>
              <a:chExt cx="3595688" cy="4010026"/>
            </a:xfrm>
          </p:grpSpPr>
          <p:sp>
            <p:nvSpPr>
              <p:cNvPr id="8" name="îṩlîďè"/>
              <p:cNvSpPr/>
              <p:nvPr/>
            </p:nvSpPr>
            <p:spPr bwMode="auto">
              <a:xfrm>
                <a:off x="11382375" y="2459037"/>
                <a:ext cx="3559175" cy="4010026"/>
              </a:xfrm>
              <a:custGeom>
                <a:avLst/>
                <a:gdLst>
                  <a:gd name="T0" fmla="*/ 865 w 1372"/>
                  <a:gd name="T1" fmla="*/ 0 h 1546"/>
                  <a:gd name="T2" fmla="*/ 494 w 1372"/>
                  <a:gd name="T3" fmla="*/ 160 h 1546"/>
                  <a:gd name="T4" fmla="*/ 489 w 1372"/>
                  <a:gd name="T5" fmla="*/ 150 h 1546"/>
                  <a:gd name="T6" fmla="*/ 428 w 1372"/>
                  <a:gd name="T7" fmla="*/ 176 h 1546"/>
                  <a:gd name="T8" fmla="*/ 409 w 1372"/>
                  <a:gd name="T9" fmla="*/ 143 h 1546"/>
                  <a:gd name="T10" fmla="*/ 408 w 1372"/>
                  <a:gd name="T11" fmla="*/ 141 h 1546"/>
                  <a:gd name="T12" fmla="*/ 409 w 1372"/>
                  <a:gd name="T13" fmla="*/ 140 h 1546"/>
                  <a:gd name="T14" fmla="*/ 416 w 1372"/>
                  <a:gd name="T15" fmla="*/ 112 h 1546"/>
                  <a:gd name="T16" fmla="*/ 381 w 1372"/>
                  <a:gd name="T17" fmla="*/ 99 h 1546"/>
                  <a:gd name="T18" fmla="*/ 374 w 1372"/>
                  <a:gd name="T19" fmla="*/ 101 h 1546"/>
                  <a:gd name="T20" fmla="*/ 367 w 1372"/>
                  <a:gd name="T21" fmla="*/ 105 h 1546"/>
                  <a:gd name="T22" fmla="*/ 354 w 1372"/>
                  <a:gd name="T23" fmla="*/ 139 h 1546"/>
                  <a:gd name="T24" fmla="*/ 379 w 1372"/>
                  <a:gd name="T25" fmla="*/ 153 h 1546"/>
                  <a:gd name="T26" fmla="*/ 380 w 1372"/>
                  <a:gd name="T27" fmla="*/ 153 h 1546"/>
                  <a:gd name="T28" fmla="*/ 381 w 1372"/>
                  <a:gd name="T29" fmla="*/ 155 h 1546"/>
                  <a:gd name="T30" fmla="*/ 392 w 1372"/>
                  <a:gd name="T31" fmla="*/ 192 h 1546"/>
                  <a:gd name="T32" fmla="*/ 330 w 1372"/>
                  <a:gd name="T33" fmla="*/ 219 h 1546"/>
                  <a:gd name="T34" fmla="*/ 334 w 1372"/>
                  <a:gd name="T35" fmla="*/ 229 h 1546"/>
                  <a:gd name="T36" fmla="*/ 0 w 1372"/>
                  <a:gd name="T37" fmla="*/ 373 h 1546"/>
                  <a:gd name="T38" fmla="*/ 507 w 1372"/>
                  <a:gd name="T39" fmla="*/ 1546 h 1546"/>
                  <a:gd name="T40" fmla="*/ 1372 w 1372"/>
                  <a:gd name="T41" fmla="*/ 1173 h 1546"/>
                  <a:gd name="T42" fmla="*/ 865 w 1372"/>
                  <a:gd name="T43" fmla="*/ 0 h 1546"/>
                  <a:gd name="T44" fmla="*/ 385 w 1372"/>
                  <a:gd name="T45" fmla="*/ 153 h 1546"/>
                  <a:gd name="T46" fmla="*/ 383 w 1372"/>
                  <a:gd name="T47" fmla="*/ 149 h 1546"/>
                  <a:gd name="T48" fmla="*/ 379 w 1372"/>
                  <a:gd name="T49" fmla="*/ 148 h 1546"/>
                  <a:gd name="T50" fmla="*/ 372 w 1372"/>
                  <a:gd name="T51" fmla="*/ 148 h 1546"/>
                  <a:gd name="T52" fmla="*/ 358 w 1372"/>
                  <a:gd name="T53" fmla="*/ 137 h 1546"/>
                  <a:gd name="T54" fmla="*/ 360 w 1372"/>
                  <a:gd name="T55" fmla="*/ 120 h 1546"/>
                  <a:gd name="T56" fmla="*/ 366 w 1372"/>
                  <a:gd name="T57" fmla="*/ 111 h 1546"/>
                  <a:gd name="T58" fmla="*/ 376 w 1372"/>
                  <a:gd name="T59" fmla="*/ 105 h 1546"/>
                  <a:gd name="T60" fmla="*/ 387 w 1372"/>
                  <a:gd name="T61" fmla="*/ 102 h 1546"/>
                  <a:gd name="T62" fmla="*/ 398 w 1372"/>
                  <a:gd name="T63" fmla="*/ 103 h 1546"/>
                  <a:gd name="T64" fmla="*/ 411 w 1372"/>
                  <a:gd name="T65" fmla="*/ 114 h 1546"/>
                  <a:gd name="T66" fmla="*/ 410 w 1372"/>
                  <a:gd name="T67" fmla="*/ 131 h 1546"/>
                  <a:gd name="T68" fmla="*/ 405 w 1372"/>
                  <a:gd name="T69" fmla="*/ 137 h 1546"/>
                  <a:gd name="T70" fmla="*/ 403 w 1372"/>
                  <a:gd name="T71" fmla="*/ 140 h 1546"/>
                  <a:gd name="T72" fmla="*/ 404 w 1372"/>
                  <a:gd name="T73" fmla="*/ 144 h 1546"/>
                  <a:gd name="T74" fmla="*/ 423 w 1372"/>
                  <a:gd name="T75" fmla="*/ 178 h 1546"/>
                  <a:gd name="T76" fmla="*/ 397 w 1372"/>
                  <a:gd name="T77" fmla="*/ 190 h 1546"/>
                  <a:gd name="T78" fmla="*/ 385 w 1372"/>
                  <a:gd name="T79" fmla="*/ 15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2" h="1546">
                    <a:moveTo>
                      <a:pt x="865" y="0"/>
                    </a:moveTo>
                    <a:cubicBezTo>
                      <a:pt x="494" y="160"/>
                      <a:pt x="494" y="160"/>
                      <a:pt x="494" y="160"/>
                    </a:cubicBezTo>
                    <a:cubicBezTo>
                      <a:pt x="489" y="150"/>
                      <a:pt x="489" y="150"/>
                      <a:pt x="489" y="150"/>
                    </a:cubicBezTo>
                    <a:cubicBezTo>
                      <a:pt x="428" y="176"/>
                      <a:pt x="428" y="176"/>
                      <a:pt x="428" y="176"/>
                    </a:cubicBezTo>
                    <a:cubicBezTo>
                      <a:pt x="409" y="143"/>
                      <a:pt x="409" y="143"/>
                      <a:pt x="409" y="143"/>
                    </a:cubicBezTo>
                    <a:cubicBezTo>
                      <a:pt x="409" y="143"/>
                      <a:pt x="408" y="142"/>
                      <a:pt x="408" y="141"/>
                    </a:cubicBezTo>
                    <a:cubicBezTo>
                      <a:pt x="408" y="141"/>
                      <a:pt x="409" y="141"/>
                      <a:pt x="409" y="140"/>
                    </a:cubicBezTo>
                    <a:cubicBezTo>
                      <a:pt x="416" y="132"/>
                      <a:pt x="420" y="122"/>
                      <a:pt x="416" y="112"/>
                    </a:cubicBezTo>
                    <a:cubicBezTo>
                      <a:pt x="410" y="100"/>
                      <a:pt x="396" y="95"/>
                      <a:pt x="381" y="99"/>
                    </a:cubicBezTo>
                    <a:cubicBezTo>
                      <a:pt x="381" y="99"/>
                      <a:pt x="377" y="99"/>
                      <a:pt x="374" y="101"/>
                    </a:cubicBezTo>
                    <a:cubicBezTo>
                      <a:pt x="371" y="102"/>
                      <a:pt x="368" y="104"/>
                      <a:pt x="367" y="105"/>
                    </a:cubicBezTo>
                    <a:cubicBezTo>
                      <a:pt x="355" y="113"/>
                      <a:pt x="349" y="127"/>
                      <a:pt x="354" y="139"/>
                    </a:cubicBezTo>
                    <a:cubicBezTo>
                      <a:pt x="358" y="148"/>
                      <a:pt x="368" y="153"/>
                      <a:pt x="379" y="153"/>
                    </a:cubicBezTo>
                    <a:cubicBezTo>
                      <a:pt x="379" y="153"/>
                      <a:pt x="380" y="153"/>
                      <a:pt x="380" y="153"/>
                    </a:cubicBezTo>
                    <a:cubicBezTo>
                      <a:pt x="381" y="154"/>
                      <a:pt x="381" y="155"/>
                      <a:pt x="381" y="155"/>
                    </a:cubicBezTo>
                    <a:cubicBezTo>
                      <a:pt x="392" y="192"/>
                      <a:pt x="392" y="192"/>
                      <a:pt x="392" y="192"/>
                    </a:cubicBezTo>
                    <a:cubicBezTo>
                      <a:pt x="330" y="219"/>
                      <a:pt x="330" y="219"/>
                      <a:pt x="330" y="219"/>
                    </a:cubicBezTo>
                    <a:cubicBezTo>
                      <a:pt x="334" y="229"/>
                      <a:pt x="334" y="229"/>
                      <a:pt x="334" y="229"/>
                    </a:cubicBezTo>
                    <a:cubicBezTo>
                      <a:pt x="0" y="373"/>
                      <a:pt x="0" y="373"/>
                      <a:pt x="0" y="373"/>
                    </a:cubicBezTo>
                    <a:cubicBezTo>
                      <a:pt x="507" y="1546"/>
                      <a:pt x="507" y="1546"/>
                      <a:pt x="507" y="1546"/>
                    </a:cubicBezTo>
                    <a:cubicBezTo>
                      <a:pt x="1372" y="1173"/>
                      <a:pt x="1372" y="1173"/>
                      <a:pt x="1372" y="1173"/>
                    </a:cubicBezTo>
                    <a:lnTo>
                      <a:pt x="865" y="0"/>
                    </a:lnTo>
                    <a:close/>
                    <a:moveTo>
                      <a:pt x="385" y="153"/>
                    </a:moveTo>
                    <a:cubicBezTo>
                      <a:pt x="385" y="153"/>
                      <a:pt x="384" y="150"/>
                      <a:pt x="383" y="149"/>
                    </a:cubicBezTo>
                    <a:cubicBezTo>
                      <a:pt x="381" y="148"/>
                      <a:pt x="380" y="148"/>
                      <a:pt x="379" y="148"/>
                    </a:cubicBezTo>
                    <a:cubicBezTo>
                      <a:pt x="376" y="148"/>
                      <a:pt x="374" y="148"/>
                      <a:pt x="372" y="148"/>
                    </a:cubicBezTo>
                    <a:cubicBezTo>
                      <a:pt x="365" y="146"/>
                      <a:pt x="360" y="142"/>
                      <a:pt x="358" y="137"/>
                    </a:cubicBezTo>
                    <a:cubicBezTo>
                      <a:pt x="356" y="131"/>
                      <a:pt x="356" y="125"/>
                      <a:pt x="360" y="120"/>
                    </a:cubicBezTo>
                    <a:cubicBezTo>
                      <a:pt x="361" y="117"/>
                      <a:pt x="363" y="114"/>
                      <a:pt x="366" y="111"/>
                    </a:cubicBezTo>
                    <a:cubicBezTo>
                      <a:pt x="367" y="110"/>
                      <a:pt x="371" y="107"/>
                      <a:pt x="376" y="105"/>
                    </a:cubicBezTo>
                    <a:cubicBezTo>
                      <a:pt x="380" y="103"/>
                      <a:pt x="386" y="103"/>
                      <a:pt x="387" y="102"/>
                    </a:cubicBezTo>
                    <a:cubicBezTo>
                      <a:pt x="391" y="102"/>
                      <a:pt x="395" y="102"/>
                      <a:pt x="398" y="103"/>
                    </a:cubicBezTo>
                    <a:cubicBezTo>
                      <a:pt x="404" y="105"/>
                      <a:pt x="409" y="109"/>
                      <a:pt x="411" y="114"/>
                    </a:cubicBezTo>
                    <a:cubicBezTo>
                      <a:pt x="413" y="119"/>
                      <a:pt x="413" y="125"/>
                      <a:pt x="410" y="131"/>
                    </a:cubicBezTo>
                    <a:cubicBezTo>
                      <a:pt x="409" y="133"/>
                      <a:pt x="407" y="135"/>
                      <a:pt x="405" y="137"/>
                    </a:cubicBezTo>
                    <a:cubicBezTo>
                      <a:pt x="404" y="138"/>
                      <a:pt x="404" y="138"/>
                      <a:pt x="403" y="140"/>
                    </a:cubicBezTo>
                    <a:cubicBezTo>
                      <a:pt x="403" y="142"/>
                      <a:pt x="404" y="144"/>
                      <a:pt x="404" y="144"/>
                    </a:cubicBezTo>
                    <a:cubicBezTo>
                      <a:pt x="423" y="178"/>
                      <a:pt x="423" y="178"/>
                      <a:pt x="423" y="178"/>
                    </a:cubicBezTo>
                    <a:cubicBezTo>
                      <a:pt x="397" y="190"/>
                      <a:pt x="397" y="190"/>
                      <a:pt x="397" y="190"/>
                    </a:cubicBezTo>
                    <a:lnTo>
                      <a:pt x="385" y="15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1íḑê"/>
              <p:cNvSpPr/>
              <p:nvPr/>
            </p:nvSpPr>
            <p:spPr bwMode="auto">
              <a:xfrm>
                <a:off x="11418888" y="2459037"/>
                <a:ext cx="3559175" cy="4010026"/>
              </a:xfrm>
              <a:custGeom>
                <a:avLst/>
                <a:gdLst>
                  <a:gd name="T0" fmla="*/ 828 w 2242"/>
                  <a:gd name="T1" fmla="*/ 2526 h 2526"/>
                  <a:gd name="T2" fmla="*/ 2242 w 2242"/>
                  <a:gd name="T3" fmla="*/ 1917 h 2526"/>
                  <a:gd name="T4" fmla="*/ 1413 w 2242"/>
                  <a:gd name="T5" fmla="*/ 0 h 2526"/>
                  <a:gd name="T6" fmla="*/ 0 w 2242"/>
                  <a:gd name="T7" fmla="*/ 609 h 2526"/>
                  <a:gd name="T8" fmla="*/ 828 w 2242"/>
                  <a:gd name="T9" fmla="*/ 2526 h 2526"/>
                </a:gdLst>
                <a:ahLst/>
                <a:cxnLst>
                  <a:cxn ang="0">
                    <a:pos x="T0" y="T1"/>
                  </a:cxn>
                  <a:cxn ang="0">
                    <a:pos x="T2" y="T3"/>
                  </a:cxn>
                  <a:cxn ang="0">
                    <a:pos x="T4" y="T5"/>
                  </a:cxn>
                  <a:cxn ang="0">
                    <a:pos x="T6" y="T7"/>
                  </a:cxn>
                  <a:cxn ang="0">
                    <a:pos x="T8" y="T9"/>
                  </a:cxn>
                </a:cxnLst>
                <a:rect l="0" t="0" r="r" b="b"/>
                <a:pathLst>
                  <a:path w="2242" h="2526">
                    <a:moveTo>
                      <a:pt x="828" y="2526"/>
                    </a:moveTo>
                    <a:lnTo>
                      <a:pt x="2242" y="1917"/>
                    </a:lnTo>
                    <a:lnTo>
                      <a:pt x="1413" y="0"/>
                    </a:lnTo>
                    <a:lnTo>
                      <a:pt x="0" y="609"/>
                    </a:lnTo>
                    <a:lnTo>
                      <a:pt x="828" y="25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šlíḋê"/>
              <p:cNvSpPr/>
              <p:nvPr/>
            </p:nvSpPr>
            <p:spPr bwMode="auto">
              <a:xfrm>
                <a:off x="11582400" y="2601912"/>
                <a:ext cx="3214688" cy="3668713"/>
              </a:xfrm>
              <a:custGeom>
                <a:avLst/>
                <a:gdLst>
                  <a:gd name="T0" fmla="*/ 2025 w 2025"/>
                  <a:gd name="T1" fmla="*/ 1760 h 2311"/>
                  <a:gd name="T2" fmla="*/ 774 w 2025"/>
                  <a:gd name="T3" fmla="*/ 2311 h 2311"/>
                  <a:gd name="T4" fmla="*/ 0 w 2025"/>
                  <a:gd name="T5" fmla="*/ 550 h 2311"/>
                  <a:gd name="T6" fmla="*/ 1250 w 2025"/>
                  <a:gd name="T7" fmla="*/ 0 h 2311"/>
                  <a:gd name="T8" fmla="*/ 2025 w 2025"/>
                  <a:gd name="T9" fmla="*/ 1760 h 2311"/>
                </a:gdLst>
                <a:ahLst/>
                <a:cxnLst>
                  <a:cxn ang="0">
                    <a:pos x="T0" y="T1"/>
                  </a:cxn>
                  <a:cxn ang="0">
                    <a:pos x="T2" y="T3"/>
                  </a:cxn>
                  <a:cxn ang="0">
                    <a:pos x="T4" y="T5"/>
                  </a:cxn>
                  <a:cxn ang="0">
                    <a:pos x="T6" y="T7"/>
                  </a:cxn>
                  <a:cxn ang="0">
                    <a:pos x="T8" y="T9"/>
                  </a:cxn>
                </a:cxnLst>
                <a:rect l="0" t="0" r="r" b="b"/>
                <a:pathLst>
                  <a:path w="2025" h="2311">
                    <a:moveTo>
                      <a:pt x="2025" y="1760"/>
                    </a:moveTo>
                    <a:lnTo>
                      <a:pt x="774" y="2311"/>
                    </a:lnTo>
                    <a:lnTo>
                      <a:pt x="0" y="550"/>
                    </a:lnTo>
                    <a:lnTo>
                      <a:pt x="1250" y="0"/>
                    </a:lnTo>
                    <a:lnTo>
                      <a:pt x="2025" y="17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śľïḓê"/>
              <p:cNvSpPr/>
              <p:nvPr/>
            </p:nvSpPr>
            <p:spPr bwMode="auto">
              <a:xfrm>
                <a:off x="12274550" y="2847975"/>
                <a:ext cx="506413" cy="393700"/>
              </a:xfrm>
              <a:custGeom>
                <a:avLst/>
                <a:gdLst>
                  <a:gd name="T0" fmla="*/ 159 w 195"/>
                  <a:gd name="T1" fmla="*/ 0 h 152"/>
                  <a:gd name="T2" fmla="*/ 195 w 195"/>
                  <a:gd name="T3" fmla="*/ 83 h 152"/>
                  <a:gd name="T4" fmla="*/ 139 w 195"/>
                  <a:gd name="T5" fmla="*/ 107 h 152"/>
                  <a:gd name="T6" fmla="*/ 133 w 195"/>
                  <a:gd name="T7" fmla="*/ 119 h 152"/>
                  <a:gd name="T8" fmla="*/ 105 w 195"/>
                  <a:gd name="T9" fmla="*/ 132 h 152"/>
                  <a:gd name="T10" fmla="*/ 91 w 195"/>
                  <a:gd name="T11" fmla="*/ 128 h 152"/>
                  <a:gd name="T12" fmla="*/ 36 w 195"/>
                  <a:gd name="T13" fmla="*/ 152 h 152"/>
                  <a:gd name="T14" fmla="*/ 0 w 195"/>
                  <a:gd name="T15" fmla="*/ 69 h 152"/>
                  <a:gd name="T16" fmla="*/ 159 w 195"/>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2">
                    <a:moveTo>
                      <a:pt x="159" y="0"/>
                    </a:moveTo>
                    <a:cubicBezTo>
                      <a:pt x="195" y="83"/>
                      <a:pt x="195" y="83"/>
                      <a:pt x="195" y="83"/>
                    </a:cubicBezTo>
                    <a:cubicBezTo>
                      <a:pt x="139" y="107"/>
                      <a:pt x="139" y="107"/>
                      <a:pt x="139" y="107"/>
                    </a:cubicBezTo>
                    <a:cubicBezTo>
                      <a:pt x="133" y="110"/>
                      <a:pt x="139" y="117"/>
                      <a:pt x="133" y="119"/>
                    </a:cubicBezTo>
                    <a:cubicBezTo>
                      <a:pt x="105" y="132"/>
                      <a:pt x="105" y="132"/>
                      <a:pt x="105" y="132"/>
                    </a:cubicBezTo>
                    <a:cubicBezTo>
                      <a:pt x="98" y="134"/>
                      <a:pt x="97" y="125"/>
                      <a:pt x="91" y="128"/>
                    </a:cubicBezTo>
                    <a:cubicBezTo>
                      <a:pt x="36" y="152"/>
                      <a:pt x="36" y="152"/>
                      <a:pt x="36" y="152"/>
                    </a:cubicBezTo>
                    <a:cubicBezTo>
                      <a:pt x="0" y="69"/>
                      <a:pt x="0" y="69"/>
                      <a:pt x="0" y="69"/>
                    </a:cubicBezTo>
                    <a:lnTo>
                      <a:pt x="159"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ṥļíḋê"/>
              <p:cNvSpPr/>
              <p:nvPr/>
            </p:nvSpPr>
            <p:spPr bwMode="auto">
              <a:xfrm>
                <a:off x="12547600" y="3141663"/>
                <a:ext cx="71438" cy="49213"/>
              </a:xfrm>
              <a:custGeom>
                <a:avLst/>
                <a:gdLst>
                  <a:gd name="T0" fmla="*/ 6 w 28"/>
                  <a:gd name="T1" fmla="*/ 6 h 19"/>
                  <a:gd name="T2" fmla="*/ 14 w 28"/>
                  <a:gd name="T3" fmla="*/ 3 h 19"/>
                  <a:gd name="T4" fmla="*/ 28 w 28"/>
                  <a:gd name="T5" fmla="*/ 6 h 19"/>
                  <a:gd name="T6" fmla="*/ 0 w 28"/>
                  <a:gd name="T7" fmla="*/ 19 h 19"/>
                  <a:gd name="T8" fmla="*/ 6 w 28"/>
                  <a:gd name="T9" fmla="*/ 6 h 19"/>
                </a:gdLst>
                <a:ahLst/>
                <a:cxnLst>
                  <a:cxn ang="0">
                    <a:pos x="T0" y="T1"/>
                  </a:cxn>
                  <a:cxn ang="0">
                    <a:pos x="T2" y="T3"/>
                  </a:cxn>
                  <a:cxn ang="0">
                    <a:pos x="T4" y="T5"/>
                  </a:cxn>
                  <a:cxn ang="0">
                    <a:pos x="T6" y="T7"/>
                  </a:cxn>
                  <a:cxn ang="0">
                    <a:pos x="T8" y="T9"/>
                  </a:cxn>
                </a:cxnLst>
                <a:rect l="0" t="0" r="r" b="b"/>
                <a:pathLst>
                  <a:path w="28" h="19">
                    <a:moveTo>
                      <a:pt x="6" y="6"/>
                    </a:moveTo>
                    <a:cubicBezTo>
                      <a:pt x="14" y="3"/>
                      <a:pt x="14" y="3"/>
                      <a:pt x="14" y="3"/>
                    </a:cubicBezTo>
                    <a:cubicBezTo>
                      <a:pt x="20" y="0"/>
                      <a:pt x="21" y="9"/>
                      <a:pt x="28" y="6"/>
                    </a:cubicBezTo>
                    <a:cubicBezTo>
                      <a:pt x="0" y="19"/>
                      <a:pt x="0" y="19"/>
                      <a:pt x="0" y="19"/>
                    </a:cubicBezTo>
                    <a:cubicBezTo>
                      <a:pt x="6" y="16"/>
                      <a:pt x="0" y="9"/>
                      <a:pt x="6"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ḻîḋê"/>
              <p:cNvSpPr/>
              <p:nvPr/>
            </p:nvSpPr>
            <p:spPr bwMode="auto">
              <a:xfrm>
                <a:off x="12320588" y="2705100"/>
                <a:ext cx="338138" cy="498475"/>
              </a:xfrm>
              <a:custGeom>
                <a:avLst/>
                <a:gdLst>
                  <a:gd name="T0" fmla="*/ 72 w 130"/>
                  <a:gd name="T1" fmla="*/ 185 h 192"/>
                  <a:gd name="T2" fmla="*/ 72 w 130"/>
                  <a:gd name="T3" fmla="*/ 185 h 192"/>
                  <a:gd name="T4" fmla="*/ 71 w 130"/>
                  <a:gd name="T5" fmla="*/ 185 h 192"/>
                  <a:gd name="T6" fmla="*/ 32 w 130"/>
                  <a:gd name="T7" fmla="*/ 60 h 192"/>
                  <a:gd name="T8" fmla="*/ 32 w 130"/>
                  <a:gd name="T9" fmla="*/ 58 h 192"/>
                  <a:gd name="T10" fmla="*/ 31 w 130"/>
                  <a:gd name="T11" fmla="*/ 58 h 192"/>
                  <a:gd name="T12" fmla="*/ 5 w 130"/>
                  <a:gd name="T13" fmla="*/ 44 h 192"/>
                  <a:gd name="T14" fmla="*/ 19 w 130"/>
                  <a:gd name="T15" fmla="*/ 10 h 192"/>
                  <a:gd name="T16" fmla="*/ 26 w 130"/>
                  <a:gd name="T17" fmla="*/ 6 h 192"/>
                  <a:gd name="T18" fmla="*/ 33 w 130"/>
                  <a:gd name="T19" fmla="*/ 4 h 192"/>
                  <a:gd name="T20" fmla="*/ 67 w 130"/>
                  <a:gd name="T21" fmla="*/ 17 h 192"/>
                  <a:gd name="T22" fmla="*/ 60 w 130"/>
                  <a:gd name="T23" fmla="*/ 45 h 192"/>
                  <a:gd name="T24" fmla="*/ 60 w 130"/>
                  <a:gd name="T25" fmla="*/ 46 h 192"/>
                  <a:gd name="T26" fmla="*/ 60 w 130"/>
                  <a:gd name="T27" fmla="*/ 48 h 192"/>
                  <a:gd name="T28" fmla="*/ 125 w 130"/>
                  <a:gd name="T29" fmla="*/ 161 h 192"/>
                  <a:gd name="T30" fmla="*/ 125 w 130"/>
                  <a:gd name="T31" fmla="*/ 162 h 192"/>
                  <a:gd name="T32" fmla="*/ 125 w 130"/>
                  <a:gd name="T33" fmla="*/ 162 h 192"/>
                  <a:gd name="T34" fmla="*/ 126 w 130"/>
                  <a:gd name="T35" fmla="*/ 164 h 192"/>
                  <a:gd name="T36" fmla="*/ 128 w 130"/>
                  <a:gd name="T37" fmla="*/ 163 h 192"/>
                  <a:gd name="T38" fmla="*/ 130 w 130"/>
                  <a:gd name="T39" fmla="*/ 168 h 192"/>
                  <a:gd name="T40" fmla="*/ 121 w 130"/>
                  <a:gd name="T41" fmla="*/ 165 h 192"/>
                  <a:gd name="T42" fmla="*/ 56 w 130"/>
                  <a:gd name="T43" fmla="*/ 49 h 192"/>
                  <a:gd name="T44" fmla="*/ 55 w 130"/>
                  <a:gd name="T45" fmla="*/ 45 h 192"/>
                  <a:gd name="T46" fmla="*/ 57 w 130"/>
                  <a:gd name="T47" fmla="*/ 42 h 192"/>
                  <a:gd name="T48" fmla="*/ 61 w 130"/>
                  <a:gd name="T49" fmla="*/ 36 h 192"/>
                  <a:gd name="T50" fmla="*/ 63 w 130"/>
                  <a:gd name="T51" fmla="*/ 19 h 192"/>
                  <a:gd name="T52" fmla="*/ 49 w 130"/>
                  <a:gd name="T53" fmla="*/ 8 h 192"/>
                  <a:gd name="T54" fmla="*/ 39 w 130"/>
                  <a:gd name="T55" fmla="*/ 7 h 192"/>
                  <a:gd name="T56" fmla="*/ 28 w 130"/>
                  <a:gd name="T57" fmla="*/ 10 h 192"/>
                  <a:gd name="T58" fmla="*/ 18 w 130"/>
                  <a:gd name="T59" fmla="*/ 16 h 192"/>
                  <a:gd name="T60" fmla="*/ 11 w 130"/>
                  <a:gd name="T61" fmla="*/ 25 h 192"/>
                  <a:gd name="T62" fmla="*/ 10 w 130"/>
                  <a:gd name="T63" fmla="*/ 42 h 192"/>
                  <a:gd name="T64" fmla="*/ 23 w 130"/>
                  <a:gd name="T65" fmla="*/ 53 h 192"/>
                  <a:gd name="T66" fmla="*/ 30 w 130"/>
                  <a:gd name="T67" fmla="*/ 53 h 192"/>
                  <a:gd name="T68" fmla="*/ 34 w 130"/>
                  <a:gd name="T69" fmla="*/ 54 h 192"/>
                  <a:gd name="T70" fmla="*/ 37 w 130"/>
                  <a:gd name="T71" fmla="*/ 58 h 192"/>
                  <a:gd name="T72" fmla="*/ 76 w 130"/>
                  <a:gd name="T73" fmla="*/ 184 h 192"/>
                  <a:gd name="T74" fmla="*/ 72 w 130"/>
                  <a:gd name="T75" fmla="*/ 192 h 192"/>
                  <a:gd name="T76" fmla="*/ 70 w 130"/>
                  <a:gd name="T77" fmla="*/ 188 h 192"/>
                  <a:gd name="T78" fmla="*/ 72 w 130"/>
                  <a:gd name="T79" fmla="*/ 187 h 192"/>
                  <a:gd name="T80" fmla="*/ 72 w 130"/>
                  <a:gd name="T81" fmla="*/ 1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92">
                    <a:moveTo>
                      <a:pt x="72" y="185"/>
                    </a:moveTo>
                    <a:cubicBezTo>
                      <a:pt x="72" y="185"/>
                      <a:pt x="72" y="185"/>
                      <a:pt x="72" y="185"/>
                    </a:cubicBezTo>
                    <a:cubicBezTo>
                      <a:pt x="71" y="185"/>
                      <a:pt x="71" y="185"/>
                      <a:pt x="71" y="185"/>
                    </a:cubicBezTo>
                    <a:cubicBezTo>
                      <a:pt x="32" y="60"/>
                      <a:pt x="32" y="60"/>
                      <a:pt x="32" y="60"/>
                    </a:cubicBezTo>
                    <a:cubicBezTo>
                      <a:pt x="32" y="60"/>
                      <a:pt x="32" y="59"/>
                      <a:pt x="32" y="58"/>
                    </a:cubicBezTo>
                    <a:cubicBezTo>
                      <a:pt x="32" y="58"/>
                      <a:pt x="31" y="58"/>
                      <a:pt x="31" y="58"/>
                    </a:cubicBezTo>
                    <a:cubicBezTo>
                      <a:pt x="20" y="58"/>
                      <a:pt x="10" y="53"/>
                      <a:pt x="5" y="44"/>
                    </a:cubicBezTo>
                    <a:cubicBezTo>
                      <a:pt x="0" y="32"/>
                      <a:pt x="7" y="18"/>
                      <a:pt x="19" y="10"/>
                    </a:cubicBezTo>
                    <a:cubicBezTo>
                      <a:pt x="20" y="9"/>
                      <a:pt x="23" y="7"/>
                      <a:pt x="26" y="6"/>
                    </a:cubicBezTo>
                    <a:cubicBezTo>
                      <a:pt x="29" y="4"/>
                      <a:pt x="32" y="4"/>
                      <a:pt x="33" y="4"/>
                    </a:cubicBezTo>
                    <a:cubicBezTo>
                      <a:pt x="47" y="0"/>
                      <a:pt x="62" y="5"/>
                      <a:pt x="67" y="17"/>
                    </a:cubicBezTo>
                    <a:cubicBezTo>
                      <a:pt x="71" y="27"/>
                      <a:pt x="68" y="37"/>
                      <a:pt x="60" y="45"/>
                    </a:cubicBezTo>
                    <a:cubicBezTo>
                      <a:pt x="60" y="46"/>
                      <a:pt x="60" y="46"/>
                      <a:pt x="60" y="46"/>
                    </a:cubicBezTo>
                    <a:cubicBezTo>
                      <a:pt x="60" y="47"/>
                      <a:pt x="60" y="48"/>
                      <a:pt x="60" y="48"/>
                    </a:cubicBezTo>
                    <a:cubicBezTo>
                      <a:pt x="125" y="161"/>
                      <a:pt x="125" y="161"/>
                      <a:pt x="125" y="161"/>
                    </a:cubicBezTo>
                    <a:cubicBezTo>
                      <a:pt x="125" y="162"/>
                      <a:pt x="125" y="162"/>
                      <a:pt x="125" y="162"/>
                    </a:cubicBezTo>
                    <a:cubicBezTo>
                      <a:pt x="125" y="162"/>
                      <a:pt x="125" y="162"/>
                      <a:pt x="125" y="162"/>
                    </a:cubicBezTo>
                    <a:cubicBezTo>
                      <a:pt x="126" y="163"/>
                      <a:pt x="126" y="163"/>
                      <a:pt x="126" y="164"/>
                    </a:cubicBezTo>
                    <a:cubicBezTo>
                      <a:pt x="126" y="164"/>
                      <a:pt x="127" y="164"/>
                      <a:pt x="128" y="163"/>
                    </a:cubicBezTo>
                    <a:cubicBezTo>
                      <a:pt x="130" y="168"/>
                      <a:pt x="130" y="168"/>
                      <a:pt x="130" y="168"/>
                    </a:cubicBezTo>
                    <a:cubicBezTo>
                      <a:pt x="126" y="169"/>
                      <a:pt x="123" y="169"/>
                      <a:pt x="121" y="165"/>
                    </a:cubicBezTo>
                    <a:cubicBezTo>
                      <a:pt x="56" y="49"/>
                      <a:pt x="56" y="49"/>
                      <a:pt x="56" y="49"/>
                    </a:cubicBezTo>
                    <a:cubicBezTo>
                      <a:pt x="56" y="49"/>
                      <a:pt x="54" y="47"/>
                      <a:pt x="55" y="45"/>
                    </a:cubicBezTo>
                    <a:cubicBezTo>
                      <a:pt x="55" y="43"/>
                      <a:pt x="56" y="43"/>
                      <a:pt x="57" y="42"/>
                    </a:cubicBezTo>
                    <a:cubicBezTo>
                      <a:pt x="59" y="40"/>
                      <a:pt x="60" y="38"/>
                      <a:pt x="61" y="36"/>
                    </a:cubicBezTo>
                    <a:cubicBezTo>
                      <a:pt x="64" y="30"/>
                      <a:pt x="65" y="24"/>
                      <a:pt x="63" y="19"/>
                    </a:cubicBezTo>
                    <a:cubicBezTo>
                      <a:pt x="60" y="14"/>
                      <a:pt x="56" y="10"/>
                      <a:pt x="49" y="8"/>
                    </a:cubicBezTo>
                    <a:cubicBezTo>
                      <a:pt x="46" y="7"/>
                      <a:pt x="43" y="7"/>
                      <a:pt x="39" y="7"/>
                    </a:cubicBezTo>
                    <a:cubicBezTo>
                      <a:pt x="37" y="8"/>
                      <a:pt x="32" y="8"/>
                      <a:pt x="28" y="10"/>
                    </a:cubicBezTo>
                    <a:cubicBezTo>
                      <a:pt x="23" y="12"/>
                      <a:pt x="19" y="15"/>
                      <a:pt x="18" y="16"/>
                    </a:cubicBezTo>
                    <a:cubicBezTo>
                      <a:pt x="15" y="19"/>
                      <a:pt x="13" y="22"/>
                      <a:pt x="11" y="25"/>
                    </a:cubicBezTo>
                    <a:cubicBezTo>
                      <a:pt x="8" y="30"/>
                      <a:pt x="7" y="36"/>
                      <a:pt x="10" y="42"/>
                    </a:cubicBezTo>
                    <a:cubicBezTo>
                      <a:pt x="12" y="47"/>
                      <a:pt x="17" y="51"/>
                      <a:pt x="23" y="53"/>
                    </a:cubicBezTo>
                    <a:cubicBezTo>
                      <a:pt x="25" y="53"/>
                      <a:pt x="28" y="53"/>
                      <a:pt x="30" y="53"/>
                    </a:cubicBezTo>
                    <a:cubicBezTo>
                      <a:pt x="32" y="53"/>
                      <a:pt x="33" y="53"/>
                      <a:pt x="34" y="54"/>
                    </a:cubicBezTo>
                    <a:cubicBezTo>
                      <a:pt x="36" y="55"/>
                      <a:pt x="37" y="58"/>
                      <a:pt x="37" y="58"/>
                    </a:cubicBezTo>
                    <a:cubicBezTo>
                      <a:pt x="76" y="184"/>
                      <a:pt x="76" y="184"/>
                      <a:pt x="76" y="184"/>
                    </a:cubicBezTo>
                    <a:cubicBezTo>
                      <a:pt x="77" y="189"/>
                      <a:pt x="76" y="191"/>
                      <a:pt x="72" y="192"/>
                    </a:cubicBezTo>
                    <a:cubicBezTo>
                      <a:pt x="70" y="188"/>
                      <a:pt x="70" y="188"/>
                      <a:pt x="70" y="188"/>
                    </a:cubicBezTo>
                    <a:cubicBezTo>
                      <a:pt x="71" y="188"/>
                      <a:pt x="72" y="187"/>
                      <a:pt x="72" y="187"/>
                    </a:cubicBezTo>
                    <a:cubicBezTo>
                      <a:pt x="72" y="187"/>
                      <a:pt x="72" y="187"/>
                      <a:pt x="72" y="185"/>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sḷîdê"/>
              <p:cNvSpPr/>
              <p:nvPr/>
            </p:nvSpPr>
            <p:spPr bwMode="auto">
              <a:xfrm>
                <a:off x="12638088" y="3049588"/>
                <a:ext cx="160338" cy="92075"/>
              </a:xfrm>
              <a:custGeom>
                <a:avLst/>
                <a:gdLst>
                  <a:gd name="T0" fmla="*/ 8 w 62"/>
                  <a:gd name="T1" fmla="*/ 35 h 35"/>
                  <a:gd name="T2" fmla="*/ 59 w 62"/>
                  <a:gd name="T3" fmla="*/ 13 h 35"/>
                  <a:gd name="T4" fmla="*/ 54 w 62"/>
                  <a:gd name="T5" fmla="*/ 0 h 35"/>
                  <a:gd name="T6" fmla="*/ 2 w 62"/>
                  <a:gd name="T7" fmla="*/ 23 h 35"/>
                  <a:gd name="T8" fmla="*/ 8 w 62"/>
                  <a:gd name="T9" fmla="*/ 35 h 35"/>
                </a:gdLst>
                <a:ahLst/>
                <a:cxnLst>
                  <a:cxn ang="0">
                    <a:pos x="T0" y="T1"/>
                  </a:cxn>
                  <a:cxn ang="0">
                    <a:pos x="T2" y="T3"/>
                  </a:cxn>
                  <a:cxn ang="0">
                    <a:pos x="T4" y="T5"/>
                  </a:cxn>
                  <a:cxn ang="0">
                    <a:pos x="T6" y="T7"/>
                  </a:cxn>
                  <a:cxn ang="0">
                    <a:pos x="T8" y="T9"/>
                  </a:cxn>
                </a:cxnLst>
                <a:rect l="0" t="0" r="r" b="b"/>
                <a:pathLst>
                  <a:path w="62" h="35">
                    <a:moveTo>
                      <a:pt x="8" y="35"/>
                    </a:moveTo>
                    <a:cubicBezTo>
                      <a:pt x="25" y="28"/>
                      <a:pt x="42" y="20"/>
                      <a:pt x="59" y="13"/>
                    </a:cubicBezTo>
                    <a:cubicBezTo>
                      <a:pt x="62" y="8"/>
                      <a:pt x="59" y="2"/>
                      <a:pt x="54" y="0"/>
                    </a:cubicBezTo>
                    <a:cubicBezTo>
                      <a:pt x="37" y="8"/>
                      <a:pt x="19" y="15"/>
                      <a:pt x="2" y="23"/>
                    </a:cubicBezTo>
                    <a:cubicBezTo>
                      <a:pt x="0" y="27"/>
                      <a:pt x="2" y="33"/>
                      <a:pt x="8" y="3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š1íḋè"/>
              <p:cNvSpPr/>
              <p:nvPr/>
            </p:nvSpPr>
            <p:spPr bwMode="auto">
              <a:xfrm>
                <a:off x="12352338" y="3175000"/>
                <a:ext cx="160338" cy="87313"/>
              </a:xfrm>
              <a:custGeom>
                <a:avLst/>
                <a:gdLst>
                  <a:gd name="T0" fmla="*/ 60 w 62"/>
                  <a:gd name="T1" fmla="*/ 12 h 34"/>
                  <a:gd name="T2" fmla="*/ 8 w 62"/>
                  <a:gd name="T3" fmla="*/ 34 h 34"/>
                  <a:gd name="T4" fmla="*/ 2 w 62"/>
                  <a:gd name="T5" fmla="*/ 22 h 34"/>
                  <a:gd name="T6" fmla="*/ 54 w 62"/>
                  <a:gd name="T7" fmla="*/ 0 h 34"/>
                  <a:gd name="T8" fmla="*/ 60 w 62"/>
                  <a:gd name="T9" fmla="*/ 12 h 34"/>
                </a:gdLst>
                <a:ahLst/>
                <a:cxnLst>
                  <a:cxn ang="0">
                    <a:pos x="T0" y="T1"/>
                  </a:cxn>
                  <a:cxn ang="0">
                    <a:pos x="T2" y="T3"/>
                  </a:cxn>
                  <a:cxn ang="0">
                    <a:pos x="T4" y="T5"/>
                  </a:cxn>
                  <a:cxn ang="0">
                    <a:pos x="T6" y="T7"/>
                  </a:cxn>
                  <a:cxn ang="0">
                    <a:pos x="T8" y="T9"/>
                  </a:cxn>
                </a:cxnLst>
                <a:rect l="0" t="0" r="r" b="b"/>
                <a:pathLst>
                  <a:path w="62" h="34">
                    <a:moveTo>
                      <a:pt x="60" y="12"/>
                    </a:moveTo>
                    <a:cubicBezTo>
                      <a:pt x="42" y="19"/>
                      <a:pt x="25" y="27"/>
                      <a:pt x="8" y="34"/>
                    </a:cubicBezTo>
                    <a:cubicBezTo>
                      <a:pt x="3" y="33"/>
                      <a:pt x="0" y="27"/>
                      <a:pt x="2" y="22"/>
                    </a:cubicBezTo>
                    <a:cubicBezTo>
                      <a:pt x="20" y="15"/>
                      <a:pt x="37" y="7"/>
                      <a:pt x="54" y="0"/>
                    </a:cubicBezTo>
                    <a:cubicBezTo>
                      <a:pt x="60" y="1"/>
                      <a:pt x="62" y="7"/>
                      <a:pt x="60"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6" name="ïṥḻíḋé"/>
            <p:cNvGrpSpPr/>
            <p:nvPr/>
          </p:nvGrpSpPr>
          <p:grpSpPr>
            <a:xfrm rot="724570">
              <a:off x="6685493" y="2483042"/>
              <a:ext cx="1343488" cy="1081373"/>
              <a:chOff x="10328275" y="4298950"/>
              <a:chExt cx="1814513" cy="1460501"/>
            </a:xfrm>
          </p:grpSpPr>
          <p:sp>
            <p:nvSpPr>
              <p:cNvPr id="27" name="ïṣḻiďè"/>
              <p:cNvSpPr/>
              <p:nvPr/>
            </p:nvSpPr>
            <p:spPr bwMode="auto">
              <a:xfrm>
                <a:off x="10580687" y="4340225"/>
                <a:ext cx="1530350" cy="1317625"/>
              </a:xfrm>
              <a:custGeom>
                <a:avLst/>
                <a:gdLst>
                  <a:gd name="T0" fmla="*/ 229 w 590"/>
                  <a:gd name="T1" fmla="*/ 166 h 508"/>
                  <a:gd name="T2" fmla="*/ 155 w 590"/>
                  <a:gd name="T3" fmla="*/ 86 h 508"/>
                  <a:gd name="T4" fmla="*/ 144 w 590"/>
                  <a:gd name="T5" fmla="*/ 77 h 508"/>
                  <a:gd name="T6" fmla="*/ 17 w 590"/>
                  <a:gd name="T7" fmla="*/ 0 h 508"/>
                  <a:gd name="T8" fmla="*/ 5 w 590"/>
                  <a:gd name="T9" fmla="*/ 17 h 508"/>
                  <a:gd name="T10" fmla="*/ 103 w 590"/>
                  <a:gd name="T11" fmla="*/ 128 h 508"/>
                  <a:gd name="T12" fmla="*/ 125 w 590"/>
                  <a:gd name="T13" fmla="*/ 140 h 508"/>
                  <a:gd name="T14" fmla="*/ 123 w 590"/>
                  <a:gd name="T15" fmla="*/ 138 h 508"/>
                  <a:gd name="T16" fmla="*/ 555 w 590"/>
                  <a:gd name="T17" fmla="*/ 508 h 508"/>
                  <a:gd name="T18" fmla="*/ 557 w 590"/>
                  <a:gd name="T19" fmla="*/ 503 h 508"/>
                  <a:gd name="T20" fmla="*/ 555 w 590"/>
                  <a:gd name="T21" fmla="*/ 508 h 508"/>
                  <a:gd name="T22" fmla="*/ 590 w 590"/>
                  <a:gd name="T23" fmla="*/ 476 h 508"/>
                  <a:gd name="T24" fmla="*/ 229 w 590"/>
                  <a:gd name="T25" fmla="*/ 1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508">
                    <a:moveTo>
                      <a:pt x="229" y="166"/>
                    </a:moveTo>
                    <a:cubicBezTo>
                      <a:pt x="232" y="164"/>
                      <a:pt x="240" y="152"/>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4" y="140"/>
                      <a:pt x="123" y="138"/>
                    </a:cubicBezTo>
                    <a:cubicBezTo>
                      <a:pt x="555" y="508"/>
                      <a:pt x="555" y="508"/>
                      <a:pt x="555" y="508"/>
                    </a:cubicBezTo>
                    <a:cubicBezTo>
                      <a:pt x="555" y="508"/>
                      <a:pt x="556" y="506"/>
                      <a:pt x="557" y="503"/>
                    </a:cubicBezTo>
                    <a:cubicBezTo>
                      <a:pt x="556" y="506"/>
                      <a:pt x="555" y="508"/>
                      <a:pt x="555" y="508"/>
                    </a:cubicBezTo>
                    <a:cubicBezTo>
                      <a:pt x="581" y="507"/>
                      <a:pt x="590" y="476"/>
                      <a:pt x="590" y="476"/>
                    </a:cubicBezTo>
                    <a:lnTo>
                      <a:pt x="229" y="16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şḷíḓè"/>
              <p:cNvSpPr/>
              <p:nvPr/>
            </p:nvSpPr>
            <p:spPr bwMode="auto">
              <a:xfrm>
                <a:off x="10610850" y="4298950"/>
                <a:ext cx="649288" cy="446088"/>
              </a:xfrm>
              <a:custGeom>
                <a:avLst/>
                <a:gdLst>
                  <a:gd name="T0" fmla="*/ 228 w 250"/>
                  <a:gd name="T1" fmla="*/ 166 h 172"/>
                  <a:gd name="T2" fmla="*/ 155 w 250"/>
                  <a:gd name="T3" fmla="*/ 86 h 172"/>
                  <a:gd name="T4" fmla="*/ 144 w 250"/>
                  <a:gd name="T5" fmla="*/ 77 h 172"/>
                  <a:gd name="T6" fmla="*/ 17 w 250"/>
                  <a:gd name="T7" fmla="*/ 0 h 172"/>
                  <a:gd name="T8" fmla="*/ 5 w 250"/>
                  <a:gd name="T9" fmla="*/ 17 h 172"/>
                  <a:gd name="T10" fmla="*/ 103 w 250"/>
                  <a:gd name="T11" fmla="*/ 128 h 172"/>
                  <a:gd name="T12" fmla="*/ 125 w 250"/>
                  <a:gd name="T13" fmla="*/ 140 h 172"/>
                  <a:gd name="T14" fmla="*/ 113 w 250"/>
                  <a:gd name="T15" fmla="*/ 120 h 172"/>
                  <a:gd name="T16" fmla="*/ 128 w 250"/>
                  <a:gd name="T17" fmla="*/ 102 h 172"/>
                  <a:gd name="T18" fmla="*/ 135 w 250"/>
                  <a:gd name="T19" fmla="*/ 102 h 172"/>
                  <a:gd name="T20" fmla="*/ 228 w 250"/>
                  <a:gd name="T21"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72">
                    <a:moveTo>
                      <a:pt x="228" y="166"/>
                    </a:moveTo>
                    <a:cubicBezTo>
                      <a:pt x="228" y="166"/>
                      <a:pt x="250" y="160"/>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1" y="138"/>
                      <a:pt x="113" y="120"/>
                    </a:cubicBezTo>
                    <a:cubicBezTo>
                      <a:pt x="113" y="120"/>
                      <a:pt x="121" y="100"/>
                      <a:pt x="128" y="102"/>
                    </a:cubicBezTo>
                    <a:cubicBezTo>
                      <a:pt x="128" y="102"/>
                      <a:pt x="128" y="102"/>
                      <a:pt x="135" y="102"/>
                    </a:cubicBezTo>
                    <a:cubicBezTo>
                      <a:pt x="135" y="102"/>
                      <a:pt x="207" y="172"/>
                      <a:pt x="228" y="166"/>
                    </a:cubicBezTo>
                    <a:close/>
                  </a:path>
                </a:pathLst>
              </a:custGeom>
              <a:solidFill>
                <a:srgbClr val="CC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liḍè"/>
              <p:cNvSpPr/>
              <p:nvPr/>
            </p:nvSpPr>
            <p:spPr bwMode="auto">
              <a:xfrm>
                <a:off x="10883900" y="4524375"/>
                <a:ext cx="1258888" cy="1092200"/>
              </a:xfrm>
              <a:custGeom>
                <a:avLst/>
                <a:gdLst>
                  <a:gd name="T0" fmla="*/ 485 w 485"/>
                  <a:gd name="T1" fmla="*/ 389 h 421"/>
                  <a:gd name="T2" fmla="*/ 32 w 485"/>
                  <a:gd name="T3" fmla="*/ 0 h 421"/>
                  <a:gd name="T4" fmla="*/ 0 w 485"/>
                  <a:gd name="T5" fmla="*/ 35 h 421"/>
                  <a:gd name="T6" fmla="*/ 450 w 485"/>
                  <a:gd name="T7" fmla="*/ 421 h 421"/>
                  <a:gd name="T8" fmla="*/ 485 w 485"/>
                  <a:gd name="T9" fmla="*/ 389 h 421"/>
                </a:gdLst>
                <a:ahLst/>
                <a:cxnLst>
                  <a:cxn ang="0">
                    <a:pos x="T0" y="T1"/>
                  </a:cxn>
                  <a:cxn ang="0">
                    <a:pos x="T2" y="T3"/>
                  </a:cxn>
                  <a:cxn ang="0">
                    <a:pos x="T4" y="T5"/>
                  </a:cxn>
                  <a:cxn ang="0">
                    <a:pos x="T6" y="T7"/>
                  </a:cxn>
                  <a:cxn ang="0">
                    <a:pos x="T8" y="T9"/>
                  </a:cxn>
                </a:cxnLst>
                <a:rect l="0" t="0" r="r" b="b"/>
                <a:pathLst>
                  <a:path w="485" h="421">
                    <a:moveTo>
                      <a:pt x="485" y="389"/>
                    </a:moveTo>
                    <a:cubicBezTo>
                      <a:pt x="32" y="0"/>
                      <a:pt x="32" y="0"/>
                      <a:pt x="32" y="0"/>
                    </a:cubicBezTo>
                    <a:cubicBezTo>
                      <a:pt x="32" y="0"/>
                      <a:pt x="2" y="9"/>
                      <a:pt x="0" y="35"/>
                    </a:cubicBezTo>
                    <a:cubicBezTo>
                      <a:pt x="450" y="421"/>
                      <a:pt x="450" y="421"/>
                      <a:pt x="450" y="421"/>
                    </a:cubicBezTo>
                    <a:cubicBezTo>
                      <a:pt x="450" y="421"/>
                      <a:pt x="456" y="390"/>
                      <a:pt x="485" y="38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ļíde"/>
              <p:cNvSpPr/>
              <p:nvPr/>
            </p:nvSpPr>
            <p:spPr bwMode="auto">
              <a:xfrm>
                <a:off x="10909300" y="4538663"/>
                <a:ext cx="1198563" cy="1017588"/>
              </a:xfrm>
              <a:custGeom>
                <a:avLst/>
                <a:gdLst>
                  <a:gd name="T0" fmla="*/ 462 w 462"/>
                  <a:gd name="T1" fmla="*/ 387 h 392"/>
                  <a:gd name="T2" fmla="*/ 9 w 462"/>
                  <a:gd name="T3" fmla="*/ 0 h 392"/>
                  <a:gd name="T4" fmla="*/ 0 w 462"/>
                  <a:gd name="T5" fmla="*/ 8 h 392"/>
                  <a:gd name="T6" fmla="*/ 453 w 462"/>
                  <a:gd name="T7" fmla="*/ 392 h 392"/>
                  <a:gd name="T8" fmla="*/ 462 w 462"/>
                  <a:gd name="T9" fmla="*/ 387 h 392"/>
                </a:gdLst>
                <a:ahLst/>
                <a:cxnLst>
                  <a:cxn ang="0">
                    <a:pos x="T0" y="T1"/>
                  </a:cxn>
                  <a:cxn ang="0">
                    <a:pos x="T2" y="T3"/>
                  </a:cxn>
                  <a:cxn ang="0">
                    <a:pos x="T4" y="T5"/>
                  </a:cxn>
                  <a:cxn ang="0">
                    <a:pos x="T6" y="T7"/>
                  </a:cxn>
                  <a:cxn ang="0">
                    <a:pos x="T8" y="T9"/>
                  </a:cxn>
                </a:cxnLst>
                <a:rect l="0" t="0" r="r" b="b"/>
                <a:pathLst>
                  <a:path w="462" h="392">
                    <a:moveTo>
                      <a:pt x="462" y="387"/>
                    </a:moveTo>
                    <a:cubicBezTo>
                      <a:pt x="9" y="0"/>
                      <a:pt x="9" y="0"/>
                      <a:pt x="9" y="0"/>
                    </a:cubicBezTo>
                    <a:cubicBezTo>
                      <a:pt x="0" y="8"/>
                      <a:pt x="0" y="8"/>
                      <a:pt x="0" y="8"/>
                    </a:cubicBezTo>
                    <a:cubicBezTo>
                      <a:pt x="453" y="392"/>
                      <a:pt x="453" y="392"/>
                      <a:pt x="453" y="392"/>
                    </a:cubicBezTo>
                    <a:cubicBezTo>
                      <a:pt x="453" y="392"/>
                      <a:pt x="456" y="389"/>
                      <a:pt x="462" y="3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ṩ1íḍê"/>
              <p:cNvSpPr/>
              <p:nvPr/>
            </p:nvSpPr>
            <p:spPr bwMode="auto">
              <a:xfrm>
                <a:off x="12050713" y="5526088"/>
                <a:ext cx="92075" cy="90488"/>
              </a:xfrm>
              <a:custGeom>
                <a:avLst/>
                <a:gdLst>
                  <a:gd name="T0" fmla="*/ 35 w 35"/>
                  <a:gd name="T1" fmla="*/ 3 h 35"/>
                  <a:gd name="T2" fmla="*/ 0 w 35"/>
                  <a:gd name="T3" fmla="*/ 35 h 35"/>
                  <a:gd name="T4" fmla="*/ 35 w 35"/>
                  <a:gd name="T5" fmla="*/ 3 h 35"/>
                </a:gdLst>
                <a:ahLst/>
                <a:cxnLst>
                  <a:cxn ang="0">
                    <a:pos x="T0" y="T1"/>
                  </a:cxn>
                  <a:cxn ang="0">
                    <a:pos x="T2" y="T3"/>
                  </a:cxn>
                  <a:cxn ang="0">
                    <a:pos x="T4" y="T5"/>
                  </a:cxn>
                </a:cxnLst>
                <a:rect l="0" t="0" r="r" b="b"/>
                <a:pathLst>
                  <a:path w="35" h="35">
                    <a:moveTo>
                      <a:pt x="35" y="3"/>
                    </a:moveTo>
                    <a:cubicBezTo>
                      <a:pt x="35" y="3"/>
                      <a:pt x="26" y="34"/>
                      <a:pt x="0" y="35"/>
                    </a:cubicBezTo>
                    <a:cubicBezTo>
                      <a:pt x="0" y="35"/>
                      <a:pt x="8" y="0"/>
                      <a:pt x="35" y="3"/>
                    </a:cubicBez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ṡľíḍé"/>
              <p:cNvSpPr/>
              <p:nvPr/>
            </p:nvSpPr>
            <p:spPr bwMode="auto">
              <a:xfrm>
                <a:off x="10336212" y="4656138"/>
                <a:ext cx="1693863" cy="1103313"/>
              </a:xfrm>
              <a:custGeom>
                <a:avLst/>
                <a:gdLst>
                  <a:gd name="T0" fmla="*/ 646 w 653"/>
                  <a:gd name="T1" fmla="*/ 382 h 425"/>
                  <a:gd name="T2" fmla="*/ 643 w 653"/>
                  <a:gd name="T3" fmla="*/ 384 h 425"/>
                  <a:gd name="T4" fmla="*/ 646 w 653"/>
                  <a:gd name="T5" fmla="*/ 382 h 425"/>
                  <a:gd name="T6" fmla="*/ 168 w 653"/>
                  <a:gd name="T7" fmla="*/ 79 h 425"/>
                  <a:gd name="T8" fmla="*/ 150 w 653"/>
                  <a:gd name="T9" fmla="*/ 61 h 425"/>
                  <a:gd name="T10" fmla="*/ 15 w 653"/>
                  <a:gd name="T11" fmla="*/ 1 h 425"/>
                  <a:gd name="T12" fmla="*/ 2 w 653"/>
                  <a:gd name="T13" fmla="*/ 17 h 425"/>
                  <a:gd name="T14" fmla="*/ 113 w 653"/>
                  <a:gd name="T15" fmla="*/ 116 h 425"/>
                  <a:gd name="T16" fmla="*/ 125 w 653"/>
                  <a:gd name="T17" fmla="*/ 124 h 425"/>
                  <a:gd name="T18" fmla="*/ 223 w 653"/>
                  <a:gd name="T19" fmla="*/ 171 h 425"/>
                  <a:gd name="T20" fmla="*/ 626 w 653"/>
                  <a:gd name="T21" fmla="*/ 425 h 425"/>
                  <a:gd name="T22" fmla="*/ 646 w 653"/>
                  <a:gd name="T23" fmla="*/ 382 h 425"/>
                  <a:gd name="T24" fmla="*/ 642 w 653"/>
                  <a:gd name="T25" fmla="*/ 384 h 425"/>
                  <a:gd name="T26" fmla="*/ 642 w 653"/>
                  <a:gd name="T27" fmla="*/ 385 h 425"/>
                  <a:gd name="T28" fmla="*/ 642 w 653"/>
                  <a:gd name="T29" fmla="*/ 384 h 425"/>
                  <a:gd name="T30" fmla="*/ 168 w 653"/>
                  <a:gd name="T31" fmla="*/ 79 h 425"/>
                  <a:gd name="T32" fmla="*/ 165 w 653"/>
                  <a:gd name="T33" fmla="*/ 78 h 425"/>
                  <a:gd name="T34" fmla="*/ 168 w 653"/>
                  <a:gd name="T35" fmla="*/ 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425">
                    <a:moveTo>
                      <a:pt x="646" y="382"/>
                    </a:moveTo>
                    <a:cubicBezTo>
                      <a:pt x="646" y="382"/>
                      <a:pt x="645" y="383"/>
                      <a:pt x="643" y="384"/>
                    </a:cubicBezTo>
                    <a:cubicBezTo>
                      <a:pt x="645" y="383"/>
                      <a:pt x="646" y="382"/>
                      <a:pt x="646" y="382"/>
                    </a:cubicBezTo>
                    <a:cubicBezTo>
                      <a:pt x="168" y="79"/>
                      <a:pt x="168" y="79"/>
                      <a:pt x="168" y="79"/>
                    </a:cubicBezTo>
                    <a:cubicBezTo>
                      <a:pt x="170" y="66"/>
                      <a:pt x="150" y="61"/>
                      <a:pt x="150" y="61"/>
                    </a:cubicBezTo>
                    <a:cubicBezTo>
                      <a:pt x="74" y="9"/>
                      <a:pt x="15" y="1"/>
                      <a:pt x="15" y="1"/>
                    </a:cubicBezTo>
                    <a:cubicBezTo>
                      <a:pt x="0" y="0"/>
                      <a:pt x="2" y="17"/>
                      <a:pt x="2" y="17"/>
                    </a:cubicBezTo>
                    <a:cubicBezTo>
                      <a:pt x="36" y="64"/>
                      <a:pt x="113" y="116"/>
                      <a:pt x="113" y="116"/>
                    </a:cubicBezTo>
                    <a:cubicBezTo>
                      <a:pt x="114" y="128"/>
                      <a:pt x="125" y="124"/>
                      <a:pt x="125" y="124"/>
                    </a:cubicBezTo>
                    <a:cubicBezTo>
                      <a:pt x="213" y="185"/>
                      <a:pt x="222" y="174"/>
                      <a:pt x="223" y="171"/>
                    </a:cubicBezTo>
                    <a:cubicBezTo>
                      <a:pt x="626" y="425"/>
                      <a:pt x="626" y="425"/>
                      <a:pt x="626" y="425"/>
                    </a:cubicBezTo>
                    <a:cubicBezTo>
                      <a:pt x="626" y="425"/>
                      <a:pt x="653" y="406"/>
                      <a:pt x="646" y="382"/>
                    </a:cubicBezTo>
                    <a:close/>
                    <a:moveTo>
                      <a:pt x="642" y="384"/>
                    </a:moveTo>
                    <a:cubicBezTo>
                      <a:pt x="642" y="384"/>
                      <a:pt x="642" y="385"/>
                      <a:pt x="642" y="385"/>
                    </a:cubicBezTo>
                    <a:cubicBezTo>
                      <a:pt x="642" y="385"/>
                      <a:pt x="642" y="384"/>
                      <a:pt x="642" y="384"/>
                    </a:cubicBezTo>
                    <a:close/>
                    <a:moveTo>
                      <a:pt x="168" y="79"/>
                    </a:moveTo>
                    <a:cubicBezTo>
                      <a:pt x="165" y="78"/>
                      <a:pt x="165" y="78"/>
                      <a:pt x="165" y="78"/>
                    </a:cubicBezTo>
                    <a:cubicBezTo>
                      <a:pt x="167" y="79"/>
                      <a:pt x="168" y="79"/>
                      <a:pt x="168" y="7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ṧľîḋè"/>
              <p:cNvSpPr/>
              <p:nvPr/>
            </p:nvSpPr>
            <p:spPr bwMode="auto">
              <a:xfrm>
                <a:off x="10639425" y="4767263"/>
                <a:ext cx="1365250" cy="935038"/>
              </a:xfrm>
              <a:custGeom>
                <a:avLst/>
                <a:gdLst>
                  <a:gd name="T0" fmla="*/ 506 w 526"/>
                  <a:gd name="T1" fmla="*/ 360 h 360"/>
                  <a:gd name="T2" fmla="*/ 0 w 526"/>
                  <a:gd name="T3" fmla="*/ 41 h 360"/>
                  <a:gd name="T4" fmla="*/ 25 w 526"/>
                  <a:gd name="T5" fmla="*/ 0 h 360"/>
                  <a:gd name="T6" fmla="*/ 526 w 526"/>
                  <a:gd name="T7" fmla="*/ 317 h 360"/>
                  <a:gd name="T8" fmla="*/ 506 w 526"/>
                  <a:gd name="T9" fmla="*/ 360 h 360"/>
                </a:gdLst>
                <a:ahLst/>
                <a:cxnLst>
                  <a:cxn ang="0">
                    <a:pos x="T0" y="T1"/>
                  </a:cxn>
                  <a:cxn ang="0">
                    <a:pos x="T2" y="T3"/>
                  </a:cxn>
                  <a:cxn ang="0">
                    <a:pos x="T4" y="T5"/>
                  </a:cxn>
                  <a:cxn ang="0">
                    <a:pos x="T6" y="T7"/>
                  </a:cxn>
                  <a:cxn ang="0">
                    <a:pos x="T8" y="T9"/>
                  </a:cxn>
                </a:cxnLst>
                <a:rect l="0" t="0" r="r" b="b"/>
                <a:pathLst>
                  <a:path w="526" h="360">
                    <a:moveTo>
                      <a:pt x="506" y="360"/>
                    </a:moveTo>
                    <a:cubicBezTo>
                      <a:pt x="0" y="41"/>
                      <a:pt x="0" y="41"/>
                      <a:pt x="0" y="41"/>
                    </a:cubicBezTo>
                    <a:cubicBezTo>
                      <a:pt x="0" y="41"/>
                      <a:pt x="1" y="10"/>
                      <a:pt x="25" y="0"/>
                    </a:cubicBezTo>
                    <a:cubicBezTo>
                      <a:pt x="526" y="317"/>
                      <a:pt x="526" y="317"/>
                      <a:pt x="526" y="317"/>
                    </a:cubicBezTo>
                    <a:cubicBezTo>
                      <a:pt x="526" y="317"/>
                      <a:pt x="499" y="332"/>
                      <a:pt x="506" y="360"/>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şlíḓê"/>
              <p:cNvSpPr/>
              <p:nvPr/>
            </p:nvSpPr>
            <p:spPr bwMode="auto">
              <a:xfrm>
                <a:off x="10629900" y="4827588"/>
                <a:ext cx="1343025" cy="817563"/>
              </a:xfrm>
              <a:custGeom>
                <a:avLst/>
                <a:gdLst>
                  <a:gd name="T0" fmla="*/ 518 w 518"/>
                  <a:gd name="T1" fmla="*/ 308 h 315"/>
                  <a:gd name="T2" fmla="*/ 8 w 518"/>
                  <a:gd name="T3" fmla="*/ 0 h 315"/>
                  <a:gd name="T4" fmla="*/ 0 w 518"/>
                  <a:gd name="T5" fmla="*/ 9 h 315"/>
                  <a:gd name="T6" fmla="*/ 510 w 518"/>
                  <a:gd name="T7" fmla="*/ 315 h 315"/>
                  <a:gd name="T8" fmla="*/ 518 w 518"/>
                  <a:gd name="T9" fmla="*/ 308 h 315"/>
                </a:gdLst>
                <a:ahLst/>
                <a:cxnLst>
                  <a:cxn ang="0">
                    <a:pos x="T0" y="T1"/>
                  </a:cxn>
                  <a:cxn ang="0">
                    <a:pos x="T2" y="T3"/>
                  </a:cxn>
                  <a:cxn ang="0">
                    <a:pos x="T4" y="T5"/>
                  </a:cxn>
                  <a:cxn ang="0">
                    <a:pos x="T6" y="T7"/>
                  </a:cxn>
                  <a:cxn ang="0">
                    <a:pos x="T8" y="T9"/>
                  </a:cxn>
                </a:cxnLst>
                <a:rect l="0" t="0" r="r" b="b"/>
                <a:pathLst>
                  <a:path w="518" h="315">
                    <a:moveTo>
                      <a:pt x="518" y="308"/>
                    </a:moveTo>
                    <a:cubicBezTo>
                      <a:pt x="8" y="0"/>
                      <a:pt x="8" y="0"/>
                      <a:pt x="8" y="0"/>
                    </a:cubicBezTo>
                    <a:cubicBezTo>
                      <a:pt x="0" y="9"/>
                      <a:pt x="0" y="9"/>
                      <a:pt x="0" y="9"/>
                    </a:cubicBezTo>
                    <a:cubicBezTo>
                      <a:pt x="510" y="315"/>
                      <a:pt x="510" y="315"/>
                      <a:pt x="510" y="315"/>
                    </a:cubicBezTo>
                    <a:cubicBezTo>
                      <a:pt x="510" y="315"/>
                      <a:pt x="512" y="311"/>
                      <a:pt x="518" y="30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ľïḑè"/>
              <p:cNvSpPr/>
              <p:nvPr/>
            </p:nvSpPr>
            <p:spPr bwMode="auto">
              <a:xfrm>
                <a:off x="10328275" y="4598988"/>
                <a:ext cx="581025" cy="498475"/>
              </a:xfrm>
              <a:custGeom>
                <a:avLst/>
                <a:gdLst>
                  <a:gd name="T0" fmla="*/ 223 w 224"/>
                  <a:gd name="T1" fmla="*/ 171 h 192"/>
                  <a:gd name="T2" fmla="*/ 125 w 224"/>
                  <a:gd name="T3" fmla="*/ 124 h 192"/>
                  <a:gd name="T4" fmla="*/ 113 w 224"/>
                  <a:gd name="T5" fmla="*/ 117 h 192"/>
                  <a:gd name="T6" fmla="*/ 2 w 224"/>
                  <a:gd name="T7" fmla="*/ 17 h 192"/>
                  <a:gd name="T8" fmla="*/ 15 w 224"/>
                  <a:gd name="T9" fmla="*/ 1 h 192"/>
                  <a:gd name="T10" fmla="*/ 150 w 224"/>
                  <a:gd name="T11" fmla="*/ 62 h 192"/>
                  <a:gd name="T12" fmla="*/ 168 w 224"/>
                  <a:gd name="T13" fmla="*/ 80 h 192"/>
                  <a:gd name="T14" fmla="*/ 144 w 224"/>
                  <a:gd name="T15" fmla="*/ 74 h 192"/>
                  <a:gd name="T16" fmla="*/ 132 w 224"/>
                  <a:gd name="T17" fmla="*/ 94 h 192"/>
                  <a:gd name="T18" fmla="*/ 134 w 224"/>
                  <a:gd name="T19" fmla="*/ 100 h 192"/>
                  <a:gd name="T20" fmla="*/ 223 w 224"/>
                  <a:gd name="T21"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2">
                    <a:moveTo>
                      <a:pt x="223" y="171"/>
                    </a:moveTo>
                    <a:cubicBezTo>
                      <a:pt x="223" y="171"/>
                      <a:pt x="224" y="192"/>
                      <a:pt x="125" y="124"/>
                    </a:cubicBezTo>
                    <a:cubicBezTo>
                      <a:pt x="125" y="124"/>
                      <a:pt x="114" y="128"/>
                      <a:pt x="113" y="117"/>
                    </a:cubicBezTo>
                    <a:cubicBezTo>
                      <a:pt x="113" y="117"/>
                      <a:pt x="36" y="64"/>
                      <a:pt x="2" y="17"/>
                    </a:cubicBezTo>
                    <a:cubicBezTo>
                      <a:pt x="2" y="17"/>
                      <a:pt x="0" y="0"/>
                      <a:pt x="15" y="1"/>
                    </a:cubicBezTo>
                    <a:cubicBezTo>
                      <a:pt x="15" y="1"/>
                      <a:pt x="74" y="9"/>
                      <a:pt x="150" y="62"/>
                    </a:cubicBezTo>
                    <a:cubicBezTo>
                      <a:pt x="150" y="62"/>
                      <a:pt x="170" y="66"/>
                      <a:pt x="168" y="80"/>
                    </a:cubicBezTo>
                    <a:cubicBezTo>
                      <a:pt x="168" y="80"/>
                      <a:pt x="165" y="76"/>
                      <a:pt x="144" y="74"/>
                    </a:cubicBezTo>
                    <a:cubicBezTo>
                      <a:pt x="144" y="74"/>
                      <a:pt x="128" y="87"/>
                      <a:pt x="132" y="94"/>
                    </a:cubicBezTo>
                    <a:cubicBezTo>
                      <a:pt x="132" y="94"/>
                      <a:pt x="133" y="93"/>
                      <a:pt x="134" y="100"/>
                    </a:cubicBezTo>
                    <a:cubicBezTo>
                      <a:pt x="134" y="100"/>
                      <a:pt x="222" y="148"/>
                      <a:pt x="223"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ľïdè"/>
              <p:cNvSpPr/>
              <p:nvPr/>
            </p:nvSpPr>
            <p:spPr bwMode="auto">
              <a:xfrm>
                <a:off x="11923713" y="5589588"/>
                <a:ext cx="98425" cy="112713"/>
              </a:xfrm>
              <a:custGeom>
                <a:avLst/>
                <a:gdLst>
                  <a:gd name="T0" fmla="*/ 11 w 38"/>
                  <a:gd name="T1" fmla="*/ 43 h 43"/>
                  <a:gd name="T2" fmla="*/ 31 w 38"/>
                  <a:gd name="T3" fmla="*/ 0 h 43"/>
                  <a:gd name="T4" fmla="*/ 11 w 38"/>
                  <a:gd name="T5" fmla="*/ 43 h 43"/>
                </a:gdLst>
                <a:ahLst/>
                <a:cxnLst>
                  <a:cxn ang="0">
                    <a:pos x="T0" y="T1"/>
                  </a:cxn>
                  <a:cxn ang="0">
                    <a:pos x="T2" y="T3"/>
                  </a:cxn>
                  <a:cxn ang="0">
                    <a:pos x="T4" y="T5"/>
                  </a:cxn>
                </a:cxnLst>
                <a:rect l="0" t="0" r="r" b="b"/>
                <a:pathLst>
                  <a:path w="38" h="43">
                    <a:moveTo>
                      <a:pt x="11" y="43"/>
                    </a:moveTo>
                    <a:cubicBezTo>
                      <a:pt x="11" y="43"/>
                      <a:pt x="38" y="25"/>
                      <a:pt x="31" y="0"/>
                    </a:cubicBezTo>
                    <a:cubicBezTo>
                      <a:pt x="31" y="0"/>
                      <a:pt x="0" y="18"/>
                      <a:pt x="11"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
        <p:nvSpPr>
          <p:cNvPr id="4" name="文本框 3"/>
          <p:cNvSpPr txBox="1"/>
          <p:nvPr/>
        </p:nvSpPr>
        <p:spPr>
          <a:xfrm>
            <a:off x="7388013" y="1822027"/>
            <a:ext cx="974513" cy="460375"/>
          </a:xfrm>
          <a:prstGeom prst="rect">
            <a:avLst/>
          </a:prstGeom>
          <a:noFill/>
        </p:spPr>
        <p:txBody>
          <a:bodyPr wrap="square" rtlCol="0" anchor="t">
            <a:spAutoFit/>
          </a:bodyPr>
          <a:lstStyle/>
          <a:p>
            <a:r>
              <a:rPr lang="zh-CN" altLang="en-US" sz="2400" b="1">
                <a:solidFill>
                  <a:srgbClr val="C00000"/>
                </a:solidFill>
                <a:latin typeface="微软雅黑" panose="020B0503020204020204" charset="-122"/>
                <a:ea typeface="微软雅黑" panose="020B0503020204020204" charset="-122"/>
              </a:rPr>
              <a:t>缺 氧</a:t>
            </a:r>
            <a:endParaRPr lang="zh-CN" altLang="en-US" sz="2400"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4376420" y="2372360"/>
            <a:ext cx="7626773" cy="3195955"/>
          </a:xfrm>
          <a:prstGeom prst="rect">
            <a:avLst/>
          </a:prstGeom>
          <a:noFill/>
        </p:spPr>
        <p:txBody>
          <a:bodyPr wrap="square" rtlCol="0" anchor="t">
            <a:spAutoFit/>
          </a:bodyPr>
          <a:lstStyle/>
          <a:p>
            <a:pPr marL="539750" indent="-457200" fontAlgn="auto">
              <a:lnSpc>
                <a:spcPct val="120000"/>
              </a:lnSpc>
            </a:pPr>
            <a:r>
              <a:rPr lang="zh-CN" altLang="en-US" sz="1865" b="1">
                <a:solidFill>
                  <a:schemeClr val="tx1">
                    <a:lumMod val="75000"/>
                    <a:lumOff val="25000"/>
                  </a:schemeClr>
                </a:solidFill>
                <a:latin typeface="微软雅黑" panose="020B0503020204020204" charset="-122"/>
                <a:ea typeface="微软雅黑" panose="020B0503020204020204" charset="-122"/>
              </a:rPr>
              <a:t>环境</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可燃性气体浓度超过最低爆炸限度的10%</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空气中易燃性粉尘相对集中，从而使可视距离在1.5米以内模糊</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氧气浓度在23%以上</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20000"/>
              </a:lnSpc>
            </a:pPr>
            <a:r>
              <a:rPr lang="zh-CN" altLang="en-US" sz="1865" b="1">
                <a:solidFill>
                  <a:schemeClr val="tx1">
                    <a:lumMod val="75000"/>
                    <a:lumOff val="25000"/>
                  </a:schemeClr>
                </a:solidFill>
                <a:latin typeface="微软雅黑" panose="020B0503020204020204" charset="-122"/>
                <a:ea typeface="微软雅黑" panose="020B0503020204020204" charset="-122"/>
              </a:rPr>
              <a:t>火源</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电动工具</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焊接、切割</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吸烟</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865">
                <a:solidFill>
                  <a:schemeClr val="tx1">
                    <a:lumMod val="75000"/>
                    <a:lumOff val="25000"/>
                  </a:schemeClr>
                </a:solidFill>
                <a:latin typeface="微软雅黑" panose="020B0503020204020204" charset="-122"/>
                <a:ea typeface="微软雅黑" panose="020B0503020204020204" charset="-122"/>
              </a:rPr>
              <a:t>静电</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04d90ce7-2345-45c2-9d01-395b18d168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49445" y="2644233"/>
            <a:ext cx="3865961" cy="2969073"/>
            <a:chOff x="4163019" y="1944464"/>
            <a:chExt cx="3865962" cy="2969073"/>
          </a:xfrm>
        </p:grpSpPr>
        <p:grpSp>
          <p:nvGrpSpPr>
            <p:cNvPr id="7" name="išļîḑè"/>
            <p:cNvGrpSpPr/>
            <p:nvPr/>
          </p:nvGrpSpPr>
          <p:grpSpPr>
            <a:xfrm rot="2384808">
              <a:off x="4163019" y="1944464"/>
              <a:ext cx="2662292" cy="2969073"/>
              <a:chOff x="11382375" y="2459037"/>
              <a:chExt cx="3595688" cy="4010026"/>
            </a:xfrm>
          </p:grpSpPr>
          <p:sp>
            <p:nvSpPr>
              <p:cNvPr id="8" name="îṩlîďè"/>
              <p:cNvSpPr/>
              <p:nvPr/>
            </p:nvSpPr>
            <p:spPr bwMode="auto">
              <a:xfrm>
                <a:off x="11382375" y="2459037"/>
                <a:ext cx="3559175" cy="4010026"/>
              </a:xfrm>
              <a:custGeom>
                <a:avLst/>
                <a:gdLst>
                  <a:gd name="T0" fmla="*/ 865 w 1372"/>
                  <a:gd name="T1" fmla="*/ 0 h 1546"/>
                  <a:gd name="T2" fmla="*/ 494 w 1372"/>
                  <a:gd name="T3" fmla="*/ 160 h 1546"/>
                  <a:gd name="T4" fmla="*/ 489 w 1372"/>
                  <a:gd name="T5" fmla="*/ 150 h 1546"/>
                  <a:gd name="T6" fmla="*/ 428 w 1372"/>
                  <a:gd name="T7" fmla="*/ 176 h 1546"/>
                  <a:gd name="T8" fmla="*/ 409 w 1372"/>
                  <a:gd name="T9" fmla="*/ 143 h 1546"/>
                  <a:gd name="T10" fmla="*/ 408 w 1372"/>
                  <a:gd name="T11" fmla="*/ 141 h 1546"/>
                  <a:gd name="T12" fmla="*/ 409 w 1372"/>
                  <a:gd name="T13" fmla="*/ 140 h 1546"/>
                  <a:gd name="T14" fmla="*/ 416 w 1372"/>
                  <a:gd name="T15" fmla="*/ 112 h 1546"/>
                  <a:gd name="T16" fmla="*/ 381 w 1372"/>
                  <a:gd name="T17" fmla="*/ 99 h 1546"/>
                  <a:gd name="T18" fmla="*/ 374 w 1372"/>
                  <a:gd name="T19" fmla="*/ 101 h 1546"/>
                  <a:gd name="T20" fmla="*/ 367 w 1372"/>
                  <a:gd name="T21" fmla="*/ 105 h 1546"/>
                  <a:gd name="T22" fmla="*/ 354 w 1372"/>
                  <a:gd name="T23" fmla="*/ 139 h 1546"/>
                  <a:gd name="T24" fmla="*/ 379 w 1372"/>
                  <a:gd name="T25" fmla="*/ 153 h 1546"/>
                  <a:gd name="T26" fmla="*/ 380 w 1372"/>
                  <a:gd name="T27" fmla="*/ 153 h 1546"/>
                  <a:gd name="T28" fmla="*/ 381 w 1372"/>
                  <a:gd name="T29" fmla="*/ 155 h 1546"/>
                  <a:gd name="T30" fmla="*/ 392 w 1372"/>
                  <a:gd name="T31" fmla="*/ 192 h 1546"/>
                  <a:gd name="T32" fmla="*/ 330 w 1372"/>
                  <a:gd name="T33" fmla="*/ 219 h 1546"/>
                  <a:gd name="T34" fmla="*/ 334 w 1372"/>
                  <a:gd name="T35" fmla="*/ 229 h 1546"/>
                  <a:gd name="T36" fmla="*/ 0 w 1372"/>
                  <a:gd name="T37" fmla="*/ 373 h 1546"/>
                  <a:gd name="T38" fmla="*/ 507 w 1372"/>
                  <a:gd name="T39" fmla="*/ 1546 h 1546"/>
                  <a:gd name="T40" fmla="*/ 1372 w 1372"/>
                  <a:gd name="T41" fmla="*/ 1173 h 1546"/>
                  <a:gd name="T42" fmla="*/ 865 w 1372"/>
                  <a:gd name="T43" fmla="*/ 0 h 1546"/>
                  <a:gd name="T44" fmla="*/ 385 w 1372"/>
                  <a:gd name="T45" fmla="*/ 153 h 1546"/>
                  <a:gd name="T46" fmla="*/ 383 w 1372"/>
                  <a:gd name="T47" fmla="*/ 149 h 1546"/>
                  <a:gd name="T48" fmla="*/ 379 w 1372"/>
                  <a:gd name="T49" fmla="*/ 148 h 1546"/>
                  <a:gd name="T50" fmla="*/ 372 w 1372"/>
                  <a:gd name="T51" fmla="*/ 148 h 1546"/>
                  <a:gd name="T52" fmla="*/ 358 w 1372"/>
                  <a:gd name="T53" fmla="*/ 137 h 1546"/>
                  <a:gd name="T54" fmla="*/ 360 w 1372"/>
                  <a:gd name="T55" fmla="*/ 120 h 1546"/>
                  <a:gd name="T56" fmla="*/ 366 w 1372"/>
                  <a:gd name="T57" fmla="*/ 111 h 1546"/>
                  <a:gd name="T58" fmla="*/ 376 w 1372"/>
                  <a:gd name="T59" fmla="*/ 105 h 1546"/>
                  <a:gd name="T60" fmla="*/ 387 w 1372"/>
                  <a:gd name="T61" fmla="*/ 102 h 1546"/>
                  <a:gd name="T62" fmla="*/ 398 w 1372"/>
                  <a:gd name="T63" fmla="*/ 103 h 1546"/>
                  <a:gd name="T64" fmla="*/ 411 w 1372"/>
                  <a:gd name="T65" fmla="*/ 114 h 1546"/>
                  <a:gd name="T66" fmla="*/ 410 w 1372"/>
                  <a:gd name="T67" fmla="*/ 131 h 1546"/>
                  <a:gd name="T68" fmla="*/ 405 w 1372"/>
                  <a:gd name="T69" fmla="*/ 137 h 1546"/>
                  <a:gd name="T70" fmla="*/ 403 w 1372"/>
                  <a:gd name="T71" fmla="*/ 140 h 1546"/>
                  <a:gd name="T72" fmla="*/ 404 w 1372"/>
                  <a:gd name="T73" fmla="*/ 144 h 1546"/>
                  <a:gd name="T74" fmla="*/ 423 w 1372"/>
                  <a:gd name="T75" fmla="*/ 178 h 1546"/>
                  <a:gd name="T76" fmla="*/ 397 w 1372"/>
                  <a:gd name="T77" fmla="*/ 190 h 1546"/>
                  <a:gd name="T78" fmla="*/ 385 w 1372"/>
                  <a:gd name="T79" fmla="*/ 15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2" h="1546">
                    <a:moveTo>
                      <a:pt x="865" y="0"/>
                    </a:moveTo>
                    <a:cubicBezTo>
                      <a:pt x="494" y="160"/>
                      <a:pt x="494" y="160"/>
                      <a:pt x="494" y="160"/>
                    </a:cubicBezTo>
                    <a:cubicBezTo>
                      <a:pt x="489" y="150"/>
                      <a:pt x="489" y="150"/>
                      <a:pt x="489" y="150"/>
                    </a:cubicBezTo>
                    <a:cubicBezTo>
                      <a:pt x="428" y="176"/>
                      <a:pt x="428" y="176"/>
                      <a:pt x="428" y="176"/>
                    </a:cubicBezTo>
                    <a:cubicBezTo>
                      <a:pt x="409" y="143"/>
                      <a:pt x="409" y="143"/>
                      <a:pt x="409" y="143"/>
                    </a:cubicBezTo>
                    <a:cubicBezTo>
                      <a:pt x="409" y="143"/>
                      <a:pt x="408" y="142"/>
                      <a:pt x="408" y="141"/>
                    </a:cubicBezTo>
                    <a:cubicBezTo>
                      <a:pt x="408" y="141"/>
                      <a:pt x="409" y="141"/>
                      <a:pt x="409" y="140"/>
                    </a:cubicBezTo>
                    <a:cubicBezTo>
                      <a:pt x="416" y="132"/>
                      <a:pt x="420" y="122"/>
                      <a:pt x="416" y="112"/>
                    </a:cubicBezTo>
                    <a:cubicBezTo>
                      <a:pt x="410" y="100"/>
                      <a:pt x="396" y="95"/>
                      <a:pt x="381" y="99"/>
                    </a:cubicBezTo>
                    <a:cubicBezTo>
                      <a:pt x="381" y="99"/>
                      <a:pt x="377" y="99"/>
                      <a:pt x="374" y="101"/>
                    </a:cubicBezTo>
                    <a:cubicBezTo>
                      <a:pt x="371" y="102"/>
                      <a:pt x="368" y="104"/>
                      <a:pt x="367" y="105"/>
                    </a:cubicBezTo>
                    <a:cubicBezTo>
                      <a:pt x="355" y="113"/>
                      <a:pt x="349" y="127"/>
                      <a:pt x="354" y="139"/>
                    </a:cubicBezTo>
                    <a:cubicBezTo>
                      <a:pt x="358" y="148"/>
                      <a:pt x="368" y="153"/>
                      <a:pt x="379" y="153"/>
                    </a:cubicBezTo>
                    <a:cubicBezTo>
                      <a:pt x="379" y="153"/>
                      <a:pt x="380" y="153"/>
                      <a:pt x="380" y="153"/>
                    </a:cubicBezTo>
                    <a:cubicBezTo>
                      <a:pt x="381" y="154"/>
                      <a:pt x="381" y="155"/>
                      <a:pt x="381" y="155"/>
                    </a:cubicBezTo>
                    <a:cubicBezTo>
                      <a:pt x="392" y="192"/>
                      <a:pt x="392" y="192"/>
                      <a:pt x="392" y="192"/>
                    </a:cubicBezTo>
                    <a:cubicBezTo>
                      <a:pt x="330" y="219"/>
                      <a:pt x="330" y="219"/>
                      <a:pt x="330" y="219"/>
                    </a:cubicBezTo>
                    <a:cubicBezTo>
                      <a:pt x="334" y="229"/>
                      <a:pt x="334" y="229"/>
                      <a:pt x="334" y="229"/>
                    </a:cubicBezTo>
                    <a:cubicBezTo>
                      <a:pt x="0" y="373"/>
                      <a:pt x="0" y="373"/>
                      <a:pt x="0" y="373"/>
                    </a:cubicBezTo>
                    <a:cubicBezTo>
                      <a:pt x="507" y="1546"/>
                      <a:pt x="507" y="1546"/>
                      <a:pt x="507" y="1546"/>
                    </a:cubicBezTo>
                    <a:cubicBezTo>
                      <a:pt x="1372" y="1173"/>
                      <a:pt x="1372" y="1173"/>
                      <a:pt x="1372" y="1173"/>
                    </a:cubicBezTo>
                    <a:lnTo>
                      <a:pt x="865" y="0"/>
                    </a:lnTo>
                    <a:close/>
                    <a:moveTo>
                      <a:pt x="385" y="153"/>
                    </a:moveTo>
                    <a:cubicBezTo>
                      <a:pt x="385" y="153"/>
                      <a:pt x="384" y="150"/>
                      <a:pt x="383" y="149"/>
                    </a:cubicBezTo>
                    <a:cubicBezTo>
                      <a:pt x="381" y="148"/>
                      <a:pt x="380" y="148"/>
                      <a:pt x="379" y="148"/>
                    </a:cubicBezTo>
                    <a:cubicBezTo>
                      <a:pt x="376" y="148"/>
                      <a:pt x="374" y="148"/>
                      <a:pt x="372" y="148"/>
                    </a:cubicBezTo>
                    <a:cubicBezTo>
                      <a:pt x="365" y="146"/>
                      <a:pt x="360" y="142"/>
                      <a:pt x="358" y="137"/>
                    </a:cubicBezTo>
                    <a:cubicBezTo>
                      <a:pt x="356" y="131"/>
                      <a:pt x="356" y="125"/>
                      <a:pt x="360" y="120"/>
                    </a:cubicBezTo>
                    <a:cubicBezTo>
                      <a:pt x="361" y="117"/>
                      <a:pt x="363" y="114"/>
                      <a:pt x="366" y="111"/>
                    </a:cubicBezTo>
                    <a:cubicBezTo>
                      <a:pt x="367" y="110"/>
                      <a:pt x="371" y="107"/>
                      <a:pt x="376" y="105"/>
                    </a:cubicBezTo>
                    <a:cubicBezTo>
                      <a:pt x="380" y="103"/>
                      <a:pt x="386" y="103"/>
                      <a:pt x="387" y="102"/>
                    </a:cubicBezTo>
                    <a:cubicBezTo>
                      <a:pt x="391" y="102"/>
                      <a:pt x="395" y="102"/>
                      <a:pt x="398" y="103"/>
                    </a:cubicBezTo>
                    <a:cubicBezTo>
                      <a:pt x="404" y="105"/>
                      <a:pt x="409" y="109"/>
                      <a:pt x="411" y="114"/>
                    </a:cubicBezTo>
                    <a:cubicBezTo>
                      <a:pt x="413" y="119"/>
                      <a:pt x="413" y="125"/>
                      <a:pt x="410" y="131"/>
                    </a:cubicBezTo>
                    <a:cubicBezTo>
                      <a:pt x="409" y="133"/>
                      <a:pt x="407" y="135"/>
                      <a:pt x="405" y="137"/>
                    </a:cubicBezTo>
                    <a:cubicBezTo>
                      <a:pt x="404" y="138"/>
                      <a:pt x="404" y="138"/>
                      <a:pt x="403" y="140"/>
                    </a:cubicBezTo>
                    <a:cubicBezTo>
                      <a:pt x="403" y="142"/>
                      <a:pt x="404" y="144"/>
                      <a:pt x="404" y="144"/>
                    </a:cubicBezTo>
                    <a:cubicBezTo>
                      <a:pt x="423" y="178"/>
                      <a:pt x="423" y="178"/>
                      <a:pt x="423" y="178"/>
                    </a:cubicBezTo>
                    <a:cubicBezTo>
                      <a:pt x="397" y="190"/>
                      <a:pt x="397" y="190"/>
                      <a:pt x="397" y="190"/>
                    </a:cubicBezTo>
                    <a:lnTo>
                      <a:pt x="385" y="15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1íḑê"/>
              <p:cNvSpPr/>
              <p:nvPr/>
            </p:nvSpPr>
            <p:spPr bwMode="auto">
              <a:xfrm>
                <a:off x="11418888" y="2459037"/>
                <a:ext cx="3559175" cy="4010026"/>
              </a:xfrm>
              <a:custGeom>
                <a:avLst/>
                <a:gdLst>
                  <a:gd name="T0" fmla="*/ 828 w 2242"/>
                  <a:gd name="T1" fmla="*/ 2526 h 2526"/>
                  <a:gd name="T2" fmla="*/ 2242 w 2242"/>
                  <a:gd name="T3" fmla="*/ 1917 h 2526"/>
                  <a:gd name="T4" fmla="*/ 1413 w 2242"/>
                  <a:gd name="T5" fmla="*/ 0 h 2526"/>
                  <a:gd name="T6" fmla="*/ 0 w 2242"/>
                  <a:gd name="T7" fmla="*/ 609 h 2526"/>
                  <a:gd name="T8" fmla="*/ 828 w 2242"/>
                  <a:gd name="T9" fmla="*/ 2526 h 2526"/>
                </a:gdLst>
                <a:ahLst/>
                <a:cxnLst>
                  <a:cxn ang="0">
                    <a:pos x="T0" y="T1"/>
                  </a:cxn>
                  <a:cxn ang="0">
                    <a:pos x="T2" y="T3"/>
                  </a:cxn>
                  <a:cxn ang="0">
                    <a:pos x="T4" y="T5"/>
                  </a:cxn>
                  <a:cxn ang="0">
                    <a:pos x="T6" y="T7"/>
                  </a:cxn>
                  <a:cxn ang="0">
                    <a:pos x="T8" y="T9"/>
                  </a:cxn>
                </a:cxnLst>
                <a:rect l="0" t="0" r="r" b="b"/>
                <a:pathLst>
                  <a:path w="2242" h="2526">
                    <a:moveTo>
                      <a:pt x="828" y="2526"/>
                    </a:moveTo>
                    <a:lnTo>
                      <a:pt x="2242" y="1917"/>
                    </a:lnTo>
                    <a:lnTo>
                      <a:pt x="1413" y="0"/>
                    </a:lnTo>
                    <a:lnTo>
                      <a:pt x="0" y="609"/>
                    </a:lnTo>
                    <a:lnTo>
                      <a:pt x="828" y="25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šlíḋê"/>
              <p:cNvSpPr/>
              <p:nvPr/>
            </p:nvSpPr>
            <p:spPr bwMode="auto">
              <a:xfrm>
                <a:off x="11582400" y="2601912"/>
                <a:ext cx="3214688" cy="3668713"/>
              </a:xfrm>
              <a:custGeom>
                <a:avLst/>
                <a:gdLst>
                  <a:gd name="T0" fmla="*/ 2025 w 2025"/>
                  <a:gd name="T1" fmla="*/ 1760 h 2311"/>
                  <a:gd name="T2" fmla="*/ 774 w 2025"/>
                  <a:gd name="T3" fmla="*/ 2311 h 2311"/>
                  <a:gd name="T4" fmla="*/ 0 w 2025"/>
                  <a:gd name="T5" fmla="*/ 550 h 2311"/>
                  <a:gd name="T6" fmla="*/ 1250 w 2025"/>
                  <a:gd name="T7" fmla="*/ 0 h 2311"/>
                  <a:gd name="T8" fmla="*/ 2025 w 2025"/>
                  <a:gd name="T9" fmla="*/ 1760 h 2311"/>
                </a:gdLst>
                <a:ahLst/>
                <a:cxnLst>
                  <a:cxn ang="0">
                    <a:pos x="T0" y="T1"/>
                  </a:cxn>
                  <a:cxn ang="0">
                    <a:pos x="T2" y="T3"/>
                  </a:cxn>
                  <a:cxn ang="0">
                    <a:pos x="T4" y="T5"/>
                  </a:cxn>
                  <a:cxn ang="0">
                    <a:pos x="T6" y="T7"/>
                  </a:cxn>
                  <a:cxn ang="0">
                    <a:pos x="T8" y="T9"/>
                  </a:cxn>
                </a:cxnLst>
                <a:rect l="0" t="0" r="r" b="b"/>
                <a:pathLst>
                  <a:path w="2025" h="2311">
                    <a:moveTo>
                      <a:pt x="2025" y="1760"/>
                    </a:moveTo>
                    <a:lnTo>
                      <a:pt x="774" y="2311"/>
                    </a:lnTo>
                    <a:lnTo>
                      <a:pt x="0" y="550"/>
                    </a:lnTo>
                    <a:lnTo>
                      <a:pt x="1250" y="0"/>
                    </a:lnTo>
                    <a:lnTo>
                      <a:pt x="2025" y="17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śľïḓê"/>
              <p:cNvSpPr/>
              <p:nvPr/>
            </p:nvSpPr>
            <p:spPr bwMode="auto">
              <a:xfrm>
                <a:off x="12274550" y="2847975"/>
                <a:ext cx="506413" cy="393700"/>
              </a:xfrm>
              <a:custGeom>
                <a:avLst/>
                <a:gdLst>
                  <a:gd name="T0" fmla="*/ 159 w 195"/>
                  <a:gd name="T1" fmla="*/ 0 h 152"/>
                  <a:gd name="T2" fmla="*/ 195 w 195"/>
                  <a:gd name="T3" fmla="*/ 83 h 152"/>
                  <a:gd name="T4" fmla="*/ 139 w 195"/>
                  <a:gd name="T5" fmla="*/ 107 h 152"/>
                  <a:gd name="T6" fmla="*/ 133 w 195"/>
                  <a:gd name="T7" fmla="*/ 119 h 152"/>
                  <a:gd name="T8" fmla="*/ 105 w 195"/>
                  <a:gd name="T9" fmla="*/ 132 h 152"/>
                  <a:gd name="T10" fmla="*/ 91 w 195"/>
                  <a:gd name="T11" fmla="*/ 128 h 152"/>
                  <a:gd name="T12" fmla="*/ 36 w 195"/>
                  <a:gd name="T13" fmla="*/ 152 h 152"/>
                  <a:gd name="T14" fmla="*/ 0 w 195"/>
                  <a:gd name="T15" fmla="*/ 69 h 152"/>
                  <a:gd name="T16" fmla="*/ 159 w 195"/>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2">
                    <a:moveTo>
                      <a:pt x="159" y="0"/>
                    </a:moveTo>
                    <a:cubicBezTo>
                      <a:pt x="195" y="83"/>
                      <a:pt x="195" y="83"/>
                      <a:pt x="195" y="83"/>
                    </a:cubicBezTo>
                    <a:cubicBezTo>
                      <a:pt x="139" y="107"/>
                      <a:pt x="139" y="107"/>
                      <a:pt x="139" y="107"/>
                    </a:cubicBezTo>
                    <a:cubicBezTo>
                      <a:pt x="133" y="110"/>
                      <a:pt x="139" y="117"/>
                      <a:pt x="133" y="119"/>
                    </a:cubicBezTo>
                    <a:cubicBezTo>
                      <a:pt x="105" y="132"/>
                      <a:pt x="105" y="132"/>
                      <a:pt x="105" y="132"/>
                    </a:cubicBezTo>
                    <a:cubicBezTo>
                      <a:pt x="98" y="134"/>
                      <a:pt x="97" y="125"/>
                      <a:pt x="91" y="128"/>
                    </a:cubicBezTo>
                    <a:cubicBezTo>
                      <a:pt x="36" y="152"/>
                      <a:pt x="36" y="152"/>
                      <a:pt x="36" y="152"/>
                    </a:cubicBezTo>
                    <a:cubicBezTo>
                      <a:pt x="0" y="69"/>
                      <a:pt x="0" y="69"/>
                      <a:pt x="0" y="69"/>
                    </a:cubicBezTo>
                    <a:lnTo>
                      <a:pt x="159"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ṥļíḋê"/>
              <p:cNvSpPr/>
              <p:nvPr/>
            </p:nvSpPr>
            <p:spPr bwMode="auto">
              <a:xfrm>
                <a:off x="12547600" y="3141663"/>
                <a:ext cx="71438" cy="49213"/>
              </a:xfrm>
              <a:custGeom>
                <a:avLst/>
                <a:gdLst>
                  <a:gd name="T0" fmla="*/ 6 w 28"/>
                  <a:gd name="T1" fmla="*/ 6 h 19"/>
                  <a:gd name="T2" fmla="*/ 14 w 28"/>
                  <a:gd name="T3" fmla="*/ 3 h 19"/>
                  <a:gd name="T4" fmla="*/ 28 w 28"/>
                  <a:gd name="T5" fmla="*/ 6 h 19"/>
                  <a:gd name="T6" fmla="*/ 0 w 28"/>
                  <a:gd name="T7" fmla="*/ 19 h 19"/>
                  <a:gd name="T8" fmla="*/ 6 w 28"/>
                  <a:gd name="T9" fmla="*/ 6 h 19"/>
                </a:gdLst>
                <a:ahLst/>
                <a:cxnLst>
                  <a:cxn ang="0">
                    <a:pos x="T0" y="T1"/>
                  </a:cxn>
                  <a:cxn ang="0">
                    <a:pos x="T2" y="T3"/>
                  </a:cxn>
                  <a:cxn ang="0">
                    <a:pos x="T4" y="T5"/>
                  </a:cxn>
                  <a:cxn ang="0">
                    <a:pos x="T6" y="T7"/>
                  </a:cxn>
                  <a:cxn ang="0">
                    <a:pos x="T8" y="T9"/>
                  </a:cxn>
                </a:cxnLst>
                <a:rect l="0" t="0" r="r" b="b"/>
                <a:pathLst>
                  <a:path w="28" h="19">
                    <a:moveTo>
                      <a:pt x="6" y="6"/>
                    </a:moveTo>
                    <a:cubicBezTo>
                      <a:pt x="14" y="3"/>
                      <a:pt x="14" y="3"/>
                      <a:pt x="14" y="3"/>
                    </a:cubicBezTo>
                    <a:cubicBezTo>
                      <a:pt x="20" y="0"/>
                      <a:pt x="21" y="9"/>
                      <a:pt x="28" y="6"/>
                    </a:cubicBezTo>
                    <a:cubicBezTo>
                      <a:pt x="0" y="19"/>
                      <a:pt x="0" y="19"/>
                      <a:pt x="0" y="19"/>
                    </a:cubicBezTo>
                    <a:cubicBezTo>
                      <a:pt x="6" y="16"/>
                      <a:pt x="0" y="9"/>
                      <a:pt x="6"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ḻîḋê"/>
              <p:cNvSpPr/>
              <p:nvPr/>
            </p:nvSpPr>
            <p:spPr bwMode="auto">
              <a:xfrm>
                <a:off x="12320588" y="2705100"/>
                <a:ext cx="338138" cy="498475"/>
              </a:xfrm>
              <a:custGeom>
                <a:avLst/>
                <a:gdLst>
                  <a:gd name="T0" fmla="*/ 72 w 130"/>
                  <a:gd name="T1" fmla="*/ 185 h 192"/>
                  <a:gd name="T2" fmla="*/ 72 w 130"/>
                  <a:gd name="T3" fmla="*/ 185 h 192"/>
                  <a:gd name="T4" fmla="*/ 71 w 130"/>
                  <a:gd name="T5" fmla="*/ 185 h 192"/>
                  <a:gd name="T6" fmla="*/ 32 w 130"/>
                  <a:gd name="T7" fmla="*/ 60 h 192"/>
                  <a:gd name="T8" fmla="*/ 32 w 130"/>
                  <a:gd name="T9" fmla="*/ 58 h 192"/>
                  <a:gd name="T10" fmla="*/ 31 w 130"/>
                  <a:gd name="T11" fmla="*/ 58 h 192"/>
                  <a:gd name="T12" fmla="*/ 5 w 130"/>
                  <a:gd name="T13" fmla="*/ 44 h 192"/>
                  <a:gd name="T14" fmla="*/ 19 w 130"/>
                  <a:gd name="T15" fmla="*/ 10 h 192"/>
                  <a:gd name="T16" fmla="*/ 26 w 130"/>
                  <a:gd name="T17" fmla="*/ 6 h 192"/>
                  <a:gd name="T18" fmla="*/ 33 w 130"/>
                  <a:gd name="T19" fmla="*/ 4 h 192"/>
                  <a:gd name="T20" fmla="*/ 67 w 130"/>
                  <a:gd name="T21" fmla="*/ 17 h 192"/>
                  <a:gd name="T22" fmla="*/ 60 w 130"/>
                  <a:gd name="T23" fmla="*/ 45 h 192"/>
                  <a:gd name="T24" fmla="*/ 60 w 130"/>
                  <a:gd name="T25" fmla="*/ 46 h 192"/>
                  <a:gd name="T26" fmla="*/ 60 w 130"/>
                  <a:gd name="T27" fmla="*/ 48 h 192"/>
                  <a:gd name="T28" fmla="*/ 125 w 130"/>
                  <a:gd name="T29" fmla="*/ 161 h 192"/>
                  <a:gd name="T30" fmla="*/ 125 w 130"/>
                  <a:gd name="T31" fmla="*/ 162 h 192"/>
                  <a:gd name="T32" fmla="*/ 125 w 130"/>
                  <a:gd name="T33" fmla="*/ 162 h 192"/>
                  <a:gd name="T34" fmla="*/ 126 w 130"/>
                  <a:gd name="T35" fmla="*/ 164 h 192"/>
                  <a:gd name="T36" fmla="*/ 128 w 130"/>
                  <a:gd name="T37" fmla="*/ 163 h 192"/>
                  <a:gd name="T38" fmla="*/ 130 w 130"/>
                  <a:gd name="T39" fmla="*/ 168 h 192"/>
                  <a:gd name="T40" fmla="*/ 121 w 130"/>
                  <a:gd name="T41" fmla="*/ 165 h 192"/>
                  <a:gd name="T42" fmla="*/ 56 w 130"/>
                  <a:gd name="T43" fmla="*/ 49 h 192"/>
                  <a:gd name="T44" fmla="*/ 55 w 130"/>
                  <a:gd name="T45" fmla="*/ 45 h 192"/>
                  <a:gd name="T46" fmla="*/ 57 w 130"/>
                  <a:gd name="T47" fmla="*/ 42 h 192"/>
                  <a:gd name="T48" fmla="*/ 61 w 130"/>
                  <a:gd name="T49" fmla="*/ 36 h 192"/>
                  <a:gd name="T50" fmla="*/ 63 w 130"/>
                  <a:gd name="T51" fmla="*/ 19 h 192"/>
                  <a:gd name="T52" fmla="*/ 49 w 130"/>
                  <a:gd name="T53" fmla="*/ 8 h 192"/>
                  <a:gd name="T54" fmla="*/ 39 w 130"/>
                  <a:gd name="T55" fmla="*/ 7 h 192"/>
                  <a:gd name="T56" fmla="*/ 28 w 130"/>
                  <a:gd name="T57" fmla="*/ 10 h 192"/>
                  <a:gd name="T58" fmla="*/ 18 w 130"/>
                  <a:gd name="T59" fmla="*/ 16 h 192"/>
                  <a:gd name="T60" fmla="*/ 11 w 130"/>
                  <a:gd name="T61" fmla="*/ 25 h 192"/>
                  <a:gd name="T62" fmla="*/ 10 w 130"/>
                  <a:gd name="T63" fmla="*/ 42 h 192"/>
                  <a:gd name="T64" fmla="*/ 23 w 130"/>
                  <a:gd name="T65" fmla="*/ 53 h 192"/>
                  <a:gd name="T66" fmla="*/ 30 w 130"/>
                  <a:gd name="T67" fmla="*/ 53 h 192"/>
                  <a:gd name="T68" fmla="*/ 34 w 130"/>
                  <a:gd name="T69" fmla="*/ 54 h 192"/>
                  <a:gd name="T70" fmla="*/ 37 w 130"/>
                  <a:gd name="T71" fmla="*/ 58 h 192"/>
                  <a:gd name="T72" fmla="*/ 76 w 130"/>
                  <a:gd name="T73" fmla="*/ 184 h 192"/>
                  <a:gd name="T74" fmla="*/ 72 w 130"/>
                  <a:gd name="T75" fmla="*/ 192 h 192"/>
                  <a:gd name="T76" fmla="*/ 70 w 130"/>
                  <a:gd name="T77" fmla="*/ 188 h 192"/>
                  <a:gd name="T78" fmla="*/ 72 w 130"/>
                  <a:gd name="T79" fmla="*/ 187 h 192"/>
                  <a:gd name="T80" fmla="*/ 72 w 130"/>
                  <a:gd name="T81" fmla="*/ 1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92">
                    <a:moveTo>
                      <a:pt x="72" y="185"/>
                    </a:moveTo>
                    <a:cubicBezTo>
                      <a:pt x="72" y="185"/>
                      <a:pt x="72" y="185"/>
                      <a:pt x="72" y="185"/>
                    </a:cubicBezTo>
                    <a:cubicBezTo>
                      <a:pt x="71" y="185"/>
                      <a:pt x="71" y="185"/>
                      <a:pt x="71" y="185"/>
                    </a:cubicBezTo>
                    <a:cubicBezTo>
                      <a:pt x="32" y="60"/>
                      <a:pt x="32" y="60"/>
                      <a:pt x="32" y="60"/>
                    </a:cubicBezTo>
                    <a:cubicBezTo>
                      <a:pt x="32" y="60"/>
                      <a:pt x="32" y="59"/>
                      <a:pt x="32" y="58"/>
                    </a:cubicBezTo>
                    <a:cubicBezTo>
                      <a:pt x="32" y="58"/>
                      <a:pt x="31" y="58"/>
                      <a:pt x="31" y="58"/>
                    </a:cubicBezTo>
                    <a:cubicBezTo>
                      <a:pt x="20" y="58"/>
                      <a:pt x="10" y="53"/>
                      <a:pt x="5" y="44"/>
                    </a:cubicBezTo>
                    <a:cubicBezTo>
                      <a:pt x="0" y="32"/>
                      <a:pt x="7" y="18"/>
                      <a:pt x="19" y="10"/>
                    </a:cubicBezTo>
                    <a:cubicBezTo>
                      <a:pt x="20" y="9"/>
                      <a:pt x="23" y="7"/>
                      <a:pt x="26" y="6"/>
                    </a:cubicBezTo>
                    <a:cubicBezTo>
                      <a:pt x="29" y="4"/>
                      <a:pt x="32" y="4"/>
                      <a:pt x="33" y="4"/>
                    </a:cubicBezTo>
                    <a:cubicBezTo>
                      <a:pt x="47" y="0"/>
                      <a:pt x="62" y="5"/>
                      <a:pt x="67" y="17"/>
                    </a:cubicBezTo>
                    <a:cubicBezTo>
                      <a:pt x="71" y="27"/>
                      <a:pt x="68" y="37"/>
                      <a:pt x="60" y="45"/>
                    </a:cubicBezTo>
                    <a:cubicBezTo>
                      <a:pt x="60" y="46"/>
                      <a:pt x="60" y="46"/>
                      <a:pt x="60" y="46"/>
                    </a:cubicBezTo>
                    <a:cubicBezTo>
                      <a:pt x="60" y="47"/>
                      <a:pt x="60" y="48"/>
                      <a:pt x="60" y="48"/>
                    </a:cubicBezTo>
                    <a:cubicBezTo>
                      <a:pt x="125" y="161"/>
                      <a:pt x="125" y="161"/>
                      <a:pt x="125" y="161"/>
                    </a:cubicBezTo>
                    <a:cubicBezTo>
                      <a:pt x="125" y="162"/>
                      <a:pt x="125" y="162"/>
                      <a:pt x="125" y="162"/>
                    </a:cubicBezTo>
                    <a:cubicBezTo>
                      <a:pt x="125" y="162"/>
                      <a:pt x="125" y="162"/>
                      <a:pt x="125" y="162"/>
                    </a:cubicBezTo>
                    <a:cubicBezTo>
                      <a:pt x="126" y="163"/>
                      <a:pt x="126" y="163"/>
                      <a:pt x="126" y="164"/>
                    </a:cubicBezTo>
                    <a:cubicBezTo>
                      <a:pt x="126" y="164"/>
                      <a:pt x="127" y="164"/>
                      <a:pt x="128" y="163"/>
                    </a:cubicBezTo>
                    <a:cubicBezTo>
                      <a:pt x="130" y="168"/>
                      <a:pt x="130" y="168"/>
                      <a:pt x="130" y="168"/>
                    </a:cubicBezTo>
                    <a:cubicBezTo>
                      <a:pt x="126" y="169"/>
                      <a:pt x="123" y="169"/>
                      <a:pt x="121" y="165"/>
                    </a:cubicBezTo>
                    <a:cubicBezTo>
                      <a:pt x="56" y="49"/>
                      <a:pt x="56" y="49"/>
                      <a:pt x="56" y="49"/>
                    </a:cubicBezTo>
                    <a:cubicBezTo>
                      <a:pt x="56" y="49"/>
                      <a:pt x="54" y="47"/>
                      <a:pt x="55" y="45"/>
                    </a:cubicBezTo>
                    <a:cubicBezTo>
                      <a:pt x="55" y="43"/>
                      <a:pt x="56" y="43"/>
                      <a:pt x="57" y="42"/>
                    </a:cubicBezTo>
                    <a:cubicBezTo>
                      <a:pt x="59" y="40"/>
                      <a:pt x="60" y="38"/>
                      <a:pt x="61" y="36"/>
                    </a:cubicBezTo>
                    <a:cubicBezTo>
                      <a:pt x="64" y="30"/>
                      <a:pt x="65" y="24"/>
                      <a:pt x="63" y="19"/>
                    </a:cubicBezTo>
                    <a:cubicBezTo>
                      <a:pt x="60" y="14"/>
                      <a:pt x="56" y="10"/>
                      <a:pt x="49" y="8"/>
                    </a:cubicBezTo>
                    <a:cubicBezTo>
                      <a:pt x="46" y="7"/>
                      <a:pt x="43" y="7"/>
                      <a:pt x="39" y="7"/>
                    </a:cubicBezTo>
                    <a:cubicBezTo>
                      <a:pt x="37" y="8"/>
                      <a:pt x="32" y="8"/>
                      <a:pt x="28" y="10"/>
                    </a:cubicBezTo>
                    <a:cubicBezTo>
                      <a:pt x="23" y="12"/>
                      <a:pt x="19" y="15"/>
                      <a:pt x="18" y="16"/>
                    </a:cubicBezTo>
                    <a:cubicBezTo>
                      <a:pt x="15" y="19"/>
                      <a:pt x="13" y="22"/>
                      <a:pt x="11" y="25"/>
                    </a:cubicBezTo>
                    <a:cubicBezTo>
                      <a:pt x="8" y="30"/>
                      <a:pt x="7" y="36"/>
                      <a:pt x="10" y="42"/>
                    </a:cubicBezTo>
                    <a:cubicBezTo>
                      <a:pt x="12" y="47"/>
                      <a:pt x="17" y="51"/>
                      <a:pt x="23" y="53"/>
                    </a:cubicBezTo>
                    <a:cubicBezTo>
                      <a:pt x="25" y="53"/>
                      <a:pt x="28" y="53"/>
                      <a:pt x="30" y="53"/>
                    </a:cubicBezTo>
                    <a:cubicBezTo>
                      <a:pt x="32" y="53"/>
                      <a:pt x="33" y="53"/>
                      <a:pt x="34" y="54"/>
                    </a:cubicBezTo>
                    <a:cubicBezTo>
                      <a:pt x="36" y="55"/>
                      <a:pt x="37" y="58"/>
                      <a:pt x="37" y="58"/>
                    </a:cubicBezTo>
                    <a:cubicBezTo>
                      <a:pt x="76" y="184"/>
                      <a:pt x="76" y="184"/>
                      <a:pt x="76" y="184"/>
                    </a:cubicBezTo>
                    <a:cubicBezTo>
                      <a:pt x="77" y="189"/>
                      <a:pt x="76" y="191"/>
                      <a:pt x="72" y="192"/>
                    </a:cubicBezTo>
                    <a:cubicBezTo>
                      <a:pt x="70" y="188"/>
                      <a:pt x="70" y="188"/>
                      <a:pt x="70" y="188"/>
                    </a:cubicBezTo>
                    <a:cubicBezTo>
                      <a:pt x="71" y="188"/>
                      <a:pt x="72" y="187"/>
                      <a:pt x="72" y="187"/>
                    </a:cubicBezTo>
                    <a:cubicBezTo>
                      <a:pt x="72" y="187"/>
                      <a:pt x="72" y="187"/>
                      <a:pt x="72" y="185"/>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sḷîdê"/>
              <p:cNvSpPr/>
              <p:nvPr/>
            </p:nvSpPr>
            <p:spPr bwMode="auto">
              <a:xfrm>
                <a:off x="12638088" y="3049588"/>
                <a:ext cx="160338" cy="92075"/>
              </a:xfrm>
              <a:custGeom>
                <a:avLst/>
                <a:gdLst>
                  <a:gd name="T0" fmla="*/ 8 w 62"/>
                  <a:gd name="T1" fmla="*/ 35 h 35"/>
                  <a:gd name="T2" fmla="*/ 59 w 62"/>
                  <a:gd name="T3" fmla="*/ 13 h 35"/>
                  <a:gd name="T4" fmla="*/ 54 w 62"/>
                  <a:gd name="T5" fmla="*/ 0 h 35"/>
                  <a:gd name="T6" fmla="*/ 2 w 62"/>
                  <a:gd name="T7" fmla="*/ 23 h 35"/>
                  <a:gd name="T8" fmla="*/ 8 w 62"/>
                  <a:gd name="T9" fmla="*/ 35 h 35"/>
                </a:gdLst>
                <a:ahLst/>
                <a:cxnLst>
                  <a:cxn ang="0">
                    <a:pos x="T0" y="T1"/>
                  </a:cxn>
                  <a:cxn ang="0">
                    <a:pos x="T2" y="T3"/>
                  </a:cxn>
                  <a:cxn ang="0">
                    <a:pos x="T4" y="T5"/>
                  </a:cxn>
                  <a:cxn ang="0">
                    <a:pos x="T6" y="T7"/>
                  </a:cxn>
                  <a:cxn ang="0">
                    <a:pos x="T8" y="T9"/>
                  </a:cxn>
                </a:cxnLst>
                <a:rect l="0" t="0" r="r" b="b"/>
                <a:pathLst>
                  <a:path w="62" h="35">
                    <a:moveTo>
                      <a:pt x="8" y="35"/>
                    </a:moveTo>
                    <a:cubicBezTo>
                      <a:pt x="25" y="28"/>
                      <a:pt x="42" y="20"/>
                      <a:pt x="59" y="13"/>
                    </a:cubicBezTo>
                    <a:cubicBezTo>
                      <a:pt x="62" y="8"/>
                      <a:pt x="59" y="2"/>
                      <a:pt x="54" y="0"/>
                    </a:cubicBezTo>
                    <a:cubicBezTo>
                      <a:pt x="37" y="8"/>
                      <a:pt x="19" y="15"/>
                      <a:pt x="2" y="23"/>
                    </a:cubicBezTo>
                    <a:cubicBezTo>
                      <a:pt x="0" y="27"/>
                      <a:pt x="2" y="33"/>
                      <a:pt x="8" y="3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š1íḋè"/>
              <p:cNvSpPr/>
              <p:nvPr/>
            </p:nvSpPr>
            <p:spPr bwMode="auto">
              <a:xfrm>
                <a:off x="12352338" y="3175000"/>
                <a:ext cx="160338" cy="87313"/>
              </a:xfrm>
              <a:custGeom>
                <a:avLst/>
                <a:gdLst>
                  <a:gd name="T0" fmla="*/ 60 w 62"/>
                  <a:gd name="T1" fmla="*/ 12 h 34"/>
                  <a:gd name="T2" fmla="*/ 8 w 62"/>
                  <a:gd name="T3" fmla="*/ 34 h 34"/>
                  <a:gd name="T4" fmla="*/ 2 w 62"/>
                  <a:gd name="T5" fmla="*/ 22 h 34"/>
                  <a:gd name="T6" fmla="*/ 54 w 62"/>
                  <a:gd name="T7" fmla="*/ 0 h 34"/>
                  <a:gd name="T8" fmla="*/ 60 w 62"/>
                  <a:gd name="T9" fmla="*/ 12 h 34"/>
                </a:gdLst>
                <a:ahLst/>
                <a:cxnLst>
                  <a:cxn ang="0">
                    <a:pos x="T0" y="T1"/>
                  </a:cxn>
                  <a:cxn ang="0">
                    <a:pos x="T2" y="T3"/>
                  </a:cxn>
                  <a:cxn ang="0">
                    <a:pos x="T4" y="T5"/>
                  </a:cxn>
                  <a:cxn ang="0">
                    <a:pos x="T6" y="T7"/>
                  </a:cxn>
                  <a:cxn ang="0">
                    <a:pos x="T8" y="T9"/>
                  </a:cxn>
                </a:cxnLst>
                <a:rect l="0" t="0" r="r" b="b"/>
                <a:pathLst>
                  <a:path w="62" h="34">
                    <a:moveTo>
                      <a:pt x="60" y="12"/>
                    </a:moveTo>
                    <a:cubicBezTo>
                      <a:pt x="42" y="19"/>
                      <a:pt x="25" y="27"/>
                      <a:pt x="8" y="34"/>
                    </a:cubicBezTo>
                    <a:cubicBezTo>
                      <a:pt x="3" y="33"/>
                      <a:pt x="0" y="27"/>
                      <a:pt x="2" y="22"/>
                    </a:cubicBezTo>
                    <a:cubicBezTo>
                      <a:pt x="20" y="15"/>
                      <a:pt x="37" y="7"/>
                      <a:pt x="54" y="0"/>
                    </a:cubicBezTo>
                    <a:cubicBezTo>
                      <a:pt x="60" y="1"/>
                      <a:pt x="62" y="7"/>
                      <a:pt x="60"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6" name="ïṥḻíḋé"/>
            <p:cNvGrpSpPr/>
            <p:nvPr/>
          </p:nvGrpSpPr>
          <p:grpSpPr>
            <a:xfrm rot="724570">
              <a:off x="6685493" y="2483042"/>
              <a:ext cx="1343488" cy="1081373"/>
              <a:chOff x="10328275" y="4298950"/>
              <a:chExt cx="1814513" cy="1460501"/>
            </a:xfrm>
          </p:grpSpPr>
          <p:sp>
            <p:nvSpPr>
              <p:cNvPr id="27" name="ïṣḻiďè"/>
              <p:cNvSpPr/>
              <p:nvPr/>
            </p:nvSpPr>
            <p:spPr bwMode="auto">
              <a:xfrm>
                <a:off x="10580687" y="4340225"/>
                <a:ext cx="1530350" cy="1317625"/>
              </a:xfrm>
              <a:custGeom>
                <a:avLst/>
                <a:gdLst>
                  <a:gd name="T0" fmla="*/ 229 w 590"/>
                  <a:gd name="T1" fmla="*/ 166 h 508"/>
                  <a:gd name="T2" fmla="*/ 155 w 590"/>
                  <a:gd name="T3" fmla="*/ 86 h 508"/>
                  <a:gd name="T4" fmla="*/ 144 w 590"/>
                  <a:gd name="T5" fmla="*/ 77 h 508"/>
                  <a:gd name="T6" fmla="*/ 17 w 590"/>
                  <a:gd name="T7" fmla="*/ 0 h 508"/>
                  <a:gd name="T8" fmla="*/ 5 w 590"/>
                  <a:gd name="T9" fmla="*/ 17 h 508"/>
                  <a:gd name="T10" fmla="*/ 103 w 590"/>
                  <a:gd name="T11" fmla="*/ 128 h 508"/>
                  <a:gd name="T12" fmla="*/ 125 w 590"/>
                  <a:gd name="T13" fmla="*/ 140 h 508"/>
                  <a:gd name="T14" fmla="*/ 123 w 590"/>
                  <a:gd name="T15" fmla="*/ 138 h 508"/>
                  <a:gd name="T16" fmla="*/ 555 w 590"/>
                  <a:gd name="T17" fmla="*/ 508 h 508"/>
                  <a:gd name="T18" fmla="*/ 557 w 590"/>
                  <a:gd name="T19" fmla="*/ 503 h 508"/>
                  <a:gd name="T20" fmla="*/ 555 w 590"/>
                  <a:gd name="T21" fmla="*/ 508 h 508"/>
                  <a:gd name="T22" fmla="*/ 590 w 590"/>
                  <a:gd name="T23" fmla="*/ 476 h 508"/>
                  <a:gd name="T24" fmla="*/ 229 w 590"/>
                  <a:gd name="T25" fmla="*/ 1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508">
                    <a:moveTo>
                      <a:pt x="229" y="166"/>
                    </a:moveTo>
                    <a:cubicBezTo>
                      <a:pt x="232" y="164"/>
                      <a:pt x="240" y="152"/>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4" y="140"/>
                      <a:pt x="123" y="138"/>
                    </a:cubicBezTo>
                    <a:cubicBezTo>
                      <a:pt x="555" y="508"/>
                      <a:pt x="555" y="508"/>
                      <a:pt x="555" y="508"/>
                    </a:cubicBezTo>
                    <a:cubicBezTo>
                      <a:pt x="555" y="508"/>
                      <a:pt x="556" y="506"/>
                      <a:pt x="557" y="503"/>
                    </a:cubicBezTo>
                    <a:cubicBezTo>
                      <a:pt x="556" y="506"/>
                      <a:pt x="555" y="508"/>
                      <a:pt x="555" y="508"/>
                    </a:cubicBezTo>
                    <a:cubicBezTo>
                      <a:pt x="581" y="507"/>
                      <a:pt x="590" y="476"/>
                      <a:pt x="590" y="476"/>
                    </a:cubicBezTo>
                    <a:lnTo>
                      <a:pt x="229" y="16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şḷíḓè"/>
              <p:cNvSpPr/>
              <p:nvPr/>
            </p:nvSpPr>
            <p:spPr bwMode="auto">
              <a:xfrm>
                <a:off x="10610850" y="4298950"/>
                <a:ext cx="649288" cy="446088"/>
              </a:xfrm>
              <a:custGeom>
                <a:avLst/>
                <a:gdLst>
                  <a:gd name="T0" fmla="*/ 228 w 250"/>
                  <a:gd name="T1" fmla="*/ 166 h 172"/>
                  <a:gd name="T2" fmla="*/ 155 w 250"/>
                  <a:gd name="T3" fmla="*/ 86 h 172"/>
                  <a:gd name="T4" fmla="*/ 144 w 250"/>
                  <a:gd name="T5" fmla="*/ 77 h 172"/>
                  <a:gd name="T6" fmla="*/ 17 w 250"/>
                  <a:gd name="T7" fmla="*/ 0 h 172"/>
                  <a:gd name="T8" fmla="*/ 5 w 250"/>
                  <a:gd name="T9" fmla="*/ 17 h 172"/>
                  <a:gd name="T10" fmla="*/ 103 w 250"/>
                  <a:gd name="T11" fmla="*/ 128 h 172"/>
                  <a:gd name="T12" fmla="*/ 125 w 250"/>
                  <a:gd name="T13" fmla="*/ 140 h 172"/>
                  <a:gd name="T14" fmla="*/ 113 w 250"/>
                  <a:gd name="T15" fmla="*/ 120 h 172"/>
                  <a:gd name="T16" fmla="*/ 128 w 250"/>
                  <a:gd name="T17" fmla="*/ 102 h 172"/>
                  <a:gd name="T18" fmla="*/ 135 w 250"/>
                  <a:gd name="T19" fmla="*/ 102 h 172"/>
                  <a:gd name="T20" fmla="*/ 228 w 250"/>
                  <a:gd name="T21"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72">
                    <a:moveTo>
                      <a:pt x="228" y="166"/>
                    </a:moveTo>
                    <a:cubicBezTo>
                      <a:pt x="228" y="166"/>
                      <a:pt x="250" y="160"/>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1" y="138"/>
                      <a:pt x="113" y="120"/>
                    </a:cubicBezTo>
                    <a:cubicBezTo>
                      <a:pt x="113" y="120"/>
                      <a:pt x="121" y="100"/>
                      <a:pt x="128" y="102"/>
                    </a:cubicBezTo>
                    <a:cubicBezTo>
                      <a:pt x="128" y="102"/>
                      <a:pt x="128" y="102"/>
                      <a:pt x="135" y="102"/>
                    </a:cubicBezTo>
                    <a:cubicBezTo>
                      <a:pt x="135" y="102"/>
                      <a:pt x="207" y="172"/>
                      <a:pt x="228" y="166"/>
                    </a:cubicBezTo>
                    <a:close/>
                  </a:path>
                </a:pathLst>
              </a:custGeom>
              <a:solidFill>
                <a:srgbClr val="CC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liḍè"/>
              <p:cNvSpPr/>
              <p:nvPr/>
            </p:nvSpPr>
            <p:spPr bwMode="auto">
              <a:xfrm>
                <a:off x="10883900" y="4524375"/>
                <a:ext cx="1258888" cy="1092200"/>
              </a:xfrm>
              <a:custGeom>
                <a:avLst/>
                <a:gdLst>
                  <a:gd name="T0" fmla="*/ 485 w 485"/>
                  <a:gd name="T1" fmla="*/ 389 h 421"/>
                  <a:gd name="T2" fmla="*/ 32 w 485"/>
                  <a:gd name="T3" fmla="*/ 0 h 421"/>
                  <a:gd name="T4" fmla="*/ 0 w 485"/>
                  <a:gd name="T5" fmla="*/ 35 h 421"/>
                  <a:gd name="T6" fmla="*/ 450 w 485"/>
                  <a:gd name="T7" fmla="*/ 421 h 421"/>
                  <a:gd name="T8" fmla="*/ 485 w 485"/>
                  <a:gd name="T9" fmla="*/ 389 h 421"/>
                </a:gdLst>
                <a:ahLst/>
                <a:cxnLst>
                  <a:cxn ang="0">
                    <a:pos x="T0" y="T1"/>
                  </a:cxn>
                  <a:cxn ang="0">
                    <a:pos x="T2" y="T3"/>
                  </a:cxn>
                  <a:cxn ang="0">
                    <a:pos x="T4" y="T5"/>
                  </a:cxn>
                  <a:cxn ang="0">
                    <a:pos x="T6" y="T7"/>
                  </a:cxn>
                  <a:cxn ang="0">
                    <a:pos x="T8" y="T9"/>
                  </a:cxn>
                </a:cxnLst>
                <a:rect l="0" t="0" r="r" b="b"/>
                <a:pathLst>
                  <a:path w="485" h="421">
                    <a:moveTo>
                      <a:pt x="485" y="389"/>
                    </a:moveTo>
                    <a:cubicBezTo>
                      <a:pt x="32" y="0"/>
                      <a:pt x="32" y="0"/>
                      <a:pt x="32" y="0"/>
                    </a:cubicBezTo>
                    <a:cubicBezTo>
                      <a:pt x="32" y="0"/>
                      <a:pt x="2" y="9"/>
                      <a:pt x="0" y="35"/>
                    </a:cubicBezTo>
                    <a:cubicBezTo>
                      <a:pt x="450" y="421"/>
                      <a:pt x="450" y="421"/>
                      <a:pt x="450" y="421"/>
                    </a:cubicBezTo>
                    <a:cubicBezTo>
                      <a:pt x="450" y="421"/>
                      <a:pt x="456" y="390"/>
                      <a:pt x="485" y="38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ļíde"/>
              <p:cNvSpPr/>
              <p:nvPr/>
            </p:nvSpPr>
            <p:spPr bwMode="auto">
              <a:xfrm>
                <a:off x="10909300" y="4538663"/>
                <a:ext cx="1198563" cy="1017588"/>
              </a:xfrm>
              <a:custGeom>
                <a:avLst/>
                <a:gdLst>
                  <a:gd name="T0" fmla="*/ 462 w 462"/>
                  <a:gd name="T1" fmla="*/ 387 h 392"/>
                  <a:gd name="T2" fmla="*/ 9 w 462"/>
                  <a:gd name="T3" fmla="*/ 0 h 392"/>
                  <a:gd name="T4" fmla="*/ 0 w 462"/>
                  <a:gd name="T5" fmla="*/ 8 h 392"/>
                  <a:gd name="T6" fmla="*/ 453 w 462"/>
                  <a:gd name="T7" fmla="*/ 392 h 392"/>
                  <a:gd name="T8" fmla="*/ 462 w 462"/>
                  <a:gd name="T9" fmla="*/ 387 h 392"/>
                </a:gdLst>
                <a:ahLst/>
                <a:cxnLst>
                  <a:cxn ang="0">
                    <a:pos x="T0" y="T1"/>
                  </a:cxn>
                  <a:cxn ang="0">
                    <a:pos x="T2" y="T3"/>
                  </a:cxn>
                  <a:cxn ang="0">
                    <a:pos x="T4" y="T5"/>
                  </a:cxn>
                  <a:cxn ang="0">
                    <a:pos x="T6" y="T7"/>
                  </a:cxn>
                  <a:cxn ang="0">
                    <a:pos x="T8" y="T9"/>
                  </a:cxn>
                </a:cxnLst>
                <a:rect l="0" t="0" r="r" b="b"/>
                <a:pathLst>
                  <a:path w="462" h="392">
                    <a:moveTo>
                      <a:pt x="462" y="387"/>
                    </a:moveTo>
                    <a:cubicBezTo>
                      <a:pt x="9" y="0"/>
                      <a:pt x="9" y="0"/>
                      <a:pt x="9" y="0"/>
                    </a:cubicBezTo>
                    <a:cubicBezTo>
                      <a:pt x="0" y="8"/>
                      <a:pt x="0" y="8"/>
                      <a:pt x="0" y="8"/>
                    </a:cubicBezTo>
                    <a:cubicBezTo>
                      <a:pt x="453" y="392"/>
                      <a:pt x="453" y="392"/>
                      <a:pt x="453" y="392"/>
                    </a:cubicBezTo>
                    <a:cubicBezTo>
                      <a:pt x="453" y="392"/>
                      <a:pt x="456" y="389"/>
                      <a:pt x="462" y="3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ṩ1íḍê"/>
              <p:cNvSpPr/>
              <p:nvPr/>
            </p:nvSpPr>
            <p:spPr bwMode="auto">
              <a:xfrm>
                <a:off x="12050713" y="5526088"/>
                <a:ext cx="92075" cy="90488"/>
              </a:xfrm>
              <a:custGeom>
                <a:avLst/>
                <a:gdLst>
                  <a:gd name="T0" fmla="*/ 35 w 35"/>
                  <a:gd name="T1" fmla="*/ 3 h 35"/>
                  <a:gd name="T2" fmla="*/ 0 w 35"/>
                  <a:gd name="T3" fmla="*/ 35 h 35"/>
                  <a:gd name="T4" fmla="*/ 35 w 35"/>
                  <a:gd name="T5" fmla="*/ 3 h 35"/>
                </a:gdLst>
                <a:ahLst/>
                <a:cxnLst>
                  <a:cxn ang="0">
                    <a:pos x="T0" y="T1"/>
                  </a:cxn>
                  <a:cxn ang="0">
                    <a:pos x="T2" y="T3"/>
                  </a:cxn>
                  <a:cxn ang="0">
                    <a:pos x="T4" y="T5"/>
                  </a:cxn>
                </a:cxnLst>
                <a:rect l="0" t="0" r="r" b="b"/>
                <a:pathLst>
                  <a:path w="35" h="35">
                    <a:moveTo>
                      <a:pt x="35" y="3"/>
                    </a:moveTo>
                    <a:cubicBezTo>
                      <a:pt x="35" y="3"/>
                      <a:pt x="26" y="34"/>
                      <a:pt x="0" y="35"/>
                    </a:cubicBezTo>
                    <a:cubicBezTo>
                      <a:pt x="0" y="35"/>
                      <a:pt x="8" y="0"/>
                      <a:pt x="35" y="3"/>
                    </a:cubicBez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ṡľíḍé"/>
              <p:cNvSpPr/>
              <p:nvPr/>
            </p:nvSpPr>
            <p:spPr bwMode="auto">
              <a:xfrm>
                <a:off x="10336212" y="4656138"/>
                <a:ext cx="1693863" cy="1103313"/>
              </a:xfrm>
              <a:custGeom>
                <a:avLst/>
                <a:gdLst>
                  <a:gd name="T0" fmla="*/ 646 w 653"/>
                  <a:gd name="T1" fmla="*/ 382 h 425"/>
                  <a:gd name="T2" fmla="*/ 643 w 653"/>
                  <a:gd name="T3" fmla="*/ 384 h 425"/>
                  <a:gd name="T4" fmla="*/ 646 w 653"/>
                  <a:gd name="T5" fmla="*/ 382 h 425"/>
                  <a:gd name="T6" fmla="*/ 168 w 653"/>
                  <a:gd name="T7" fmla="*/ 79 h 425"/>
                  <a:gd name="T8" fmla="*/ 150 w 653"/>
                  <a:gd name="T9" fmla="*/ 61 h 425"/>
                  <a:gd name="T10" fmla="*/ 15 w 653"/>
                  <a:gd name="T11" fmla="*/ 1 h 425"/>
                  <a:gd name="T12" fmla="*/ 2 w 653"/>
                  <a:gd name="T13" fmla="*/ 17 h 425"/>
                  <a:gd name="T14" fmla="*/ 113 w 653"/>
                  <a:gd name="T15" fmla="*/ 116 h 425"/>
                  <a:gd name="T16" fmla="*/ 125 w 653"/>
                  <a:gd name="T17" fmla="*/ 124 h 425"/>
                  <a:gd name="T18" fmla="*/ 223 w 653"/>
                  <a:gd name="T19" fmla="*/ 171 h 425"/>
                  <a:gd name="T20" fmla="*/ 626 w 653"/>
                  <a:gd name="T21" fmla="*/ 425 h 425"/>
                  <a:gd name="T22" fmla="*/ 646 w 653"/>
                  <a:gd name="T23" fmla="*/ 382 h 425"/>
                  <a:gd name="T24" fmla="*/ 642 w 653"/>
                  <a:gd name="T25" fmla="*/ 384 h 425"/>
                  <a:gd name="T26" fmla="*/ 642 w 653"/>
                  <a:gd name="T27" fmla="*/ 385 h 425"/>
                  <a:gd name="T28" fmla="*/ 642 w 653"/>
                  <a:gd name="T29" fmla="*/ 384 h 425"/>
                  <a:gd name="T30" fmla="*/ 168 w 653"/>
                  <a:gd name="T31" fmla="*/ 79 h 425"/>
                  <a:gd name="T32" fmla="*/ 165 w 653"/>
                  <a:gd name="T33" fmla="*/ 78 h 425"/>
                  <a:gd name="T34" fmla="*/ 168 w 653"/>
                  <a:gd name="T35" fmla="*/ 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425">
                    <a:moveTo>
                      <a:pt x="646" y="382"/>
                    </a:moveTo>
                    <a:cubicBezTo>
                      <a:pt x="646" y="382"/>
                      <a:pt x="645" y="383"/>
                      <a:pt x="643" y="384"/>
                    </a:cubicBezTo>
                    <a:cubicBezTo>
                      <a:pt x="645" y="383"/>
                      <a:pt x="646" y="382"/>
                      <a:pt x="646" y="382"/>
                    </a:cubicBezTo>
                    <a:cubicBezTo>
                      <a:pt x="168" y="79"/>
                      <a:pt x="168" y="79"/>
                      <a:pt x="168" y="79"/>
                    </a:cubicBezTo>
                    <a:cubicBezTo>
                      <a:pt x="170" y="66"/>
                      <a:pt x="150" y="61"/>
                      <a:pt x="150" y="61"/>
                    </a:cubicBezTo>
                    <a:cubicBezTo>
                      <a:pt x="74" y="9"/>
                      <a:pt x="15" y="1"/>
                      <a:pt x="15" y="1"/>
                    </a:cubicBezTo>
                    <a:cubicBezTo>
                      <a:pt x="0" y="0"/>
                      <a:pt x="2" y="17"/>
                      <a:pt x="2" y="17"/>
                    </a:cubicBezTo>
                    <a:cubicBezTo>
                      <a:pt x="36" y="64"/>
                      <a:pt x="113" y="116"/>
                      <a:pt x="113" y="116"/>
                    </a:cubicBezTo>
                    <a:cubicBezTo>
                      <a:pt x="114" y="128"/>
                      <a:pt x="125" y="124"/>
                      <a:pt x="125" y="124"/>
                    </a:cubicBezTo>
                    <a:cubicBezTo>
                      <a:pt x="213" y="185"/>
                      <a:pt x="222" y="174"/>
                      <a:pt x="223" y="171"/>
                    </a:cubicBezTo>
                    <a:cubicBezTo>
                      <a:pt x="626" y="425"/>
                      <a:pt x="626" y="425"/>
                      <a:pt x="626" y="425"/>
                    </a:cubicBezTo>
                    <a:cubicBezTo>
                      <a:pt x="626" y="425"/>
                      <a:pt x="653" y="406"/>
                      <a:pt x="646" y="382"/>
                    </a:cubicBezTo>
                    <a:close/>
                    <a:moveTo>
                      <a:pt x="642" y="384"/>
                    </a:moveTo>
                    <a:cubicBezTo>
                      <a:pt x="642" y="384"/>
                      <a:pt x="642" y="385"/>
                      <a:pt x="642" y="385"/>
                    </a:cubicBezTo>
                    <a:cubicBezTo>
                      <a:pt x="642" y="385"/>
                      <a:pt x="642" y="384"/>
                      <a:pt x="642" y="384"/>
                    </a:cubicBezTo>
                    <a:close/>
                    <a:moveTo>
                      <a:pt x="168" y="79"/>
                    </a:moveTo>
                    <a:cubicBezTo>
                      <a:pt x="165" y="78"/>
                      <a:pt x="165" y="78"/>
                      <a:pt x="165" y="78"/>
                    </a:cubicBezTo>
                    <a:cubicBezTo>
                      <a:pt x="167" y="79"/>
                      <a:pt x="168" y="79"/>
                      <a:pt x="168" y="7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ṧľîḋè"/>
              <p:cNvSpPr/>
              <p:nvPr/>
            </p:nvSpPr>
            <p:spPr bwMode="auto">
              <a:xfrm>
                <a:off x="10639425" y="4767263"/>
                <a:ext cx="1365250" cy="935038"/>
              </a:xfrm>
              <a:custGeom>
                <a:avLst/>
                <a:gdLst>
                  <a:gd name="T0" fmla="*/ 506 w 526"/>
                  <a:gd name="T1" fmla="*/ 360 h 360"/>
                  <a:gd name="T2" fmla="*/ 0 w 526"/>
                  <a:gd name="T3" fmla="*/ 41 h 360"/>
                  <a:gd name="T4" fmla="*/ 25 w 526"/>
                  <a:gd name="T5" fmla="*/ 0 h 360"/>
                  <a:gd name="T6" fmla="*/ 526 w 526"/>
                  <a:gd name="T7" fmla="*/ 317 h 360"/>
                  <a:gd name="T8" fmla="*/ 506 w 526"/>
                  <a:gd name="T9" fmla="*/ 360 h 360"/>
                </a:gdLst>
                <a:ahLst/>
                <a:cxnLst>
                  <a:cxn ang="0">
                    <a:pos x="T0" y="T1"/>
                  </a:cxn>
                  <a:cxn ang="0">
                    <a:pos x="T2" y="T3"/>
                  </a:cxn>
                  <a:cxn ang="0">
                    <a:pos x="T4" y="T5"/>
                  </a:cxn>
                  <a:cxn ang="0">
                    <a:pos x="T6" y="T7"/>
                  </a:cxn>
                  <a:cxn ang="0">
                    <a:pos x="T8" y="T9"/>
                  </a:cxn>
                </a:cxnLst>
                <a:rect l="0" t="0" r="r" b="b"/>
                <a:pathLst>
                  <a:path w="526" h="360">
                    <a:moveTo>
                      <a:pt x="506" y="360"/>
                    </a:moveTo>
                    <a:cubicBezTo>
                      <a:pt x="0" y="41"/>
                      <a:pt x="0" y="41"/>
                      <a:pt x="0" y="41"/>
                    </a:cubicBezTo>
                    <a:cubicBezTo>
                      <a:pt x="0" y="41"/>
                      <a:pt x="1" y="10"/>
                      <a:pt x="25" y="0"/>
                    </a:cubicBezTo>
                    <a:cubicBezTo>
                      <a:pt x="526" y="317"/>
                      <a:pt x="526" y="317"/>
                      <a:pt x="526" y="317"/>
                    </a:cubicBezTo>
                    <a:cubicBezTo>
                      <a:pt x="526" y="317"/>
                      <a:pt x="499" y="332"/>
                      <a:pt x="506" y="360"/>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şlíḓê"/>
              <p:cNvSpPr/>
              <p:nvPr/>
            </p:nvSpPr>
            <p:spPr bwMode="auto">
              <a:xfrm>
                <a:off x="10629900" y="4827588"/>
                <a:ext cx="1343025" cy="817563"/>
              </a:xfrm>
              <a:custGeom>
                <a:avLst/>
                <a:gdLst>
                  <a:gd name="T0" fmla="*/ 518 w 518"/>
                  <a:gd name="T1" fmla="*/ 308 h 315"/>
                  <a:gd name="T2" fmla="*/ 8 w 518"/>
                  <a:gd name="T3" fmla="*/ 0 h 315"/>
                  <a:gd name="T4" fmla="*/ 0 w 518"/>
                  <a:gd name="T5" fmla="*/ 9 h 315"/>
                  <a:gd name="T6" fmla="*/ 510 w 518"/>
                  <a:gd name="T7" fmla="*/ 315 h 315"/>
                  <a:gd name="T8" fmla="*/ 518 w 518"/>
                  <a:gd name="T9" fmla="*/ 308 h 315"/>
                </a:gdLst>
                <a:ahLst/>
                <a:cxnLst>
                  <a:cxn ang="0">
                    <a:pos x="T0" y="T1"/>
                  </a:cxn>
                  <a:cxn ang="0">
                    <a:pos x="T2" y="T3"/>
                  </a:cxn>
                  <a:cxn ang="0">
                    <a:pos x="T4" y="T5"/>
                  </a:cxn>
                  <a:cxn ang="0">
                    <a:pos x="T6" y="T7"/>
                  </a:cxn>
                  <a:cxn ang="0">
                    <a:pos x="T8" y="T9"/>
                  </a:cxn>
                </a:cxnLst>
                <a:rect l="0" t="0" r="r" b="b"/>
                <a:pathLst>
                  <a:path w="518" h="315">
                    <a:moveTo>
                      <a:pt x="518" y="308"/>
                    </a:moveTo>
                    <a:cubicBezTo>
                      <a:pt x="8" y="0"/>
                      <a:pt x="8" y="0"/>
                      <a:pt x="8" y="0"/>
                    </a:cubicBezTo>
                    <a:cubicBezTo>
                      <a:pt x="0" y="9"/>
                      <a:pt x="0" y="9"/>
                      <a:pt x="0" y="9"/>
                    </a:cubicBezTo>
                    <a:cubicBezTo>
                      <a:pt x="510" y="315"/>
                      <a:pt x="510" y="315"/>
                      <a:pt x="510" y="315"/>
                    </a:cubicBezTo>
                    <a:cubicBezTo>
                      <a:pt x="510" y="315"/>
                      <a:pt x="512" y="311"/>
                      <a:pt x="518" y="30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ľïḑè"/>
              <p:cNvSpPr/>
              <p:nvPr/>
            </p:nvSpPr>
            <p:spPr bwMode="auto">
              <a:xfrm>
                <a:off x="10328275" y="4598988"/>
                <a:ext cx="581025" cy="498475"/>
              </a:xfrm>
              <a:custGeom>
                <a:avLst/>
                <a:gdLst>
                  <a:gd name="T0" fmla="*/ 223 w 224"/>
                  <a:gd name="T1" fmla="*/ 171 h 192"/>
                  <a:gd name="T2" fmla="*/ 125 w 224"/>
                  <a:gd name="T3" fmla="*/ 124 h 192"/>
                  <a:gd name="T4" fmla="*/ 113 w 224"/>
                  <a:gd name="T5" fmla="*/ 117 h 192"/>
                  <a:gd name="T6" fmla="*/ 2 w 224"/>
                  <a:gd name="T7" fmla="*/ 17 h 192"/>
                  <a:gd name="T8" fmla="*/ 15 w 224"/>
                  <a:gd name="T9" fmla="*/ 1 h 192"/>
                  <a:gd name="T10" fmla="*/ 150 w 224"/>
                  <a:gd name="T11" fmla="*/ 62 h 192"/>
                  <a:gd name="T12" fmla="*/ 168 w 224"/>
                  <a:gd name="T13" fmla="*/ 80 h 192"/>
                  <a:gd name="T14" fmla="*/ 144 w 224"/>
                  <a:gd name="T15" fmla="*/ 74 h 192"/>
                  <a:gd name="T16" fmla="*/ 132 w 224"/>
                  <a:gd name="T17" fmla="*/ 94 h 192"/>
                  <a:gd name="T18" fmla="*/ 134 w 224"/>
                  <a:gd name="T19" fmla="*/ 100 h 192"/>
                  <a:gd name="T20" fmla="*/ 223 w 224"/>
                  <a:gd name="T21"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2">
                    <a:moveTo>
                      <a:pt x="223" y="171"/>
                    </a:moveTo>
                    <a:cubicBezTo>
                      <a:pt x="223" y="171"/>
                      <a:pt x="224" y="192"/>
                      <a:pt x="125" y="124"/>
                    </a:cubicBezTo>
                    <a:cubicBezTo>
                      <a:pt x="125" y="124"/>
                      <a:pt x="114" y="128"/>
                      <a:pt x="113" y="117"/>
                    </a:cubicBezTo>
                    <a:cubicBezTo>
                      <a:pt x="113" y="117"/>
                      <a:pt x="36" y="64"/>
                      <a:pt x="2" y="17"/>
                    </a:cubicBezTo>
                    <a:cubicBezTo>
                      <a:pt x="2" y="17"/>
                      <a:pt x="0" y="0"/>
                      <a:pt x="15" y="1"/>
                    </a:cubicBezTo>
                    <a:cubicBezTo>
                      <a:pt x="15" y="1"/>
                      <a:pt x="74" y="9"/>
                      <a:pt x="150" y="62"/>
                    </a:cubicBezTo>
                    <a:cubicBezTo>
                      <a:pt x="150" y="62"/>
                      <a:pt x="170" y="66"/>
                      <a:pt x="168" y="80"/>
                    </a:cubicBezTo>
                    <a:cubicBezTo>
                      <a:pt x="168" y="80"/>
                      <a:pt x="165" y="76"/>
                      <a:pt x="144" y="74"/>
                    </a:cubicBezTo>
                    <a:cubicBezTo>
                      <a:pt x="144" y="74"/>
                      <a:pt x="128" y="87"/>
                      <a:pt x="132" y="94"/>
                    </a:cubicBezTo>
                    <a:cubicBezTo>
                      <a:pt x="132" y="94"/>
                      <a:pt x="133" y="93"/>
                      <a:pt x="134" y="100"/>
                    </a:cubicBezTo>
                    <a:cubicBezTo>
                      <a:pt x="134" y="100"/>
                      <a:pt x="222" y="148"/>
                      <a:pt x="223"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ľïdè"/>
              <p:cNvSpPr/>
              <p:nvPr/>
            </p:nvSpPr>
            <p:spPr bwMode="auto">
              <a:xfrm>
                <a:off x="11923713" y="5589588"/>
                <a:ext cx="98425" cy="112713"/>
              </a:xfrm>
              <a:custGeom>
                <a:avLst/>
                <a:gdLst>
                  <a:gd name="T0" fmla="*/ 11 w 38"/>
                  <a:gd name="T1" fmla="*/ 43 h 43"/>
                  <a:gd name="T2" fmla="*/ 31 w 38"/>
                  <a:gd name="T3" fmla="*/ 0 h 43"/>
                  <a:gd name="T4" fmla="*/ 11 w 38"/>
                  <a:gd name="T5" fmla="*/ 43 h 43"/>
                </a:gdLst>
                <a:ahLst/>
                <a:cxnLst>
                  <a:cxn ang="0">
                    <a:pos x="T0" y="T1"/>
                  </a:cxn>
                  <a:cxn ang="0">
                    <a:pos x="T2" y="T3"/>
                  </a:cxn>
                  <a:cxn ang="0">
                    <a:pos x="T4" y="T5"/>
                  </a:cxn>
                </a:cxnLst>
                <a:rect l="0" t="0" r="r" b="b"/>
                <a:pathLst>
                  <a:path w="38" h="43">
                    <a:moveTo>
                      <a:pt x="11" y="43"/>
                    </a:moveTo>
                    <a:cubicBezTo>
                      <a:pt x="11" y="43"/>
                      <a:pt x="38" y="25"/>
                      <a:pt x="31" y="0"/>
                    </a:cubicBezTo>
                    <a:cubicBezTo>
                      <a:pt x="31" y="0"/>
                      <a:pt x="0" y="18"/>
                      <a:pt x="11"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
        <p:nvSpPr>
          <p:cNvPr id="5" name="文本框 4"/>
          <p:cNvSpPr txBox="1"/>
          <p:nvPr/>
        </p:nvSpPr>
        <p:spPr>
          <a:xfrm>
            <a:off x="1601047" y="3501813"/>
            <a:ext cx="579967" cy="1240155"/>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易燃易爆</a:t>
            </a:r>
            <a:endParaRPr lang="zh-CN" altLang="en-US" sz="1865"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349587" y="2610273"/>
            <a:ext cx="7626773" cy="2680335"/>
          </a:xfrm>
          <a:prstGeom prst="rect">
            <a:avLst/>
          </a:prstGeom>
          <a:noFill/>
        </p:spPr>
        <p:txBody>
          <a:bodyPr wrap="square" rtlCol="0" anchor="t">
            <a:spAutoFit/>
          </a:bodyPr>
          <a:lstStyle/>
          <a:p>
            <a:pPr marL="539750" indent="-457200" fontAlgn="auto">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硫化氢（H2S）在以下含量(PPM) 时人体的症状</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Wingdings" panose="05000000000000000000" charset="0"/>
              <a:buChar char="l"/>
            </a:pPr>
            <a:r>
              <a:rPr lang="zh-CN" altLang="en-US" sz="1865">
                <a:solidFill>
                  <a:schemeClr val="tx1">
                    <a:lumMod val="75000"/>
                    <a:lumOff val="25000"/>
                  </a:schemeClr>
                </a:solidFill>
                <a:latin typeface="微软雅黑" panose="020B0503020204020204" charset="-122"/>
                <a:ea typeface="微软雅黑" panose="020B0503020204020204" charset="-122"/>
              </a:rPr>
              <a:t>10                     容许浓度                            8 小时</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Wingdings" panose="05000000000000000000" charset="0"/>
              <a:buChar char="l"/>
            </a:pPr>
            <a:r>
              <a:rPr lang="zh-CN" altLang="en-US" sz="1865">
                <a:solidFill>
                  <a:schemeClr val="tx1">
                    <a:lumMod val="75000"/>
                    <a:lumOff val="25000"/>
                  </a:schemeClr>
                </a:solidFill>
                <a:latin typeface="微软雅黑" panose="020B0503020204020204" charset="-122"/>
                <a:ea typeface="微软雅黑" panose="020B0503020204020204" charset="-122"/>
              </a:rPr>
              <a:t>50-100	 轻微的眼部和呼吸不适       1 小时</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Wingdings" panose="05000000000000000000" charset="0"/>
              <a:buChar char="l"/>
            </a:pPr>
            <a:r>
              <a:rPr lang="zh-CN" altLang="en-US" sz="1865">
                <a:solidFill>
                  <a:schemeClr val="tx1">
                    <a:lumMod val="75000"/>
                    <a:lumOff val="25000"/>
                  </a:schemeClr>
                </a:solidFill>
                <a:latin typeface="微软雅黑" panose="020B0503020204020204" charset="-122"/>
                <a:ea typeface="微软雅黑" panose="020B0503020204020204" charset="-122"/>
              </a:rPr>
              <a:t>200-300            明显的眼部和呼吸不适	       1 小时</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Wingdings" panose="05000000000000000000" charset="0"/>
              <a:buChar char="l"/>
            </a:pPr>
            <a:r>
              <a:rPr lang="zh-CN" altLang="en-US" sz="1865">
                <a:solidFill>
                  <a:schemeClr val="tx1">
                    <a:lumMod val="75000"/>
                    <a:lumOff val="25000"/>
                  </a:schemeClr>
                </a:solidFill>
                <a:latin typeface="微软雅黑" panose="020B0503020204020204" charset="-122"/>
                <a:ea typeface="微软雅黑" panose="020B0503020204020204" charset="-122"/>
              </a:rPr>
              <a:t>500-700	 意识丧失或死亡                 30-60 分钟</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Wingdings" panose="05000000000000000000" charset="0"/>
              <a:buChar char="l"/>
            </a:pPr>
            <a:r>
              <a:rPr lang="zh-CN" altLang="en-US" sz="1865">
                <a:solidFill>
                  <a:schemeClr val="tx1">
                    <a:lumMod val="75000"/>
                    <a:lumOff val="25000"/>
                  </a:schemeClr>
                </a:solidFill>
                <a:latin typeface="微软雅黑" panose="020B0503020204020204" charset="-122"/>
                <a:ea typeface="微软雅黑" panose="020B0503020204020204" charset="-122"/>
              </a:rPr>
              <a:t>﹥1000              意识丧失或死亡                  几秒钟</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04d90ce7-2345-45c2-9d01-395b18d168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691967" y="1024467"/>
            <a:ext cx="4178300" cy="3209713"/>
            <a:chOff x="4163019" y="1944464"/>
            <a:chExt cx="3865962" cy="2969073"/>
          </a:xfrm>
        </p:grpSpPr>
        <p:grpSp>
          <p:nvGrpSpPr>
            <p:cNvPr id="7" name="išļîḑè"/>
            <p:cNvGrpSpPr/>
            <p:nvPr/>
          </p:nvGrpSpPr>
          <p:grpSpPr>
            <a:xfrm rot="2384808">
              <a:off x="4163019" y="1944464"/>
              <a:ext cx="2662292" cy="2969073"/>
              <a:chOff x="11382375" y="2459037"/>
              <a:chExt cx="3595688" cy="4010026"/>
            </a:xfrm>
          </p:grpSpPr>
          <p:sp>
            <p:nvSpPr>
              <p:cNvPr id="8" name="îṩlîďè"/>
              <p:cNvSpPr/>
              <p:nvPr/>
            </p:nvSpPr>
            <p:spPr bwMode="auto">
              <a:xfrm>
                <a:off x="11382375" y="2459037"/>
                <a:ext cx="3559175" cy="4010026"/>
              </a:xfrm>
              <a:custGeom>
                <a:avLst/>
                <a:gdLst>
                  <a:gd name="T0" fmla="*/ 865 w 1372"/>
                  <a:gd name="T1" fmla="*/ 0 h 1546"/>
                  <a:gd name="T2" fmla="*/ 494 w 1372"/>
                  <a:gd name="T3" fmla="*/ 160 h 1546"/>
                  <a:gd name="T4" fmla="*/ 489 w 1372"/>
                  <a:gd name="T5" fmla="*/ 150 h 1546"/>
                  <a:gd name="T6" fmla="*/ 428 w 1372"/>
                  <a:gd name="T7" fmla="*/ 176 h 1546"/>
                  <a:gd name="T8" fmla="*/ 409 w 1372"/>
                  <a:gd name="T9" fmla="*/ 143 h 1546"/>
                  <a:gd name="T10" fmla="*/ 408 w 1372"/>
                  <a:gd name="T11" fmla="*/ 141 h 1546"/>
                  <a:gd name="T12" fmla="*/ 409 w 1372"/>
                  <a:gd name="T13" fmla="*/ 140 h 1546"/>
                  <a:gd name="T14" fmla="*/ 416 w 1372"/>
                  <a:gd name="T15" fmla="*/ 112 h 1546"/>
                  <a:gd name="T16" fmla="*/ 381 w 1372"/>
                  <a:gd name="T17" fmla="*/ 99 h 1546"/>
                  <a:gd name="T18" fmla="*/ 374 w 1372"/>
                  <a:gd name="T19" fmla="*/ 101 h 1546"/>
                  <a:gd name="T20" fmla="*/ 367 w 1372"/>
                  <a:gd name="T21" fmla="*/ 105 h 1546"/>
                  <a:gd name="T22" fmla="*/ 354 w 1372"/>
                  <a:gd name="T23" fmla="*/ 139 h 1546"/>
                  <a:gd name="T24" fmla="*/ 379 w 1372"/>
                  <a:gd name="T25" fmla="*/ 153 h 1546"/>
                  <a:gd name="T26" fmla="*/ 380 w 1372"/>
                  <a:gd name="T27" fmla="*/ 153 h 1546"/>
                  <a:gd name="T28" fmla="*/ 381 w 1372"/>
                  <a:gd name="T29" fmla="*/ 155 h 1546"/>
                  <a:gd name="T30" fmla="*/ 392 w 1372"/>
                  <a:gd name="T31" fmla="*/ 192 h 1546"/>
                  <a:gd name="T32" fmla="*/ 330 w 1372"/>
                  <a:gd name="T33" fmla="*/ 219 h 1546"/>
                  <a:gd name="T34" fmla="*/ 334 w 1372"/>
                  <a:gd name="T35" fmla="*/ 229 h 1546"/>
                  <a:gd name="T36" fmla="*/ 0 w 1372"/>
                  <a:gd name="T37" fmla="*/ 373 h 1546"/>
                  <a:gd name="T38" fmla="*/ 507 w 1372"/>
                  <a:gd name="T39" fmla="*/ 1546 h 1546"/>
                  <a:gd name="T40" fmla="*/ 1372 w 1372"/>
                  <a:gd name="T41" fmla="*/ 1173 h 1546"/>
                  <a:gd name="T42" fmla="*/ 865 w 1372"/>
                  <a:gd name="T43" fmla="*/ 0 h 1546"/>
                  <a:gd name="T44" fmla="*/ 385 w 1372"/>
                  <a:gd name="T45" fmla="*/ 153 h 1546"/>
                  <a:gd name="T46" fmla="*/ 383 w 1372"/>
                  <a:gd name="T47" fmla="*/ 149 h 1546"/>
                  <a:gd name="T48" fmla="*/ 379 w 1372"/>
                  <a:gd name="T49" fmla="*/ 148 h 1546"/>
                  <a:gd name="T50" fmla="*/ 372 w 1372"/>
                  <a:gd name="T51" fmla="*/ 148 h 1546"/>
                  <a:gd name="T52" fmla="*/ 358 w 1372"/>
                  <a:gd name="T53" fmla="*/ 137 h 1546"/>
                  <a:gd name="T54" fmla="*/ 360 w 1372"/>
                  <a:gd name="T55" fmla="*/ 120 h 1546"/>
                  <a:gd name="T56" fmla="*/ 366 w 1372"/>
                  <a:gd name="T57" fmla="*/ 111 h 1546"/>
                  <a:gd name="T58" fmla="*/ 376 w 1372"/>
                  <a:gd name="T59" fmla="*/ 105 h 1546"/>
                  <a:gd name="T60" fmla="*/ 387 w 1372"/>
                  <a:gd name="T61" fmla="*/ 102 h 1546"/>
                  <a:gd name="T62" fmla="*/ 398 w 1372"/>
                  <a:gd name="T63" fmla="*/ 103 h 1546"/>
                  <a:gd name="T64" fmla="*/ 411 w 1372"/>
                  <a:gd name="T65" fmla="*/ 114 h 1546"/>
                  <a:gd name="T66" fmla="*/ 410 w 1372"/>
                  <a:gd name="T67" fmla="*/ 131 h 1546"/>
                  <a:gd name="T68" fmla="*/ 405 w 1372"/>
                  <a:gd name="T69" fmla="*/ 137 h 1546"/>
                  <a:gd name="T70" fmla="*/ 403 w 1372"/>
                  <a:gd name="T71" fmla="*/ 140 h 1546"/>
                  <a:gd name="T72" fmla="*/ 404 w 1372"/>
                  <a:gd name="T73" fmla="*/ 144 h 1546"/>
                  <a:gd name="T74" fmla="*/ 423 w 1372"/>
                  <a:gd name="T75" fmla="*/ 178 h 1546"/>
                  <a:gd name="T76" fmla="*/ 397 w 1372"/>
                  <a:gd name="T77" fmla="*/ 190 h 1546"/>
                  <a:gd name="T78" fmla="*/ 385 w 1372"/>
                  <a:gd name="T79" fmla="*/ 15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2" h="1546">
                    <a:moveTo>
                      <a:pt x="865" y="0"/>
                    </a:moveTo>
                    <a:cubicBezTo>
                      <a:pt x="494" y="160"/>
                      <a:pt x="494" y="160"/>
                      <a:pt x="494" y="160"/>
                    </a:cubicBezTo>
                    <a:cubicBezTo>
                      <a:pt x="489" y="150"/>
                      <a:pt x="489" y="150"/>
                      <a:pt x="489" y="150"/>
                    </a:cubicBezTo>
                    <a:cubicBezTo>
                      <a:pt x="428" y="176"/>
                      <a:pt x="428" y="176"/>
                      <a:pt x="428" y="176"/>
                    </a:cubicBezTo>
                    <a:cubicBezTo>
                      <a:pt x="409" y="143"/>
                      <a:pt x="409" y="143"/>
                      <a:pt x="409" y="143"/>
                    </a:cubicBezTo>
                    <a:cubicBezTo>
                      <a:pt x="409" y="143"/>
                      <a:pt x="408" y="142"/>
                      <a:pt x="408" y="141"/>
                    </a:cubicBezTo>
                    <a:cubicBezTo>
                      <a:pt x="408" y="141"/>
                      <a:pt x="409" y="141"/>
                      <a:pt x="409" y="140"/>
                    </a:cubicBezTo>
                    <a:cubicBezTo>
                      <a:pt x="416" y="132"/>
                      <a:pt x="420" y="122"/>
                      <a:pt x="416" y="112"/>
                    </a:cubicBezTo>
                    <a:cubicBezTo>
                      <a:pt x="410" y="100"/>
                      <a:pt x="396" y="95"/>
                      <a:pt x="381" y="99"/>
                    </a:cubicBezTo>
                    <a:cubicBezTo>
                      <a:pt x="381" y="99"/>
                      <a:pt x="377" y="99"/>
                      <a:pt x="374" y="101"/>
                    </a:cubicBezTo>
                    <a:cubicBezTo>
                      <a:pt x="371" y="102"/>
                      <a:pt x="368" y="104"/>
                      <a:pt x="367" y="105"/>
                    </a:cubicBezTo>
                    <a:cubicBezTo>
                      <a:pt x="355" y="113"/>
                      <a:pt x="349" y="127"/>
                      <a:pt x="354" y="139"/>
                    </a:cubicBezTo>
                    <a:cubicBezTo>
                      <a:pt x="358" y="148"/>
                      <a:pt x="368" y="153"/>
                      <a:pt x="379" y="153"/>
                    </a:cubicBezTo>
                    <a:cubicBezTo>
                      <a:pt x="379" y="153"/>
                      <a:pt x="380" y="153"/>
                      <a:pt x="380" y="153"/>
                    </a:cubicBezTo>
                    <a:cubicBezTo>
                      <a:pt x="381" y="154"/>
                      <a:pt x="381" y="155"/>
                      <a:pt x="381" y="155"/>
                    </a:cubicBezTo>
                    <a:cubicBezTo>
                      <a:pt x="392" y="192"/>
                      <a:pt x="392" y="192"/>
                      <a:pt x="392" y="192"/>
                    </a:cubicBezTo>
                    <a:cubicBezTo>
                      <a:pt x="330" y="219"/>
                      <a:pt x="330" y="219"/>
                      <a:pt x="330" y="219"/>
                    </a:cubicBezTo>
                    <a:cubicBezTo>
                      <a:pt x="334" y="229"/>
                      <a:pt x="334" y="229"/>
                      <a:pt x="334" y="229"/>
                    </a:cubicBezTo>
                    <a:cubicBezTo>
                      <a:pt x="0" y="373"/>
                      <a:pt x="0" y="373"/>
                      <a:pt x="0" y="373"/>
                    </a:cubicBezTo>
                    <a:cubicBezTo>
                      <a:pt x="507" y="1546"/>
                      <a:pt x="507" y="1546"/>
                      <a:pt x="507" y="1546"/>
                    </a:cubicBezTo>
                    <a:cubicBezTo>
                      <a:pt x="1372" y="1173"/>
                      <a:pt x="1372" y="1173"/>
                      <a:pt x="1372" y="1173"/>
                    </a:cubicBezTo>
                    <a:lnTo>
                      <a:pt x="865" y="0"/>
                    </a:lnTo>
                    <a:close/>
                    <a:moveTo>
                      <a:pt x="385" y="153"/>
                    </a:moveTo>
                    <a:cubicBezTo>
                      <a:pt x="385" y="153"/>
                      <a:pt x="384" y="150"/>
                      <a:pt x="383" y="149"/>
                    </a:cubicBezTo>
                    <a:cubicBezTo>
                      <a:pt x="381" y="148"/>
                      <a:pt x="380" y="148"/>
                      <a:pt x="379" y="148"/>
                    </a:cubicBezTo>
                    <a:cubicBezTo>
                      <a:pt x="376" y="148"/>
                      <a:pt x="374" y="148"/>
                      <a:pt x="372" y="148"/>
                    </a:cubicBezTo>
                    <a:cubicBezTo>
                      <a:pt x="365" y="146"/>
                      <a:pt x="360" y="142"/>
                      <a:pt x="358" y="137"/>
                    </a:cubicBezTo>
                    <a:cubicBezTo>
                      <a:pt x="356" y="131"/>
                      <a:pt x="356" y="125"/>
                      <a:pt x="360" y="120"/>
                    </a:cubicBezTo>
                    <a:cubicBezTo>
                      <a:pt x="361" y="117"/>
                      <a:pt x="363" y="114"/>
                      <a:pt x="366" y="111"/>
                    </a:cubicBezTo>
                    <a:cubicBezTo>
                      <a:pt x="367" y="110"/>
                      <a:pt x="371" y="107"/>
                      <a:pt x="376" y="105"/>
                    </a:cubicBezTo>
                    <a:cubicBezTo>
                      <a:pt x="380" y="103"/>
                      <a:pt x="386" y="103"/>
                      <a:pt x="387" y="102"/>
                    </a:cubicBezTo>
                    <a:cubicBezTo>
                      <a:pt x="391" y="102"/>
                      <a:pt x="395" y="102"/>
                      <a:pt x="398" y="103"/>
                    </a:cubicBezTo>
                    <a:cubicBezTo>
                      <a:pt x="404" y="105"/>
                      <a:pt x="409" y="109"/>
                      <a:pt x="411" y="114"/>
                    </a:cubicBezTo>
                    <a:cubicBezTo>
                      <a:pt x="413" y="119"/>
                      <a:pt x="413" y="125"/>
                      <a:pt x="410" y="131"/>
                    </a:cubicBezTo>
                    <a:cubicBezTo>
                      <a:pt x="409" y="133"/>
                      <a:pt x="407" y="135"/>
                      <a:pt x="405" y="137"/>
                    </a:cubicBezTo>
                    <a:cubicBezTo>
                      <a:pt x="404" y="138"/>
                      <a:pt x="404" y="138"/>
                      <a:pt x="403" y="140"/>
                    </a:cubicBezTo>
                    <a:cubicBezTo>
                      <a:pt x="403" y="142"/>
                      <a:pt x="404" y="144"/>
                      <a:pt x="404" y="144"/>
                    </a:cubicBezTo>
                    <a:cubicBezTo>
                      <a:pt x="423" y="178"/>
                      <a:pt x="423" y="178"/>
                      <a:pt x="423" y="178"/>
                    </a:cubicBezTo>
                    <a:cubicBezTo>
                      <a:pt x="397" y="190"/>
                      <a:pt x="397" y="190"/>
                      <a:pt x="397" y="190"/>
                    </a:cubicBezTo>
                    <a:lnTo>
                      <a:pt x="385" y="15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1íḑê"/>
              <p:cNvSpPr/>
              <p:nvPr/>
            </p:nvSpPr>
            <p:spPr bwMode="auto">
              <a:xfrm>
                <a:off x="11418888" y="2459037"/>
                <a:ext cx="3559175" cy="4010026"/>
              </a:xfrm>
              <a:custGeom>
                <a:avLst/>
                <a:gdLst>
                  <a:gd name="T0" fmla="*/ 828 w 2242"/>
                  <a:gd name="T1" fmla="*/ 2526 h 2526"/>
                  <a:gd name="T2" fmla="*/ 2242 w 2242"/>
                  <a:gd name="T3" fmla="*/ 1917 h 2526"/>
                  <a:gd name="T4" fmla="*/ 1413 w 2242"/>
                  <a:gd name="T5" fmla="*/ 0 h 2526"/>
                  <a:gd name="T6" fmla="*/ 0 w 2242"/>
                  <a:gd name="T7" fmla="*/ 609 h 2526"/>
                  <a:gd name="T8" fmla="*/ 828 w 2242"/>
                  <a:gd name="T9" fmla="*/ 2526 h 2526"/>
                </a:gdLst>
                <a:ahLst/>
                <a:cxnLst>
                  <a:cxn ang="0">
                    <a:pos x="T0" y="T1"/>
                  </a:cxn>
                  <a:cxn ang="0">
                    <a:pos x="T2" y="T3"/>
                  </a:cxn>
                  <a:cxn ang="0">
                    <a:pos x="T4" y="T5"/>
                  </a:cxn>
                  <a:cxn ang="0">
                    <a:pos x="T6" y="T7"/>
                  </a:cxn>
                  <a:cxn ang="0">
                    <a:pos x="T8" y="T9"/>
                  </a:cxn>
                </a:cxnLst>
                <a:rect l="0" t="0" r="r" b="b"/>
                <a:pathLst>
                  <a:path w="2242" h="2526">
                    <a:moveTo>
                      <a:pt x="828" y="2526"/>
                    </a:moveTo>
                    <a:lnTo>
                      <a:pt x="2242" y="1917"/>
                    </a:lnTo>
                    <a:lnTo>
                      <a:pt x="1413" y="0"/>
                    </a:lnTo>
                    <a:lnTo>
                      <a:pt x="0" y="609"/>
                    </a:lnTo>
                    <a:lnTo>
                      <a:pt x="828" y="25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šlíḋê"/>
              <p:cNvSpPr/>
              <p:nvPr/>
            </p:nvSpPr>
            <p:spPr bwMode="auto">
              <a:xfrm>
                <a:off x="11582400" y="2601912"/>
                <a:ext cx="3214688" cy="3668713"/>
              </a:xfrm>
              <a:custGeom>
                <a:avLst/>
                <a:gdLst>
                  <a:gd name="T0" fmla="*/ 2025 w 2025"/>
                  <a:gd name="T1" fmla="*/ 1760 h 2311"/>
                  <a:gd name="T2" fmla="*/ 774 w 2025"/>
                  <a:gd name="T3" fmla="*/ 2311 h 2311"/>
                  <a:gd name="T4" fmla="*/ 0 w 2025"/>
                  <a:gd name="T5" fmla="*/ 550 h 2311"/>
                  <a:gd name="T6" fmla="*/ 1250 w 2025"/>
                  <a:gd name="T7" fmla="*/ 0 h 2311"/>
                  <a:gd name="T8" fmla="*/ 2025 w 2025"/>
                  <a:gd name="T9" fmla="*/ 1760 h 2311"/>
                </a:gdLst>
                <a:ahLst/>
                <a:cxnLst>
                  <a:cxn ang="0">
                    <a:pos x="T0" y="T1"/>
                  </a:cxn>
                  <a:cxn ang="0">
                    <a:pos x="T2" y="T3"/>
                  </a:cxn>
                  <a:cxn ang="0">
                    <a:pos x="T4" y="T5"/>
                  </a:cxn>
                  <a:cxn ang="0">
                    <a:pos x="T6" y="T7"/>
                  </a:cxn>
                  <a:cxn ang="0">
                    <a:pos x="T8" y="T9"/>
                  </a:cxn>
                </a:cxnLst>
                <a:rect l="0" t="0" r="r" b="b"/>
                <a:pathLst>
                  <a:path w="2025" h="2311">
                    <a:moveTo>
                      <a:pt x="2025" y="1760"/>
                    </a:moveTo>
                    <a:lnTo>
                      <a:pt x="774" y="2311"/>
                    </a:lnTo>
                    <a:lnTo>
                      <a:pt x="0" y="550"/>
                    </a:lnTo>
                    <a:lnTo>
                      <a:pt x="1250" y="0"/>
                    </a:lnTo>
                    <a:lnTo>
                      <a:pt x="2025" y="17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śľïḓê"/>
              <p:cNvSpPr/>
              <p:nvPr/>
            </p:nvSpPr>
            <p:spPr bwMode="auto">
              <a:xfrm>
                <a:off x="12274550" y="2847975"/>
                <a:ext cx="506413" cy="393700"/>
              </a:xfrm>
              <a:custGeom>
                <a:avLst/>
                <a:gdLst>
                  <a:gd name="T0" fmla="*/ 159 w 195"/>
                  <a:gd name="T1" fmla="*/ 0 h 152"/>
                  <a:gd name="T2" fmla="*/ 195 w 195"/>
                  <a:gd name="T3" fmla="*/ 83 h 152"/>
                  <a:gd name="T4" fmla="*/ 139 w 195"/>
                  <a:gd name="T5" fmla="*/ 107 h 152"/>
                  <a:gd name="T6" fmla="*/ 133 w 195"/>
                  <a:gd name="T7" fmla="*/ 119 h 152"/>
                  <a:gd name="T8" fmla="*/ 105 w 195"/>
                  <a:gd name="T9" fmla="*/ 132 h 152"/>
                  <a:gd name="T10" fmla="*/ 91 w 195"/>
                  <a:gd name="T11" fmla="*/ 128 h 152"/>
                  <a:gd name="T12" fmla="*/ 36 w 195"/>
                  <a:gd name="T13" fmla="*/ 152 h 152"/>
                  <a:gd name="T14" fmla="*/ 0 w 195"/>
                  <a:gd name="T15" fmla="*/ 69 h 152"/>
                  <a:gd name="T16" fmla="*/ 159 w 195"/>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2">
                    <a:moveTo>
                      <a:pt x="159" y="0"/>
                    </a:moveTo>
                    <a:cubicBezTo>
                      <a:pt x="195" y="83"/>
                      <a:pt x="195" y="83"/>
                      <a:pt x="195" y="83"/>
                    </a:cubicBezTo>
                    <a:cubicBezTo>
                      <a:pt x="139" y="107"/>
                      <a:pt x="139" y="107"/>
                      <a:pt x="139" y="107"/>
                    </a:cubicBezTo>
                    <a:cubicBezTo>
                      <a:pt x="133" y="110"/>
                      <a:pt x="139" y="117"/>
                      <a:pt x="133" y="119"/>
                    </a:cubicBezTo>
                    <a:cubicBezTo>
                      <a:pt x="105" y="132"/>
                      <a:pt x="105" y="132"/>
                      <a:pt x="105" y="132"/>
                    </a:cubicBezTo>
                    <a:cubicBezTo>
                      <a:pt x="98" y="134"/>
                      <a:pt x="97" y="125"/>
                      <a:pt x="91" y="128"/>
                    </a:cubicBezTo>
                    <a:cubicBezTo>
                      <a:pt x="36" y="152"/>
                      <a:pt x="36" y="152"/>
                      <a:pt x="36" y="152"/>
                    </a:cubicBezTo>
                    <a:cubicBezTo>
                      <a:pt x="0" y="69"/>
                      <a:pt x="0" y="69"/>
                      <a:pt x="0" y="69"/>
                    </a:cubicBezTo>
                    <a:lnTo>
                      <a:pt x="159"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ṥļíḋê"/>
              <p:cNvSpPr/>
              <p:nvPr/>
            </p:nvSpPr>
            <p:spPr bwMode="auto">
              <a:xfrm>
                <a:off x="12547600" y="3141663"/>
                <a:ext cx="71438" cy="49213"/>
              </a:xfrm>
              <a:custGeom>
                <a:avLst/>
                <a:gdLst>
                  <a:gd name="T0" fmla="*/ 6 w 28"/>
                  <a:gd name="T1" fmla="*/ 6 h 19"/>
                  <a:gd name="T2" fmla="*/ 14 w 28"/>
                  <a:gd name="T3" fmla="*/ 3 h 19"/>
                  <a:gd name="T4" fmla="*/ 28 w 28"/>
                  <a:gd name="T5" fmla="*/ 6 h 19"/>
                  <a:gd name="T6" fmla="*/ 0 w 28"/>
                  <a:gd name="T7" fmla="*/ 19 h 19"/>
                  <a:gd name="T8" fmla="*/ 6 w 28"/>
                  <a:gd name="T9" fmla="*/ 6 h 19"/>
                </a:gdLst>
                <a:ahLst/>
                <a:cxnLst>
                  <a:cxn ang="0">
                    <a:pos x="T0" y="T1"/>
                  </a:cxn>
                  <a:cxn ang="0">
                    <a:pos x="T2" y="T3"/>
                  </a:cxn>
                  <a:cxn ang="0">
                    <a:pos x="T4" y="T5"/>
                  </a:cxn>
                  <a:cxn ang="0">
                    <a:pos x="T6" y="T7"/>
                  </a:cxn>
                  <a:cxn ang="0">
                    <a:pos x="T8" y="T9"/>
                  </a:cxn>
                </a:cxnLst>
                <a:rect l="0" t="0" r="r" b="b"/>
                <a:pathLst>
                  <a:path w="28" h="19">
                    <a:moveTo>
                      <a:pt x="6" y="6"/>
                    </a:moveTo>
                    <a:cubicBezTo>
                      <a:pt x="14" y="3"/>
                      <a:pt x="14" y="3"/>
                      <a:pt x="14" y="3"/>
                    </a:cubicBezTo>
                    <a:cubicBezTo>
                      <a:pt x="20" y="0"/>
                      <a:pt x="21" y="9"/>
                      <a:pt x="28" y="6"/>
                    </a:cubicBezTo>
                    <a:cubicBezTo>
                      <a:pt x="0" y="19"/>
                      <a:pt x="0" y="19"/>
                      <a:pt x="0" y="19"/>
                    </a:cubicBezTo>
                    <a:cubicBezTo>
                      <a:pt x="6" y="16"/>
                      <a:pt x="0" y="9"/>
                      <a:pt x="6"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ḻîḋê"/>
              <p:cNvSpPr/>
              <p:nvPr/>
            </p:nvSpPr>
            <p:spPr bwMode="auto">
              <a:xfrm>
                <a:off x="12320588" y="2705100"/>
                <a:ext cx="338138" cy="498475"/>
              </a:xfrm>
              <a:custGeom>
                <a:avLst/>
                <a:gdLst>
                  <a:gd name="T0" fmla="*/ 72 w 130"/>
                  <a:gd name="T1" fmla="*/ 185 h 192"/>
                  <a:gd name="T2" fmla="*/ 72 w 130"/>
                  <a:gd name="T3" fmla="*/ 185 h 192"/>
                  <a:gd name="T4" fmla="*/ 71 w 130"/>
                  <a:gd name="T5" fmla="*/ 185 h 192"/>
                  <a:gd name="T6" fmla="*/ 32 w 130"/>
                  <a:gd name="T7" fmla="*/ 60 h 192"/>
                  <a:gd name="T8" fmla="*/ 32 w 130"/>
                  <a:gd name="T9" fmla="*/ 58 h 192"/>
                  <a:gd name="T10" fmla="*/ 31 w 130"/>
                  <a:gd name="T11" fmla="*/ 58 h 192"/>
                  <a:gd name="T12" fmla="*/ 5 w 130"/>
                  <a:gd name="T13" fmla="*/ 44 h 192"/>
                  <a:gd name="T14" fmla="*/ 19 w 130"/>
                  <a:gd name="T15" fmla="*/ 10 h 192"/>
                  <a:gd name="T16" fmla="*/ 26 w 130"/>
                  <a:gd name="T17" fmla="*/ 6 h 192"/>
                  <a:gd name="T18" fmla="*/ 33 w 130"/>
                  <a:gd name="T19" fmla="*/ 4 h 192"/>
                  <a:gd name="T20" fmla="*/ 67 w 130"/>
                  <a:gd name="T21" fmla="*/ 17 h 192"/>
                  <a:gd name="T22" fmla="*/ 60 w 130"/>
                  <a:gd name="T23" fmla="*/ 45 h 192"/>
                  <a:gd name="T24" fmla="*/ 60 w 130"/>
                  <a:gd name="T25" fmla="*/ 46 h 192"/>
                  <a:gd name="T26" fmla="*/ 60 w 130"/>
                  <a:gd name="T27" fmla="*/ 48 h 192"/>
                  <a:gd name="T28" fmla="*/ 125 w 130"/>
                  <a:gd name="T29" fmla="*/ 161 h 192"/>
                  <a:gd name="T30" fmla="*/ 125 w 130"/>
                  <a:gd name="T31" fmla="*/ 162 h 192"/>
                  <a:gd name="T32" fmla="*/ 125 w 130"/>
                  <a:gd name="T33" fmla="*/ 162 h 192"/>
                  <a:gd name="T34" fmla="*/ 126 w 130"/>
                  <a:gd name="T35" fmla="*/ 164 h 192"/>
                  <a:gd name="T36" fmla="*/ 128 w 130"/>
                  <a:gd name="T37" fmla="*/ 163 h 192"/>
                  <a:gd name="T38" fmla="*/ 130 w 130"/>
                  <a:gd name="T39" fmla="*/ 168 h 192"/>
                  <a:gd name="T40" fmla="*/ 121 w 130"/>
                  <a:gd name="T41" fmla="*/ 165 h 192"/>
                  <a:gd name="T42" fmla="*/ 56 w 130"/>
                  <a:gd name="T43" fmla="*/ 49 h 192"/>
                  <a:gd name="T44" fmla="*/ 55 w 130"/>
                  <a:gd name="T45" fmla="*/ 45 h 192"/>
                  <a:gd name="T46" fmla="*/ 57 w 130"/>
                  <a:gd name="T47" fmla="*/ 42 h 192"/>
                  <a:gd name="T48" fmla="*/ 61 w 130"/>
                  <a:gd name="T49" fmla="*/ 36 h 192"/>
                  <a:gd name="T50" fmla="*/ 63 w 130"/>
                  <a:gd name="T51" fmla="*/ 19 h 192"/>
                  <a:gd name="T52" fmla="*/ 49 w 130"/>
                  <a:gd name="T53" fmla="*/ 8 h 192"/>
                  <a:gd name="T54" fmla="*/ 39 w 130"/>
                  <a:gd name="T55" fmla="*/ 7 h 192"/>
                  <a:gd name="T56" fmla="*/ 28 w 130"/>
                  <a:gd name="T57" fmla="*/ 10 h 192"/>
                  <a:gd name="T58" fmla="*/ 18 w 130"/>
                  <a:gd name="T59" fmla="*/ 16 h 192"/>
                  <a:gd name="T60" fmla="*/ 11 w 130"/>
                  <a:gd name="T61" fmla="*/ 25 h 192"/>
                  <a:gd name="T62" fmla="*/ 10 w 130"/>
                  <a:gd name="T63" fmla="*/ 42 h 192"/>
                  <a:gd name="T64" fmla="*/ 23 w 130"/>
                  <a:gd name="T65" fmla="*/ 53 h 192"/>
                  <a:gd name="T66" fmla="*/ 30 w 130"/>
                  <a:gd name="T67" fmla="*/ 53 h 192"/>
                  <a:gd name="T68" fmla="*/ 34 w 130"/>
                  <a:gd name="T69" fmla="*/ 54 h 192"/>
                  <a:gd name="T70" fmla="*/ 37 w 130"/>
                  <a:gd name="T71" fmla="*/ 58 h 192"/>
                  <a:gd name="T72" fmla="*/ 76 w 130"/>
                  <a:gd name="T73" fmla="*/ 184 h 192"/>
                  <a:gd name="T74" fmla="*/ 72 w 130"/>
                  <a:gd name="T75" fmla="*/ 192 h 192"/>
                  <a:gd name="T76" fmla="*/ 70 w 130"/>
                  <a:gd name="T77" fmla="*/ 188 h 192"/>
                  <a:gd name="T78" fmla="*/ 72 w 130"/>
                  <a:gd name="T79" fmla="*/ 187 h 192"/>
                  <a:gd name="T80" fmla="*/ 72 w 130"/>
                  <a:gd name="T81" fmla="*/ 1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92">
                    <a:moveTo>
                      <a:pt x="72" y="185"/>
                    </a:moveTo>
                    <a:cubicBezTo>
                      <a:pt x="72" y="185"/>
                      <a:pt x="72" y="185"/>
                      <a:pt x="72" y="185"/>
                    </a:cubicBezTo>
                    <a:cubicBezTo>
                      <a:pt x="71" y="185"/>
                      <a:pt x="71" y="185"/>
                      <a:pt x="71" y="185"/>
                    </a:cubicBezTo>
                    <a:cubicBezTo>
                      <a:pt x="32" y="60"/>
                      <a:pt x="32" y="60"/>
                      <a:pt x="32" y="60"/>
                    </a:cubicBezTo>
                    <a:cubicBezTo>
                      <a:pt x="32" y="60"/>
                      <a:pt x="32" y="59"/>
                      <a:pt x="32" y="58"/>
                    </a:cubicBezTo>
                    <a:cubicBezTo>
                      <a:pt x="32" y="58"/>
                      <a:pt x="31" y="58"/>
                      <a:pt x="31" y="58"/>
                    </a:cubicBezTo>
                    <a:cubicBezTo>
                      <a:pt x="20" y="58"/>
                      <a:pt x="10" y="53"/>
                      <a:pt x="5" y="44"/>
                    </a:cubicBezTo>
                    <a:cubicBezTo>
                      <a:pt x="0" y="32"/>
                      <a:pt x="7" y="18"/>
                      <a:pt x="19" y="10"/>
                    </a:cubicBezTo>
                    <a:cubicBezTo>
                      <a:pt x="20" y="9"/>
                      <a:pt x="23" y="7"/>
                      <a:pt x="26" y="6"/>
                    </a:cubicBezTo>
                    <a:cubicBezTo>
                      <a:pt x="29" y="4"/>
                      <a:pt x="32" y="4"/>
                      <a:pt x="33" y="4"/>
                    </a:cubicBezTo>
                    <a:cubicBezTo>
                      <a:pt x="47" y="0"/>
                      <a:pt x="62" y="5"/>
                      <a:pt x="67" y="17"/>
                    </a:cubicBezTo>
                    <a:cubicBezTo>
                      <a:pt x="71" y="27"/>
                      <a:pt x="68" y="37"/>
                      <a:pt x="60" y="45"/>
                    </a:cubicBezTo>
                    <a:cubicBezTo>
                      <a:pt x="60" y="46"/>
                      <a:pt x="60" y="46"/>
                      <a:pt x="60" y="46"/>
                    </a:cubicBezTo>
                    <a:cubicBezTo>
                      <a:pt x="60" y="47"/>
                      <a:pt x="60" y="48"/>
                      <a:pt x="60" y="48"/>
                    </a:cubicBezTo>
                    <a:cubicBezTo>
                      <a:pt x="125" y="161"/>
                      <a:pt x="125" y="161"/>
                      <a:pt x="125" y="161"/>
                    </a:cubicBezTo>
                    <a:cubicBezTo>
                      <a:pt x="125" y="162"/>
                      <a:pt x="125" y="162"/>
                      <a:pt x="125" y="162"/>
                    </a:cubicBezTo>
                    <a:cubicBezTo>
                      <a:pt x="125" y="162"/>
                      <a:pt x="125" y="162"/>
                      <a:pt x="125" y="162"/>
                    </a:cubicBezTo>
                    <a:cubicBezTo>
                      <a:pt x="126" y="163"/>
                      <a:pt x="126" y="163"/>
                      <a:pt x="126" y="164"/>
                    </a:cubicBezTo>
                    <a:cubicBezTo>
                      <a:pt x="126" y="164"/>
                      <a:pt x="127" y="164"/>
                      <a:pt x="128" y="163"/>
                    </a:cubicBezTo>
                    <a:cubicBezTo>
                      <a:pt x="130" y="168"/>
                      <a:pt x="130" y="168"/>
                      <a:pt x="130" y="168"/>
                    </a:cubicBezTo>
                    <a:cubicBezTo>
                      <a:pt x="126" y="169"/>
                      <a:pt x="123" y="169"/>
                      <a:pt x="121" y="165"/>
                    </a:cubicBezTo>
                    <a:cubicBezTo>
                      <a:pt x="56" y="49"/>
                      <a:pt x="56" y="49"/>
                      <a:pt x="56" y="49"/>
                    </a:cubicBezTo>
                    <a:cubicBezTo>
                      <a:pt x="56" y="49"/>
                      <a:pt x="54" y="47"/>
                      <a:pt x="55" y="45"/>
                    </a:cubicBezTo>
                    <a:cubicBezTo>
                      <a:pt x="55" y="43"/>
                      <a:pt x="56" y="43"/>
                      <a:pt x="57" y="42"/>
                    </a:cubicBezTo>
                    <a:cubicBezTo>
                      <a:pt x="59" y="40"/>
                      <a:pt x="60" y="38"/>
                      <a:pt x="61" y="36"/>
                    </a:cubicBezTo>
                    <a:cubicBezTo>
                      <a:pt x="64" y="30"/>
                      <a:pt x="65" y="24"/>
                      <a:pt x="63" y="19"/>
                    </a:cubicBezTo>
                    <a:cubicBezTo>
                      <a:pt x="60" y="14"/>
                      <a:pt x="56" y="10"/>
                      <a:pt x="49" y="8"/>
                    </a:cubicBezTo>
                    <a:cubicBezTo>
                      <a:pt x="46" y="7"/>
                      <a:pt x="43" y="7"/>
                      <a:pt x="39" y="7"/>
                    </a:cubicBezTo>
                    <a:cubicBezTo>
                      <a:pt x="37" y="8"/>
                      <a:pt x="32" y="8"/>
                      <a:pt x="28" y="10"/>
                    </a:cubicBezTo>
                    <a:cubicBezTo>
                      <a:pt x="23" y="12"/>
                      <a:pt x="19" y="15"/>
                      <a:pt x="18" y="16"/>
                    </a:cubicBezTo>
                    <a:cubicBezTo>
                      <a:pt x="15" y="19"/>
                      <a:pt x="13" y="22"/>
                      <a:pt x="11" y="25"/>
                    </a:cubicBezTo>
                    <a:cubicBezTo>
                      <a:pt x="8" y="30"/>
                      <a:pt x="7" y="36"/>
                      <a:pt x="10" y="42"/>
                    </a:cubicBezTo>
                    <a:cubicBezTo>
                      <a:pt x="12" y="47"/>
                      <a:pt x="17" y="51"/>
                      <a:pt x="23" y="53"/>
                    </a:cubicBezTo>
                    <a:cubicBezTo>
                      <a:pt x="25" y="53"/>
                      <a:pt x="28" y="53"/>
                      <a:pt x="30" y="53"/>
                    </a:cubicBezTo>
                    <a:cubicBezTo>
                      <a:pt x="32" y="53"/>
                      <a:pt x="33" y="53"/>
                      <a:pt x="34" y="54"/>
                    </a:cubicBezTo>
                    <a:cubicBezTo>
                      <a:pt x="36" y="55"/>
                      <a:pt x="37" y="58"/>
                      <a:pt x="37" y="58"/>
                    </a:cubicBezTo>
                    <a:cubicBezTo>
                      <a:pt x="76" y="184"/>
                      <a:pt x="76" y="184"/>
                      <a:pt x="76" y="184"/>
                    </a:cubicBezTo>
                    <a:cubicBezTo>
                      <a:pt x="77" y="189"/>
                      <a:pt x="76" y="191"/>
                      <a:pt x="72" y="192"/>
                    </a:cubicBezTo>
                    <a:cubicBezTo>
                      <a:pt x="70" y="188"/>
                      <a:pt x="70" y="188"/>
                      <a:pt x="70" y="188"/>
                    </a:cubicBezTo>
                    <a:cubicBezTo>
                      <a:pt x="71" y="188"/>
                      <a:pt x="72" y="187"/>
                      <a:pt x="72" y="187"/>
                    </a:cubicBezTo>
                    <a:cubicBezTo>
                      <a:pt x="72" y="187"/>
                      <a:pt x="72" y="187"/>
                      <a:pt x="72" y="185"/>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sḷîdê"/>
              <p:cNvSpPr/>
              <p:nvPr/>
            </p:nvSpPr>
            <p:spPr bwMode="auto">
              <a:xfrm>
                <a:off x="12638088" y="3049588"/>
                <a:ext cx="160338" cy="92075"/>
              </a:xfrm>
              <a:custGeom>
                <a:avLst/>
                <a:gdLst>
                  <a:gd name="T0" fmla="*/ 8 w 62"/>
                  <a:gd name="T1" fmla="*/ 35 h 35"/>
                  <a:gd name="T2" fmla="*/ 59 w 62"/>
                  <a:gd name="T3" fmla="*/ 13 h 35"/>
                  <a:gd name="T4" fmla="*/ 54 w 62"/>
                  <a:gd name="T5" fmla="*/ 0 h 35"/>
                  <a:gd name="T6" fmla="*/ 2 w 62"/>
                  <a:gd name="T7" fmla="*/ 23 h 35"/>
                  <a:gd name="T8" fmla="*/ 8 w 62"/>
                  <a:gd name="T9" fmla="*/ 35 h 35"/>
                </a:gdLst>
                <a:ahLst/>
                <a:cxnLst>
                  <a:cxn ang="0">
                    <a:pos x="T0" y="T1"/>
                  </a:cxn>
                  <a:cxn ang="0">
                    <a:pos x="T2" y="T3"/>
                  </a:cxn>
                  <a:cxn ang="0">
                    <a:pos x="T4" y="T5"/>
                  </a:cxn>
                  <a:cxn ang="0">
                    <a:pos x="T6" y="T7"/>
                  </a:cxn>
                  <a:cxn ang="0">
                    <a:pos x="T8" y="T9"/>
                  </a:cxn>
                </a:cxnLst>
                <a:rect l="0" t="0" r="r" b="b"/>
                <a:pathLst>
                  <a:path w="62" h="35">
                    <a:moveTo>
                      <a:pt x="8" y="35"/>
                    </a:moveTo>
                    <a:cubicBezTo>
                      <a:pt x="25" y="28"/>
                      <a:pt x="42" y="20"/>
                      <a:pt x="59" y="13"/>
                    </a:cubicBezTo>
                    <a:cubicBezTo>
                      <a:pt x="62" y="8"/>
                      <a:pt x="59" y="2"/>
                      <a:pt x="54" y="0"/>
                    </a:cubicBezTo>
                    <a:cubicBezTo>
                      <a:pt x="37" y="8"/>
                      <a:pt x="19" y="15"/>
                      <a:pt x="2" y="23"/>
                    </a:cubicBezTo>
                    <a:cubicBezTo>
                      <a:pt x="0" y="27"/>
                      <a:pt x="2" y="33"/>
                      <a:pt x="8" y="3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š1íḋè"/>
              <p:cNvSpPr/>
              <p:nvPr/>
            </p:nvSpPr>
            <p:spPr bwMode="auto">
              <a:xfrm>
                <a:off x="12352338" y="3175000"/>
                <a:ext cx="160338" cy="87313"/>
              </a:xfrm>
              <a:custGeom>
                <a:avLst/>
                <a:gdLst>
                  <a:gd name="T0" fmla="*/ 60 w 62"/>
                  <a:gd name="T1" fmla="*/ 12 h 34"/>
                  <a:gd name="T2" fmla="*/ 8 w 62"/>
                  <a:gd name="T3" fmla="*/ 34 h 34"/>
                  <a:gd name="T4" fmla="*/ 2 w 62"/>
                  <a:gd name="T5" fmla="*/ 22 h 34"/>
                  <a:gd name="T6" fmla="*/ 54 w 62"/>
                  <a:gd name="T7" fmla="*/ 0 h 34"/>
                  <a:gd name="T8" fmla="*/ 60 w 62"/>
                  <a:gd name="T9" fmla="*/ 12 h 34"/>
                </a:gdLst>
                <a:ahLst/>
                <a:cxnLst>
                  <a:cxn ang="0">
                    <a:pos x="T0" y="T1"/>
                  </a:cxn>
                  <a:cxn ang="0">
                    <a:pos x="T2" y="T3"/>
                  </a:cxn>
                  <a:cxn ang="0">
                    <a:pos x="T4" y="T5"/>
                  </a:cxn>
                  <a:cxn ang="0">
                    <a:pos x="T6" y="T7"/>
                  </a:cxn>
                  <a:cxn ang="0">
                    <a:pos x="T8" y="T9"/>
                  </a:cxn>
                </a:cxnLst>
                <a:rect l="0" t="0" r="r" b="b"/>
                <a:pathLst>
                  <a:path w="62" h="34">
                    <a:moveTo>
                      <a:pt x="60" y="12"/>
                    </a:moveTo>
                    <a:cubicBezTo>
                      <a:pt x="42" y="19"/>
                      <a:pt x="25" y="27"/>
                      <a:pt x="8" y="34"/>
                    </a:cubicBezTo>
                    <a:cubicBezTo>
                      <a:pt x="3" y="33"/>
                      <a:pt x="0" y="27"/>
                      <a:pt x="2" y="22"/>
                    </a:cubicBezTo>
                    <a:cubicBezTo>
                      <a:pt x="20" y="15"/>
                      <a:pt x="37" y="7"/>
                      <a:pt x="54" y="0"/>
                    </a:cubicBezTo>
                    <a:cubicBezTo>
                      <a:pt x="60" y="1"/>
                      <a:pt x="62" y="7"/>
                      <a:pt x="60"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6" name="ïṥḻíḋé"/>
            <p:cNvGrpSpPr/>
            <p:nvPr/>
          </p:nvGrpSpPr>
          <p:grpSpPr>
            <a:xfrm rot="724570">
              <a:off x="6685493" y="2483042"/>
              <a:ext cx="1343488" cy="1081373"/>
              <a:chOff x="10328275" y="4298950"/>
              <a:chExt cx="1814513" cy="1460501"/>
            </a:xfrm>
          </p:grpSpPr>
          <p:sp>
            <p:nvSpPr>
              <p:cNvPr id="27" name="ïṣḻiďè"/>
              <p:cNvSpPr/>
              <p:nvPr/>
            </p:nvSpPr>
            <p:spPr bwMode="auto">
              <a:xfrm>
                <a:off x="10580687" y="4340225"/>
                <a:ext cx="1530350" cy="1317625"/>
              </a:xfrm>
              <a:custGeom>
                <a:avLst/>
                <a:gdLst>
                  <a:gd name="T0" fmla="*/ 229 w 590"/>
                  <a:gd name="T1" fmla="*/ 166 h 508"/>
                  <a:gd name="T2" fmla="*/ 155 w 590"/>
                  <a:gd name="T3" fmla="*/ 86 h 508"/>
                  <a:gd name="T4" fmla="*/ 144 w 590"/>
                  <a:gd name="T5" fmla="*/ 77 h 508"/>
                  <a:gd name="T6" fmla="*/ 17 w 590"/>
                  <a:gd name="T7" fmla="*/ 0 h 508"/>
                  <a:gd name="T8" fmla="*/ 5 w 590"/>
                  <a:gd name="T9" fmla="*/ 17 h 508"/>
                  <a:gd name="T10" fmla="*/ 103 w 590"/>
                  <a:gd name="T11" fmla="*/ 128 h 508"/>
                  <a:gd name="T12" fmla="*/ 125 w 590"/>
                  <a:gd name="T13" fmla="*/ 140 h 508"/>
                  <a:gd name="T14" fmla="*/ 123 w 590"/>
                  <a:gd name="T15" fmla="*/ 138 h 508"/>
                  <a:gd name="T16" fmla="*/ 555 w 590"/>
                  <a:gd name="T17" fmla="*/ 508 h 508"/>
                  <a:gd name="T18" fmla="*/ 557 w 590"/>
                  <a:gd name="T19" fmla="*/ 503 h 508"/>
                  <a:gd name="T20" fmla="*/ 555 w 590"/>
                  <a:gd name="T21" fmla="*/ 508 h 508"/>
                  <a:gd name="T22" fmla="*/ 590 w 590"/>
                  <a:gd name="T23" fmla="*/ 476 h 508"/>
                  <a:gd name="T24" fmla="*/ 229 w 590"/>
                  <a:gd name="T25" fmla="*/ 1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508">
                    <a:moveTo>
                      <a:pt x="229" y="166"/>
                    </a:moveTo>
                    <a:cubicBezTo>
                      <a:pt x="232" y="164"/>
                      <a:pt x="240" y="152"/>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4" y="140"/>
                      <a:pt x="123" y="138"/>
                    </a:cubicBezTo>
                    <a:cubicBezTo>
                      <a:pt x="555" y="508"/>
                      <a:pt x="555" y="508"/>
                      <a:pt x="555" y="508"/>
                    </a:cubicBezTo>
                    <a:cubicBezTo>
                      <a:pt x="555" y="508"/>
                      <a:pt x="556" y="506"/>
                      <a:pt x="557" y="503"/>
                    </a:cubicBezTo>
                    <a:cubicBezTo>
                      <a:pt x="556" y="506"/>
                      <a:pt x="555" y="508"/>
                      <a:pt x="555" y="508"/>
                    </a:cubicBezTo>
                    <a:cubicBezTo>
                      <a:pt x="581" y="507"/>
                      <a:pt x="590" y="476"/>
                      <a:pt x="590" y="476"/>
                    </a:cubicBezTo>
                    <a:lnTo>
                      <a:pt x="229" y="16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şḷíḓè"/>
              <p:cNvSpPr/>
              <p:nvPr/>
            </p:nvSpPr>
            <p:spPr bwMode="auto">
              <a:xfrm>
                <a:off x="10610850" y="4298950"/>
                <a:ext cx="649288" cy="446088"/>
              </a:xfrm>
              <a:custGeom>
                <a:avLst/>
                <a:gdLst>
                  <a:gd name="T0" fmla="*/ 228 w 250"/>
                  <a:gd name="T1" fmla="*/ 166 h 172"/>
                  <a:gd name="T2" fmla="*/ 155 w 250"/>
                  <a:gd name="T3" fmla="*/ 86 h 172"/>
                  <a:gd name="T4" fmla="*/ 144 w 250"/>
                  <a:gd name="T5" fmla="*/ 77 h 172"/>
                  <a:gd name="T6" fmla="*/ 17 w 250"/>
                  <a:gd name="T7" fmla="*/ 0 h 172"/>
                  <a:gd name="T8" fmla="*/ 5 w 250"/>
                  <a:gd name="T9" fmla="*/ 17 h 172"/>
                  <a:gd name="T10" fmla="*/ 103 w 250"/>
                  <a:gd name="T11" fmla="*/ 128 h 172"/>
                  <a:gd name="T12" fmla="*/ 125 w 250"/>
                  <a:gd name="T13" fmla="*/ 140 h 172"/>
                  <a:gd name="T14" fmla="*/ 113 w 250"/>
                  <a:gd name="T15" fmla="*/ 120 h 172"/>
                  <a:gd name="T16" fmla="*/ 128 w 250"/>
                  <a:gd name="T17" fmla="*/ 102 h 172"/>
                  <a:gd name="T18" fmla="*/ 135 w 250"/>
                  <a:gd name="T19" fmla="*/ 102 h 172"/>
                  <a:gd name="T20" fmla="*/ 228 w 250"/>
                  <a:gd name="T21"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72">
                    <a:moveTo>
                      <a:pt x="228" y="166"/>
                    </a:moveTo>
                    <a:cubicBezTo>
                      <a:pt x="228" y="166"/>
                      <a:pt x="250" y="160"/>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1" y="138"/>
                      <a:pt x="113" y="120"/>
                    </a:cubicBezTo>
                    <a:cubicBezTo>
                      <a:pt x="113" y="120"/>
                      <a:pt x="121" y="100"/>
                      <a:pt x="128" y="102"/>
                    </a:cubicBezTo>
                    <a:cubicBezTo>
                      <a:pt x="128" y="102"/>
                      <a:pt x="128" y="102"/>
                      <a:pt x="135" y="102"/>
                    </a:cubicBezTo>
                    <a:cubicBezTo>
                      <a:pt x="135" y="102"/>
                      <a:pt x="207" y="172"/>
                      <a:pt x="228" y="166"/>
                    </a:cubicBezTo>
                    <a:close/>
                  </a:path>
                </a:pathLst>
              </a:custGeom>
              <a:solidFill>
                <a:srgbClr val="CC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liḍè"/>
              <p:cNvSpPr/>
              <p:nvPr/>
            </p:nvSpPr>
            <p:spPr bwMode="auto">
              <a:xfrm>
                <a:off x="10883900" y="4524375"/>
                <a:ext cx="1258888" cy="1092200"/>
              </a:xfrm>
              <a:custGeom>
                <a:avLst/>
                <a:gdLst>
                  <a:gd name="T0" fmla="*/ 485 w 485"/>
                  <a:gd name="T1" fmla="*/ 389 h 421"/>
                  <a:gd name="T2" fmla="*/ 32 w 485"/>
                  <a:gd name="T3" fmla="*/ 0 h 421"/>
                  <a:gd name="T4" fmla="*/ 0 w 485"/>
                  <a:gd name="T5" fmla="*/ 35 h 421"/>
                  <a:gd name="T6" fmla="*/ 450 w 485"/>
                  <a:gd name="T7" fmla="*/ 421 h 421"/>
                  <a:gd name="T8" fmla="*/ 485 w 485"/>
                  <a:gd name="T9" fmla="*/ 389 h 421"/>
                </a:gdLst>
                <a:ahLst/>
                <a:cxnLst>
                  <a:cxn ang="0">
                    <a:pos x="T0" y="T1"/>
                  </a:cxn>
                  <a:cxn ang="0">
                    <a:pos x="T2" y="T3"/>
                  </a:cxn>
                  <a:cxn ang="0">
                    <a:pos x="T4" y="T5"/>
                  </a:cxn>
                  <a:cxn ang="0">
                    <a:pos x="T6" y="T7"/>
                  </a:cxn>
                  <a:cxn ang="0">
                    <a:pos x="T8" y="T9"/>
                  </a:cxn>
                </a:cxnLst>
                <a:rect l="0" t="0" r="r" b="b"/>
                <a:pathLst>
                  <a:path w="485" h="421">
                    <a:moveTo>
                      <a:pt x="485" y="389"/>
                    </a:moveTo>
                    <a:cubicBezTo>
                      <a:pt x="32" y="0"/>
                      <a:pt x="32" y="0"/>
                      <a:pt x="32" y="0"/>
                    </a:cubicBezTo>
                    <a:cubicBezTo>
                      <a:pt x="32" y="0"/>
                      <a:pt x="2" y="9"/>
                      <a:pt x="0" y="35"/>
                    </a:cubicBezTo>
                    <a:cubicBezTo>
                      <a:pt x="450" y="421"/>
                      <a:pt x="450" y="421"/>
                      <a:pt x="450" y="421"/>
                    </a:cubicBezTo>
                    <a:cubicBezTo>
                      <a:pt x="450" y="421"/>
                      <a:pt x="456" y="390"/>
                      <a:pt x="485" y="38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ļíde"/>
              <p:cNvSpPr/>
              <p:nvPr/>
            </p:nvSpPr>
            <p:spPr bwMode="auto">
              <a:xfrm>
                <a:off x="10909300" y="4538663"/>
                <a:ext cx="1198563" cy="1017588"/>
              </a:xfrm>
              <a:custGeom>
                <a:avLst/>
                <a:gdLst>
                  <a:gd name="T0" fmla="*/ 462 w 462"/>
                  <a:gd name="T1" fmla="*/ 387 h 392"/>
                  <a:gd name="T2" fmla="*/ 9 w 462"/>
                  <a:gd name="T3" fmla="*/ 0 h 392"/>
                  <a:gd name="T4" fmla="*/ 0 w 462"/>
                  <a:gd name="T5" fmla="*/ 8 h 392"/>
                  <a:gd name="T6" fmla="*/ 453 w 462"/>
                  <a:gd name="T7" fmla="*/ 392 h 392"/>
                  <a:gd name="T8" fmla="*/ 462 w 462"/>
                  <a:gd name="T9" fmla="*/ 387 h 392"/>
                </a:gdLst>
                <a:ahLst/>
                <a:cxnLst>
                  <a:cxn ang="0">
                    <a:pos x="T0" y="T1"/>
                  </a:cxn>
                  <a:cxn ang="0">
                    <a:pos x="T2" y="T3"/>
                  </a:cxn>
                  <a:cxn ang="0">
                    <a:pos x="T4" y="T5"/>
                  </a:cxn>
                  <a:cxn ang="0">
                    <a:pos x="T6" y="T7"/>
                  </a:cxn>
                  <a:cxn ang="0">
                    <a:pos x="T8" y="T9"/>
                  </a:cxn>
                </a:cxnLst>
                <a:rect l="0" t="0" r="r" b="b"/>
                <a:pathLst>
                  <a:path w="462" h="392">
                    <a:moveTo>
                      <a:pt x="462" y="387"/>
                    </a:moveTo>
                    <a:cubicBezTo>
                      <a:pt x="9" y="0"/>
                      <a:pt x="9" y="0"/>
                      <a:pt x="9" y="0"/>
                    </a:cubicBezTo>
                    <a:cubicBezTo>
                      <a:pt x="0" y="8"/>
                      <a:pt x="0" y="8"/>
                      <a:pt x="0" y="8"/>
                    </a:cubicBezTo>
                    <a:cubicBezTo>
                      <a:pt x="453" y="392"/>
                      <a:pt x="453" y="392"/>
                      <a:pt x="453" y="392"/>
                    </a:cubicBezTo>
                    <a:cubicBezTo>
                      <a:pt x="453" y="392"/>
                      <a:pt x="456" y="389"/>
                      <a:pt x="462" y="3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ṩ1íḍê"/>
              <p:cNvSpPr/>
              <p:nvPr/>
            </p:nvSpPr>
            <p:spPr bwMode="auto">
              <a:xfrm>
                <a:off x="12050713" y="5526088"/>
                <a:ext cx="92075" cy="90488"/>
              </a:xfrm>
              <a:custGeom>
                <a:avLst/>
                <a:gdLst>
                  <a:gd name="T0" fmla="*/ 35 w 35"/>
                  <a:gd name="T1" fmla="*/ 3 h 35"/>
                  <a:gd name="T2" fmla="*/ 0 w 35"/>
                  <a:gd name="T3" fmla="*/ 35 h 35"/>
                  <a:gd name="T4" fmla="*/ 35 w 35"/>
                  <a:gd name="T5" fmla="*/ 3 h 35"/>
                </a:gdLst>
                <a:ahLst/>
                <a:cxnLst>
                  <a:cxn ang="0">
                    <a:pos x="T0" y="T1"/>
                  </a:cxn>
                  <a:cxn ang="0">
                    <a:pos x="T2" y="T3"/>
                  </a:cxn>
                  <a:cxn ang="0">
                    <a:pos x="T4" y="T5"/>
                  </a:cxn>
                </a:cxnLst>
                <a:rect l="0" t="0" r="r" b="b"/>
                <a:pathLst>
                  <a:path w="35" h="35">
                    <a:moveTo>
                      <a:pt x="35" y="3"/>
                    </a:moveTo>
                    <a:cubicBezTo>
                      <a:pt x="35" y="3"/>
                      <a:pt x="26" y="34"/>
                      <a:pt x="0" y="35"/>
                    </a:cubicBezTo>
                    <a:cubicBezTo>
                      <a:pt x="0" y="35"/>
                      <a:pt x="8" y="0"/>
                      <a:pt x="35" y="3"/>
                    </a:cubicBez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ṡľíḍé"/>
              <p:cNvSpPr/>
              <p:nvPr/>
            </p:nvSpPr>
            <p:spPr bwMode="auto">
              <a:xfrm>
                <a:off x="10336212" y="4656138"/>
                <a:ext cx="1693863" cy="1103313"/>
              </a:xfrm>
              <a:custGeom>
                <a:avLst/>
                <a:gdLst>
                  <a:gd name="T0" fmla="*/ 646 w 653"/>
                  <a:gd name="T1" fmla="*/ 382 h 425"/>
                  <a:gd name="T2" fmla="*/ 643 w 653"/>
                  <a:gd name="T3" fmla="*/ 384 h 425"/>
                  <a:gd name="T4" fmla="*/ 646 w 653"/>
                  <a:gd name="T5" fmla="*/ 382 h 425"/>
                  <a:gd name="T6" fmla="*/ 168 w 653"/>
                  <a:gd name="T7" fmla="*/ 79 h 425"/>
                  <a:gd name="T8" fmla="*/ 150 w 653"/>
                  <a:gd name="T9" fmla="*/ 61 h 425"/>
                  <a:gd name="T10" fmla="*/ 15 w 653"/>
                  <a:gd name="T11" fmla="*/ 1 h 425"/>
                  <a:gd name="T12" fmla="*/ 2 w 653"/>
                  <a:gd name="T13" fmla="*/ 17 h 425"/>
                  <a:gd name="T14" fmla="*/ 113 w 653"/>
                  <a:gd name="T15" fmla="*/ 116 h 425"/>
                  <a:gd name="T16" fmla="*/ 125 w 653"/>
                  <a:gd name="T17" fmla="*/ 124 h 425"/>
                  <a:gd name="T18" fmla="*/ 223 w 653"/>
                  <a:gd name="T19" fmla="*/ 171 h 425"/>
                  <a:gd name="T20" fmla="*/ 626 w 653"/>
                  <a:gd name="T21" fmla="*/ 425 h 425"/>
                  <a:gd name="T22" fmla="*/ 646 w 653"/>
                  <a:gd name="T23" fmla="*/ 382 h 425"/>
                  <a:gd name="T24" fmla="*/ 642 w 653"/>
                  <a:gd name="T25" fmla="*/ 384 h 425"/>
                  <a:gd name="T26" fmla="*/ 642 w 653"/>
                  <a:gd name="T27" fmla="*/ 385 h 425"/>
                  <a:gd name="T28" fmla="*/ 642 w 653"/>
                  <a:gd name="T29" fmla="*/ 384 h 425"/>
                  <a:gd name="T30" fmla="*/ 168 w 653"/>
                  <a:gd name="T31" fmla="*/ 79 h 425"/>
                  <a:gd name="T32" fmla="*/ 165 w 653"/>
                  <a:gd name="T33" fmla="*/ 78 h 425"/>
                  <a:gd name="T34" fmla="*/ 168 w 653"/>
                  <a:gd name="T35" fmla="*/ 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425">
                    <a:moveTo>
                      <a:pt x="646" y="382"/>
                    </a:moveTo>
                    <a:cubicBezTo>
                      <a:pt x="646" y="382"/>
                      <a:pt x="645" y="383"/>
                      <a:pt x="643" y="384"/>
                    </a:cubicBezTo>
                    <a:cubicBezTo>
                      <a:pt x="645" y="383"/>
                      <a:pt x="646" y="382"/>
                      <a:pt x="646" y="382"/>
                    </a:cubicBezTo>
                    <a:cubicBezTo>
                      <a:pt x="168" y="79"/>
                      <a:pt x="168" y="79"/>
                      <a:pt x="168" y="79"/>
                    </a:cubicBezTo>
                    <a:cubicBezTo>
                      <a:pt x="170" y="66"/>
                      <a:pt x="150" y="61"/>
                      <a:pt x="150" y="61"/>
                    </a:cubicBezTo>
                    <a:cubicBezTo>
                      <a:pt x="74" y="9"/>
                      <a:pt x="15" y="1"/>
                      <a:pt x="15" y="1"/>
                    </a:cubicBezTo>
                    <a:cubicBezTo>
                      <a:pt x="0" y="0"/>
                      <a:pt x="2" y="17"/>
                      <a:pt x="2" y="17"/>
                    </a:cubicBezTo>
                    <a:cubicBezTo>
                      <a:pt x="36" y="64"/>
                      <a:pt x="113" y="116"/>
                      <a:pt x="113" y="116"/>
                    </a:cubicBezTo>
                    <a:cubicBezTo>
                      <a:pt x="114" y="128"/>
                      <a:pt x="125" y="124"/>
                      <a:pt x="125" y="124"/>
                    </a:cubicBezTo>
                    <a:cubicBezTo>
                      <a:pt x="213" y="185"/>
                      <a:pt x="222" y="174"/>
                      <a:pt x="223" y="171"/>
                    </a:cubicBezTo>
                    <a:cubicBezTo>
                      <a:pt x="626" y="425"/>
                      <a:pt x="626" y="425"/>
                      <a:pt x="626" y="425"/>
                    </a:cubicBezTo>
                    <a:cubicBezTo>
                      <a:pt x="626" y="425"/>
                      <a:pt x="653" y="406"/>
                      <a:pt x="646" y="382"/>
                    </a:cubicBezTo>
                    <a:close/>
                    <a:moveTo>
                      <a:pt x="642" y="384"/>
                    </a:moveTo>
                    <a:cubicBezTo>
                      <a:pt x="642" y="384"/>
                      <a:pt x="642" y="385"/>
                      <a:pt x="642" y="385"/>
                    </a:cubicBezTo>
                    <a:cubicBezTo>
                      <a:pt x="642" y="385"/>
                      <a:pt x="642" y="384"/>
                      <a:pt x="642" y="384"/>
                    </a:cubicBezTo>
                    <a:close/>
                    <a:moveTo>
                      <a:pt x="168" y="79"/>
                    </a:moveTo>
                    <a:cubicBezTo>
                      <a:pt x="165" y="78"/>
                      <a:pt x="165" y="78"/>
                      <a:pt x="165" y="78"/>
                    </a:cubicBezTo>
                    <a:cubicBezTo>
                      <a:pt x="167" y="79"/>
                      <a:pt x="168" y="79"/>
                      <a:pt x="168" y="7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ṧľîḋè"/>
              <p:cNvSpPr/>
              <p:nvPr/>
            </p:nvSpPr>
            <p:spPr bwMode="auto">
              <a:xfrm>
                <a:off x="10639425" y="4767263"/>
                <a:ext cx="1365250" cy="935038"/>
              </a:xfrm>
              <a:custGeom>
                <a:avLst/>
                <a:gdLst>
                  <a:gd name="T0" fmla="*/ 506 w 526"/>
                  <a:gd name="T1" fmla="*/ 360 h 360"/>
                  <a:gd name="T2" fmla="*/ 0 w 526"/>
                  <a:gd name="T3" fmla="*/ 41 h 360"/>
                  <a:gd name="T4" fmla="*/ 25 w 526"/>
                  <a:gd name="T5" fmla="*/ 0 h 360"/>
                  <a:gd name="T6" fmla="*/ 526 w 526"/>
                  <a:gd name="T7" fmla="*/ 317 h 360"/>
                  <a:gd name="T8" fmla="*/ 506 w 526"/>
                  <a:gd name="T9" fmla="*/ 360 h 360"/>
                </a:gdLst>
                <a:ahLst/>
                <a:cxnLst>
                  <a:cxn ang="0">
                    <a:pos x="T0" y="T1"/>
                  </a:cxn>
                  <a:cxn ang="0">
                    <a:pos x="T2" y="T3"/>
                  </a:cxn>
                  <a:cxn ang="0">
                    <a:pos x="T4" y="T5"/>
                  </a:cxn>
                  <a:cxn ang="0">
                    <a:pos x="T6" y="T7"/>
                  </a:cxn>
                  <a:cxn ang="0">
                    <a:pos x="T8" y="T9"/>
                  </a:cxn>
                </a:cxnLst>
                <a:rect l="0" t="0" r="r" b="b"/>
                <a:pathLst>
                  <a:path w="526" h="360">
                    <a:moveTo>
                      <a:pt x="506" y="360"/>
                    </a:moveTo>
                    <a:cubicBezTo>
                      <a:pt x="0" y="41"/>
                      <a:pt x="0" y="41"/>
                      <a:pt x="0" y="41"/>
                    </a:cubicBezTo>
                    <a:cubicBezTo>
                      <a:pt x="0" y="41"/>
                      <a:pt x="1" y="10"/>
                      <a:pt x="25" y="0"/>
                    </a:cubicBezTo>
                    <a:cubicBezTo>
                      <a:pt x="526" y="317"/>
                      <a:pt x="526" y="317"/>
                      <a:pt x="526" y="317"/>
                    </a:cubicBezTo>
                    <a:cubicBezTo>
                      <a:pt x="526" y="317"/>
                      <a:pt x="499" y="332"/>
                      <a:pt x="506" y="360"/>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şlíḓê"/>
              <p:cNvSpPr/>
              <p:nvPr/>
            </p:nvSpPr>
            <p:spPr bwMode="auto">
              <a:xfrm>
                <a:off x="10629900" y="4827588"/>
                <a:ext cx="1343025" cy="817563"/>
              </a:xfrm>
              <a:custGeom>
                <a:avLst/>
                <a:gdLst>
                  <a:gd name="T0" fmla="*/ 518 w 518"/>
                  <a:gd name="T1" fmla="*/ 308 h 315"/>
                  <a:gd name="T2" fmla="*/ 8 w 518"/>
                  <a:gd name="T3" fmla="*/ 0 h 315"/>
                  <a:gd name="T4" fmla="*/ 0 w 518"/>
                  <a:gd name="T5" fmla="*/ 9 h 315"/>
                  <a:gd name="T6" fmla="*/ 510 w 518"/>
                  <a:gd name="T7" fmla="*/ 315 h 315"/>
                  <a:gd name="T8" fmla="*/ 518 w 518"/>
                  <a:gd name="T9" fmla="*/ 308 h 315"/>
                </a:gdLst>
                <a:ahLst/>
                <a:cxnLst>
                  <a:cxn ang="0">
                    <a:pos x="T0" y="T1"/>
                  </a:cxn>
                  <a:cxn ang="0">
                    <a:pos x="T2" y="T3"/>
                  </a:cxn>
                  <a:cxn ang="0">
                    <a:pos x="T4" y="T5"/>
                  </a:cxn>
                  <a:cxn ang="0">
                    <a:pos x="T6" y="T7"/>
                  </a:cxn>
                  <a:cxn ang="0">
                    <a:pos x="T8" y="T9"/>
                  </a:cxn>
                </a:cxnLst>
                <a:rect l="0" t="0" r="r" b="b"/>
                <a:pathLst>
                  <a:path w="518" h="315">
                    <a:moveTo>
                      <a:pt x="518" y="308"/>
                    </a:moveTo>
                    <a:cubicBezTo>
                      <a:pt x="8" y="0"/>
                      <a:pt x="8" y="0"/>
                      <a:pt x="8" y="0"/>
                    </a:cubicBezTo>
                    <a:cubicBezTo>
                      <a:pt x="0" y="9"/>
                      <a:pt x="0" y="9"/>
                      <a:pt x="0" y="9"/>
                    </a:cubicBezTo>
                    <a:cubicBezTo>
                      <a:pt x="510" y="315"/>
                      <a:pt x="510" y="315"/>
                      <a:pt x="510" y="315"/>
                    </a:cubicBezTo>
                    <a:cubicBezTo>
                      <a:pt x="510" y="315"/>
                      <a:pt x="512" y="311"/>
                      <a:pt x="518" y="30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ľïḑè"/>
              <p:cNvSpPr/>
              <p:nvPr/>
            </p:nvSpPr>
            <p:spPr bwMode="auto">
              <a:xfrm>
                <a:off x="10328275" y="4598988"/>
                <a:ext cx="581025" cy="498475"/>
              </a:xfrm>
              <a:custGeom>
                <a:avLst/>
                <a:gdLst>
                  <a:gd name="T0" fmla="*/ 223 w 224"/>
                  <a:gd name="T1" fmla="*/ 171 h 192"/>
                  <a:gd name="T2" fmla="*/ 125 w 224"/>
                  <a:gd name="T3" fmla="*/ 124 h 192"/>
                  <a:gd name="T4" fmla="*/ 113 w 224"/>
                  <a:gd name="T5" fmla="*/ 117 h 192"/>
                  <a:gd name="T6" fmla="*/ 2 w 224"/>
                  <a:gd name="T7" fmla="*/ 17 h 192"/>
                  <a:gd name="T8" fmla="*/ 15 w 224"/>
                  <a:gd name="T9" fmla="*/ 1 h 192"/>
                  <a:gd name="T10" fmla="*/ 150 w 224"/>
                  <a:gd name="T11" fmla="*/ 62 h 192"/>
                  <a:gd name="T12" fmla="*/ 168 w 224"/>
                  <a:gd name="T13" fmla="*/ 80 h 192"/>
                  <a:gd name="T14" fmla="*/ 144 w 224"/>
                  <a:gd name="T15" fmla="*/ 74 h 192"/>
                  <a:gd name="T16" fmla="*/ 132 w 224"/>
                  <a:gd name="T17" fmla="*/ 94 h 192"/>
                  <a:gd name="T18" fmla="*/ 134 w 224"/>
                  <a:gd name="T19" fmla="*/ 100 h 192"/>
                  <a:gd name="T20" fmla="*/ 223 w 224"/>
                  <a:gd name="T21"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2">
                    <a:moveTo>
                      <a:pt x="223" y="171"/>
                    </a:moveTo>
                    <a:cubicBezTo>
                      <a:pt x="223" y="171"/>
                      <a:pt x="224" y="192"/>
                      <a:pt x="125" y="124"/>
                    </a:cubicBezTo>
                    <a:cubicBezTo>
                      <a:pt x="125" y="124"/>
                      <a:pt x="114" y="128"/>
                      <a:pt x="113" y="117"/>
                    </a:cubicBezTo>
                    <a:cubicBezTo>
                      <a:pt x="113" y="117"/>
                      <a:pt x="36" y="64"/>
                      <a:pt x="2" y="17"/>
                    </a:cubicBezTo>
                    <a:cubicBezTo>
                      <a:pt x="2" y="17"/>
                      <a:pt x="0" y="0"/>
                      <a:pt x="15" y="1"/>
                    </a:cubicBezTo>
                    <a:cubicBezTo>
                      <a:pt x="15" y="1"/>
                      <a:pt x="74" y="9"/>
                      <a:pt x="150" y="62"/>
                    </a:cubicBezTo>
                    <a:cubicBezTo>
                      <a:pt x="150" y="62"/>
                      <a:pt x="170" y="66"/>
                      <a:pt x="168" y="80"/>
                    </a:cubicBezTo>
                    <a:cubicBezTo>
                      <a:pt x="168" y="80"/>
                      <a:pt x="165" y="76"/>
                      <a:pt x="144" y="74"/>
                    </a:cubicBezTo>
                    <a:cubicBezTo>
                      <a:pt x="144" y="74"/>
                      <a:pt x="128" y="87"/>
                      <a:pt x="132" y="94"/>
                    </a:cubicBezTo>
                    <a:cubicBezTo>
                      <a:pt x="132" y="94"/>
                      <a:pt x="133" y="93"/>
                      <a:pt x="134" y="100"/>
                    </a:cubicBezTo>
                    <a:cubicBezTo>
                      <a:pt x="134" y="100"/>
                      <a:pt x="222" y="148"/>
                      <a:pt x="223"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ľïdè"/>
              <p:cNvSpPr/>
              <p:nvPr/>
            </p:nvSpPr>
            <p:spPr bwMode="auto">
              <a:xfrm>
                <a:off x="11923713" y="5589588"/>
                <a:ext cx="98425" cy="112713"/>
              </a:xfrm>
              <a:custGeom>
                <a:avLst/>
                <a:gdLst>
                  <a:gd name="T0" fmla="*/ 11 w 38"/>
                  <a:gd name="T1" fmla="*/ 43 h 43"/>
                  <a:gd name="T2" fmla="*/ 31 w 38"/>
                  <a:gd name="T3" fmla="*/ 0 h 43"/>
                  <a:gd name="T4" fmla="*/ 11 w 38"/>
                  <a:gd name="T5" fmla="*/ 43 h 43"/>
                </a:gdLst>
                <a:ahLst/>
                <a:cxnLst>
                  <a:cxn ang="0">
                    <a:pos x="T0" y="T1"/>
                  </a:cxn>
                  <a:cxn ang="0">
                    <a:pos x="T2" y="T3"/>
                  </a:cxn>
                  <a:cxn ang="0">
                    <a:pos x="T4" y="T5"/>
                  </a:cxn>
                </a:cxnLst>
                <a:rect l="0" t="0" r="r" b="b"/>
                <a:pathLst>
                  <a:path w="38" h="43">
                    <a:moveTo>
                      <a:pt x="11" y="43"/>
                    </a:moveTo>
                    <a:cubicBezTo>
                      <a:pt x="11" y="43"/>
                      <a:pt x="38" y="25"/>
                      <a:pt x="31" y="0"/>
                    </a:cubicBezTo>
                    <a:cubicBezTo>
                      <a:pt x="31" y="0"/>
                      <a:pt x="0" y="18"/>
                      <a:pt x="11"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
        <p:nvSpPr>
          <p:cNvPr id="5" name="文本框 4"/>
          <p:cNvSpPr txBox="1"/>
          <p:nvPr/>
        </p:nvSpPr>
        <p:spPr>
          <a:xfrm>
            <a:off x="8351520" y="1973580"/>
            <a:ext cx="1554480" cy="1385570"/>
          </a:xfrm>
          <a:prstGeom prst="rect">
            <a:avLst/>
          </a:prstGeom>
          <a:noFill/>
        </p:spPr>
        <p:txBody>
          <a:bodyPr wrap="square" rtlCol="0" anchor="t">
            <a:spAutoFit/>
          </a:bodyPr>
          <a:lstStyle/>
          <a:p>
            <a:pPr>
              <a:lnSpc>
                <a:spcPct val="150000"/>
              </a:lnSpc>
            </a:pPr>
            <a:r>
              <a:rPr lang="zh-CN" altLang="en-US" sz="1865" b="1">
                <a:solidFill>
                  <a:srgbClr val="C00000"/>
                </a:solidFill>
                <a:latin typeface="微软雅黑" panose="020B0503020204020204" charset="-122"/>
                <a:ea typeface="微软雅黑" panose="020B0503020204020204" charset="-122"/>
              </a:rPr>
              <a:t>中毒窒息</a:t>
            </a:r>
            <a:endParaRPr lang="zh-CN" altLang="en-US" sz="1865" b="1">
              <a:solidFill>
                <a:srgbClr val="C00000"/>
              </a:solidFill>
              <a:latin typeface="微软雅黑" panose="020B0503020204020204" charset="-122"/>
              <a:ea typeface="微软雅黑" panose="020B0503020204020204" charset="-122"/>
            </a:endParaRPr>
          </a:p>
          <a:p>
            <a:pPr>
              <a:lnSpc>
                <a:spcPct val="150000"/>
              </a:lnSpc>
            </a:pPr>
            <a:r>
              <a:rPr lang="zh-CN" altLang="en-US" sz="1865" b="1">
                <a:solidFill>
                  <a:srgbClr val="C00000"/>
                </a:solidFill>
                <a:latin typeface="微软雅黑" panose="020B0503020204020204" charset="-122"/>
                <a:ea typeface="微软雅黑" panose="020B0503020204020204" charset="-122"/>
              </a:rPr>
              <a:t>（H2S、CO等气体）</a:t>
            </a:r>
            <a:endParaRPr lang="zh-CN" altLang="en-US" sz="1865"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6086687" y="2757593"/>
            <a:ext cx="3372273" cy="1817370"/>
          </a:xfrm>
          <a:prstGeom prst="rect">
            <a:avLst/>
          </a:prstGeom>
          <a:noFill/>
        </p:spPr>
        <p:txBody>
          <a:bodyPr wrap="square" rtlCol="0" anchor="t">
            <a:spAutoFit/>
          </a:bodyPr>
          <a:lstStyle/>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高温高湿（低温）</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噪音</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作业场所湿滑</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坠落、尖锐锋利的物体</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04d90ce7-2345-45c2-9d01-395b18d168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446107" y="2675467"/>
            <a:ext cx="4178300" cy="3209713"/>
            <a:chOff x="4163019" y="1944464"/>
            <a:chExt cx="3865962" cy="2969073"/>
          </a:xfrm>
        </p:grpSpPr>
        <p:grpSp>
          <p:nvGrpSpPr>
            <p:cNvPr id="7" name="išļîḑè"/>
            <p:cNvGrpSpPr/>
            <p:nvPr/>
          </p:nvGrpSpPr>
          <p:grpSpPr>
            <a:xfrm rot="2384808">
              <a:off x="4163019" y="1944464"/>
              <a:ext cx="2662292" cy="2969073"/>
              <a:chOff x="11382375" y="2459037"/>
              <a:chExt cx="3595688" cy="4010026"/>
            </a:xfrm>
          </p:grpSpPr>
          <p:sp>
            <p:nvSpPr>
              <p:cNvPr id="8" name="îṩlîďè"/>
              <p:cNvSpPr/>
              <p:nvPr/>
            </p:nvSpPr>
            <p:spPr bwMode="auto">
              <a:xfrm>
                <a:off x="11382375" y="2459037"/>
                <a:ext cx="3559175" cy="4010026"/>
              </a:xfrm>
              <a:custGeom>
                <a:avLst/>
                <a:gdLst>
                  <a:gd name="T0" fmla="*/ 865 w 1372"/>
                  <a:gd name="T1" fmla="*/ 0 h 1546"/>
                  <a:gd name="T2" fmla="*/ 494 w 1372"/>
                  <a:gd name="T3" fmla="*/ 160 h 1546"/>
                  <a:gd name="T4" fmla="*/ 489 w 1372"/>
                  <a:gd name="T5" fmla="*/ 150 h 1546"/>
                  <a:gd name="T6" fmla="*/ 428 w 1372"/>
                  <a:gd name="T7" fmla="*/ 176 h 1546"/>
                  <a:gd name="T8" fmla="*/ 409 w 1372"/>
                  <a:gd name="T9" fmla="*/ 143 h 1546"/>
                  <a:gd name="T10" fmla="*/ 408 w 1372"/>
                  <a:gd name="T11" fmla="*/ 141 h 1546"/>
                  <a:gd name="T12" fmla="*/ 409 w 1372"/>
                  <a:gd name="T13" fmla="*/ 140 h 1546"/>
                  <a:gd name="T14" fmla="*/ 416 w 1372"/>
                  <a:gd name="T15" fmla="*/ 112 h 1546"/>
                  <a:gd name="T16" fmla="*/ 381 w 1372"/>
                  <a:gd name="T17" fmla="*/ 99 h 1546"/>
                  <a:gd name="T18" fmla="*/ 374 w 1372"/>
                  <a:gd name="T19" fmla="*/ 101 h 1546"/>
                  <a:gd name="T20" fmla="*/ 367 w 1372"/>
                  <a:gd name="T21" fmla="*/ 105 h 1546"/>
                  <a:gd name="T22" fmla="*/ 354 w 1372"/>
                  <a:gd name="T23" fmla="*/ 139 h 1546"/>
                  <a:gd name="T24" fmla="*/ 379 w 1372"/>
                  <a:gd name="T25" fmla="*/ 153 h 1546"/>
                  <a:gd name="T26" fmla="*/ 380 w 1372"/>
                  <a:gd name="T27" fmla="*/ 153 h 1546"/>
                  <a:gd name="T28" fmla="*/ 381 w 1372"/>
                  <a:gd name="T29" fmla="*/ 155 h 1546"/>
                  <a:gd name="T30" fmla="*/ 392 w 1372"/>
                  <a:gd name="T31" fmla="*/ 192 h 1546"/>
                  <a:gd name="T32" fmla="*/ 330 w 1372"/>
                  <a:gd name="T33" fmla="*/ 219 h 1546"/>
                  <a:gd name="T34" fmla="*/ 334 w 1372"/>
                  <a:gd name="T35" fmla="*/ 229 h 1546"/>
                  <a:gd name="T36" fmla="*/ 0 w 1372"/>
                  <a:gd name="T37" fmla="*/ 373 h 1546"/>
                  <a:gd name="T38" fmla="*/ 507 w 1372"/>
                  <a:gd name="T39" fmla="*/ 1546 h 1546"/>
                  <a:gd name="T40" fmla="*/ 1372 w 1372"/>
                  <a:gd name="T41" fmla="*/ 1173 h 1546"/>
                  <a:gd name="T42" fmla="*/ 865 w 1372"/>
                  <a:gd name="T43" fmla="*/ 0 h 1546"/>
                  <a:gd name="T44" fmla="*/ 385 w 1372"/>
                  <a:gd name="T45" fmla="*/ 153 h 1546"/>
                  <a:gd name="T46" fmla="*/ 383 w 1372"/>
                  <a:gd name="T47" fmla="*/ 149 h 1546"/>
                  <a:gd name="T48" fmla="*/ 379 w 1372"/>
                  <a:gd name="T49" fmla="*/ 148 h 1546"/>
                  <a:gd name="T50" fmla="*/ 372 w 1372"/>
                  <a:gd name="T51" fmla="*/ 148 h 1546"/>
                  <a:gd name="T52" fmla="*/ 358 w 1372"/>
                  <a:gd name="T53" fmla="*/ 137 h 1546"/>
                  <a:gd name="T54" fmla="*/ 360 w 1372"/>
                  <a:gd name="T55" fmla="*/ 120 h 1546"/>
                  <a:gd name="T56" fmla="*/ 366 w 1372"/>
                  <a:gd name="T57" fmla="*/ 111 h 1546"/>
                  <a:gd name="T58" fmla="*/ 376 w 1372"/>
                  <a:gd name="T59" fmla="*/ 105 h 1546"/>
                  <a:gd name="T60" fmla="*/ 387 w 1372"/>
                  <a:gd name="T61" fmla="*/ 102 h 1546"/>
                  <a:gd name="T62" fmla="*/ 398 w 1372"/>
                  <a:gd name="T63" fmla="*/ 103 h 1546"/>
                  <a:gd name="T64" fmla="*/ 411 w 1372"/>
                  <a:gd name="T65" fmla="*/ 114 h 1546"/>
                  <a:gd name="T66" fmla="*/ 410 w 1372"/>
                  <a:gd name="T67" fmla="*/ 131 h 1546"/>
                  <a:gd name="T68" fmla="*/ 405 w 1372"/>
                  <a:gd name="T69" fmla="*/ 137 h 1546"/>
                  <a:gd name="T70" fmla="*/ 403 w 1372"/>
                  <a:gd name="T71" fmla="*/ 140 h 1546"/>
                  <a:gd name="T72" fmla="*/ 404 w 1372"/>
                  <a:gd name="T73" fmla="*/ 144 h 1546"/>
                  <a:gd name="T74" fmla="*/ 423 w 1372"/>
                  <a:gd name="T75" fmla="*/ 178 h 1546"/>
                  <a:gd name="T76" fmla="*/ 397 w 1372"/>
                  <a:gd name="T77" fmla="*/ 190 h 1546"/>
                  <a:gd name="T78" fmla="*/ 385 w 1372"/>
                  <a:gd name="T79" fmla="*/ 15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2" h="1546">
                    <a:moveTo>
                      <a:pt x="865" y="0"/>
                    </a:moveTo>
                    <a:cubicBezTo>
                      <a:pt x="494" y="160"/>
                      <a:pt x="494" y="160"/>
                      <a:pt x="494" y="160"/>
                    </a:cubicBezTo>
                    <a:cubicBezTo>
                      <a:pt x="489" y="150"/>
                      <a:pt x="489" y="150"/>
                      <a:pt x="489" y="150"/>
                    </a:cubicBezTo>
                    <a:cubicBezTo>
                      <a:pt x="428" y="176"/>
                      <a:pt x="428" y="176"/>
                      <a:pt x="428" y="176"/>
                    </a:cubicBezTo>
                    <a:cubicBezTo>
                      <a:pt x="409" y="143"/>
                      <a:pt x="409" y="143"/>
                      <a:pt x="409" y="143"/>
                    </a:cubicBezTo>
                    <a:cubicBezTo>
                      <a:pt x="409" y="143"/>
                      <a:pt x="408" y="142"/>
                      <a:pt x="408" y="141"/>
                    </a:cubicBezTo>
                    <a:cubicBezTo>
                      <a:pt x="408" y="141"/>
                      <a:pt x="409" y="141"/>
                      <a:pt x="409" y="140"/>
                    </a:cubicBezTo>
                    <a:cubicBezTo>
                      <a:pt x="416" y="132"/>
                      <a:pt x="420" y="122"/>
                      <a:pt x="416" y="112"/>
                    </a:cubicBezTo>
                    <a:cubicBezTo>
                      <a:pt x="410" y="100"/>
                      <a:pt x="396" y="95"/>
                      <a:pt x="381" y="99"/>
                    </a:cubicBezTo>
                    <a:cubicBezTo>
                      <a:pt x="381" y="99"/>
                      <a:pt x="377" y="99"/>
                      <a:pt x="374" y="101"/>
                    </a:cubicBezTo>
                    <a:cubicBezTo>
                      <a:pt x="371" y="102"/>
                      <a:pt x="368" y="104"/>
                      <a:pt x="367" y="105"/>
                    </a:cubicBezTo>
                    <a:cubicBezTo>
                      <a:pt x="355" y="113"/>
                      <a:pt x="349" y="127"/>
                      <a:pt x="354" y="139"/>
                    </a:cubicBezTo>
                    <a:cubicBezTo>
                      <a:pt x="358" y="148"/>
                      <a:pt x="368" y="153"/>
                      <a:pt x="379" y="153"/>
                    </a:cubicBezTo>
                    <a:cubicBezTo>
                      <a:pt x="379" y="153"/>
                      <a:pt x="380" y="153"/>
                      <a:pt x="380" y="153"/>
                    </a:cubicBezTo>
                    <a:cubicBezTo>
                      <a:pt x="381" y="154"/>
                      <a:pt x="381" y="155"/>
                      <a:pt x="381" y="155"/>
                    </a:cubicBezTo>
                    <a:cubicBezTo>
                      <a:pt x="392" y="192"/>
                      <a:pt x="392" y="192"/>
                      <a:pt x="392" y="192"/>
                    </a:cubicBezTo>
                    <a:cubicBezTo>
                      <a:pt x="330" y="219"/>
                      <a:pt x="330" y="219"/>
                      <a:pt x="330" y="219"/>
                    </a:cubicBezTo>
                    <a:cubicBezTo>
                      <a:pt x="334" y="229"/>
                      <a:pt x="334" y="229"/>
                      <a:pt x="334" y="229"/>
                    </a:cubicBezTo>
                    <a:cubicBezTo>
                      <a:pt x="0" y="373"/>
                      <a:pt x="0" y="373"/>
                      <a:pt x="0" y="373"/>
                    </a:cubicBezTo>
                    <a:cubicBezTo>
                      <a:pt x="507" y="1546"/>
                      <a:pt x="507" y="1546"/>
                      <a:pt x="507" y="1546"/>
                    </a:cubicBezTo>
                    <a:cubicBezTo>
                      <a:pt x="1372" y="1173"/>
                      <a:pt x="1372" y="1173"/>
                      <a:pt x="1372" y="1173"/>
                    </a:cubicBezTo>
                    <a:lnTo>
                      <a:pt x="865" y="0"/>
                    </a:lnTo>
                    <a:close/>
                    <a:moveTo>
                      <a:pt x="385" y="153"/>
                    </a:moveTo>
                    <a:cubicBezTo>
                      <a:pt x="385" y="153"/>
                      <a:pt x="384" y="150"/>
                      <a:pt x="383" y="149"/>
                    </a:cubicBezTo>
                    <a:cubicBezTo>
                      <a:pt x="381" y="148"/>
                      <a:pt x="380" y="148"/>
                      <a:pt x="379" y="148"/>
                    </a:cubicBezTo>
                    <a:cubicBezTo>
                      <a:pt x="376" y="148"/>
                      <a:pt x="374" y="148"/>
                      <a:pt x="372" y="148"/>
                    </a:cubicBezTo>
                    <a:cubicBezTo>
                      <a:pt x="365" y="146"/>
                      <a:pt x="360" y="142"/>
                      <a:pt x="358" y="137"/>
                    </a:cubicBezTo>
                    <a:cubicBezTo>
                      <a:pt x="356" y="131"/>
                      <a:pt x="356" y="125"/>
                      <a:pt x="360" y="120"/>
                    </a:cubicBezTo>
                    <a:cubicBezTo>
                      <a:pt x="361" y="117"/>
                      <a:pt x="363" y="114"/>
                      <a:pt x="366" y="111"/>
                    </a:cubicBezTo>
                    <a:cubicBezTo>
                      <a:pt x="367" y="110"/>
                      <a:pt x="371" y="107"/>
                      <a:pt x="376" y="105"/>
                    </a:cubicBezTo>
                    <a:cubicBezTo>
                      <a:pt x="380" y="103"/>
                      <a:pt x="386" y="103"/>
                      <a:pt x="387" y="102"/>
                    </a:cubicBezTo>
                    <a:cubicBezTo>
                      <a:pt x="391" y="102"/>
                      <a:pt x="395" y="102"/>
                      <a:pt x="398" y="103"/>
                    </a:cubicBezTo>
                    <a:cubicBezTo>
                      <a:pt x="404" y="105"/>
                      <a:pt x="409" y="109"/>
                      <a:pt x="411" y="114"/>
                    </a:cubicBezTo>
                    <a:cubicBezTo>
                      <a:pt x="413" y="119"/>
                      <a:pt x="413" y="125"/>
                      <a:pt x="410" y="131"/>
                    </a:cubicBezTo>
                    <a:cubicBezTo>
                      <a:pt x="409" y="133"/>
                      <a:pt x="407" y="135"/>
                      <a:pt x="405" y="137"/>
                    </a:cubicBezTo>
                    <a:cubicBezTo>
                      <a:pt x="404" y="138"/>
                      <a:pt x="404" y="138"/>
                      <a:pt x="403" y="140"/>
                    </a:cubicBezTo>
                    <a:cubicBezTo>
                      <a:pt x="403" y="142"/>
                      <a:pt x="404" y="144"/>
                      <a:pt x="404" y="144"/>
                    </a:cubicBezTo>
                    <a:cubicBezTo>
                      <a:pt x="423" y="178"/>
                      <a:pt x="423" y="178"/>
                      <a:pt x="423" y="178"/>
                    </a:cubicBezTo>
                    <a:cubicBezTo>
                      <a:pt x="397" y="190"/>
                      <a:pt x="397" y="190"/>
                      <a:pt x="397" y="190"/>
                    </a:cubicBezTo>
                    <a:lnTo>
                      <a:pt x="385" y="15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1íḑê"/>
              <p:cNvSpPr/>
              <p:nvPr/>
            </p:nvSpPr>
            <p:spPr bwMode="auto">
              <a:xfrm>
                <a:off x="11418888" y="2459037"/>
                <a:ext cx="3559175" cy="4010026"/>
              </a:xfrm>
              <a:custGeom>
                <a:avLst/>
                <a:gdLst>
                  <a:gd name="T0" fmla="*/ 828 w 2242"/>
                  <a:gd name="T1" fmla="*/ 2526 h 2526"/>
                  <a:gd name="T2" fmla="*/ 2242 w 2242"/>
                  <a:gd name="T3" fmla="*/ 1917 h 2526"/>
                  <a:gd name="T4" fmla="*/ 1413 w 2242"/>
                  <a:gd name="T5" fmla="*/ 0 h 2526"/>
                  <a:gd name="T6" fmla="*/ 0 w 2242"/>
                  <a:gd name="T7" fmla="*/ 609 h 2526"/>
                  <a:gd name="T8" fmla="*/ 828 w 2242"/>
                  <a:gd name="T9" fmla="*/ 2526 h 2526"/>
                </a:gdLst>
                <a:ahLst/>
                <a:cxnLst>
                  <a:cxn ang="0">
                    <a:pos x="T0" y="T1"/>
                  </a:cxn>
                  <a:cxn ang="0">
                    <a:pos x="T2" y="T3"/>
                  </a:cxn>
                  <a:cxn ang="0">
                    <a:pos x="T4" y="T5"/>
                  </a:cxn>
                  <a:cxn ang="0">
                    <a:pos x="T6" y="T7"/>
                  </a:cxn>
                  <a:cxn ang="0">
                    <a:pos x="T8" y="T9"/>
                  </a:cxn>
                </a:cxnLst>
                <a:rect l="0" t="0" r="r" b="b"/>
                <a:pathLst>
                  <a:path w="2242" h="2526">
                    <a:moveTo>
                      <a:pt x="828" y="2526"/>
                    </a:moveTo>
                    <a:lnTo>
                      <a:pt x="2242" y="1917"/>
                    </a:lnTo>
                    <a:lnTo>
                      <a:pt x="1413" y="0"/>
                    </a:lnTo>
                    <a:lnTo>
                      <a:pt x="0" y="609"/>
                    </a:lnTo>
                    <a:lnTo>
                      <a:pt x="828" y="25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šlíḋê"/>
              <p:cNvSpPr/>
              <p:nvPr/>
            </p:nvSpPr>
            <p:spPr bwMode="auto">
              <a:xfrm>
                <a:off x="11582400" y="2601912"/>
                <a:ext cx="3214688" cy="3668713"/>
              </a:xfrm>
              <a:custGeom>
                <a:avLst/>
                <a:gdLst>
                  <a:gd name="T0" fmla="*/ 2025 w 2025"/>
                  <a:gd name="T1" fmla="*/ 1760 h 2311"/>
                  <a:gd name="T2" fmla="*/ 774 w 2025"/>
                  <a:gd name="T3" fmla="*/ 2311 h 2311"/>
                  <a:gd name="T4" fmla="*/ 0 w 2025"/>
                  <a:gd name="T5" fmla="*/ 550 h 2311"/>
                  <a:gd name="T6" fmla="*/ 1250 w 2025"/>
                  <a:gd name="T7" fmla="*/ 0 h 2311"/>
                  <a:gd name="T8" fmla="*/ 2025 w 2025"/>
                  <a:gd name="T9" fmla="*/ 1760 h 2311"/>
                </a:gdLst>
                <a:ahLst/>
                <a:cxnLst>
                  <a:cxn ang="0">
                    <a:pos x="T0" y="T1"/>
                  </a:cxn>
                  <a:cxn ang="0">
                    <a:pos x="T2" y="T3"/>
                  </a:cxn>
                  <a:cxn ang="0">
                    <a:pos x="T4" y="T5"/>
                  </a:cxn>
                  <a:cxn ang="0">
                    <a:pos x="T6" y="T7"/>
                  </a:cxn>
                  <a:cxn ang="0">
                    <a:pos x="T8" y="T9"/>
                  </a:cxn>
                </a:cxnLst>
                <a:rect l="0" t="0" r="r" b="b"/>
                <a:pathLst>
                  <a:path w="2025" h="2311">
                    <a:moveTo>
                      <a:pt x="2025" y="1760"/>
                    </a:moveTo>
                    <a:lnTo>
                      <a:pt x="774" y="2311"/>
                    </a:lnTo>
                    <a:lnTo>
                      <a:pt x="0" y="550"/>
                    </a:lnTo>
                    <a:lnTo>
                      <a:pt x="1250" y="0"/>
                    </a:lnTo>
                    <a:lnTo>
                      <a:pt x="2025" y="17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śľïḓê"/>
              <p:cNvSpPr/>
              <p:nvPr/>
            </p:nvSpPr>
            <p:spPr bwMode="auto">
              <a:xfrm>
                <a:off x="12274550" y="2847975"/>
                <a:ext cx="506413" cy="393700"/>
              </a:xfrm>
              <a:custGeom>
                <a:avLst/>
                <a:gdLst>
                  <a:gd name="T0" fmla="*/ 159 w 195"/>
                  <a:gd name="T1" fmla="*/ 0 h 152"/>
                  <a:gd name="T2" fmla="*/ 195 w 195"/>
                  <a:gd name="T3" fmla="*/ 83 h 152"/>
                  <a:gd name="T4" fmla="*/ 139 w 195"/>
                  <a:gd name="T5" fmla="*/ 107 h 152"/>
                  <a:gd name="T6" fmla="*/ 133 w 195"/>
                  <a:gd name="T7" fmla="*/ 119 h 152"/>
                  <a:gd name="T8" fmla="*/ 105 w 195"/>
                  <a:gd name="T9" fmla="*/ 132 h 152"/>
                  <a:gd name="T10" fmla="*/ 91 w 195"/>
                  <a:gd name="T11" fmla="*/ 128 h 152"/>
                  <a:gd name="T12" fmla="*/ 36 w 195"/>
                  <a:gd name="T13" fmla="*/ 152 h 152"/>
                  <a:gd name="T14" fmla="*/ 0 w 195"/>
                  <a:gd name="T15" fmla="*/ 69 h 152"/>
                  <a:gd name="T16" fmla="*/ 159 w 195"/>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2">
                    <a:moveTo>
                      <a:pt x="159" y="0"/>
                    </a:moveTo>
                    <a:cubicBezTo>
                      <a:pt x="195" y="83"/>
                      <a:pt x="195" y="83"/>
                      <a:pt x="195" y="83"/>
                    </a:cubicBezTo>
                    <a:cubicBezTo>
                      <a:pt x="139" y="107"/>
                      <a:pt x="139" y="107"/>
                      <a:pt x="139" y="107"/>
                    </a:cubicBezTo>
                    <a:cubicBezTo>
                      <a:pt x="133" y="110"/>
                      <a:pt x="139" y="117"/>
                      <a:pt x="133" y="119"/>
                    </a:cubicBezTo>
                    <a:cubicBezTo>
                      <a:pt x="105" y="132"/>
                      <a:pt x="105" y="132"/>
                      <a:pt x="105" y="132"/>
                    </a:cubicBezTo>
                    <a:cubicBezTo>
                      <a:pt x="98" y="134"/>
                      <a:pt x="97" y="125"/>
                      <a:pt x="91" y="128"/>
                    </a:cubicBezTo>
                    <a:cubicBezTo>
                      <a:pt x="36" y="152"/>
                      <a:pt x="36" y="152"/>
                      <a:pt x="36" y="152"/>
                    </a:cubicBezTo>
                    <a:cubicBezTo>
                      <a:pt x="0" y="69"/>
                      <a:pt x="0" y="69"/>
                      <a:pt x="0" y="69"/>
                    </a:cubicBezTo>
                    <a:lnTo>
                      <a:pt x="159"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ṥļíḋê"/>
              <p:cNvSpPr/>
              <p:nvPr/>
            </p:nvSpPr>
            <p:spPr bwMode="auto">
              <a:xfrm>
                <a:off x="12547600" y="3141663"/>
                <a:ext cx="71438" cy="49213"/>
              </a:xfrm>
              <a:custGeom>
                <a:avLst/>
                <a:gdLst>
                  <a:gd name="T0" fmla="*/ 6 w 28"/>
                  <a:gd name="T1" fmla="*/ 6 h 19"/>
                  <a:gd name="T2" fmla="*/ 14 w 28"/>
                  <a:gd name="T3" fmla="*/ 3 h 19"/>
                  <a:gd name="T4" fmla="*/ 28 w 28"/>
                  <a:gd name="T5" fmla="*/ 6 h 19"/>
                  <a:gd name="T6" fmla="*/ 0 w 28"/>
                  <a:gd name="T7" fmla="*/ 19 h 19"/>
                  <a:gd name="T8" fmla="*/ 6 w 28"/>
                  <a:gd name="T9" fmla="*/ 6 h 19"/>
                </a:gdLst>
                <a:ahLst/>
                <a:cxnLst>
                  <a:cxn ang="0">
                    <a:pos x="T0" y="T1"/>
                  </a:cxn>
                  <a:cxn ang="0">
                    <a:pos x="T2" y="T3"/>
                  </a:cxn>
                  <a:cxn ang="0">
                    <a:pos x="T4" y="T5"/>
                  </a:cxn>
                  <a:cxn ang="0">
                    <a:pos x="T6" y="T7"/>
                  </a:cxn>
                  <a:cxn ang="0">
                    <a:pos x="T8" y="T9"/>
                  </a:cxn>
                </a:cxnLst>
                <a:rect l="0" t="0" r="r" b="b"/>
                <a:pathLst>
                  <a:path w="28" h="19">
                    <a:moveTo>
                      <a:pt x="6" y="6"/>
                    </a:moveTo>
                    <a:cubicBezTo>
                      <a:pt x="14" y="3"/>
                      <a:pt x="14" y="3"/>
                      <a:pt x="14" y="3"/>
                    </a:cubicBezTo>
                    <a:cubicBezTo>
                      <a:pt x="20" y="0"/>
                      <a:pt x="21" y="9"/>
                      <a:pt x="28" y="6"/>
                    </a:cubicBezTo>
                    <a:cubicBezTo>
                      <a:pt x="0" y="19"/>
                      <a:pt x="0" y="19"/>
                      <a:pt x="0" y="19"/>
                    </a:cubicBezTo>
                    <a:cubicBezTo>
                      <a:pt x="6" y="16"/>
                      <a:pt x="0" y="9"/>
                      <a:pt x="6"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ḻîḋê"/>
              <p:cNvSpPr/>
              <p:nvPr/>
            </p:nvSpPr>
            <p:spPr bwMode="auto">
              <a:xfrm>
                <a:off x="12320588" y="2705100"/>
                <a:ext cx="338138" cy="498475"/>
              </a:xfrm>
              <a:custGeom>
                <a:avLst/>
                <a:gdLst>
                  <a:gd name="T0" fmla="*/ 72 w 130"/>
                  <a:gd name="T1" fmla="*/ 185 h 192"/>
                  <a:gd name="T2" fmla="*/ 72 w 130"/>
                  <a:gd name="T3" fmla="*/ 185 h 192"/>
                  <a:gd name="T4" fmla="*/ 71 w 130"/>
                  <a:gd name="T5" fmla="*/ 185 h 192"/>
                  <a:gd name="T6" fmla="*/ 32 w 130"/>
                  <a:gd name="T7" fmla="*/ 60 h 192"/>
                  <a:gd name="T8" fmla="*/ 32 w 130"/>
                  <a:gd name="T9" fmla="*/ 58 h 192"/>
                  <a:gd name="T10" fmla="*/ 31 w 130"/>
                  <a:gd name="T11" fmla="*/ 58 h 192"/>
                  <a:gd name="T12" fmla="*/ 5 w 130"/>
                  <a:gd name="T13" fmla="*/ 44 h 192"/>
                  <a:gd name="T14" fmla="*/ 19 w 130"/>
                  <a:gd name="T15" fmla="*/ 10 h 192"/>
                  <a:gd name="T16" fmla="*/ 26 w 130"/>
                  <a:gd name="T17" fmla="*/ 6 h 192"/>
                  <a:gd name="T18" fmla="*/ 33 w 130"/>
                  <a:gd name="T19" fmla="*/ 4 h 192"/>
                  <a:gd name="T20" fmla="*/ 67 w 130"/>
                  <a:gd name="T21" fmla="*/ 17 h 192"/>
                  <a:gd name="T22" fmla="*/ 60 w 130"/>
                  <a:gd name="T23" fmla="*/ 45 h 192"/>
                  <a:gd name="T24" fmla="*/ 60 w 130"/>
                  <a:gd name="T25" fmla="*/ 46 h 192"/>
                  <a:gd name="T26" fmla="*/ 60 w 130"/>
                  <a:gd name="T27" fmla="*/ 48 h 192"/>
                  <a:gd name="T28" fmla="*/ 125 w 130"/>
                  <a:gd name="T29" fmla="*/ 161 h 192"/>
                  <a:gd name="T30" fmla="*/ 125 w 130"/>
                  <a:gd name="T31" fmla="*/ 162 h 192"/>
                  <a:gd name="T32" fmla="*/ 125 w 130"/>
                  <a:gd name="T33" fmla="*/ 162 h 192"/>
                  <a:gd name="T34" fmla="*/ 126 w 130"/>
                  <a:gd name="T35" fmla="*/ 164 h 192"/>
                  <a:gd name="T36" fmla="*/ 128 w 130"/>
                  <a:gd name="T37" fmla="*/ 163 h 192"/>
                  <a:gd name="T38" fmla="*/ 130 w 130"/>
                  <a:gd name="T39" fmla="*/ 168 h 192"/>
                  <a:gd name="T40" fmla="*/ 121 w 130"/>
                  <a:gd name="T41" fmla="*/ 165 h 192"/>
                  <a:gd name="T42" fmla="*/ 56 w 130"/>
                  <a:gd name="T43" fmla="*/ 49 h 192"/>
                  <a:gd name="T44" fmla="*/ 55 w 130"/>
                  <a:gd name="T45" fmla="*/ 45 h 192"/>
                  <a:gd name="T46" fmla="*/ 57 w 130"/>
                  <a:gd name="T47" fmla="*/ 42 h 192"/>
                  <a:gd name="T48" fmla="*/ 61 w 130"/>
                  <a:gd name="T49" fmla="*/ 36 h 192"/>
                  <a:gd name="T50" fmla="*/ 63 w 130"/>
                  <a:gd name="T51" fmla="*/ 19 h 192"/>
                  <a:gd name="T52" fmla="*/ 49 w 130"/>
                  <a:gd name="T53" fmla="*/ 8 h 192"/>
                  <a:gd name="T54" fmla="*/ 39 w 130"/>
                  <a:gd name="T55" fmla="*/ 7 h 192"/>
                  <a:gd name="T56" fmla="*/ 28 w 130"/>
                  <a:gd name="T57" fmla="*/ 10 h 192"/>
                  <a:gd name="T58" fmla="*/ 18 w 130"/>
                  <a:gd name="T59" fmla="*/ 16 h 192"/>
                  <a:gd name="T60" fmla="*/ 11 w 130"/>
                  <a:gd name="T61" fmla="*/ 25 h 192"/>
                  <a:gd name="T62" fmla="*/ 10 w 130"/>
                  <a:gd name="T63" fmla="*/ 42 h 192"/>
                  <a:gd name="T64" fmla="*/ 23 w 130"/>
                  <a:gd name="T65" fmla="*/ 53 h 192"/>
                  <a:gd name="T66" fmla="*/ 30 w 130"/>
                  <a:gd name="T67" fmla="*/ 53 h 192"/>
                  <a:gd name="T68" fmla="*/ 34 w 130"/>
                  <a:gd name="T69" fmla="*/ 54 h 192"/>
                  <a:gd name="T70" fmla="*/ 37 w 130"/>
                  <a:gd name="T71" fmla="*/ 58 h 192"/>
                  <a:gd name="T72" fmla="*/ 76 w 130"/>
                  <a:gd name="T73" fmla="*/ 184 h 192"/>
                  <a:gd name="T74" fmla="*/ 72 w 130"/>
                  <a:gd name="T75" fmla="*/ 192 h 192"/>
                  <a:gd name="T76" fmla="*/ 70 w 130"/>
                  <a:gd name="T77" fmla="*/ 188 h 192"/>
                  <a:gd name="T78" fmla="*/ 72 w 130"/>
                  <a:gd name="T79" fmla="*/ 187 h 192"/>
                  <a:gd name="T80" fmla="*/ 72 w 130"/>
                  <a:gd name="T81" fmla="*/ 1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92">
                    <a:moveTo>
                      <a:pt x="72" y="185"/>
                    </a:moveTo>
                    <a:cubicBezTo>
                      <a:pt x="72" y="185"/>
                      <a:pt x="72" y="185"/>
                      <a:pt x="72" y="185"/>
                    </a:cubicBezTo>
                    <a:cubicBezTo>
                      <a:pt x="71" y="185"/>
                      <a:pt x="71" y="185"/>
                      <a:pt x="71" y="185"/>
                    </a:cubicBezTo>
                    <a:cubicBezTo>
                      <a:pt x="32" y="60"/>
                      <a:pt x="32" y="60"/>
                      <a:pt x="32" y="60"/>
                    </a:cubicBezTo>
                    <a:cubicBezTo>
                      <a:pt x="32" y="60"/>
                      <a:pt x="32" y="59"/>
                      <a:pt x="32" y="58"/>
                    </a:cubicBezTo>
                    <a:cubicBezTo>
                      <a:pt x="32" y="58"/>
                      <a:pt x="31" y="58"/>
                      <a:pt x="31" y="58"/>
                    </a:cubicBezTo>
                    <a:cubicBezTo>
                      <a:pt x="20" y="58"/>
                      <a:pt x="10" y="53"/>
                      <a:pt x="5" y="44"/>
                    </a:cubicBezTo>
                    <a:cubicBezTo>
                      <a:pt x="0" y="32"/>
                      <a:pt x="7" y="18"/>
                      <a:pt x="19" y="10"/>
                    </a:cubicBezTo>
                    <a:cubicBezTo>
                      <a:pt x="20" y="9"/>
                      <a:pt x="23" y="7"/>
                      <a:pt x="26" y="6"/>
                    </a:cubicBezTo>
                    <a:cubicBezTo>
                      <a:pt x="29" y="4"/>
                      <a:pt x="32" y="4"/>
                      <a:pt x="33" y="4"/>
                    </a:cubicBezTo>
                    <a:cubicBezTo>
                      <a:pt x="47" y="0"/>
                      <a:pt x="62" y="5"/>
                      <a:pt x="67" y="17"/>
                    </a:cubicBezTo>
                    <a:cubicBezTo>
                      <a:pt x="71" y="27"/>
                      <a:pt x="68" y="37"/>
                      <a:pt x="60" y="45"/>
                    </a:cubicBezTo>
                    <a:cubicBezTo>
                      <a:pt x="60" y="46"/>
                      <a:pt x="60" y="46"/>
                      <a:pt x="60" y="46"/>
                    </a:cubicBezTo>
                    <a:cubicBezTo>
                      <a:pt x="60" y="47"/>
                      <a:pt x="60" y="48"/>
                      <a:pt x="60" y="48"/>
                    </a:cubicBezTo>
                    <a:cubicBezTo>
                      <a:pt x="125" y="161"/>
                      <a:pt x="125" y="161"/>
                      <a:pt x="125" y="161"/>
                    </a:cubicBezTo>
                    <a:cubicBezTo>
                      <a:pt x="125" y="162"/>
                      <a:pt x="125" y="162"/>
                      <a:pt x="125" y="162"/>
                    </a:cubicBezTo>
                    <a:cubicBezTo>
                      <a:pt x="125" y="162"/>
                      <a:pt x="125" y="162"/>
                      <a:pt x="125" y="162"/>
                    </a:cubicBezTo>
                    <a:cubicBezTo>
                      <a:pt x="126" y="163"/>
                      <a:pt x="126" y="163"/>
                      <a:pt x="126" y="164"/>
                    </a:cubicBezTo>
                    <a:cubicBezTo>
                      <a:pt x="126" y="164"/>
                      <a:pt x="127" y="164"/>
                      <a:pt x="128" y="163"/>
                    </a:cubicBezTo>
                    <a:cubicBezTo>
                      <a:pt x="130" y="168"/>
                      <a:pt x="130" y="168"/>
                      <a:pt x="130" y="168"/>
                    </a:cubicBezTo>
                    <a:cubicBezTo>
                      <a:pt x="126" y="169"/>
                      <a:pt x="123" y="169"/>
                      <a:pt x="121" y="165"/>
                    </a:cubicBezTo>
                    <a:cubicBezTo>
                      <a:pt x="56" y="49"/>
                      <a:pt x="56" y="49"/>
                      <a:pt x="56" y="49"/>
                    </a:cubicBezTo>
                    <a:cubicBezTo>
                      <a:pt x="56" y="49"/>
                      <a:pt x="54" y="47"/>
                      <a:pt x="55" y="45"/>
                    </a:cubicBezTo>
                    <a:cubicBezTo>
                      <a:pt x="55" y="43"/>
                      <a:pt x="56" y="43"/>
                      <a:pt x="57" y="42"/>
                    </a:cubicBezTo>
                    <a:cubicBezTo>
                      <a:pt x="59" y="40"/>
                      <a:pt x="60" y="38"/>
                      <a:pt x="61" y="36"/>
                    </a:cubicBezTo>
                    <a:cubicBezTo>
                      <a:pt x="64" y="30"/>
                      <a:pt x="65" y="24"/>
                      <a:pt x="63" y="19"/>
                    </a:cubicBezTo>
                    <a:cubicBezTo>
                      <a:pt x="60" y="14"/>
                      <a:pt x="56" y="10"/>
                      <a:pt x="49" y="8"/>
                    </a:cubicBezTo>
                    <a:cubicBezTo>
                      <a:pt x="46" y="7"/>
                      <a:pt x="43" y="7"/>
                      <a:pt x="39" y="7"/>
                    </a:cubicBezTo>
                    <a:cubicBezTo>
                      <a:pt x="37" y="8"/>
                      <a:pt x="32" y="8"/>
                      <a:pt x="28" y="10"/>
                    </a:cubicBezTo>
                    <a:cubicBezTo>
                      <a:pt x="23" y="12"/>
                      <a:pt x="19" y="15"/>
                      <a:pt x="18" y="16"/>
                    </a:cubicBezTo>
                    <a:cubicBezTo>
                      <a:pt x="15" y="19"/>
                      <a:pt x="13" y="22"/>
                      <a:pt x="11" y="25"/>
                    </a:cubicBezTo>
                    <a:cubicBezTo>
                      <a:pt x="8" y="30"/>
                      <a:pt x="7" y="36"/>
                      <a:pt x="10" y="42"/>
                    </a:cubicBezTo>
                    <a:cubicBezTo>
                      <a:pt x="12" y="47"/>
                      <a:pt x="17" y="51"/>
                      <a:pt x="23" y="53"/>
                    </a:cubicBezTo>
                    <a:cubicBezTo>
                      <a:pt x="25" y="53"/>
                      <a:pt x="28" y="53"/>
                      <a:pt x="30" y="53"/>
                    </a:cubicBezTo>
                    <a:cubicBezTo>
                      <a:pt x="32" y="53"/>
                      <a:pt x="33" y="53"/>
                      <a:pt x="34" y="54"/>
                    </a:cubicBezTo>
                    <a:cubicBezTo>
                      <a:pt x="36" y="55"/>
                      <a:pt x="37" y="58"/>
                      <a:pt x="37" y="58"/>
                    </a:cubicBezTo>
                    <a:cubicBezTo>
                      <a:pt x="76" y="184"/>
                      <a:pt x="76" y="184"/>
                      <a:pt x="76" y="184"/>
                    </a:cubicBezTo>
                    <a:cubicBezTo>
                      <a:pt x="77" y="189"/>
                      <a:pt x="76" y="191"/>
                      <a:pt x="72" y="192"/>
                    </a:cubicBezTo>
                    <a:cubicBezTo>
                      <a:pt x="70" y="188"/>
                      <a:pt x="70" y="188"/>
                      <a:pt x="70" y="188"/>
                    </a:cubicBezTo>
                    <a:cubicBezTo>
                      <a:pt x="71" y="188"/>
                      <a:pt x="72" y="187"/>
                      <a:pt x="72" y="187"/>
                    </a:cubicBezTo>
                    <a:cubicBezTo>
                      <a:pt x="72" y="187"/>
                      <a:pt x="72" y="187"/>
                      <a:pt x="72" y="185"/>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sḷîdê"/>
              <p:cNvSpPr/>
              <p:nvPr/>
            </p:nvSpPr>
            <p:spPr bwMode="auto">
              <a:xfrm>
                <a:off x="12638088" y="3049588"/>
                <a:ext cx="160338" cy="92075"/>
              </a:xfrm>
              <a:custGeom>
                <a:avLst/>
                <a:gdLst>
                  <a:gd name="T0" fmla="*/ 8 w 62"/>
                  <a:gd name="T1" fmla="*/ 35 h 35"/>
                  <a:gd name="T2" fmla="*/ 59 w 62"/>
                  <a:gd name="T3" fmla="*/ 13 h 35"/>
                  <a:gd name="T4" fmla="*/ 54 w 62"/>
                  <a:gd name="T5" fmla="*/ 0 h 35"/>
                  <a:gd name="T6" fmla="*/ 2 w 62"/>
                  <a:gd name="T7" fmla="*/ 23 h 35"/>
                  <a:gd name="T8" fmla="*/ 8 w 62"/>
                  <a:gd name="T9" fmla="*/ 35 h 35"/>
                </a:gdLst>
                <a:ahLst/>
                <a:cxnLst>
                  <a:cxn ang="0">
                    <a:pos x="T0" y="T1"/>
                  </a:cxn>
                  <a:cxn ang="0">
                    <a:pos x="T2" y="T3"/>
                  </a:cxn>
                  <a:cxn ang="0">
                    <a:pos x="T4" y="T5"/>
                  </a:cxn>
                  <a:cxn ang="0">
                    <a:pos x="T6" y="T7"/>
                  </a:cxn>
                  <a:cxn ang="0">
                    <a:pos x="T8" y="T9"/>
                  </a:cxn>
                </a:cxnLst>
                <a:rect l="0" t="0" r="r" b="b"/>
                <a:pathLst>
                  <a:path w="62" h="35">
                    <a:moveTo>
                      <a:pt x="8" y="35"/>
                    </a:moveTo>
                    <a:cubicBezTo>
                      <a:pt x="25" y="28"/>
                      <a:pt x="42" y="20"/>
                      <a:pt x="59" y="13"/>
                    </a:cubicBezTo>
                    <a:cubicBezTo>
                      <a:pt x="62" y="8"/>
                      <a:pt x="59" y="2"/>
                      <a:pt x="54" y="0"/>
                    </a:cubicBezTo>
                    <a:cubicBezTo>
                      <a:pt x="37" y="8"/>
                      <a:pt x="19" y="15"/>
                      <a:pt x="2" y="23"/>
                    </a:cubicBezTo>
                    <a:cubicBezTo>
                      <a:pt x="0" y="27"/>
                      <a:pt x="2" y="33"/>
                      <a:pt x="8" y="3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š1íḋè"/>
              <p:cNvSpPr/>
              <p:nvPr/>
            </p:nvSpPr>
            <p:spPr bwMode="auto">
              <a:xfrm>
                <a:off x="12352338" y="3175000"/>
                <a:ext cx="160338" cy="87313"/>
              </a:xfrm>
              <a:custGeom>
                <a:avLst/>
                <a:gdLst>
                  <a:gd name="T0" fmla="*/ 60 w 62"/>
                  <a:gd name="T1" fmla="*/ 12 h 34"/>
                  <a:gd name="T2" fmla="*/ 8 w 62"/>
                  <a:gd name="T3" fmla="*/ 34 h 34"/>
                  <a:gd name="T4" fmla="*/ 2 w 62"/>
                  <a:gd name="T5" fmla="*/ 22 h 34"/>
                  <a:gd name="T6" fmla="*/ 54 w 62"/>
                  <a:gd name="T7" fmla="*/ 0 h 34"/>
                  <a:gd name="T8" fmla="*/ 60 w 62"/>
                  <a:gd name="T9" fmla="*/ 12 h 34"/>
                </a:gdLst>
                <a:ahLst/>
                <a:cxnLst>
                  <a:cxn ang="0">
                    <a:pos x="T0" y="T1"/>
                  </a:cxn>
                  <a:cxn ang="0">
                    <a:pos x="T2" y="T3"/>
                  </a:cxn>
                  <a:cxn ang="0">
                    <a:pos x="T4" y="T5"/>
                  </a:cxn>
                  <a:cxn ang="0">
                    <a:pos x="T6" y="T7"/>
                  </a:cxn>
                  <a:cxn ang="0">
                    <a:pos x="T8" y="T9"/>
                  </a:cxn>
                </a:cxnLst>
                <a:rect l="0" t="0" r="r" b="b"/>
                <a:pathLst>
                  <a:path w="62" h="34">
                    <a:moveTo>
                      <a:pt x="60" y="12"/>
                    </a:moveTo>
                    <a:cubicBezTo>
                      <a:pt x="42" y="19"/>
                      <a:pt x="25" y="27"/>
                      <a:pt x="8" y="34"/>
                    </a:cubicBezTo>
                    <a:cubicBezTo>
                      <a:pt x="3" y="33"/>
                      <a:pt x="0" y="27"/>
                      <a:pt x="2" y="22"/>
                    </a:cubicBezTo>
                    <a:cubicBezTo>
                      <a:pt x="20" y="15"/>
                      <a:pt x="37" y="7"/>
                      <a:pt x="54" y="0"/>
                    </a:cubicBezTo>
                    <a:cubicBezTo>
                      <a:pt x="60" y="1"/>
                      <a:pt x="62" y="7"/>
                      <a:pt x="60"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6" name="ïṥḻíḋé"/>
            <p:cNvGrpSpPr/>
            <p:nvPr/>
          </p:nvGrpSpPr>
          <p:grpSpPr>
            <a:xfrm rot="724570">
              <a:off x="6685493" y="2483042"/>
              <a:ext cx="1343488" cy="1081373"/>
              <a:chOff x="10328275" y="4298950"/>
              <a:chExt cx="1814513" cy="1460501"/>
            </a:xfrm>
          </p:grpSpPr>
          <p:sp>
            <p:nvSpPr>
              <p:cNvPr id="27" name="ïṣḻiďè"/>
              <p:cNvSpPr/>
              <p:nvPr/>
            </p:nvSpPr>
            <p:spPr bwMode="auto">
              <a:xfrm>
                <a:off x="10580687" y="4340225"/>
                <a:ext cx="1530350" cy="1317625"/>
              </a:xfrm>
              <a:custGeom>
                <a:avLst/>
                <a:gdLst>
                  <a:gd name="T0" fmla="*/ 229 w 590"/>
                  <a:gd name="T1" fmla="*/ 166 h 508"/>
                  <a:gd name="T2" fmla="*/ 155 w 590"/>
                  <a:gd name="T3" fmla="*/ 86 h 508"/>
                  <a:gd name="T4" fmla="*/ 144 w 590"/>
                  <a:gd name="T5" fmla="*/ 77 h 508"/>
                  <a:gd name="T6" fmla="*/ 17 w 590"/>
                  <a:gd name="T7" fmla="*/ 0 h 508"/>
                  <a:gd name="T8" fmla="*/ 5 w 590"/>
                  <a:gd name="T9" fmla="*/ 17 h 508"/>
                  <a:gd name="T10" fmla="*/ 103 w 590"/>
                  <a:gd name="T11" fmla="*/ 128 h 508"/>
                  <a:gd name="T12" fmla="*/ 125 w 590"/>
                  <a:gd name="T13" fmla="*/ 140 h 508"/>
                  <a:gd name="T14" fmla="*/ 123 w 590"/>
                  <a:gd name="T15" fmla="*/ 138 h 508"/>
                  <a:gd name="T16" fmla="*/ 555 w 590"/>
                  <a:gd name="T17" fmla="*/ 508 h 508"/>
                  <a:gd name="T18" fmla="*/ 557 w 590"/>
                  <a:gd name="T19" fmla="*/ 503 h 508"/>
                  <a:gd name="T20" fmla="*/ 555 w 590"/>
                  <a:gd name="T21" fmla="*/ 508 h 508"/>
                  <a:gd name="T22" fmla="*/ 590 w 590"/>
                  <a:gd name="T23" fmla="*/ 476 h 508"/>
                  <a:gd name="T24" fmla="*/ 229 w 590"/>
                  <a:gd name="T25" fmla="*/ 1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508">
                    <a:moveTo>
                      <a:pt x="229" y="166"/>
                    </a:moveTo>
                    <a:cubicBezTo>
                      <a:pt x="232" y="164"/>
                      <a:pt x="240" y="152"/>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4" y="140"/>
                      <a:pt x="123" y="138"/>
                    </a:cubicBezTo>
                    <a:cubicBezTo>
                      <a:pt x="555" y="508"/>
                      <a:pt x="555" y="508"/>
                      <a:pt x="555" y="508"/>
                    </a:cubicBezTo>
                    <a:cubicBezTo>
                      <a:pt x="555" y="508"/>
                      <a:pt x="556" y="506"/>
                      <a:pt x="557" y="503"/>
                    </a:cubicBezTo>
                    <a:cubicBezTo>
                      <a:pt x="556" y="506"/>
                      <a:pt x="555" y="508"/>
                      <a:pt x="555" y="508"/>
                    </a:cubicBezTo>
                    <a:cubicBezTo>
                      <a:pt x="581" y="507"/>
                      <a:pt x="590" y="476"/>
                      <a:pt x="590" y="476"/>
                    </a:cubicBezTo>
                    <a:lnTo>
                      <a:pt x="229" y="16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şḷíḓè"/>
              <p:cNvSpPr/>
              <p:nvPr/>
            </p:nvSpPr>
            <p:spPr bwMode="auto">
              <a:xfrm>
                <a:off x="10610850" y="4298950"/>
                <a:ext cx="649288" cy="446088"/>
              </a:xfrm>
              <a:custGeom>
                <a:avLst/>
                <a:gdLst>
                  <a:gd name="T0" fmla="*/ 228 w 250"/>
                  <a:gd name="T1" fmla="*/ 166 h 172"/>
                  <a:gd name="T2" fmla="*/ 155 w 250"/>
                  <a:gd name="T3" fmla="*/ 86 h 172"/>
                  <a:gd name="T4" fmla="*/ 144 w 250"/>
                  <a:gd name="T5" fmla="*/ 77 h 172"/>
                  <a:gd name="T6" fmla="*/ 17 w 250"/>
                  <a:gd name="T7" fmla="*/ 0 h 172"/>
                  <a:gd name="T8" fmla="*/ 5 w 250"/>
                  <a:gd name="T9" fmla="*/ 17 h 172"/>
                  <a:gd name="T10" fmla="*/ 103 w 250"/>
                  <a:gd name="T11" fmla="*/ 128 h 172"/>
                  <a:gd name="T12" fmla="*/ 125 w 250"/>
                  <a:gd name="T13" fmla="*/ 140 h 172"/>
                  <a:gd name="T14" fmla="*/ 113 w 250"/>
                  <a:gd name="T15" fmla="*/ 120 h 172"/>
                  <a:gd name="T16" fmla="*/ 128 w 250"/>
                  <a:gd name="T17" fmla="*/ 102 h 172"/>
                  <a:gd name="T18" fmla="*/ 135 w 250"/>
                  <a:gd name="T19" fmla="*/ 102 h 172"/>
                  <a:gd name="T20" fmla="*/ 228 w 250"/>
                  <a:gd name="T21"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72">
                    <a:moveTo>
                      <a:pt x="228" y="166"/>
                    </a:moveTo>
                    <a:cubicBezTo>
                      <a:pt x="228" y="166"/>
                      <a:pt x="250" y="160"/>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1" y="138"/>
                      <a:pt x="113" y="120"/>
                    </a:cubicBezTo>
                    <a:cubicBezTo>
                      <a:pt x="113" y="120"/>
                      <a:pt x="121" y="100"/>
                      <a:pt x="128" y="102"/>
                    </a:cubicBezTo>
                    <a:cubicBezTo>
                      <a:pt x="128" y="102"/>
                      <a:pt x="128" y="102"/>
                      <a:pt x="135" y="102"/>
                    </a:cubicBezTo>
                    <a:cubicBezTo>
                      <a:pt x="135" y="102"/>
                      <a:pt x="207" y="172"/>
                      <a:pt x="228" y="166"/>
                    </a:cubicBezTo>
                    <a:close/>
                  </a:path>
                </a:pathLst>
              </a:custGeom>
              <a:solidFill>
                <a:srgbClr val="CC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liḍè"/>
              <p:cNvSpPr/>
              <p:nvPr/>
            </p:nvSpPr>
            <p:spPr bwMode="auto">
              <a:xfrm>
                <a:off x="10883900" y="4524375"/>
                <a:ext cx="1258888" cy="1092200"/>
              </a:xfrm>
              <a:custGeom>
                <a:avLst/>
                <a:gdLst>
                  <a:gd name="T0" fmla="*/ 485 w 485"/>
                  <a:gd name="T1" fmla="*/ 389 h 421"/>
                  <a:gd name="T2" fmla="*/ 32 w 485"/>
                  <a:gd name="T3" fmla="*/ 0 h 421"/>
                  <a:gd name="T4" fmla="*/ 0 w 485"/>
                  <a:gd name="T5" fmla="*/ 35 h 421"/>
                  <a:gd name="T6" fmla="*/ 450 w 485"/>
                  <a:gd name="T7" fmla="*/ 421 h 421"/>
                  <a:gd name="T8" fmla="*/ 485 w 485"/>
                  <a:gd name="T9" fmla="*/ 389 h 421"/>
                </a:gdLst>
                <a:ahLst/>
                <a:cxnLst>
                  <a:cxn ang="0">
                    <a:pos x="T0" y="T1"/>
                  </a:cxn>
                  <a:cxn ang="0">
                    <a:pos x="T2" y="T3"/>
                  </a:cxn>
                  <a:cxn ang="0">
                    <a:pos x="T4" y="T5"/>
                  </a:cxn>
                  <a:cxn ang="0">
                    <a:pos x="T6" y="T7"/>
                  </a:cxn>
                  <a:cxn ang="0">
                    <a:pos x="T8" y="T9"/>
                  </a:cxn>
                </a:cxnLst>
                <a:rect l="0" t="0" r="r" b="b"/>
                <a:pathLst>
                  <a:path w="485" h="421">
                    <a:moveTo>
                      <a:pt x="485" y="389"/>
                    </a:moveTo>
                    <a:cubicBezTo>
                      <a:pt x="32" y="0"/>
                      <a:pt x="32" y="0"/>
                      <a:pt x="32" y="0"/>
                    </a:cubicBezTo>
                    <a:cubicBezTo>
                      <a:pt x="32" y="0"/>
                      <a:pt x="2" y="9"/>
                      <a:pt x="0" y="35"/>
                    </a:cubicBezTo>
                    <a:cubicBezTo>
                      <a:pt x="450" y="421"/>
                      <a:pt x="450" y="421"/>
                      <a:pt x="450" y="421"/>
                    </a:cubicBezTo>
                    <a:cubicBezTo>
                      <a:pt x="450" y="421"/>
                      <a:pt x="456" y="390"/>
                      <a:pt x="485" y="38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ļíde"/>
              <p:cNvSpPr/>
              <p:nvPr/>
            </p:nvSpPr>
            <p:spPr bwMode="auto">
              <a:xfrm>
                <a:off x="10909300" y="4538663"/>
                <a:ext cx="1198563" cy="1017588"/>
              </a:xfrm>
              <a:custGeom>
                <a:avLst/>
                <a:gdLst>
                  <a:gd name="T0" fmla="*/ 462 w 462"/>
                  <a:gd name="T1" fmla="*/ 387 h 392"/>
                  <a:gd name="T2" fmla="*/ 9 w 462"/>
                  <a:gd name="T3" fmla="*/ 0 h 392"/>
                  <a:gd name="T4" fmla="*/ 0 w 462"/>
                  <a:gd name="T5" fmla="*/ 8 h 392"/>
                  <a:gd name="T6" fmla="*/ 453 w 462"/>
                  <a:gd name="T7" fmla="*/ 392 h 392"/>
                  <a:gd name="T8" fmla="*/ 462 w 462"/>
                  <a:gd name="T9" fmla="*/ 387 h 392"/>
                </a:gdLst>
                <a:ahLst/>
                <a:cxnLst>
                  <a:cxn ang="0">
                    <a:pos x="T0" y="T1"/>
                  </a:cxn>
                  <a:cxn ang="0">
                    <a:pos x="T2" y="T3"/>
                  </a:cxn>
                  <a:cxn ang="0">
                    <a:pos x="T4" y="T5"/>
                  </a:cxn>
                  <a:cxn ang="0">
                    <a:pos x="T6" y="T7"/>
                  </a:cxn>
                  <a:cxn ang="0">
                    <a:pos x="T8" y="T9"/>
                  </a:cxn>
                </a:cxnLst>
                <a:rect l="0" t="0" r="r" b="b"/>
                <a:pathLst>
                  <a:path w="462" h="392">
                    <a:moveTo>
                      <a:pt x="462" y="387"/>
                    </a:moveTo>
                    <a:cubicBezTo>
                      <a:pt x="9" y="0"/>
                      <a:pt x="9" y="0"/>
                      <a:pt x="9" y="0"/>
                    </a:cubicBezTo>
                    <a:cubicBezTo>
                      <a:pt x="0" y="8"/>
                      <a:pt x="0" y="8"/>
                      <a:pt x="0" y="8"/>
                    </a:cubicBezTo>
                    <a:cubicBezTo>
                      <a:pt x="453" y="392"/>
                      <a:pt x="453" y="392"/>
                      <a:pt x="453" y="392"/>
                    </a:cubicBezTo>
                    <a:cubicBezTo>
                      <a:pt x="453" y="392"/>
                      <a:pt x="456" y="389"/>
                      <a:pt x="462" y="3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ṩ1íḍê"/>
              <p:cNvSpPr/>
              <p:nvPr/>
            </p:nvSpPr>
            <p:spPr bwMode="auto">
              <a:xfrm>
                <a:off x="12050713" y="5526088"/>
                <a:ext cx="92075" cy="90488"/>
              </a:xfrm>
              <a:custGeom>
                <a:avLst/>
                <a:gdLst>
                  <a:gd name="T0" fmla="*/ 35 w 35"/>
                  <a:gd name="T1" fmla="*/ 3 h 35"/>
                  <a:gd name="T2" fmla="*/ 0 w 35"/>
                  <a:gd name="T3" fmla="*/ 35 h 35"/>
                  <a:gd name="T4" fmla="*/ 35 w 35"/>
                  <a:gd name="T5" fmla="*/ 3 h 35"/>
                </a:gdLst>
                <a:ahLst/>
                <a:cxnLst>
                  <a:cxn ang="0">
                    <a:pos x="T0" y="T1"/>
                  </a:cxn>
                  <a:cxn ang="0">
                    <a:pos x="T2" y="T3"/>
                  </a:cxn>
                  <a:cxn ang="0">
                    <a:pos x="T4" y="T5"/>
                  </a:cxn>
                </a:cxnLst>
                <a:rect l="0" t="0" r="r" b="b"/>
                <a:pathLst>
                  <a:path w="35" h="35">
                    <a:moveTo>
                      <a:pt x="35" y="3"/>
                    </a:moveTo>
                    <a:cubicBezTo>
                      <a:pt x="35" y="3"/>
                      <a:pt x="26" y="34"/>
                      <a:pt x="0" y="35"/>
                    </a:cubicBezTo>
                    <a:cubicBezTo>
                      <a:pt x="0" y="35"/>
                      <a:pt x="8" y="0"/>
                      <a:pt x="35" y="3"/>
                    </a:cubicBez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ṡľíḍé"/>
              <p:cNvSpPr/>
              <p:nvPr/>
            </p:nvSpPr>
            <p:spPr bwMode="auto">
              <a:xfrm>
                <a:off x="10336212" y="4656138"/>
                <a:ext cx="1693863" cy="1103313"/>
              </a:xfrm>
              <a:custGeom>
                <a:avLst/>
                <a:gdLst>
                  <a:gd name="T0" fmla="*/ 646 w 653"/>
                  <a:gd name="T1" fmla="*/ 382 h 425"/>
                  <a:gd name="T2" fmla="*/ 643 w 653"/>
                  <a:gd name="T3" fmla="*/ 384 h 425"/>
                  <a:gd name="T4" fmla="*/ 646 w 653"/>
                  <a:gd name="T5" fmla="*/ 382 h 425"/>
                  <a:gd name="T6" fmla="*/ 168 w 653"/>
                  <a:gd name="T7" fmla="*/ 79 h 425"/>
                  <a:gd name="T8" fmla="*/ 150 w 653"/>
                  <a:gd name="T9" fmla="*/ 61 h 425"/>
                  <a:gd name="T10" fmla="*/ 15 w 653"/>
                  <a:gd name="T11" fmla="*/ 1 h 425"/>
                  <a:gd name="T12" fmla="*/ 2 w 653"/>
                  <a:gd name="T13" fmla="*/ 17 h 425"/>
                  <a:gd name="T14" fmla="*/ 113 w 653"/>
                  <a:gd name="T15" fmla="*/ 116 h 425"/>
                  <a:gd name="T16" fmla="*/ 125 w 653"/>
                  <a:gd name="T17" fmla="*/ 124 h 425"/>
                  <a:gd name="T18" fmla="*/ 223 w 653"/>
                  <a:gd name="T19" fmla="*/ 171 h 425"/>
                  <a:gd name="T20" fmla="*/ 626 w 653"/>
                  <a:gd name="T21" fmla="*/ 425 h 425"/>
                  <a:gd name="T22" fmla="*/ 646 w 653"/>
                  <a:gd name="T23" fmla="*/ 382 h 425"/>
                  <a:gd name="T24" fmla="*/ 642 w 653"/>
                  <a:gd name="T25" fmla="*/ 384 h 425"/>
                  <a:gd name="T26" fmla="*/ 642 w 653"/>
                  <a:gd name="T27" fmla="*/ 385 h 425"/>
                  <a:gd name="T28" fmla="*/ 642 w 653"/>
                  <a:gd name="T29" fmla="*/ 384 h 425"/>
                  <a:gd name="T30" fmla="*/ 168 w 653"/>
                  <a:gd name="T31" fmla="*/ 79 h 425"/>
                  <a:gd name="T32" fmla="*/ 165 w 653"/>
                  <a:gd name="T33" fmla="*/ 78 h 425"/>
                  <a:gd name="T34" fmla="*/ 168 w 653"/>
                  <a:gd name="T35" fmla="*/ 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425">
                    <a:moveTo>
                      <a:pt x="646" y="382"/>
                    </a:moveTo>
                    <a:cubicBezTo>
                      <a:pt x="646" y="382"/>
                      <a:pt x="645" y="383"/>
                      <a:pt x="643" y="384"/>
                    </a:cubicBezTo>
                    <a:cubicBezTo>
                      <a:pt x="645" y="383"/>
                      <a:pt x="646" y="382"/>
                      <a:pt x="646" y="382"/>
                    </a:cubicBezTo>
                    <a:cubicBezTo>
                      <a:pt x="168" y="79"/>
                      <a:pt x="168" y="79"/>
                      <a:pt x="168" y="79"/>
                    </a:cubicBezTo>
                    <a:cubicBezTo>
                      <a:pt x="170" y="66"/>
                      <a:pt x="150" y="61"/>
                      <a:pt x="150" y="61"/>
                    </a:cubicBezTo>
                    <a:cubicBezTo>
                      <a:pt x="74" y="9"/>
                      <a:pt x="15" y="1"/>
                      <a:pt x="15" y="1"/>
                    </a:cubicBezTo>
                    <a:cubicBezTo>
                      <a:pt x="0" y="0"/>
                      <a:pt x="2" y="17"/>
                      <a:pt x="2" y="17"/>
                    </a:cubicBezTo>
                    <a:cubicBezTo>
                      <a:pt x="36" y="64"/>
                      <a:pt x="113" y="116"/>
                      <a:pt x="113" y="116"/>
                    </a:cubicBezTo>
                    <a:cubicBezTo>
                      <a:pt x="114" y="128"/>
                      <a:pt x="125" y="124"/>
                      <a:pt x="125" y="124"/>
                    </a:cubicBezTo>
                    <a:cubicBezTo>
                      <a:pt x="213" y="185"/>
                      <a:pt x="222" y="174"/>
                      <a:pt x="223" y="171"/>
                    </a:cubicBezTo>
                    <a:cubicBezTo>
                      <a:pt x="626" y="425"/>
                      <a:pt x="626" y="425"/>
                      <a:pt x="626" y="425"/>
                    </a:cubicBezTo>
                    <a:cubicBezTo>
                      <a:pt x="626" y="425"/>
                      <a:pt x="653" y="406"/>
                      <a:pt x="646" y="382"/>
                    </a:cubicBezTo>
                    <a:close/>
                    <a:moveTo>
                      <a:pt x="642" y="384"/>
                    </a:moveTo>
                    <a:cubicBezTo>
                      <a:pt x="642" y="384"/>
                      <a:pt x="642" y="385"/>
                      <a:pt x="642" y="385"/>
                    </a:cubicBezTo>
                    <a:cubicBezTo>
                      <a:pt x="642" y="385"/>
                      <a:pt x="642" y="384"/>
                      <a:pt x="642" y="384"/>
                    </a:cubicBezTo>
                    <a:close/>
                    <a:moveTo>
                      <a:pt x="168" y="79"/>
                    </a:moveTo>
                    <a:cubicBezTo>
                      <a:pt x="165" y="78"/>
                      <a:pt x="165" y="78"/>
                      <a:pt x="165" y="78"/>
                    </a:cubicBezTo>
                    <a:cubicBezTo>
                      <a:pt x="167" y="79"/>
                      <a:pt x="168" y="79"/>
                      <a:pt x="168" y="7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ṧľîḋè"/>
              <p:cNvSpPr/>
              <p:nvPr/>
            </p:nvSpPr>
            <p:spPr bwMode="auto">
              <a:xfrm>
                <a:off x="10639425" y="4767263"/>
                <a:ext cx="1365250" cy="935038"/>
              </a:xfrm>
              <a:custGeom>
                <a:avLst/>
                <a:gdLst>
                  <a:gd name="T0" fmla="*/ 506 w 526"/>
                  <a:gd name="T1" fmla="*/ 360 h 360"/>
                  <a:gd name="T2" fmla="*/ 0 w 526"/>
                  <a:gd name="T3" fmla="*/ 41 h 360"/>
                  <a:gd name="T4" fmla="*/ 25 w 526"/>
                  <a:gd name="T5" fmla="*/ 0 h 360"/>
                  <a:gd name="T6" fmla="*/ 526 w 526"/>
                  <a:gd name="T7" fmla="*/ 317 h 360"/>
                  <a:gd name="T8" fmla="*/ 506 w 526"/>
                  <a:gd name="T9" fmla="*/ 360 h 360"/>
                </a:gdLst>
                <a:ahLst/>
                <a:cxnLst>
                  <a:cxn ang="0">
                    <a:pos x="T0" y="T1"/>
                  </a:cxn>
                  <a:cxn ang="0">
                    <a:pos x="T2" y="T3"/>
                  </a:cxn>
                  <a:cxn ang="0">
                    <a:pos x="T4" y="T5"/>
                  </a:cxn>
                  <a:cxn ang="0">
                    <a:pos x="T6" y="T7"/>
                  </a:cxn>
                  <a:cxn ang="0">
                    <a:pos x="T8" y="T9"/>
                  </a:cxn>
                </a:cxnLst>
                <a:rect l="0" t="0" r="r" b="b"/>
                <a:pathLst>
                  <a:path w="526" h="360">
                    <a:moveTo>
                      <a:pt x="506" y="360"/>
                    </a:moveTo>
                    <a:cubicBezTo>
                      <a:pt x="0" y="41"/>
                      <a:pt x="0" y="41"/>
                      <a:pt x="0" y="41"/>
                    </a:cubicBezTo>
                    <a:cubicBezTo>
                      <a:pt x="0" y="41"/>
                      <a:pt x="1" y="10"/>
                      <a:pt x="25" y="0"/>
                    </a:cubicBezTo>
                    <a:cubicBezTo>
                      <a:pt x="526" y="317"/>
                      <a:pt x="526" y="317"/>
                      <a:pt x="526" y="317"/>
                    </a:cubicBezTo>
                    <a:cubicBezTo>
                      <a:pt x="526" y="317"/>
                      <a:pt x="499" y="332"/>
                      <a:pt x="506" y="360"/>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şlíḓê"/>
              <p:cNvSpPr/>
              <p:nvPr/>
            </p:nvSpPr>
            <p:spPr bwMode="auto">
              <a:xfrm>
                <a:off x="10629900" y="4827588"/>
                <a:ext cx="1343025" cy="817563"/>
              </a:xfrm>
              <a:custGeom>
                <a:avLst/>
                <a:gdLst>
                  <a:gd name="T0" fmla="*/ 518 w 518"/>
                  <a:gd name="T1" fmla="*/ 308 h 315"/>
                  <a:gd name="T2" fmla="*/ 8 w 518"/>
                  <a:gd name="T3" fmla="*/ 0 h 315"/>
                  <a:gd name="T4" fmla="*/ 0 w 518"/>
                  <a:gd name="T5" fmla="*/ 9 h 315"/>
                  <a:gd name="T6" fmla="*/ 510 w 518"/>
                  <a:gd name="T7" fmla="*/ 315 h 315"/>
                  <a:gd name="T8" fmla="*/ 518 w 518"/>
                  <a:gd name="T9" fmla="*/ 308 h 315"/>
                </a:gdLst>
                <a:ahLst/>
                <a:cxnLst>
                  <a:cxn ang="0">
                    <a:pos x="T0" y="T1"/>
                  </a:cxn>
                  <a:cxn ang="0">
                    <a:pos x="T2" y="T3"/>
                  </a:cxn>
                  <a:cxn ang="0">
                    <a:pos x="T4" y="T5"/>
                  </a:cxn>
                  <a:cxn ang="0">
                    <a:pos x="T6" y="T7"/>
                  </a:cxn>
                  <a:cxn ang="0">
                    <a:pos x="T8" y="T9"/>
                  </a:cxn>
                </a:cxnLst>
                <a:rect l="0" t="0" r="r" b="b"/>
                <a:pathLst>
                  <a:path w="518" h="315">
                    <a:moveTo>
                      <a:pt x="518" y="308"/>
                    </a:moveTo>
                    <a:cubicBezTo>
                      <a:pt x="8" y="0"/>
                      <a:pt x="8" y="0"/>
                      <a:pt x="8" y="0"/>
                    </a:cubicBezTo>
                    <a:cubicBezTo>
                      <a:pt x="0" y="9"/>
                      <a:pt x="0" y="9"/>
                      <a:pt x="0" y="9"/>
                    </a:cubicBezTo>
                    <a:cubicBezTo>
                      <a:pt x="510" y="315"/>
                      <a:pt x="510" y="315"/>
                      <a:pt x="510" y="315"/>
                    </a:cubicBezTo>
                    <a:cubicBezTo>
                      <a:pt x="510" y="315"/>
                      <a:pt x="512" y="311"/>
                      <a:pt x="518" y="30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ľïḑè"/>
              <p:cNvSpPr/>
              <p:nvPr/>
            </p:nvSpPr>
            <p:spPr bwMode="auto">
              <a:xfrm>
                <a:off x="10328275" y="4598988"/>
                <a:ext cx="581025" cy="498475"/>
              </a:xfrm>
              <a:custGeom>
                <a:avLst/>
                <a:gdLst>
                  <a:gd name="T0" fmla="*/ 223 w 224"/>
                  <a:gd name="T1" fmla="*/ 171 h 192"/>
                  <a:gd name="T2" fmla="*/ 125 w 224"/>
                  <a:gd name="T3" fmla="*/ 124 h 192"/>
                  <a:gd name="T4" fmla="*/ 113 w 224"/>
                  <a:gd name="T5" fmla="*/ 117 h 192"/>
                  <a:gd name="T6" fmla="*/ 2 w 224"/>
                  <a:gd name="T7" fmla="*/ 17 h 192"/>
                  <a:gd name="T8" fmla="*/ 15 w 224"/>
                  <a:gd name="T9" fmla="*/ 1 h 192"/>
                  <a:gd name="T10" fmla="*/ 150 w 224"/>
                  <a:gd name="T11" fmla="*/ 62 h 192"/>
                  <a:gd name="T12" fmla="*/ 168 w 224"/>
                  <a:gd name="T13" fmla="*/ 80 h 192"/>
                  <a:gd name="T14" fmla="*/ 144 w 224"/>
                  <a:gd name="T15" fmla="*/ 74 h 192"/>
                  <a:gd name="T16" fmla="*/ 132 w 224"/>
                  <a:gd name="T17" fmla="*/ 94 h 192"/>
                  <a:gd name="T18" fmla="*/ 134 w 224"/>
                  <a:gd name="T19" fmla="*/ 100 h 192"/>
                  <a:gd name="T20" fmla="*/ 223 w 224"/>
                  <a:gd name="T21"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2">
                    <a:moveTo>
                      <a:pt x="223" y="171"/>
                    </a:moveTo>
                    <a:cubicBezTo>
                      <a:pt x="223" y="171"/>
                      <a:pt x="224" y="192"/>
                      <a:pt x="125" y="124"/>
                    </a:cubicBezTo>
                    <a:cubicBezTo>
                      <a:pt x="125" y="124"/>
                      <a:pt x="114" y="128"/>
                      <a:pt x="113" y="117"/>
                    </a:cubicBezTo>
                    <a:cubicBezTo>
                      <a:pt x="113" y="117"/>
                      <a:pt x="36" y="64"/>
                      <a:pt x="2" y="17"/>
                    </a:cubicBezTo>
                    <a:cubicBezTo>
                      <a:pt x="2" y="17"/>
                      <a:pt x="0" y="0"/>
                      <a:pt x="15" y="1"/>
                    </a:cubicBezTo>
                    <a:cubicBezTo>
                      <a:pt x="15" y="1"/>
                      <a:pt x="74" y="9"/>
                      <a:pt x="150" y="62"/>
                    </a:cubicBezTo>
                    <a:cubicBezTo>
                      <a:pt x="150" y="62"/>
                      <a:pt x="170" y="66"/>
                      <a:pt x="168" y="80"/>
                    </a:cubicBezTo>
                    <a:cubicBezTo>
                      <a:pt x="168" y="80"/>
                      <a:pt x="165" y="76"/>
                      <a:pt x="144" y="74"/>
                    </a:cubicBezTo>
                    <a:cubicBezTo>
                      <a:pt x="144" y="74"/>
                      <a:pt x="128" y="87"/>
                      <a:pt x="132" y="94"/>
                    </a:cubicBezTo>
                    <a:cubicBezTo>
                      <a:pt x="132" y="94"/>
                      <a:pt x="133" y="93"/>
                      <a:pt x="134" y="100"/>
                    </a:cubicBezTo>
                    <a:cubicBezTo>
                      <a:pt x="134" y="100"/>
                      <a:pt x="222" y="148"/>
                      <a:pt x="223"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ľïdè"/>
              <p:cNvSpPr/>
              <p:nvPr/>
            </p:nvSpPr>
            <p:spPr bwMode="auto">
              <a:xfrm>
                <a:off x="11923713" y="5589588"/>
                <a:ext cx="98425" cy="112713"/>
              </a:xfrm>
              <a:custGeom>
                <a:avLst/>
                <a:gdLst>
                  <a:gd name="T0" fmla="*/ 11 w 38"/>
                  <a:gd name="T1" fmla="*/ 43 h 43"/>
                  <a:gd name="T2" fmla="*/ 31 w 38"/>
                  <a:gd name="T3" fmla="*/ 0 h 43"/>
                  <a:gd name="T4" fmla="*/ 11 w 38"/>
                  <a:gd name="T5" fmla="*/ 43 h 43"/>
                </a:gdLst>
                <a:ahLst/>
                <a:cxnLst>
                  <a:cxn ang="0">
                    <a:pos x="T0" y="T1"/>
                  </a:cxn>
                  <a:cxn ang="0">
                    <a:pos x="T2" y="T3"/>
                  </a:cxn>
                  <a:cxn ang="0">
                    <a:pos x="T4" y="T5"/>
                  </a:cxn>
                </a:cxnLst>
                <a:rect l="0" t="0" r="r" b="b"/>
                <a:pathLst>
                  <a:path w="38" h="43">
                    <a:moveTo>
                      <a:pt x="11" y="43"/>
                    </a:moveTo>
                    <a:cubicBezTo>
                      <a:pt x="11" y="43"/>
                      <a:pt x="38" y="25"/>
                      <a:pt x="31" y="0"/>
                    </a:cubicBezTo>
                    <a:cubicBezTo>
                      <a:pt x="31" y="0"/>
                      <a:pt x="0" y="18"/>
                      <a:pt x="11"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
        <p:nvSpPr>
          <p:cNvPr id="5" name="文本框 4"/>
          <p:cNvSpPr txBox="1"/>
          <p:nvPr/>
        </p:nvSpPr>
        <p:spPr>
          <a:xfrm>
            <a:off x="2161540" y="4032673"/>
            <a:ext cx="1468120" cy="378460"/>
          </a:xfrm>
          <a:prstGeom prst="rect">
            <a:avLst/>
          </a:prstGeom>
          <a:noFill/>
        </p:spPr>
        <p:txBody>
          <a:bodyPr wrap="square" rtlCol="0" anchor="t">
            <a:spAutoFit/>
          </a:bodyPr>
          <a:lstStyle/>
          <a:p>
            <a:pPr algn="ctr"/>
            <a:r>
              <a:rPr lang="zh-CN" altLang="en-US" sz="1865" b="1">
                <a:solidFill>
                  <a:srgbClr val="C00000"/>
                </a:solidFill>
                <a:latin typeface="微软雅黑" panose="020B0503020204020204" charset="-122"/>
                <a:ea typeface="微软雅黑" panose="020B0503020204020204" charset="-122"/>
              </a:rPr>
              <a:t>物理危害</a:t>
            </a:r>
            <a:endParaRPr lang="zh-CN" altLang="en-US" sz="1865"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986367"/>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1、案例启示</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18447" y="1637453"/>
            <a:ext cx="7310967" cy="420370"/>
          </a:xfrm>
          <a:prstGeom prst="rect">
            <a:avLst/>
          </a:prstGeom>
          <a:noFill/>
        </p:spPr>
        <p:txBody>
          <a:bodyPr wrap="square" rtlCol="0" anchor="t">
            <a:spAutoFit/>
          </a:bodyPr>
          <a:lstStyle/>
          <a:p>
            <a:r>
              <a:rPr lang="zh-CN" altLang="en-US" sz="2135" b="1">
                <a:solidFill>
                  <a:schemeClr val="tx1">
                    <a:lumMod val="75000"/>
                    <a:lumOff val="25000"/>
                  </a:schemeClr>
                </a:solidFill>
                <a:latin typeface="微软雅黑" panose="020B0503020204020204" charset="-122"/>
                <a:ea typeface="微软雅黑" panose="020B0503020204020204" charset="-122"/>
              </a:rPr>
              <a:t>75%的死亡事故源于危险作业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4687993" y="2479887"/>
            <a:ext cx="7018867" cy="3543300"/>
          </a:xfrm>
          <a:prstGeom prst="rect">
            <a:avLst/>
          </a:prstGeom>
          <a:noFill/>
        </p:spPr>
        <p:txBody>
          <a:bodyPr wrap="square" rtlCol="0" anchor="t">
            <a:spAutoFit/>
          </a:bodyPr>
          <a:lstStyle/>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危险作业风险未受到足够重视</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作业许可制度缺失</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危险作业前基本未制定作业方案</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危险作业前未组织危险有害因素辨识</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危险作业现场缺乏检测和监护</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培训不到位，作业人员、审批人员缺乏必备能力</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应急准备不充分，应急救援不力</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作业后缺乏现场验收和评估，未吸取教训，悲剧一再重演</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f7946ebd-96ef-4e70-9f82-5a6dc3b8842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606213" y="2178473"/>
            <a:ext cx="3425613" cy="4377267"/>
            <a:chOff x="4237839" y="1386038"/>
            <a:chExt cx="3716322" cy="4747962"/>
          </a:xfrm>
        </p:grpSpPr>
        <p:grpSp>
          <p:nvGrpSpPr>
            <p:cNvPr id="5" name="íṡļïḍé"/>
            <p:cNvGrpSpPr/>
            <p:nvPr/>
          </p:nvGrpSpPr>
          <p:grpSpPr bwMode="auto">
            <a:xfrm>
              <a:off x="6352402" y="1386038"/>
              <a:ext cx="1597234" cy="4542840"/>
              <a:chOff x="4038" y="722"/>
              <a:chExt cx="1059" cy="3012"/>
            </a:xfrm>
          </p:grpSpPr>
          <p:sp>
            <p:nvSpPr>
              <p:cNvPr id="1047" name="íŝḷïḍe"/>
              <p:cNvSpPr/>
              <p:nvPr/>
            </p:nvSpPr>
            <p:spPr bwMode="auto">
              <a:xfrm>
                <a:off x="4174" y="2092"/>
                <a:ext cx="48"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48" name="íSľîdé"/>
              <p:cNvSpPr/>
              <p:nvPr/>
            </p:nvSpPr>
            <p:spPr bwMode="auto">
              <a:xfrm>
                <a:off x="4174" y="2092"/>
                <a:ext cx="4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49" name="ïṡľiḑê"/>
              <p:cNvSpPr/>
              <p:nvPr/>
            </p:nvSpPr>
            <p:spPr bwMode="auto">
              <a:xfrm>
                <a:off x="4205" y="2092"/>
                <a:ext cx="28" cy="76"/>
              </a:xfrm>
              <a:prstGeom prst="rect">
                <a:avLst/>
              </a:prstGeom>
              <a:solidFill>
                <a:srgbClr val="F7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0" name="iŝľïdè"/>
              <p:cNvSpPr/>
              <p:nvPr/>
            </p:nvSpPr>
            <p:spPr bwMode="auto">
              <a:xfrm>
                <a:off x="4205" y="2092"/>
                <a:ext cx="2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1" name="î$líḋê"/>
              <p:cNvSpPr/>
              <p:nvPr/>
            </p:nvSpPr>
            <p:spPr bwMode="auto">
              <a:xfrm>
                <a:off x="4138" y="2092"/>
                <a:ext cx="48"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2" name="iṧ1iďé"/>
              <p:cNvSpPr/>
              <p:nvPr/>
            </p:nvSpPr>
            <p:spPr bwMode="auto">
              <a:xfrm>
                <a:off x="4138" y="2092"/>
                <a:ext cx="4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3" name="îśļîdê"/>
              <p:cNvSpPr/>
              <p:nvPr/>
            </p:nvSpPr>
            <p:spPr bwMode="auto">
              <a:xfrm>
                <a:off x="4169" y="2092"/>
                <a:ext cx="29" cy="76"/>
              </a:xfrm>
              <a:prstGeom prst="rect">
                <a:avLst/>
              </a:prstGeom>
              <a:solidFill>
                <a:srgbClr val="F7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4" name="ïŝľíḋe"/>
              <p:cNvSpPr/>
              <p:nvPr/>
            </p:nvSpPr>
            <p:spPr bwMode="auto">
              <a:xfrm>
                <a:off x="4169" y="2092"/>
                <a:ext cx="2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5" name="í$ḻiḑê"/>
              <p:cNvSpPr/>
              <p:nvPr/>
            </p:nvSpPr>
            <p:spPr bwMode="auto">
              <a:xfrm>
                <a:off x="4115" y="2092"/>
                <a:ext cx="37" cy="76"/>
              </a:xfrm>
              <a:prstGeom prst="rect">
                <a:avLst/>
              </a:prstGeom>
              <a:solidFill>
                <a:srgbClr val="F76C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6" name="íṥļíḋè"/>
              <p:cNvSpPr/>
              <p:nvPr/>
            </p:nvSpPr>
            <p:spPr bwMode="auto">
              <a:xfrm>
                <a:off x="4115" y="2092"/>
                <a:ext cx="3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7" name="ïšḻîḍe"/>
              <p:cNvSpPr/>
              <p:nvPr/>
            </p:nvSpPr>
            <p:spPr bwMode="auto">
              <a:xfrm>
                <a:off x="4135" y="2092"/>
                <a:ext cx="28"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8" name="íṣľïḓè"/>
              <p:cNvSpPr/>
              <p:nvPr/>
            </p:nvSpPr>
            <p:spPr bwMode="auto">
              <a:xfrm>
                <a:off x="4135" y="2092"/>
                <a:ext cx="2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59" name="íṩļîďè"/>
              <p:cNvSpPr/>
              <p:nvPr/>
            </p:nvSpPr>
            <p:spPr bwMode="auto">
              <a:xfrm>
                <a:off x="4115" y="2149"/>
                <a:ext cx="20" cy="3"/>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0" name="ïś1iḋê"/>
              <p:cNvSpPr/>
              <p:nvPr/>
            </p:nvSpPr>
            <p:spPr bwMode="auto">
              <a:xfrm>
                <a:off x="4115" y="2149"/>
                <a:ext cx="2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1" name="ïşlíḓè"/>
              <p:cNvSpPr/>
              <p:nvPr/>
            </p:nvSpPr>
            <p:spPr bwMode="auto">
              <a:xfrm>
                <a:off x="4135" y="2149"/>
                <a:ext cx="7" cy="3"/>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2" name="ïś1iďe"/>
              <p:cNvSpPr/>
              <p:nvPr/>
            </p:nvSpPr>
            <p:spPr bwMode="auto">
              <a:xfrm>
                <a:off x="4135" y="2149"/>
                <a:ext cx="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3" name="ïśliďé"/>
              <p:cNvSpPr/>
              <p:nvPr/>
            </p:nvSpPr>
            <p:spPr bwMode="auto">
              <a:xfrm>
                <a:off x="4115" y="2106"/>
                <a:ext cx="20" cy="4"/>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4" name="ïṩļîḓe"/>
              <p:cNvSpPr/>
              <p:nvPr/>
            </p:nvSpPr>
            <p:spPr bwMode="auto">
              <a:xfrm>
                <a:off x="4115" y="2106"/>
                <a:ext cx="2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5" name="išļiḍê"/>
              <p:cNvSpPr/>
              <p:nvPr/>
            </p:nvSpPr>
            <p:spPr bwMode="auto">
              <a:xfrm>
                <a:off x="4135" y="2106"/>
                <a:ext cx="7" cy="4"/>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6" name="išļïḑé"/>
              <p:cNvSpPr/>
              <p:nvPr/>
            </p:nvSpPr>
            <p:spPr bwMode="auto">
              <a:xfrm>
                <a:off x="4135" y="2106"/>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7" name="ïsḷiḓè"/>
              <p:cNvSpPr/>
              <p:nvPr/>
            </p:nvSpPr>
            <p:spPr bwMode="auto">
              <a:xfrm>
                <a:off x="4115" y="2129"/>
                <a:ext cx="20" cy="4"/>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8" name="ísļíḑé"/>
              <p:cNvSpPr/>
              <p:nvPr/>
            </p:nvSpPr>
            <p:spPr bwMode="auto">
              <a:xfrm>
                <a:off x="4115" y="2129"/>
                <a:ext cx="2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9" name="iṧlíḋê"/>
              <p:cNvSpPr/>
              <p:nvPr/>
            </p:nvSpPr>
            <p:spPr bwMode="auto">
              <a:xfrm>
                <a:off x="4135" y="2129"/>
                <a:ext cx="7" cy="4"/>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0" name="íṡlidê"/>
              <p:cNvSpPr/>
              <p:nvPr/>
            </p:nvSpPr>
            <p:spPr bwMode="auto">
              <a:xfrm>
                <a:off x="4135" y="2129"/>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1" name="ïṧḻiďê"/>
              <p:cNvSpPr/>
              <p:nvPr/>
            </p:nvSpPr>
            <p:spPr bwMode="auto">
              <a:xfrm>
                <a:off x="4202" y="2092"/>
                <a:ext cx="47"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2" name="îSḷîḋê"/>
              <p:cNvSpPr/>
              <p:nvPr/>
            </p:nvSpPr>
            <p:spPr bwMode="auto">
              <a:xfrm>
                <a:off x="4202" y="2092"/>
                <a:ext cx="4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3" name="îŝļiḋé"/>
              <p:cNvSpPr/>
              <p:nvPr/>
            </p:nvSpPr>
            <p:spPr bwMode="auto">
              <a:xfrm>
                <a:off x="4233" y="2092"/>
                <a:ext cx="28" cy="76"/>
              </a:xfrm>
              <a:prstGeom prst="rect">
                <a:avLst/>
              </a:prstGeom>
              <a:solidFill>
                <a:srgbClr val="F7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4" name="îṧľidé"/>
              <p:cNvSpPr/>
              <p:nvPr/>
            </p:nvSpPr>
            <p:spPr bwMode="auto">
              <a:xfrm>
                <a:off x="4233" y="2092"/>
                <a:ext cx="2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5" name="îṧļïḑe"/>
              <p:cNvSpPr/>
              <p:nvPr/>
            </p:nvSpPr>
            <p:spPr bwMode="auto">
              <a:xfrm>
                <a:off x="4166" y="2092"/>
                <a:ext cx="48"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6" name="íš1ïḋe"/>
              <p:cNvSpPr/>
              <p:nvPr/>
            </p:nvSpPr>
            <p:spPr bwMode="auto">
              <a:xfrm>
                <a:off x="4166" y="2092"/>
                <a:ext cx="4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7" name="íslîďè"/>
              <p:cNvSpPr/>
              <p:nvPr/>
            </p:nvSpPr>
            <p:spPr bwMode="auto">
              <a:xfrm>
                <a:off x="4197" y="2092"/>
                <a:ext cx="29" cy="76"/>
              </a:xfrm>
              <a:prstGeom prst="rect">
                <a:avLst/>
              </a:prstGeom>
              <a:solidFill>
                <a:srgbClr val="F7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8" name="ïṩļíḓé"/>
              <p:cNvSpPr/>
              <p:nvPr/>
            </p:nvSpPr>
            <p:spPr bwMode="auto">
              <a:xfrm>
                <a:off x="4197" y="2092"/>
                <a:ext cx="2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9" name="i$1îḑè"/>
              <p:cNvSpPr/>
              <p:nvPr/>
            </p:nvSpPr>
            <p:spPr bwMode="auto">
              <a:xfrm>
                <a:off x="4142" y="2092"/>
                <a:ext cx="36" cy="76"/>
              </a:xfrm>
              <a:prstGeom prst="rect">
                <a:avLst/>
              </a:prstGeom>
              <a:solidFill>
                <a:srgbClr val="F76C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0" name="îṧḷíḑe"/>
              <p:cNvSpPr/>
              <p:nvPr/>
            </p:nvSpPr>
            <p:spPr bwMode="auto">
              <a:xfrm>
                <a:off x="4142" y="2092"/>
                <a:ext cx="36"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1" name="íŝļíḍè"/>
              <p:cNvSpPr/>
              <p:nvPr/>
            </p:nvSpPr>
            <p:spPr bwMode="auto">
              <a:xfrm>
                <a:off x="4162" y="2092"/>
                <a:ext cx="29"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2" name="ïṧľîḓe"/>
              <p:cNvSpPr/>
              <p:nvPr/>
            </p:nvSpPr>
            <p:spPr bwMode="auto">
              <a:xfrm>
                <a:off x="4162" y="2092"/>
                <a:ext cx="2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3" name="íşḻïdé"/>
              <p:cNvSpPr/>
              <p:nvPr/>
            </p:nvSpPr>
            <p:spPr bwMode="auto">
              <a:xfrm>
                <a:off x="4142" y="2149"/>
                <a:ext cx="20" cy="3"/>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4" name="is1iḑè"/>
              <p:cNvSpPr/>
              <p:nvPr/>
            </p:nvSpPr>
            <p:spPr bwMode="auto">
              <a:xfrm>
                <a:off x="4142" y="2149"/>
                <a:ext cx="2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5" name="iṣlïḍè"/>
              <p:cNvSpPr/>
              <p:nvPr/>
            </p:nvSpPr>
            <p:spPr bwMode="auto">
              <a:xfrm>
                <a:off x="4162" y="2149"/>
                <a:ext cx="7" cy="3"/>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6" name="ísļïḋe"/>
              <p:cNvSpPr/>
              <p:nvPr/>
            </p:nvSpPr>
            <p:spPr bwMode="auto">
              <a:xfrm>
                <a:off x="4162" y="2149"/>
                <a:ext cx="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7" name="ïṩ1iḓê"/>
              <p:cNvSpPr/>
              <p:nvPr/>
            </p:nvSpPr>
            <p:spPr bwMode="auto">
              <a:xfrm>
                <a:off x="4142" y="2106"/>
                <a:ext cx="20" cy="4"/>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8" name="iṣļïḋé"/>
              <p:cNvSpPr/>
              <p:nvPr/>
            </p:nvSpPr>
            <p:spPr bwMode="auto">
              <a:xfrm>
                <a:off x="4142" y="2106"/>
                <a:ext cx="2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9" name="íṣḷiḍè"/>
              <p:cNvSpPr/>
              <p:nvPr/>
            </p:nvSpPr>
            <p:spPr bwMode="auto">
              <a:xfrm>
                <a:off x="4162" y="2106"/>
                <a:ext cx="7" cy="4"/>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0" name="i$1íḋé"/>
              <p:cNvSpPr/>
              <p:nvPr/>
            </p:nvSpPr>
            <p:spPr bwMode="auto">
              <a:xfrm>
                <a:off x="4162" y="2106"/>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1" name="ïşľïḋé"/>
              <p:cNvSpPr/>
              <p:nvPr/>
            </p:nvSpPr>
            <p:spPr bwMode="auto">
              <a:xfrm>
                <a:off x="4142" y="2129"/>
                <a:ext cx="20" cy="4"/>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2" name="îṩļîďé"/>
              <p:cNvSpPr/>
              <p:nvPr/>
            </p:nvSpPr>
            <p:spPr bwMode="auto">
              <a:xfrm>
                <a:off x="4142" y="2129"/>
                <a:ext cx="2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3" name="íṧľide"/>
              <p:cNvSpPr/>
              <p:nvPr/>
            </p:nvSpPr>
            <p:spPr bwMode="auto">
              <a:xfrm>
                <a:off x="4162" y="2129"/>
                <a:ext cx="7" cy="4"/>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4" name="îśľîḍê"/>
              <p:cNvSpPr/>
              <p:nvPr/>
            </p:nvSpPr>
            <p:spPr bwMode="auto">
              <a:xfrm>
                <a:off x="4162" y="2129"/>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5" name="ïsḷiḓe"/>
              <p:cNvSpPr/>
              <p:nvPr/>
            </p:nvSpPr>
            <p:spPr bwMode="auto">
              <a:xfrm>
                <a:off x="4228" y="2092"/>
                <a:ext cx="48"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6" name="iṣ1íḋê"/>
              <p:cNvSpPr/>
              <p:nvPr/>
            </p:nvSpPr>
            <p:spPr bwMode="auto">
              <a:xfrm>
                <a:off x="4228" y="2092"/>
                <a:ext cx="4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7" name="îsľïḋê"/>
              <p:cNvSpPr/>
              <p:nvPr/>
            </p:nvSpPr>
            <p:spPr bwMode="auto">
              <a:xfrm>
                <a:off x="4259" y="2092"/>
                <a:ext cx="29" cy="76"/>
              </a:xfrm>
              <a:prstGeom prst="rect">
                <a:avLst/>
              </a:prstGeom>
              <a:solidFill>
                <a:srgbClr val="F7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8" name="ïṧḷiḓé"/>
              <p:cNvSpPr/>
              <p:nvPr/>
            </p:nvSpPr>
            <p:spPr bwMode="auto">
              <a:xfrm>
                <a:off x="4259" y="2092"/>
                <a:ext cx="2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9" name="iSliḑe"/>
              <p:cNvSpPr/>
              <p:nvPr/>
            </p:nvSpPr>
            <p:spPr bwMode="auto">
              <a:xfrm>
                <a:off x="4253" y="2149"/>
                <a:ext cx="6" cy="3"/>
              </a:xfrm>
              <a:custGeom>
                <a:avLst/>
                <a:gdLst>
                  <a:gd name="T0" fmla="*/ 6 w 6"/>
                  <a:gd name="T1" fmla="*/ 0 h 3"/>
                  <a:gd name="T2" fmla="*/ 0 w 6"/>
                  <a:gd name="T3" fmla="*/ 0 h 3"/>
                  <a:gd name="T4" fmla="*/ 0 w 6"/>
                  <a:gd name="T5" fmla="*/ 0 h 3"/>
                  <a:gd name="T6" fmla="*/ 0 w 6"/>
                  <a:gd name="T7" fmla="*/ 3 h 3"/>
                  <a:gd name="T8" fmla="*/ 6 w 6"/>
                  <a:gd name="T9" fmla="*/ 3 h 3"/>
                  <a:gd name="T10" fmla="*/ 6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6" y="0"/>
                    </a:moveTo>
                    <a:lnTo>
                      <a:pt x="0" y="0"/>
                    </a:lnTo>
                    <a:lnTo>
                      <a:pt x="0" y="0"/>
                    </a:lnTo>
                    <a:lnTo>
                      <a:pt x="0" y="3"/>
                    </a:lnTo>
                    <a:lnTo>
                      <a:pt x="6" y="3"/>
                    </a:lnTo>
                    <a:lnTo>
                      <a:pt x="6" y="0"/>
                    </a:lnTo>
                    <a:close/>
                  </a:path>
                </a:pathLst>
              </a:custGeom>
              <a:solidFill>
                <a:srgbClr val="B354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0" name="íśļîḋe"/>
              <p:cNvSpPr/>
              <p:nvPr/>
            </p:nvSpPr>
            <p:spPr bwMode="auto">
              <a:xfrm>
                <a:off x="4253" y="2149"/>
                <a:ext cx="6" cy="3"/>
              </a:xfrm>
              <a:custGeom>
                <a:avLst/>
                <a:gdLst>
                  <a:gd name="T0" fmla="*/ 6 w 6"/>
                  <a:gd name="T1" fmla="*/ 0 h 3"/>
                  <a:gd name="T2" fmla="*/ 0 w 6"/>
                  <a:gd name="T3" fmla="*/ 0 h 3"/>
                  <a:gd name="T4" fmla="*/ 0 w 6"/>
                  <a:gd name="T5" fmla="*/ 0 h 3"/>
                  <a:gd name="T6" fmla="*/ 0 w 6"/>
                  <a:gd name="T7" fmla="*/ 3 h 3"/>
                  <a:gd name="T8" fmla="*/ 6 w 6"/>
                  <a:gd name="T9" fmla="*/ 3 h 3"/>
                  <a:gd name="T10" fmla="*/ 6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6" y="0"/>
                    </a:moveTo>
                    <a:lnTo>
                      <a:pt x="0" y="0"/>
                    </a:lnTo>
                    <a:lnTo>
                      <a:pt x="0" y="0"/>
                    </a:lnTo>
                    <a:lnTo>
                      <a:pt x="0" y="3"/>
                    </a:lnTo>
                    <a:lnTo>
                      <a:pt x="6" y="3"/>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1" name="ïṥļîḑè"/>
              <p:cNvSpPr/>
              <p:nvPr/>
            </p:nvSpPr>
            <p:spPr bwMode="auto">
              <a:xfrm>
                <a:off x="4259" y="2149"/>
                <a:ext cx="29" cy="3"/>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2" name="îSļîḑê"/>
              <p:cNvSpPr/>
              <p:nvPr/>
            </p:nvSpPr>
            <p:spPr bwMode="auto">
              <a:xfrm>
                <a:off x="4259" y="2149"/>
                <a:ext cx="2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3" name="îṧ1îḓé"/>
              <p:cNvSpPr/>
              <p:nvPr/>
            </p:nvSpPr>
            <p:spPr bwMode="auto">
              <a:xfrm>
                <a:off x="4253" y="2106"/>
                <a:ext cx="6" cy="4"/>
              </a:xfrm>
              <a:custGeom>
                <a:avLst/>
                <a:gdLst>
                  <a:gd name="T0" fmla="*/ 6 w 6"/>
                  <a:gd name="T1" fmla="*/ 0 h 4"/>
                  <a:gd name="T2" fmla="*/ 0 w 6"/>
                  <a:gd name="T3" fmla="*/ 0 h 4"/>
                  <a:gd name="T4" fmla="*/ 0 w 6"/>
                  <a:gd name="T5" fmla="*/ 0 h 4"/>
                  <a:gd name="T6" fmla="*/ 2 w 6"/>
                  <a:gd name="T7" fmla="*/ 0 h 4"/>
                  <a:gd name="T8" fmla="*/ 2 w 6"/>
                  <a:gd name="T9" fmla="*/ 4 h 4"/>
                  <a:gd name="T10" fmla="*/ 6 w 6"/>
                  <a:gd name="T11" fmla="*/ 4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0" y="0"/>
                    </a:lnTo>
                    <a:lnTo>
                      <a:pt x="0" y="0"/>
                    </a:lnTo>
                    <a:lnTo>
                      <a:pt x="2" y="0"/>
                    </a:lnTo>
                    <a:lnTo>
                      <a:pt x="2" y="4"/>
                    </a:lnTo>
                    <a:lnTo>
                      <a:pt x="6" y="4"/>
                    </a:lnTo>
                    <a:lnTo>
                      <a:pt x="6" y="0"/>
                    </a:lnTo>
                    <a:close/>
                  </a:path>
                </a:pathLst>
              </a:custGeom>
              <a:solidFill>
                <a:srgbClr val="B3544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4" name="iŝľidê"/>
              <p:cNvSpPr/>
              <p:nvPr/>
            </p:nvSpPr>
            <p:spPr bwMode="auto">
              <a:xfrm>
                <a:off x="4253" y="2106"/>
                <a:ext cx="6" cy="4"/>
              </a:xfrm>
              <a:custGeom>
                <a:avLst/>
                <a:gdLst>
                  <a:gd name="T0" fmla="*/ 6 w 6"/>
                  <a:gd name="T1" fmla="*/ 0 h 4"/>
                  <a:gd name="T2" fmla="*/ 0 w 6"/>
                  <a:gd name="T3" fmla="*/ 0 h 4"/>
                  <a:gd name="T4" fmla="*/ 0 w 6"/>
                  <a:gd name="T5" fmla="*/ 0 h 4"/>
                  <a:gd name="T6" fmla="*/ 2 w 6"/>
                  <a:gd name="T7" fmla="*/ 0 h 4"/>
                  <a:gd name="T8" fmla="*/ 2 w 6"/>
                  <a:gd name="T9" fmla="*/ 4 h 4"/>
                  <a:gd name="T10" fmla="*/ 6 w 6"/>
                  <a:gd name="T11" fmla="*/ 4 h 4"/>
                  <a:gd name="T12" fmla="*/ 6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0" y="0"/>
                    </a:lnTo>
                    <a:lnTo>
                      <a:pt x="0" y="0"/>
                    </a:lnTo>
                    <a:lnTo>
                      <a:pt x="2" y="0"/>
                    </a:lnTo>
                    <a:lnTo>
                      <a:pt x="2" y="4"/>
                    </a:lnTo>
                    <a:lnTo>
                      <a:pt x="6"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05" name="ïs1idê"/>
              <p:cNvSpPr/>
              <p:nvPr/>
            </p:nvSpPr>
            <p:spPr bwMode="auto">
              <a:xfrm>
                <a:off x="4259" y="2106"/>
                <a:ext cx="29" cy="4"/>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6" name="işḻidé"/>
              <p:cNvSpPr/>
              <p:nvPr/>
            </p:nvSpPr>
            <p:spPr bwMode="auto">
              <a:xfrm>
                <a:off x="4259" y="2106"/>
                <a:ext cx="29"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7" name="íṡlíḑé"/>
              <p:cNvSpPr/>
              <p:nvPr/>
            </p:nvSpPr>
            <p:spPr bwMode="auto">
              <a:xfrm>
                <a:off x="4253" y="2129"/>
                <a:ext cx="6" cy="4"/>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8" name="iṩľíḍé"/>
              <p:cNvSpPr/>
              <p:nvPr/>
            </p:nvSpPr>
            <p:spPr bwMode="auto">
              <a:xfrm>
                <a:off x="4253" y="2129"/>
                <a:ext cx="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9" name="ïṧļiḑè"/>
              <p:cNvSpPr/>
              <p:nvPr/>
            </p:nvSpPr>
            <p:spPr bwMode="auto">
              <a:xfrm>
                <a:off x="4259" y="2129"/>
                <a:ext cx="29" cy="4"/>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0" name="îṣļïḓè"/>
              <p:cNvSpPr/>
              <p:nvPr/>
            </p:nvSpPr>
            <p:spPr bwMode="auto">
              <a:xfrm>
                <a:off x="4259" y="2129"/>
                <a:ext cx="29"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1" name="iṡ1îḑé"/>
              <p:cNvSpPr/>
              <p:nvPr/>
            </p:nvSpPr>
            <p:spPr bwMode="auto">
              <a:xfrm>
                <a:off x="4194" y="2092"/>
                <a:ext cx="48" cy="76"/>
              </a:xfrm>
              <a:prstGeom prst="rect">
                <a:avLst/>
              </a:prstGeom>
              <a:solidFill>
                <a:srgbClr val="EC614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2" name="ïṩḷíḋè"/>
              <p:cNvSpPr/>
              <p:nvPr/>
            </p:nvSpPr>
            <p:spPr bwMode="auto">
              <a:xfrm>
                <a:off x="4194" y="2092"/>
                <a:ext cx="4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3" name="íṥlïḋé"/>
              <p:cNvSpPr/>
              <p:nvPr/>
            </p:nvSpPr>
            <p:spPr bwMode="auto">
              <a:xfrm>
                <a:off x="4225" y="2092"/>
                <a:ext cx="28" cy="76"/>
              </a:xfrm>
              <a:prstGeom prst="rect">
                <a:avLst/>
              </a:prstGeom>
              <a:solidFill>
                <a:srgbClr val="F7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4" name="íṩḷíḋè"/>
              <p:cNvSpPr/>
              <p:nvPr/>
            </p:nvSpPr>
            <p:spPr bwMode="auto">
              <a:xfrm>
                <a:off x="4225" y="2092"/>
                <a:ext cx="2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5" name="ísľíḑè"/>
              <p:cNvSpPr/>
              <p:nvPr/>
            </p:nvSpPr>
            <p:spPr bwMode="auto">
              <a:xfrm>
                <a:off x="4218" y="2149"/>
                <a:ext cx="7" cy="3"/>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6" name="iṩļïḋe"/>
              <p:cNvSpPr/>
              <p:nvPr/>
            </p:nvSpPr>
            <p:spPr bwMode="auto">
              <a:xfrm>
                <a:off x="4218" y="2149"/>
                <a:ext cx="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7" name="îṩḻïḍê"/>
              <p:cNvSpPr/>
              <p:nvPr/>
            </p:nvSpPr>
            <p:spPr bwMode="auto">
              <a:xfrm>
                <a:off x="4225" y="2149"/>
                <a:ext cx="28" cy="3"/>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8" name="iṩļiḓê"/>
              <p:cNvSpPr/>
              <p:nvPr/>
            </p:nvSpPr>
            <p:spPr bwMode="auto">
              <a:xfrm>
                <a:off x="4225" y="2149"/>
                <a:ext cx="28"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9" name="íšľïḍè"/>
              <p:cNvSpPr/>
              <p:nvPr/>
            </p:nvSpPr>
            <p:spPr bwMode="auto">
              <a:xfrm>
                <a:off x="4253" y="2110"/>
                <a:ext cx="2" cy="1"/>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0" name="îš1îdè"/>
              <p:cNvSpPr/>
              <p:nvPr/>
            </p:nvSpPr>
            <p:spPr bwMode="auto">
              <a:xfrm>
                <a:off x="4253" y="2110"/>
                <a:ext cx="2"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1" name="iṥḻíḍê"/>
              <p:cNvSpPr/>
              <p:nvPr/>
            </p:nvSpPr>
            <p:spPr bwMode="auto">
              <a:xfrm>
                <a:off x="4253" y="2106"/>
                <a:ext cx="2" cy="4"/>
              </a:xfrm>
              <a:prstGeom prst="rect">
                <a:avLst/>
              </a:prstGeom>
              <a:solidFill>
                <a:srgbClr val="88493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2" name="ïṥliḋé"/>
              <p:cNvSpPr/>
              <p:nvPr/>
            </p:nvSpPr>
            <p:spPr bwMode="auto">
              <a:xfrm>
                <a:off x="4253" y="2106"/>
                <a:ext cx="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3" name="îṩ1ïḍê"/>
              <p:cNvSpPr/>
              <p:nvPr/>
            </p:nvSpPr>
            <p:spPr bwMode="auto">
              <a:xfrm>
                <a:off x="4218" y="2106"/>
                <a:ext cx="7" cy="4"/>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4" name="îśľíḋé"/>
              <p:cNvSpPr/>
              <p:nvPr/>
            </p:nvSpPr>
            <p:spPr bwMode="auto">
              <a:xfrm>
                <a:off x="4218" y="2106"/>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5" name="ï$1idè"/>
              <p:cNvSpPr/>
              <p:nvPr/>
            </p:nvSpPr>
            <p:spPr bwMode="auto">
              <a:xfrm>
                <a:off x="4225" y="2106"/>
                <a:ext cx="28" cy="4"/>
              </a:xfrm>
              <a:custGeom>
                <a:avLst/>
                <a:gdLst>
                  <a:gd name="T0" fmla="*/ 28 w 28"/>
                  <a:gd name="T1" fmla="*/ 0 h 4"/>
                  <a:gd name="T2" fmla="*/ 0 w 28"/>
                  <a:gd name="T3" fmla="*/ 0 h 4"/>
                  <a:gd name="T4" fmla="*/ 0 w 28"/>
                  <a:gd name="T5" fmla="*/ 4 h 4"/>
                  <a:gd name="T6" fmla="*/ 28 w 28"/>
                  <a:gd name="T7" fmla="*/ 4 h 4"/>
                  <a:gd name="T8" fmla="*/ 28 w 28"/>
                  <a:gd name="T9" fmla="*/ 4 h 4"/>
                  <a:gd name="T10" fmla="*/ 28 w 28"/>
                  <a:gd name="T11" fmla="*/ 0 h 4"/>
                </a:gdLst>
                <a:ahLst/>
                <a:cxnLst>
                  <a:cxn ang="0">
                    <a:pos x="T0" y="T1"/>
                  </a:cxn>
                  <a:cxn ang="0">
                    <a:pos x="T2" y="T3"/>
                  </a:cxn>
                  <a:cxn ang="0">
                    <a:pos x="T4" y="T5"/>
                  </a:cxn>
                  <a:cxn ang="0">
                    <a:pos x="T6" y="T7"/>
                  </a:cxn>
                  <a:cxn ang="0">
                    <a:pos x="T8" y="T9"/>
                  </a:cxn>
                  <a:cxn ang="0">
                    <a:pos x="T10" y="T11"/>
                  </a:cxn>
                </a:cxnLst>
                <a:rect l="0" t="0" r="r" b="b"/>
                <a:pathLst>
                  <a:path w="28" h="4">
                    <a:moveTo>
                      <a:pt x="28" y="0"/>
                    </a:moveTo>
                    <a:lnTo>
                      <a:pt x="0" y="0"/>
                    </a:lnTo>
                    <a:lnTo>
                      <a:pt x="0" y="4"/>
                    </a:lnTo>
                    <a:lnTo>
                      <a:pt x="28" y="4"/>
                    </a:lnTo>
                    <a:lnTo>
                      <a:pt x="28" y="4"/>
                    </a:lnTo>
                    <a:lnTo>
                      <a:pt x="28" y="0"/>
                    </a:lnTo>
                    <a:close/>
                  </a:path>
                </a:pathLst>
              </a:custGeom>
              <a:solidFill>
                <a:srgbClr val="BC6C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6" name="ïšlîḓê"/>
              <p:cNvSpPr/>
              <p:nvPr/>
            </p:nvSpPr>
            <p:spPr bwMode="auto">
              <a:xfrm>
                <a:off x="4225" y="2106"/>
                <a:ext cx="28" cy="4"/>
              </a:xfrm>
              <a:custGeom>
                <a:avLst/>
                <a:gdLst>
                  <a:gd name="T0" fmla="*/ 28 w 28"/>
                  <a:gd name="T1" fmla="*/ 0 h 4"/>
                  <a:gd name="T2" fmla="*/ 0 w 28"/>
                  <a:gd name="T3" fmla="*/ 0 h 4"/>
                  <a:gd name="T4" fmla="*/ 0 w 28"/>
                  <a:gd name="T5" fmla="*/ 4 h 4"/>
                  <a:gd name="T6" fmla="*/ 28 w 28"/>
                  <a:gd name="T7" fmla="*/ 4 h 4"/>
                  <a:gd name="T8" fmla="*/ 28 w 28"/>
                  <a:gd name="T9" fmla="*/ 4 h 4"/>
                  <a:gd name="T10" fmla="*/ 28 w 28"/>
                  <a:gd name="T11" fmla="*/ 0 h 4"/>
                </a:gdLst>
                <a:ahLst/>
                <a:cxnLst>
                  <a:cxn ang="0">
                    <a:pos x="T0" y="T1"/>
                  </a:cxn>
                  <a:cxn ang="0">
                    <a:pos x="T2" y="T3"/>
                  </a:cxn>
                  <a:cxn ang="0">
                    <a:pos x="T4" y="T5"/>
                  </a:cxn>
                  <a:cxn ang="0">
                    <a:pos x="T6" y="T7"/>
                  </a:cxn>
                  <a:cxn ang="0">
                    <a:pos x="T8" y="T9"/>
                  </a:cxn>
                  <a:cxn ang="0">
                    <a:pos x="T10" y="T11"/>
                  </a:cxn>
                </a:cxnLst>
                <a:rect l="0" t="0" r="r" b="b"/>
                <a:pathLst>
                  <a:path w="28" h="4">
                    <a:moveTo>
                      <a:pt x="28" y="0"/>
                    </a:moveTo>
                    <a:lnTo>
                      <a:pt x="0" y="0"/>
                    </a:lnTo>
                    <a:lnTo>
                      <a:pt x="0" y="4"/>
                    </a:lnTo>
                    <a:lnTo>
                      <a:pt x="28" y="4"/>
                    </a:lnTo>
                    <a:lnTo>
                      <a:pt x="28" y="4"/>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27" name="iŝ1îḋe"/>
              <p:cNvSpPr/>
              <p:nvPr/>
            </p:nvSpPr>
            <p:spPr bwMode="auto">
              <a:xfrm>
                <a:off x="4218" y="2129"/>
                <a:ext cx="7" cy="4"/>
              </a:xfrm>
              <a:prstGeom prst="rect">
                <a:avLst/>
              </a:prstGeom>
              <a:solidFill>
                <a:srgbClr val="B3544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8" name="î$ļîḋê"/>
              <p:cNvSpPr/>
              <p:nvPr/>
            </p:nvSpPr>
            <p:spPr bwMode="auto">
              <a:xfrm>
                <a:off x="4218" y="2129"/>
                <a:ext cx="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9" name="íšļídê"/>
              <p:cNvSpPr/>
              <p:nvPr/>
            </p:nvSpPr>
            <p:spPr bwMode="auto">
              <a:xfrm>
                <a:off x="4225" y="2129"/>
                <a:ext cx="28" cy="4"/>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0" name="ïŝľiḋe"/>
              <p:cNvSpPr/>
              <p:nvPr/>
            </p:nvSpPr>
            <p:spPr bwMode="auto">
              <a:xfrm>
                <a:off x="4225" y="2129"/>
                <a:ext cx="28"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1" name="ïṣľïdè"/>
              <p:cNvSpPr/>
              <p:nvPr/>
            </p:nvSpPr>
            <p:spPr bwMode="auto">
              <a:xfrm>
                <a:off x="4169" y="2092"/>
                <a:ext cx="37" cy="76"/>
              </a:xfrm>
              <a:prstGeom prst="rect">
                <a:avLst/>
              </a:prstGeom>
              <a:solidFill>
                <a:srgbClr val="F76C4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2" name="í$ḷiḓé"/>
              <p:cNvSpPr/>
              <p:nvPr/>
            </p:nvSpPr>
            <p:spPr bwMode="auto">
              <a:xfrm>
                <a:off x="4169" y="2092"/>
                <a:ext cx="37"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3" name="îşḻíḓê"/>
              <p:cNvSpPr/>
              <p:nvPr/>
            </p:nvSpPr>
            <p:spPr bwMode="auto">
              <a:xfrm>
                <a:off x="4189" y="2092"/>
                <a:ext cx="29" cy="76"/>
              </a:xfrm>
              <a:prstGeom prst="rect">
                <a:avLst/>
              </a:prstGeom>
              <a:solidFill>
                <a:srgbClr val="F77D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4" name="iś1iďe"/>
              <p:cNvSpPr/>
              <p:nvPr/>
            </p:nvSpPr>
            <p:spPr bwMode="auto">
              <a:xfrm>
                <a:off x="4189" y="2092"/>
                <a:ext cx="29"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5" name="ïṣḷíḑe"/>
              <p:cNvSpPr/>
              <p:nvPr/>
            </p:nvSpPr>
            <p:spPr bwMode="auto">
              <a:xfrm>
                <a:off x="4169" y="2149"/>
                <a:ext cx="20" cy="3"/>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6" name="îšľïďé"/>
              <p:cNvSpPr/>
              <p:nvPr/>
            </p:nvSpPr>
            <p:spPr bwMode="auto">
              <a:xfrm>
                <a:off x="4169" y="2149"/>
                <a:ext cx="2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7" name="îšlíḋê"/>
              <p:cNvSpPr/>
              <p:nvPr/>
            </p:nvSpPr>
            <p:spPr bwMode="auto">
              <a:xfrm>
                <a:off x="4189" y="2149"/>
                <a:ext cx="29" cy="3"/>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8" name="iS1ïḓe"/>
              <p:cNvSpPr/>
              <p:nvPr/>
            </p:nvSpPr>
            <p:spPr bwMode="auto">
              <a:xfrm>
                <a:off x="4189" y="2149"/>
                <a:ext cx="2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9" name="ïŝḻíḋe"/>
              <p:cNvSpPr/>
              <p:nvPr/>
            </p:nvSpPr>
            <p:spPr bwMode="auto">
              <a:xfrm>
                <a:off x="4169" y="2106"/>
                <a:ext cx="20" cy="4"/>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0" name="iṧḷiďè"/>
              <p:cNvSpPr/>
              <p:nvPr/>
            </p:nvSpPr>
            <p:spPr bwMode="auto">
              <a:xfrm>
                <a:off x="4169" y="2106"/>
                <a:ext cx="2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1" name="îşḷîḓê"/>
              <p:cNvSpPr/>
              <p:nvPr/>
            </p:nvSpPr>
            <p:spPr bwMode="auto">
              <a:xfrm>
                <a:off x="4189" y="2106"/>
                <a:ext cx="29" cy="4"/>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2" name="íṧ1íḑê"/>
              <p:cNvSpPr/>
              <p:nvPr/>
            </p:nvSpPr>
            <p:spPr bwMode="auto">
              <a:xfrm>
                <a:off x="4189" y="2106"/>
                <a:ext cx="29"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3" name="ïŝ1iḓê"/>
              <p:cNvSpPr/>
              <p:nvPr/>
            </p:nvSpPr>
            <p:spPr bwMode="auto">
              <a:xfrm>
                <a:off x="4169" y="2129"/>
                <a:ext cx="20" cy="4"/>
              </a:xfrm>
              <a:prstGeom prst="rect">
                <a:avLst/>
              </a:prstGeom>
              <a:solidFill>
                <a:srgbClr val="BC5E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4" name="iSḻïḑê"/>
              <p:cNvSpPr/>
              <p:nvPr/>
            </p:nvSpPr>
            <p:spPr bwMode="auto">
              <a:xfrm>
                <a:off x="4169" y="2129"/>
                <a:ext cx="2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5" name="isļíḓe"/>
              <p:cNvSpPr/>
              <p:nvPr/>
            </p:nvSpPr>
            <p:spPr bwMode="auto">
              <a:xfrm>
                <a:off x="4189" y="2129"/>
                <a:ext cx="29" cy="4"/>
              </a:xfrm>
              <a:prstGeom prst="rect">
                <a:avLst/>
              </a:prstGeom>
              <a:solidFill>
                <a:srgbClr val="BC6C5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6" name="ïṥḻïḓè"/>
              <p:cNvSpPr/>
              <p:nvPr/>
            </p:nvSpPr>
            <p:spPr bwMode="auto">
              <a:xfrm>
                <a:off x="4189" y="2129"/>
                <a:ext cx="29"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7" name="íṥlíḑê"/>
              <p:cNvSpPr/>
              <p:nvPr/>
            </p:nvSpPr>
            <p:spPr bwMode="auto">
              <a:xfrm>
                <a:off x="4110" y="2166"/>
                <a:ext cx="185" cy="9"/>
              </a:xfrm>
              <a:prstGeom prst="rect">
                <a:avLst/>
              </a:prstGeom>
              <a:solidFill>
                <a:srgbClr val="F4DA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8" name="ïṣliḑè"/>
              <p:cNvSpPr/>
              <p:nvPr/>
            </p:nvSpPr>
            <p:spPr bwMode="auto">
              <a:xfrm>
                <a:off x="4110" y="2166"/>
                <a:ext cx="75" cy="9"/>
              </a:xfrm>
              <a:prstGeom prst="rect">
                <a:avLst/>
              </a:prstGeom>
              <a:solidFill>
                <a:srgbClr val="E4C4A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9" name="ïSḻïdê"/>
              <p:cNvSpPr/>
              <p:nvPr/>
            </p:nvSpPr>
            <p:spPr bwMode="auto">
              <a:xfrm>
                <a:off x="4170" y="2080"/>
                <a:ext cx="43" cy="96"/>
              </a:xfrm>
              <a:custGeom>
                <a:avLst/>
                <a:gdLst>
                  <a:gd name="T0" fmla="*/ 38 w 38"/>
                  <a:gd name="T1" fmla="*/ 87 h 87"/>
                  <a:gd name="T2" fmla="*/ 33 w 38"/>
                  <a:gd name="T3" fmla="*/ 87 h 87"/>
                  <a:gd name="T4" fmla="*/ 33 w 38"/>
                  <a:gd name="T5" fmla="*/ 78 h 87"/>
                  <a:gd name="T6" fmla="*/ 28 w 38"/>
                  <a:gd name="T7" fmla="*/ 6 h 87"/>
                  <a:gd name="T8" fmla="*/ 9 w 38"/>
                  <a:gd name="T9" fmla="*/ 12 h 87"/>
                  <a:gd name="T10" fmla="*/ 4 w 38"/>
                  <a:gd name="T11" fmla="*/ 78 h 87"/>
                  <a:gd name="T12" fmla="*/ 4 w 38"/>
                  <a:gd name="T13" fmla="*/ 87 h 87"/>
                  <a:gd name="T14" fmla="*/ 0 w 38"/>
                  <a:gd name="T15" fmla="*/ 87 h 87"/>
                  <a:gd name="T16" fmla="*/ 0 w 38"/>
                  <a:gd name="T17" fmla="*/ 78 h 87"/>
                  <a:gd name="T18" fmla="*/ 4 w 38"/>
                  <a:gd name="T19" fmla="*/ 10 h 87"/>
                  <a:gd name="T20" fmla="*/ 6 w 38"/>
                  <a:gd name="T21" fmla="*/ 8 h 87"/>
                  <a:gd name="T22" fmla="*/ 30 w 38"/>
                  <a:gd name="T23" fmla="*/ 1 h 87"/>
                  <a:gd name="T24" fmla="*/ 32 w 38"/>
                  <a:gd name="T25" fmla="*/ 1 h 87"/>
                  <a:gd name="T26" fmla="*/ 33 w 38"/>
                  <a:gd name="T27" fmla="*/ 3 h 87"/>
                  <a:gd name="T28" fmla="*/ 33 w 38"/>
                  <a:gd name="T29" fmla="*/ 10 h 87"/>
                  <a:gd name="T30" fmla="*/ 38 w 38"/>
                  <a:gd name="T31" fmla="*/ 77 h 87"/>
                  <a:gd name="T32" fmla="*/ 38 w 38"/>
                  <a:gd name="T3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87">
                    <a:moveTo>
                      <a:pt x="38" y="87"/>
                    </a:moveTo>
                    <a:cubicBezTo>
                      <a:pt x="33" y="87"/>
                      <a:pt x="33" y="87"/>
                      <a:pt x="33" y="87"/>
                    </a:cubicBezTo>
                    <a:cubicBezTo>
                      <a:pt x="33" y="78"/>
                      <a:pt x="33" y="78"/>
                      <a:pt x="33" y="78"/>
                    </a:cubicBezTo>
                    <a:cubicBezTo>
                      <a:pt x="28" y="6"/>
                      <a:pt x="28" y="6"/>
                      <a:pt x="28" y="6"/>
                    </a:cubicBezTo>
                    <a:cubicBezTo>
                      <a:pt x="9" y="12"/>
                      <a:pt x="9" y="12"/>
                      <a:pt x="9" y="12"/>
                    </a:cubicBezTo>
                    <a:cubicBezTo>
                      <a:pt x="4" y="78"/>
                      <a:pt x="4" y="78"/>
                      <a:pt x="4" y="78"/>
                    </a:cubicBezTo>
                    <a:cubicBezTo>
                      <a:pt x="4" y="87"/>
                      <a:pt x="4" y="87"/>
                      <a:pt x="4" y="87"/>
                    </a:cubicBezTo>
                    <a:cubicBezTo>
                      <a:pt x="0" y="87"/>
                      <a:pt x="0" y="87"/>
                      <a:pt x="0" y="87"/>
                    </a:cubicBezTo>
                    <a:cubicBezTo>
                      <a:pt x="0" y="78"/>
                      <a:pt x="0" y="78"/>
                      <a:pt x="0" y="78"/>
                    </a:cubicBezTo>
                    <a:cubicBezTo>
                      <a:pt x="4" y="10"/>
                      <a:pt x="4" y="10"/>
                      <a:pt x="4" y="10"/>
                    </a:cubicBezTo>
                    <a:cubicBezTo>
                      <a:pt x="4" y="9"/>
                      <a:pt x="5" y="9"/>
                      <a:pt x="6" y="8"/>
                    </a:cubicBezTo>
                    <a:cubicBezTo>
                      <a:pt x="30" y="1"/>
                      <a:pt x="30" y="1"/>
                      <a:pt x="30" y="1"/>
                    </a:cubicBezTo>
                    <a:cubicBezTo>
                      <a:pt x="30" y="0"/>
                      <a:pt x="31" y="0"/>
                      <a:pt x="32" y="1"/>
                    </a:cubicBezTo>
                    <a:cubicBezTo>
                      <a:pt x="32" y="1"/>
                      <a:pt x="33" y="2"/>
                      <a:pt x="33" y="3"/>
                    </a:cubicBezTo>
                    <a:cubicBezTo>
                      <a:pt x="33" y="10"/>
                      <a:pt x="33" y="10"/>
                      <a:pt x="33" y="10"/>
                    </a:cubicBezTo>
                    <a:cubicBezTo>
                      <a:pt x="38" y="77"/>
                      <a:pt x="38" y="77"/>
                      <a:pt x="38" y="77"/>
                    </a:cubicBezTo>
                    <a:lnTo>
                      <a:pt x="38" y="87"/>
                    </a:lnTo>
                    <a:close/>
                  </a:path>
                </a:pathLst>
              </a:custGeom>
              <a:solidFill>
                <a:srgbClr val="F4DA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0" name="îŝľïḓé"/>
              <p:cNvSpPr/>
              <p:nvPr/>
            </p:nvSpPr>
            <p:spPr bwMode="auto">
              <a:xfrm>
                <a:off x="4116" y="2080"/>
                <a:ext cx="163" cy="96"/>
              </a:xfrm>
              <a:custGeom>
                <a:avLst/>
                <a:gdLst>
                  <a:gd name="T0" fmla="*/ 147 w 147"/>
                  <a:gd name="T1" fmla="*/ 87 h 87"/>
                  <a:gd name="T2" fmla="*/ 142 w 147"/>
                  <a:gd name="T3" fmla="*/ 87 h 87"/>
                  <a:gd name="T4" fmla="*/ 142 w 147"/>
                  <a:gd name="T5" fmla="*/ 78 h 87"/>
                  <a:gd name="T6" fmla="*/ 138 w 147"/>
                  <a:gd name="T7" fmla="*/ 13 h 87"/>
                  <a:gd name="T8" fmla="*/ 79 w 147"/>
                  <a:gd name="T9" fmla="*/ 5 h 87"/>
                  <a:gd name="T10" fmla="*/ 9 w 147"/>
                  <a:gd name="T11" fmla="*/ 13 h 87"/>
                  <a:gd name="T12" fmla="*/ 5 w 147"/>
                  <a:gd name="T13" fmla="*/ 78 h 87"/>
                  <a:gd name="T14" fmla="*/ 5 w 147"/>
                  <a:gd name="T15" fmla="*/ 87 h 87"/>
                  <a:gd name="T16" fmla="*/ 0 w 147"/>
                  <a:gd name="T17" fmla="*/ 87 h 87"/>
                  <a:gd name="T18" fmla="*/ 0 w 147"/>
                  <a:gd name="T19" fmla="*/ 78 h 87"/>
                  <a:gd name="T20" fmla="*/ 4 w 147"/>
                  <a:gd name="T21" fmla="*/ 10 h 87"/>
                  <a:gd name="T22" fmla="*/ 7 w 147"/>
                  <a:gd name="T23" fmla="*/ 8 h 87"/>
                  <a:gd name="T24" fmla="*/ 79 w 147"/>
                  <a:gd name="T25" fmla="*/ 0 h 87"/>
                  <a:gd name="T26" fmla="*/ 80 w 147"/>
                  <a:gd name="T27" fmla="*/ 0 h 87"/>
                  <a:gd name="T28" fmla="*/ 140 w 147"/>
                  <a:gd name="T29" fmla="*/ 8 h 87"/>
                  <a:gd name="T30" fmla="*/ 142 w 147"/>
                  <a:gd name="T31" fmla="*/ 10 h 87"/>
                  <a:gd name="T32" fmla="*/ 147 w 147"/>
                  <a:gd name="T33" fmla="*/ 77 h 87"/>
                  <a:gd name="T34" fmla="*/ 147 w 147"/>
                  <a:gd name="T3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87">
                    <a:moveTo>
                      <a:pt x="147" y="87"/>
                    </a:moveTo>
                    <a:cubicBezTo>
                      <a:pt x="142" y="87"/>
                      <a:pt x="142" y="87"/>
                      <a:pt x="142" y="87"/>
                    </a:cubicBezTo>
                    <a:cubicBezTo>
                      <a:pt x="142" y="78"/>
                      <a:pt x="142" y="78"/>
                      <a:pt x="142" y="78"/>
                    </a:cubicBezTo>
                    <a:cubicBezTo>
                      <a:pt x="138" y="13"/>
                      <a:pt x="138" y="13"/>
                      <a:pt x="138" y="13"/>
                    </a:cubicBezTo>
                    <a:cubicBezTo>
                      <a:pt x="79" y="5"/>
                      <a:pt x="79" y="5"/>
                      <a:pt x="79" y="5"/>
                    </a:cubicBezTo>
                    <a:cubicBezTo>
                      <a:pt x="9" y="13"/>
                      <a:pt x="9" y="13"/>
                      <a:pt x="9" y="13"/>
                    </a:cubicBezTo>
                    <a:cubicBezTo>
                      <a:pt x="5" y="78"/>
                      <a:pt x="5" y="78"/>
                      <a:pt x="5" y="78"/>
                    </a:cubicBezTo>
                    <a:cubicBezTo>
                      <a:pt x="5" y="87"/>
                      <a:pt x="5" y="87"/>
                      <a:pt x="5" y="87"/>
                    </a:cubicBezTo>
                    <a:cubicBezTo>
                      <a:pt x="0" y="87"/>
                      <a:pt x="0" y="87"/>
                      <a:pt x="0" y="87"/>
                    </a:cubicBezTo>
                    <a:cubicBezTo>
                      <a:pt x="0" y="78"/>
                      <a:pt x="0" y="78"/>
                      <a:pt x="0" y="78"/>
                    </a:cubicBezTo>
                    <a:cubicBezTo>
                      <a:pt x="4" y="10"/>
                      <a:pt x="4" y="10"/>
                      <a:pt x="4" y="10"/>
                    </a:cubicBezTo>
                    <a:cubicBezTo>
                      <a:pt x="5" y="9"/>
                      <a:pt x="5" y="8"/>
                      <a:pt x="7" y="8"/>
                    </a:cubicBezTo>
                    <a:cubicBezTo>
                      <a:pt x="79" y="0"/>
                      <a:pt x="79" y="0"/>
                      <a:pt x="79" y="0"/>
                    </a:cubicBezTo>
                    <a:cubicBezTo>
                      <a:pt x="80" y="0"/>
                      <a:pt x="80" y="0"/>
                      <a:pt x="80" y="0"/>
                    </a:cubicBezTo>
                    <a:cubicBezTo>
                      <a:pt x="140" y="8"/>
                      <a:pt x="140" y="8"/>
                      <a:pt x="140" y="8"/>
                    </a:cubicBezTo>
                    <a:cubicBezTo>
                      <a:pt x="141" y="8"/>
                      <a:pt x="142" y="9"/>
                      <a:pt x="142" y="10"/>
                    </a:cubicBezTo>
                    <a:cubicBezTo>
                      <a:pt x="147" y="77"/>
                      <a:pt x="147" y="77"/>
                      <a:pt x="147" y="77"/>
                    </a:cubicBezTo>
                    <a:lnTo>
                      <a:pt x="147" y="87"/>
                    </a:lnTo>
                    <a:close/>
                  </a:path>
                </a:pathLst>
              </a:custGeom>
              <a:solidFill>
                <a:srgbClr val="F4DA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1" name="išḻïḍe"/>
              <p:cNvSpPr/>
              <p:nvPr/>
            </p:nvSpPr>
            <p:spPr bwMode="auto">
              <a:xfrm>
                <a:off x="4184" y="1041"/>
                <a:ext cx="17" cy="992"/>
              </a:xfrm>
              <a:custGeom>
                <a:avLst/>
                <a:gdLst>
                  <a:gd name="T0" fmla="*/ 12 w 17"/>
                  <a:gd name="T1" fmla="*/ 992 h 992"/>
                  <a:gd name="T2" fmla="*/ 0 w 17"/>
                  <a:gd name="T3" fmla="*/ 0 h 992"/>
                  <a:gd name="T4" fmla="*/ 5 w 17"/>
                  <a:gd name="T5" fmla="*/ 0 h 992"/>
                  <a:gd name="T6" fmla="*/ 17 w 17"/>
                  <a:gd name="T7" fmla="*/ 992 h 992"/>
                  <a:gd name="T8" fmla="*/ 12 w 17"/>
                  <a:gd name="T9" fmla="*/ 992 h 992"/>
                </a:gdLst>
                <a:ahLst/>
                <a:cxnLst>
                  <a:cxn ang="0">
                    <a:pos x="T0" y="T1"/>
                  </a:cxn>
                  <a:cxn ang="0">
                    <a:pos x="T2" y="T3"/>
                  </a:cxn>
                  <a:cxn ang="0">
                    <a:pos x="T4" y="T5"/>
                  </a:cxn>
                  <a:cxn ang="0">
                    <a:pos x="T6" y="T7"/>
                  </a:cxn>
                  <a:cxn ang="0">
                    <a:pos x="T8" y="T9"/>
                  </a:cxn>
                </a:cxnLst>
                <a:rect l="0" t="0" r="r" b="b"/>
                <a:pathLst>
                  <a:path w="17" h="992">
                    <a:moveTo>
                      <a:pt x="12" y="992"/>
                    </a:moveTo>
                    <a:lnTo>
                      <a:pt x="0" y="0"/>
                    </a:lnTo>
                    <a:lnTo>
                      <a:pt x="5" y="0"/>
                    </a:lnTo>
                    <a:lnTo>
                      <a:pt x="17" y="992"/>
                    </a:lnTo>
                    <a:lnTo>
                      <a:pt x="12" y="992"/>
                    </a:lnTo>
                    <a:close/>
                  </a:path>
                </a:pathLst>
              </a:custGeom>
              <a:solidFill>
                <a:srgbClr val="9393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2" name="ïSḻîḓè"/>
              <p:cNvSpPr/>
              <p:nvPr/>
            </p:nvSpPr>
            <p:spPr bwMode="auto">
              <a:xfrm>
                <a:off x="4209" y="1041"/>
                <a:ext cx="17" cy="993"/>
              </a:xfrm>
              <a:custGeom>
                <a:avLst/>
                <a:gdLst>
                  <a:gd name="T0" fmla="*/ 6 w 17"/>
                  <a:gd name="T1" fmla="*/ 993 h 993"/>
                  <a:gd name="T2" fmla="*/ 0 w 17"/>
                  <a:gd name="T3" fmla="*/ 993 h 993"/>
                  <a:gd name="T4" fmla="*/ 13 w 17"/>
                  <a:gd name="T5" fmla="*/ 0 h 993"/>
                  <a:gd name="T6" fmla="*/ 17 w 17"/>
                  <a:gd name="T7" fmla="*/ 0 h 993"/>
                  <a:gd name="T8" fmla="*/ 6 w 17"/>
                  <a:gd name="T9" fmla="*/ 993 h 993"/>
                </a:gdLst>
                <a:ahLst/>
                <a:cxnLst>
                  <a:cxn ang="0">
                    <a:pos x="T0" y="T1"/>
                  </a:cxn>
                  <a:cxn ang="0">
                    <a:pos x="T2" y="T3"/>
                  </a:cxn>
                  <a:cxn ang="0">
                    <a:pos x="T4" y="T5"/>
                  </a:cxn>
                  <a:cxn ang="0">
                    <a:pos x="T6" y="T7"/>
                  </a:cxn>
                  <a:cxn ang="0">
                    <a:pos x="T8" y="T9"/>
                  </a:cxn>
                </a:cxnLst>
                <a:rect l="0" t="0" r="r" b="b"/>
                <a:pathLst>
                  <a:path w="17" h="993">
                    <a:moveTo>
                      <a:pt x="6" y="993"/>
                    </a:moveTo>
                    <a:lnTo>
                      <a:pt x="0" y="993"/>
                    </a:lnTo>
                    <a:lnTo>
                      <a:pt x="13" y="0"/>
                    </a:lnTo>
                    <a:lnTo>
                      <a:pt x="17" y="0"/>
                    </a:lnTo>
                    <a:lnTo>
                      <a:pt x="6" y="993"/>
                    </a:lnTo>
                    <a:close/>
                  </a:path>
                </a:pathLst>
              </a:custGeom>
              <a:solidFill>
                <a:srgbClr val="9393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3" name="îṧľiḓê"/>
              <p:cNvSpPr/>
              <p:nvPr/>
            </p:nvSpPr>
            <p:spPr bwMode="auto">
              <a:xfrm>
                <a:off x="4196" y="2005"/>
                <a:ext cx="19" cy="19"/>
              </a:xfrm>
              <a:prstGeom prst="ellipse">
                <a:avLst/>
              </a:prstGeom>
              <a:solidFill>
                <a:srgbClr val="979D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4" name="îšļiḍé"/>
              <p:cNvSpPr/>
              <p:nvPr/>
            </p:nvSpPr>
            <p:spPr bwMode="auto">
              <a:xfrm>
                <a:off x="4202" y="2012"/>
                <a:ext cx="6" cy="6"/>
              </a:xfrm>
              <a:prstGeom prst="ellipse">
                <a:avLst/>
              </a:prstGeom>
              <a:solidFill>
                <a:srgbClr val="5B575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5" name="isľiḋe"/>
              <p:cNvSpPr/>
              <p:nvPr/>
            </p:nvSpPr>
            <p:spPr bwMode="auto">
              <a:xfrm>
                <a:off x="4193" y="2051"/>
                <a:ext cx="24" cy="32"/>
              </a:xfrm>
              <a:custGeom>
                <a:avLst/>
                <a:gdLst>
                  <a:gd name="T0" fmla="*/ 4 w 22"/>
                  <a:gd name="T1" fmla="*/ 11 h 29"/>
                  <a:gd name="T2" fmla="*/ 4 w 22"/>
                  <a:gd name="T3" fmla="*/ 11 h 29"/>
                  <a:gd name="T4" fmla="*/ 4 w 22"/>
                  <a:gd name="T5" fmla="*/ 11 h 29"/>
                  <a:gd name="T6" fmla="*/ 5 w 22"/>
                  <a:gd name="T7" fmla="*/ 10 h 29"/>
                  <a:gd name="T8" fmla="*/ 9 w 22"/>
                  <a:gd name="T9" fmla="*/ 6 h 29"/>
                  <a:gd name="T10" fmla="*/ 9 w 22"/>
                  <a:gd name="T11" fmla="*/ 0 h 29"/>
                  <a:gd name="T12" fmla="*/ 16 w 22"/>
                  <a:gd name="T13" fmla="*/ 0 h 29"/>
                  <a:gd name="T14" fmla="*/ 16 w 22"/>
                  <a:gd name="T15" fmla="*/ 6 h 29"/>
                  <a:gd name="T16" fmla="*/ 16 w 22"/>
                  <a:gd name="T17" fmla="*/ 6 h 29"/>
                  <a:gd name="T18" fmla="*/ 13 w 22"/>
                  <a:gd name="T19" fmla="*/ 12 h 29"/>
                  <a:gd name="T20" fmla="*/ 9 w 22"/>
                  <a:gd name="T21" fmla="*/ 19 h 29"/>
                  <a:gd name="T22" fmla="*/ 12 w 22"/>
                  <a:gd name="T23" fmla="*/ 23 h 29"/>
                  <a:gd name="T24" fmla="*/ 16 w 22"/>
                  <a:gd name="T25" fmla="*/ 19 h 29"/>
                  <a:gd name="T26" fmla="*/ 20 w 22"/>
                  <a:gd name="T27" fmla="*/ 13 h 29"/>
                  <a:gd name="T28" fmla="*/ 21 w 22"/>
                  <a:gd name="T29" fmla="*/ 14 h 29"/>
                  <a:gd name="T30" fmla="*/ 20 w 22"/>
                  <a:gd name="T31" fmla="*/ 19 h 29"/>
                  <a:gd name="T32" fmla="*/ 20 w 22"/>
                  <a:gd name="T33" fmla="*/ 19 h 29"/>
                  <a:gd name="T34" fmla="*/ 20 w 22"/>
                  <a:gd name="T35" fmla="*/ 19 h 29"/>
                  <a:gd name="T36" fmla="*/ 10 w 22"/>
                  <a:gd name="T37" fmla="*/ 29 h 29"/>
                  <a:gd name="T38" fmla="*/ 0 w 22"/>
                  <a:gd name="T39" fmla="*/ 19 h 29"/>
                  <a:gd name="T40" fmla="*/ 4 w 22"/>
                  <a:gd name="T41"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9">
                    <a:moveTo>
                      <a:pt x="4" y="11"/>
                    </a:moveTo>
                    <a:cubicBezTo>
                      <a:pt x="4" y="11"/>
                      <a:pt x="4" y="11"/>
                      <a:pt x="4" y="11"/>
                    </a:cubicBezTo>
                    <a:cubicBezTo>
                      <a:pt x="4" y="11"/>
                      <a:pt x="4" y="11"/>
                      <a:pt x="4" y="11"/>
                    </a:cubicBezTo>
                    <a:cubicBezTo>
                      <a:pt x="4" y="11"/>
                      <a:pt x="4" y="10"/>
                      <a:pt x="5" y="10"/>
                    </a:cubicBezTo>
                    <a:cubicBezTo>
                      <a:pt x="6" y="9"/>
                      <a:pt x="8" y="8"/>
                      <a:pt x="9" y="6"/>
                    </a:cubicBezTo>
                    <a:cubicBezTo>
                      <a:pt x="9" y="0"/>
                      <a:pt x="9" y="0"/>
                      <a:pt x="9" y="0"/>
                    </a:cubicBezTo>
                    <a:cubicBezTo>
                      <a:pt x="16" y="0"/>
                      <a:pt x="16" y="0"/>
                      <a:pt x="16" y="0"/>
                    </a:cubicBezTo>
                    <a:cubicBezTo>
                      <a:pt x="16" y="6"/>
                      <a:pt x="16" y="6"/>
                      <a:pt x="16" y="6"/>
                    </a:cubicBezTo>
                    <a:cubicBezTo>
                      <a:pt x="16" y="6"/>
                      <a:pt x="16" y="6"/>
                      <a:pt x="16" y="6"/>
                    </a:cubicBezTo>
                    <a:cubicBezTo>
                      <a:pt x="16" y="6"/>
                      <a:pt x="15" y="10"/>
                      <a:pt x="13" y="12"/>
                    </a:cubicBezTo>
                    <a:cubicBezTo>
                      <a:pt x="9" y="17"/>
                      <a:pt x="9" y="17"/>
                      <a:pt x="9" y="19"/>
                    </a:cubicBezTo>
                    <a:cubicBezTo>
                      <a:pt x="9" y="21"/>
                      <a:pt x="10" y="23"/>
                      <a:pt x="12" y="23"/>
                    </a:cubicBezTo>
                    <a:cubicBezTo>
                      <a:pt x="15" y="23"/>
                      <a:pt x="16" y="21"/>
                      <a:pt x="16" y="19"/>
                    </a:cubicBezTo>
                    <a:cubicBezTo>
                      <a:pt x="16" y="17"/>
                      <a:pt x="17" y="15"/>
                      <a:pt x="20" y="13"/>
                    </a:cubicBezTo>
                    <a:cubicBezTo>
                      <a:pt x="21" y="13"/>
                      <a:pt x="22" y="13"/>
                      <a:pt x="21" y="14"/>
                    </a:cubicBezTo>
                    <a:cubicBezTo>
                      <a:pt x="20" y="16"/>
                      <a:pt x="20" y="18"/>
                      <a:pt x="20" y="19"/>
                    </a:cubicBezTo>
                    <a:cubicBezTo>
                      <a:pt x="20" y="19"/>
                      <a:pt x="20" y="19"/>
                      <a:pt x="20" y="19"/>
                    </a:cubicBezTo>
                    <a:cubicBezTo>
                      <a:pt x="20" y="19"/>
                      <a:pt x="20" y="19"/>
                      <a:pt x="20" y="19"/>
                    </a:cubicBezTo>
                    <a:cubicBezTo>
                      <a:pt x="20" y="25"/>
                      <a:pt x="15" y="29"/>
                      <a:pt x="10" y="29"/>
                    </a:cubicBezTo>
                    <a:cubicBezTo>
                      <a:pt x="4" y="29"/>
                      <a:pt x="0" y="25"/>
                      <a:pt x="0" y="19"/>
                    </a:cubicBezTo>
                    <a:cubicBezTo>
                      <a:pt x="0" y="16"/>
                      <a:pt x="1" y="13"/>
                      <a:pt x="4" y="11"/>
                    </a:cubicBezTo>
                    <a:close/>
                  </a:path>
                </a:pathLst>
              </a:custGeom>
              <a:solidFill>
                <a:srgbClr val="979D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6" name="ïṡḻîdé"/>
              <p:cNvSpPr/>
              <p:nvPr/>
            </p:nvSpPr>
            <p:spPr bwMode="auto">
              <a:xfrm>
                <a:off x="4187" y="2011"/>
                <a:ext cx="36" cy="45"/>
              </a:xfrm>
              <a:custGeom>
                <a:avLst/>
                <a:gdLst>
                  <a:gd name="T0" fmla="*/ 25 w 32"/>
                  <a:gd name="T1" fmla="*/ 39 h 41"/>
                  <a:gd name="T2" fmla="*/ 22 w 32"/>
                  <a:gd name="T3" fmla="*/ 41 h 41"/>
                  <a:gd name="T4" fmla="*/ 10 w 32"/>
                  <a:gd name="T5" fmla="*/ 41 h 41"/>
                  <a:gd name="T6" fmla="*/ 7 w 32"/>
                  <a:gd name="T7" fmla="*/ 39 h 41"/>
                  <a:gd name="T8" fmla="*/ 2 w 32"/>
                  <a:gd name="T9" fmla="*/ 33 h 41"/>
                  <a:gd name="T10" fmla="*/ 0 w 32"/>
                  <a:gd name="T11" fmla="*/ 30 h 41"/>
                  <a:gd name="T12" fmla="*/ 0 w 32"/>
                  <a:gd name="T13" fmla="*/ 2 h 41"/>
                  <a:gd name="T14" fmla="*/ 2 w 32"/>
                  <a:gd name="T15" fmla="*/ 0 h 41"/>
                  <a:gd name="T16" fmla="*/ 30 w 32"/>
                  <a:gd name="T17" fmla="*/ 0 h 41"/>
                  <a:gd name="T18" fmla="*/ 32 w 32"/>
                  <a:gd name="T19" fmla="*/ 2 h 41"/>
                  <a:gd name="T20" fmla="*/ 32 w 32"/>
                  <a:gd name="T21" fmla="*/ 30 h 41"/>
                  <a:gd name="T22" fmla="*/ 31 w 32"/>
                  <a:gd name="T23" fmla="*/ 33 h 41"/>
                  <a:gd name="T24" fmla="*/ 25 w 32"/>
                  <a:gd name="T25"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1">
                    <a:moveTo>
                      <a:pt x="25" y="39"/>
                    </a:moveTo>
                    <a:cubicBezTo>
                      <a:pt x="25" y="40"/>
                      <a:pt x="23" y="41"/>
                      <a:pt x="22" y="41"/>
                    </a:cubicBezTo>
                    <a:cubicBezTo>
                      <a:pt x="10" y="41"/>
                      <a:pt x="10" y="41"/>
                      <a:pt x="10" y="41"/>
                    </a:cubicBezTo>
                    <a:cubicBezTo>
                      <a:pt x="9" y="41"/>
                      <a:pt x="8" y="40"/>
                      <a:pt x="7" y="39"/>
                    </a:cubicBezTo>
                    <a:cubicBezTo>
                      <a:pt x="2" y="33"/>
                      <a:pt x="2" y="33"/>
                      <a:pt x="2" y="33"/>
                    </a:cubicBezTo>
                    <a:cubicBezTo>
                      <a:pt x="1" y="32"/>
                      <a:pt x="0" y="31"/>
                      <a:pt x="0" y="30"/>
                    </a:cubicBezTo>
                    <a:cubicBezTo>
                      <a:pt x="0" y="2"/>
                      <a:pt x="0" y="2"/>
                      <a:pt x="0" y="2"/>
                    </a:cubicBezTo>
                    <a:cubicBezTo>
                      <a:pt x="0" y="1"/>
                      <a:pt x="1" y="0"/>
                      <a:pt x="2" y="0"/>
                    </a:cubicBezTo>
                    <a:cubicBezTo>
                      <a:pt x="30" y="0"/>
                      <a:pt x="30" y="0"/>
                      <a:pt x="30" y="0"/>
                    </a:cubicBezTo>
                    <a:cubicBezTo>
                      <a:pt x="31" y="0"/>
                      <a:pt x="32" y="1"/>
                      <a:pt x="32" y="2"/>
                    </a:cubicBezTo>
                    <a:cubicBezTo>
                      <a:pt x="32" y="30"/>
                      <a:pt x="32" y="30"/>
                      <a:pt x="32" y="30"/>
                    </a:cubicBezTo>
                    <a:cubicBezTo>
                      <a:pt x="32" y="31"/>
                      <a:pt x="31" y="32"/>
                      <a:pt x="31" y="33"/>
                    </a:cubicBezTo>
                    <a:lnTo>
                      <a:pt x="25" y="39"/>
                    </a:lnTo>
                    <a:close/>
                  </a:path>
                </a:pathLst>
              </a:custGeom>
              <a:solidFill>
                <a:srgbClr val="F7C63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7" name="ïslidé"/>
              <p:cNvSpPr/>
              <p:nvPr/>
            </p:nvSpPr>
            <p:spPr bwMode="auto">
              <a:xfrm>
                <a:off x="4992" y="1039"/>
                <a:ext cx="105" cy="29"/>
              </a:xfrm>
              <a:prstGeom prst="rect">
                <a:avLst/>
              </a:prstGeom>
              <a:solidFill>
                <a:srgbClr val="DA50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58" name="íślîḋè"/>
              <p:cNvSpPr/>
              <p:nvPr/>
            </p:nvSpPr>
            <p:spPr bwMode="auto">
              <a:xfrm>
                <a:off x="4973" y="949"/>
                <a:ext cx="89" cy="152"/>
              </a:xfrm>
              <a:prstGeom prst="rect">
                <a:avLst/>
              </a:prstGeom>
              <a:solidFill>
                <a:srgbClr val="79797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59" name="íṩḻîḍê"/>
              <p:cNvSpPr/>
              <p:nvPr/>
            </p:nvSpPr>
            <p:spPr bwMode="auto">
              <a:xfrm>
                <a:off x="4758" y="1023"/>
                <a:ext cx="1" cy="5"/>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1" y="4"/>
                      <a:pt x="1" y="4"/>
                      <a:pt x="1" y="4"/>
                    </a:cubicBezTo>
                    <a:lnTo>
                      <a:pt x="0" y="0"/>
                    </a:lnTo>
                    <a:close/>
                  </a:path>
                </a:pathLst>
              </a:custGeom>
              <a:solidFill>
                <a:srgbClr val="8E7D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0" name="iSľíḓè"/>
              <p:cNvSpPr/>
              <p:nvPr/>
            </p:nvSpPr>
            <p:spPr bwMode="auto">
              <a:xfrm>
                <a:off x="4775" y="727"/>
                <a:ext cx="4" cy="22"/>
              </a:xfrm>
              <a:custGeom>
                <a:avLst/>
                <a:gdLst>
                  <a:gd name="T0" fmla="*/ 3 w 3"/>
                  <a:gd name="T1" fmla="*/ 0 h 19"/>
                  <a:gd name="T2" fmla="*/ 0 w 3"/>
                  <a:gd name="T3" fmla="*/ 9 h 19"/>
                  <a:gd name="T4" fmla="*/ 3 w 3"/>
                  <a:gd name="T5" fmla="*/ 19 h 19"/>
                  <a:gd name="T6" fmla="*/ 3 w 3"/>
                  <a:gd name="T7" fmla="*/ 0 h 19"/>
                </a:gdLst>
                <a:ahLst/>
                <a:cxnLst>
                  <a:cxn ang="0">
                    <a:pos x="T0" y="T1"/>
                  </a:cxn>
                  <a:cxn ang="0">
                    <a:pos x="T2" y="T3"/>
                  </a:cxn>
                  <a:cxn ang="0">
                    <a:pos x="T4" y="T5"/>
                  </a:cxn>
                  <a:cxn ang="0">
                    <a:pos x="T6" y="T7"/>
                  </a:cxn>
                </a:cxnLst>
                <a:rect l="0" t="0" r="r" b="b"/>
                <a:pathLst>
                  <a:path w="3" h="19">
                    <a:moveTo>
                      <a:pt x="3" y="0"/>
                    </a:moveTo>
                    <a:cubicBezTo>
                      <a:pt x="1" y="1"/>
                      <a:pt x="0" y="5"/>
                      <a:pt x="0" y="9"/>
                    </a:cubicBezTo>
                    <a:cubicBezTo>
                      <a:pt x="0" y="14"/>
                      <a:pt x="1" y="18"/>
                      <a:pt x="3" y="19"/>
                    </a:cubicBezTo>
                    <a:lnTo>
                      <a:pt x="3" y="0"/>
                    </a:lnTo>
                    <a:close/>
                  </a:path>
                </a:pathLst>
              </a:custGeom>
              <a:solidFill>
                <a:srgbClr val="8973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1" name="îšḷïďè"/>
              <p:cNvSpPr/>
              <p:nvPr/>
            </p:nvSpPr>
            <p:spPr bwMode="auto">
              <a:xfrm>
                <a:off x="4812" y="727"/>
                <a:ext cx="3" cy="22"/>
              </a:xfrm>
              <a:custGeom>
                <a:avLst/>
                <a:gdLst>
                  <a:gd name="T0" fmla="*/ 0 w 3"/>
                  <a:gd name="T1" fmla="*/ 11 h 19"/>
                  <a:gd name="T2" fmla="*/ 0 w 3"/>
                  <a:gd name="T3" fmla="*/ 19 h 19"/>
                  <a:gd name="T4" fmla="*/ 2 w 3"/>
                  <a:gd name="T5" fmla="*/ 16 h 19"/>
                  <a:gd name="T6" fmla="*/ 0 w 3"/>
                  <a:gd name="T7" fmla="*/ 11 h 19"/>
                  <a:gd name="T8" fmla="*/ 0 w 3"/>
                  <a:gd name="T9" fmla="*/ 0 h 19"/>
                  <a:gd name="T10" fmla="*/ 0 w 3"/>
                  <a:gd name="T11" fmla="*/ 8 h 19"/>
                  <a:gd name="T12" fmla="*/ 0 w 3"/>
                  <a:gd name="T13" fmla="*/ 6 h 19"/>
                  <a:gd name="T14" fmla="*/ 3 w 3"/>
                  <a:gd name="T15" fmla="*/ 11 h 19"/>
                  <a:gd name="T16" fmla="*/ 3 w 3"/>
                  <a:gd name="T17" fmla="*/ 9 h 19"/>
                  <a:gd name="T18" fmla="*/ 0 w 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9">
                    <a:moveTo>
                      <a:pt x="0" y="11"/>
                    </a:moveTo>
                    <a:cubicBezTo>
                      <a:pt x="0" y="19"/>
                      <a:pt x="0" y="19"/>
                      <a:pt x="0" y="19"/>
                    </a:cubicBezTo>
                    <a:cubicBezTo>
                      <a:pt x="1" y="19"/>
                      <a:pt x="1" y="18"/>
                      <a:pt x="2" y="16"/>
                    </a:cubicBezTo>
                    <a:lnTo>
                      <a:pt x="0" y="11"/>
                    </a:lnTo>
                    <a:close/>
                    <a:moveTo>
                      <a:pt x="0" y="0"/>
                    </a:moveTo>
                    <a:cubicBezTo>
                      <a:pt x="0" y="8"/>
                      <a:pt x="0" y="8"/>
                      <a:pt x="0" y="8"/>
                    </a:cubicBezTo>
                    <a:cubicBezTo>
                      <a:pt x="0" y="6"/>
                      <a:pt x="0" y="6"/>
                      <a:pt x="0" y="6"/>
                    </a:cubicBezTo>
                    <a:cubicBezTo>
                      <a:pt x="3" y="11"/>
                      <a:pt x="3" y="11"/>
                      <a:pt x="3" y="11"/>
                    </a:cubicBezTo>
                    <a:cubicBezTo>
                      <a:pt x="3" y="11"/>
                      <a:pt x="3" y="10"/>
                      <a:pt x="3" y="9"/>
                    </a:cubicBezTo>
                    <a:cubicBezTo>
                      <a:pt x="3" y="5"/>
                      <a:pt x="2" y="1"/>
                      <a:pt x="0" y="0"/>
                    </a:cubicBezTo>
                    <a:close/>
                  </a:path>
                </a:pathLst>
              </a:custGeom>
              <a:solidFill>
                <a:srgbClr val="8973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2" name="íşḷïdé"/>
              <p:cNvSpPr/>
              <p:nvPr/>
            </p:nvSpPr>
            <p:spPr bwMode="auto">
              <a:xfrm>
                <a:off x="4812" y="734"/>
                <a:ext cx="116" cy="247"/>
              </a:xfrm>
              <a:custGeom>
                <a:avLst/>
                <a:gdLst>
                  <a:gd name="T0" fmla="*/ 0 w 116"/>
                  <a:gd name="T1" fmla="*/ 0 h 247"/>
                  <a:gd name="T2" fmla="*/ 0 w 116"/>
                  <a:gd name="T3" fmla="*/ 2 h 247"/>
                  <a:gd name="T4" fmla="*/ 0 w 116"/>
                  <a:gd name="T5" fmla="*/ 6 h 247"/>
                  <a:gd name="T6" fmla="*/ 2 w 116"/>
                  <a:gd name="T7" fmla="*/ 11 h 247"/>
                  <a:gd name="T8" fmla="*/ 112 w 116"/>
                  <a:gd name="T9" fmla="*/ 247 h 247"/>
                  <a:gd name="T10" fmla="*/ 116 w 116"/>
                  <a:gd name="T11" fmla="*/ 247 h 247"/>
                  <a:gd name="T12" fmla="*/ 3 w 116"/>
                  <a:gd name="T13" fmla="*/ 6 h 247"/>
                  <a:gd name="T14" fmla="*/ 0 w 116"/>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47">
                    <a:moveTo>
                      <a:pt x="0" y="0"/>
                    </a:moveTo>
                    <a:lnTo>
                      <a:pt x="0" y="2"/>
                    </a:lnTo>
                    <a:lnTo>
                      <a:pt x="0" y="6"/>
                    </a:lnTo>
                    <a:lnTo>
                      <a:pt x="2" y="11"/>
                    </a:lnTo>
                    <a:lnTo>
                      <a:pt x="112" y="247"/>
                    </a:lnTo>
                    <a:lnTo>
                      <a:pt x="116" y="247"/>
                    </a:lnTo>
                    <a:lnTo>
                      <a:pt x="3" y="6"/>
                    </a:lnTo>
                    <a:lnTo>
                      <a:pt x="0" y="0"/>
                    </a:lnTo>
                    <a:close/>
                  </a:path>
                </a:pathLst>
              </a:custGeom>
              <a:solidFill>
                <a:srgbClr val="8973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3" name="îśḷïḓe"/>
              <p:cNvSpPr/>
              <p:nvPr/>
            </p:nvSpPr>
            <p:spPr bwMode="auto">
              <a:xfrm>
                <a:off x="4947" y="949"/>
                <a:ext cx="80" cy="66"/>
              </a:xfrm>
              <a:custGeom>
                <a:avLst/>
                <a:gdLst>
                  <a:gd name="T0" fmla="*/ 0 w 80"/>
                  <a:gd name="T1" fmla="*/ 0 h 66"/>
                  <a:gd name="T2" fmla="*/ 0 w 80"/>
                  <a:gd name="T3" fmla="*/ 42 h 66"/>
                  <a:gd name="T4" fmla="*/ 0 w 80"/>
                  <a:gd name="T5" fmla="*/ 45 h 66"/>
                  <a:gd name="T6" fmla="*/ 0 w 80"/>
                  <a:gd name="T7" fmla="*/ 66 h 66"/>
                  <a:gd name="T8" fmla="*/ 80 w 80"/>
                  <a:gd name="T9" fmla="*/ 66 h 66"/>
                  <a:gd name="T10" fmla="*/ 80 w 80"/>
                  <a:gd name="T11" fmla="*/ 50 h 66"/>
                  <a:gd name="T12" fmla="*/ 80 w 80"/>
                  <a:gd name="T13" fmla="*/ 45 h 66"/>
                  <a:gd name="T14" fmla="*/ 80 w 80"/>
                  <a:gd name="T15" fmla="*/ 42 h 66"/>
                  <a:gd name="T16" fmla="*/ 80 w 80"/>
                  <a:gd name="T17" fmla="*/ 0 h 66"/>
                  <a:gd name="T18" fmla="*/ 0 w 80"/>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66">
                    <a:moveTo>
                      <a:pt x="0" y="0"/>
                    </a:moveTo>
                    <a:lnTo>
                      <a:pt x="0" y="42"/>
                    </a:lnTo>
                    <a:lnTo>
                      <a:pt x="0" y="45"/>
                    </a:lnTo>
                    <a:lnTo>
                      <a:pt x="0" y="66"/>
                    </a:lnTo>
                    <a:lnTo>
                      <a:pt x="80" y="66"/>
                    </a:lnTo>
                    <a:lnTo>
                      <a:pt x="80" y="50"/>
                    </a:lnTo>
                    <a:lnTo>
                      <a:pt x="80" y="45"/>
                    </a:lnTo>
                    <a:lnTo>
                      <a:pt x="80" y="42"/>
                    </a:lnTo>
                    <a:lnTo>
                      <a:pt x="80" y="0"/>
                    </a:lnTo>
                    <a:lnTo>
                      <a:pt x="0" y="0"/>
                    </a:lnTo>
                    <a:close/>
                  </a:path>
                </a:pathLst>
              </a:custGeom>
              <a:solidFill>
                <a:srgbClr val="A8A8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4" name="íṩḻïḓê"/>
              <p:cNvSpPr/>
              <p:nvPr/>
            </p:nvSpPr>
            <p:spPr bwMode="auto">
              <a:xfrm>
                <a:off x="4948" y="1048"/>
                <a:ext cx="79" cy="53"/>
              </a:xfrm>
              <a:prstGeom prst="rect">
                <a:avLst/>
              </a:prstGeom>
              <a:solidFill>
                <a:srgbClr val="898A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65" name="i$ḻiḑe"/>
              <p:cNvSpPr/>
              <p:nvPr/>
            </p:nvSpPr>
            <p:spPr bwMode="auto">
              <a:xfrm>
                <a:off x="4854" y="981"/>
                <a:ext cx="169" cy="42"/>
              </a:xfrm>
              <a:custGeom>
                <a:avLst/>
                <a:gdLst>
                  <a:gd name="T0" fmla="*/ 169 w 169"/>
                  <a:gd name="T1" fmla="*/ 0 h 42"/>
                  <a:gd name="T2" fmla="*/ 143 w 169"/>
                  <a:gd name="T3" fmla="*/ 0 h 42"/>
                  <a:gd name="T4" fmla="*/ 139 w 169"/>
                  <a:gd name="T5" fmla="*/ 0 h 42"/>
                  <a:gd name="T6" fmla="*/ 129 w 169"/>
                  <a:gd name="T7" fmla="*/ 0 h 42"/>
                  <a:gd name="T8" fmla="*/ 125 w 169"/>
                  <a:gd name="T9" fmla="*/ 0 h 42"/>
                  <a:gd name="T10" fmla="*/ 122 w 169"/>
                  <a:gd name="T11" fmla="*/ 0 h 42"/>
                  <a:gd name="T12" fmla="*/ 110 w 169"/>
                  <a:gd name="T13" fmla="*/ 0 h 42"/>
                  <a:gd name="T14" fmla="*/ 107 w 169"/>
                  <a:gd name="T15" fmla="*/ 0 h 42"/>
                  <a:gd name="T16" fmla="*/ 103 w 169"/>
                  <a:gd name="T17" fmla="*/ 0 h 42"/>
                  <a:gd name="T18" fmla="*/ 93 w 169"/>
                  <a:gd name="T19" fmla="*/ 0 h 42"/>
                  <a:gd name="T20" fmla="*/ 74 w 169"/>
                  <a:gd name="T21" fmla="*/ 0 h 42"/>
                  <a:gd name="T22" fmla="*/ 70 w 169"/>
                  <a:gd name="T23" fmla="*/ 0 h 42"/>
                  <a:gd name="T24" fmla="*/ 0 w 169"/>
                  <a:gd name="T25" fmla="*/ 0 h 42"/>
                  <a:gd name="T26" fmla="*/ 0 w 169"/>
                  <a:gd name="T27" fmla="*/ 42 h 42"/>
                  <a:gd name="T28" fmla="*/ 7 w 169"/>
                  <a:gd name="T29" fmla="*/ 42 h 42"/>
                  <a:gd name="T30" fmla="*/ 7 w 169"/>
                  <a:gd name="T31" fmla="*/ 10 h 42"/>
                  <a:gd name="T32" fmla="*/ 76 w 169"/>
                  <a:gd name="T33" fmla="*/ 10 h 42"/>
                  <a:gd name="T34" fmla="*/ 79 w 169"/>
                  <a:gd name="T35" fmla="*/ 10 h 42"/>
                  <a:gd name="T36" fmla="*/ 93 w 169"/>
                  <a:gd name="T37" fmla="*/ 10 h 42"/>
                  <a:gd name="T38" fmla="*/ 93 w 169"/>
                  <a:gd name="T39" fmla="*/ 10 h 42"/>
                  <a:gd name="T40" fmla="*/ 103 w 169"/>
                  <a:gd name="T41" fmla="*/ 10 h 42"/>
                  <a:gd name="T42" fmla="*/ 107 w 169"/>
                  <a:gd name="T43" fmla="*/ 10 h 42"/>
                  <a:gd name="T44" fmla="*/ 110 w 169"/>
                  <a:gd name="T45" fmla="*/ 10 h 42"/>
                  <a:gd name="T46" fmla="*/ 122 w 169"/>
                  <a:gd name="T47" fmla="*/ 10 h 42"/>
                  <a:gd name="T48" fmla="*/ 125 w 169"/>
                  <a:gd name="T49" fmla="*/ 10 h 42"/>
                  <a:gd name="T50" fmla="*/ 129 w 169"/>
                  <a:gd name="T51" fmla="*/ 10 h 42"/>
                  <a:gd name="T52" fmla="*/ 139 w 169"/>
                  <a:gd name="T53" fmla="*/ 10 h 42"/>
                  <a:gd name="T54" fmla="*/ 143 w 169"/>
                  <a:gd name="T55" fmla="*/ 10 h 42"/>
                  <a:gd name="T56" fmla="*/ 143 w 169"/>
                  <a:gd name="T57" fmla="*/ 10 h 42"/>
                  <a:gd name="T58" fmla="*/ 165 w 169"/>
                  <a:gd name="T59" fmla="*/ 10 h 42"/>
                  <a:gd name="T60" fmla="*/ 165 w 169"/>
                  <a:gd name="T61" fmla="*/ 34 h 42"/>
                  <a:gd name="T62" fmla="*/ 169 w 169"/>
                  <a:gd name="T63" fmla="*/ 34 h 42"/>
                  <a:gd name="T64" fmla="*/ 169 w 169"/>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9" h="42">
                    <a:moveTo>
                      <a:pt x="169" y="0"/>
                    </a:moveTo>
                    <a:lnTo>
                      <a:pt x="143" y="0"/>
                    </a:lnTo>
                    <a:lnTo>
                      <a:pt x="139" y="0"/>
                    </a:lnTo>
                    <a:lnTo>
                      <a:pt x="129" y="0"/>
                    </a:lnTo>
                    <a:lnTo>
                      <a:pt x="125" y="0"/>
                    </a:lnTo>
                    <a:lnTo>
                      <a:pt x="122" y="0"/>
                    </a:lnTo>
                    <a:lnTo>
                      <a:pt x="110" y="0"/>
                    </a:lnTo>
                    <a:lnTo>
                      <a:pt x="107" y="0"/>
                    </a:lnTo>
                    <a:lnTo>
                      <a:pt x="103" y="0"/>
                    </a:lnTo>
                    <a:lnTo>
                      <a:pt x="93" y="0"/>
                    </a:lnTo>
                    <a:lnTo>
                      <a:pt x="74" y="0"/>
                    </a:lnTo>
                    <a:lnTo>
                      <a:pt x="70" y="0"/>
                    </a:lnTo>
                    <a:lnTo>
                      <a:pt x="0" y="0"/>
                    </a:lnTo>
                    <a:lnTo>
                      <a:pt x="0" y="42"/>
                    </a:lnTo>
                    <a:lnTo>
                      <a:pt x="7" y="42"/>
                    </a:lnTo>
                    <a:lnTo>
                      <a:pt x="7" y="10"/>
                    </a:lnTo>
                    <a:lnTo>
                      <a:pt x="76" y="10"/>
                    </a:lnTo>
                    <a:lnTo>
                      <a:pt x="79" y="10"/>
                    </a:lnTo>
                    <a:lnTo>
                      <a:pt x="93" y="10"/>
                    </a:lnTo>
                    <a:lnTo>
                      <a:pt x="93" y="10"/>
                    </a:lnTo>
                    <a:lnTo>
                      <a:pt x="103" y="10"/>
                    </a:lnTo>
                    <a:lnTo>
                      <a:pt x="107" y="10"/>
                    </a:lnTo>
                    <a:lnTo>
                      <a:pt x="110" y="10"/>
                    </a:lnTo>
                    <a:lnTo>
                      <a:pt x="122" y="10"/>
                    </a:lnTo>
                    <a:lnTo>
                      <a:pt x="125" y="10"/>
                    </a:lnTo>
                    <a:lnTo>
                      <a:pt x="129" y="10"/>
                    </a:lnTo>
                    <a:lnTo>
                      <a:pt x="139" y="10"/>
                    </a:lnTo>
                    <a:lnTo>
                      <a:pt x="143" y="10"/>
                    </a:lnTo>
                    <a:lnTo>
                      <a:pt x="143" y="10"/>
                    </a:lnTo>
                    <a:lnTo>
                      <a:pt x="165" y="10"/>
                    </a:lnTo>
                    <a:lnTo>
                      <a:pt x="165" y="34"/>
                    </a:lnTo>
                    <a:lnTo>
                      <a:pt x="169" y="34"/>
                    </a:lnTo>
                    <a:lnTo>
                      <a:pt x="169" y="0"/>
                    </a:lnTo>
                    <a:close/>
                  </a:path>
                </a:pathLst>
              </a:custGeom>
              <a:solidFill>
                <a:srgbClr val="DA50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6" name="iṣľiḑè"/>
              <p:cNvSpPr/>
              <p:nvPr/>
            </p:nvSpPr>
            <p:spPr bwMode="auto">
              <a:xfrm>
                <a:off x="4860" y="981"/>
                <a:ext cx="168" cy="42"/>
              </a:xfrm>
              <a:custGeom>
                <a:avLst/>
                <a:gdLst>
                  <a:gd name="T0" fmla="*/ 168 w 168"/>
                  <a:gd name="T1" fmla="*/ 0 h 42"/>
                  <a:gd name="T2" fmla="*/ 141 w 168"/>
                  <a:gd name="T3" fmla="*/ 0 h 42"/>
                  <a:gd name="T4" fmla="*/ 138 w 168"/>
                  <a:gd name="T5" fmla="*/ 0 h 42"/>
                  <a:gd name="T6" fmla="*/ 127 w 168"/>
                  <a:gd name="T7" fmla="*/ 0 h 42"/>
                  <a:gd name="T8" fmla="*/ 122 w 168"/>
                  <a:gd name="T9" fmla="*/ 0 h 42"/>
                  <a:gd name="T10" fmla="*/ 119 w 168"/>
                  <a:gd name="T11" fmla="*/ 0 h 42"/>
                  <a:gd name="T12" fmla="*/ 109 w 168"/>
                  <a:gd name="T13" fmla="*/ 0 h 42"/>
                  <a:gd name="T14" fmla="*/ 104 w 168"/>
                  <a:gd name="T15" fmla="*/ 0 h 42"/>
                  <a:gd name="T16" fmla="*/ 101 w 168"/>
                  <a:gd name="T17" fmla="*/ 0 h 42"/>
                  <a:gd name="T18" fmla="*/ 90 w 168"/>
                  <a:gd name="T19" fmla="*/ 0 h 42"/>
                  <a:gd name="T20" fmla="*/ 72 w 168"/>
                  <a:gd name="T21" fmla="*/ 0 h 42"/>
                  <a:gd name="T22" fmla="*/ 69 w 168"/>
                  <a:gd name="T23" fmla="*/ 0 h 42"/>
                  <a:gd name="T24" fmla="*/ 0 w 168"/>
                  <a:gd name="T25" fmla="*/ 0 h 42"/>
                  <a:gd name="T26" fmla="*/ 0 w 168"/>
                  <a:gd name="T27" fmla="*/ 42 h 42"/>
                  <a:gd name="T28" fmla="*/ 5 w 168"/>
                  <a:gd name="T29" fmla="*/ 42 h 42"/>
                  <a:gd name="T30" fmla="*/ 5 w 168"/>
                  <a:gd name="T31" fmla="*/ 10 h 42"/>
                  <a:gd name="T32" fmla="*/ 73 w 168"/>
                  <a:gd name="T33" fmla="*/ 10 h 42"/>
                  <a:gd name="T34" fmla="*/ 77 w 168"/>
                  <a:gd name="T35" fmla="*/ 10 h 42"/>
                  <a:gd name="T36" fmla="*/ 90 w 168"/>
                  <a:gd name="T37" fmla="*/ 10 h 42"/>
                  <a:gd name="T38" fmla="*/ 90 w 168"/>
                  <a:gd name="T39" fmla="*/ 10 h 42"/>
                  <a:gd name="T40" fmla="*/ 101 w 168"/>
                  <a:gd name="T41" fmla="*/ 10 h 42"/>
                  <a:gd name="T42" fmla="*/ 104 w 168"/>
                  <a:gd name="T43" fmla="*/ 10 h 42"/>
                  <a:gd name="T44" fmla="*/ 109 w 168"/>
                  <a:gd name="T45" fmla="*/ 10 h 42"/>
                  <a:gd name="T46" fmla="*/ 119 w 168"/>
                  <a:gd name="T47" fmla="*/ 10 h 42"/>
                  <a:gd name="T48" fmla="*/ 122 w 168"/>
                  <a:gd name="T49" fmla="*/ 10 h 42"/>
                  <a:gd name="T50" fmla="*/ 127 w 168"/>
                  <a:gd name="T51" fmla="*/ 10 h 42"/>
                  <a:gd name="T52" fmla="*/ 138 w 168"/>
                  <a:gd name="T53" fmla="*/ 10 h 42"/>
                  <a:gd name="T54" fmla="*/ 141 w 168"/>
                  <a:gd name="T55" fmla="*/ 10 h 42"/>
                  <a:gd name="T56" fmla="*/ 141 w 168"/>
                  <a:gd name="T57" fmla="*/ 10 h 42"/>
                  <a:gd name="T58" fmla="*/ 162 w 168"/>
                  <a:gd name="T59" fmla="*/ 10 h 42"/>
                  <a:gd name="T60" fmla="*/ 162 w 168"/>
                  <a:gd name="T61" fmla="*/ 34 h 42"/>
                  <a:gd name="T62" fmla="*/ 168 w 168"/>
                  <a:gd name="T63" fmla="*/ 34 h 42"/>
                  <a:gd name="T64" fmla="*/ 168 w 168"/>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42">
                    <a:moveTo>
                      <a:pt x="168" y="0"/>
                    </a:moveTo>
                    <a:lnTo>
                      <a:pt x="141" y="0"/>
                    </a:lnTo>
                    <a:lnTo>
                      <a:pt x="138" y="0"/>
                    </a:lnTo>
                    <a:lnTo>
                      <a:pt x="127" y="0"/>
                    </a:lnTo>
                    <a:lnTo>
                      <a:pt x="122" y="0"/>
                    </a:lnTo>
                    <a:lnTo>
                      <a:pt x="119" y="0"/>
                    </a:lnTo>
                    <a:lnTo>
                      <a:pt x="109" y="0"/>
                    </a:lnTo>
                    <a:lnTo>
                      <a:pt x="104" y="0"/>
                    </a:lnTo>
                    <a:lnTo>
                      <a:pt x="101" y="0"/>
                    </a:lnTo>
                    <a:lnTo>
                      <a:pt x="90" y="0"/>
                    </a:lnTo>
                    <a:lnTo>
                      <a:pt x="72" y="0"/>
                    </a:lnTo>
                    <a:lnTo>
                      <a:pt x="69" y="0"/>
                    </a:lnTo>
                    <a:lnTo>
                      <a:pt x="0" y="0"/>
                    </a:lnTo>
                    <a:lnTo>
                      <a:pt x="0" y="42"/>
                    </a:lnTo>
                    <a:lnTo>
                      <a:pt x="5" y="42"/>
                    </a:lnTo>
                    <a:lnTo>
                      <a:pt x="5" y="10"/>
                    </a:lnTo>
                    <a:lnTo>
                      <a:pt x="73" y="10"/>
                    </a:lnTo>
                    <a:lnTo>
                      <a:pt x="77" y="10"/>
                    </a:lnTo>
                    <a:lnTo>
                      <a:pt x="90" y="10"/>
                    </a:lnTo>
                    <a:lnTo>
                      <a:pt x="90" y="10"/>
                    </a:lnTo>
                    <a:lnTo>
                      <a:pt x="101" y="10"/>
                    </a:lnTo>
                    <a:lnTo>
                      <a:pt x="104" y="10"/>
                    </a:lnTo>
                    <a:lnTo>
                      <a:pt x="109" y="10"/>
                    </a:lnTo>
                    <a:lnTo>
                      <a:pt x="119" y="10"/>
                    </a:lnTo>
                    <a:lnTo>
                      <a:pt x="122" y="10"/>
                    </a:lnTo>
                    <a:lnTo>
                      <a:pt x="127" y="10"/>
                    </a:lnTo>
                    <a:lnTo>
                      <a:pt x="138" y="10"/>
                    </a:lnTo>
                    <a:lnTo>
                      <a:pt x="141" y="10"/>
                    </a:lnTo>
                    <a:lnTo>
                      <a:pt x="141" y="10"/>
                    </a:lnTo>
                    <a:lnTo>
                      <a:pt x="162" y="10"/>
                    </a:lnTo>
                    <a:lnTo>
                      <a:pt x="162" y="34"/>
                    </a:lnTo>
                    <a:lnTo>
                      <a:pt x="168" y="34"/>
                    </a:lnTo>
                    <a:lnTo>
                      <a:pt x="168" y="0"/>
                    </a:lnTo>
                    <a:close/>
                  </a:path>
                </a:pathLst>
              </a:custGeom>
              <a:solidFill>
                <a:srgbClr val="F7631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7" name="ïṩľïḋè"/>
              <p:cNvSpPr/>
              <p:nvPr/>
            </p:nvSpPr>
            <p:spPr bwMode="auto">
              <a:xfrm>
                <a:off x="4765" y="1021"/>
                <a:ext cx="63" cy="2512"/>
              </a:xfrm>
              <a:custGeom>
                <a:avLst/>
                <a:gdLst>
                  <a:gd name="T0" fmla="*/ 50 w 63"/>
                  <a:gd name="T1" fmla="*/ 2510 h 2512"/>
                  <a:gd name="T2" fmla="*/ 50 w 63"/>
                  <a:gd name="T3" fmla="*/ 1234 h 2512"/>
                  <a:gd name="T4" fmla="*/ 53 w 63"/>
                  <a:gd name="T5" fmla="*/ 1008 h 2512"/>
                  <a:gd name="T6" fmla="*/ 50 w 63"/>
                  <a:gd name="T7" fmla="*/ 992 h 2512"/>
                  <a:gd name="T8" fmla="*/ 52 w 63"/>
                  <a:gd name="T9" fmla="*/ 762 h 2512"/>
                  <a:gd name="T10" fmla="*/ 13 w 63"/>
                  <a:gd name="T11" fmla="*/ 639 h 2512"/>
                  <a:gd name="T12" fmla="*/ 50 w 63"/>
                  <a:gd name="T13" fmla="*/ 517 h 2512"/>
                  <a:gd name="T14" fmla="*/ 13 w 63"/>
                  <a:gd name="T15" fmla="*/ 393 h 2512"/>
                  <a:gd name="T16" fmla="*/ 13 w 63"/>
                  <a:gd name="T17" fmla="*/ 2512 h 2512"/>
                  <a:gd name="T18" fmla="*/ 6 w 63"/>
                  <a:gd name="T19" fmla="*/ 2399 h 2512"/>
                  <a:gd name="T20" fmla="*/ 13 w 63"/>
                  <a:gd name="T21" fmla="*/ 2382 h 2512"/>
                  <a:gd name="T22" fmla="*/ 13 w 63"/>
                  <a:gd name="T23" fmla="*/ 1239 h 2512"/>
                  <a:gd name="T24" fmla="*/ 7 w 63"/>
                  <a:gd name="T25" fmla="*/ 1121 h 2512"/>
                  <a:gd name="T26" fmla="*/ 7 w 63"/>
                  <a:gd name="T27" fmla="*/ 1008 h 2512"/>
                  <a:gd name="T28" fmla="*/ 5 w 63"/>
                  <a:gd name="T29" fmla="*/ 887 h 2512"/>
                  <a:gd name="T30" fmla="*/ 13 w 63"/>
                  <a:gd name="T31" fmla="*/ 852 h 2512"/>
                  <a:gd name="T32" fmla="*/ 13 w 63"/>
                  <a:gd name="T33" fmla="*/ 748 h 2512"/>
                  <a:gd name="T34" fmla="*/ 7 w 63"/>
                  <a:gd name="T35" fmla="*/ 639 h 2512"/>
                  <a:gd name="T36" fmla="*/ 13 w 63"/>
                  <a:gd name="T37" fmla="*/ 517 h 2512"/>
                  <a:gd name="T38" fmla="*/ 13 w 63"/>
                  <a:gd name="T39" fmla="*/ 416 h 2512"/>
                  <a:gd name="T40" fmla="*/ 7 w 63"/>
                  <a:gd name="T41" fmla="*/ 381 h 2512"/>
                  <a:gd name="T42" fmla="*/ 62 w 63"/>
                  <a:gd name="T43" fmla="*/ 338 h 2512"/>
                  <a:gd name="T44" fmla="*/ 50 w 63"/>
                  <a:gd name="T45" fmla="*/ 380 h 2512"/>
                  <a:gd name="T46" fmla="*/ 50 w 63"/>
                  <a:gd name="T47" fmla="*/ 483 h 2512"/>
                  <a:gd name="T48" fmla="*/ 58 w 63"/>
                  <a:gd name="T49" fmla="*/ 519 h 2512"/>
                  <a:gd name="T50" fmla="*/ 56 w 63"/>
                  <a:gd name="T51" fmla="*/ 639 h 2512"/>
                  <a:gd name="T52" fmla="*/ 56 w 63"/>
                  <a:gd name="T53" fmla="*/ 755 h 2512"/>
                  <a:gd name="T54" fmla="*/ 50 w 63"/>
                  <a:gd name="T55" fmla="*/ 871 h 2512"/>
                  <a:gd name="T56" fmla="*/ 50 w 63"/>
                  <a:gd name="T57" fmla="*/ 971 h 2512"/>
                  <a:gd name="T58" fmla="*/ 55 w 63"/>
                  <a:gd name="T59" fmla="*/ 1008 h 2512"/>
                  <a:gd name="T60" fmla="*/ 56 w 63"/>
                  <a:gd name="T61" fmla="*/ 1115 h 2512"/>
                  <a:gd name="T62" fmla="*/ 58 w 63"/>
                  <a:gd name="T63" fmla="*/ 1232 h 2512"/>
                  <a:gd name="T64" fmla="*/ 50 w 63"/>
                  <a:gd name="T65" fmla="*/ 1253 h 2512"/>
                  <a:gd name="T66" fmla="*/ 50 w 63"/>
                  <a:gd name="T67" fmla="*/ 2316 h 2512"/>
                  <a:gd name="T68" fmla="*/ 50 w 63"/>
                  <a:gd name="T69" fmla="*/ 2406 h 2512"/>
                  <a:gd name="T70" fmla="*/ 63 w 63"/>
                  <a:gd name="T71" fmla="*/ 2512 h 2512"/>
                  <a:gd name="T72" fmla="*/ 3 w 63"/>
                  <a:gd name="T73" fmla="*/ 305 h 2512"/>
                  <a:gd name="T74" fmla="*/ 13 w 63"/>
                  <a:gd name="T75" fmla="*/ 299 h 2512"/>
                  <a:gd name="T76" fmla="*/ 62 w 63"/>
                  <a:gd name="T77" fmla="*/ 322 h 2512"/>
                  <a:gd name="T78" fmla="*/ 50 w 63"/>
                  <a:gd name="T79" fmla="*/ 271 h 2512"/>
                  <a:gd name="T80" fmla="*/ 50 w 63"/>
                  <a:gd name="T81" fmla="*/ 255 h 2512"/>
                  <a:gd name="T82" fmla="*/ 13 w 63"/>
                  <a:gd name="T83" fmla="*/ 50 h 2512"/>
                  <a:gd name="T84" fmla="*/ 13 w 63"/>
                  <a:gd name="T85" fmla="*/ 271 h 2512"/>
                  <a:gd name="T86" fmla="*/ 13 w 63"/>
                  <a:gd name="T87" fmla="*/ 167 h 2512"/>
                  <a:gd name="T88" fmla="*/ 5 w 63"/>
                  <a:gd name="T89" fmla="*/ 135 h 2512"/>
                  <a:gd name="T90" fmla="*/ 50 w 63"/>
                  <a:gd name="T91" fmla="*/ 50 h 2512"/>
                  <a:gd name="T92" fmla="*/ 56 w 63"/>
                  <a:gd name="T93" fmla="*/ 149 h 2512"/>
                  <a:gd name="T94" fmla="*/ 56 w 63"/>
                  <a:gd name="T95" fmla="*/ 258 h 2512"/>
                  <a:gd name="T96" fmla="*/ 62 w 63"/>
                  <a:gd name="T97" fmla="*/ 290 h 2512"/>
                  <a:gd name="T98" fmla="*/ 0 w 63"/>
                  <a:gd name="T99" fmla="*/ 27 h 2512"/>
                  <a:gd name="T100" fmla="*/ 50 w 63"/>
                  <a:gd name="T101" fmla="*/ 27 h 2512"/>
                  <a:gd name="T102" fmla="*/ 56 w 63"/>
                  <a:gd name="T103" fmla="*/ 27 h 2512"/>
                  <a:gd name="T104" fmla="*/ 56 w 63"/>
                  <a:gd name="T105" fmla="*/ 27 h 2512"/>
                  <a:gd name="T106" fmla="*/ 13 w 63"/>
                  <a:gd name="T107" fmla="*/ 1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2512">
                    <a:moveTo>
                      <a:pt x="50" y="2510"/>
                    </a:moveTo>
                    <a:lnTo>
                      <a:pt x="50" y="2512"/>
                    </a:lnTo>
                    <a:lnTo>
                      <a:pt x="52" y="2512"/>
                    </a:lnTo>
                    <a:lnTo>
                      <a:pt x="50" y="2510"/>
                    </a:lnTo>
                    <a:close/>
                    <a:moveTo>
                      <a:pt x="50" y="1234"/>
                    </a:moveTo>
                    <a:lnTo>
                      <a:pt x="50" y="1239"/>
                    </a:lnTo>
                    <a:lnTo>
                      <a:pt x="53" y="1239"/>
                    </a:lnTo>
                    <a:lnTo>
                      <a:pt x="50" y="1234"/>
                    </a:lnTo>
                    <a:close/>
                    <a:moveTo>
                      <a:pt x="53" y="1008"/>
                    </a:moveTo>
                    <a:lnTo>
                      <a:pt x="50" y="1008"/>
                    </a:lnTo>
                    <a:lnTo>
                      <a:pt x="50" y="1011"/>
                    </a:lnTo>
                    <a:lnTo>
                      <a:pt x="53" y="1008"/>
                    </a:lnTo>
                    <a:close/>
                    <a:moveTo>
                      <a:pt x="50" y="992"/>
                    </a:moveTo>
                    <a:lnTo>
                      <a:pt x="50" y="993"/>
                    </a:lnTo>
                    <a:lnTo>
                      <a:pt x="50" y="993"/>
                    </a:lnTo>
                    <a:lnTo>
                      <a:pt x="50" y="992"/>
                    </a:lnTo>
                    <a:close/>
                    <a:moveTo>
                      <a:pt x="52" y="762"/>
                    </a:moveTo>
                    <a:lnTo>
                      <a:pt x="50" y="762"/>
                    </a:lnTo>
                    <a:lnTo>
                      <a:pt x="50" y="763"/>
                    </a:lnTo>
                    <a:lnTo>
                      <a:pt x="52" y="762"/>
                    </a:lnTo>
                    <a:close/>
                    <a:moveTo>
                      <a:pt x="13" y="639"/>
                    </a:moveTo>
                    <a:lnTo>
                      <a:pt x="10" y="639"/>
                    </a:lnTo>
                    <a:lnTo>
                      <a:pt x="13" y="643"/>
                    </a:lnTo>
                    <a:lnTo>
                      <a:pt x="13" y="639"/>
                    </a:lnTo>
                    <a:close/>
                    <a:moveTo>
                      <a:pt x="50" y="517"/>
                    </a:moveTo>
                    <a:lnTo>
                      <a:pt x="50" y="517"/>
                    </a:lnTo>
                    <a:lnTo>
                      <a:pt x="50" y="517"/>
                    </a:lnTo>
                    <a:lnTo>
                      <a:pt x="50" y="517"/>
                    </a:lnTo>
                    <a:close/>
                    <a:moveTo>
                      <a:pt x="13" y="393"/>
                    </a:moveTo>
                    <a:lnTo>
                      <a:pt x="13" y="393"/>
                    </a:lnTo>
                    <a:lnTo>
                      <a:pt x="13" y="394"/>
                    </a:lnTo>
                    <a:lnTo>
                      <a:pt x="13" y="393"/>
                    </a:lnTo>
                    <a:close/>
                    <a:moveTo>
                      <a:pt x="13" y="354"/>
                    </a:moveTo>
                    <a:lnTo>
                      <a:pt x="0" y="354"/>
                    </a:lnTo>
                    <a:lnTo>
                      <a:pt x="2" y="2512"/>
                    </a:lnTo>
                    <a:lnTo>
                      <a:pt x="13" y="2512"/>
                    </a:lnTo>
                    <a:lnTo>
                      <a:pt x="13" y="2421"/>
                    </a:lnTo>
                    <a:lnTo>
                      <a:pt x="6" y="2403"/>
                    </a:lnTo>
                    <a:lnTo>
                      <a:pt x="7" y="2401"/>
                    </a:lnTo>
                    <a:lnTo>
                      <a:pt x="6" y="2399"/>
                    </a:lnTo>
                    <a:lnTo>
                      <a:pt x="7" y="2396"/>
                    </a:lnTo>
                    <a:lnTo>
                      <a:pt x="7" y="2391"/>
                    </a:lnTo>
                    <a:lnTo>
                      <a:pt x="9" y="2391"/>
                    </a:lnTo>
                    <a:lnTo>
                      <a:pt x="13" y="2382"/>
                    </a:lnTo>
                    <a:lnTo>
                      <a:pt x="13" y="1253"/>
                    </a:lnTo>
                    <a:lnTo>
                      <a:pt x="7" y="1253"/>
                    </a:lnTo>
                    <a:lnTo>
                      <a:pt x="7" y="1239"/>
                    </a:lnTo>
                    <a:lnTo>
                      <a:pt x="13" y="1239"/>
                    </a:lnTo>
                    <a:lnTo>
                      <a:pt x="13" y="1145"/>
                    </a:lnTo>
                    <a:lnTo>
                      <a:pt x="5" y="1128"/>
                    </a:lnTo>
                    <a:lnTo>
                      <a:pt x="7" y="1124"/>
                    </a:lnTo>
                    <a:lnTo>
                      <a:pt x="7" y="1121"/>
                    </a:lnTo>
                    <a:lnTo>
                      <a:pt x="5" y="1118"/>
                    </a:lnTo>
                    <a:lnTo>
                      <a:pt x="13" y="1100"/>
                    </a:lnTo>
                    <a:lnTo>
                      <a:pt x="13" y="1008"/>
                    </a:lnTo>
                    <a:lnTo>
                      <a:pt x="7" y="1008"/>
                    </a:lnTo>
                    <a:lnTo>
                      <a:pt x="7" y="993"/>
                    </a:lnTo>
                    <a:lnTo>
                      <a:pt x="13" y="993"/>
                    </a:lnTo>
                    <a:lnTo>
                      <a:pt x="13" y="904"/>
                    </a:lnTo>
                    <a:lnTo>
                      <a:pt x="5" y="887"/>
                    </a:lnTo>
                    <a:lnTo>
                      <a:pt x="7" y="883"/>
                    </a:lnTo>
                    <a:lnTo>
                      <a:pt x="7" y="873"/>
                    </a:lnTo>
                    <a:lnTo>
                      <a:pt x="5" y="870"/>
                    </a:lnTo>
                    <a:lnTo>
                      <a:pt x="13" y="852"/>
                    </a:lnTo>
                    <a:lnTo>
                      <a:pt x="13" y="762"/>
                    </a:lnTo>
                    <a:lnTo>
                      <a:pt x="7" y="762"/>
                    </a:lnTo>
                    <a:lnTo>
                      <a:pt x="7" y="748"/>
                    </a:lnTo>
                    <a:lnTo>
                      <a:pt x="13" y="748"/>
                    </a:lnTo>
                    <a:lnTo>
                      <a:pt x="13" y="664"/>
                    </a:lnTo>
                    <a:lnTo>
                      <a:pt x="5" y="647"/>
                    </a:lnTo>
                    <a:lnTo>
                      <a:pt x="9" y="639"/>
                    </a:lnTo>
                    <a:lnTo>
                      <a:pt x="7" y="639"/>
                    </a:lnTo>
                    <a:lnTo>
                      <a:pt x="7" y="627"/>
                    </a:lnTo>
                    <a:lnTo>
                      <a:pt x="5" y="623"/>
                    </a:lnTo>
                    <a:lnTo>
                      <a:pt x="13" y="605"/>
                    </a:lnTo>
                    <a:lnTo>
                      <a:pt x="13" y="517"/>
                    </a:lnTo>
                    <a:lnTo>
                      <a:pt x="7" y="517"/>
                    </a:lnTo>
                    <a:lnTo>
                      <a:pt x="7" y="502"/>
                    </a:lnTo>
                    <a:lnTo>
                      <a:pt x="13" y="502"/>
                    </a:lnTo>
                    <a:lnTo>
                      <a:pt x="13" y="416"/>
                    </a:lnTo>
                    <a:lnTo>
                      <a:pt x="5" y="399"/>
                    </a:lnTo>
                    <a:lnTo>
                      <a:pt x="7" y="393"/>
                    </a:lnTo>
                    <a:lnTo>
                      <a:pt x="7" y="393"/>
                    </a:lnTo>
                    <a:lnTo>
                      <a:pt x="7" y="381"/>
                    </a:lnTo>
                    <a:lnTo>
                      <a:pt x="5" y="378"/>
                    </a:lnTo>
                    <a:lnTo>
                      <a:pt x="13" y="360"/>
                    </a:lnTo>
                    <a:lnTo>
                      <a:pt x="13" y="354"/>
                    </a:lnTo>
                    <a:close/>
                    <a:moveTo>
                      <a:pt x="62" y="338"/>
                    </a:moveTo>
                    <a:lnTo>
                      <a:pt x="62" y="338"/>
                    </a:lnTo>
                    <a:lnTo>
                      <a:pt x="62" y="354"/>
                    </a:lnTo>
                    <a:lnTo>
                      <a:pt x="50" y="354"/>
                    </a:lnTo>
                    <a:lnTo>
                      <a:pt x="50" y="380"/>
                    </a:lnTo>
                    <a:lnTo>
                      <a:pt x="56" y="380"/>
                    </a:lnTo>
                    <a:lnTo>
                      <a:pt x="56" y="393"/>
                    </a:lnTo>
                    <a:lnTo>
                      <a:pt x="50" y="393"/>
                    </a:lnTo>
                    <a:lnTo>
                      <a:pt x="50" y="483"/>
                    </a:lnTo>
                    <a:lnTo>
                      <a:pt x="58" y="502"/>
                    </a:lnTo>
                    <a:lnTo>
                      <a:pt x="56" y="508"/>
                    </a:lnTo>
                    <a:lnTo>
                      <a:pt x="56" y="514"/>
                    </a:lnTo>
                    <a:lnTo>
                      <a:pt x="58" y="519"/>
                    </a:lnTo>
                    <a:lnTo>
                      <a:pt x="50" y="538"/>
                    </a:lnTo>
                    <a:lnTo>
                      <a:pt x="50" y="625"/>
                    </a:lnTo>
                    <a:lnTo>
                      <a:pt x="56" y="625"/>
                    </a:lnTo>
                    <a:lnTo>
                      <a:pt x="56" y="639"/>
                    </a:lnTo>
                    <a:lnTo>
                      <a:pt x="50" y="639"/>
                    </a:lnTo>
                    <a:lnTo>
                      <a:pt x="50" y="732"/>
                    </a:lnTo>
                    <a:lnTo>
                      <a:pt x="58" y="751"/>
                    </a:lnTo>
                    <a:lnTo>
                      <a:pt x="56" y="755"/>
                    </a:lnTo>
                    <a:lnTo>
                      <a:pt x="56" y="761"/>
                    </a:lnTo>
                    <a:lnTo>
                      <a:pt x="58" y="765"/>
                    </a:lnTo>
                    <a:lnTo>
                      <a:pt x="50" y="784"/>
                    </a:lnTo>
                    <a:lnTo>
                      <a:pt x="50" y="871"/>
                    </a:lnTo>
                    <a:lnTo>
                      <a:pt x="56" y="871"/>
                    </a:lnTo>
                    <a:lnTo>
                      <a:pt x="56" y="884"/>
                    </a:lnTo>
                    <a:lnTo>
                      <a:pt x="50" y="884"/>
                    </a:lnTo>
                    <a:lnTo>
                      <a:pt x="50" y="971"/>
                    </a:lnTo>
                    <a:lnTo>
                      <a:pt x="58" y="990"/>
                    </a:lnTo>
                    <a:lnTo>
                      <a:pt x="56" y="995"/>
                    </a:lnTo>
                    <a:lnTo>
                      <a:pt x="56" y="1008"/>
                    </a:lnTo>
                    <a:lnTo>
                      <a:pt x="55" y="1008"/>
                    </a:lnTo>
                    <a:lnTo>
                      <a:pt x="58" y="1013"/>
                    </a:lnTo>
                    <a:lnTo>
                      <a:pt x="50" y="1033"/>
                    </a:lnTo>
                    <a:lnTo>
                      <a:pt x="50" y="1115"/>
                    </a:lnTo>
                    <a:lnTo>
                      <a:pt x="56" y="1115"/>
                    </a:lnTo>
                    <a:lnTo>
                      <a:pt x="56" y="1130"/>
                    </a:lnTo>
                    <a:lnTo>
                      <a:pt x="50" y="1130"/>
                    </a:lnTo>
                    <a:lnTo>
                      <a:pt x="50" y="1213"/>
                    </a:lnTo>
                    <a:lnTo>
                      <a:pt x="58" y="1232"/>
                    </a:lnTo>
                    <a:lnTo>
                      <a:pt x="55" y="1239"/>
                    </a:lnTo>
                    <a:lnTo>
                      <a:pt x="56" y="1239"/>
                    </a:lnTo>
                    <a:lnTo>
                      <a:pt x="56" y="1253"/>
                    </a:lnTo>
                    <a:lnTo>
                      <a:pt x="50" y="1253"/>
                    </a:lnTo>
                    <a:lnTo>
                      <a:pt x="50" y="2294"/>
                    </a:lnTo>
                    <a:lnTo>
                      <a:pt x="54" y="2287"/>
                    </a:lnTo>
                    <a:lnTo>
                      <a:pt x="59" y="2296"/>
                    </a:lnTo>
                    <a:lnTo>
                      <a:pt x="50" y="2316"/>
                    </a:lnTo>
                    <a:lnTo>
                      <a:pt x="50" y="2391"/>
                    </a:lnTo>
                    <a:lnTo>
                      <a:pt x="56" y="2391"/>
                    </a:lnTo>
                    <a:lnTo>
                      <a:pt x="56" y="2406"/>
                    </a:lnTo>
                    <a:lnTo>
                      <a:pt x="50" y="2406"/>
                    </a:lnTo>
                    <a:lnTo>
                      <a:pt x="50" y="2488"/>
                    </a:lnTo>
                    <a:lnTo>
                      <a:pt x="59" y="2508"/>
                    </a:lnTo>
                    <a:lnTo>
                      <a:pt x="57" y="2512"/>
                    </a:lnTo>
                    <a:lnTo>
                      <a:pt x="63" y="2512"/>
                    </a:lnTo>
                    <a:lnTo>
                      <a:pt x="62" y="338"/>
                    </a:lnTo>
                    <a:close/>
                    <a:moveTo>
                      <a:pt x="13" y="299"/>
                    </a:moveTo>
                    <a:lnTo>
                      <a:pt x="3" y="299"/>
                    </a:lnTo>
                    <a:lnTo>
                      <a:pt x="3" y="305"/>
                    </a:lnTo>
                    <a:lnTo>
                      <a:pt x="0" y="305"/>
                    </a:lnTo>
                    <a:lnTo>
                      <a:pt x="0" y="322"/>
                    </a:lnTo>
                    <a:lnTo>
                      <a:pt x="13" y="322"/>
                    </a:lnTo>
                    <a:lnTo>
                      <a:pt x="13" y="299"/>
                    </a:lnTo>
                    <a:close/>
                    <a:moveTo>
                      <a:pt x="59" y="299"/>
                    </a:moveTo>
                    <a:lnTo>
                      <a:pt x="50" y="299"/>
                    </a:lnTo>
                    <a:lnTo>
                      <a:pt x="50" y="322"/>
                    </a:lnTo>
                    <a:lnTo>
                      <a:pt x="62" y="322"/>
                    </a:lnTo>
                    <a:lnTo>
                      <a:pt x="62" y="305"/>
                    </a:lnTo>
                    <a:lnTo>
                      <a:pt x="59" y="305"/>
                    </a:lnTo>
                    <a:lnTo>
                      <a:pt x="59" y="299"/>
                    </a:lnTo>
                    <a:close/>
                    <a:moveTo>
                      <a:pt x="50" y="271"/>
                    </a:moveTo>
                    <a:lnTo>
                      <a:pt x="50" y="271"/>
                    </a:lnTo>
                    <a:lnTo>
                      <a:pt x="50" y="272"/>
                    </a:lnTo>
                    <a:lnTo>
                      <a:pt x="50" y="271"/>
                    </a:lnTo>
                    <a:close/>
                    <a:moveTo>
                      <a:pt x="50" y="255"/>
                    </a:moveTo>
                    <a:lnTo>
                      <a:pt x="50" y="256"/>
                    </a:lnTo>
                    <a:lnTo>
                      <a:pt x="50" y="256"/>
                    </a:lnTo>
                    <a:lnTo>
                      <a:pt x="50" y="255"/>
                    </a:lnTo>
                    <a:close/>
                    <a:moveTo>
                      <a:pt x="13" y="50"/>
                    </a:moveTo>
                    <a:lnTo>
                      <a:pt x="0" y="50"/>
                    </a:lnTo>
                    <a:lnTo>
                      <a:pt x="0" y="290"/>
                    </a:lnTo>
                    <a:lnTo>
                      <a:pt x="13" y="290"/>
                    </a:lnTo>
                    <a:lnTo>
                      <a:pt x="13" y="271"/>
                    </a:lnTo>
                    <a:lnTo>
                      <a:pt x="7" y="271"/>
                    </a:lnTo>
                    <a:lnTo>
                      <a:pt x="7" y="256"/>
                    </a:lnTo>
                    <a:lnTo>
                      <a:pt x="13" y="256"/>
                    </a:lnTo>
                    <a:lnTo>
                      <a:pt x="13" y="167"/>
                    </a:lnTo>
                    <a:lnTo>
                      <a:pt x="5" y="149"/>
                    </a:lnTo>
                    <a:lnTo>
                      <a:pt x="7" y="145"/>
                    </a:lnTo>
                    <a:lnTo>
                      <a:pt x="7" y="139"/>
                    </a:lnTo>
                    <a:lnTo>
                      <a:pt x="5" y="135"/>
                    </a:lnTo>
                    <a:lnTo>
                      <a:pt x="13" y="119"/>
                    </a:lnTo>
                    <a:lnTo>
                      <a:pt x="13" y="50"/>
                    </a:lnTo>
                    <a:close/>
                    <a:moveTo>
                      <a:pt x="62" y="50"/>
                    </a:moveTo>
                    <a:lnTo>
                      <a:pt x="50" y="50"/>
                    </a:lnTo>
                    <a:lnTo>
                      <a:pt x="50" y="51"/>
                    </a:lnTo>
                    <a:lnTo>
                      <a:pt x="50" y="134"/>
                    </a:lnTo>
                    <a:lnTo>
                      <a:pt x="56" y="134"/>
                    </a:lnTo>
                    <a:lnTo>
                      <a:pt x="56" y="149"/>
                    </a:lnTo>
                    <a:lnTo>
                      <a:pt x="50" y="149"/>
                    </a:lnTo>
                    <a:lnTo>
                      <a:pt x="50" y="234"/>
                    </a:lnTo>
                    <a:lnTo>
                      <a:pt x="58" y="253"/>
                    </a:lnTo>
                    <a:lnTo>
                      <a:pt x="56" y="258"/>
                    </a:lnTo>
                    <a:lnTo>
                      <a:pt x="56" y="269"/>
                    </a:lnTo>
                    <a:lnTo>
                      <a:pt x="58" y="274"/>
                    </a:lnTo>
                    <a:lnTo>
                      <a:pt x="52" y="290"/>
                    </a:lnTo>
                    <a:lnTo>
                      <a:pt x="62" y="290"/>
                    </a:lnTo>
                    <a:lnTo>
                      <a:pt x="62" y="50"/>
                    </a:lnTo>
                    <a:close/>
                    <a:moveTo>
                      <a:pt x="13" y="27"/>
                    </a:moveTo>
                    <a:lnTo>
                      <a:pt x="0" y="27"/>
                    </a:lnTo>
                    <a:lnTo>
                      <a:pt x="0" y="27"/>
                    </a:lnTo>
                    <a:lnTo>
                      <a:pt x="13" y="27"/>
                    </a:lnTo>
                    <a:lnTo>
                      <a:pt x="13" y="27"/>
                    </a:lnTo>
                    <a:close/>
                    <a:moveTo>
                      <a:pt x="52" y="27"/>
                    </a:moveTo>
                    <a:lnTo>
                      <a:pt x="50" y="27"/>
                    </a:lnTo>
                    <a:lnTo>
                      <a:pt x="50" y="27"/>
                    </a:lnTo>
                    <a:lnTo>
                      <a:pt x="52" y="27"/>
                    </a:lnTo>
                    <a:lnTo>
                      <a:pt x="52" y="27"/>
                    </a:lnTo>
                    <a:close/>
                    <a:moveTo>
                      <a:pt x="56" y="27"/>
                    </a:moveTo>
                    <a:lnTo>
                      <a:pt x="56" y="27"/>
                    </a:lnTo>
                    <a:lnTo>
                      <a:pt x="56" y="27"/>
                    </a:lnTo>
                    <a:lnTo>
                      <a:pt x="56" y="27"/>
                    </a:lnTo>
                    <a:lnTo>
                      <a:pt x="56" y="27"/>
                    </a:lnTo>
                    <a:close/>
                    <a:moveTo>
                      <a:pt x="48" y="0"/>
                    </a:moveTo>
                    <a:lnTo>
                      <a:pt x="16" y="0"/>
                    </a:lnTo>
                    <a:lnTo>
                      <a:pt x="13" y="0"/>
                    </a:lnTo>
                    <a:lnTo>
                      <a:pt x="13" y="1"/>
                    </a:lnTo>
                    <a:lnTo>
                      <a:pt x="48" y="1"/>
                    </a:lnTo>
                    <a:lnTo>
                      <a:pt x="48"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8" name="îṣlide"/>
              <p:cNvSpPr/>
              <p:nvPr/>
            </p:nvSpPr>
            <p:spPr bwMode="auto">
              <a:xfrm>
                <a:off x="4765" y="1021"/>
                <a:ext cx="63" cy="2512"/>
              </a:xfrm>
              <a:custGeom>
                <a:avLst/>
                <a:gdLst>
                  <a:gd name="T0" fmla="*/ 50 w 63"/>
                  <a:gd name="T1" fmla="*/ 2510 h 2512"/>
                  <a:gd name="T2" fmla="*/ 50 w 63"/>
                  <a:gd name="T3" fmla="*/ 1234 h 2512"/>
                  <a:gd name="T4" fmla="*/ 53 w 63"/>
                  <a:gd name="T5" fmla="*/ 1008 h 2512"/>
                  <a:gd name="T6" fmla="*/ 50 w 63"/>
                  <a:gd name="T7" fmla="*/ 992 h 2512"/>
                  <a:gd name="T8" fmla="*/ 52 w 63"/>
                  <a:gd name="T9" fmla="*/ 762 h 2512"/>
                  <a:gd name="T10" fmla="*/ 13 w 63"/>
                  <a:gd name="T11" fmla="*/ 639 h 2512"/>
                  <a:gd name="T12" fmla="*/ 50 w 63"/>
                  <a:gd name="T13" fmla="*/ 517 h 2512"/>
                  <a:gd name="T14" fmla="*/ 13 w 63"/>
                  <a:gd name="T15" fmla="*/ 393 h 2512"/>
                  <a:gd name="T16" fmla="*/ 13 w 63"/>
                  <a:gd name="T17" fmla="*/ 2512 h 2512"/>
                  <a:gd name="T18" fmla="*/ 6 w 63"/>
                  <a:gd name="T19" fmla="*/ 2399 h 2512"/>
                  <a:gd name="T20" fmla="*/ 13 w 63"/>
                  <a:gd name="T21" fmla="*/ 2382 h 2512"/>
                  <a:gd name="T22" fmla="*/ 13 w 63"/>
                  <a:gd name="T23" fmla="*/ 1239 h 2512"/>
                  <a:gd name="T24" fmla="*/ 7 w 63"/>
                  <a:gd name="T25" fmla="*/ 1121 h 2512"/>
                  <a:gd name="T26" fmla="*/ 7 w 63"/>
                  <a:gd name="T27" fmla="*/ 1008 h 2512"/>
                  <a:gd name="T28" fmla="*/ 5 w 63"/>
                  <a:gd name="T29" fmla="*/ 887 h 2512"/>
                  <a:gd name="T30" fmla="*/ 13 w 63"/>
                  <a:gd name="T31" fmla="*/ 852 h 2512"/>
                  <a:gd name="T32" fmla="*/ 13 w 63"/>
                  <a:gd name="T33" fmla="*/ 748 h 2512"/>
                  <a:gd name="T34" fmla="*/ 7 w 63"/>
                  <a:gd name="T35" fmla="*/ 639 h 2512"/>
                  <a:gd name="T36" fmla="*/ 13 w 63"/>
                  <a:gd name="T37" fmla="*/ 517 h 2512"/>
                  <a:gd name="T38" fmla="*/ 13 w 63"/>
                  <a:gd name="T39" fmla="*/ 416 h 2512"/>
                  <a:gd name="T40" fmla="*/ 7 w 63"/>
                  <a:gd name="T41" fmla="*/ 381 h 2512"/>
                  <a:gd name="T42" fmla="*/ 62 w 63"/>
                  <a:gd name="T43" fmla="*/ 338 h 2512"/>
                  <a:gd name="T44" fmla="*/ 50 w 63"/>
                  <a:gd name="T45" fmla="*/ 380 h 2512"/>
                  <a:gd name="T46" fmla="*/ 50 w 63"/>
                  <a:gd name="T47" fmla="*/ 483 h 2512"/>
                  <a:gd name="T48" fmla="*/ 58 w 63"/>
                  <a:gd name="T49" fmla="*/ 519 h 2512"/>
                  <a:gd name="T50" fmla="*/ 56 w 63"/>
                  <a:gd name="T51" fmla="*/ 639 h 2512"/>
                  <a:gd name="T52" fmla="*/ 56 w 63"/>
                  <a:gd name="T53" fmla="*/ 755 h 2512"/>
                  <a:gd name="T54" fmla="*/ 50 w 63"/>
                  <a:gd name="T55" fmla="*/ 871 h 2512"/>
                  <a:gd name="T56" fmla="*/ 50 w 63"/>
                  <a:gd name="T57" fmla="*/ 971 h 2512"/>
                  <a:gd name="T58" fmla="*/ 55 w 63"/>
                  <a:gd name="T59" fmla="*/ 1008 h 2512"/>
                  <a:gd name="T60" fmla="*/ 56 w 63"/>
                  <a:gd name="T61" fmla="*/ 1115 h 2512"/>
                  <a:gd name="T62" fmla="*/ 58 w 63"/>
                  <a:gd name="T63" fmla="*/ 1232 h 2512"/>
                  <a:gd name="T64" fmla="*/ 50 w 63"/>
                  <a:gd name="T65" fmla="*/ 1253 h 2512"/>
                  <a:gd name="T66" fmla="*/ 50 w 63"/>
                  <a:gd name="T67" fmla="*/ 2316 h 2512"/>
                  <a:gd name="T68" fmla="*/ 50 w 63"/>
                  <a:gd name="T69" fmla="*/ 2406 h 2512"/>
                  <a:gd name="T70" fmla="*/ 63 w 63"/>
                  <a:gd name="T71" fmla="*/ 2512 h 2512"/>
                  <a:gd name="T72" fmla="*/ 3 w 63"/>
                  <a:gd name="T73" fmla="*/ 305 h 2512"/>
                  <a:gd name="T74" fmla="*/ 13 w 63"/>
                  <a:gd name="T75" fmla="*/ 299 h 2512"/>
                  <a:gd name="T76" fmla="*/ 62 w 63"/>
                  <a:gd name="T77" fmla="*/ 322 h 2512"/>
                  <a:gd name="T78" fmla="*/ 50 w 63"/>
                  <a:gd name="T79" fmla="*/ 271 h 2512"/>
                  <a:gd name="T80" fmla="*/ 50 w 63"/>
                  <a:gd name="T81" fmla="*/ 255 h 2512"/>
                  <a:gd name="T82" fmla="*/ 13 w 63"/>
                  <a:gd name="T83" fmla="*/ 50 h 2512"/>
                  <a:gd name="T84" fmla="*/ 13 w 63"/>
                  <a:gd name="T85" fmla="*/ 271 h 2512"/>
                  <a:gd name="T86" fmla="*/ 13 w 63"/>
                  <a:gd name="T87" fmla="*/ 167 h 2512"/>
                  <a:gd name="T88" fmla="*/ 5 w 63"/>
                  <a:gd name="T89" fmla="*/ 135 h 2512"/>
                  <a:gd name="T90" fmla="*/ 50 w 63"/>
                  <a:gd name="T91" fmla="*/ 50 h 2512"/>
                  <a:gd name="T92" fmla="*/ 56 w 63"/>
                  <a:gd name="T93" fmla="*/ 149 h 2512"/>
                  <a:gd name="T94" fmla="*/ 56 w 63"/>
                  <a:gd name="T95" fmla="*/ 258 h 2512"/>
                  <a:gd name="T96" fmla="*/ 62 w 63"/>
                  <a:gd name="T97" fmla="*/ 290 h 2512"/>
                  <a:gd name="T98" fmla="*/ 0 w 63"/>
                  <a:gd name="T99" fmla="*/ 27 h 2512"/>
                  <a:gd name="T100" fmla="*/ 50 w 63"/>
                  <a:gd name="T101" fmla="*/ 27 h 2512"/>
                  <a:gd name="T102" fmla="*/ 56 w 63"/>
                  <a:gd name="T103" fmla="*/ 27 h 2512"/>
                  <a:gd name="T104" fmla="*/ 56 w 63"/>
                  <a:gd name="T105" fmla="*/ 27 h 2512"/>
                  <a:gd name="T106" fmla="*/ 13 w 63"/>
                  <a:gd name="T107" fmla="*/ 1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2512">
                    <a:moveTo>
                      <a:pt x="50" y="2510"/>
                    </a:moveTo>
                    <a:lnTo>
                      <a:pt x="50" y="2512"/>
                    </a:lnTo>
                    <a:lnTo>
                      <a:pt x="52" y="2512"/>
                    </a:lnTo>
                    <a:lnTo>
                      <a:pt x="50" y="2510"/>
                    </a:lnTo>
                    <a:moveTo>
                      <a:pt x="50" y="1234"/>
                    </a:moveTo>
                    <a:lnTo>
                      <a:pt x="50" y="1239"/>
                    </a:lnTo>
                    <a:lnTo>
                      <a:pt x="53" y="1239"/>
                    </a:lnTo>
                    <a:lnTo>
                      <a:pt x="50" y="1234"/>
                    </a:lnTo>
                    <a:moveTo>
                      <a:pt x="53" y="1008"/>
                    </a:moveTo>
                    <a:lnTo>
                      <a:pt x="50" y="1008"/>
                    </a:lnTo>
                    <a:lnTo>
                      <a:pt x="50" y="1011"/>
                    </a:lnTo>
                    <a:lnTo>
                      <a:pt x="53" y="1008"/>
                    </a:lnTo>
                    <a:moveTo>
                      <a:pt x="50" y="992"/>
                    </a:moveTo>
                    <a:lnTo>
                      <a:pt x="50" y="993"/>
                    </a:lnTo>
                    <a:lnTo>
                      <a:pt x="50" y="993"/>
                    </a:lnTo>
                    <a:lnTo>
                      <a:pt x="50" y="992"/>
                    </a:lnTo>
                    <a:moveTo>
                      <a:pt x="52" y="762"/>
                    </a:moveTo>
                    <a:lnTo>
                      <a:pt x="50" y="762"/>
                    </a:lnTo>
                    <a:lnTo>
                      <a:pt x="50" y="763"/>
                    </a:lnTo>
                    <a:lnTo>
                      <a:pt x="52" y="762"/>
                    </a:lnTo>
                    <a:moveTo>
                      <a:pt x="13" y="639"/>
                    </a:moveTo>
                    <a:lnTo>
                      <a:pt x="10" y="639"/>
                    </a:lnTo>
                    <a:lnTo>
                      <a:pt x="13" y="643"/>
                    </a:lnTo>
                    <a:lnTo>
                      <a:pt x="13" y="639"/>
                    </a:lnTo>
                    <a:moveTo>
                      <a:pt x="50" y="517"/>
                    </a:moveTo>
                    <a:lnTo>
                      <a:pt x="50" y="517"/>
                    </a:lnTo>
                    <a:lnTo>
                      <a:pt x="50" y="517"/>
                    </a:lnTo>
                    <a:lnTo>
                      <a:pt x="50" y="517"/>
                    </a:lnTo>
                    <a:moveTo>
                      <a:pt x="13" y="393"/>
                    </a:moveTo>
                    <a:lnTo>
                      <a:pt x="13" y="393"/>
                    </a:lnTo>
                    <a:lnTo>
                      <a:pt x="13" y="394"/>
                    </a:lnTo>
                    <a:lnTo>
                      <a:pt x="13" y="393"/>
                    </a:lnTo>
                    <a:moveTo>
                      <a:pt x="13" y="354"/>
                    </a:moveTo>
                    <a:lnTo>
                      <a:pt x="0" y="354"/>
                    </a:lnTo>
                    <a:lnTo>
                      <a:pt x="2" y="2512"/>
                    </a:lnTo>
                    <a:lnTo>
                      <a:pt x="13" y="2512"/>
                    </a:lnTo>
                    <a:lnTo>
                      <a:pt x="13" y="2421"/>
                    </a:lnTo>
                    <a:lnTo>
                      <a:pt x="6" y="2403"/>
                    </a:lnTo>
                    <a:lnTo>
                      <a:pt x="7" y="2401"/>
                    </a:lnTo>
                    <a:lnTo>
                      <a:pt x="6" y="2399"/>
                    </a:lnTo>
                    <a:lnTo>
                      <a:pt x="7" y="2396"/>
                    </a:lnTo>
                    <a:lnTo>
                      <a:pt x="7" y="2391"/>
                    </a:lnTo>
                    <a:lnTo>
                      <a:pt x="9" y="2391"/>
                    </a:lnTo>
                    <a:lnTo>
                      <a:pt x="13" y="2382"/>
                    </a:lnTo>
                    <a:lnTo>
                      <a:pt x="13" y="1253"/>
                    </a:lnTo>
                    <a:lnTo>
                      <a:pt x="7" y="1253"/>
                    </a:lnTo>
                    <a:lnTo>
                      <a:pt x="7" y="1239"/>
                    </a:lnTo>
                    <a:lnTo>
                      <a:pt x="13" y="1239"/>
                    </a:lnTo>
                    <a:lnTo>
                      <a:pt x="13" y="1145"/>
                    </a:lnTo>
                    <a:lnTo>
                      <a:pt x="5" y="1128"/>
                    </a:lnTo>
                    <a:lnTo>
                      <a:pt x="7" y="1124"/>
                    </a:lnTo>
                    <a:lnTo>
                      <a:pt x="7" y="1121"/>
                    </a:lnTo>
                    <a:lnTo>
                      <a:pt x="5" y="1118"/>
                    </a:lnTo>
                    <a:lnTo>
                      <a:pt x="13" y="1100"/>
                    </a:lnTo>
                    <a:lnTo>
                      <a:pt x="13" y="1008"/>
                    </a:lnTo>
                    <a:lnTo>
                      <a:pt x="7" y="1008"/>
                    </a:lnTo>
                    <a:lnTo>
                      <a:pt x="7" y="993"/>
                    </a:lnTo>
                    <a:lnTo>
                      <a:pt x="13" y="993"/>
                    </a:lnTo>
                    <a:lnTo>
                      <a:pt x="13" y="904"/>
                    </a:lnTo>
                    <a:lnTo>
                      <a:pt x="5" y="887"/>
                    </a:lnTo>
                    <a:lnTo>
                      <a:pt x="7" y="883"/>
                    </a:lnTo>
                    <a:lnTo>
                      <a:pt x="7" y="873"/>
                    </a:lnTo>
                    <a:lnTo>
                      <a:pt x="5" y="870"/>
                    </a:lnTo>
                    <a:lnTo>
                      <a:pt x="13" y="852"/>
                    </a:lnTo>
                    <a:lnTo>
                      <a:pt x="13" y="762"/>
                    </a:lnTo>
                    <a:lnTo>
                      <a:pt x="7" y="762"/>
                    </a:lnTo>
                    <a:lnTo>
                      <a:pt x="7" y="748"/>
                    </a:lnTo>
                    <a:lnTo>
                      <a:pt x="13" y="748"/>
                    </a:lnTo>
                    <a:lnTo>
                      <a:pt x="13" y="664"/>
                    </a:lnTo>
                    <a:lnTo>
                      <a:pt x="5" y="647"/>
                    </a:lnTo>
                    <a:lnTo>
                      <a:pt x="9" y="639"/>
                    </a:lnTo>
                    <a:lnTo>
                      <a:pt x="7" y="639"/>
                    </a:lnTo>
                    <a:lnTo>
                      <a:pt x="7" y="627"/>
                    </a:lnTo>
                    <a:lnTo>
                      <a:pt x="5" y="623"/>
                    </a:lnTo>
                    <a:lnTo>
                      <a:pt x="13" y="605"/>
                    </a:lnTo>
                    <a:lnTo>
                      <a:pt x="13" y="517"/>
                    </a:lnTo>
                    <a:lnTo>
                      <a:pt x="7" y="517"/>
                    </a:lnTo>
                    <a:lnTo>
                      <a:pt x="7" y="502"/>
                    </a:lnTo>
                    <a:lnTo>
                      <a:pt x="13" y="502"/>
                    </a:lnTo>
                    <a:lnTo>
                      <a:pt x="13" y="416"/>
                    </a:lnTo>
                    <a:lnTo>
                      <a:pt x="5" y="399"/>
                    </a:lnTo>
                    <a:lnTo>
                      <a:pt x="7" y="393"/>
                    </a:lnTo>
                    <a:lnTo>
                      <a:pt x="7" y="393"/>
                    </a:lnTo>
                    <a:lnTo>
                      <a:pt x="7" y="381"/>
                    </a:lnTo>
                    <a:lnTo>
                      <a:pt x="5" y="378"/>
                    </a:lnTo>
                    <a:lnTo>
                      <a:pt x="13" y="360"/>
                    </a:lnTo>
                    <a:lnTo>
                      <a:pt x="13" y="354"/>
                    </a:lnTo>
                    <a:moveTo>
                      <a:pt x="62" y="338"/>
                    </a:moveTo>
                    <a:lnTo>
                      <a:pt x="62" y="338"/>
                    </a:lnTo>
                    <a:lnTo>
                      <a:pt x="62" y="354"/>
                    </a:lnTo>
                    <a:lnTo>
                      <a:pt x="50" y="354"/>
                    </a:lnTo>
                    <a:lnTo>
                      <a:pt x="50" y="380"/>
                    </a:lnTo>
                    <a:lnTo>
                      <a:pt x="56" y="380"/>
                    </a:lnTo>
                    <a:lnTo>
                      <a:pt x="56" y="393"/>
                    </a:lnTo>
                    <a:lnTo>
                      <a:pt x="50" y="393"/>
                    </a:lnTo>
                    <a:lnTo>
                      <a:pt x="50" y="483"/>
                    </a:lnTo>
                    <a:lnTo>
                      <a:pt x="58" y="502"/>
                    </a:lnTo>
                    <a:lnTo>
                      <a:pt x="56" y="508"/>
                    </a:lnTo>
                    <a:lnTo>
                      <a:pt x="56" y="514"/>
                    </a:lnTo>
                    <a:lnTo>
                      <a:pt x="58" y="519"/>
                    </a:lnTo>
                    <a:lnTo>
                      <a:pt x="50" y="538"/>
                    </a:lnTo>
                    <a:lnTo>
                      <a:pt x="50" y="625"/>
                    </a:lnTo>
                    <a:lnTo>
                      <a:pt x="56" y="625"/>
                    </a:lnTo>
                    <a:lnTo>
                      <a:pt x="56" y="639"/>
                    </a:lnTo>
                    <a:lnTo>
                      <a:pt x="50" y="639"/>
                    </a:lnTo>
                    <a:lnTo>
                      <a:pt x="50" y="732"/>
                    </a:lnTo>
                    <a:lnTo>
                      <a:pt x="58" y="751"/>
                    </a:lnTo>
                    <a:lnTo>
                      <a:pt x="56" y="755"/>
                    </a:lnTo>
                    <a:lnTo>
                      <a:pt x="56" y="761"/>
                    </a:lnTo>
                    <a:lnTo>
                      <a:pt x="58" y="765"/>
                    </a:lnTo>
                    <a:lnTo>
                      <a:pt x="50" y="784"/>
                    </a:lnTo>
                    <a:lnTo>
                      <a:pt x="50" y="871"/>
                    </a:lnTo>
                    <a:lnTo>
                      <a:pt x="56" y="871"/>
                    </a:lnTo>
                    <a:lnTo>
                      <a:pt x="56" y="884"/>
                    </a:lnTo>
                    <a:lnTo>
                      <a:pt x="50" y="884"/>
                    </a:lnTo>
                    <a:lnTo>
                      <a:pt x="50" y="971"/>
                    </a:lnTo>
                    <a:lnTo>
                      <a:pt x="58" y="990"/>
                    </a:lnTo>
                    <a:lnTo>
                      <a:pt x="56" y="995"/>
                    </a:lnTo>
                    <a:lnTo>
                      <a:pt x="56" y="1008"/>
                    </a:lnTo>
                    <a:lnTo>
                      <a:pt x="55" y="1008"/>
                    </a:lnTo>
                    <a:lnTo>
                      <a:pt x="58" y="1013"/>
                    </a:lnTo>
                    <a:lnTo>
                      <a:pt x="50" y="1033"/>
                    </a:lnTo>
                    <a:lnTo>
                      <a:pt x="50" y="1115"/>
                    </a:lnTo>
                    <a:lnTo>
                      <a:pt x="56" y="1115"/>
                    </a:lnTo>
                    <a:lnTo>
                      <a:pt x="56" y="1130"/>
                    </a:lnTo>
                    <a:lnTo>
                      <a:pt x="50" y="1130"/>
                    </a:lnTo>
                    <a:lnTo>
                      <a:pt x="50" y="1213"/>
                    </a:lnTo>
                    <a:lnTo>
                      <a:pt x="58" y="1232"/>
                    </a:lnTo>
                    <a:lnTo>
                      <a:pt x="55" y="1239"/>
                    </a:lnTo>
                    <a:lnTo>
                      <a:pt x="56" y="1239"/>
                    </a:lnTo>
                    <a:lnTo>
                      <a:pt x="56" y="1253"/>
                    </a:lnTo>
                    <a:lnTo>
                      <a:pt x="50" y="1253"/>
                    </a:lnTo>
                    <a:lnTo>
                      <a:pt x="50" y="2294"/>
                    </a:lnTo>
                    <a:lnTo>
                      <a:pt x="54" y="2287"/>
                    </a:lnTo>
                    <a:lnTo>
                      <a:pt x="59" y="2296"/>
                    </a:lnTo>
                    <a:lnTo>
                      <a:pt x="50" y="2316"/>
                    </a:lnTo>
                    <a:lnTo>
                      <a:pt x="50" y="2391"/>
                    </a:lnTo>
                    <a:lnTo>
                      <a:pt x="56" y="2391"/>
                    </a:lnTo>
                    <a:lnTo>
                      <a:pt x="56" y="2406"/>
                    </a:lnTo>
                    <a:lnTo>
                      <a:pt x="50" y="2406"/>
                    </a:lnTo>
                    <a:lnTo>
                      <a:pt x="50" y="2488"/>
                    </a:lnTo>
                    <a:lnTo>
                      <a:pt x="59" y="2508"/>
                    </a:lnTo>
                    <a:lnTo>
                      <a:pt x="57" y="2512"/>
                    </a:lnTo>
                    <a:lnTo>
                      <a:pt x="63" y="2512"/>
                    </a:lnTo>
                    <a:lnTo>
                      <a:pt x="62" y="338"/>
                    </a:lnTo>
                    <a:moveTo>
                      <a:pt x="13" y="299"/>
                    </a:moveTo>
                    <a:lnTo>
                      <a:pt x="3" y="299"/>
                    </a:lnTo>
                    <a:lnTo>
                      <a:pt x="3" y="305"/>
                    </a:lnTo>
                    <a:lnTo>
                      <a:pt x="0" y="305"/>
                    </a:lnTo>
                    <a:lnTo>
                      <a:pt x="0" y="322"/>
                    </a:lnTo>
                    <a:lnTo>
                      <a:pt x="13" y="322"/>
                    </a:lnTo>
                    <a:lnTo>
                      <a:pt x="13" y="299"/>
                    </a:lnTo>
                    <a:moveTo>
                      <a:pt x="59" y="299"/>
                    </a:moveTo>
                    <a:lnTo>
                      <a:pt x="50" y="299"/>
                    </a:lnTo>
                    <a:lnTo>
                      <a:pt x="50" y="322"/>
                    </a:lnTo>
                    <a:lnTo>
                      <a:pt x="62" y="322"/>
                    </a:lnTo>
                    <a:lnTo>
                      <a:pt x="62" y="305"/>
                    </a:lnTo>
                    <a:lnTo>
                      <a:pt x="59" y="305"/>
                    </a:lnTo>
                    <a:lnTo>
                      <a:pt x="59" y="299"/>
                    </a:lnTo>
                    <a:moveTo>
                      <a:pt x="50" y="271"/>
                    </a:moveTo>
                    <a:lnTo>
                      <a:pt x="50" y="271"/>
                    </a:lnTo>
                    <a:lnTo>
                      <a:pt x="50" y="272"/>
                    </a:lnTo>
                    <a:lnTo>
                      <a:pt x="50" y="271"/>
                    </a:lnTo>
                    <a:moveTo>
                      <a:pt x="50" y="255"/>
                    </a:moveTo>
                    <a:lnTo>
                      <a:pt x="50" y="256"/>
                    </a:lnTo>
                    <a:lnTo>
                      <a:pt x="50" y="256"/>
                    </a:lnTo>
                    <a:lnTo>
                      <a:pt x="50" y="255"/>
                    </a:lnTo>
                    <a:moveTo>
                      <a:pt x="13" y="50"/>
                    </a:moveTo>
                    <a:lnTo>
                      <a:pt x="0" y="50"/>
                    </a:lnTo>
                    <a:lnTo>
                      <a:pt x="0" y="290"/>
                    </a:lnTo>
                    <a:lnTo>
                      <a:pt x="13" y="290"/>
                    </a:lnTo>
                    <a:lnTo>
                      <a:pt x="13" y="271"/>
                    </a:lnTo>
                    <a:lnTo>
                      <a:pt x="7" y="271"/>
                    </a:lnTo>
                    <a:lnTo>
                      <a:pt x="7" y="256"/>
                    </a:lnTo>
                    <a:lnTo>
                      <a:pt x="13" y="256"/>
                    </a:lnTo>
                    <a:lnTo>
                      <a:pt x="13" y="167"/>
                    </a:lnTo>
                    <a:lnTo>
                      <a:pt x="5" y="149"/>
                    </a:lnTo>
                    <a:lnTo>
                      <a:pt x="7" y="145"/>
                    </a:lnTo>
                    <a:lnTo>
                      <a:pt x="7" y="139"/>
                    </a:lnTo>
                    <a:lnTo>
                      <a:pt x="5" y="135"/>
                    </a:lnTo>
                    <a:lnTo>
                      <a:pt x="13" y="119"/>
                    </a:lnTo>
                    <a:lnTo>
                      <a:pt x="13" y="50"/>
                    </a:lnTo>
                    <a:moveTo>
                      <a:pt x="62" y="50"/>
                    </a:moveTo>
                    <a:lnTo>
                      <a:pt x="50" y="50"/>
                    </a:lnTo>
                    <a:lnTo>
                      <a:pt x="50" y="51"/>
                    </a:lnTo>
                    <a:lnTo>
                      <a:pt x="50" y="134"/>
                    </a:lnTo>
                    <a:lnTo>
                      <a:pt x="56" y="134"/>
                    </a:lnTo>
                    <a:lnTo>
                      <a:pt x="56" y="149"/>
                    </a:lnTo>
                    <a:lnTo>
                      <a:pt x="50" y="149"/>
                    </a:lnTo>
                    <a:lnTo>
                      <a:pt x="50" y="234"/>
                    </a:lnTo>
                    <a:lnTo>
                      <a:pt x="58" y="253"/>
                    </a:lnTo>
                    <a:lnTo>
                      <a:pt x="56" y="258"/>
                    </a:lnTo>
                    <a:lnTo>
                      <a:pt x="56" y="269"/>
                    </a:lnTo>
                    <a:lnTo>
                      <a:pt x="58" y="274"/>
                    </a:lnTo>
                    <a:lnTo>
                      <a:pt x="52" y="290"/>
                    </a:lnTo>
                    <a:lnTo>
                      <a:pt x="62" y="290"/>
                    </a:lnTo>
                    <a:lnTo>
                      <a:pt x="62" y="50"/>
                    </a:lnTo>
                    <a:moveTo>
                      <a:pt x="13" y="27"/>
                    </a:moveTo>
                    <a:lnTo>
                      <a:pt x="0" y="27"/>
                    </a:lnTo>
                    <a:lnTo>
                      <a:pt x="0" y="27"/>
                    </a:lnTo>
                    <a:lnTo>
                      <a:pt x="13" y="27"/>
                    </a:lnTo>
                    <a:lnTo>
                      <a:pt x="13" y="27"/>
                    </a:lnTo>
                    <a:moveTo>
                      <a:pt x="52" y="27"/>
                    </a:moveTo>
                    <a:lnTo>
                      <a:pt x="50" y="27"/>
                    </a:lnTo>
                    <a:lnTo>
                      <a:pt x="50" y="27"/>
                    </a:lnTo>
                    <a:lnTo>
                      <a:pt x="52" y="27"/>
                    </a:lnTo>
                    <a:lnTo>
                      <a:pt x="52" y="27"/>
                    </a:lnTo>
                    <a:moveTo>
                      <a:pt x="56" y="27"/>
                    </a:moveTo>
                    <a:lnTo>
                      <a:pt x="56" y="27"/>
                    </a:lnTo>
                    <a:lnTo>
                      <a:pt x="56" y="27"/>
                    </a:lnTo>
                    <a:lnTo>
                      <a:pt x="56" y="27"/>
                    </a:lnTo>
                    <a:lnTo>
                      <a:pt x="56" y="27"/>
                    </a:lnTo>
                    <a:moveTo>
                      <a:pt x="48" y="0"/>
                    </a:moveTo>
                    <a:lnTo>
                      <a:pt x="16" y="0"/>
                    </a:lnTo>
                    <a:lnTo>
                      <a:pt x="13" y="0"/>
                    </a:lnTo>
                    <a:lnTo>
                      <a:pt x="13" y="1"/>
                    </a:lnTo>
                    <a:lnTo>
                      <a:pt x="48" y="1"/>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9" name="islíďe"/>
              <p:cNvSpPr/>
              <p:nvPr/>
            </p:nvSpPr>
            <p:spPr bwMode="auto">
              <a:xfrm>
                <a:off x="4764" y="753"/>
                <a:ext cx="60" cy="295"/>
              </a:xfrm>
              <a:custGeom>
                <a:avLst/>
                <a:gdLst>
                  <a:gd name="T0" fmla="*/ 50 w 54"/>
                  <a:gd name="T1" fmla="*/ 264 h 265"/>
                  <a:gd name="T2" fmla="*/ 51 w 54"/>
                  <a:gd name="T3" fmla="*/ 265 h 265"/>
                  <a:gd name="T4" fmla="*/ 7 w 54"/>
                  <a:gd name="T5" fmla="*/ 262 h 265"/>
                  <a:gd name="T6" fmla="*/ 0 w 54"/>
                  <a:gd name="T7" fmla="*/ 264 h 265"/>
                  <a:gd name="T8" fmla="*/ 1 w 54"/>
                  <a:gd name="T9" fmla="*/ 265 h 265"/>
                  <a:gd name="T10" fmla="*/ 46 w 54"/>
                  <a:gd name="T11" fmla="*/ 265 h 265"/>
                  <a:gd name="T12" fmla="*/ 47 w 54"/>
                  <a:gd name="T13" fmla="*/ 264 h 265"/>
                  <a:gd name="T14" fmla="*/ 7 w 54"/>
                  <a:gd name="T15" fmla="*/ 262 h 265"/>
                  <a:gd name="T16" fmla="*/ 3 w 54"/>
                  <a:gd name="T17" fmla="*/ 218 h 265"/>
                  <a:gd name="T18" fmla="*/ 7 w 54"/>
                  <a:gd name="T19" fmla="*/ 250 h 265"/>
                  <a:gd name="T20" fmla="*/ 51 w 54"/>
                  <a:gd name="T21" fmla="*/ 251 h 265"/>
                  <a:gd name="T22" fmla="*/ 49 w 54"/>
                  <a:gd name="T23" fmla="*/ 242 h 265"/>
                  <a:gd name="T24" fmla="*/ 44 w 54"/>
                  <a:gd name="T25" fmla="*/ 241 h 265"/>
                  <a:gd name="T26" fmla="*/ 12 w 54"/>
                  <a:gd name="T27" fmla="*/ 242 h 265"/>
                  <a:gd name="T28" fmla="*/ 13 w 54"/>
                  <a:gd name="T29" fmla="*/ 227 h 265"/>
                  <a:gd name="T30" fmla="*/ 6 w 54"/>
                  <a:gd name="T31" fmla="*/ 181 h 265"/>
                  <a:gd name="T32" fmla="*/ 6 w 54"/>
                  <a:gd name="T33" fmla="*/ 181 h 265"/>
                  <a:gd name="T34" fmla="*/ 21 w 54"/>
                  <a:gd name="T35" fmla="*/ 112 h 265"/>
                  <a:gd name="T36" fmla="*/ 22 w 54"/>
                  <a:gd name="T37" fmla="*/ 96 h 265"/>
                  <a:gd name="T38" fmla="*/ 22 w 54"/>
                  <a:gd name="T39" fmla="*/ 98 h 265"/>
                  <a:gd name="T40" fmla="*/ 19 w 54"/>
                  <a:gd name="T41" fmla="*/ 0 h 265"/>
                  <a:gd name="T42" fmla="*/ 12 w 54"/>
                  <a:gd name="T43" fmla="*/ 96 h 265"/>
                  <a:gd name="T44" fmla="*/ 26 w 54"/>
                  <a:gd name="T45" fmla="*/ 51 h 265"/>
                  <a:gd name="T46" fmla="*/ 24 w 54"/>
                  <a:gd name="T47" fmla="*/ 28 h 265"/>
                  <a:gd name="T48" fmla="*/ 28 w 54"/>
                  <a:gd name="T49" fmla="*/ 13 h 265"/>
                  <a:gd name="T50" fmla="*/ 31 w 54"/>
                  <a:gd name="T51" fmla="*/ 44 h 265"/>
                  <a:gd name="T52" fmla="*/ 33 w 54"/>
                  <a:gd name="T53" fmla="*/ 80 h 265"/>
                  <a:gd name="T54" fmla="*/ 47 w 54"/>
                  <a:gd name="T55" fmla="*/ 137 h 265"/>
                  <a:gd name="T56" fmla="*/ 42 w 54"/>
                  <a:gd name="T57" fmla="*/ 217 h 265"/>
                  <a:gd name="T58" fmla="*/ 51 w 54"/>
                  <a:gd name="T59" fmla="*/ 236 h 265"/>
                  <a:gd name="T60" fmla="*/ 39 w 54"/>
                  <a:gd name="T61" fmla="*/ 12 h 265"/>
                  <a:gd name="T62" fmla="*/ 19 w 54"/>
                  <a:gd name="T63"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265">
                    <a:moveTo>
                      <a:pt x="51" y="264"/>
                    </a:moveTo>
                    <a:cubicBezTo>
                      <a:pt x="50" y="264"/>
                      <a:pt x="50" y="264"/>
                      <a:pt x="50" y="264"/>
                    </a:cubicBezTo>
                    <a:cubicBezTo>
                      <a:pt x="51" y="265"/>
                      <a:pt x="51" y="265"/>
                      <a:pt x="51" y="265"/>
                    </a:cubicBezTo>
                    <a:cubicBezTo>
                      <a:pt x="51" y="265"/>
                      <a:pt x="51" y="265"/>
                      <a:pt x="51" y="265"/>
                    </a:cubicBezTo>
                    <a:cubicBezTo>
                      <a:pt x="51" y="264"/>
                      <a:pt x="51" y="264"/>
                      <a:pt x="51" y="264"/>
                    </a:cubicBezTo>
                    <a:moveTo>
                      <a:pt x="7" y="262"/>
                    </a:moveTo>
                    <a:cubicBezTo>
                      <a:pt x="6" y="263"/>
                      <a:pt x="5" y="264"/>
                      <a:pt x="4" y="264"/>
                    </a:cubicBezTo>
                    <a:cubicBezTo>
                      <a:pt x="0" y="264"/>
                      <a:pt x="0" y="264"/>
                      <a:pt x="0" y="264"/>
                    </a:cubicBezTo>
                    <a:cubicBezTo>
                      <a:pt x="0" y="265"/>
                      <a:pt x="0" y="265"/>
                      <a:pt x="0" y="265"/>
                    </a:cubicBezTo>
                    <a:cubicBezTo>
                      <a:pt x="1" y="265"/>
                      <a:pt x="1" y="265"/>
                      <a:pt x="1" y="265"/>
                    </a:cubicBezTo>
                    <a:cubicBezTo>
                      <a:pt x="12" y="265"/>
                      <a:pt x="12" y="265"/>
                      <a:pt x="12" y="265"/>
                    </a:cubicBezTo>
                    <a:cubicBezTo>
                      <a:pt x="46" y="265"/>
                      <a:pt x="46" y="265"/>
                      <a:pt x="46" y="265"/>
                    </a:cubicBezTo>
                    <a:cubicBezTo>
                      <a:pt x="47" y="265"/>
                      <a:pt x="47" y="265"/>
                      <a:pt x="47" y="265"/>
                    </a:cubicBezTo>
                    <a:cubicBezTo>
                      <a:pt x="47" y="264"/>
                      <a:pt x="47" y="264"/>
                      <a:pt x="47" y="264"/>
                    </a:cubicBezTo>
                    <a:cubicBezTo>
                      <a:pt x="7" y="264"/>
                      <a:pt x="7" y="264"/>
                      <a:pt x="7" y="264"/>
                    </a:cubicBezTo>
                    <a:cubicBezTo>
                      <a:pt x="7" y="262"/>
                      <a:pt x="7" y="262"/>
                      <a:pt x="7" y="262"/>
                    </a:cubicBezTo>
                    <a:moveTo>
                      <a:pt x="6" y="181"/>
                    </a:moveTo>
                    <a:cubicBezTo>
                      <a:pt x="3" y="218"/>
                      <a:pt x="3" y="218"/>
                      <a:pt x="3" y="218"/>
                    </a:cubicBezTo>
                    <a:cubicBezTo>
                      <a:pt x="2" y="237"/>
                      <a:pt x="2" y="237"/>
                      <a:pt x="2" y="237"/>
                    </a:cubicBezTo>
                    <a:cubicBezTo>
                      <a:pt x="7" y="250"/>
                      <a:pt x="7" y="250"/>
                      <a:pt x="7" y="250"/>
                    </a:cubicBezTo>
                    <a:cubicBezTo>
                      <a:pt x="7" y="250"/>
                      <a:pt x="7" y="251"/>
                      <a:pt x="7" y="251"/>
                    </a:cubicBezTo>
                    <a:cubicBezTo>
                      <a:pt x="51" y="251"/>
                      <a:pt x="51" y="251"/>
                      <a:pt x="51" y="251"/>
                    </a:cubicBezTo>
                    <a:cubicBezTo>
                      <a:pt x="51" y="236"/>
                      <a:pt x="51" y="236"/>
                      <a:pt x="51" y="236"/>
                    </a:cubicBezTo>
                    <a:cubicBezTo>
                      <a:pt x="49" y="242"/>
                      <a:pt x="49" y="242"/>
                      <a:pt x="49" y="242"/>
                    </a:cubicBezTo>
                    <a:cubicBezTo>
                      <a:pt x="44" y="234"/>
                      <a:pt x="44" y="234"/>
                      <a:pt x="44" y="234"/>
                    </a:cubicBezTo>
                    <a:cubicBezTo>
                      <a:pt x="44" y="241"/>
                      <a:pt x="44" y="241"/>
                      <a:pt x="44" y="241"/>
                    </a:cubicBezTo>
                    <a:cubicBezTo>
                      <a:pt x="44" y="242"/>
                      <a:pt x="44" y="242"/>
                      <a:pt x="44" y="242"/>
                    </a:cubicBezTo>
                    <a:cubicBezTo>
                      <a:pt x="12" y="242"/>
                      <a:pt x="12" y="242"/>
                      <a:pt x="12" y="242"/>
                    </a:cubicBezTo>
                    <a:cubicBezTo>
                      <a:pt x="12" y="241"/>
                      <a:pt x="12" y="241"/>
                      <a:pt x="12" y="241"/>
                    </a:cubicBezTo>
                    <a:cubicBezTo>
                      <a:pt x="13" y="227"/>
                      <a:pt x="13" y="227"/>
                      <a:pt x="13" y="227"/>
                    </a:cubicBezTo>
                    <a:cubicBezTo>
                      <a:pt x="15" y="195"/>
                      <a:pt x="15" y="195"/>
                      <a:pt x="15" y="195"/>
                    </a:cubicBezTo>
                    <a:cubicBezTo>
                      <a:pt x="6" y="181"/>
                      <a:pt x="6" y="181"/>
                      <a:pt x="6" y="181"/>
                    </a:cubicBezTo>
                    <a:moveTo>
                      <a:pt x="12" y="96"/>
                    </a:moveTo>
                    <a:cubicBezTo>
                      <a:pt x="6" y="181"/>
                      <a:pt x="6" y="181"/>
                      <a:pt x="6" y="181"/>
                    </a:cubicBezTo>
                    <a:cubicBezTo>
                      <a:pt x="18" y="164"/>
                      <a:pt x="18" y="164"/>
                      <a:pt x="18" y="164"/>
                    </a:cubicBezTo>
                    <a:cubicBezTo>
                      <a:pt x="21" y="112"/>
                      <a:pt x="21" y="112"/>
                      <a:pt x="21" y="112"/>
                    </a:cubicBezTo>
                    <a:cubicBezTo>
                      <a:pt x="12" y="96"/>
                      <a:pt x="12" y="96"/>
                      <a:pt x="12" y="96"/>
                    </a:cubicBezTo>
                    <a:moveTo>
                      <a:pt x="22" y="96"/>
                    </a:moveTo>
                    <a:cubicBezTo>
                      <a:pt x="22" y="97"/>
                      <a:pt x="22" y="97"/>
                      <a:pt x="22" y="97"/>
                    </a:cubicBezTo>
                    <a:cubicBezTo>
                      <a:pt x="22" y="98"/>
                      <a:pt x="22" y="98"/>
                      <a:pt x="22" y="98"/>
                    </a:cubicBezTo>
                    <a:cubicBezTo>
                      <a:pt x="22" y="96"/>
                      <a:pt x="22" y="96"/>
                      <a:pt x="22" y="96"/>
                    </a:cubicBezTo>
                    <a:moveTo>
                      <a:pt x="19" y="0"/>
                    </a:moveTo>
                    <a:cubicBezTo>
                      <a:pt x="19" y="0"/>
                      <a:pt x="19" y="0"/>
                      <a:pt x="19" y="0"/>
                    </a:cubicBezTo>
                    <a:cubicBezTo>
                      <a:pt x="12" y="96"/>
                      <a:pt x="12" y="96"/>
                      <a:pt x="12" y="96"/>
                    </a:cubicBezTo>
                    <a:cubicBezTo>
                      <a:pt x="24" y="79"/>
                      <a:pt x="24" y="79"/>
                      <a:pt x="24" y="79"/>
                    </a:cubicBezTo>
                    <a:cubicBezTo>
                      <a:pt x="26" y="51"/>
                      <a:pt x="26" y="51"/>
                      <a:pt x="26" y="51"/>
                    </a:cubicBezTo>
                    <a:cubicBezTo>
                      <a:pt x="19" y="36"/>
                      <a:pt x="19" y="36"/>
                      <a:pt x="19" y="36"/>
                    </a:cubicBezTo>
                    <a:cubicBezTo>
                      <a:pt x="24" y="28"/>
                      <a:pt x="24" y="28"/>
                      <a:pt x="24" y="28"/>
                    </a:cubicBezTo>
                    <a:cubicBezTo>
                      <a:pt x="27" y="35"/>
                      <a:pt x="27" y="35"/>
                      <a:pt x="27" y="35"/>
                    </a:cubicBezTo>
                    <a:cubicBezTo>
                      <a:pt x="28" y="13"/>
                      <a:pt x="28" y="13"/>
                      <a:pt x="28" y="13"/>
                    </a:cubicBezTo>
                    <a:cubicBezTo>
                      <a:pt x="28" y="13"/>
                      <a:pt x="28" y="13"/>
                      <a:pt x="28" y="13"/>
                    </a:cubicBezTo>
                    <a:cubicBezTo>
                      <a:pt x="31" y="44"/>
                      <a:pt x="31" y="44"/>
                      <a:pt x="31" y="44"/>
                    </a:cubicBezTo>
                    <a:cubicBezTo>
                      <a:pt x="41" y="69"/>
                      <a:pt x="41" y="69"/>
                      <a:pt x="41" y="69"/>
                    </a:cubicBezTo>
                    <a:cubicBezTo>
                      <a:pt x="33" y="80"/>
                      <a:pt x="33" y="80"/>
                      <a:pt x="33" y="80"/>
                    </a:cubicBezTo>
                    <a:cubicBezTo>
                      <a:pt x="36" y="119"/>
                      <a:pt x="36" y="119"/>
                      <a:pt x="36" y="119"/>
                    </a:cubicBezTo>
                    <a:cubicBezTo>
                      <a:pt x="47" y="137"/>
                      <a:pt x="47" y="137"/>
                      <a:pt x="47" y="137"/>
                    </a:cubicBezTo>
                    <a:cubicBezTo>
                      <a:pt x="38" y="150"/>
                      <a:pt x="38" y="150"/>
                      <a:pt x="38" y="150"/>
                    </a:cubicBezTo>
                    <a:cubicBezTo>
                      <a:pt x="42" y="217"/>
                      <a:pt x="42" y="217"/>
                      <a:pt x="42" y="217"/>
                    </a:cubicBezTo>
                    <a:cubicBezTo>
                      <a:pt x="53" y="231"/>
                      <a:pt x="53" y="231"/>
                      <a:pt x="53" y="231"/>
                    </a:cubicBezTo>
                    <a:cubicBezTo>
                      <a:pt x="51" y="236"/>
                      <a:pt x="51" y="236"/>
                      <a:pt x="51" y="236"/>
                    </a:cubicBezTo>
                    <a:cubicBezTo>
                      <a:pt x="54" y="236"/>
                      <a:pt x="54" y="236"/>
                      <a:pt x="54" y="236"/>
                    </a:cubicBezTo>
                    <a:cubicBezTo>
                      <a:pt x="39" y="12"/>
                      <a:pt x="39" y="12"/>
                      <a:pt x="39" y="12"/>
                    </a:cubicBezTo>
                    <a:cubicBezTo>
                      <a:pt x="18" y="12"/>
                      <a:pt x="18" y="12"/>
                      <a:pt x="18" y="12"/>
                    </a:cubicBezTo>
                    <a:cubicBezTo>
                      <a:pt x="19" y="0"/>
                      <a:pt x="19" y="0"/>
                      <a:pt x="19" y="0"/>
                    </a:cubicBezTo>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0" name="íŝlïďé"/>
              <p:cNvSpPr/>
              <p:nvPr/>
            </p:nvSpPr>
            <p:spPr bwMode="auto">
              <a:xfrm>
                <a:off x="4755" y="3579"/>
                <a:ext cx="85" cy="51"/>
              </a:xfrm>
              <a:custGeom>
                <a:avLst/>
                <a:gdLst>
                  <a:gd name="T0" fmla="*/ 2 w 85"/>
                  <a:gd name="T1" fmla="*/ 0 h 51"/>
                  <a:gd name="T2" fmla="*/ 0 w 85"/>
                  <a:gd name="T3" fmla="*/ 0 h 51"/>
                  <a:gd name="T4" fmla="*/ 0 w 85"/>
                  <a:gd name="T5" fmla="*/ 51 h 51"/>
                  <a:gd name="T6" fmla="*/ 85 w 85"/>
                  <a:gd name="T7" fmla="*/ 51 h 51"/>
                  <a:gd name="T8" fmla="*/ 85 w 85"/>
                  <a:gd name="T9" fmla="*/ 11 h 51"/>
                  <a:gd name="T10" fmla="*/ 2 w 85"/>
                  <a:gd name="T11" fmla="*/ 11 h 51"/>
                  <a:gd name="T12" fmla="*/ 2 w 85"/>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85" h="51">
                    <a:moveTo>
                      <a:pt x="2" y="0"/>
                    </a:moveTo>
                    <a:lnTo>
                      <a:pt x="0" y="0"/>
                    </a:lnTo>
                    <a:lnTo>
                      <a:pt x="0" y="51"/>
                    </a:lnTo>
                    <a:lnTo>
                      <a:pt x="85" y="51"/>
                    </a:lnTo>
                    <a:lnTo>
                      <a:pt x="85" y="11"/>
                    </a:lnTo>
                    <a:lnTo>
                      <a:pt x="2" y="11"/>
                    </a:lnTo>
                    <a:lnTo>
                      <a:pt x="2"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1" name="íṡlïḑé"/>
              <p:cNvSpPr/>
              <p:nvPr/>
            </p:nvSpPr>
            <p:spPr bwMode="auto">
              <a:xfrm>
                <a:off x="4038" y="959"/>
                <a:ext cx="734" cy="87"/>
              </a:xfrm>
              <a:custGeom>
                <a:avLst/>
                <a:gdLst>
                  <a:gd name="T0" fmla="*/ 650 w 660"/>
                  <a:gd name="T1" fmla="*/ 39 h 79"/>
                  <a:gd name="T2" fmla="*/ 633 w 660"/>
                  <a:gd name="T3" fmla="*/ 1 h 79"/>
                  <a:gd name="T4" fmla="*/ 587 w 660"/>
                  <a:gd name="T5" fmla="*/ 1 h 79"/>
                  <a:gd name="T6" fmla="*/ 541 w 660"/>
                  <a:gd name="T7" fmla="*/ 1 h 79"/>
                  <a:gd name="T8" fmla="*/ 494 w 660"/>
                  <a:gd name="T9" fmla="*/ 1 h 79"/>
                  <a:gd name="T10" fmla="*/ 448 w 660"/>
                  <a:gd name="T11" fmla="*/ 1 h 79"/>
                  <a:gd name="T12" fmla="*/ 401 w 660"/>
                  <a:gd name="T13" fmla="*/ 1 h 79"/>
                  <a:gd name="T14" fmla="*/ 355 w 660"/>
                  <a:gd name="T15" fmla="*/ 1 h 79"/>
                  <a:gd name="T16" fmla="*/ 309 w 660"/>
                  <a:gd name="T17" fmla="*/ 1 h 79"/>
                  <a:gd name="T18" fmla="*/ 262 w 660"/>
                  <a:gd name="T19" fmla="*/ 1 h 79"/>
                  <a:gd name="T20" fmla="*/ 216 w 660"/>
                  <a:gd name="T21" fmla="*/ 1 h 79"/>
                  <a:gd name="T22" fmla="*/ 169 w 660"/>
                  <a:gd name="T23" fmla="*/ 0 h 79"/>
                  <a:gd name="T24" fmla="*/ 123 w 660"/>
                  <a:gd name="T25" fmla="*/ 0 h 79"/>
                  <a:gd name="T26" fmla="*/ 77 w 660"/>
                  <a:gd name="T27" fmla="*/ 0 h 79"/>
                  <a:gd name="T28" fmla="*/ 30 w 660"/>
                  <a:gd name="T29" fmla="*/ 0 h 79"/>
                  <a:gd name="T30" fmla="*/ 25 w 660"/>
                  <a:gd name="T31" fmla="*/ 4 h 79"/>
                  <a:gd name="T32" fmla="*/ 4 w 660"/>
                  <a:gd name="T33" fmla="*/ 79 h 79"/>
                  <a:gd name="T34" fmla="*/ 660 w 660"/>
                  <a:gd name="T35" fmla="*/ 77 h 79"/>
                  <a:gd name="T36" fmla="*/ 660 w 660"/>
                  <a:gd name="T37" fmla="*/ 65 h 79"/>
                  <a:gd name="T38" fmla="*/ 594 w 660"/>
                  <a:gd name="T39" fmla="*/ 18 h 79"/>
                  <a:gd name="T40" fmla="*/ 564 w 660"/>
                  <a:gd name="T41" fmla="*/ 60 h 79"/>
                  <a:gd name="T42" fmla="*/ 534 w 660"/>
                  <a:gd name="T43" fmla="*/ 18 h 79"/>
                  <a:gd name="T44" fmla="*/ 534 w 660"/>
                  <a:gd name="T45" fmla="*/ 18 h 79"/>
                  <a:gd name="T46" fmla="*/ 455 w 660"/>
                  <a:gd name="T47" fmla="*/ 18 h 79"/>
                  <a:gd name="T48" fmla="*/ 424 w 660"/>
                  <a:gd name="T49" fmla="*/ 61 h 79"/>
                  <a:gd name="T50" fmla="*/ 394 w 660"/>
                  <a:gd name="T51" fmla="*/ 18 h 79"/>
                  <a:gd name="T52" fmla="*/ 394 w 660"/>
                  <a:gd name="T53" fmla="*/ 18 h 79"/>
                  <a:gd name="T54" fmla="*/ 315 w 660"/>
                  <a:gd name="T55" fmla="*/ 18 h 79"/>
                  <a:gd name="T56" fmla="*/ 285 w 660"/>
                  <a:gd name="T57" fmla="*/ 61 h 79"/>
                  <a:gd name="T58" fmla="*/ 255 w 660"/>
                  <a:gd name="T59" fmla="*/ 18 h 79"/>
                  <a:gd name="T60" fmla="*/ 255 w 660"/>
                  <a:gd name="T61" fmla="*/ 18 h 79"/>
                  <a:gd name="T62" fmla="*/ 176 w 660"/>
                  <a:gd name="T63" fmla="*/ 18 h 79"/>
                  <a:gd name="T64" fmla="*/ 146 w 660"/>
                  <a:gd name="T65" fmla="*/ 61 h 79"/>
                  <a:gd name="T66" fmla="*/ 116 w 660"/>
                  <a:gd name="T67" fmla="*/ 18 h 79"/>
                  <a:gd name="T68" fmla="*/ 116 w 660"/>
                  <a:gd name="T69" fmla="*/ 18 h 79"/>
                  <a:gd name="T70" fmla="*/ 37 w 660"/>
                  <a:gd name="T71" fmla="*/ 18 h 79"/>
                  <a:gd name="T72" fmla="*/ 30 w 660"/>
                  <a:gd name="T73" fmla="*/ 19 h 79"/>
                  <a:gd name="T74" fmla="*/ 60 w 660"/>
                  <a:gd name="T75" fmla="*/ 62 h 79"/>
                  <a:gd name="T76" fmla="*/ 60 w 660"/>
                  <a:gd name="T77" fmla="*/ 62 h 79"/>
                  <a:gd name="T78" fmla="*/ 139 w 660"/>
                  <a:gd name="T79" fmla="*/ 62 h 79"/>
                  <a:gd name="T80" fmla="*/ 169 w 660"/>
                  <a:gd name="T81" fmla="*/ 19 h 79"/>
                  <a:gd name="T82" fmla="*/ 199 w 660"/>
                  <a:gd name="T83" fmla="*/ 62 h 79"/>
                  <a:gd name="T84" fmla="*/ 199 w 660"/>
                  <a:gd name="T85" fmla="*/ 62 h 79"/>
                  <a:gd name="T86" fmla="*/ 279 w 660"/>
                  <a:gd name="T87" fmla="*/ 62 h 79"/>
                  <a:gd name="T88" fmla="*/ 309 w 660"/>
                  <a:gd name="T89" fmla="*/ 19 h 79"/>
                  <a:gd name="T90" fmla="*/ 338 w 660"/>
                  <a:gd name="T91" fmla="*/ 62 h 79"/>
                  <a:gd name="T92" fmla="*/ 338 w 660"/>
                  <a:gd name="T93" fmla="*/ 62 h 79"/>
                  <a:gd name="T94" fmla="*/ 418 w 660"/>
                  <a:gd name="T95" fmla="*/ 62 h 79"/>
                  <a:gd name="T96" fmla="*/ 448 w 660"/>
                  <a:gd name="T97" fmla="*/ 19 h 79"/>
                  <a:gd name="T98" fmla="*/ 477 w 660"/>
                  <a:gd name="T99" fmla="*/ 62 h 79"/>
                  <a:gd name="T100" fmla="*/ 477 w 660"/>
                  <a:gd name="T101" fmla="*/ 62 h 79"/>
                  <a:gd name="T102" fmla="*/ 557 w 660"/>
                  <a:gd name="T103" fmla="*/ 62 h 79"/>
                  <a:gd name="T104" fmla="*/ 587 w 660"/>
                  <a:gd name="T105" fmla="*/ 19 h 79"/>
                  <a:gd name="T106" fmla="*/ 647 w 660"/>
                  <a:gd name="T107" fmla="*/ 62 h 79"/>
                  <a:gd name="T108" fmla="*/ 647 w 660"/>
                  <a:gd name="T109"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9">
                    <a:moveTo>
                      <a:pt x="660" y="65"/>
                    </a:moveTo>
                    <a:cubicBezTo>
                      <a:pt x="655" y="52"/>
                      <a:pt x="655" y="52"/>
                      <a:pt x="655" y="52"/>
                    </a:cubicBezTo>
                    <a:cubicBezTo>
                      <a:pt x="650" y="39"/>
                      <a:pt x="650" y="39"/>
                      <a:pt x="650" y="39"/>
                    </a:cubicBezTo>
                    <a:cubicBezTo>
                      <a:pt x="637" y="4"/>
                      <a:pt x="637" y="4"/>
                      <a:pt x="637" y="4"/>
                    </a:cubicBezTo>
                    <a:cubicBezTo>
                      <a:pt x="636" y="2"/>
                      <a:pt x="635" y="1"/>
                      <a:pt x="633" y="1"/>
                    </a:cubicBezTo>
                    <a:cubicBezTo>
                      <a:pt x="633" y="1"/>
                      <a:pt x="633" y="1"/>
                      <a:pt x="633" y="1"/>
                    </a:cubicBezTo>
                    <a:cubicBezTo>
                      <a:pt x="633" y="1"/>
                      <a:pt x="633" y="1"/>
                      <a:pt x="633" y="1"/>
                    </a:cubicBezTo>
                    <a:cubicBezTo>
                      <a:pt x="587" y="1"/>
                      <a:pt x="587" y="1"/>
                      <a:pt x="587" y="1"/>
                    </a:cubicBezTo>
                    <a:cubicBezTo>
                      <a:pt x="587" y="1"/>
                      <a:pt x="587" y="1"/>
                      <a:pt x="587" y="1"/>
                    </a:cubicBezTo>
                    <a:cubicBezTo>
                      <a:pt x="587" y="1"/>
                      <a:pt x="587" y="1"/>
                      <a:pt x="587" y="1"/>
                    </a:cubicBezTo>
                    <a:cubicBezTo>
                      <a:pt x="541" y="1"/>
                      <a:pt x="541" y="1"/>
                      <a:pt x="541" y="1"/>
                    </a:cubicBezTo>
                    <a:cubicBezTo>
                      <a:pt x="541" y="1"/>
                      <a:pt x="541" y="1"/>
                      <a:pt x="541" y="1"/>
                    </a:cubicBezTo>
                    <a:cubicBezTo>
                      <a:pt x="540" y="1"/>
                      <a:pt x="540" y="1"/>
                      <a:pt x="540" y="1"/>
                    </a:cubicBezTo>
                    <a:cubicBezTo>
                      <a:pt x="494" y="1"/>
                      <a:pt x="494" y="1"/>
                      <a:pt x="494" y="1"/>
                    </a:cubicBezTo>
                    <a:cubicBezTo>
                      <a:pt x="494" y="1"/>
                      <a:pt x="494" y="1"/>
                      <a:pt x="494" y="1"/>
                    </a:cubicBezTo>
                    <a:cubicBezTo>
                      <a:pt x="494" y="1"/>
                      <a:pt x="494" y="1"/>
                      <a:pt x="494" y="1"/>
                    </a:cubicBezTo>
                    <a:cubicBezTo>
                      <a:pt x="448" y="1"/>
                      <a:pt x="448" y="1"/>
                      <a:pt x="448" y="1"/>
                    </a:cubicBezTo>
                    <a:cubicBezTo>
                      <a:pt x="448" y="1"/>
                      <a:pt x="448" y="1"/>
                      <a:pt x="448" y="1"/>
                    </a:cubicBezTo>
                    <a:cubicBezTo>
                      <a:pt x="448" y="1"/>
                      <a:pt x="448" y="1"/>
                      <a:pt x="448" y="1"/>
                    </a:cubicBezTo>
                    <a:cubicBezTo>
                      <a:pt x="401" y="1"/>
                      <a:pt x="401" y="1"/>
                      <a:pt x="401" y="1"/>
                    </a:cubicBezTo>
                    <a:cubicBezTo>
                      <a:pt x="401" y="1"/>
                      <a:pt x="401" y="1"/>
                      <a:pt x="401" y="1"/>
                    </a:cubicBezTo>
                    <a:cubicBezTo>
                      <a:pt x="401" y="1"/>
                      <a:pt x="401" y="1"/>
                      <a:pt x="401" y="1"/>
                    </a:cubicBezTo>
                    <a:cubicBezTo>
                      <a:pt x="355" y="1"/>
                      <a:pt x="355" y="1"/>
                      <a:pt x="355" y="1"/>
                    </a:cubicBezTo>
                    <a:cubicBezTo>
                      <a:pt x="355" y="1"/>
                      <a:pt x="355" y="1"/>
                      <a:pt x="355" y="1"/>
                    </a:cubicBezTo>
                    <a:cubicBezTo>
                      <a:pt x="355" y="1"/>
                      <a:pt x="355" y="1"/>
                      <a:pt x="355" y="1"/>
                    </a:cubicBezTo>
                    <a:cubicBezTo>
                      <a:pt x="309" y="1"/>
                      <a:pt x="309" y="1"/>
                      <a:pt x="309" y="1"/>
                    </a:cubicBezTo>
                    <a:cubicBezTo>
                      <a:pt x="309" y="1"/>
                      <a:pt x="309" y="1"/>
                      <a:pt x="309" y="1"/>
                    </a:cubicBezTo>
                    <a:cubicBezTo>
                      <a:pt x="308" y="1"/>
                      <a:pt x="308" y="1"/>
                      <a:pt x="308" y="1"/>
                    </a:cubicBezTo>
                    <a:cubicBezTo>
                      <a:pt x="262" y="1"/>
                      <a:pt x="262" y="1"/>
                      <a:pt x="262" y="1"/>
                    </a:cubicBezTo>
                    <a:cubicBezTo>
                      <a:pt x="262" y="1"/>
                      <a:pt x="262" y="1"/>
                      <a:pt x="262" y="1"/>
                    </a:cubicBezTo>
                    <a:cubicBezTo>
                      <a:pt x="262" y="1"/>
                      <a:pt x="262" y="1"/>
                      <a:pt x="262" y="1"/>
                    </a:cubicBezTo>
                    <a:cubicBezTo>
                      <a:pt x="216" y="1"/>
                      <a:pt x="216" y="1"/>
                      <a:pt x="216" y="1"/>
                    </a:cubicBezTo>
                    <a:cubicBezTo>
                      <a:pt x="216" y="1"/>
                      <a:pt x="216" y="1"/>
                      <a:pt x="216" y="1"/>
                    </a:cubicBezTo>
                    <a:cubicBezTo>
                      <a:pt x="216" y="1"/>
                      <a:pt x="216" y="1"/>
                      <a:pt x="216" y="1"/>
                    </a:cubicBezTo>
                    <a:cubicBezTo>
                      <a:pt x="169" y="1"/>
                      <a:pt x="169" y="1"/>
                      <a:pt x="169" y="1"/>
                    </a:cubicBezTo>
                    <a:cubicBezTo>
                      <a:pt x="169" y="0"/>
                      <a:pt x="169" y="0"/>
                      <a:pt x="169" y="0"/>
                    </a:cubicBezTo>
                    <a:cubicBezTo>
                      <a:pt x="169" y="1"/>
                      <a:pt x="169" y="1"/>
                      <a:pt x="169" y="1"/>
                    </a:cubicBezTo>
                    <a:cubicBezTo>
                      <a:pt x="123" y="1"/>
                      <a:pt x="123" y="1"/>
                      <a:pt x="123" y="1"/>
                    </a:cubicBezTo>
                    <a:cubicBezTo>
                      <a:pt x="123" y="0"/>
                      <a:pt x="123" y="0"/>
                      <a:pt x="123" y="0"/>
                    </a:cubicBezTo>
                    <a:cubicBezTo>
                      <a:pt x="123" y="1"/>
                      <a:pt x="123" y="1"/>
                      <a:pt x="123" y="1"/>
                    </a:cubicBezTo>
                    <a:cubicBezTo>
                      <a:pt x="77" y="1"/>
                      <a:pt x="77" y="1"/>
                      <a:pt x="77" y="1"/>
                    </a:cubicBezTo>
                    <a:cubicBezTo>
                      <a:pt x="77" y="0"/>
                      <a:pt x="77" y="0"/>
                      <a:pt x="77" y="0"/>
                    </a:cubicBezTo>
                    <a:cubicBezTo>
                      <a:pt x="76" y="1"/>
                      <a:pt x="76" y="1"/>
                      <a:pt x="76" y="1"/>
                    </a:cubicBezTo>
                    <a:cubicBezTo>
                      <a:pt x="30" y="1"/>
                      <a:pt x="30" y="1"/>
                      <a:pt x="30" y="1"/>
                    </a:cubicBezTo>
                    <a:cubicBezTo>
                      <a:pt x="30" y="0"/>
                      <a:pt x="30" y="0"/>
                      <a:pt x="30" y="0"/>
                    </a:cubicBezTo>
                    <a:cubicBezTo>
                      <a:pt x="30" y="1"/>
                      <a:pt x="30" y="1"/>
                      <a:pt x="30" y="1"/>
                    </a:cubicBezTo>
                    <a:cubicBezTo>
                      <a:pt x="28" y="1"/>
                      <a:pt x="28" y="1"/>
                      <a:pt x="28" y="1"/>
                    </a:cubicBezTo>
                    <a:cubicBezTo>
                      <a:pt x="27" y="1"/>
                      <a:pt x="25" y="2"/>
                      <a:pt x="25" y="4"/>
                    </a:cubicBezTo>
                    <a:cubicBezTo>
                      <a:pt x="1" y="65"/>
                      <a:pt x="1" y="65"/>
                      <a:pt x="1" y="65"/>
                    </a:cubicBezTo>
                    <a:cubicBezTo>
                      <a:pt x="0" y="68"/>
                      <a:pt x="0" y="71"/>
                      <a:pt x="1" y="74"/>
                    </a:cubicBezTo>
                    <a:cubicBezTo>
                      <a:pt x="1" y="77"/>
                      <a:pt x="3" y="79"/>
                      <a:pt x="4" y="79"/>
                    </a:cubicBezTo>
                    <a:cubicBezTo>
                      <a:pt x="653" y="79"/>
                      <a:pt x="653" y="79"/>
                      <a:pt x="653" y="79"/>
                    </a:cubicBezTo>
                    <a:cubicBezTo>
                      <a:pt x="657" y="79"/>
                      <a:pt x="657" y="79"/>
                      <a:pt x="657" y="79"/>
                    </a:cubicBezTo>
                    <a:cubicBezTo>
                      <a:pt x="658" y="79"/>
                      <a:pt x="659" y="78"/>
                      <a:pt x="660" y="77"/>
                    </a:cubicBezTo>
                    <a:cubicBezTo>
                      <a:pt x="660" y="66"/>
                      <a:pt x="660" y="66"/>
                      <a:pt x="660" y="66"/>
                    </a:cubicBezTo>
                    <a:cubicBezTo>
                      <a:pt x="660" y="66"/>
                      <a:pt x="660" y="66"/>
                      <a:pt x="660" y="66"/>
                    </a:cubicBezTo>
                    <a:cubicBezTo>
                      <a:pt x="660" y="66"/>
                      <a:pt x="660" y="65"/>
                      <a:pt x="660" y="65"/>
                    </a:cubicBezTo>
                    <a:close/>
                    <a:moveTo>
                      <a:pt x="626" y="18"/>
                    </a:moveTo>
                    <a:cubicBezTo>
                      <a:pt x="610" y="60"/>
                      <a:pt x="610" y="60"/>
                      <a:pt x="610" y="60"/>
                    </a:cubicBezTo>
                    <a:cubicBezTo>
                      <a:pt x="594" y="18"/>
                      <a:pt x="594" y="18"/>
                      <a:pt x="594" y="18"/>
                    </a:cubicBezTo>
                    <a:lnTo>
                      <a:pt x="626" y="18"/>
                    </a:lnTo>
                    <a:close/>
                    <a:moveTo>
                      <a:pt x="580" y="18"/>
                    </a:moveTo>
                    <a:cubicBezTo>
                      <a:pt x="564" y="60"/>
                      <a:pt x="564" y="60"/>
                      <a:pt x="564" y="60"/>
                    </a:cubicBezTo>
                    <a:cubicBezTo>
                      <a:pt x="548" y="18"/>
                      <a:pt x="548" y="18"/>
                      <a:pt x="548" y="18"/>
                    </a:cubicBezTo>
                    <a:lnTo>
                      <a:pt x="580" y="18"/>
                    </a:lnTo>
                    <a:close/>
                    <a:moveTo>
                      <a:pt x="534" y="18"/>
                    </a:moveTo>
                    <a:cubicBezTo>
                      <a:pt x="517" y="60"/>
                      <a:pt x="517" y="60"/>
                      <a:pt x="517" y="60"/>
                    </a:cubicBezTo>
                    <a:cubicBezTo>
                      <a:pt x="501" y="18"/>
                      <a:pt x="501" y="18"/>
                      <a:pt x="501" y="18"/>
                    </a:cubicBezTo>
                    <a:lnTo>
                      <a:pt x="534" y="18"/>
                    </a:lnTo>
                    <a:close/>
                    <a:moveTo>
                      <a:pt x="487" y="18"/>
                    </a:moveTo>
                    <a:cubicBezTo>
                      <a:pt x="471" y="60"/>
                      <a:pt x="471" y="60"/>
                      <a:pt x="471" y="60"/>
                    </a:cubicBezTo>
                    <a:cubicBezTo>
                      <a:pt x="455" y="18"/>
                      <a:pt x="455" y="18"/>
                      <a:pt x="455" y="18"/>
                    </a:cubicBezTo>
                    <a:lnTo>
                      <a:pt x="487" y="18"/>
                    </a:lnTo>
                    <a:close/>
                    <a:moveTo>
                      <a:pt x="441" y="18"/>
                    </a:moveTo>
                    <a:cubicBezTo>
                      <a:pt x="424" y="61"/>
                      <a:pt x="424" y="61"/>
                      <a:pt x="424" y="61"/>
                    </a:cubicBezTo>
                    <a:cubicBezTo>
                      <a:pt x="408" y="18"/>
                      <a:pt x="408" y="18"/>
                      <a:pt x="408" y="18"/>
                    </a:cubicBezTo>
                    <a:lnTo>
                      <a:pt x="441" y="18"/>
                    </a:lnTo>
                    <a:close/>
                    <a:moveTo>
                      <a:pt x="394" y="18"/>
                    </a:moveTo>
                    <a:cubicBezTo>
                      <a:pt x="378" y="61"/>
                      <a:pt x="378" y="61"/>
                      <a:pt x="378" y="61"/>
                    </a:cubicBezTo>
                    <a:cubicBezTo>
                      <a:pt x="362" y="18"/>
                      <a:pt x="362" y="18"/>
                      <a:pt x="362" y="18"/>
                    </a:cubicBezTo>
                    <a:lnTo>
                      <a:pt x="394" y="18"/>
                    </a:lnTo>
                    <a:close/>
                    <a:moveTo>
                      <a:pt x="348" y="18"/>
                    </a:moveTo>
                    <a:cubicBezTo>
                      <a:pt x="332" y="61"/>
                      <a:pt x="332" y="61"/>
                      <a:pt x="332" y="61"/>
                    </a:cubicBezTo>
                    <a:cubicBezTo>
                      <a:pt x="315" y="18"/>
                      <a:pt x="315" y="18"/>
                      <a:pt x="315" y="18"/>
                    </a:cubicBezTo>
                    <a:lnTo>
                      <a:pt x="348" y="18"/>
                    </a:lnTo>
                    <a:close/>
                    <a:moveTo>
                      <a:pt x="302" y="18"/>
                    </a:moveTo>
                    <a:cubicBezTo>
                      <a:pt x="285" y="61"/>
                      <a:pt x="285" y="61"/>
                      <a:pt x="285" y="61"/>
                    </a:cubicBezTo>
                    <a:cubicBezTo>
                      <a:pt x="269" y="18"/>
                      <a:pt x="269" y="18"/>
                      <a:pt x="269" y="18"/>
                    </a:cubicBezTo>
                    <a:lnTo>
                      <a:pt x="302" y="18"/>
                    </a:lnTo>
                    <a:close/>
                    <a:moveTo>
                      <a:pt x="255" y="18"/>
                    </a:moveTo>
                    <a:cubicBezTo>
                      <a:pt x="239" y="61"/>
                      <a:pt x="239" y="61"/>
                      <a:pt x="239" y="61"/>
                    </a:cubicBezTo>
                    <a:cubicBezTo>
                      <a:pt x="223" y="18"/>
                      <a:pt x="223" y="18"/>
                      <a:pt x="223" y="18"/>
                    </a:cubicBezTo>
                    <a:lnTo>
                      <a:pt x="255" y="18"/>
                    </a:lnTo>
                    <a:close/>
                    <a:moveTo>
                      <a:pt x="209" y="18"/>
                    </a:moveTo>
                    <a:cubicBezTo>
                      <a:pt x="192" y="61"/>
                      <a:pt x="192" y="61"/>
                      <a:pt x="192" y="61"/>
                    </a:cubicBezTo>
                    <a:cubicBezTo>
                      <a:pt x="176" y="18"/>
                      <a:pt x="176" y="18"/>
                      <a:pt x="176" y="18"/>
                    </a:cubicBezTo>
                    <a:lnTo>
                      <a:pt x="209" y="18"/>
                    </a:lnTo>
                    <a:close/>
                    <a:moveTo>
                      <a:pt x="162" y="18"/>
                    </a:moveTo>
                    <a:cubicBezTo>
                      <a:pt x="146" y="61"/>
                      <a:pt x="146" y="61"/>
                      <a:pt x="146" y="61"/>
                    </a:cubicBezTo>
                    <a:cubicBezTo>
                      <a:pt x="130" y="18"/>
                      <a:pt x="130" y="18"/>
                      <a:pt x="130" y="18"/>
                    </a:cubicBezTo>
                    <a:lnTo>
                      <a:pt x="162" y="18"/>
                    </a:lnTo>
                    <a:close/>
                    <a:moveTo>
                      <a:pt x="116" y="18"/>
                    </a:moveTo>
                    <a:cubicBezTo>
                      <a:pt x="99" y="61"/>
                      <a:pt x="99" y="61"/>
                      <a:pt x="99" y="61"/>
                    </a:cubicBezTo>
                    <a:cubicBezTo>
                      <a:pt x="83" y="18"/>
                      <a:pt x="83" y="18"/>
                      <a:pt x="83" y="18"/>
                    </a:cubicBezTo>
                    <a:lnTo>
                      <a:pt x="116" y="18"/>
                    </a:lnTo>
                    <a:close/>
                    <a:moveTo>
                      <a:pt x="70" y="18"/>
                    </a:moveTo>
                    <a:cubicBezTo>
                      <a:pt x="53" y="61"/>
                      <a:pt x="53" y="61"/>
                      <a:pt x="53" y="61"/>
                    </a:cubicBezTo>
                    <a:cubicBezTo>
                      <a:pt x="37" y="18"/>
                      <a:pt x="37" y="18"/>
                      <a:pt x="37" y="18"/>
                    </a:cubicBezTo>
                    <a:lnTo>
                      <a:pt x="70" y="18"/>
                    </a:lnTo>
                    <a:close/>
                    <a:moveTo>
                      <a:pt x="13" y="62"/>
                    </a:moveTo>
                    <a:cubicBezTo>
                      <a:pt x="30" y="19"/>
                      <a:pt x="30" y="19"/>
                      <a:pt x="30" y="19"/>
                    </a:cubicBezTo>
                    <a:cubicBezTo>
                      <a:pt x="46" y="62"/>
                      <a:pt x="46" y="62"/>
                      <a:pt x="46" y="62"/>
                    </a:cubicBezTo>
                    <a:lnTo>
                      <a:pt x="13" y="62"/>
                    </a:lnTo>
                    <a:close/>
                    <a:moveTo>
                      <a:pt x="60" y="62"/>
                    </a:moveTo>
                    <a:cubicBezTo>
                      <a:pt x="76" y="19"/>
                      <a:pt x="76" y="19"/>
                      <a:pt x="76" y="19"/>
                    </a:cubicBezTo>
                    <a:cubicBezTo>
                      <a:pt x="93" y="62"/>
                      <a:pt x="93" y="62"/>
                      <a:pt x="93" y="62"/>
                    </a:cubicBezTo>
                    <a:lnTo>
                      <a:pt x="60" y="62"/>
                    </a:lnTo>
                    <a:close/>
                    <a:moveTo>
                      <a:pt x="106" y="62"/>
                    </a:moveTo>
                    <a:cubicBezTo>
                      <a:pt x="123" y="19"/>
                      <a:pt x="123" y="19"/>
                      <a:pt x="123" y="19"/>
                    </a:cubicBezTo>
                    <a:cubicBezTo>
                      <a:pt x="139" y="62"/>
                      <a:pt x="139" y="62"/>
                      <a:pt x="139" y="62"/>
                    </a:cubicBezTo>
                    <a:lnTo>
                      <a:pt x="106" y="62"/>
                    </a:lnTo>
                    <a:close/>
                    <a:moveTo>
                      <a:pt x="153" y="62"/>
                    </a:moveTo>
                    <a:cubicBezTo>
                      <a:pt x="169" y="19"/>
                      <a:pt x="169" y="19"/>
                      <a:pt x="169" y="19"/>
                    </a:cubicBezTo>
                    <a:cubicBezTo>
                      <a:pt x="186" y="62"/>
                      <a:pt x="186" y="62"/>
                      <a:pt x="186" y="62"/>
                    </a:cubicBezTo>
                    <a:lnTo>
                      <a:pt x="153" y="62"/>
                    </a:lnTo>
                    <a:close/>
                    <a:moveTo>
                      <a:pt x="199" y="62"/>
                    </a:moveTo>
                    <a:cubicBezTo>
                      <a:pt x="216" y="19"/>
                      <a:pt x="216" y="19"/>
                      <a:pt x="216" y="19"/>
                    </a:cubicBezTo>
                    <a:cubicBezTo>
                      <a:pt x="232" y="62"/>
                      <a:pt x="232" y="62"/>
                      <a:pt x="232" y="62"/>
                    </a:cubicBezTo>
                    <a:lnTo>
                      <a:pt x="199" y="62"/>
                    </a:lnTo>
                    <a:close/>
                    <a:moveTo>
                      <a:pt x="245" y="62"/>
                    </a:moveTo>
                    <a:cubicBezTo>
                      <a:pt x="262" y="19"/>
                      <a:pt x="262" y="19"/>
                      <a:pt x="262" y="19"/>
                    </a:cubicBezTo>
                    <a:cubicBezTo>
                      <a:pt x="279" y="62"/>
                      <a:pt x="279" y="62"/>
                      <a:pt x="279" y="62"/>
                    </a:cubicBezTo>
                    <a:lnTo>
                      <a:pt x="245" y="62"/>
                    </a:lnTo>
                    <a:close/>
                    <a:moveTo>
                      <a:pt x="292" y="62"/>
                    </a:moveTo>
                    <a:cubicBezTo>
                      <a:pt x="309" y="19"/>
                      <a:pt x="309" y="19"/>
                      <a:pt x="309" y="19"/>
                    </a:cubicBezTo>
                    <a:cubicBezTo>
                      <a:pt x="325" y="62"/>
                      <a:pt x="325" y="62"/>
                      <a:pt x="325" y="62"/>
                    </a:cubicBezTo>
                    <a:lnTo>
                      <a:pt x="292" y="62"/>
                    </a:lnTo>
                    <a:close/>
                    <a:moveTo>
                      <a:pt x="338" y="62"/>
                    </a:moveTo>
                    <a:cubicBezTo>
                      <a:pt x="355" y="19"/>
                      <a:pt x="355" y="19"/>
                      <a:pt x="355" y="19"/>
                    </a:cubicBezTo>
                    <a:cubicBezTo>
                      <a:pt x="371" y="62"/>
                      <a:pt x="371" y="62"/>
                      <a:pt x="371" y="62"/>
                    </a:cubicBezTo>
                    <a:lnTo>
                      <a:pt x="338" y="62"/>
                    </a:lnTo>
                    <a:close/>
                    <a:moveTo>
                      <a:pt x="385" y="62"/>
                    </a:moveTo>
                    <a:cubicBezTo>
                      <a:pt x="401" y="19"/>
                      <a:pt x="401" y="19"/>
                      <a:pt x="401" y="19"/>
                    </a:cubicBezTo>
                    <a:cubicBezTo>
                      <a:pt x="418" y="62"/>
                      <a:pt x="418" y="62"/>
                      <a:pt x="418" y="62"/>
                    </a:cubicBezTo>
                    <a:lnTo>
                      <a:pt x="385" y="62"/>
                    </a:lnTo>
                    <a:close/>
                    <a:moveTo>
                      <a:pt x="431" y="62"/>
                    </a:moveTo>
                    <a:cubicBezTo>
                      <a:pt x="448" y="19"/>
                      <a:pt x="448" y="19"/>
                      <a:pt x="448" y="19"/>
                    </a:cubicBezTo>
                    <a:cubicBezTo>
                      <a:pt x="464" y="62"/>
                      <a:pt x="464" y="62"/>
                      <a:pt x="464" y="62"/>
                    </a:cubicBezTo>
                    <a:lnTo>
                      <a:pt x="431" y="62"/>
                    </a:lnTo>
                    <a:close/>
                    <a:moveTo>
                      <a:pt x="477" y="62"/>
                    </a:moveTo>
                    <a:cubicBezTo>
                      <a:pt x="494" y="19"/>
                      <a:pt x="494" y="19"/>
                      <a:pt x="494" y="19"/>
                    </a:cubicBezTo>
                    <a:cubicBezTo>
                      <a:pt x="511" y="62"/>
                      <a:pt x="511" y="62"/>
                      <a:pt x="511" y="62"/>
                    </a:cubicBezTo>
                    <a:lnTo>
                      <a:pt x="477" y="62"/>
                    </a:lnTo>
                    <a:close/>
                    <a:moveTo>
                      <a:pt x="524" y="62"/>
                    </a:moveTo>
                    <a:cubicBezTo>
                      <a:pt x="541" y="19"/>
                      <a:pt x="541" y="19"/>
                      <a:pt x="541" y="19"/>
                    </a:cubicBezTo>
                    <a:cubicBezTo>
                      <a:pt x="557" y="62"/>
                      <a:pt x="557" y="62"/>
                      <a:pt x="557" y="62"/>
                    </a:cubicBezTo>
                    <a:lnTo>
                      <a:pt x="524" y="62"/>
                    </a:lnTo>
                    <a:close/>
                    <a:moveTo>
                      <a:pt x="570" y="62"/>
                    </a:moveTo>
                    <a:cubicBezTo>
                      <a:pt x="587" y="19"/>
                      <a:pt x="587" y="19"/>
                      <a:pt x="587" y="19"/>
                    </a:cubicBezTo>
                    <a:cubicBezTo>
                      <a:pt x="604" y="62"/>
                      <a:pt x="604" y="62"/>
                      <a:pt x="604" y="62"/>
                    </a:cubicBezTo>
                    <a:lnTo>
                      <a:pt x="570" y="62"/>
                    </a:lnTo>
                    <a:close/>
                    <a:moveTo>
                      <a:pt x="647" y="62"/>
                    </a:moveTo>
                    <a:cubicBezTo>
                      <a:pt x="617" y="62"/>
                      <a:pt x="617" y="62"/>
                      <a:pt x="617" y="62"/>
                    </a:cubicBezTo>
                    <a:cubicBezTo>
                      <a:pt x="632" y="21"/>
                      <a:pt x="632" y="21"/>
                      <a:pt x="632" y="21"/>
                    </a:cubicBezTo>
                    <a:cubicBezTo>
                      <a:pt x="647" y="58"/>
                      <a:pt x="647" y="58"/>
                      <a:pt x="647" y="58"/>
                    </a:cubicBezTo>
                    <a:cubicBezTo>
                      <a:pt x="648" y="62"/>
                      <a:pt x="648" y="62"/>
                      <a:pt x="648" y="62"/>
                    </a:cubicBezTo>
                    <a:lnTo>
                      <a:pt x="647" y="62"/>
                    </a:lnTo>
                    <a:close/>
                  </a:path>
                </a:pathLst>
              </a:custGeom>
              <a:solidFill>
                <a:srgbClr val="DA50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2" name="íṥḷídè"/>
              <p:cNvSpPr/>
              <p:nvPr/>
            </p:nvSpPr>
            <p:spPr bwMode="auto">
              <a:xfrm>
                <a:off x="4772" y="2260"/>
                <a:ext cx="49" cy="14"/>
              </a:xfrm>
              <a:custGeom>
                <a:avLst/>
                <a:gdLst>
                  <a:gd name="T0" fmla="*/ 49 w 49"/>
                  <a:gd name="T1" fmla="*/ 0 h 14"/>
                  <a:gd name="T2" fmla="*/ 48 w 49"/>
                  <a:gd name="T3" fmla="*/ 0 h 14"/>
                  <a:gd name="T4" fmla="*/ 47 w 49"/>
                  <a:gd name="T5" fmla="*/ 2 h 14"/>
                  <a:gd name="T6" fmla="*/ 46 w 49"/>
                  <a:gd name="T7" fmla="*/ 0 h 14"/>
                  <a:gd name="T8" fmla="*/ 43 w 49"/>
                  <a:gd name="T9" fmla="*/ 0 h 14"/>
                  <a:gd name="T10" fmla="*/ 6 w 49"/>
                  <a:gd name="T11" fmla="*/ 0 h 14"/>
                  <a:gd name="T12" fmla="*/ 0 w 49"/>
                  <a:gd name="T13" fmla="*/ 0 h 14"/>
                  <a:gd name="T14" fmla="*/ 0 w 49"/>
                  <a:gd name="T15" fmla="*/ 14 h 14"/>
                  <a:gd name="T16" fmla="*/ 6 w 49"/>
                  <a:gd name="T17" fmla="*/ 14 h 14"/>
                  <a:gd name="T18" fmla="*/ 43 w 49"/>
                  <a:gd name="T19" fmla="*/ 14 h 14"/>
                  <a:gd name="T20" fmla="*/ 49 w 49"/>
                  <a:gd name="T21" fmla="*/ 14 h 14"/>
                  <a:gd name="T22" fmla="*/ 49 w 49"/>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4">
                    <a:moveTo>
                      <a:pt x="49" y="0"/>
                    </a:moveTo>
                    <a:lnTo>
                      <a:pt x="48" y="0"/>
                    </a:lnTo>
                    <a:lnTo>
                      <a:pt x="47" y="2"/>
                    </a:lnTo>
                    <a:lnTo>
                      <a:pt x="46" y="0"/>
                    </a:lnTo>
                    <a:lnTo>
                      <a:pt x="43" y="0"/>
                    </a:lnTo>
                    <a:lnTo>
                      <a:pt x="6" y="0"/>
                    </a:lnTo>
                    <a:lnTo>
                      <a:pt x="0" y="0"/>
                    </a:lnTo>
                    <a:lnTo>
                      <a:pt x="0" y="14"/>
                    </a:lnTo>
                    <a:lnTo>
                      <a:pt x="6" y="14"/>
                    </a:lnTo>
                    <a:lnTo>
                      <a:pt x="43" y="14"/>
                    </a:lnTo>
                    <a:lnTo>
                      <a:pt x="49" y="14"/>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3" name="îṩ1îḍe"/>
              <p:cNvSpPr/>
              <p:nvPr/>
            </p:nvSpPr>
            <p:spPr bwMode="auto">
              <a:xfrm>
                <a:off x="4772" y="2136"/>
                <a:ext cx="49" cy="15"/>
              </a:xfrm>
              <a:custGeom>
                <a:avLst/>
                <a:gdLst>
                  <a:gd name="T0" fmla="*/ 0 w 49"/>
                  <a:gd name="T1" fmla="*/ 6 h 15"/>
                  <a:gd name="T2" fmla="*/ 0 w 49"/>
                  <a:gd name="T3" fmla="*/ 9 h 15"/>
                  <a:gd name="T4" fmla="*/ 0 w 49"/>
                  <a:gd name="T5" fmla="*/ 8 h 15"/>
                  <a:gd name="T6" fmla="*/ 0 w 49"/>
                  <a:gd name="T7" fmla="*/ 6 h 15"/>
                  <a:gd name="T8" fmla="*/ 49 w 49"/>
                  <a:gd name="T9" fmla="*/ 0 h 15"/>
                  <a:gd name="T10" fmla="*/ 43 w 49"/>
                  <a:gd name="T11" fmla="*/ 0 h 15"/>
                  <a:gd name="T12" fmla="*/ 8 w 49"/>
                  <a:gd name="T13" fmla="*/ 0 h 15"/>
                  <a:gd name="T14" fmla="*/ 5 w 49"/>
                  <a:gd name="T15" fmla="*/ 8 h 15"/>
                  <a:gd name="T16" fmla="*/ 8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0" y="6"/>
                    </a:moveTo>
                    <a:lnTo>
                      <a:pt x="0" y="9"/>
                    </a:lnTo>
                    <a:lnTo>
                      <a:pt x="0" y="8"/>
                    </a:lnTo>
                    <a:lnTo>
                      <a:pt x="0" y="6"/>
                    </a:lnTo>
                    <a:close/>
                    <a:moveTo>
                      <a:pt x="49" y="0"/>
                    </a:moveTo>
                    <a:lnTo>
                      <a:pt x="43" y="0"/>
                    </a:lnTo>
                    <a:lnTo>
                      <a:pt x="8" y="0"/>
                    </a:lnTo>
                    <a:lnTo>
                      <a:pt x="5" y="8"/>
                    </a:lnTo>
                    <a:lnTo>
                      <a:pt x="8" y="15"/>
                    </a:lnTo>
                    <a:lnTo>
                      <a:pt x="43" y="15"/>
                    </a:lnTo>
                    <a:lnTo>
                      <a:pt x="49" y="15"/>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4" name="íš1ïdé"/>
              <p:cNvSpPr/>
              <p:nvPr/>
            </p:nvSpPr>
            <p:spPr bwMode="auto">
              <a:xfrm>
                <a:off x="4772" y="2014"/>
                <a:ext cx="49" cy="15"/>
              </a:xfrm>
              <a:custGeom>
                <a:avLst/>
                <a:gdLst>
                  <a:gd name="T0" fmla="*/ 43 w 49"/>
                  <a:gd name="T1" fmla="*/ 0 h 15"/>
                  <a:gd name="T2" fmla="*/ 43 w 49"/>
                  <a:gd name="T3" fmla="*/ 0 h 15"/>
                  <a:gd name="T4" fmla="*/ 6 w 49"/>
                  <a:gd name="T5" fmla="*/ 0 h 15"/>
                  <a:gd name="T6" fmla="*/ 0 w 49"/>
                  <a:gd name="T7" fmla="*/ 0 h 15"/>
                  <a:gd name="T8" fmla="*/ 0 w 49"/>
                  <a:gd name="T9" fmla="*/ 15 h 15"/>
                  <a:gd name="T10" fmla="*/ 6 w 49"/>
                  <a:gd name="T11" fmla="*/ 15 h 15"/>
                  <a:gd name="T12" fmla="*/ 43 w 49"/>
                  <a:gd name="T13" fmla="*/ 15 h 15"/>
                  <a:gd name="T14" fmla="*/ 46 w 49"/>
                  <a:gd name="T15" fmla="*/ 15 h 15"/>
                  <a:gd name="T16" fmla="*/ 47 w 49"/>
                  <a:gd name="T17" fmla="*/ 11 h 15"/>
                  <a:gd name="T18" fmla="*/ 48 w 49"/>
                  <a:gd name="T19" fmla="*/ 15 h 15"/>
                  <a:gd name="T20" fmla="*/ 49 w 49"/>
                  <a:gd name="T21" fmla="*/ 15 h 15"/>
                  <a:gd name="T22" fmla="*/ 49 w 49"/>
                  <a:gd name="T23" fmla="*/ 2 h 15"/>
                  <a:gd name="T24" fmla="*/ 47 w 49"/>
                  <a:gd name="T25" fmla="*/ 7 h 15"/>
                  <a:gd name="T26" fmla="*/ 43 w 49"/>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5">
                    <a:moveTo>
                      <a:pt x="43" y="0"/>
                    </a:moveTo>
                    <a:lnTo>
                      <a:pt x="43" y="0"/>
                    </a:lnTo>
                    <a:lnTo>
                      <a:pt x="6" y="0"/>
                    </a:lnTo>
                    <a:lnTo>
                      <a:pt x="0" y="0"/>
                    </a:lnTo>
                    <a:lnTo>
                      <a:pt x="0" y="15"/>
                    </a:lnTo>
                    <a:lnTo>
                      <a:pt x="6" y="15"/>
                    </a:lnTo>
                    <a:lnTo>
                      <a:pt x="43" y="15"/>
                    </a:lnTo>
                    <a:lnTo>
                      <a:pt x="46" y="15"/>
                    </a:lnTo>
                    <a:lnTo>
                      <a:pt x="47" y="11"/>
                    </a:lnTo>
                    <a:lnTo>
                      <a:pt x="48" y="15"/>
                    </a:lnTo>
                    <a:lnTo>
                      <a:pt x="49" y="15"/>
                    </a:lnTo>
                    <a:lnTo>
                      <a:pt x="49" y="2"/>
                    </a:lnTo>
                    <a:lnTo>
                      <a:pt x="47" y="7"/>
                    </a:lnTo>
                    <a:lnTo>
                      <a:pt x="43"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5" name="ïṧḷiḓê"/>
              <p:cNvSpPr/>
              <p:nvPr/>
            </p:nvSpPr>
            <p:spPr bwMode="auto">
              <a:xfrm>
                <a:off x="4772" y="1892"/>
                <a:ext cx="49" cy="13"/>
              </a:xfrm>
              <a:custGeom>
                <a:avLst/>
                <a:gdLst>
                  <a:gd name="T0" fmla="*/ 0 w 49"/>
                  <a:gd name="T1" fmla="*/ 2 h 13"/>
                  <a:gd name="T2" fmla="*/ 0 w 49"/>
                  <a:gd name="T3" fmla="*/ 12 h 13"/>
                  <a:gd name="T4" fmla="*/ 2 w 49"/>
                  <a:gd name="T5" fmla="*/ 7 h 13"/>
                  <a:gd name="T6" fmla="*/ 0 w 49"/>
                  <a:gd name="T7" fmla="*/ 2 h 13"/>
                  <a:gd name="T8" fmla="*/ 49 w 49"/>
                  <a:gd name="T9" fmla="*/ 0 h 13"/>
                  <a:gd name="T10" fmla="*/ 43 w 49"/>
                  <a:gd name="T11" fmla="*/ 0 h 13"/>
                  <a:gd name="T12" fmla="*/ 7 w 49"/>
                  <a:gd name="T13" fmla="*/ 0 h 13"/>
                  <a:gd name="T14" fmla="*/ 3 w 49"/>
                  <a:gd name="T15" fmla="*/ 7 h 13"/>
                  <a:gd name="T16" fmla="*/ 7 w 49"/>
                  <a:gd name="T17" fmla="*/ 13 h 13"/>
                  <a:gd name="T18" fmla="*/ 43 w 49"/>
                  <a:gd name="T19" fmla="*/ 13 h 13"/>
                  <a:gd name="T20" fmla="*/ 49 w 49"/>
                  <a:gd name="T21" fmla="*/ 13 h 13"/>
                  <a:gd name="T22" fmla="*/ 49 w 49"/>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3">
                    <a:moveTo>
                      <a:pt x="0" y="2"/>
                    </a:moveTo>
                    <a:lnTo>
                      <a:pt x="0" y="12"/>
                    </a:lnTo>
                    <a:lnTo>
                      <a:pt x="2" y="7"/>
                    </a:lnTo>
                    <a:lnTo>
                      <a:pt x="0" y="2"/>
                    </a:lnTo>
                    <a:close/>
                    <a:moveTo>
                      <a:pt x="49" y="0"/>
                    </a:moveTo>
                    <a:lnTo>
                      <a:pt x="43" y="0"/>
                    </a:lnTo>
                    <a:lnTo>
                      <a:pt x="7" y="0"/>
                    </a:lnTo>
                    <a:lnTo>
                      <a:pt x="3" y="7"/>
                    </a:lnTo>
                    <a:lnTo>
                      <a:pt x="7" y="13"/>
                    </a:lnTo>
                    <a:lnTo>
                      <a:pt x="43" y="13"/>
                    </a:lnTo>
                    <a:lnTo>
                      <a:pt x="49" y="13"/>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6" name="išļîḑê"/>
              <p:cNvSpPr/>
              <p:nvPr/>
            </p:nvSpPr>
            <p:spPr bwMode="auto">
              <a:xfrm>
                <a:off x="4772" y="1769"/>
                <a:ext cx="49" cy="14"/>
              </a:xfrm>
              <a:custGeom>
                <a:avLst/>
                <a:gdLst>
                  <a:gd name="T0" fmla="*/ 49 w 49"/>
                  <a:gd name="T1" fmla="*/ 7 h 14"/>
                  <a:gd name="T2" fmla="*/ 48 w 49"/>
                  <a:gd name="T3" fmla="*/ 10 h 14"/>
                  <a:gd name="T4" fmla="*/ 49 w 49"/>
                  <a:gd name="T5" fmla="*/ 13 h 14"/>
                  <a:gd name="T6" fmla="*/ 49 w 49"/>
                  <a:gd name="T7" fmla="*/ 7 h 14"/>
                  <a:gd name="T8" fmla="*/ 41 w 49"/>
                  <a:gd name="T9" fmla="*/ 0 h 14"/>
                  <a:gd name="T10" fmla="*/ 6 w 49"/>
                  <a:gd name="T11" fmla="*/ 0 h 14"/>
                  <a:gd name="T12" fmla="*/ 0 w 49"/>
                  <a:gd name="T13" fmla="*/ 0 h 14"/>
                  <a:gd name="T14" fmla="*/ 0 w 49"/>
                  <a:gd name="T15" fmla="*/ 14 h 14"/>
                  <a:gd name="T16" fmla="*/ 6 w 49"/>
                  <a:gd name="T17" fmla="*/ 14 h 14"/>
                  <a:gd name="T18" fmla="*/ 43 w 49"/>
                  <a:gd name="T19" fmla="*/ 14 h 14"/>
                  <a:gd name="T20" fmla="*/ 45 w 49"/>
                  <a:gd name="T21" fmla="*/ 14 h 14"/>
                  <a:gd name="T22" fmla="*/ 46 w 49"/>
                  <a:gd name="T23" fmla="*/ 10 h 14"/>
                  <a:gd name="T24" fmla="*/ 41 w 49"/>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4">
                    <a:moveTo>
                      <a:pt x="49" y="7"/>
                    </a:moveTo>
                    <a:lnTo>
                      <a:pt x="48" y="10"/>
                    </a:lnTo>
                    <a:lnTo>
                      <a:pt x="49" y="13"/>
                    </a:lnTo>
                    <a:lnTo>
                      <a:pt x="49" y="7"/>
                    </a:lnTo>
                    <a:close/>
                    <a:moveTo>
                      <a:pt x="41" y="0"/>
                    </a:moveTo>
                    <a:lnTo>
                      <a:pt x="6" y="0"/>
                    </a:lnTo>
                    <a:lnTo>
                      <a:pt x="0" y="0"/>
                    </a:lnTo>
                    <a:lnTo>
                      <a:pt x="0" y="14"/>
                    </a:lnTo>
                    <a:lnTo>
                      <a:pt x="6" y="14"/>
                    </a:lnTo>
                    <a:lnTo>
                      <a:pt x="43" y="14"/>
                    </a:lnTo>
                    <a:lnTo>
                      <a:pt x="45" y="14"/>
                    </a:lnTo>
                    <a:lnTo>
                      <a:pt x="46" y="10"/>
                    </a:lnTo>
                    <a:lnTo>
                      <a:pt x="41"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7" name="ïṧ1ïďé"/>
              <p:cNvSpPr/>
              <p:nvPr/>
            </p:nvSpPr>
            <p:spPr bwMode="auto">
              <a:xfrm>
                <a:off x="4772" y="1646"/>
                <a:ext cx="49" cy="14"/>
              </a:xfrm>
              <a:custGeom>
                <a:avLst/>
                <a:gdLst>
                  <a:gd name="T0" fmla="*/ 49 w 49"/>
                  <a:gd name="T1" fmla="*/ 0 h 14"/>
                  <a:gd name="T2" fmla="*/ 43 w 49"/>
                  <a:gd name="T3" fmla="*/ 0 h 14"/>
                  <a:gd name="T4" fmla="*/ 7 w 49"/>
                  <a:gd name="T5" fmla="*/ 0 h 14"/>
                  <a:gd name="T6" fmla="*/ 3 w 49"/>
                  <a:gd name="T7" fmla="*/ 8 h 14"/>
                  <a:gd name="T8" fmla="*/ 0 w 49"/>
                  <a:gd name="T9" fmla="*/ 2 h 14"/>
                  <a:gd name="T10" fmla="*/ 0 w 49"/>
                  <a:gd name="T11" fmla="*/ 14 h 14"/>
                  <a:gd name="T12" fmla="*/ 2 w 49"/>
                  <a:gd name="T13" fmla="*/ 14 h 14"/>
                  <a:gd name="T14" fmla="*/ 3 w 49"/>
                  <a:gd name="T15" fmla="*/ 12 h 14"/>
                  <a:gd name="T16" fmla="*/ 3 w 49"/>
                  <a:gd name="T17" fmla="*/ 14 h 14"/>
                  <a:gd name="T18" fmla="*/ 6 w 49"/>
                  <a:gd name="T19" fmla="*/ 14 h 14"/>
                  <a:gd name="T20" fmla="*/ 43 w 49"/>
                  <a:gd name="T21" fmla="*/ 14 h 14"/>
                  <a:gd name="T22" fmla="*/ 49 w 49"/>
                  <a:gd name="T23" fmla="*/ 14 h 14"/>
                  <a:gd name="T24" fmla="*/ 49 w 49"/>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4">
                    <a:moveTo>
                      <a:pt x="49" y="0"/>
                    </a:moveTo>
                    <a:lnTo>
                      <a:pt x="43" y="0"/>
                    </a:lnTo>
                    <a:lnTo>
                      <a:pt x="7" y="0"/>
                    </a:lnTo>
                    <a:lnTo>
                      <a:pt x="3" y="8"/>
                    </a:lnTo>
                    <a:lnTo>
                      <a:pt x="0" y="2"/>
                    </a:lnTo>
                    <a:lnTo>
                      <a:pt x="0" y="14"/>
                    </a:lnTo>
                    <a:lnTo>
                      <a:pt x="2" y="14"/>
                    </a:lnTo>
                    <a:lnTo>
                      <a:pt x="3" y="12"/>
                    </a:lnTo>
                    <a:lnTo>
                      <a:pt x="3" y="14"/>
                    </a:lnTo>
                    <a:lnTo>
                      <a:pt x="6" y="14"/>
                    </a:lnTo>
                    <a:lnTo>
                      <a:pt x="43" y="14"/>
                    </a:lnTo>
                    <a:lnTo>
                      <a:pt x="49" y="14"/>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8" name="íṥ1ïḑè"/>
              <p:cNvSpPr/>
              <p:nvPr/>
            </p:nvSpPr>
            <p:spPr bwMode="auto">
              <a:xfrm>
                <a:off x="4772" y="1523"/>
                <a:ext cx="49" cy="15"/>
              </a:xfrm>
              <a:custGeom>
                <a:avLst/>
                <a:gdLst>
                  <a:gd name="T0" fmla="*/ 49 w 49"/>
                  <a:gd name="T1" fmla="*/ 6 h 15"/>
                  <a:gd name="T2" fmla="*/ 47 w 49"/>
                  <a:gd name="T3" fmla="*/ 9 h 15"/>
                  <a:gd name="T4" fmla="*/ 49 w 49"/>
                  <a:gd name="T5" fmla="*/ 12 h 15"/>
                  <a:gd name="T6" fmla="*/ 49 w 49"/>
                  <a:gd name="T7" fmla="*/ 6 h 15"/>
                  <a:gd name="T8" fmla="*/ 42 w 49"/>
                  <a:gd name="T9" fmla="*/ 0 h 15"/>
                  <a:gd name="T10" fmla="*/ 6 w 49"/>
                  <a:gd name="T11" fmla="*/ 0 h 15"/>
                  <a:gd name="T12" fmla="*/ 0 w 49"/>
                  <a:gd name="T13" fmla="*/ 0 h 15"/>
                  <a:gd name="T14" fmla="*/ 0 w 49"/>
                  <a:gd name="T15" fmla="*/ 15 h 15"/>
                  <a:gd name="T16" fmla="*/ 6 w 49"/>
                  <a:gd name="T17" fmla="*/ 15 h 15"/>
                  <a:gd name="T18" fmla="*/ 43 w 49"/>
                  <a:gd name="T19" fmla="*/ 15 h 15"/>
                  <a:gd name="T20" fmla="*/ 43 w 49"/>
                  <a:gd name="T21" fmla="*/ 15 h 15"/>
                  <a:gd name="T22" fmla="*/ 46 w 49"/>
                  <a:gd name="T23" fmla="*/ 9 h 15"/>
                  <a:gd name="T24" fmla="*/ 42 w 49"/>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5">
                    <a:moveTo>
                      <a:pt x="49" y="6"/>
                    </a:moveTo>
                    <a:lnTo>
                      <a:pt x="47" y="9"/>
                    </a:lnTo>
                    <a:lnTo>
                      <a:pt x="49" y="12"/>
                    </a:lnTo>
                    <a:lnTo>
                      <a:pt x="49" y="6"/>
                    </a:lnTo>
                    <a:close/>
                    <a:moveTo>
                      <a:pt x="42" y="0"/>
                    </a:moveTo>
                    <a:lnTo>
                      <a:pt x="6" y="0"/>
                    </a:lnTo>
                    <a:lnTo>
                      <a:pt x="0" y="0"/>
                    </a:lnTo>
                    <a:lnTo>
                      <a:pt x="0" y="15"/>
                    </a:lnTo>
                    <a:lnTo>
                      <a:pt x="6" y="15"/>
                    </a:lnTo>
                    <a:lnTo>
                      <a:pt x="43" y="15"/>
                    </a:lnTo>
                    <a:lnTo>
                      <a:pt x="43" y="15"/>
                    </a:lnTo>
                    <a:lnTo>
                      <a:pt x="46" y="9"/>
                    </a:lnTo>
                    <a:lnTo>
                      <a:pt x="42"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9" name="iṣliḍe"/>
              <p:cNvSpPr/>
              <p:nvPr/>
            </p:nvSpPr>
            <p:spPr bwMode="auto">
              <a:xfrm>
                <a:off x="4772" y="1401"/>
                <a:ext cx="49" cy="13"/>
              </a:xfrm>
              <a:custGeom>
                <a:avLst/>
                <a:gdLst>
                  <a:gd name="T0" fmla="*/ 49 w 49"/>
                  <a:gd name="T1" fmla="*/ 0 h 13"/>
                  <a:gd name="T2" fmla="*/ 43 w 49"/>
                  <a:gd name="T3" fmla="*/ 0 h 13"/>
                  <a:gd name="T4" fmla="*/ 7 w 49"/>
                  <a:gd name="T5" fmla="*/ 0 h 13"/>
                  <a:gd name="T6" fmla="*/ 3 w 49"/>
                  <a:gd name="T7" fmla="*/ 8 h 13"/>
                  <a:gd name="T8" fmla="*/ 0 w 49"/>
                  <a:gd name="T9" fmla="*/ 1 h 13"/>
                  <a:gd name="T10" fmla="*/ 0 w 49"/>
                  <a:gd name="T11" fmla="*/ 13 h 13"/>
                  <a:gd name="T12" fmla="*/ 0 w 49"/>
                  <a:gd name="T13" fmla="*/ 13 h 13"/>
                  <a:gd name="T14" fmla="*/ 3 w 49"/>
                  <a:gd name="T15" fmla="*/ 9 h 13"/>
                  <a:gd name="T16" fmla="*/ 6 w 49"/>
                  <a:gd name="T17" fmla="*/ 13 h 13"/>
                  <a:gd name="T18" fmla="*/ 6 w 49"/>
                  <a:gd name="T19" fmla="*/ 13 h 13"/>
                  <a:gd name="T20" fmla="*/ 43 w 49"/>
                  <a:gd name="T21" fmla="*/ 13 h 13"/>
                  <a:gd name="T22" fmla="*/ 49 w 49"/>
                  <a:gd name="T23" fmla="*/ 13 h 13"/>
                  <a:gd name="T24" fmla="*/ 49 w 4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3">
                    <a:moveTo>
                      <a:pt x="49" y="0"/>
                    </a:moveTo>
                    <a:lnTo>
                      <a:pt x="43" y="0"/>
                    </a:lnTo>
                    <a:lnTo>
                      <a:pt x="7" y="0"/>
                    </a:lnTo>
                    <a:lnTo>
                      <a:pt x="3" y="8"/>
                    </a:lnTo>
                    <a:lnTo>
                      <a:pt x="0" y="1"/>
                    </a:lnTo>
                    <a:lnTo>
                      <a:pt x="0" y="13"/>
                    </a:lnTo>
                    <a:lnTo>
                      <a:pt x="0" y="13"/>
                    </a:lnTo>
                    <a:lnTo>
                      <a:pt x="3" y="9"/>
                    </a:lnTo>
                    <a:lnTo>
                      <a:pt x="6" y="13"/>
                    </a:lnTo>
                    <a:lnTo>
                      <a:pt x="6" y="13"/>
                    </a:lnTo>
                    <a:lnTo>
                      <a:pt x="43" y="13"/>
                    </a:lnTo>
                    <a:lnTo>
                      <a:pt x="49" y="13"/>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0" name="îṩľîďé"/>
              <p:cNvSpPr/>
              <p:nvPr/>
            </p:nvSpPr>
            <p:spPr bwMode="auto">
              <a:xfrm>
                <a:off x="4772" y="1277"/>
                <a:ext cx="49" cy="15"/>
              </a:xfrm>
              <a:custGeom>
                <a:avLst/>
                <a:gdLst>
                  <a:gd name="T0" fmla="*/ 43 w 49"/>
                  <a:gd name="T1" fmla="*/ 0 h 15"/>
                  <a:gd name="T2" fmla="*/ 43 w 49"/>
                  <a:gd name="T3" fmla="*/ 0 h 15"/>
                  <a:gd name="T4" fmla="*/ 6 w 49"/>
                  <a:gd name="T5" fmla="*/ 0 h 15"/>
                  <a:gd name="T6" fmla="*/ 0 w 49"/>
                  <a:gd name="T7" fmla="*/ 0 h 15"/>
                  <a:gd name="T8" fmla="*/ 0 w 49"/>
                  <a:gd name="T9" fmla="*/ 15 h 15"/>
                  <a:gd name="T10" fmla="*/ 6 w 49"/>
                  <a:gd name="T11" fmla="*/ 15 h 15"/>
                  <a:gd name="T12" fmla="*/ 43 w 49"/>
                  <a:gd name="T13" fmla="*/ 15 h 15"/>
                  <a:gd name="T14" fmla="*/ 43 w 49"/>
                  <a:gd name="T15" fmla="*/ 15 h 15"/>
                  <a:gd name="T16" fmla="*/ 47 w 49"/>
                  <a:gd name="T17" fmla="*/ 8 h 15"/>
                  <a:gd name="T18" fmla="*/ 49 w 49"/>
                  <a:gd name="T19" fmla="*/ 13 h 15"/>
                  <a:gd name="T20" fmla="*/ 49 w 49"/>
                  <a:gd name="T21" fmla="*/ 2 h 15"/>
                  <a:gd name="T22" fmla="*/ 47 w 49"/>
                  <a:gd name="T23" fmla="*/ 7 h 15"/>
                  <a:gd name="T24" fmla="*/ 43 w 49"/>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5">
                    <a:moveTo>
                      <a:pt x="43" y="0"/>
                    </a:moveTo>
                    <a:lnTo>
                      <a:pt x="43" y="0"/>
                    </a:lnTo>
                    <a:lnTo>
                      <a:pt x="6" y="0"/>
                    </a:lnTo>
                    <a:lnTo>
                      <a:pt x="0" y="0"/>
                    </a:lnTo>
                    <a:lnTo>
                      <a:pt x="0" y="15"/>
                    </a:lnTo>
                    <a:lnTo>
                      <a:pt x="6" y="15"/>
                    </a:lnTo>
                    <a:lnTo>
                      <a:pt x="43" y="15"/>
                    </a:lnTo>
                    <a:lnTo>
                      <a:pt x="43" y="15"/>
                    </a:lnTo>
                    <a:lnTo>
                      <a:pt x="47" y="8"/>
                    </a:lnTo>
                    <a:lnTo>
                      <a:pt x="49" y="13"/>
                    </a:lnTo>
                    <a:lnTo>
                      <a:pt x="49" y="2"/>
                    </a:lnTo>
                    <a:lnTo>
                      <a:pt x="47" y="7"/>
                    </a:lnTo>
                    <a:lnTo>
                      <a:pt x="43"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1" name="ï$ḻïḍe"/>
              <p:cNvSpPr/>
              <p:nvPr/>
            </p:nvSpPr>
            <p:spPr bwMode="auto">
              <a:xfrm>
                <a:off x="4772" y="1155"/>
                <a:ext cx="49" cy="15"/>
              </a:xfrm>
              <a:custGeom>
                <a:avLst/>
                <a:gdLst>
                  <a:gd name="T0" fmla="*/ 0 w 49"/>
                  <a:gd name="T1" fmla="*/ 5 h 15"/>
                  <a:gd name="T2" fmla="*/ 0 w 49"/>
                  <a:gd name="T3" fmla="*/ 11 h 15"/>
                  <a:gd name="T4" fmla="*/ 1 w 49"/>
                  <a:gd name="T5" fmla="*/ 8 h 15"/>
                  <a:gd name="T6" fmla="*/ 0 w 49"/>
                  <a:gd name="T7" fmla="*/ 5 h 15"/>
                  <a:gd name="T8" fmla="*/ 49 w 49"/>
                  <a:gd name="T9" fmla="*/ 0 h 15"/>
                  <a:gd name="T10" fmla="*/ 43 w 49"/>
                  <a:gd name="T11" fmla="*/ 0 h 15"/>
                  <a:gd name="T12" fmla="*/ 8 w 49"/>
                  <a:gd name="T13" fmla="*/ 0 h 15"/>
                  <a:gd name="T14" fmla="*/ 5 w 49"/>
                  <a:gd name="T15" fmla="*/ 8 h 15"/>
                  <a:gd name="T16" fmla="*/ 7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0" y="5"/>
                    </a:moveTo>
                    <a:lnTo>
                      <a:pt x="0" y="11"/>
                    </a:lnTo>
                    <a:lnTo>
                      <a:pt x="1" y="8"/>
                    </a:lnTo>
                    <a:lnTo>
                      <a:pt x="0" y="5"/>
                    </a:lnTo>
                    <a:close/>
                    <a:moveTo>
                      <a:pt x="49" y="0"/>
                    </a:moveTo>
                    <a:lnTo>
                      <a:pt x="43" y="0"/>
                    </a:lnTo>
                    <a:lnTo>
                      <a:pt x="8" y="0"/>
                    </a:lnTo>
                    <a:lnTo>
                      <a:pt x="5" y="8"/>
                    </a:lnTo>
                    <a:lnTo>
                      <a:pt x="7" y="15"/>
                    </a:lnTo>
                    <a:lnTo>
                      <a:pt x="43" y="15"/>
                    </a:lnTo>
                    <a:lnTo>
                      <a:pt x="49" y="15"/>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2" name="îSḻiḓé"/>
              <p:cNvSpPr/>
              <p:nvPr/>
            </p:nvSpPr>
            <p:spPr bwMode="auto">
              <a:xfrm>
                <a:off x="4772" y="1155"/>
                <a:ext cx="49" cy="15"/>
              </a:xfrm>
              <a:custGeom>
                <a:avLst/>
                <a:gdLst>
                  <a:gd name="T0" fmla="*/ 0 w 49"/>
                  <a:gd name="T1" fmla="*/ 5 h 15"/>
                  <a:gd name="T2" fmla="*/ 0 w 49"/>
                  <a:gd name="T3" fmla="*/ 11 h 15"/>
                  <a:gd name="T4" fmla="*/ 1 w 49"/>
                  <a:gd name="T5" fmla="*/ 8 h 15"/>
                  <a:gd name="T6" fmla="*/ 0 w 49"/>
                  <a:gd name="T7" fmla="*/ 5 h 15"/>
                  <a:gd name="T8" fmla="*/ 49 w 49"/>
                  <a:gd name="T9" fmla="*/ 0 h 15"/>
                  <a:gd name="T10" fmla="*/ 43 w 49"/>
                  <a:gd name="T11" fmla="*/ 0 h 15"/>
                  <a:gd name="T12" fmla="*/ 8 w 49"/>
                  <a:gd name="T13" fmla="*/ 0 h 15"/>
                  <a:gd name="T14" fmla="*/ 5 w 49"/>
                  <a:gd name="T15" fmla="*/ 8 h 15"/>
                  <a:gd name="T16" fmla="*/ 7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0" y="5"/>
                    </a:moveTo>
                    <a:lnTo>
                      <a:pt x="0" y="11"/>
                    </a:lnTo>
                    <a:lnTo>
                      <a:pt x="1" y="8"/>
                    </a:lnTo>
                    <a:lnTo>
                      <a:pt x="0" y="5"/>
                    </a:lnTo>
                    <a:moveTo>
                      <a:pt x="49" y="0"/>
                    </a:moveTo>
                    <a:lnTo>
                      <a:pt x="43" y="0"/>
                    </a:lnTo>
                    <a:lnTo>
                      <a:pt x="8" y="0"/>
                    </a:lnTo>
                    <a:lnTo>
                      <a:pt x="5" y="8"/>
                    </a:lnTo>
                    <a:lnTo>
                      <a:pt x="7" y="15"/>
                    </a:lnTo>
                    <a:lnTo>
                      <a:pt x="43" y="15"/>
                    </a:lnTo>
                    <a:lnTo>
                      <a:pt x="49" y="15"/>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3" name="iŝḻîḑè"/>
              <p:cNvSpPr/>
              <p:nvPr/>
            </p:nvSpPr>
            <p:spPr bwMode="auto">
              <a:xfrm>
                <a:off x="4772" y="1032"/>
                <a:ext cx="49" cy="14"/>
              </a:xfrm>
              <a:custGeom>
                <a:avLst/>
                <a:gdLst>
                  <a:gd name="T0" fmla="*/ 49 w 49"/>
                  <a:gd name="T1" fmla="*/ 0 h 14"/>
                  <a:gd name="T2" fmla="*/ 0 w 49"/>
                  <a:gd name="T3" fmla="*/ 0 h 14"/>
                  <a:gd name="T4" fmla="*/ 0 w 49"/>
                  <a:gd name="T5" fmla="*/ 0 h 14"/>
                  <a:gd name="T6" fmla="*/ 0 w 49"/>
                  <a:gd name="T7" fmla="*/ 12 h 14"/>
                  <a:gd name="T8" fmla="*/ 0 w 49"/>
                  <a:gd name="T9" fmla="*/ 14 h 14"/>
                  <a:gd name="T10" fmla="*/ 45 w 49"/>
                  <a:gd name="T11" fmla="*/ 14 h 14"/>
                  <a:gd name="T12" fmla="*/ 47 w 49"/>
                  <a:gd name="T13" fmla="*/ 11 h 14"/>
                  <a:gd name="T14" fmla="*/ 48 w 49"/>
                  <a:gd name="T15" fmla="*/ 14 h 14"/>
                  <a:gd name="T16" fmla="*/ 49 w 49"/>
                  <a:gd name="T17" fmla="*/ 14 h 14"/>
                  <a:gd name="T18" fmla="*/ 49 w 49"/>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14">
                    <a:moveTo>
                      <a:pt x="49" y="0"/>
                    </a:moveTo>
                    <a:lnTo>
                      <a:pt x="0" y="0"/>
                    </a:lnTo>
                    <a:lnTo>
                      <a:pt x="0" y="0"/>
                    </a:lnTo>
                    <a:lnTo>
                      <a:pt x="0" y="12"/>
                    </a:lnTo>
                    <a:lnTo>
                      <a:pt x="0" y="14"/>
                    </a:lnTo>
                    <a:lnTo>
                      <a:pt x="45" y="14"/>
                    </a:lnTo>
                    <a:lnTo>
                      <a:pt x="47" y="11"/>
                    </a:lnTo>
                    <a:lnTo>
                      <a:pt x="48" y="14"/>
                    </a:lnTo>
                    <a:lnTo>
                      <a:pt x="49" y="14"/>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4" name="íşlíde"/>
              <p:cNvSpPr/>
              <p:nvPr/>
            </p:nvSpPr>
            <p:spPr bwMode="auto">
              <a:xfrm>
                <a:off x="4771" y="3422"/>
                <a:ext cx="53" cy="111"/>
              </a:xfrm>
              <a:custGeom>
                <a:avLst/>
                <a:gdLst>
                  <a:gd name="T0" fmla="*/ 1 w 53"/>
                  <a:gd name="T1" fmla="*/ 0 h 111"/>
                  <a:gd name="T2" fmla="*/ 0 w 53"/>
                  <a:gd name="T3" fmla="*/ 2 h 111"/>
                  <a:gd name="T4" fmla="*/ 7 w 53"/>
                  <a:gd name="T5" fmla="*/ 20 h 111"/>
                  <a:gd name="T6" fmla="*/ 44 w 53"/>
                  <a:gd name="T7" fmla="*/ 109 h 111"/>
                  <a:gd name="T8" fmla="*/ 46 w 53"/>
                  <a:gd name="T9" fmla="*/ 111 h 111"/>
                  <a:gd name="T10" fmla="*/ 51 w 53"/>
                  <a:gd name="T11" fmla="*/ 111 h 111"/>
                  <a:gd name="T12" fmla="*/ 53 w 53"/>
                  <a:gd name="T13" fmla="*/ 107 h 111"/>
                  <a:gd name="T14" fmla="*/ 44 w 53"/>
                  <a:gd name="T15" fmla="*/ 87 h 111"/>
                  <a:gd name="T16" fmla="*/ 10 w 53"/>
                  <a:gd name="T17" fmla="*/ 5 h 111"/>
                  <a:gd name="T18" fmla="*/ 6 w 53"/>
                  <a:gd name="T19" fmla="*/ 5 h 111"/>
                  <a:gd name="T20" fmla="*/ 4 w 53"/>
                  <a:gd name="T21" fmla="*/ 8 h 111"/>
                  <a:gd name="T22" fmla="*/ 3 w 53"/>
                  <a:gd name="T23" fmla="*/ 5 h 111"/>
                  <a:gd name="T24" fmla="*/ 1 w 53"/>
                  <a:gd name="T25" fmla="*/ 5 h 111"/>
                  <a:gd name="T26" fmla="*/ 1 w 53"/>
                  <a:gd name="T27" fmla="*/ 1 h 111"/>
                  <a:gd name="T28" fmla="*/ 1 w 53"/>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11">
                    <a:moveTo>
                      <a:pt x="1" y="0"/>
                    </a:moveTo>
                    <a:lnTo>
                      <a:pt x="0" y="2"/>
                    </a:lnTo>
                    <a:lnTo>
                      <a:pt x="7" y="20"/>
                    </a:lnTo>
                    <a:lnTo>
                      <a:pt x="44" y="109"/>
                    </a:lnTo>
                    <a:lnTo>
                      <a:pt x="46" y="111"/>
                    </a:lnTo>
                    <a:lnTo>
                      <a:pt x="51" y="111"/>
                    </a:lnTo>
                    <a:lnTo>
                      <a:pt x="53" y="107"/>
                    </a:lnTo>
                    <a:lnTo>
                      <a:pt x="44" y="87"/>
                    </a:lnTo>
                    <a:lnTo>
                      <a:pt x="10" y="5"/>
                    </a:lnTo>
                    <a:lnTo>
                      <a:pt x="6" y="5"/>
                    </a:lnTo>
                    <a:lnTo>
                      <a:pt x="4" y="8"/>
                    </a:lnTo>
                    <a:lnTo>
                      <a:pt x="3" y="5"/>
                    </a:lnTo>
                    <a:lnTo>
                      <a:pt x="1" y="5"/>
                    </a:lnTo>
                    <a:lnTo>
                      <a:pt x="1" y="1"/>
                    </a:lnTo>
                    <a:lnTo>
                      <a:pt x="1"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5" name="îSľîde"/>
              <p:cNvSpPr/>
              <p:nvPr/>
            </p:nvSpPr>
            <p:spPr bwMode="auto">
              <a:xfrm>
                <a:off x="4770" y="2025"/>
                <a:ext cx="53" cy="119"/>
              </a:xfrm>
              <a:custGeom>
                <a:avLst/>
                <a:gdLst>
                  <a:gd name="T0" fmla="*/ 49 w 53"/>
                  <a:gd name="T1" fmla="*/ 0 h 119"/>
                  <a:gd name="T2" fmla="*/ 48 w 53"/>
                  <a:gd name="T3" fmla="*/ 4 h 119"/>
                  <a:gd name="T4" fmla="*/ 45 w 53"/>
                  <a:gd name="T5" fmla="*/ 7 h 119"/>
                  <a:gd name="T6" fmla="*/ 8 w 53"/>
                  <a:gd name="T7" fmla="*/ 96 h 119"/>
                  <a:gd name="T8" fmla="*/ 0 w 53"/>
                  <a:gd name="T9" fmla="*/ 114 h 119"/>
                  <a:gd name="T10" fmla="*/ 2 w 53"/>
                  <a:gd name="T11" fmla="*/ 117 h 119"/>
                  <a:gd name="T12" fmla="*/ 2 w 53"/>
                  <a:gd name="T13" fmla="*/ 119 h 119"/>
                  <a:gd name="T14" fmla="*/ 5 w 53"/>
                  <a:gd name="T15" fmla="*/ 114 h 119"/>
                  <a:gd name="T16" fmla="*/ 7 w 53"/>
                  <a:gd name="T17" fmla="*/ 119 h 119"/>
                  <a:gd name="T18" fmla="*/ 10 w 53"/>
                  <a:gd name="T19" fmla="*/ 111 h 119"/>
                  <a:gd name="T20" fmla="*/ 45 w 53"/>
                  <a:gd name="T21" fmla="*/ 29 h 119"/>
                  <a:gd name="T22" fmla="*/ 53 w 53"/>
                  <a:gd name="T23" fmla="*/ 9 h 119"/>
                  <a:gd name="T24" fmla="*/ 50 w 53"/>
                  <a:gd name="T25" fmla="*/ 4 h 119"/>
                  <a:gd name="T26" fmla="*/ 49 w 53"/>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19">
                    <a:moveTo>
                      <a:pt x="49" y="0"/>
                    </a:moveTo>
                    <a:lnTo>
                      <a:pt x="48" y="4"/>
                    </a:lnTo>
                    <a:lnTo>
                      <a:pt x="45" y="7"/>
                    </a:lnTo>
                    <a:lnTo>
                      <a:pt x="8" y="96"/>
                    </a:lnTo>
                    <a:lnTo>
                      <a:pt x="0" y="114"/>
                    </a:lnTo>
                    <a:lnTo>
                      <a:pt x="2" y="117"/>
                    </a:lnTo>
                    <a:lnTo>
                      <a:pt x="2" y="119"/>
                    </a:lnTo>
                    <a:lnTo>
                      <a:pt x="5" y="114"/>
                    </a:lnTo>
                    <a:lnTo>
                      <a:pt x="7" y="119"/>
                    </a:lnTo>
                    <a:lnTo>
                      <a:pt x="10" y="111"/>
                    </a:lnTo>
                    <a:lnTo>
                      <a:pt x="45" y="29"/>
                    </a:lnTo>
                    <a:lnTo>
                      <a:pt x="53" y="9"/>
                    </a:lnTo>
                    <a:lnTo>
                      <a:pt x="50" y="4"/>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6" name="î$ḻídé"/>
              <p:cNvSpPr/>
              <p:nvPr/>
            </p:nvSpPr>
            <p:spPr bwMode="auto">
              <a:xfrm>
                <a:off x="4770" y="1899"/>
                <a:ext cx="53" cy="122"/>
              </a:xfrm>
              <a:custGeom>
                <a:avLst/>
                <a:gdLst>
                  <a:gd name="T0" fmla="*/ 5 w 53"/>
                  <a:gd name="T1" fmla="*/ 0 h 122"/>
                  <a:gd name="T2" fmla="*/ 5 w 53"/>
                  <a:gd name="T3" fmla="*/ 2 h 122"/>
                  <a:gd name="T4" fmla="*/ 4 w 53"/>
                  <a:gd name="T5" fmla="*/ 0 h 122"/>
                  <a:gd name="T6" fmla="*/ 2 w 53"/>
                  <a:gd name="T7" fmla="*/ 5 h 122"/>
                  <a:gd name="T8" fmla="*/ 0 w 53"/>
                  <a:gd name="T9" fmla="*/ 9 h 122"/>
                  <a:gd name="T10" fmla="*/ 8 w 53"/>
                  <a:gd name="T11" fmla="*/ 26 h 122"/>
                  <a:gd name="T12" fmla="*/ 45 w 53"/>
                  <a:gd name="T13" fmla="*/ 114 h 122"/>
                  <a:gd name="T14" fmla="*/ 45 w 53"/>
                  <a:gd name="T15" fmla="*/ 115 h 122"/>
                  <a:gd name="T16" fmla="*/ 49 w 53"/>
                  <a:gd name="T17" fmla="*/ 122 h 122"/>
                  <a:gd name="T18" fmla="*/ 51 w 53"/>
                  <a:gd name="T19" fmla="*/ 117 h 122"/>
                  <a:gd name="T20" fmla="*/ 53 w 53"/>
                  <a:gd name="T21" fmla="*/ 112 h 122"/>
                  <a:gd name="T22" fmla="*/ 45 w 53"/>
                  <a:gd name="T23" fmla="*/ 93 h 122"/>
                  <a:gd name="T24" fmla="*/ 9 w 53"/>
                  <a:gd name="T25" fmla="*/ 6 h 122"/>
                  <a:gd name="T26" fmla="*/ 5 w 53"/>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2">
                    <a:moveTo>
                      <a:pt x="5" y="0"/>
                    </a:moveTo>
                    <a:lnTo>
                      <a:pt x="5" y="2"/>
                    </a:lnTo>
                    <a:lnTo>
                      <a:pt x="4" y="0"/>
                    </a:lnTo>
                    <a:lnTo>
                      <a:pt x="2" y="5"/>
                    </a:lnTo>
                    <a:lnTo>
                      <a:pt x="0" y="9"/>
                    </a:lnTo>
                    <a:lnTo>
                      <a:pt x="8" y="26"/>
                    </a:lnTo>
                    <a:lnTo>
                      <a:pt x="45" y="114"/>
                    </a:lnTo>
                    <a:lnTo>
                      <a:pt x="45" y="115"/>
                    </a:lnTo>
                    <a:lnTo>
                      <a:pt x="49" y="122"/>
                    </a:lnTo>
                    <a:lnTo>
                      <a:pt x="51" y="117"/>
                    </a:lnTo>
                    <a:lnTo>
                      <a:pt x="53" y="112"/>
                    </a:lnTo>
                    <a:lnTo>
                      <a:pt x="45" y="93"/>
                    </a:lnTo>
                    <a:lnTo>
                      <a:pt x="9" y="6"/>
                    </a:lnTo>
                    <a:lnTo>
                      <a:pt x="5"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7" name="îṩlïdé"/>
              <p:cNvSpPr/>
              <p:nvPr/>
            </p:nvSpPr>
            <p:spPr bwMode="auto">
              <a:xfrm>
                <a:off x="4770" y="2139"/>
                <a:ext cx="53" cy="123"/>
              </a:xfrm>
              <a:custGeom>
                <a:avLst/>
                <a:gdLst>
                  <a:gd name="T0" fmla="*/ 5 w 53"/>
                  <a:gd name="T1" fmla="*/ 0 h 123"/>
                  <a:gd name="T2" fmla="*/ 2 w 53"/>
                  <a:gd name="T3" fmla="*/ 5 h 123"/>
                  <a:gd name="T4" fmla="*/ 2 w 53"/>
                  <a:gd name="T5" fmla="*/ 6 h 123"/>
                  <a:gd name="T6" fmla="*/ 0 w 53"/>
                  <a:gd name="T7" fmla="*/ 10 h 123"/>
                  <a:gd name="T8" fmla="*/ 8 w 53"/>
                  <a:gd name="T9" fmla="*/ 27 h 123"/>
                  <a:gd name="T10" fmla="*/ 45 w 53"/>
                  <a:gd name="T11" fmla="*/ 116 h 123"/>
                  <a:gd name="T12" fmla="*/ 48 w 53"/>
                  <a:gd name="T13" fmla="*/ 121 h 123"/>
                  <a:gd name="T14" fmla="*/ 49 w 53"/>
                  <a:gd name="T15" fmla="*/ 123 h 123"/>
                  <a:gd name="T16" fmla="*/ 50 w 53"/>
                  <a:gd name="T17" fmla="*/ 121 h 123"/>
                  <a:gd name="T18" fmla="*/ 53 w 53"/>
                  <a:gd name="T19" fmla="*/ 114 h 123"/>
                  <a:gd name="T20" fmla="*/ 45 w 53"/>
                  <a:gd name="T21" fmla="*/ 95 h 123"/>
                  <a:gd name="T22" fmla="*/ 10 w 53"/>
                  <a:gd name="T23" fmla="*/ 12 h 123"/>
                  <a:gd name="T24" fmla="*/ 7 w 53"/>
                  <a:gd name="T25" fmla="*/ 5 h 123"/>
                  <a:gd name="T26" fmla="*/ 5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5" y="0"/>
                    </a:moveTo>
                    <a:lnTo>
                      <a:pt x="2" y="5"/>
                    </a:lnTo>
                    <a:lnTo>
                      <a:pt x="2" y="6"/>
                    </a:lnTo>
                    <a:lnTo>
                      <a:pt x="0" y="10"/>
                    </a:lnTo>
                    <a:lnTo>
                      <a:pt x="8" y="27"/>
                    </a:lnTo>
                    <a:lnTo>
                      <a:pt x="45" y="116"/>
                    </a:lnTo>
                    <a:lnTo>
                      <a:pt x="48" y="121"/>
                    </a:lnTo>
                    <a:lnTo>
                      <a:pt x="49" y="123"/>
                    </a:lnTo>
                    <a:lnTo>
                      <a:pt x="50" y="121"/>
                    </a:lnTo>
                    <a:lnTo>
                      <a:pt x="53" y="114"/>
                    </a:lnTo>
                    <a:lnTo>
                      <a:pt x="45" y="95"/>
                    </a:lnTo>
                    <a:lnTo>
                      <a:pt x="10" y="12"/>
                    </a:lnTo>
                    <a:lnTo>
                      <a:pt x="7" y="5"/>
                    </a:lnTo>
                    <a:lnTo>
                      <a:pt x="5"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8" name="íšḻîďê"/>
              <p:cNvSpPr/>
              <p:nvPr/>
            </p:nvSpPr>
            <p:spPr bwMode="auto">
              <a:xfrm>
                <a:off x="4772" y="2385"/>
                <a:ext cx="49" cy="15"/>
              </a:xfrm>
              <a:custGeom>
                <a:avLst/>
                <a:gdLst>
                  <a:gd name="T0" fmla="*/ 49 w 49"/>
                  <a:gd name="T1" fmla="*/ 0 h 15"/>
                  <a:gd name="T2" fmla="*/ 48 w 49"/>
                  <a:gd name="T3" fmla="*/ 0 h 15"/>
                  <a:gd name="T4" fmla="*/ 47 w 49"/>
                  <a:gd name="T5" fmla="*/ 4 h 15"/>
                  <a:gd name="T6" fmla="*/ 46 w 49"/>
                  <a:gd name="T7" fmla="*/ 0 h 15"/>
                  <a:gd name="T8" fmla="*/ 43 w 49"/>
                  <a:gd name="T9" fmla="*/ 0 h 15"/>
                  <a:gd name="T10" fmla="*/ 6 w 49"/>
                  <a:gd name="T11" fmla="*/ 0 h 15"/>
                  <a:gd name="T12" fmla="*/ 0 w 49"/>
                  <a:gd name="T13" fmla="*/ 0 h 15"/>
                  <a:gd name="T14" fmla="*/ 0 w 49"/>
                  <a:gd name="T15" fmla="*/ 15 h 15"/>
                  <a:gd name="T16" fmla="*/ 6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49" y="0"/>
                    </a:moveTo>
                    <a:lnTo>
                      <a:pt x="48" y="0"/>
                    </a:lnTo>
                    <a:lnTo>
                      <a:pt x="47" y="4"/>
                    </a:lnTo>
                    <a:lnTo>
                      <a:pt x="46" y="0"/>
                    </a:lnTo>
                    <a:lnTo>
                      <a:pt x="43" y="0"/>
                    </a:lnTo>
                    <a:lnTo>
                      <a:pt x="6" y="0"/>
                    </a:lnTo>
                    <a:lnTo>
                      <a:pt x="0" y="0"/>
                    </a:lnTo>
                    <a:lnTo>
                      <a:pt x="0" y="15"/>
                    </a:lnTo>
                    <a:lnTo>
                      <a:pt x="6" y="15"/>
                    </a:lnTo>
                    <a:lnTo>
                      <a:pt x="43" y="15"/>
                    </a:lnTo>
                    <a:lnTo>
                      <a:pt x="49" y="15"/>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9" name="išḷïḋê"/>
              <p:cNvSpPr/>
              <p:nvPr/>
            </p:nvSpPr>
            <p:spPr bwMode="auto">
              <a:xfrm>
                <a:off x="4770" y="2265"/>
                <a:ext cx="53" cy="124"/>
              </a:xfrm>
              <a:custGeom>
                <a:avLst/>
                <a:gdLst>
                  <a:gd name="T0" fmla="*/ 5 w 53"/>
                  <a:gd name="T1" fmla="*/ 0 h 124"/>
                  <a:gd name="T2" fmla="*/ 2 w 53"/>
                  <a:gd name="T3" fmla="*/ 5 h 124"/>
                  <a:gd name="T4" fmla="*/ 2 w 53"/>
                  <a:gd name="T5" fmla="*/ 6 h 124"/>
                  <a:gd name="T6" fmla="*/ 0 w 53"/>
                  <a:gd name="T7" fmla="*/ 9 h 124"/>
                  <a:gd name="T8" fmla="*/ 8 w 53"/>
                  <a:gd name="T9" fmla="*/ 28 h 124"/>
                  <a:gd name="T10" fmla="*/ 45 w 53"/>
                  <a:gd name="T11" fmla="*/ 116 h 124"/>
                  <a:gd name="T12" fmla="*/ 48 w 53"/>
                  <a:gd name="T13" fmla="*/ 120 h 124"/>
                  <a:gd name="T14" fmla="*/ 49 w 53"/>
                  <a:gd name="T15" fmla="*/ 124 h 124"/>
                  <a:gd name="T16" fmla="*/ 50 w 53"/>
                  <a:gd name="T17" fmla="*/ 120 h 124"/>
                  <a:gd name="T18" fmla="*/ 53 w 53"/>
                  <a:gd name="T19" fmla="*/ 114 h 124"/>
                  <a:gd name="T20" fmla="*/ 45 w 53"/>
                  <a:gd name="T21" fmla="*/ 95 h 124"/>
                  <a:gd name="T22" fmla="*/ 10 w 53"/>
                  <a:gd name="T23" fmla="*/ 13 h 124"/>
                  <a:gd name="T24" fmla="*/ 7 w 53"/>
                  <a:gd name="T25" fmla="*/ 5 h 124"/>
                  <a:gd name="T26" fmla="*/ 5 w 53"/>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4">
                    <a:moveTo>
                      <a:pt x="5" y="0"/>
                    </a:moveTo>
                    <a:lnTo>
                      <a:pt x="2" y="5"/>
                    </a:lnTo>
                    <a:lnTo>
                      <a:pt x="2" y="6"/>
                    </a:lnTo>
                    <a:lnTo>
                      <a:pt x="0" y="9"/>
                    </a:lnTo>
                    <a:lnTo>
                      <a:pt x="8" y="28"/>
                    </a:lnTo>
                    <a:lnTo>
                      <a:pt x="45" y="116"/>
                    </a:lnTo>
                    <a:lnTo>
                      <a:pt x="48" y="120"/>
                    </a:lnTo>
                    <a:lnTo>
                      <a:pt x="49" y="124"/>
                    </a:lnTo>
                    <a:lnTo>
                      <a:pt x="50" y="120"/>
                    </a:lnTo>
                    <a:lnTo>
                      <a:pt x="53" y="114"/>
                    </a:lnTo>
                    <a:lnTo>
                      <a:pt x="45" y="95"/>
                    </a:lnTo>
                    <a:lnTo>
                      <a:pt x="10" y="13"/>
                    </a:lnTo>
                    <a:lnTo>
                      <a:pt x="7" y="5"/>
                    </a:lnTo>
                    <a:lnTo>
                      <a:pt x="5"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0" name="îṡ1ïḋè"/>
              <p:cNvSpPr/>
              <p:nvPr/>
            </p:nvSpPr>
            <p:spPr bwMode="auto">
              <a:xfrm>
                <a:off x="4772" y="2518"/>
                <a:ext cx="49" cy="14"/>
              </a:xfrm>
              <a:custGeom>
                <a:avLst/>
                <a:gdLst>
                  <a:gd name="T0" fmla="*/ 49 w 49"/>
                  <a:gd name="T1" fmla="*/ 0 h 14"/>
                  <a:gd name="T2" fmla="*/ 48 w 49"/>
                  <a:gd name="T3" fmla="*/ 0 h 14"/>
                  <a:gd name="T4" fmla="*/ 47 w 49"/>
                  <a:gd name="T5" fmla="*/ 3 h 14"/>
                  <a:gd name="T6" fmla="*/ 46 w 49"/>
                  <a:gd name="T7" fmla="*/ 0 h 14"/>
                  <a:gd name="T8" fmla="*/ 43 w 49"/>
                  <a:gd name="T9" fmla="*/ 0 h 14"/>
                  <a:gd name="T10" fmla="*/ 6 w 49"/>
                  <a:gd name="T11" fmla="*/ 0 h 14"/>
                  <a:gd name="T12" fmla="*/ 0 w 49"/>
                  <a:gd name="T13" fmla="*/ 0 h 14"/>
                  <a:gd name="T14" fmla="*/ 0 w 49"/>
                  <a:gd name="T15" fmla="*/ 14 h 14"/>
                  <a:gd name="T16" fmla="*/ 6 w 49"/>
                  <a:gd name="T17" fmla="*/ 14 h 14"/>
                  <a:gd name="T18" fmla="*/ 43 w 49"/>
                  <a:gd name="T19" fmla="*/ 14 h 14"/>
                  <a:gd name="T20" fmla="*/ 49 w 49"/>
                  <a:gd name="T21" fmla="*/ 14 h 14"/>
                  <a:gd name="T22" fmla="*/ 49 w 49"/>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4">
                    <a:moveTo>
                      <a:pt x="49" y="0"/>
                    </a:moveTo>
                    <a:lnTo>
                      <a:pt x="48" y="0"/>
                    </a:lnTo>
                    <a:lnTo>
                      <a:pt x="47" y="3"/>
                    </a:lnTo>
                    <a:lnTo>
                      <a:pt x="46" y="0"/>
                    </a:lnTo>
                    <a:lnTo>
                      <a:pt x="43" y="0"/>
                    </a:lnTo>
                    <a:lnTo>
                      <a:pt x="6" y="0"/>
                    </a:lnTo>
                    <a:lnTo>
                      <a:pt x="0" y="0"/>
                    </a:lnTo>
                    <a:lnTo>
                      <a:pt x="0" y="14"/>
                    </a:lnTo>
                    <a:lnTo>
                      <a:pt x="6" y="14"/>
                    </a:lnTo>
                    <a:lnTo>
                      <a:pt x="43" y="14"/>
                    </a:lnTo>
                    <a:lnTo>
                      <a:pt x="49" y="14"/>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1" name="ïsḻïḑè"/>
              <p:cNvSpPr/>
              <p:nvPr/>
            </p:nvSpPr>
            <p:spPr bwMode="auto">
              <a:xfrm>
                <a:off x="4770" y="2398"/>
                <a:ext cx="53" cy="123"/>
              </a:xfrm>
              <a:custGeom>
                <a:avLst/>
                <a:gdLst>
                  <a:gd name="T0" fmla="*/ 5 w 53"/>
                  <a:gd name="T1" fmla="*/ 0 h 123"/>
                  <a:gd name="T2" fmla="*/ 2 w 53"/>
                  <a:gd name="T3" fmla="*/ 4 h 123"/>
                  <a:gd name="T4" fmla="*/ 2 w 53"/>
                  <a:gd name="T5" fmla="*/ 5 h 123"/>
                  <a:gd name="T6" fmla="*/ 0 w 53"/>
                  <a:gd name="T7" fmla="*/ 8 h 123"/>
                  <a:gd name="T8" fmla="*/ 8 w 53"/>
                  <a:gd name="T9" fmla="*/ 27 h 123"/>
                  <a:gd name="T10" fmla="*/ 45 w 53"/>
                  <a:gd name="T11" fmla="*/ 115 h 123"/>
                  <a:gd name="T12" fmla="*/ 48 w 53"/>
                  <a:gd name="T13" fmla="*/ 120 h 123"/>
                  <a:gd name="T14" fmla="*/ 49 w 53"/>
                  <a:gd name="T15" fmla="*/ 123 h 123"/>
                  <a:gd name="T16" fmla="*/ 50 w 53"/>
                  <a:gd name="T17" fmla="*/ 120 h 123"/>
                  <a:gd name="T18" fmla="*/ 53 w 53"/>
                  <a:gd name="T19" fmla="*/ 113 h 123"/>
                  <a:gd name="T20" fmla="*/ 45 w 53"/>
                  <a:gd name="T21" fmla="*/ 94 h 123"/>
                  <a:gd name="T22" fmla="*/ 10 w 53"/>
                  <a:gd name="T23" fmla="*/ 12 h 123"/>
                  <a:gd name="T24" fmla="*/ 7 w 53"/>
                  <a:gd name="T25" fmla="*/ 4 h 123"/>
                  <a:gd name="T26" fmla="*/ 5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5" y="0"/>
                    </a:moveTo>
                    <a:lnTo>
                      <a:pt x="2" y="4"/>
                    </a:lnTo>
                    <a:lnTo>
                      <a:pt x="2" y="5"/>
                    </a:lnTo>
                    <a:lnTo>
                      <a:pt x="0" y="8"/>
                    </a:lnTo>
                    <a:lnTo>
                      <a:pt x="8" y="27"/>
                    </a:lnTo>
                    <a:lnTo>
                      <a:pt x="45" y="115"/>
                    </a:lnTo>
                    <a:lnTo>
                      <a:pt x="48" y="120"/>
                    </a:lnTo>
                    <a:lnTo>
                      <a:pt x="49" y="123"/>
                    </a:lnTo>
                    <a:lnTo>
                      <a:pt x="50" y="120"/>
                    </a:lnTo>
                    <a:lnTo>
                      <a:pt x="53" y="113"/>
                    </a:lnTo>
                    <a:lnTo>
                      <a:pt x="45" y="94"/>
                    </a:lnTo>
                    <a:lnTo>
                      <a:pt x="10" y="12"/>
                    </a:lnTo>
                    <a:lnTo>
                      <a:pt x="7" y="4"/>
                    </a:lnTo>
                    <a:lnTo>
                      <a:pt x="5"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2" name="îṧḷíde"/>
              <p:cNvSpPr/>
              <p:nvPr/>
            </p:nvSpPr>
            <p:spPr bwMode="auto">
              <a:xfrm>
                <a:off x="4772" y="2650"/>
                <a:ext cx="49" cy="13"/>
              </a:xfrm>
              <a:custGeom>
                <a:avLst/>
                <a:gdLst>
                  <a:gd name="T0" fmla="*/ 49 w 49"/>
                  <a:gd name="T1" fmla="*/ 0 h 13"/>
                  <a:gd name="T2" fmla="*/ 48 w 49"/>
                  <a:gd name="T3" fmla="*/ 0 h 13"/>
                  <a:gd name="T4" fmla="*/ 47 w 49"/>
                  <a:gd name="T5" fmla="*/ 2 h 13"/>
                  <a:gd name="T6" fmla="*/ 46 w 49"/>
                  <a:gd name="T7" fmla="*/ 0 h 13"/>
                  <a:gd name="T8" fmla="*/ 43 w 49"/>
                  <a:gd name="T9" fmla="*/ 0 h 13"/>
                  <a:gd name="T10" fmla="*/ 6 w 49"/>
                  <a:gd name="T11" fmla="*/ 0 h 13"/>
                  <a:gd name="T12" fmla="*/ 0 w 49"/>
                  <a:gd name="T13" fmla="*/ 0 h 13"/>
                  <a:gd name="T14" fmla="*/ 0 w 49"/>
                  <a:gd name="T15" fmla="*/ 13 h 13"/>
                  <a:gd name="T16" fmla="*/ 6 w 49"/>
                  <a:gd name="T17" fmla="*/ 13 h 13"/>
                  <a:gd name="T18" fmla="*/ 43 w 49"/>
                  <a:gd name="T19" fmla="*/ 13 h 13"/>
                  <a:gd name="T20" fmla="*/ 49 w 49"/>
                  <a:gd name="T21" fmla="*/ 13 h 13"/>
                  <a:gd name="T22" fmla="*/ 49 w 49"/>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3">
                    <a:moveTo>
                      <a:pt x="49" y="0"/>
                    </a:moveTo>
                    <a:lnTo>
                      <a:pt x="48" y="0"/>
                    </a:lnTo>
                    <a:lnTo>
                      <a:pt x="47" y="2"/>
                    </a:lnTo>
                    <a:lnTo>
                      <a:pt x="46" y="0"/>
                    </a:lnTo>
                    <a:lnTo>
                      <a:pt x="43" y="0"/>
                    </a:lnTo>
                    <a:lnTo>
                      <a:pt x="6" y="0"/>
                    </a:lnTo>
                    <a:lnTo>
                      <a:pt x="0" y="0"/>
                    </a:lnTo>
                    <a:lnTo>
                      <a:pt x="0" y="13"/>
                    </a:lnTo>
                    <a:lnTo>
                      <a:pt x="6" y="13"/>
                    </a:lnTo>
                    <a:lnTo>
                      <a:pt x="43" y="13"/>
                    </a:lnTo>
                    <a:lnTo>
                      <a:pt x="49" y="13"/>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3" name="íṥḻîďe"/>
              <p:cNvSpPr/>
              <p:nvPr/>
            </p:nvSpPr>
            <p:spPr bwMode="auto">
              <a:xfrm>
                <a:off x="4770" y="2529"/>
                <a:ext cx="53" cy="123"/>
              </a:xfrm>
              <a:custGeom>
                <a:avLst/>
                <a:gdLst>
                  <a:gd name="T0" fmla="*/ 5 w 53"/>
                  <a:gd name="T1" fmla="*/ 0 h 123"/>
                  <a:gd name="T2" fmla="*/ 2 w 53"/>
                  <a:gd name="T3" fmla="*/ 4 h 123"/>
                  <a:gd name="T4" fmla="*/ 2 w 53"/>
                  <a:gd name="T5" fmla="*/ 6 h 123"/>
                  <a:gd name="T6" fmla="*/ 0 w 53"/>
                  <a:gd name="T7" fmla="*/ 10 h 123"/>
                  <a:gd name="T8" fmla="*/ 8 w 53"/>
                  <a:gd name="T9" fmla="*/ 27 h 123"/>
                  <a:gd name="T10" fmla="*/ 45 w 53"/>
                  <a:gd name="T11" fmla="*/ 115 h 123"/>
                  <a:gd name="T12" fmla="*/ 48 w 53"/>
                  <a:gd name="T13" fmla="*/ 121 h 123"/>
                  <a:gd name="T14" fmla="*/ 49 w 53"/>
                  <a:gd name="T15" fmla="*/ 123 h 123"/>
                  <a:gd name="T16" fmla="*/ 50 w 53"/>
                  <a:gd name="T17" fmla="*/ 121 h 123"/>
                  <a:gd name="T18" fmla="*/ 53 w 53"/>
                  <a:gd name="T19" fmla="*/ 113 h 123"/>
                  <a:gd name="T20" fmla="*/ 45 w 53"/>
                  <a:gd name="T21" fmla="*/ 94 h 123"/>
                  <a:gd name="T22" fmla="*/ 10 w 53"/>
                  <a:gd name="T23" fmla="*/ 12 h 123"/>
                  <a:gd name="T24" fmla="*/ 7 w 53"/>
                  <a:gd name="T25" fmla="*/ 4 h 123"/>
                  <a:gd name="T26" fmla="*/ 5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5" y="0"/>
                    </a:moveTo>
                    <a:lnTo>
                      <a:pt x="2" y="4"/>
                    </a:lnTo>
                    <a:lnTo>
                      <a:pt x="2" y="6"/>
                    </a:lnTo>
                    <a:lnTo>
                      <a:pt x="0" y="10"/>
                    </a:lnTo>
                    <a:lnTo>
                      <a:pt x="8" y="27"/>
                    </a:lnTo>
                    <a:lnTo>
                      <a:pt x="45" y="115"/>
                    </a:lnTo>
                    <a:lnTo>
                      <a:pt x="48" y="121"/>
                    </a:lnTo>
                    <a:lnTo>
                      <a:pt x="49" y="123"/>
                    </a:lnTo>
                    <a:lnTo>
                      <a:pt x="50" y="121"/>
                    </a:lnTo>
                    <a:lnTo>
                      <a:pt x="53" y="113"/>
                    </a:lnTo>
                    <a:lnTo>
                      <a:pt x="45" y="94"/>
                    </a:lnTo>
                    <a:lnTo>
                      <a:pt x="10" y="12"/>
                    </a:lnTo>
                    <a:lnTo>
                      <a:pt x="7" y="4"/>
                    </a:lnTo>
                    <a:lnTo>
                      <a:pt x="5"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4" name="iš1îḑè"/>
              <p:cNvSpPr/>
              <p:nvPr/>
            </p:nvSpPr>
            <p:spPr bwMode="auto">
              <a:xfrm>
                <a:off x="4770" y="1779"/>
                <a:ext cx="53" cy="122"/>
              </a:xfrm>
              <a:custGeom>
                <a:avLst/>
                <a:gdLst>
                  <a:gd name="T0" fmla="*/ 50 w 53"/>
                  <a:gd name="T1" fmla="*/ 0 h 122"/>
                  <a:gd name="T2" fmla="*/ 49 w 53"/>
                  <a:gd name="T3" fmla="*/ 3 h 122"/>
                  <a:gd name="T4" fmla="*/ 48 w 53"/>
                  <a:gd name="T5" fmla="*/ 0 h 122"/>
                  <a:gd name="T6" fmla="*/ 47 w 53"/>
                  <a:gd name="T7" fmla="*/ 4 h 122"/>
                  <a:gd name="T8" fmla="*/ 45 w 53"/>
                  <a:gd name="T9" fmla="*/ 5 h 122"/>
                  <a:gd name="T10" fmla="*/ 8 w 53"/>
                  <a:gd name="T11" fmla="*/ 94 h 122"/>
                  <a:gd name="T12" fmla="*/ 0 w 53"/>
                  <a:gd name="T13" fmla="*/ 112 h 122"/>
                  <a:gd name="T14" fmla="*/ 2 w 53"/>
                  <a:gd name="T15" fmla="*/ 115 h 122"/>
                  <a:gd name="T16" fmla="*/ 4 w 53"/>
                  <a:gd name="T17" fmla="*/ 120 h 122"/>
                  <a:gd name="T18" fmla="*/ 5 w 53"/>
                  <a:gd name="T19" fmla="*/ 122 h 122"/>
                  <a:gd name="T20" fmla="*/ 5 w 53"/>
                  <a:gd name="T21" fmla="*/ 120 h 122"/>
                  <a:gd name="T22" fmla="*/ 9 w 53"/>
                  <a:gd name="T23" fmla="*/ 113 h 122"/>
                  <a:gd name="T24" fmla="*/ 45 w 53"/>
                  <a:gd name="T25" fmla="*/ 26 h 122"/>
                  <a:gd name="T26" fmla="*/ 53 w 53"/>
                  <a:gd name="T27" fmla="*/ 7 h 122"/>
                  <a:gd name="T28" fmla="*/ 51 w 53"/>
                  <a:gd name="T29" fmla="*/ 3 h 122"/>
                  <a:gd name="T30" fmla="*/ 50 w 53"/>
                  <a:gd name="T3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22">
                    <a:moveTo>
                      <a:pt x="50" y="0"/>
                    </a:moveTo>
                    <a:lnTo>
                      <a:pt x="49" y="3"/>
                    </a:lnTo>
                    <a:lnTo>
                      <a:pt x="48" y="0"/>
                    </a:lnTo>
                    <a:lnTo>
                      <a:pt x="47" y="4"/>
                    </a:lnTo>
                    <a:lnTo>
                      <a:pt x="45" y="5"/>
                    </a:lnTo>
                    <a:lnTo>
                      <a:pt x="8" y="94"/>
                    </a:lnTo>
                    <a:lnTo>
                      <a:pt x="0" y="112"/>
                    </a:lnTo>
                    <a:lnTo>
                      <a:pt x="2" y="115"/>
                    </a:lnTo>
                    <a:lnTo>
                      <a:pt x="4" y="120"/>
                    </a:lnTo>
                    <a:lnTo>
                      <a:pt x="5" y="122"/>
                    </a:lnTo>
                    <a:lnTo>
                      <a:pt x="5" y="120"/>
                    </a:lnTo>
                    <a:lnTo>
                      <a:pt x="9" y="113"/>
                    </a:lnTo>
                    <a:lnTo>
                      <a:pt x="45" y="26"/>
                    </a:lnTo>
                    <a:lnTo>
                      <a:pt x="53" y="7"/>
                    </a:lnTo>
                    <a:lnTo>
                      <a:pt x="51" y="3"/>
                    </a:lnTo>
                    <a:lnTo>
                      <a:pt x="50"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5" name="íŝḻïḓé"/>
              <p:cNvSpPr/>
              <p:nvPr/>
            </p:nvSpPr>
            <p:spPr bwMode="auto">
              <a:xfrm>
                <a:off x="4771" y="3308"/>
                <a:ext cx="53" cy="122"/>
              </a:xfrm>
              <a:custGeom>
                <a:avLst/>
                <a:gdLst>
                  <a:gd name="T0" fmla="*/ 6 w 53"/>
                  <a:gd name="T1" fmla="*/ 119 h 122"/>
                  <a:gd name="T2" fmla="*/ 3 w 53"/>
                  <a:gd name="T3" fmla="*/ 119 h 122"/>
                  <a:gd name="T4" fmla="*/ 4 w 53"/>
                  <a:gd name="T5" fmla="*/ 122 h 122"/>
                  <a:gd name="T6" fmla="*/ 6 w 53"/>
                  <a:gd name="T7" fmla="*/ 119 h 122"/>
                  <a:gd name="T8" fmla="*/ 1 w 53"/>
                  <a:gd name="T9" fmla="*/ 109 h 122"/>
                  <a:gd name="T10" fmla="*/ 0 w 53"/>
                  <a:gd name="T11" fmla="*/ 112 h 122"/>
                  <a:gd name="T12" fmla="*/ 1 w 53"/>
                  <a:gd name="T13" fmla="*/ 114 h 122"/>
                  <a:gd name="T14" fmla="*/ 1 w 53"/>
                  <a:gd name="T15" fmla="*/ 115 h 122"/>
                  <a:gd name="T16" fmla="*/ 1 w 53"/>
                  <a:gd name="T17" fmla="*/ 109 h 122"/>
                  <a:gd name="T18" fmla="*/ 48 w 53"/>
                  <a:gd name="T19" fmla="*/ 0 h 122"/>
                  <a:gd name="T20" fmla="*/ 44 w 53"/>
                  <a:gd name="T21" fmla="*/ 7 h 122"/>
                  <a:gd name="T22" fmla="*/ 7 w 53"/>
                  <a:gd name="T23" fmla="*/ 95 h 122"/>
                  <a:gd name="T24" fmla="*/ 3 w 53"/>
                  <a:gd name="T25" fmla="*/ 104 h 122"/>
                  <a:gd name="T26" fmla="*/ 12 w 53"/>
                  <a:gd name="T27" fmla="*/ 104 h 122"/>
                  <a:gd name="T28" fmla="*/ 44 w 53"/>
                  <a:gd name="T29" fmla="*/ 29 h 122"/>
                  <a:gd name="T30" fmla="*/ 53 w 53"/>
                  <a:gd name="T31" fmla="*/ 9 h 122"/>
                  <a:gd name="T32" fmla="*/ 48 w 53"/>
                  <a:gd name="T3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22">
                    <a:moveTo>
                      <a:pt x="6" y="119"/>
                    </a:moveTo>
                    <a:lnTo>
                      <a:pt x="3" y="119"/>
                    </a:lnTo>
                    <a:lnTo>
                      <a:pt x="4" y="122"/>
                    </a:lnTo>
                    <a:lnTo>
                      <a:pt x="6" y="119"/>
                    </a:lnTo>
                    <a:close/>
                    <a:moveTo>
                      <a:pt x="1" y="109"/>
                    </a:moveTo>
                    <a:lnTo>
                      <a:pt x="0" y="112"/>
                    </a:lnTo>
                    <a:lnTo>
                      <a:pt x="1" y="114"/>
                    </a:lnTo>
                    <a:lnTo>
                      <a:pt x="1" y="115"/>
                    </a:lnTo>
                    <a:lnTo>
                      <a:pt x="1" y="109"/>
                    </a:lnTo>
                    <a:close/>
                    <a:moveTo>
                      <a:pt x="48" y="0"/>
                    </a:moveTo>
                    <a:lnTo>
                      <a:pt x="44" y="7"/>
                    </a:lnTo>
                    <a:lnTo>
                      <a:pt x="7" y="95"/>
                    </a:lnTo>
                    <a:lnTo>
                      <a:pt x="3" y="104"/>
                    </a:lnTo>
                    <a:lnTo>
                      <a:pt x="12" y="104"/>
                    </a:lnTo>
                    <a:lnTo>
                      <a:pt x="44" y="29"/>
                    </a:lnTo>
                    <a:lnTo>
                      <a:pt x="53" y="9"/>
                    </a:lnTo>
                    <a:lnTo>
                      <a:pt x="48"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6" name="îṧlïdê"/>
              <p:cNvSpPr/>
              <p:nvPr/>
            </p:nvSpPr>
            <p:spPr bwMode="auto">
              <a:xfrm>
                <a:off x="4770" y="1658"/>
                <a:ext cx="53" cy="124"/>
              </a:xfrm>
              <a:custGeom>
                <a:avLst/>
                <a:gdLst>
                  <a:gd name="T0" fmla="*/ 5 w 53"/>
                  <a:gd name="T1" fmla="*/ 0 h 124"/>
                  <a:gd name="T2" fmla="*/ 4 w 53"/>
                  <a:gd name="T3" fmla="*/ 2 h 124"/>
                  <a:gd name="T4" fmla="*/ 0 w 53"/>
                  <a:gd name="T5" fmla="*/ 10 h 124"/>
                  <a:gd name="T6" fmla="*/ 8 w 53"/>
                  <a:gd name="T7" fmla="*/ 27 h 124"/>
                  <a:gd name="T8" fmla="*/ 43 w 53"/>
                  <a:gd name="T9" fmla="*/ 111 h 124"/>
                  <a:gd name="T10" fmla="*/ 48 w 53"/>
                  <a:gd name="T11" fmla="*/ 121 h 124"/>
                  <a:gd name="T12" fmla="*/ 49 w 53"/>
                  <a:gd name="T13" fmla="*/ 124 h 124"/>
                  <a:gd name="T14" fmla="*/ 50 w 53"/>
                  <a:gd name="T15" fmla="*/ 121 h 124"/>
                  <a:gd name="T16" fmla="*/ 51 w 53"/>
                  <a:gd name="T17" fmla="*/ 118 h 124"/>
                  <a:gd name="T18" fmla="*/ 53 w 53"/>
                  <a:gd name="T19" fmla="*/ 114 h 124"/>
                  <a:gd name="T20" fmla="*/ 45 w 53"/>
                  <a:gd name="T21" fmla="*/ 95 h 124"/>
                  <a:gd name="T22" fmla="*/ 8 w 53"/>
                  <a:gd name="T23" fmla="*/ 6 h 124"/>
                  <a:gd name="T24" fmla="*/ 5 w 53"/>
                  <a:gd name="T25" fmla="*/ 2 h 124"/>
                  <a:gd name="T26" fmla="*/ 5 w 53"/>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4">
                    <a:moveTo>
                      <a:pt x="5" y="0"/>
                    </a:moveTo>
                    <a:lnTo>
                      <a:pt x="4" y="2"/>
                    </a:lnTo>
                    <a:lnTo>
                      <a:pt x="0" y="10"/>
                    </a:lnTo>
                    <a:lnTo>
                      <a:pt x="8" y="27"/>
                    </a:lnTo>
                    <a:lnTo>
                      <a:pt x="43" y="111"/>
                    </a:lnTo>
                    <a:lnTo>
                      <a:pt x="48" y="121"/>
                    </a:lnTo>
                    <a:lnTo>
                      <a:pt x="49" y="124"/>
                    </a:lnTo>
                    <a:lnTo>
                      <a:pt x="50" y="121"/>
                    </a:lnTo>
                    <a:lnTo>
                      <a:pt x="51" y="118"/>
                    </a:lnTo>
                    <a:lnTo>
                      <a:pt x="53" y="114"/>
                    </a:lnTo>
                    <a:lnTo>
                      <a:pt x="45" y="95"/>
                    </a:lnTo>
                    <a:lnTo>
                      <a:pt x="8" y="6"/>
                    </a:lnTo>
                    <a:lnTo>
                      <a:pt x="5" y="2"/>
                    </a:lnTo>
                    <a:lnTo>
                      <a:pt x="5"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7" name="îṥlîde"/>
              <p:cNvSpPr/>
              <p:nvPr/>
            </p:nvSpPr>
            <p:spPr bwMode="auto">
              <a:xfrm>
                <a:off x="4770" y="1532"/>
                <a:ext cx="53" cy="122"/>
              </a:xfrm>
              <a:custGeom>
                <a:avLst/>
                <a:gdLst>
                  <a:gd name="T0" fmla="*/ 49 w 53"/>
                  <a:gd name="T1" fmla="*/ 0 h 122"/>
                  <a:gd name="T2" fmla="*/ 49 w 53"/>
                  <a:gd name="T3" fmla="*/ 1 h 122"/>
                  <a:gd name="T4" fmla="*/ 48 w 53"/>
                  <a:gd name="T5" fmla="*/ 0 h 122"/>
                  <a:gd name="T6" fmla="*/ 45 w 53"/>
                  <a:gd name="T7" fmla="*/ 6 h 122"/>
                  <a:gd name="T8" fmla="*/ 45 w 53"/>
                  <a:gd name="T9" fmla="*/ 6 h 122"/>
                  <a:gd name="T10" fmla="*/ 8 w 53"/>
                  <a:gd name="T11" fmla="*/ 94 h 122"/>
                  <a:gd name="T12" fmla="*/ 0 w 53"/>
                  <a:gd name="T13" fmla="*/ 112 h 122"/>
                  <a:gd name="T14" fmla="*/ 2 w 53"/>
                  <a:gd name="T15" fmla="*/ 116 h 122"/>
                  <a:gd name="T16" fmla="*/ 5 w 53"/>
                  <a:gd name="T17" fmla="*/ 122 h 122"/>
                  <a:gd name="T18" fmla="*/ 9 w 53"/>
                  <a:gd name="T19" fmla="*/ 114 h 122"/>
                  <a:gd name="T20" fmla="*/ 45 w 53"/>
                  <a:gd name="T21" fmla="*/ 27 h 122"/>
                  <a:gd name="T22" fmla="*/ 53 w 53"/>
                  <a:gd name="T23" fmla="*/ 8 h 122"/>
                  <a:gd name="T24" fmla="*/ 51 w 53"/>
                  <a:gd name="T25" fmla="*/ 3 h 122"/>
                  <a:gd name="T26" fmla="*/ 49 w 53"/>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2">
                    <a:moveTo>
                      <a:pt x="49" y="0"/>
                    </a:moveTo>
                    <a:lnTo>
                      <a:pt x="49" y="1"/>
                    </a:lnTo>
                    <a:lnTo>
                      <a:pt x="48" y="0"/>
                    </a:lnTo>
                    <a:lnTo>
                      <a:pt x="45" y="6"/>
                    </a:lnTo>
                    <a:lnTo>
                      <a:pt x="45" y="6"/>
                    </a:lnTo>
                    <a:lnTo>
                      <a:pt x="8" y="94"/>
                    </a:lnTo>
                    <a:lnTo>
                      <a:pt x="0" y="112"/>
                    </a:lnTo>
                    <a:lnTo>
                      <a:pt x="2" y="116"/>
                    </a:lnTo>
                    <a:lnTo>
                      <a:pt x="5" y="122"/>
                    </a:lnTo>
                    <a:lnTo>
                      <a:pt x="9" y="114"/>
                    </a:lnTo>
                    <a:lnTo>
                      <a:pt x="45" y="27"/>
                    </a:lnTo>
                    <a:lnTo>
                      <a:pt x="53" y="8"/>
                    </a:lnTo>
                    <a:lnTo>
                      <a:pt x="51" y="3"/>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8" name="iṧḻîḑé"/>
              <p:cNvSpPr/>
              <p:nvPr/>
            </p:nvSpPr>
            <p:spPr bwMode="auto">
              <a:xfrm>
                <a:off x="4770" y="1410"/>
                <a:ext cx="53" cy="123"/>
              </a:xfrm>
              <a:custGeom>
                <a:avLst/>
                <a:gdLst>
                  <a:gd name="T0" fmla="*/ 5 w 53"/>
                  <a:gd name="T1" fmla="*/ 0 h 123"/>
                  <a:gd name="T2" fmla="*/ 2 w 53"/>
                  <a:gd name="T3" fmla="*/ 4 h 123"/>
                  <a:gd name="T4" fmla="*/ 0 w 53"/>
                  <a:gd name="T5" fmla="*/ 10 h 123"/>
                  <a:gd name="T6" fmla="*/ 8 w 53"/>
                  <a:gd name="T7" fmla="*/ 27 h 123"/>
                  <a:gd name="T8" fmla="*/ 44 w 53"/>
                  <a:gd name="T9" fmla="*/ 113 h 123"/>
                  <a:gd name="T10" fmla="*/ 48 w 53"/>
                  <a:gd name="T11" fmla="*/ 122 h 123"/>
                  <a:gd name="T12" fmla="*/ 49 w 53"/>
                  <a:gd name="T13" fmla="*/ 123 h 123"/>
                  <a:gd name="T14" fmla="*/ 49 w 53"/>
                  <a:gd name="T15" fmla="*/ 122 h 123"/>
                  <a:gd name="T16" fmla="*/ 51 w 53"/>
                  <a:gd name="T17" fmla="*/ 119 h 123"/>
                  <a:gd name="T18" fmla="*/ 53 w 53"/>
                  <a:gd name="T19" fmla="*/ 113 h 123"/>
                  <a:gd name="T20" fmla="*/ 45 w 53"/>
                  <a:gd name="T21" fmla="*/ 94 h 123"/>
                  <a:gd name="T22" fmla="*/ 8 w 53"/>
                  <a:gd name="T23" fmla="*/ 5 h 123"/>
                  <a:gd name="T24" fmla="*/ 8 w 53"/>
                  <a:gd name="T25" fmla="*/ 4 h 123"/>
                  <a:gd name="T26" fmla="*/ 5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5" y="0"/>
                    </a:moveTo>
                    <a:lnTo>
                      <a:pt x="2" y="4"/>
                    </a:lnTo>
                    <a:lnTo>
                      <a:pt x="0" y="10"/>
                    </a:lnTo>
                    <a:lnTo>
                      <a:pt x="8" y="27"/>
                    </a:lnTo>
                    <a:lnTo>
                      <a:pt x="44" y="113"/>
                    </a:lnTo>
                    <a:lnTo>
                      <a:pt x="48" y="122"/>
                    </a:lnTo>
                    <a:lnTo>
                      <a:pt x="49" y="123"/>
                    </a:lnTo>
                    <a:lnTo>
                      <a:pt x="49" y="122"/>
                    </a:lnTo>
                    <a:lnTo>
                      <a:pt x="51" y="119"/>
                    </a:lnTo>
                    <a:lnTo>
                      <a:pt x="53" y="113"/>
                    </a:lnTo>
                    <a:lnTo>
                      <a:pt x="45" y="94"/>
                    </a:lnTo>
                    <a:lnTo>
                      <a:pt x="8" y="5"/>
                    </a:lnTo>
                    <a:lnTo>
                      <a:pt x="8" y="4"/>
                    </a:lnTo>
                    <a:lnTo>
                      <a:pt x="5"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9" name="işľïḓè"/>
              <p:cNvSpPr/>
              <p:nvPr/>
            </p:nvSpPr>
            <p:spPr bwMode="auto">
              <a:xfrm>
                <a:off x="4770" y="1285"/>
                <a:ext cx="53" cy="124"/>
              </a:xfrm>
              <a:custGeom>
                <a:avLst/>
                <a:gdLst>
                  <a:gd name="T0" fmla="*/ 20 w 53"/>
                  <a:gd name="T1" fmla="*/ 90 h 124"/>
                  <a:gd name="T2" fmla="*/ 10 w 53"/>
                  <a:gd name="T3" fmla="*/ 90 h 124"/>
                  <a:gd name="T4" fmla="*/ 8 w 53"/>
                  <a:gd name="T5" fmla="*/ 96 h 124"/>
                  <a:gd name="T6" fmla="*/ 0 w 53"/>
                  <a:gd name="T7" fmla="*/ 114 h 124"/>
                  <a:gd name="T8" fmla="*/ 2 w 53"/>
                  <a:gd name="T9" fmla="*/ 117 h 124"/>
                  <a:gd name="T10" fmla="*/ 5 w 53"/>
                  <a:gd name="T11" fmla="*/ 124 h 124"/>
                  <a:gd name="T12" fmla="*/ 9 w 53"/>
                  <a:gd name="T13" fmla="*/ 116 h 124"/>
                  <a:gd name="T14" fmla="*/ 20 w 53"/>
                  <a:gd name="T15" fmla="*/ 90 h 124"/>
                  <a:gd name="T16" fmla="*/ 43 w 53"/>
                  <a:gd name="T17" fmla="*/ 35 h 124"/>
                  <a:gd name="T18" fmla="*/ 34 w 53"/>
                  <a:gd name="T19" fmla="*/ 35 h 124"/>
                  <a:gd name="T20" fmla="*/ 24 w 53"/>
                  <a:gd name="T21" fmla="*/ 58 h 124"/>
                  <a:gd name="T22" fmla="*/ 33 w 53"/>
                  <a:gd name="T23" fmla="*/ 58 h 124"/>
                  <a:gd name="T24" fmla="*/ 43 w 53"/>
                  <a:gd name="T25" fmla="*/ 35 h 124"/>
                  <a:gd name="T26" fmla="*/ 49 w 53"/>
                  <a:gd name="T27" fmla="*/ 0 h 124"/>
                  <a:gd name="T28" fmla="*/ 45 w 53"/>
                  <a:gd name="T29" fmla="*/ 7 h 124"/>
                  <a:gd name="T30" fmla="*/ 45 w 53"/>
                  <a:gd name="T31" fmla="*/ 8 h 124"/>
                  <a:gd name="T32" fmla="*/ 38 w 53"/>
                  <a:gd name="T33" fmla="*/ 26 h 124"/>
                  <a:gd name="T34" fmla="*/ 47 w 53"/>
                  <a:gd name="T35" fmla="*/ 26 h 124"/>
                  <a:gd name="T36" fmla="*/ 53 w 53"/>
                  <a:gd name="T37" fmla="*/ 10 h 124"/>
                  <a:gd name="T38" fmla="*/ 51 w 53"/>
                  <a:gd name="T39" fmla="*/ 5 h 124"/>
                  <a:gd name="T40" fmla="*/ 49 w 5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124">
                    <a:moveTo>
                      <a:pt x="20" y="90"/>
                    </a:moveTo>
                    <a:lnTo>
                      <a:pt x="10" y="90"/>
                    </a:lnTo>
                    <a:lnTo>
                      <a:pt x="8" y="96"/>
                    </a:lnTo>
                    <a:lnTo>
                      <a:pt x="0" y="114"/>
                    </a:lnTo>
                    <a:lnTo>
                      <a:pt x="2" y="117"/>
                    </a:lnTo>
                    <a:lnTo>
                      <a:pt x="5" y="124"/>
                    </a:lnTo>
                    <a:lnTo>
                      <a:pt x="9" y="116"/>
                    </a:lnTo>
                    <a:lnTo>
                      <a:pt x="20" y="90"/>
                    </a:lnTo>
                    <a:close/>
                    <a:moveTo>
                      <a:pt x="43" y="35"/>
                    </a:moveTo>
                    <a:lnTo>
                      <a:pt x="34" y="35"/>
                    </a:lnTo>
                    <a:lnTo>
                      <a:pt x="24" y="58"/>
                    </a:lnTo>
                    <a:lnTo>
                      <a:pt x="33" y="58"/>
                    </a:lnTo>
                    <a:lnTo>
                      <a:pt x="43" y="35"/>
                    </a:lnTo>
                    <a:close/>
                    <a:moveTo>
                      <a:pt x="49" y="0"/>
                    </a:moveTo>
                    <a:lnTo>
                      <a:pt x="45" y="7"/>
                    </a:lnTo>
                    <a:lnTo>
                      <a:pt x="45" y="8"/>
                    </a:lnTo>
                    <a:lnTo>
                      <a:pt x="38" y="26"/>
                    </a:lnTo>
                    <a:lnTo>
                      <a:pt x="47" y="26"/>
                    </a:lnTo>
                    <a:lnTo>
                      <a:pt x="53" y="10"/>
                    </a:lnTo>
                    <a:lnTo>
                      <a:pt x="51" y="5"/>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0" name="isļîḑê"/>
              <p:cNvSpPr/>
              <p:nvPr/>
            </p:nvSpPr>
            <p:spPr bwMode="auto">
              <a:xfrm>
                <a:off x="4770" y="1285"/>
                <a:ext cx="53" cy="124"/>
              </a:xfrm>
              <a:custGeom>
                <a:avLst/>
                <a:gdLst>
                  <a:gd name="T0" fmla="*/ 20 w 53"/>
                  <a:gd name="T1" fmla="*/ 90 h 124"/>
                  <a:gd name="T2" fmla="*/ 10 w 53"/>
                  <a:gd name="T3" fmla="*/ 90 h 124"/>
                  <a:gd name="T4" fmla="*/ 8 w 53"/>
                  <a:gd name="T5" fmla="*/ 96 h 124"/>
                  <a:gd name="T6" fmla="*/ 0 w 53"/>
                  <a:gd name="T7" fmla="*/ 114 h 124"/>
                  <a:gd name="T8" fmla="*/ 2 w 53"/>
                  <a:gd name="T9" fmla="*/ 117 h 124"/>
                  <a:gd name="T10" fmla="*/ 5 w 53"/>
                  <a:gd name="T11" fmla="*/ 124 h 124"/>
                  <a:gd name="T12" fmla="*/ 9 w 53"/>
                  <a:gd name="T13" fmla="*/ 116 h 124"/>
                  <a:gd name="T14" fmla="*/ 20 w 53"/>
                  <a:gd name="T15" fmla="*/ 90 h 124"/>
                  <a:gd name="T16" fmla="*/ 43 w 53"/>
                  <a:gd name="T17" fmla="*/ 35 h 124"/>
                  <a:gd name="T18" fmla="*/ 34 w 53"/>
                  <a:gd name="T19" fmla="*/ 35 h 124"/>
                  <a:gd name="T20" fmla="*/ 24 w 53"/>
                  <a:gd name="T21" fmla="*/ 58 h 124"/>
                  <a:gd name="T22" fmla="*/ 33 w 53"/>
                  <a:gd name="T23" fmla="*/ 58 h 124"/>
                  <a:gd name="T24" fmla="*/ 43 w 53"/>
                  <a:gd name="T25" fmla="*/ 35 h 124"/>
                  <a:gd name="T26" fmla="*/ 49 w 53"/>
                  <a:gd name="T27" fmla="*/ 0 h 124"/>
                  <a:gd name="T28" fmla="*/ 45 w 53"/>
                  <a:gd name="T29" fmla="*/ 7 h 124"/>
                  <a:gd name="T30" fmla="*/ 45 w 53"/>
                  <a:gd name="T31" fmla="*/ 8 h 124"/>
                  <a:gd name="T32" fmla="*/ 38 w 53"/>
                  <a:gd name="T33" fmla="*/ 26 h 124"/>
                  <a:gd name="T34" fmla="*/ 47 w 53"/>
                  <a:gd name="T35" fmla="*/ 26 h 124"/>
                  <a:gd name="T36" fmla="*/ 53 w 53"/>
                  <a:gd name="T37" fmla="*/ 10 h 124"/>
                  <a:gd name="T38" fmla="*/ 51 w 53"/>
                  <a:gd name="T39" fmla="*/ 5 h 124"/>
                  <a:gd name="T40" fmla="*/ 49 w 5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124">
                    <a:moveTo>
                      <a:pt x="20" y="90"/>
                    </a:moveTo>
                    <a:lnTo>
                      <a:pt x="10" y="90"/>
                    </a:lnTo>
                    <a:lnTo>
                      <a:pt x="8" y="96"/>
                    </a:lnTo>
                    <a:lnTo>
                      <a:pt x="0" y="114"/>
                    </a:lnTo>
                    <a:lnTo>
                      <a:pt x="2" y="117"/>
                    </a:lnTo>
                    <a:lnTo>
                      <a:pt x="5" y="124"/>
                    </a:lnTo>
                    <a:lnTo>
                      <a:pt x="9" y="116"/>
                    </a:lnTo>
                    <a:lnTo>
                      <a:pt x="20" y="90"/>
                    </a:lnTo>
                    <a:moveTo>
                      <a:pt x="43" y="35"/>
                    </a:moveTo>
                    <a:lnTo>
                      <a:pt x="34" y="35"/>
                    </a:lnTo>
                    <a:lnTo>
                      <a:pt x="24" y="58"/>
                    </a:lnTo>
                    <a:lnTo>
                      <a:pt x="33" y="58"/>
                    </a:lnTo>
                    <a:lnTo>
                      <a:pt x="43" y="35"/>
                    </a:lnTo>
                    <a:moveTo>
                      <a:pt x="49" y="0"/>
                    </a:moveTo>
                    <a:lnTo>
                      <a:pt x="45" y="7"/>
                    </a:lnTo>
                    <a:lnTo>
                      <a:pt x="45" y="8"/>
                    </a:lnTo>
                    <a:lnTo>
                      <a:pt x="38" y="26"/>
                    </a:lnTo>
                    <a:lnTo>
                      <a:pt x="47" y="26"/>
                    </a:lnTo>
                    <a:lnTo>
                      <a:pt x="53" y="10"/>
                    </a:lnTo>
                    <a:lnTo>
                      <a:pt x="51" y="5"/>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1" name="íṧ1ïḓe"/>
              <p:cNvSpPr/>
              <p:nvPr/>
            </p:nvSpPr>
            <p:spPr bwMode="auto">
              <a:xfrm>
                <a:off x="4770" y="1163"/>
                <a:ext cx="53" cy="121"/>
              </a:xfrm>
              <a:custGeom>
                <a:avLst/>
                <a:gdLst>
                  <a:gd name="T0" fmla="*/ 7 w 53"/>
                  <a:gd name="T1" fmla="*/ 0 h 121"/>
                  <a:gd name="T2" fmla="*/ 5 w 53"/>
                  <a:gd name="T3" fmla="*/ 3 h 121"/>
                  <a:gd name="T4" fmla="*/ 3 w 53"/>
                  <a:gd name="T5" fmla="*/ 0 h 121"/>
                  <a:gd name="T6" fmla="*/ 2 w 53"/>
                  <a:gd name="T7" fmla="*/ 3 h 121"/>
                  <a:gd name="T8" fmla="*/ 0 w 53"/>
                  <a:gd name="T9" fmla="*/ 7 h 121"/>
                  <a:gd name="T10" fmla="*/ 8 w 53"/>
                  <a:gd name="T11" fmla="*/ 25 h 121"/>
                  <a:gd name="T12" fmla="*/ 45 w 53"/>
                  <a:gd name="T13" fmla="*/ 113 h 121"/>
                  <a:gd name="T14" fmla="*/ 45 w 53"/>
                  <a:gd name="T15" fmla="*/ 114 h 121"/>
                  <a:gd name="T16" fmla="*/ 49 w 53"/>
                  <a:gd name="T17" fmla="*/ 121 h 121"/>
                  <a:gd name="T18" fmla="*/ 51 w 53"/>
                  <a:gd name="T19" fmla="*/ 116 h 121"/>
                  <a:gd name="T20" fmla="*/ 53 w 53"/>
                  <a:gd name="T21" fmla="*/ 111 h 121"/>
                  <a:gd name="T22" fmla="*/ 45 w 53"/>
                  <a:gd name="T23" fmla="*/ 92 h 121"/>
                  <a:gd name="T24" fmla="*/ 9 w 53"/>
                  <a:gd name="T25" fmla="*/ 7 h 121"/>
                  <a:gd name="T26" fmla="*/ 7 w 53"/>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1">
                    <a:moveTo>
                      <a:pt x="7" y="0"/>
                    </a:moveTo>
                    <a:lnTo>
                      <a:pt x="5" y="3"/>
                    </a:lnTo>
                    <a:lnTo>
                      <a:pt x="3" y="0"/>
                    </a:lnTo>
                    <a:lnTo>
                      <a:pt x="2" y="3"/>
                    </a:lnTo>
                    <a:lnTo>
                      <a:pt x="0" y="7"/>
                    </a:lnTo>
                    <a:lnTo>
                      <a:pt x="8" y="25"/>
                    </a:lnTo>
                    <a:lnTo>
                      <a:pt x="45" y="113"/>
                    </a:lnTo>
                    <a:lnTo>
                      <a:pt x="45" y="114"/>
                    </a:lnTo>
                    <a:lnTo>
                      <a:pt x="49" y="121"/>
                    </a:lnTo>
                    <a:lnTo>
                      <a:pt x="51" y="116"/>
                    </a:lnTo>
                    <a:lnTo>
                      <a:pt x="53" y="111"/>
                    </a:lnTo>
                    <a:lnTo>
                      <a:pt x="45" y="92"/>
                    </a:lnTo>
                    <a:lnTo>
                      <a:pt x="9" y="7"/>
                    </a:lnTo>
                    <a:lnTo>
                      <a:pt x="7"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2" name="iṩľïďè"/>
              <p:cNvSpPr/>
              <p:nvPr/>
            </p:nvSpPr>
            <p:spPr bwMode="auto">
              <a:xfrm>
                <a:off x="4770" y="1163"/>
                <a:ext cx="53" cy="121"/>
              </a:xfrm>
              <a:custGeom>
                <a:avLst/>
                <a:gdLst>
                  <a:gd name="T0" fmla="*/ 7 w 53"/>
                  <a:gd name="T1" fmla="*/ 0 h 121"/>
                  <a:gd name="T2" fmla="*/ 5 w 53"/>
                  <a:gd name="T3" fmla="*/ 3 h 121"/>
                  <a:gd name="T4" fmla="*/ 3 w 53"/>
                  <a:gd name="T5" fmla="*/ 0 h 121"/>
                  <a:gd name="T6" fmla="*/ 2 w 53"/>
                  <a:gd name="T7" fmla="*/ 3 h 121"/>
                  <a:gd name="T8" fmla="*/ 0 w 53"/>
                  <a:gd name="T9" fmla="*/ 7 h 121"/>
                  <a:gd name="T10" fmla="*/ 8 w 53"/>
                  <a:gd name="T11" fmla="*/ 25 h 121"/>
                  <a:gd name="T12" fmla="*/ 45 w 53"/>
                  <a:gd name="T13" fmla="*/ 113 h 121"/>
                  <a:gd name="T14" fmla="*/ 45 w 53"/>
                  <a:gd name="T15" fmla="*/ 114 h 121"/>
                  <a:gd name="T16" fmla="*/ 49 w 53"/>
                  <a:gd name="T17" fmla="*/ 121 h 121"/>
                  <a:gd name="T18" fmla="*/ 51 w 53"/>
                  <a:gd name="T19" fmla="*/ 116 h 121"/>
                  <a:gd name="T20" fmla="*/ 53 w 53"/>
                  <a:gd name="T21" fmla="*/ 111 h 121"/>
                  <a:gd name="T22" fmla="*/ 45 w 53"/>
                  <a:gd name="T23" fmla="*/ 92 h 121"/>
                  <a:gd name="T24" fmla="*/ 9 w 53"/>
                  <a:gd name="T25" fmla="*/ 7 h 121"/>
                  <a:gd name="T26" fmla="*/ 7 w 53"/>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1">
                    <a:moveTo>
                      <a:pt x="7" y="0"/>
                    </a:moveTo>
                    <a:lnTo>
                      <a:pt x="5" y="3"/>
                    </a:lnTo>
                    <a:lnTo>
                      <a:pt x="3" y="0"/>
                    </a:lnTo>
                    <a:lnTo>
                      <a:pt x="2" y="3"/>
                    </a:lnTo>
                    <a:lnTo>
                      <a:pt x="0" y="7"/>
                    </a:lnTo>
                    <a:lnTo>
                      <a:pt x="8" y="25"/>
                    </a:lnTo>
                    <a:lnTo>
                      <a:pt x="45" y="113"/>
                    </a:lnTo>
                    <a:lnTo>
                      <a:pt x="45" y="114"/>
                    </a:lnTo>
                    <a:lnTo>
                      <a:pt x="49" y="121"/>
                    </a:lnTo>
                    <a:lnTo>
                      <a:pt x="51" y="116"/>
                    </a:lnTo>
                    <a:lnTo>
                      <a:pt x="53" y="111"/>
                    </a:lnTo>
                    <a:lnTo>
                      <a:pt x="45" y="92"/>
                    </a:lnTo>
                    <a:lnTo>
                      <a:pt x="9" y="7"/>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3" name="ïṥḻïḑê"/>
              <p:cNvSpPr/>
              <p:nvPr/>
            </p:nvSpPr>
            <p:spPr bwMode="auto">
              <a:xfrm>
                <a:off x="4770" y="1043"/>
                <a:ext cx="51" cy="123"/>
              </a:xfrm>
              <a:custGeom>
                <a:avLst/>
                <a:gdLst>
                  <a:gd name="T0" fmla="*/ 45 w 51"/>
                  <a:gd name="T1" fmla="*/ 28 h 123"/>
                  <a:gd name="T2" fmla="*/ 37 w 51"/>
                  <a:gd name="T3" fmla="*/ 28 h 123"/>
                  <a:gd name="T4" fmla="*/ 8 w 51"/>
                  <a:gd name="T5" fmla="*/ 97 h 123"/>
                  <a:gd name="T6" fmla="*/ 0 w 51"/>
                  <a:gd name="T7" fmla="*/ 113 h 123"/>
                  <a:gd name="T8" fmla="*/ 2 w 51"/>
                  <a:gd name="T9" fmla="*/ 117 h 123"/>
                  <a:gd name="T10" fmla="*/ 3 w 51"/>
                  <a:gd name="T11" fmla="*/ 120 h 123"/>
                  <a:gd name="T12" fmla="*/ 5 w 51"/>
                  <a:gd name="T13" fmla="*/ 123 h 123"/>
                  <a:gd name="T14" fmla="*/ 7 w 51"/>
                  <a:gd name="T15" fmla="*/ 120 h 123"/>
                  <a:gd name="T16" fmla="*/ 10 w 51"/>
                  <a:gd name="T17" fmla="*/ 112 h 123"/>
                  <a:gd name="T18" fmla="*/ 45 w 51"/>
                  <a:gd name="T19" fmla="*/ 29 h 123"/>
                  <a:gd name="T20" fmla="*/ 45 w 51"/>
                  <a:gd name="T21" fmla="*/ 28 h 123"/>
                  <a:gd name="T22" fmla="*/ 49 w 51"/>
                  <a:gd name="T23" fmla="*/ 0 h 123"/>
                  <a:gd name="T24" fmla="*/ 47 w 51"/>
                  <a:gd name="T25" fmla="*/ 3 h 123"/>
                  <a:gd name="T26" fmla="*/ 47 w 51"/>
                  <a:gd name="T27" fmla="*/ 5 h 123"/>
                  <a:gd name="T28" fmla="*/ 47 w 51"/>
                  <a:gd name="T29" fmla="*/ 5 h 123"/>
                  <a:gd name="T30" fmla="*/ 51 w 51"/>
                  <a:gd name="T31" fmla="*/ 5 h 123"/>
                  <a:gd name="T32" fmla="*/ 51 w 51"/>
                  <a:gd name="T33" fmla="*/ 5 h 123"/>
                  <a:gd name="T34" fmla="*/ 50 w 51"/>
                  <a:gd name="T35" fmla="*/ 3 h 123"/>
                  <a:gd name="T36" fmla="*/ 49 w 51"/>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23">
                    <a:moveTo>
                      <a:pt x="45" y="28"/>
                    </a:moveTo>
                    <a:lnTo>
                      <a:pt x="37" y="28"/>
                    </a:lnTo>
                    <a:lnTo>
                      <a:pt x="8" y="97"/>
                    </a:lnTo>
                    <a:lnTo>
                      <a:pt x="0" y="113"/>
                    </a:lnTo>
                    <a:lnTo>
                      <a:pt x="2" y="117"/>
                    </a:lnTo>
                    <a:lnTo>
                      <a:pt x="3" y="120"/>
                    </a:lnTo>
                    <a:lnTo>
                      <a:pt x="5" y="123"/>
                    </a:lnTo>
                    <a:lnTo>
                      <a:pt x="7" y="120"/>
                    </a:lnTo>
                    <a:lnTo>
                      <a:pt x="10" y="112"/>
                    </a:lnTo>
                    <a:lnTo>
                      <a:pt x="45" y="29"/>
                    </a:lnTo>
                    <a:lnTo>
                      <a:pt x="45" y="28"/>
                    </a:lnTo>
                    <a:close/>
                    <a:moveTo>
                      <a:pt x="49" y="0"/>
                    </a:moveTo>
                    <a:lnTo>
                      <a:pt x="47" y="3"/>
                    </a:lnTo>
                    <a:lnTo>
                      <a:pt x="47" y="5"/>
                    </a:lnTo>
                    <a:lnTo>
                      <a:pt x="47" y="5"/>
                    </a:lnTo>
                    <a:lnTo>
                      <a:pt x="51" y="5"/>
                    </a:lnTo>
                    <a:lnTo>
                      <a:pt x="51" y="5"/>
                    </a:lnTo>
                    <a:lnTo>
                      <a:pt x="50" y="3"/>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4" name="íŝ1iḓé"/>
              <p:cNvSpPr/>
              <p:nvPr/>
            </p:nvSpPr>
            <p:spPr bwMode="auto">
              <a:xfrm>
                <a:off x="4770" y="1043"/>
                <a:ext cx="51" cy="123"/>
              </a:xfrm>
              <a:custGeom>
                <a:avLst/>
                <a:gdLst>
                  <a:gd name="T0" fmla="*/ 45 w 51"/>
                  <a:gd name="T1" fmla="*/ 28 h 123"/>
                  <a:gd name="T2" fmla="*/ 37 w 51"/>
                  <a:gd name="T3" fmla="*/ 28 h 123"/>
                  <a:gd name="T4" fmla="*/ 8 w 51"/>
                  <a:gd name="T5" fmla="*/ 97 h 123"/>
                  <a:gd name="T6" fmla="*/ 0 w 51"/>
                  <a:gd name="T7" fmla="*/ 113 h 123"/>
                  <a:gd name="T8" fmla="*/ 2 w 51"/>
                  <a:gd name="T9" fmla="*/ 117 h 123"/>
                  <a:gd name="T10" fmla="*/ 3 w 51"/>
                  <a:gd name="T11" fmla="*/ 120 h 123"/>
                  <a:gd name="T12" fmla="*/ 5 w 51"/>
                  <a:gd name="T13" fmla="*/ 123 h 123"/>
                  <a:gd name="T14" fmla="*/ 7 w 51"/>
                  <a:gd name="T15" fmla="*/ 120 h 123"/>
                  <a:gd name="T16" fmla="*/ 10 w 51"/>
                  <a:gd name="T17" fmla="*/ 112 h 123"/>
                  <a:gd name="T18" fmla="*/ 45 w 51"/>
                  <a:gd name="T19" fmla="*/ 29 h 123"/>
                  <a:gd name="T20" fmla="*/ 45 w 51"/>
                  <a:gd name="T21" fmla="*/ 28 h 123"/>
                  <a:gd name="T22" fmla="*/ 49 w 51"/>
                  <a:gd name="T23" fmla="*/ 0 h 123"/>
                  <a:gd name="T24" fmla="*/ 47 w 51"/>
                  <a:gd name="T25" fmla="*/ 3 h 123"/>
                  <a:gd name="T26" fmla="*/ 47 w 51"/>
                  <a:gd name="T27" fmla="*/ 5 h 123"/>
                  <a:gd name="T28" fmla="*/ 47 w 51"/>
                  <a:gd name="T29" fmla="*/ 5 h 123"/>
                  <a:gd name="T30" fmla="*/ 51 w 51"/>
                  <a:gd name="T31" fmla="*/ 5 h 123"/>
                  <a:gd name="T32" fmla="*/ 51 w 51"/>
                  <a:gd name="T33" fmla="*/ 5 h 123"/>
                  <a:gd name="T34" fmla="*/ 50 w 51"/>
                  <a:gd name="T35" fmla="*/ 3 h 123"/>
                  <a:gd name="T36" fmla="*/ 49 w 51"/>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23">
                    <a:moveTo>
                      <a:pt x="45" y="28"/>
                    </a:moveTo>
                    <a:lnTo>
                      <a:pt x="37" y="28"/>
                    </a:lnTo>
                    <a:lnTo>
                      <a:pt x="8" y="97"/>
                    </a:lnTo>
                    <a:lnTo>
                      <a:pt x="0" y="113"/>
                    </a:lnTo>
                    <a:lnTo>
                      <a:pt x="2" y="117"/>
                    </a:lnTo>
                    <a:lnTo>
                      <a:pt x="3" y="120"/>
                    </a:lnTo>
                    <a:lnTo>
                      <a:pt x="5" y="123"/>
                    </a:lnTo>
                    <a:lnTo>
                      <a:pt x="7" y="120"/>
                    </a:lnTo>
                    <a:lnTo>
                      <a:pt x="10" y="112"/>
                    </a:lnTo>
                    <a:lnTo>
                      <a:pt x="45" y="29"/>
                    </a:lnTo>
                    <a:lnTo>
                      <a:pt x="45" y="28"/>
                    </a:lnTo>
                    <a:moveTo>
                      <a:pt x="49" y="0"/>
                    </a:moveTo>
                    <a:lnTo>
                      <a:pt x="47" y="3"/>
                    </a:lnTo>
                    <a:lnTo>
                      <a:pt x="47" y="5"/>
                    </a:lnTo>
                    <a:lnTo>
                      <a:pt x="47" y="5"/>
                    </a:lnTo>
                    <a:lnTo>
                      <a:pt x="51" y="5"/>
                    </a:lnTo>
                    <a:lnTo>
                      <a:pt x="51" y="5"/>
                    </a:lnTo>
                    <a:lnTo>
                      <a:pt x="50" y="3"/>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5" name="íṣ1ïḑe"/>
              <p:cNvSpPr/>
              <p:nvPr/>
            </p:nvSpPr>
            <p:spPr bwMode="auto">
              <a:xfrm>
                <a:off x="4771" y="784"/>
                <a:ext cx="61" cy="246"/>
              </a:xfrm>
              <a:custGeom>
                <a:avLst/>
                <a:gdLst>
                  <a:gd name="T0" fmla="*/ 20 w 61"/>
                  <a:gd name="T1" fmla="*/ 0 h 246"/>
                  <a:gd name="T2" fmla="*/ 14 w 61"/>
                  <a:gd name="T3" fmla="*/ 9 h 246"/>
                  <a:gd name="T4" fmla="*/ 22 w 61"/>
                  <a:gd name="T5" fmla="*/ 26 h 246"/>
                  <a:gd name="T6" fmla="*/ 29 w 61"/>
                  <a:gd name="T7" fmla="*/ 42 h 246"/>
                  <a:gd name="T8" fmla="*/ 20 w 61"/>
                  <a:gd name="T9" fmla="*/ 57 h 246"/>
                  <a:gd name="T10" fmla="*/ 7 w 61"/>
                  <a:gd name="T11" fmla="*/ 76 h 246"/>
                  <a:gd name="T12" fmla="*/ 7 w 61"/>
                  <a:gd name="T13" fmla="*/ 76 h 246"/>
                  <a:gd name="T14" fmla="*/ 7 w 61"/>
                  <a:gd name="T15" fmla="*/ 76 h 246"/>
                  <a:gd name="T16" fmla="*/ 17 w 61"/>
                  <a:gd name="T17" fmla="*/ 93 h 246"/>
                  <a:gd name="T18" fmla="*/ 34 w 61"/>
                  <a:gd name="T19" fmla="*/ 121 h 246"/>
                  <a:gd name="T20" fmla="*/ 13 w 61"/>
                  <a:gd name="T21" fmla="*/ 151 h 246"/>
                  <a:gd name="T22" fmla="*/ 0 w 61"/>
                  <a:gd name="T23" fmla="*/ 170 h 246"/>
                  <a:gd name="T24" fmla="*/ 0 w 61"/>
                  <a:gd name="T25" fmla="*/ 170 h 246"/>
                  <a:gd name="T26" fmla="*/ 0 w 61"/>
                  <a:gd name="T27" fmla="*/ 170 h 246"/>
                  <a:gd name="T28" fmla="*/ 10 w 61"/>
                  <a:gd name="T29" fmla="*/ 186 h 246"/>
                  <a:gd name="T30" fmla="*/ 42 w 61"/>
                  <a:gd name="T31" fmla="*/ 229 h 246"/>
                  <a:gd name="T32" fmla="*/ 51 w 61"/>
                  <a:gd name="T33" fmla="*/ 246 h 246"/>
                  <a:gd name="T34" fmla="*/ 61 w 61"/>
                  <a:gd name="T35" fmla="*/ 245 h 246"/>
                  <a:gd name="T36" fmla="*/ 57 w 61"/>
                  <a:gd name="T37" fmla="*/ 230 h 246"/>
                  <a:gd name="T38" fmla="*/ 52 w 61"/>
                  <a:gd name="T39" fmla="*/ 226 h 246"/>
                  <a:gd name="T40" fmla="*/ 40 w 61"/>
                  <a:gd name="T41" fmla="*/ 210 h 246"/>
                  <a:gd name="T42" fmla="*/ 12 w 61"/>
                  <a:gd name="T43" fmla="*/ 170 h 246"/>
                  <a:gd name="T44" fmla="*/ 36 w 61"/>
                  <a:gd name="T45" fmla="*/ 136 h 246"/>
                  <a:gd name="T46" fmla="*/ 46 w 61"/>
                  <a:gd name="T47" fmla="*/ 121 h 246"/>
                  <a:gd name="T48" fmla="*/ 33 w 61"/>
                  <a:gd name="T49" fmla="*/ 101 h 246"/>
                  <a:gd name="T50" fmla="*/ 18 w 61"/>
                  <a:gd name="T51" fmla="*/ 78 h 246"/>
                  <a:gd name="T52" fmla="*/ 18 w 61"/>
                  <a:gd name="T53" fmla="*/ 77 h 246"/>
                  <a:gd name="T54" fmla="*/ 18 w 61"/>
                  <a:gd name="T55" fmla="*/ 76 h 246"/>
                  <a:gd name="T56" fmla="*/ 30 w 61"/>
                  <a:gd name="T57" fmla="*/ 58 h 246"/>
                  <a:gd name="T58" fmla="*/ 39 w 61"/>
                  <a:gd name="T59" fmla="*/ 46 h 246"/>
                  <a:gd name="T60" fmla="*/ 28 w 61"/>
                  <a:gd name="T61" fmla="*/ 18 h 246"/>
                  <a:gd name="T62" fmla="*/ 23 w 61"/>
                  <a:gd name="T63" fmla="*/ 8 h 246"/>
                  <a:gd name="T64" fmla="*/ 20 w 61"/>
                  <a:gd name="T6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46">
                    <a:moveTo>
                      <a:pt x="20" y="0"/>
                    </a:moveTo>
                    <a:lnTo>
                      <a:pt x="14" y="9"/>
                    </a:lnTo>
                    <a:lnTo>
                      <a:pt x="22" y="26"/>
                    </a:lnTo>
                    <a:lnTo>
                      <a:pt x="29" y="42"/>
                    </a:lnTo>
                    <a:lnTo>
                      <a:pt x="20" y="57"/>
                    </a:lnTo>
                    <a:lnTo>
                      <a:pt x="7" y="76"/>
                    </a:lnTo>
                    <a:lnTo>
                      <a:pt x="7" y="76"/>
                    </a:lnTo>
                    <a:lnTo>
                      <a:pt x="7" y="76"/>
                    </a:lnTo>
                    <a:lnTo>
                      <a:pt x="17" y="93"/>
                    </a:lnTo>
                    <a:lnTo>
                      <a:pt x="34" y="121"/>
                    </a:lnTo>
                    <a:lnTo>
                      <a:pt x="13" y="151"/>
                    </a:lnTo>
                    <a:lnTo>
                      <a:pt x="0" y="170"/>
                    </a:lnTo>
                    <a:lnTo>
                      <a:pt x="0" y="170"/>
                    </a:lnTo>
                    <a:lnTo>
                      <a:pt x="0" y="170"/>
                    </a:lnTo>
                    <a:lnTo>
                      <a:pt x="10" y="186"/>
                    </a:lnTo>
                    <a:lnTo>
                      <a:pt x="42" y="229"/>
                    </a:lnTo>
                    <a:lnTo>
                      <a:pt x="51" y="246"/>
                    </a:lnTo>
                    <a:lnTo>
                      <a:pt x="61" y="245"/>
                    </a:lnTo>
                    <a:lnTo>
                      <a:pt x="57" y="230"/>
                    </a:lnTo>
                    <a:lnTo>
                      <a:pt x="52" y="226"/>
                    </a:lnTo>
                    <a:lnTo>
                      <a:pt x="40" y="210"/>
                    </a:lnTo>
                    <a:lnTo>
                      <a:pt x="12" y="170"/>
                    </a:lnTo>
                    <a:lnTo>
                      <a:pt x="36" y="136"/>
                    </a:lnTo>
                    <a:lnTo>
                      <a:pt x="46" y="121"/>
                    </a:lnTo>
                    <a:lnTo>
                      <a:pt x="33" y="101"/>
                    </a:lnTo>
                    <a:lnTo>
                      <a:pt x="18" y="78"/>
                    </a:lnTo>
                    <a:lnTo>
                      <a:pt x="18" y="77"/>
                    </a:lnTo>
                    <a:lnTo>
                      <a:pt x="18" y="76"/>
                    </a:lnTo>
                    <a:lnTo>
                      <a:pt x="30" y="58"/>
                    </a:lnTo>
                    <a:lnTo>
                      <a:pt x="39" y="46"/>
                    </a:lnTo>
                    <a:lnTo>
                      <a:pt x="28" y="18"/>
                    </a:lnTo>
                    <a:lnTo>
                      <a:pt x="23" y="8"/>
                    </a:lnTo>
                    <a:lnTo>
                      <a:pt x="20"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6" name="ís1íde"/>
              <p:cNvSpPr/>
              <p:nvPr/>
            </p:nvSpPr>
            <p:spPr bwMode="auto">
              <a:xfrm>
                <a:off x="4779" y="722"/>
                <a:ext cx="33" cy="31"/>
              </a:xfrm>
              <a:custGeom>
                <a:avLst/>
                <a:gdLst>
                  <a:gd name="T0" fmla="*/ 33 w 33"/>
                  <a:gd name="T1" fmla="*/ 0 h 31"/>
                  <a:gd name="T2" fmla="*/ 0 w 33"/>
                  <a:gd name="T3" fmla="*/ 0 h 31"/>
                  <a:gd name="T4" fmla="*/ 0 w 33"/>
                  <a:gd name="T5" fmla="*/ 5 h 31"/>
                  <a:gd name="T6" fmla="*/ 0 w 33"/>
                  <a:gd name="T7" fmla="*/ 27 h 31"/>
                  <a:gd name="T8" fmla="*/ 0 w 33"/>
                  <a:gd name="T9" fmla="*/ 31 h 31"/>
                  <a:gd name="T10" fmla="*/ 6 w 33"/>
                  <a:gd name="T11" fmla="*/ 31 h 31"/>
                  <a:gd name="T12" fmla="*/ 6 w 33"/>
                  <a:gd name="T13" fmla="*/ 31 h 31"/>
                  <a:gd name="T14" fmla="*/ 28 w 33"/>
                  <a:gd name="T15" fmla="*/ 31 h 31"/>
                  <a:gd name="T16" fmla="*/ 33 w 33"/>
                  <a:gd name="T17" fmla="*/ 31 h 31"/>
                  <a:gd name="T18" fmla="*/ 33 w 33"/>
                  <a:gd name="T19" fmla="*/ 27 h 31"/>
                  <a:gd name="T20" fmla="*/ 33 w 33"/>
                  <a:gd name="T21" fmla="*/ 18 h 31"/>
                  <a:gd name="T22" fmla="*/ 33 w 33"/>
                  <a:gd name="T23" fmla="*/ 14 h 31"/>
                  <a:gd name="T24" fmla="*/ 33 w 33"/>
                  <a:gd name="T25" fmla="*/ 5 h 31"/>
                  <a:gd name="T26" fmla="*/ 33 w 33"/>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1">
                    <a:moveTo>
                      <a:pt x="33" y="0"/>
                    </a:moveTo>
                    <a:lnTo>
                      <a:pt x="0" y="0"/>
                    </a:lnTo>
                    <a:lnTo>
                      <a:pt x="0" y="5"/>
                    </a:lnTo>
                    <a:lnTo>
                      <a:pt x="0" y="27"/>
                    </a:lnTo>
                    <a:lnTo>
                      <a:pt x="0" y="31"/>
                    </a:lnTo>
                    <a:lnTo>
                      <a:pt x="6" y="31"/>
                    </a:lnTo>
                    <a:lnTo>
                      <a:pt x="6" y="31"/>
                    </a:lnTo>
                    <a:lnTo>
                      <a:pt x="28" y="31"/>
                    </a:lnTo>
                    <a:lnTo>
                      <a:pt x="33" y="31"/>
                    </a:lnTo>
                    <a:lnTo>
                      <a:pt x="33" y="27"/>
                    </a:lnTo>
                    <a:lnTo>
                      <a:pt x="33" y="18"/>
                    </a:lnTo>
                    <a:lnTo>
                      <a:pt x="33" y="14"/>
                    </a:lnTo>
                    <a:lnTo>
                      <a:pt x="33" y="5"/>
                    </a:lnTo>
                    <a:lnTo>
                      <a:pt x="33"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7" name="is1îḑe"/>
              <p:cNvSpPr/>
              <p:nvPr/>
            </p:nvSpPr>
            <p:spPr bwMode="auto">
              <a:xfrm>
                <a:off x="4779" y="722"/>
                <a:ext cx="33" cy="31"/>
              </a:xfrm>
              <a:custGeom>
                <a:avLst/>
                <a:gdLst>
                  <a:gd name="T0" fmla="*/ 33 w 33"/>
                  <a:gd name="T1" fmla="*/ 0 h 31"/>
                  <a:gd name="T2" fmla="*/ 0 w 33"/>
                  <a:gd name="T3" fmla="*/ 0 h 31"/>
                  <a:gd name="T4" fmla="*/ 0 w 33"/>
                  <a:gd name="T5" fmla="*/ 5 h 31"/>
                  <a:gd name="T6" fmla="*/ 0 w 33"/>
                  <a:gd name="T7" fmla="*/ 27 h 31"/>
                  <a:gd name="T8" fmla="*/ 0 w 33"/>
                  <a:gd name="T9" fmla="*/ 31 h 31"/>
                  <a:gd name="T10" fmla="*/ 6 w 33"/>
                  <a:gd name="T11" fmla="*/ 31 h 31"/>
                  <a:gd name="T12" fmla="*/ 6 w 33"/>
                  <a:gd name="T13" fmla="*/ 31 h 31"/>
                  <a:gd name="T14" fmla="*/ 28 w 33"/>
                  <a:gd name="T15" fmla="*/ 31 h 31"/>
                  <a:gd name="T16" fmla="*/ 33 w 33"/>
                  <a:gd name="T17" fmla="*/ 31 h 31"/>
                  <a:gd name="T18" fmla="*/ 33 w 33"/>
                  <a:gd name="T19" fmla="*/ 27 h 31"/>
                  <a:gd name="T20" fmla="*/ 33 w 33"/>
                  <a:gd name="T21" fmla="*/ 18 h 31"/>
                  <a:gd name="T22" fmla="*/ 33 w 33"/>
                  <a:gd name="T23" fmla="*/ 14 h 31"/>
                  <a:gd name="T24" fmla="*/ 33 w 33"/>
                  <a:gd name="T25" fmla="*/ 5 h 31"/>
                  <a:gd name="T26" fmla="*/ 33 w 33"/>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31">
                    <a:moveTo>
                      <a:pt x="33" y="0"/>
                    </a:moveTo>
                    <a:lnTo>
                      <a:pt x="0" y="0"/>
                    </a:lnTo>
                    <a:lnTo>
                      <a:pt x="0" y="5"/>
                    </a:lnTo>
                    <a:lnTo>
                      <a:pt x="0" y="27"/>
                    </a:lnTo>
                    <a:lnTo>
                      <a:pt x="0" y="31"/>
                    </a:lnTo>
                    <a:lnTo>
                      <a:pt x="6" y="31"/>
                    </a:lnTo>
                    <a:lnTo>
                      <a:pt x="6" y="31"/>
                    </a:lnTo>
                    <a:lnTo>
                      <a:pt x="28" y="31"/>
                    </a:lnTo>
                    <a:lnTo>
                      <a:pt x="33" y="31"/>
                    </a:lnTo>
                    <a:lnTo>
                      <a:pt x="33" y="27"/>
                    </a:lnTo>
                    <a:lnTo>
                      <a:pt x="33" y="18"/>
                    </a:lnTo>
                    <a:lnTo>
                      <a:pt x="33" y="14"/>
                    </a:lnTo>
                    <a:lnTo>
                      <a:pt x="33" y="5"/>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8" name="íś1ïde"/>
              <p:cNvSpPr/>
              <p:nvPr/>
            </p:nvSpPr>
            <p:spPr bwMode="auto">
              <a:xfrm>
                <a:off x="4772" y="3412"/>
                <a:ext cx="49" cy="15"/>
              </a:xfrm>
              <a:custGeom>
                <a:avLst/>
                <a:gdLst>
                  <a:gd name="T0" fmla="*/ 49 w 49"/>
                  <a:gd name="T1" fmla="*/ 0 h 15"/>
                  <a:gd name="T2" fmla="*/ 43 w 49"/>
                  <a:gd name="T3" fmla="*/ 0 h 15"/>
                  <a:gd name="T4" fmla="*/ 11 w 49"/>
                  <a:gd name="T5" fmla="*/ 0 h 15"/>
                  <a:gd name="T6" fmla="*/ 2 w 49"/>
                  <a:gd name="T7" fmla="*/ 0 h 15"/>
                  <a:gd name="T8" fmla="*/ 0 w 49"/>
                  <a:gd name="T9" fmla="*/ 0 h 15"/>
                  <a:gd name="T10" fmla="*/ 0 w 49"/>
                  <a:gd name="T11" fmla="*/ 5 h 15"/>
                  <a:gd name="T12" fmla="*/ 0 w 49"/>
                  <a:gd name="T13" fmla="*/ 11 h 15"/>
                  <a:gd name="T14" fmla="*/ 0 w 49"/>
                  <a:gd name="T15" fmla="*/ 15 h 15"/>
                  <a:gd name="T16" fmla="*/ 2 w 49"/>
                  <a:gd name="T17" fmla="*/ 15 h 15"/>
                  <a:gd name="T18" fmla="*/ 5 w 49"/>
                  <a:gd name="T19" fmla="*/ 15 h 15"/>
                  <a:gd name="T20" fmla="*/ 9 w 49"/>
                  <a:gd name="T21" fmla="*/ 15 h 15"/>
                  <a:gd name="T22" fmla="*/ 43 w 49"/>
                  <a:gd name="T23" fmla="*/ 15 h 15"/>
                  <a:gd name="T24" fmla="*/ 49 w 49"/>
                  <a:gd name="T25" fmla="*/ 15 h 15"/>
                  <a:gd name="T26" fmla="*/ 49 w 49"/>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5">
                    <a:moveTo>
                      <a:pt x="49" y="0"/>
                    </a:moveTo>
                    <a:lnTo>
                      <a:pt x="43" y="0"/>
                    </a:lnTo>
                    <a:lnTo>
                      <a:pt x="11" y="0"/>
                    </a:lnTo>
                    <a:lnTo>
                      <a:pt x="2" y="0"/>
                    </a:lnTo>
                    <a:lnTo>
                      <a:pt x="0" y="0"/>
                    </a:lnTo>
                    <a:lnTo>
                      <a:pt x="0" y="5"/>
                    </a:lnTo>
                    <a:lnTo>
                      <a:pt x="0" y="11"/>
                    </a:lnTo>
                    <a:lnTo>
                      <a:pt x="0" y="15"/>
                    </a:lnTo>
                    <a:lnTo>
                      <a:pt x="2" y="15"/>
                    </a:lnTo>
                    <a:lnTo>
                      <a:pt x="5" y="15"/>
                    </a:lnTo>
                    <a:lnTo>
                      <a:pt x="9" y="15"/>
                    </a:lnTo>
                    <a:lnTo>
                      <a:pt x="43" y="15"/>
                    </a:lnTo>
                    <a:lnTo>
                      <a:pt x="49" y="15"/>
                    </a:lnTo>
                    <a:lnTo>
                      <a:pt x="49"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09" name="í$ļïḋê"/>
              <p:cNvSpPr/>
              <p:nvPr/>
            </p:nvSpPr>
            <p:spPr bwMode="auto">
              <a:xfrm>
                <a:off x="4741" y="3630"/>
                <a:ext cx="116" cy="104"/>
              </a:xfrm>
              <a:custGeom>
                <a:avLst/>
                <a:gdLst>
                  <a:gd name="T0" fmla="*/ 116 w 116"/>
                  <a:gd name="T1" fmla="*/ 0 h 104"/>
                  <a:gd name="T2" fmla="*/ 99 w 116"/>
                  <a:gd name="T3" fmla="*/ 0 h 104"/>
                  <a:gd name="T4" fmla="*/ 14 w 116"/>
                  <a:gd name="T5" fmla="*/ 0 h 104"/>
                  <a:gd name="T6" fmla="*/ 0 w 116"/>
                  <a:gd name="T7" fmla="*/ 0 h 104"/>
                  <a:gd name="T8" fmla="*/ 0 w 116"/>
                  <a:gd name="T9" fmla="*/ 104 h 104"/>
                  <a:gd name="T10" fmla="*/ 116 w 116"/>
                  <a:gd name="T11" fmla="*/ 104 h 104"/>
                  <a:gd name="T12" fmla="*/ 116 w 116"/>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16" h="104">
                    <a:moveTo>
                      <a:pt x="116" y="0"/>
                    </a:moveTo>
                    <a:lnTo>
                      <a:pt x="99" y="0"/>
                    </a:lnTo>
                    <a:lnTo>
                      <a:pt x="14" y="0"/>
                    </a:lnTo>
                    <a:lnTo>
                      <a:pt x="0" y="0"/>
                    </a:lnTo>
                    <a:lnTo>
                      <a:pt x="0" y="104"/>
                    </a:lnTo>
                    <a:lnTo>
                      <a:pt x="116" y="104"/>
                    </a:lnTo>
                    <a:lnTo>
                      <a:pt x="116" y="0"/>
                    </a:lnTo>
                    <a:close/>
                  </a:path>
                </a:pathLst>
              </a:custGeom>
              <a:solidFill>
                <a:srgbClr val="8170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0" name="ïś1íḑe"/>
              <p:cNvSpPr/>
              <p:nvPr/>
            </p:nvSpPr>
            <p:spPr bwMode="auto">
              <a:xfrm>
                <a:off x="4741" y="3630"/>
                <a:ext cx="116" cy="104"/>
              </a:xfrm>
              <a:custGeom>
                <a:avLst/>
                <a:gdLst>
                  <a:gd name="T0" fmla="*/ 116 w 116"/>
                  <a:gd name="T1" fmla="*/ 0 h 104"/>
                  <a:gd name="T2" fmla="*/ 99 w 116"/>
                  <a:gd name="T3" fmla="*/ 0 h 104"/>
                  <a:gd name="T4" fmla="*/ 14 w 116"/>
                  <a:gd name="T5" fmla="*/ 0 h 104"/>
                  <a:gd name="T6" fmla="*/ 0 w 116"/>
                  <a:gd name="T7" fmla="*/ 0 h 104"/>
                  <a:gd name="T8" fmla="*/ 0 w 116"/>
                  <a:gd name="T9" fmla="*/ 104 h 104"/>
                  <a:gd name="T10" fmla="*/ 116 w 116"/>
                  <a:gd name="T11" fmla="*/ 104 h 104"/>
                  <a:gd name="T12" fmla="*/ 116 w 116"/>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16" h="104">
                    <a:moveTo>
                      <a:pt x="116" y="0"/>
                    </a:moveTo>
                    <a:lnTo>
                      <a:pt x="99" y="0"/>
                    </a:lnTo>
                    <a:lnTo>
                      <a:pt x="14" y="0"/>
                    </a:lnTo>
                    <a:lnTo>
                      <a:pt x="0" y="0"/>
                    </a:lnTo>
                    <a:lnTo>
                      <a:pt x="0" y="104"/>
                    </a:lnTo>
                    <a:lnTo>
                      <a:pt x="116" y="104"/>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1" name="isḷíḍé"/>
              <p:cNvSpPr/>
              <p:nvPr/>
            </p:nvSpPr>
            <p:spPr bwMode="auto">
              <a:xfrm>
                <a:off x="4753" y="3533"/>
                <a:ext cx="90" cy="46"/>
              </a:xfrm>
              <a:custGeom>
                <a:avLst/>
                <a:gdLst>
                  <a:gd name="T0" fmla="*/ 90 w 90"/>
                  <a:gd name="T1" fmla="*/ 0 h 46"/>
                  <a:gd name="T2" fmla="*/ 75 w 90"/>
                  <a:gd name="T3" fmla="*/ 0 h 46"/>
                  <a:gd name="T4" fmla="*/ 69 w 90"/>
                  <a:gd name="T5" fmla="*/ 0 h 46"/>
                  <a:gd name="T6" fmla="*/ 64 w 90"/>
                  <a:gd name="T7" fmla="*/ 0 h 46"/>
                  <a:gd name="T8" fmla="*/ 62 w 90"/>
                  <a:gd name="T9" fmla="*/ 0 h 46"/>
                  <a:gd name="T10" fmla="*/ 25 w 90"/>
                  <a:gd name="T11" fmla="*/ 0 h 46"/>
                  <a:gd name="T12" fmla="*/ 14 w 90"/>
                  <a:gd name="T13" fmla="*/ 0 h 46"/>
                  <a:gd name="T14" fmla="*/ 0 w 90"/>
                  <a:gd name="T15" fmla="*/ 0 h 46"/>
                  <a:gd name="T16" fmla="*/ 0 w 90"/>
                  <a:gd name="T17" fmla="*/ 46 h 46"/>
                  <a:gd name="T18" fmla="*/ 2 w 90"/>
                  <a:gd name="T19" fmla="*/ 46 h 46"/>
                  <a:gd name="T20" fmla="*/ 4 w 90"/>
                  <a:gd name="T21" fmla="*/ 46 h 46"/>
                  <a:gd name="T22" fmla="*/ 87 w 90"/>
                  <a:gd name="T23" fmla="*/ 46 h 46"/>
                  <a:gd name="T24" fmla="*/ 90 w 90"/>
                  <a:gd name="T25" fmla="*/ 46 h 46"/>
                  <a:gd name="T26" fmla="*/ 90 w 9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46">
                    <a:moveTo>
                      <a:pt x="90" y="0"/>
                    </a:moveTo>
                    <a:lnTo>
                      <a:pt x="75" y="0"/>
                    </a:lnTo>
                    <a:lnTo>
                      <a:pt x="69" y="0"/>
                    </a:lnTo>
                    <a:lnTo>
                      <a:pt x="64" y="0"/>
                    </a:lnTo>
                    <a:lnTo>
                      <a:pt x="62" y="0"/>
                    </a:lnTo>
                    <a:lnTo>
                      <a:pt x="25" y="0"/>
                    </a:lnTo>
                    <a:lnTo>
                      <a:pt x="14" y="0"/>
                    </a:lnTo>
                    <a:lnTo>
                      <a:pt x="0" y="0"/>
                    </a:lnTo>
                    <a:lnTo>
                      <a:pt x="0" y="46"/>
                    </a:lnTo>
                    <a:lnTo>
                      <a:pt x="2" y="46"/>
                    </a:lnTo>
                    <a:lnTo>
                      <a:pt x="4" y="46"/>
                    </a:lnTo>
                    <a:lnTo>
                      <a:pt x="87" y="46"/>
                    </a:lnTo>
                    <a:lnTo>
                      <a:pt x="90" y="46"/>
                    </a:lnTo>
                    <a:lnTo>
                      <a:pt x="90" y="0"/>
                    </a:lnTo>
                    <a:close/>
                  </a:path>
                </a:pathLst>
              </a:custGeom>
              <a:solidFill>
                <a:srgbClr val="81705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2" name="íṥļîďè"/>
              <p:cNvSpPr/>
              <p:nvPr/>
            </p:nvSpPr>
            <p:spPr bwMode="auto">
              <a:xfrm>
                <a:off x="4753" y="3533"/>
                <a:ext cx="90" cy="46"/>
              </a:xfrm>
              <a:custGeom>
                <a:avLst/>
                <a:gdLst>
                  <a:gd name="T0" fmla="*/ 90 w 90"/>
                  <a:gd name="T1" fmla="*/ 0 h 46"/>
                  <a:gd name="T2" fmla="*/ 75 w 90"/>
                  <a:gd name="T3" fmla="*/ 0 h 46"/>
                  <a:gd name="T4" fmla="*/ 69 w 90"/>
                  <a:gd name="T5" fmla="*/ 0 h 46"/>
                  <a:gd name="T6" fmla="*/ 64 w 90"/>
                  <a:gd name="T7" fmla="*/ 0 h 46"/>
                  <a:gd name="T8" fmla="*/ 62 w 90"/>
                  <a:gd name="T9" fmla="*/ 0 h 46"/>
                  <a:gd name="T10" fmla="*/ 25 w 90"/>
                  <a:gd name="T11" fmla="*/ 0 h 46"/>
                  <a:gd name="T12" fmla="*/ 14 w 90"/>
                  <a:gd name="T13" fmla="*/ 0 h 46"/>
                  <a:gd name="T14" fmla="*/ 0 w 90"/>
                  <a:gd name="T15" fmla="*/ 0 h 46"/>
                  <a:gd name="T16" fmla="*/ 0 w 90"/>
                  <a:gd name="T17" fmla="*/ 46 h 46"/>
                  <a:gd name="T18" fmla="*/ 2 w 90"/>
                  <a:gd name="T19" fmla="*/ 46 h 46"/>
                  <a:gd name="T20" fmla="*/ 4 w 90"/>
                  <a:gd name="T21" fmla="*/ 46 h 46"/>
                  <a:gd name="T22" fmla="*/ 87 w 90"/>
                  <a:gd name="T23" fmla="*/ 46 h 46"/>
                  <a:gd name="T24" fmla="*/ 90 w 90"/>
                  <a:gd name="T25" fmla="*/ 46 h 46"/>
                  <a:gd name="T26" fmla="*/ 90 w 9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46">
                    <a:moveTo>
                      <a:pt x="90" y="0"/>
                    </a:moveTo>
                    <a:lnTo>
                      <a:pt x="75" y="0"/>
                    </a:lnTo>
                    <a:lnTo>
                      <a:pt x="69" y="0"/>
                    </a:lnTo>
                    <a:lnTo>
                      <a:pt x="64" y="0"/>
                    </a:lnTo>
                    <a:lnTo>
                      <a:pt x="62" y="0"/>
                    </a:lnTo>
                    <a:lnTo>
                      <a:pt x="25" y="0"/>
                    </a:lnTo>
                    <a:lnTo>
                      <a:pt x="14" y="0"/>
                    </a:lnTo>
                    <a:lnTo>
                      <a:pt x="0" y="0"/>
                    </a:lnTo>
                    <a:lnTo>
                      <a:pt x="0" y="46"/>
                    </a:lnTo>
                    <a:lnTo>
                      <a:pt x="2" y="46"/>
                    </a:lnTo>
                    <a:lnTo>
                      <a:pt x="4" y="46"/>
                    </a:lnTo>
                    <a:lnTo>
                      <a:pt x="87" y="46"/>
                    </a:lnTo>
                    <a:lnTo>
                      <a:pt x="90" y="46"/>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3" name="ïŝ1iďè"/>
              <p:cNvSpPr/>
              <p:nvPr/>
            </p:nvSpPr>
            <p:spPr bwMode="auto">
              <a:xfrm>
                <a:off x="4757" y="3579"/>
                <a:ext cx="83" cy="11"/>
              </a:xfrm>
              <a:prstGeom prst="rect">
                <a:avLst/>
              </a:prstGeom>
              <a:solidFill>
                <a:srgbClr val="B4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4" name="îṡļïḍè"/>
              <p:cNvSpPr/>
              <p:nvPr/>
            </p:nvSpPr>
            <p:spPr bwMode="auto">
              <a:xfrm>
                <a:off x="4735" y="1343"/>
                <a:ext cx="106" cy="16"/>
              </a:xfrm>
              <a:custGeom>
                <a:avLst/>
                <a:gdLst>
                  <a:gd name="T0" fmla="*/ 102 w 106"/>
                  <a:gd name="T1" fmla="*/ 0 h 16"/>
                  <a:gd name="T2" fmla="*/ 92 w 106"/>
                  <a:gd name="T3" fmla="*/ 0 h 16"/>
                  <a:gd name="T4" fmla="*/ 80 w 106"/>
                  <a:gd name="T5" fmla="*/ 0 h 16"/>
                  <a:gd name="T6" fmla="*/ 68 w 106"/>
                  <a:gd name="T7" fmla="*/ 0 h 16"/>
                  <a:gd name="T8" fmla="*/ 59 w 106"/>
                  <a:gd name="T9" fmla="*/ 0 h 16"/>
                  <a:gd name="T10" fmla="*/ 43 w 106"/>
                  <a:gd name="T11" fmla="*/ 0 h 16"/>
                  <a:gd name="T12" fmla="*/ 30 w 106"/>
                  <a:gd name="T13" fmla="*/ 0 h 16"/>
                  <a:gd name="T14" fmla="*/ 16 w 106"/>
                  <a:gd name="T15" fmla="*/ 0 h 16"/>
                  <a:gd name="T16" fmla="*/ 16 w 106"/>
                  <a:gd name="T17" fmla="*/ 16 h 16"/>
                  <a:gd name="T18" fmla="*/ 0 w 106"/>
                  <a:gd name="T19" fmla="*/ 16 h 16"/>
                  <a:gd name="T20" fmla="*/ 30 w 106"/>
                  <a:gd name="T21" fmla="*/ 16 h 16"/>
                  <a:gd name="T22" fmla="*/ 92 w 106"/>
                  <a:gd name="T23" fmla="*/ 16 h 16"/>
                  <a:gd name="T24" fmla="*/ 92 w 106"/>
                  <a:gd name="T25" fmla="*/ 16 h 16"/>
                  <a:gd name="T26" fmla="*/ 106 w 106"/>
                  <a:gd name="T27" fmla="*/ 16 h 16"/>
                  <a:gd name="T28" fmla="*/ 102 w 106"/>
                  <a:gd name="T29" fmla="*/ 16 h 16"/>
                  <a:gd name="T30" fmla="*/ 102 w 106"/>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6">
                    <a:moveTo>
                      <a:pt x="102" y="0"/>
                    </a:moveTo>
                    <a:lnTo>
                      <a:pt x="92" y="0"/>
                    </a:lnTo>
                    <a:lnTo>
                      <a:pt x="80" y="0"/>
                    </a:lnTo>
                    <a:lnTo>
                      <a:pt x="68" y="0"/>
                    </a:lnTo>
                    <a:lnTo>
                      <a:pt x="59" y="0"/>
                    </a:lnTo>
                    <a:lnTo>
                      <a:pt x="43" y="0"/>
                    </a:lnTo>
                    <a:lnTo>
                      <a:pt x="30" y="0"/>
                    </a:lnTo>
                    <a:lnTo>
                      <a:pt x="16" y="0"/>
                    </a:lnTo>
                    <a:lnTo>
                      <a:pt x="16" y="16"/>
                    </a:lnTo>
                    <a:lnTo>
                      <a:pt x="0" y="16"/>
                    </a:lnTo>
                    <a:lnTo>
                      <a:pt x="30" y="16"/>
                    </a:lnTo>
                    <a:lnTo>
                      <a:pt x="92" y="16"/>
                    </a:lnTo>
                    <a:lnTo>
                      <a:pt x="92" y="16"/>
                    </a:lnTo>
                    <a:lnTo>
                      <a:pt x="106" y="16"/>
                    </a:lnTo>
                    <a:lnTo>
                      <a:pt x="102" y="16"/>
                    </a:lnTo>
                    <a:lnTo>
                      <a:pt x="102" y="0"/>
                    </a:lnTo>
                    <a:close/>
                  </a:path>
                </a:pathLst>
              </a:custGeom>
              <a:solidFill>
                <a:srgbClr val="C7B2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5" name="íṣḻiḑê"/>
              <p:cNvSpPr/>
              <p:nvPr/>
            </p:nvSpPr>
            <p:spPr bwMode="auto">
              <a:xfrm>
                <a:off x="4735" y="1343"/>
                <a:ext cx="106" cy="16"/>
              </a:xfrm>
              <a:custGeom>
                <a:avLst/>
                <a:gdLst>
                  <a:gd name="T0" fmla="*/ 102 w 106"/>
                  <a:gd name="T1" fmla="*/ 0 h 16"/>
                  <a:gd name="T2" fmla="*/ 92 w 106"/>
                  <a:gd name="T3" fmla="*/ 0 h 16"/>
                  <a:gd name="T4" fmla="*/ 80 w 106"/>
                  <a:gd name="T5" fmla="*/ 0 h 16"/>
                  <a:gd name="T6" fmla="*/ 68 w 106"/>
                  <a:gd name="T7" fmla="*/ 0 h 16"/>
                  <a:gd name="T8" fmla="*/ 59 w 106"/>
                  <a:gd name="T9" fmla="*/ 0 h 16"/>
                  <a:gd name="T10" fmla="*/ 43 w 106"/>
                  <a:gd name="T11" fmla="*/ 0 h 16"/>
                  <a:gd name="T12" fmla="*/ 30 w 106"/>
                  <a:gd name="T13" fmla="*/ 0 h 16"/>
                  <a:gd name="T14" fmla="*/ 16 w 106"/>
                  <a:gd name="T15" fmla="*/ 0 h 16"/>
                  <a:gd name="T16" fmla="*/ 16 w 106"/>
                  <a:gd name="T17" fmla="*/ 16 h 16"/>
                  <a:gd name="T18" fmla="*/ 0 w 106"/>
                  <a:gd name="T19" fmla="*/ 16 h 16"/>
                  <a:gd name="T20" fmla="*/ 30 w 106"/>
                  <a:gd name="T21" fmla="*/ 16 h 16"/>
                  <a:gd name="T22" fmla="*/ 92 w 106"/>
                  <a:gd name="T23" fmla="*/ 16 h 16"/>
                  <a:gd name="T24" fmla="*/ 92 w 106"/>
                  <a:gd name="T25" fmla="*/ 16 h 16"/>
                  <a:gd name="T26" fmla="*/ 106 w 106"/>
                  <a:gd name="T27" fmla="*/ 16 h 16"/>
                  <a:gd name="T28" fmla="*/ 102 w 106"/>
                  <a:gd name="T29" fmla="*/ 16 h 16"/>
                  <a:gd name="T30" fmla="*/ 102 w 106"/>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6">
                    <a:moveTo>
                      <a:pt x="102" y="0"/>
                    </a:moveTo>
                    <a:lnTo>
                      <a:pt x="92" y="0"/>
                    </a:lnTo>
                    <a:lnTo>
                      <a:pt x="80" y="0"/>
                    </a:lnTo>
                    <a:lnTo>
                      <a:pt x="68" y="0"/>
                    </a:lnTo>
                    <a:lnTo>
                      <a:pt x="59" y="0"/>
                    </a:lnTo>
                    <a:lnTo>
                      <a:pt x="43" y="0"/>
                    </a:lnTo>
                    <a:lnTo>
                      <a:pt x="30" y="0"/>
                    </a:lnTo>
                    <a:lnTo>
                      <a:pt x="16" y="0"/>
                    </a:lnTo>
                    <a:lnTo>
                      <a:pt x="16" y="16"/>
                    </a:lnTo>
                    <a:lnTo>
                      <a:pt x="0" y="16"/>
                    </a:lnTo>
                    <a:lnTo>
                      <a:pt x="30" y="16"/>
                    </a:lnTo>
                    <a:lnTo>
                      <a:pt x="92" y="16"/>
                    </a:lnTo>
                    <a:lnTo>
                      <a:pt x="92" y="16"/>
                    </a:lnTo>
                    <a:lnTo>
                      <a:pt x="106" y="16"/>
                    </a:lnTo>
                    <a:lnTo>
                      <a:pt x="102" y="16"/>
                    </a:lnTo>
                    <a:lnTo>
                      <a:pt x="1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6" name="iṣľïḑè"/>
              <p:cNvSpPr/>
              <p:nvPr/>
            </p:nvSpPr>
            <p:spPr bwMode="auto">
              <a:xfrm>
                <a:off x="4790" y="1359"/>
                <a:ext cx="25" cy="16"/>
              </a:xfrm>
              <a:custGeom>
                <a:avLst/>
                <a:gdLst>
                  <a:gd name="T0" fmla="*/ 25 w 25"/>
                  <a:gd name="T1" fmla="*/ 0 h 16"/>
                  <a:gd name="T2" fmla="*/ 7 w 25"/>
                  <a:gd name="T3" fmla="*/ 0 h 16"/>
                  <a:gd name="T4" fmla="*/ 0 w 25"/>
                  <a:gd name="T5" fmla="*/ 16 h 16"/>
                  <a:gd name="T6" fmla="*/ 25 w 25"/>
                  <a:gd name="T7" fmla="*/ 16 h 16"/>
                  <a:gd name="T8" fmla="*/ 25 w 25"/>
                  <a:gd name="T9" fmla="*/ 0 h 16"/>
                </a:gdLst>
                <a:ahLst/>
                <a:cxnLst>
                  <a:cxn ang="0">
                    <a:pos x="T0" y="T1"/>
                  </a:cxn>
                  <a:cxn ang="0">
                    <a:pos x="T2" y="T3"/>
                  </a:cxn>
                  <a:cxn ang="0">
                    <a:pos x="T4" y="T5"/>
                  </a:cxn>
                  <a:cxn ang="0">
                    <a:pos x="T6" y="T7"/>
                  </a:cxn>
                  <a:cxn ang="0">
                    <a:pos x="T8" y="T9"/>
                  </a:cxn>
                </a:cxnLst>
                <a:rect l="0" t="0" r="r" b="b"/>
                <a:pathLst>
                  <a:path w="25" h="16">
                    <a:moveTo>
                      <a:pt x="25" y="0"/>
                    </a:moveTo>
                    <a:lnTo>
                      <a:pt x="7" y="0"/>
                    </a:lnTo>
                    <a:lnTo>
                      <a:pt x="0" y="16"/>
                    </a:lnTo>
                    <a:lnTo>
                      <a:pt x="25" y="16"/>
                    </a:lnTo>
                    <a:lnTo>
                      <a:pt x="25" y="0"/>
                    </a:lnTo>
                    <a:close/>
                  </a:path>
                </a:pathLst>
              </a:custGeom>
              <a:solidFill>
                <a:srgbClr val="C09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7" name="íşḷíḑé"/>
              <p:cNvSpPr/>
              <p:nvPr/>
            </p:nvSpPr>
            <p:spPr bwMode="auto">
              <a:xfrm>
                <a:off x="4790" y="1359"/>
                <a:ext cx="25" cy="16"/>
              </a:xfrm>
              <a:custGeom>
                <a:avLst/>
                <a:gdLst>
                  <a:gd name="T0" fmla="*/ 25 w 25"/>
                  <a:gd name="T1" fmla="*/ 0 h 16"/>
                  <a:gd name="T2" fmla="*/ 7 w 25"/>
                  <a:gd name="T3" fmla="*/ 0 h 16"/>
                  <a:gd name="T4" fmla="*/ 0 w 25"/>
                  <a:gd name="T5" fmla="*/ 16 h 16"/>
                  <a:gd name="T6" fmla="*/ 25 w 25"/>
                  <a:gd name="T7" fmla="*/ 16 h 16"/>
                  <a:gd name="T8" fmla="*/ 25 w 25"/>
                  <a:gd name="T9" fmla="*/ 0 h 16"/>
                </a:gdLst>
                <a:ahLst/>
                <a:cxnLst>
                  <a:cxn ang="0">
                    <a:pos x="T0" y="T1"/>
                  </a:cxn>
                  <a:cxn ang="0">
                    <a:pos x="T2" y="T3"/>
                  </a:cxn>
                  <a:cxn ang="0">
                    <a:pos x="T4" y="T5"/>
                  </a:cxn>
                  <a:cxn ang="0">
                    <a:pos x="T6" y="T7"/>
                  </a:cxn>
                  <a:cxn ang="0">
                    <a:pos x="T8" y="T9"/>
                  </a:cxn>
                </a:cxnLst>
                <a:rect l="0" t="0" r="r" b="b"/>
                <a:pathLst>
                  <a:path w="25" h="16">
                    <a:moveTo>
                      <a:pt x="25" y="0"/>
                    </a:moveTo>
                    <a:lnTo>
                      <a:pt x="7" y="0"/>
                    </a:lnTo>
                    <a:lnTo>
                      <a:pt x="0" y="16"/>
                    </a:lnTo>
                    <a:lnTo>
                      <a:pt x="25" y="16"/>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18" name="îŝlidé"/>
              <p:cNvSpPr/>
              <p:nvPr/>
            </p:nvSpPr>
            <p:spPr bwMode="auto">
              <a:xfrm>
                <a:off x="4815" y="1359"/>
                <a:ext cx="12" cy="16"/>
              </a:xfrm>
              <a:prstGeom prst="rect">
                <a:avLst/>
              </a:prstGeom>
              <a:solidFill>
                <a:srgbClr val="B2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9" name="îŝľîḓè"/>
              <p:cNvSpPr/>
              <p:nvPr/>
            </p:nvSpPr>
            <p:spPr bwMode="auto">
              <a:xfrm>
                <a:off x="4778" y="1359"/>
                <a:ext cx="9" cy="16"/>
              </a:xfrm>
              <a:custGeom>
                <a:avLst/>
                <a:gdLst>
                  <a:gd name="T0" fmla="*/ 9 w 9"/>
                  <a:gd name="T1" fmla="*/ 0 h 16"/>
                  <a:gd name="T2" fmla="*/ 0 w 9"/>
                  <a:gd name="T3" fmla="*/ 0 h 16"/>
                  <a:gd name="T4" fmla="*/ 0 w 9"/>
                  <a:gd name="T5" fmla="*/ 16 h 16"/>
                  <a:gd name="T6" fmla="*/ 2 w 9"/>
                  <a:gd name="T7" fmla="*/ 16 h 16"/>
                  <a:gd name="T8" fmla="*/ 9 w 9"/>
                  <a:gd name="T9" fmla="*/ 0 h 16"/>
                </a:gdLst>
                <a:ahLst/>
                <a:cxnLst>
                  <a:cxn ang="0">
                    <a:pos x="T0" y="T1"/>
                  </a:cxn>
                  <a:cxn ang="0">
                    <a:pos x="T2" y="T3"/>
                  </a:cxn>
                  <a:cxn ang="0">
                    <a:pos x="T4" y="T5"/>
                  </a:cxn>
                  <a:cxn ang="0">
                    <a:pos x="T6" y="T7"/>
                  </a:cxn>
                  <a:cxn ang="0">
                    <a:pos x="T8" y="T9"/>
                  </a:cxn>
                </a:cxnLst>
                <a:rect l="0" t="0" r="r" b="b"/>
                <a:pathLst>
                  <a:path w="9" h="16">
                    <a:moveTo>
                      <a:pt x="9" y="0"/>
                    </a:moveTo>
                    <a:lnTo>
                      <a:pt x="0" y="0"/>
                    </a:lnTo>
                    <a:lnTo>
                      <a:pt x="0" y="16"/>
                    </a:lnTo>
                    <a:lnTo>
                      <a:pt x="2" y="16"/>
                    </a:lnTo>
                    <a:lnTo>
                      <a:pt x="9" y="0"/>
                    </a:lnTo>
                    <a:close/>
                  </a:path>
                </a:pathLst>
              </a:custGeom>
              <a:solidFill>
                <a:srgbClr val="C09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0" name="îśḷíďê"/>
              <p:cNvSpPr/>
              <p:nvPr/>
            </p:nvSpPr>
            <p:spPr bwMode="auto">
              <a:xfrm>
                <a:off x="4778" y="1359"/>
                <a:ext cx="9" cy="16"/>
              </a:xfrm>
              <a:custGeom>
                <a:avLst/>
                <a:gdLst>
                  <a:gd name="T0" fmla="*/ 9 w 9"/>
                  <a:gd name="T1" fmla="*/ 0 h 16"/>
                  <a:gd name="T2" fmla="*/ 0 w 9"/>
                  <a:gd name="T3" fmla="*/ 0 h 16"/>
                  <a:gd name="T4" fmla="*/ 0 w 9"/>
                  <a:gd name="T5" fmla="*/ 16 h 16"/>
                  <a:gd name="T6" fmla="*/ 2 w 9"/>
                  <a:gd name="T7" fmla="*/ 16 h 16"/>
                  <a:gd name="T8" fmla="*/ 9 w 9"/>
                  <a:gd name="T9" fmla="*/ 0 h 16"/>
                </a:gdLst>
                <a:ahLst/>
                <a:cxnLst>
                  <a:cxn ang="0">
                    <a:pos x="T0" y="T1"/>
                  </a:cxn>
                  <a:cxn ang="0">
                    <a:pos x="T2" y="T3"/>
                  </a:cxn>
                  <a:cxn ang="0">
                    <a:pos x="T4" y="T5"/>
                  </a:cxn>
                  <a:cxn ang="0">
                    <a:pos x="T6" y="T7"/>
                  </a:cxn>
                  <a:cxn ang="0">
                    <a:pos x="T8" y="T9"/>
                  </a:cxn>
                </a:cxnLst>
                <a:rect l="0" t="0" r="r" b="b"/>
                <a:pathLst>
                  <a:path w="9" h="16">
                    <a:moveTo>
                      <a:pt x="9" y="0"/>
                    </a:moveTo>
                    <a:lnTo>
                      <a:pt x="0" y="0"/>
                    </a:lnTo>
                    <a:lnTo>
                      <a:pt x="0" y="16"/>
                    </a:lnTo>
                    <a:lnTo>
                      <a:pt x="2" y="16"/>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1" name="ïsḻïḑè"/>
              <p:cNvSpPr/>
              <p:nvPr/>
            </p:nvSpPr>
            <p:spPr bwMode="auto">
              <a:xfrm>
                <a:off x="4765" y="1359"/>
                <a:ext cx="1" cy="16"/>
              </a:xfrm>
              <a:prstGeom prst="rect">
                <a:avLst/>
              </a:prstGeom>
              <a:solidFill>
                <a:srgbClr val="C09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2" name="iṧlîḓê"/>
              <p:cNvSpPr/>
              <p:nvPr/>
            </p:nvSpPr>
            <p:spPr bwMode="auto">
              <a:xfrm>
                <a:off x="4765" y="1359"/>
                <a:ext cx="1"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3" name="îsḷïḋé"/>
              <p:cNvSpPr/>
              <p:nvPr/>
            </p:nvSpPr>
            <p:spPr bwMode="auto">
              <a:xfrm>
                <a:off x="4765" y="1359"/>
                <a:ext cx="13" cy="16"/>
              </a:xfrm>
              <a:prstGeom prst="rect">
                <a:avLst/>
              </a:prstGeom>
              <a:solidFill>
                <a:srgbClr val="B26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4" name="iṡļíḑê"/>
              <p:cNvSpPr/>
              <p:nvPr/>
            </p:nvSpPr>
            <p:spPr bwMode="auto">
              <a:xfrm>
                <a:off x="4780" y="1359"/>
                <a:ext cx="17" cy="16"/>
              </a:xfrm>
              <a:custGeom>
                <a:avLst/>
                <a:gdLst>
                  <a:gd name="T0" fmla="*/ 17 w 17"/>
                  <a:gd name="T1" fmla="*/ 0 h 16"/>
                  <a:gd name="T2" fmla="*/ 7 w 17"/>
                  <a:gd name="T3" fmla="*/ 0 h 16"/>
                  <a:gd name="T4" fmla="*/ 0 w 17"/>
                  <a:gd name="T5" fmla="*/ 16 h 16"/>
                  <a:gd name="T6" fmla="*/ 10 w 17"/>
                  <a:gd name="T7" fmla="*/ 16 h 16"/>
                  <a:gd name="T8" fmla="*/ 17 w 17"/>
                  <a:gd name="T9" fmla="*/ 0 h 16"/>
                </a:gdLst>
                <a:ahLst/>
                <a:cxnLst>
                  <a:cxn ang="0">
                    <a:pos x="T0" y="T1"/>
                  </a:cxn>
                  <a:cxn ang="0">
                    <a:pos x="T2" y="T3"/>
                  </a:cxn>
                  <a:cxn ang="0">
                    <a:pos x="T4" y="T5"/>
                  </a:cxn>
                  <a:cxn ang="0">
                    <a:pos x="T6" y="T7"/>
                  </a:cxn>
                  <a:cxn ang="0">
                    <a:pos x="T8" y="T9"/>
                  </a:cxn>
                </a:cxnLst>
                <a:rect l="0" t="0" r="r" b="b"/>
                <a:pathLst>
                  <a:path w="17" h="16">
                    <a:moveTo>
                      <a:pt x="17" y="0"/>
                    </a:moveTo>
                    <a:lnTo>
                      <a:pt x="7" y="0"/>
                    </a:lnTo>
                    <a:lnTo>
                      <a:pt x="0" y="16"/>
                    </a:lnTo>
                    <a:lnTo>
                      <a:pt x="10" y="16"/>
                    </a:lnTo>
                    <a:lnTo>
                      <a:pt x="17" y="0"/>
                    </a:lnTo>
                    <a:close/>
                  </a:path>
                </a:pathLst>
              </a:custGeom>
              <a:solidFill>
                <a:srgbClr val="B26D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5" name="íṩḻiḍè"/>
              <p:cNvSpPr/>
              <p:nvPr/>
            </p:nvSpPr>
            <p:spPr bwMode="auto">
              <a:xfrm>
                <a:off x="4765" y="1359"/>
                <a:ext cx="62" cy="0"/>
              </a:xfrm>
              <a:custGeom>
                <a:avLst/>
                <a:gdLst>
                  <a:gd name="T0" fmla="*/ 62 w 62"/>
                  <a:gd name="T1" fmla="*/ 0 w 62"/>
                  <a:gd name="T2" fmla="*/ 0 w 62"/>
                  <a:gd name="T3" fmla="*/ 13 w 62"/>
                  <a:gd name="T4" fmla="*/ 22 w 62"/>
                  <a:gd name="T5" fmla="*/ 32 w 62"/>
                  <a:gd name="T6" fmla="*/ 50 w 62"/>
                  <a:gd name="T7" fmla="*/ 62 w 6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62">
                    <a:moveTo>
                      <a:pt x="62" y="0"/>
                    </a:moveTo>
                    <a:lnTo>
                      <a:pt x="0" y="0"/>
                    </a:lnTo>
                    <a:lnTo>
                      <a:pt x="0" y="0"/>
                    </a:lnTo>
                    <a:lnTo>
                      <a:pt x="13" y="0"/>
                    </a:lnTo>
                    <a:lnTo>
                      <a:pt x="22" y="0"/>
                    </a:lnTo>
                    <a:lnTo>
                      <a:pt x="32" y="0"/>
                    </a:lnTo>
                    <a:lnTo>
                      <a:pt x="50" y="0"/>
                    </a:lnTo>
                    <a:lnTo>
                      <a:pt x="62" y="0"/>
                    </a:lnTo>
                    <a:close/>
                  </a:path>
                </a:pathLst>
              </a:custGeom>
              <a:solidFill>
                <a:srgbClr val="9F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6" name="îšḻïḑè"/>
              <p:cNvSpPr/>
              <p:nvPr/>
            </p:nvSpPr>
            <p:spPr bwMode="auto">
              <a:xfrm>
                <a:off x="4837" y="1320"/>
                <a:ext cx="4" cy="39"/>
              </a:xfrm>
              <a:custGeom>
                <a:avLst/>
                <a:gdLst>
                  <a:gd name="T0" fmla="*/ 0 w 4"/>
                  <a:gd name="T1" fmla="*/ 0 h 39"/>
                  <a:gd name="T2" fmla="*/ 0 w 4"/>
                  <a:gd name="T3" fmla="*/ 23 h 39"/>
                  <a:gd name="T4" fmla="*/ 0 w 4"/>
                  <a:gd name="T5" fmla="*/ 39 h 39"/>
                  <a:gd name="T6" fmla="*/ 4 w 4"/>
                  <a:gd name="T7" fmla="*/ 39 h 39"/>
                  <a:gd name="T8" fmla="*/ 4 w 4"/>
                  <a:gd name="T9" fmla="*/ 6 h 39"/>
                  <a:gd name="T10" fmla="*/ 0 w 4"/>
                  <a:gd name="T11" fmla="*/ 6 h 39"/>
                  <a:gd name="T12" fmla="*/ 0 w 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 h="39">
                    <a:moveTo>
                      <a:pt x="0" y="0"/>
                    </a:moveTo>
                    <a:lnTo>
                      <a:pt x="0" y="23"/>
                    </a:lnTo>
                    <a:lnTo>
                      <a:pt x="0" y="39"/>
                    </a:lnTo>
                    <a:lnTo>
                      <a:pt x="4" y="39"/>
                    </a:lnTo>
                    <a:lnTo>
                      <a:pt x="4" y="6"/>
                    </a:lnTo>
                    <a:lnTo>
                      <a:pt x="0" y="6"/>
                    </a:lnTo>
                    <a:lnTo>
                      <a:pt x="0" y="0"/>
                    </a:lnTo>
                    <a:close/>
                  </a:path>
                </a:pathLst>
              </a:custGeom>
              <a:solidFill>
                <a:srgbClr val="C7B2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7" name="îš1ïde"/>
              <p:cNvSpPr/>
              <p:nvPr/>
            </p:nvSpPr>
            <p:spPr bwMode="auto">
              <a:xfrm>
                <a:off x="4837" y="1320"/>
                <a:ext cx="4" cy="39"/>
              </a:xfrm>
              <a:custGeom>
                <a:avLst/>
                <a:gdLst>
                  <a:gd name="T0" fmla="*/ 0 w 4"/>
                  <a:gd name="T1" fmla="*/ 0 h 39"/>
                  <a:gd name="T2" fmla="*/ 0 w 4"/>
                  <a:gd name="T3" fmla="*/ 23 h 39"/>
                  <a:gd name="T4" fmla="*/ 0 w 4"/>
                  <a:gd name="T5" fmla="*/ 39 h 39"/>
                  <a:gd name="T6" fmla="*/ 4 w 4"/>
                  <a:gd name="T7" fmla="*/ 39 h 39"/>
                  <a:gd name="T8" fmla="*/ 4 w 4"/>
                  <a:gd name="T9" fmla="*/ 6 h 39"/>
                  <a:gd name="T10" fmla="*/ 0 w 4"/>
                  <a:gd name="T11" fmla="*/ 6 h 39"/>
                  <a:gd name="T12" fmla="*/ 0 w 4"/>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4" h="39">
                    <a:moveTo>
                      <a:pt x="0" y="0"/>
                    </a:moveTo>
                    <a:lnTo>
                      <a:pt x="0" y="23"/>
                    </a:lnTo>
                    <a:lnTo>
                      <a:pt x="0" y="39"/>
                    </a:lnTo>
                    <a:lnTo>
                      <a:pt x="4" y="39"/>
                    </a:lnTo>
                    <a:lnTo>
                      <a:pt x="4" y="6"/>
                    </a:lnTo>
                    <a:lnTo>
                      <a:pt x="0"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8" name="íşḻídé"/>
              <p:cNvSpPr/>
              <p:nvPr/>
            </p:nvSpPr>
            <p:spPr bwMode="auto">
              <a:xfrm>
                <a:off x="4734" y="1320"/>
                <a:ext cx="17" cy="39"/>
              </a:xfrm>
              <a:custGeom>
                <a:avLst/>
                <a:gdLst>
                  <a:gd name="T0" fmla="*/ 0 w 17"/>
                  <a:gd name="T1" fmla="*/ 0 h 39"/>
                  <a:gd name="T2" fmla="*/ 0 w 17"/>
                  <a:gd name="T3" fmla="*/ 39 h 39"/>
                  <a:gd name="T4" fmla="*/ 1 w 17"/>
                  <a:gd name="T5" fmla="*/ 39 h 39"/>
                  <a:gd name="T6" fmla="*/ 17 w 17"/>
                  <a:gd name="T7" fmla="*/ 39 h 39"/>
                  <a:gd name="T8" fmla="*/ 17 w 17"/>
                  <a:gd name="T9" fmla="*/ 23 h 39"/>
                  <a:gd name="T10" fmla="*/ 17 w 17"/>
                  <a:gd name="T11" fmla="*/ 6 h 39"/>
                  <a:gd name="T12" fmla="*/ 0 w 17"/>
                  <a:gd name="T13" fmla="*/ 6 h 39"/>
                  <a:gd name="T14" fmla="*/ 0 w 17"/>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9">
                    <a:moveTo>
                      <a:pt x="0" y="0"/>
                    </a:moveTo>
                    <a:lnTo>
                      <a:pt x="0" y="39"/>
                    </a:lnTo>
                    <a:lnTo>
                      <a:pt x="1" y="39"/>
                    </a:lnTo>
                    <a:lnTo>
                      <a:pt x="17" y="39"/>
                    </a:lnTo>
                    <a:lnTo>
                      <a:pt x="17" y="23"/>
                    </a:lnTo>
                    <a:lnTo>
                      <a:pt x="17" y="6"/>
                    </a:lnTo>
                    <a:lnTo>
                      <a:pt x="0" y="6"/>
                    </a:lnTo>
                    <a:lnTo>
                      <a:pt x="0" y="0"/>
                    </a:lnTo>
                    <a:close/>
                  </a:path>
                </a:pathLst>
              </a:custGeom>
              <a:solidFill>
                <a:srgbClr val="C7B2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29" name="íṣ1iḋé"/>
              <p:cNvSpPr/>
              <p:nvPr/>
            </p:nvSpPr>
            <p:spPr bwMode="auto">
              <a:xfrm>
                <a:off x="4837" y="1320"/>
                <a:ext cx="4" cy="6"/>
              </a:xfrm>
              <a:prstGeom prst="rect">
                <a:avLst/>
              </a:prstGeom>
              <a:solidFill>
                <a:srgbClr val="BBA7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0" name="iṥļiḍe"/>
              <p:cNvSpPr/>
              <p:nvPr/>
            </p:nvSpPr>
            <p:spPr bwMode="auto">
              <a:xfrm>
                <a:off x="4827" y="1320"/>
                <a:ext cx="2" cy="6"/>
              </a:xfrm>
              <a:prstGeom prst="rect">
                <a:avLst/>
              </a:prstGeom>
              <a:solidFill>
                <a:srgbClr val="E9E0D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1" name="íšľïďê"/>
              <p:cNvSpPr/>
              <p:nvPr/>
            </p:nvSpPr>
            <p:spPr bwMode="auto">
              <a:xfrm>
                <a:off x="4827" y="1320"/>
                <a:ext cx="2"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2" name="ïṣļíḍè"/>
              <p:cNvSpPr/>
              <p:nvPr/>
            </p:nvSpPr>
            <p:spPr bwMode="auto">
              <a:xfrm>
                <a:off x="4824" y="1320"/>
                <a:ext cx="3" cy="6"/>
              </a:xfrm>
              <a:prstGeom prst="rect">
                <a:avLst/>
              </a:prstGeom>
              <a:solidFill>
                <a:srgbClr val="DB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3" name="î$líďé"/>
              <p:cNvSpPr/>
              <p:nvPr/>
            </p:nvSpPr>
            <p:spPr bwMode="auto">
              <a:xfrm>
                <a:off x="4765" y="1320"/>
                <a:ext cx="3" cy="6"/>
              </a:xfrm>
              <a:prstGeom prst="rect">
                <a:avLst/>
              </a:prstGeom>
              <a:solidFill>
                <a:srgbClr val="DB9D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4" name="ïşľiḑé"/>
              <p:cNvSpPr/>
              <p:nvPr/>
            </p:nvSpPr>
            <p:spPr bwMode="auto">
              <a:xfrm>
                <a:off x="4734" y="1320"/>
                <a:ext cx="17" cy="6"/>
              </a:xfrm>
              <a:prstGeom prst="rect">
                <a:avLst/>
              </a:prstGeom>
              <a:solidFill>
                <a:srgbClr val="BBA78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5" name="iŝļíḓê"/>
              <p:cNvSpPr/>
              <p:nvPr/>
            </p:nvSpPr>
            <p:spPr bwMode="auto">
              <a:xfrm>
                <a:off x="4733" y="1311"/>
                <a:ext cx="110" cy="9"/>
              </a:xfrm>
              <a:custGeom>
                <a:avLst/>
                <a:gdLst>
                  <a:gd name="T0" fmla="*/ 110 w 110"/>
                  <a:gd name="T1" fmla="*/ 0 h 9"/>
                  <a:gd name="T2" fmla="*/ 94 w 110"/>
                  <a:gd name="T3" fmla="*/ 0 h 9"/>
                  <a:gd name="T4" fmla="*/ 84 w 110"/>
                  <a:gd name="T5" fmla="*/ 0 h 9"/>
                  <a:gd name="T6" fmla="*/ 75 w 110"/>
                  <a:gd name="T7" fmla="*/ 0 h 9"/>
                  <a:gd name="T8" fmla="*/ 45 w 110"/>
                  <a:gd name="T9" fmla="*/ 0 h 9"/>
                  <a:gd name="T10" fmla="*/ 32 w 110"/>
                  <a:gd name="T11" fmla="*/ 0 h 9"/>
                  <a:gd name="T12" fmla="*/ 0 w 110"/>
                  <a:gd name="T13" fmla="*/ 0 h 9"/>
                  <a:gd name="T14" fmla="*/ 0 w 110"/>
                  <a:gd name="T15" fmla="*/ 9 h 9"/>
                  <a:gd name="T16" fmla="*/ 1 w 110"/>
                  <a:gd name="T17" fmla="*/ 9 h 9"/>
                  <a:gd name="T18" fmla="*/ 18 w 110"/>
                  <a:gd name="T19" fmla="*/ 9 h 9"/>
                  <a:gd name="T20" fmla="*/ 31 w 110"/>
                  <a:gd name="T21" fmla="*/ 9 h 9"/>
                  <a:gd name="T22" fmla="*/ 32 w 110"/>
                  <a:gd name="T23" fmla="*/ 9 h 9"/>
                  <a:gd name="T24" fmla="*/ 35 w 110"/>
                  <a:gd name="T25" fmla="*/ 9 h 9"/>
                  <a:gd name="T26" fmla="*/ 45 w 110"/>
                  <a:gd name="T27" fmla="*/ 9 h 9"/>
                  <a:gd name="T28" fmla="*/ 71 w 110"/>
                  <a:gd name="T29" fmla="*/ 9 h 9"/>
                  <a:gd name="T30" fmla="*/ 80 w 110"/>
                  <a:gd name="T31" fmla="*/ 9 h 9"/>
                  <a:gd name="T32" fmla="*/ 82 w 110"/>
                  <a:gd name="T33" fmla="*/ 9 h 9"/>
                  <a:gd name="T34" fmla="*/ 91 w 110"/>
                  <a:gd name="T35" fmla="*/ 9 h 9"/>
                  <a:gd name="T36" fmla="*/ 94 w 110"/>
                  <a:gd name="T37" fmla="*/ 9 h 9"/>
                  <a:gd name="T38" fmla="*/ 96 w 110"/>
                  <a:gd name="T39" fmla="*/ 9 h 9"/>
                  <a:gd name="T40" fmla="*/ 104 w 110"/>
                  <a:gd name="T41" fmla="*/ 9 h 9"/>
                  <a:gd name="T42" fmla="*/ 108 w 110"/>
                  <a:gd name="T43" fmla="*/ 9 h 9"/>
                  <a:gd name="T44" fmla="*/ 110 w 110"/>
                  <a:gd name="T45" fmla="*/ 9 h 9"/>
                  <a:gd name="T46" fmla="*/ 110 w 110"/>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0" h="9">
                    <a:moveTo>
                      <a:pt x="110" y="0"/>
                    </a:moveTo>
                    <a:lnTo>
                      <a:pt x="94" y="0"/>
                    </a:lnTo>
                    <a:lnTo>
                      <a:pt x="84" y="0"/>
                    </a:lnTo>
                    <a:lnTo>
                      <a:pt x="75" y="0"/>
                    </a:lnTo>
                    <a:lnTo>
                      <a:pt x="45" y="0"/>
                    </a:lnTo>
                    <a:lnTo>
                      <a:pt x="32" y="0"/>
                    </a:lnTo>
                    <a:lnTo>
                      <a:pt x="0" y="0"/>
                    </a:lnTo>
                    <a:lnTo>
                      <a:pt x="0" y="9"/>
                    </a:lnTo>
                    <a:lnTo>
                      <a:pt x="1" y="9"/>
                    </a:lnTo>
                    <a:lnTo>
                      <a:pt x="18" y="9"/>
                    </a:lnTo>
                    <a:lnTo>
                      <a:pt x="31" y="9"/>
                    </a:lnTo>
                    <a:lnTo>
                      <a:pt x="32" y="9"/>
                    </a:lnTo>
                    <a:lnTo>
                      <a:pt x="35" y="9"/>
                    </a:lnTo>
                    <a:lnTo>
                      <a:pt x="45" y="9"/>
                    </a:lnTo>
                    <a:lnTo>
                      <a:pt x="71" y="9"/>
                    </a:lnTo>
                    <a:lnTo>
                      <a:pt x="80" y="9"/>
                    </a:lnTo>
                    <a:lnTo>
                      <a:pt x="82" y="9"/>
                    </a:lnTo>
                    <a:lnTo>
                      <a:pt x="91" y="9"/>
                    </a:lnTo>
                    <a:lnTo>
                      <a:pt x="94" y="9"/>
                    </a:lnTo>
                    <a:lnTo>
                      <a:pt x="96" y="9"/>
                    </a:lnTo>
                    <a:lnTo>
                      <a:pt x="104" y="9"/>
                    </a:lnTo>
                    <a:lnTo>
                      <a:pt x="108" y="9"/>
                    </a:lnTo>
                    <a:lnTo>
                      <a:pt x="110" y="9"/>
                    </a:lnTo>
                    <a:lnTo>
                      <a:pt x="110" y="0"/>
                    </a:lnTo>
                    <a:close/>
                  </a:path>
                </a:pathLst>
              </a:custGeom>
              <a:solidFill>
                <a:srgbClr val="C7B29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6" name="ïṥļiḍe"/>
              <p:cNvSpPr/>
              <p:nvPr/>
            </p:nvSpPr>
            <p:spPr bwMode="auto">
              <a:xfrm>
                <a:off x="4807" y="753"/>
                <a:ext cx="1" cy="13"/>
              </a:xfrm>
              <a:custGeom>
                <a:avLst/>
                <a:gdLst>
                  <a:gd name="T0" fmla="*/ 0 w 1"/>
                  <a:gd name="T1" fmla="*/ 0 h 13"/>
                  <a:gd name="T2" fmla="*/ 0 w 1"/>
                  <a:gd name="T3" fmla="*/ 0 h 13"/>
                  <a:gd name="T4" fmla="*/ 1 w 1"/>
                  <a:gd name="T5" fmla="*/ 13 h 13"/>
                  <a:gd name="T6" fmla="*/ 0 w 1"/>
                  <a:gd name="T7" fmla="*/ 0 h 13"/>
                </a:gdLst>
                <a:ahLst/>
                <a:cxnLst>
                  <a:cxn ang="0">
                    <a:pos x="T0" y="T1"/>
                  </a:cxn>
                  <a:cxn ang="0">
                    <a:pos x="T2" y="T3"/>
                  </a:cxn>
                  <a:cxn ang="0">
                    <a:pos x="T4" y="T5"/>
                  </a:cxn>
                  <a:cxn ang="0">
                    <a:pos x="T6" y="T7"/>
                  </a:cxn>
                </a:cxnLst>
                <a:rect l="0" t="0" r="r" b="b"/>
                <a:pathLst>
                  <a:path w="1" h="13">
                    <a:moveTo>
                      <a:pt x="0" y="0"/>
                    </a:moveTo>
                    <a:lnTo>
                      <a:pt x="0" y="0"/>
                    </a:lnTo>
                    <a:lnTo>
                      <a:pt x="1" y="13"/>
                    </a:lnTo>
                    <a:lnTo>
                      <a:pt x="0" y="0"/>
                    </a:lnTo>
                    <a:close/>
                  </a:path>
                </a:pathLst>
              </a:custGeom>
              <a:solidFill>
                <a:srgbClr val="C09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7" name="îṩḻiḍè"/>
              <p:cNvSpPr/>
              <p:nvPr/>
            </p:nvSpPr>
            <p:spPr bwMode="auto">
              <a:xfrm>
                <a:off x="4807" y="753"/>
                <a:ext cx="1" cy="13"/>
              </a:xfrm>
              <a:custGeom>
                <a:avLst/>
                <a:gdLst>
                  <a:gd name="T0" fmla="*/ 0 w 1"/>
                  <a:gd name="T1" fmla="*/ 0 h 13"/>
                  <a:gd name="T2" fmla="*/ 0 w 1"/>
                  <a:gd name="T3" fmla="*/ 0 h 13"/>
                  <a:gd name="T4" fmla="*/ 1 w 1"/>
                  <a:gd name="T5" fmla="*/ 13 h 13"/>
                  <a:gd name="T6" fmla="*/ 0 w 1"/>
                  <a:gd name="T7" fmla="*/ 0 h 13"/>
                </a:gdLst>
                <a:ahLst/>
                <a:cxnLst>
                  <a:cxn ang="0">
                    <a:pos x="T0" y="T1"/>
                  </a:cxn>
                  <a:cxn ang="0">
                    <a:pos x="T2" y="T3"/>
                  </a:cxn>
                  <a:cxn ang="0">
                    <a:pos x="T4" y="T5"/>
                  </a:cxn>
                  <a:cxn ang="0">
                    <a:pos x="T6" y="T7"/>
                  </a:cxn>
                </a:cxnLst>
                <a:rect l="0" t="0" r="r" b="b"/>
                <a:pathLst>
                  <a:path w="1" h="13">
                    <a:moveTo>
                      <a:pt x="0" y="0"/>
                    </a:moveTo>
                    <a:lnTo>
                      <a:pt x="0" y="0"/>
                    </a:lnTo>
                    <a:lnTo>
                      <a:pt x="1" y="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8" name="islïḍe"/>
              <p:cNvSpPr/>
              <p:nvPr/>
            </p:nvSpPr>
            <p:spPr bwMode="auto">
              <a:xfrm>
                <a:off x="4784" y="753"/>
                <a:ext cx="24" cy="13"/>
              </a:xfrm>
              <a:custGeom>
                <a:avLst/>
                <a:gdLst>
                  <a:gd name="T0" fmla="*/ 23 w 24"/>
                  <a:gd name="T1" fmla="*/ 0 h 13"/>
                  <a:gd name="T2" fmla="*/ 1 w 24"/>
                  <a:gd name="T3" fmla="*/ 0 h 13"/>
                  <a:gd name="T4" fmla="*/ 0 w 24"/>
                  <a:gd name="T5" fmla="*/ 13 h 13"/>
                  <a:gd name="T6" fmla="*/ 24 w 24"/>
                  <a:gd name="T7" fmla="*/ 13 h 13"/>
                  <a:gd name="T8" fmla="*/ 23 w 24"/>
                  <a:gd name="T9" fmla="*/ 0 h 13"/>
                </a:gdLst>
                <a:ahLst/>
                <a:cxnLst>
                  <a:cxn ang="0">
                    <a:pos x="T0" y="T1"/>
                  </a:cxn>
                  <a:cxn ang="0">
                    <a:pos x="T2" y="T3"/>
                  </a:cxn>
                  <a:cxn ang="0">
                    <a:pos x="T4" y="T5"/>
                  </a:cxn>
                  <a:cxn ang="0">
                    <a:pos x="T6" y="T7"/>
                  </a:cxn>
                  <a:cxn ang="0">
                    <a:pos x="T8" y="T9"/>
                  </a:cxn>
                </a:cxnLst>
                <a:rect l="0" t="0" r="r" b="b"/>
                <a:pathLst>
                  <a:path w="24" h="13">
                    <a:moveTo>
                      <a:pt x="23" y="0"/>
                    </a:moveTo>
                    <a:lnTo>
                      <a:pt x="1" y="0"/>
                    </a:lnTo>
                    <a:lnTo>
                      <a:pt x="0" y="13"/>
                    </a:lnTo>
                    <a:lnTo>
                      <a:pt x="24" y="13"/>
                    </a:lnTo>
                    <a:lnTo>
                      <a:pt x="23" y="0"/>
                    </a:lnTo>
                    <a:close/>
                  </a:path>
                </a:pathLst>
              </a:custGeom>
              <a:solidFill>
                <a:srgbClr val="B26D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39" name="iṧļiḋè"/>
              <p:cNvSpPr/>
              <p:nvPr/>
            </p:nvSpPr>
            <p:spPr bwMode="auto">
              <a:xfrm>
                <a:off x="4785" y="753"/>
                <a:ext cx="22" cy="0"/>
              </a:xfrm>
              <a:custGeom>
                <a:avLst/>
                <a:gdLst>
                  <a:gd name="T0" fmla="*/ 22 w 22"/>
                  <a:gd name="T1" fmla="*/ 0 w 22"/>
                  <a:gd name="T2" fmla="*/ 22 w 22"/>
                  <a:gd name="T3" fmla="*/ 22 w 22"/>
                </a:gdLst>
                <a:ahLst/>
                <a:cxnLst>
                  <a:cxn ang="0">
                    <a:pos x="T0" y="0"/>
                  </a:cxn>
                  <a:cxn ang="0">
                    <a:pos x="T1" y="0"/>
                  </a:cxn>
                  <a:cxn ang="0">
                    <a:pos x="T2" y="0"/>
                  </a:cxn>
                  <a:cxn ang="0">
                    <a:pos x="T3" y="0"/>
                  </a:cxn>
                </a:cxnLst>
                <a:rect l="0" t="0" r="r" b="b"/>
                <a:pathLst>
                  <a:path w="22">
                    <a:moveTo>
                      <a:pt x="22" y="0"/>
                    </a:moveTo>
                    <a:lnTo>
                      <a:pt x="0" y="0"/>
                    </a:lnTo>
                    <a:lnTo>
                      <a:pt x="22" y="0"/>
                    </a:lnTo>
                    <a:lnTo>
                      <a:pt x="22" y="0"/>
                    </a:lnTo>
                    <a:close/>
                  </a:path>
                </a:pathLst>
              </a:custGeom>
              <a:solidFill>
                <a:srgbClr val="B26D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0" name="ï$lïḓe"/>
              <p:cNvSpPr/>
              <p:nvPr/>
            </p:nvSpPr>
            <p:spPr bwMode="auto">
              <a:xfrm>
                <a:off x="4105" y="959"/>
                <a:ext cx="734" cy="87"/>
              </a:xfrm>
              <a:custGeom>
                <a:avLst/>
                <a:gdLst>
                  <a:gd name="T0" fmla="*/ 650 w 660"/>
                  <a:gd name="T1" fmla="*/ 39 h 79"/>
                  <a:gd name="T2" fmla="*/ 633 w 660"/>
                  <a:gd name="T3" fmla="*/ 1 h 79"/>
                  <a:gd name="T4" fmla="*/ 587 w 660"/>
                  <a:gd name="T5" fmla="*/ 1 h 79"/>
                  <a:gd name="T6" fmla="*/ 540 w 660"/>
                  <a:gd name="T7" fmla="*/ 1 h 79"/>
                  <a:gd name="T8" fmla="*/ 494 w 660"/>
                  <a:gd name="T9" fmla="*/ 1 h 79"/>
                  <a:gd name="T10" fmla="*/ 448 w 660"/>
                  <a:gd name="T11" fmla="*/ 1 h 79"/>
                  <a:gd name="T12" fmla="*/ 401 w 660"/>
                  <a:gd name="T13" fmla="*/ 1 h 79"/>
                  <a:gd name="T14" fmla="*/ 355 w 660"/>
                  <a:gd name="T15" fmla="*/ 1 h 79"/>
                  <a:gd name="T16" fmla="*/ 308 w 660"/>
                  <a:gd name="T17" fmla="*/ 1 h 79"/>
                  <a:gd name="T18" fmla="*/ 262 w 660"/>
                  <a:gd name="T19" fmla="*/ 1 h 79"/>
                  <a:gd name="T20" fmla="*/ 216 w 660"/>
                  <a:gd name="T21" fmla="*/ 1 h 79"/>
                  <a:gd name="T22" fmla="*/ 169 w 660"/>
                  <a:gd name="T23" fmla="*/ 0 h 79"/>
                  <a:gd name="T24" fmla="*/ 123 w 660"/>
                  <a:gd name="T25" fmla="*/ 0 h 79"/>
                  <a:gd name="T26" fmla="*/ 76 w 660"/>
                  <a:gd name="T27" fmla="*/ 0 h 79"/>
                  <a:gd name="T28" fmla="*/ 30 w 660"/>
                  <a:gd name="T29" fmla="*/ 0 h 79"/>
                  <a:gd name="T30" fmla="*/ 24 w 660"/>
                  <a:gd name="T31" fmla="*/ 4 h 79"/>
                  <a:gd name="T32" fmla="*/ 4 w 660"/>
                  <a:gd name="T33" fmla="*/ 79 h 79"/>
                  <a:gd name="T34" fmla="*/ 659 w 660"/>
                  <a:gd name="T35" fmla="*/ 77 h 79"/>
                  <a:gd name="T36" fmla="*/ 660 w 660"/>
                  <a:gd name="T37" fmla="*/ 65 h 79"/>
                  <a:gd name="T38" fmla="*/ 594 w 660"/>
                  <a:gd name="T39" fmla="*/ 18 h 79"/>
                  <a:gd name="T40" fmla="*/ 564 w 660"/>
                  <a:gd name="T41" fmla="*/ 60 h 79"/>
                  <a:gd name="T42" fmla="*/ 534 w 660"/>
                  <a:gd name="T43" fmla="*/ 18 h 79"/>
                  <a:gd name="T44" fmla="*/ 534 w 660"/>
                  <a:gd name="T45" fmla="*/ 18 h 79"/>
                  <a:gd name="T46" fmla="*/ 455 w 660"/>
                  <a:gd name="T47" fmla="*/ 18 h 79"/>
                  <a:gd name="T48" fmla="*/ 424 w 660"/>
                  <a:gd name="T49" fmla="*/ 61 h 79"/>
                  <a:gd name="T50" fmla="*/ 394 w 660"/>
                  <a:gd name="T51" fmla="*/ 18 h 79"/>
                  <a:gd name="T52" fmla="*/ 394 w 660"/>
                  <a:gd name="T53" fmla="*/ 18 h 79"/>
                  <a:gd name="T54" fmla="*/ 315 w 660"/>
                  <a:gd name="T55" fmla="*/ 18 h 79"/>
                  <a:gd name="T56" fmla="*/ 285 w 660"/>
                  <a:gd name="T57" fmla="*/ 61 h 79"/>
                  <a:gd name="T58" fmla="*/ 255 w 660"/>
                  <a:gd name="T59" fmla="*/ 18 h 79"/>
                  <a:gd name="T60" fmla="*/ 255 w 660"/>
                  <a:gd name="T61" fmla="*/ 18 h 79"/>
                  <a:gd name="T62" fmla="*/ 176 w 660"/>
                  <a:gd name="T63" fmla="*/ 18 h 79"/>
                  <a:gd name="T64" fmla="*/ 146 w 660"/>
                  <a:gd name="T65" fmla="*/ 61 h 79"/>
                  <a:gd name="T66" fmla="*/ 116 w 660"/>
                  <a:gd name="T67" fmla="*/ 18 h 79"/>
                  <a:gd name="T68" fmla="*/ 116 w 660"/>
                  <a:gd name="T69" fmla="*/ 18 h 79"/>
                  <a:gd name="T70" fmla="*/ 37 w 660"/>
                  <a:gd name="T71" fmla="*/ 18 h 79"/>
                  <a:gd name="T72" fmla="*/ 30 w 660"/>
                  <a:gd name="T73" fmla="*/ 19 h 79"/>
                  <a:gd name="T74" fmla="*/ 60 w 660"/>
                  <a:gd name="T75" fmla="*/ 62 h 79"/>
                  <a:gd name="T76" fmla="*/ 60 w 660"/>
                  <a:gd name="T77" fmla="*/ 62 h 79"/>
                  <a:gd name="T78" fmla="*/ 139 w 660"/>
                  <a:gd name="T79" fmla="*/ 62 h 79"/>
                  <a:gd name="T80" fmla="*/ 169 w 660"/>
                  <a:gd name="T81" fmla="*/ 19 h 79"/>
                  <a:gd name="T82" fmla="*/ 199 w 660"/>
                  <a:gd name="T83" fmla="*/ 62 h 79"/>
                  <a:gd name="T84" fmla="*/ 199 w 660"/>
                  <a:gd name="T85" fmla="*/ 62 h 79"/>
                  <a:gd name="T86" fmla="*/ 278 w 660"/>
                  <a:gd name="T87" fmla="*/ 62 h 79"/>
                  <a:gd name="T88" fmla="*/ 308 w 660"/>
                  <a:gd name="T89" fmla="*/ 19 h 79"/>
                  <a:gd name="T90" fmla="*/ 338 w 660"/>
                  <a:gd name="T91" fmla="*/ 62 h 79"/>
                  <a:gd name="T92" fmla="*/ 338 w 660"/>
                  <a:gd name="T93" fmla="*/ 62 h 79"/>
                  <a:gd name="T94" fmla="*/ 418 w 660"/>
                  <a:gd name="T95" fmla="*/ 62 h 79"/>
                  <a:gd name="T96" fmla="*/ 448 w 660"/>
                  <a:gd name="T97" fmla="*/ 19 h 79"/>
                  <a:gd name="T98" fmla="*/ 477 w 660"/>
                  <a:gd name="T99" fmla="*/ 62 h 79"/>
                  <a:gd name="T100" fmla="*/ 477 w 660"/>
                  <a:gd name="T101" fmla="*/ 62 h 79"/>
                  <a:gd name="T102" fmla="*/ 557 w 660"/>
                  <a:gd name="T103" fmla="*/ 62 h 79"/>
                  <a:gd name="T104" fmla="*/ 587 w 660"/>
                  <a:gd name="T105" fmla="*/ 19 h 79"/>
                  <a:gd name="T106" fmla="*/ 647 w 660"/>
                  <a:gd name="T107" fmla="*/ 62 h 79"/>
                  <a:gd name="T108" fmla="*/ 646 w 660"/>
                  <a:gd name="T109"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9">
                    <a:moveTo>
                      <a:pt x="660" y="65"/>
                    </a:moveTo>
                    <a:cubicBezTo>
                      <a:pt x="655" y="52"/>
                      <a:pt x="655" y="52"/>
                      <a:pt x="655" y="52"/>
                    </a:cubicBezTo>
                    <a:cubicBezTo>
                      <a:pt x="650" y="39"/>
                      <a:pt x="650" y="39"/>
                      <a:pt x="650" y="39"/>
                    </a:cubicBezTo>
                    <a:cubicBezTo>
                      <a:pt x="636" y="4"/>
                      <a:pt x="636" y="4"/>
                      <a:pt x="636" y="4"/>
                    </a:cubicBezTo>
                    <a:cubicBezTo>
                      <a:pt x="636" y="2"/>
                      <a:pt x="635" y="1"/>
                      <a:pt x="633" y="1"/>
                    </a:cubicBezTo>
                    <a:cubicBezTo>
                      <a:pt x="633" y="1"/>
                      <a:pt x="633" y="1"/>
                      <a:pt x="633" y="1"/>
                    </a:cubicBezTo>
                    <a:cubicBezTo>
                      <a:pt x="633" y="1"/>
                      <a:pt x="633" y="1"/>
                      <a:pt x="633" y="1"/>
                    </a:cubicBezTo>
                    <a:cubicBezTo>
                      <a:pt x="587" y="1"/>
                      <a:pt x="587" y="1"/>
                      <a:pt x="587" y="1"/>
                    </a:cubicBezTo>
                    <a:cubicBezTo>
                      <a:pt x="587" y="1"/>
                      <a:pt x="587" y="1"/>
                      <a:pt x="587" y="1"/>
                    </a:cubicBezTo>
                    <a:cubicBezTo>
                      <a:pt x="587" y="1"/>
                      <a:pt x="587" y="1"/>
                      <a:pt x="587" y="1"/>
                    </a:cubicBezTo>
                    <a:cubicBezTo>
                      <a:pt x="541" y="1"/>
                      <a:pt x="541" y="1"/>
                      <a:pt x="541" y="1"/>
                    </a:cubicBezTo>
                    <a:cubicBezTo>
                      <a:pt x="540" y="1"/>
                      <a:pt x="540" y="1"/>
                      <a:pt x="540" y="1"/>
                    </a:cubicBezTo>
                    <a:cubicBezTo>
                      <a:pt x="540" y="1"/>
                      <a:pt x="540" y="1"/>
                      <a:pt x="540" y="1"/>
                    </a:cubicBezTo>
                    <a:cubicBezTo>
                      <a:pt x="494" y="1"/>
                      <a:pt x="494" y="1"/>
                      <a:pt x="494" y="1"/>
                    </a:cubicBezTo>
                    <a:cubicBezTo>
                      <a:pt x="494" y="1"/>
                      <a:pt x="494" y="1"/>
                      <a:pt x="494" y="1"/>
                    </a:cubicBezTo>
                    <a:cubicBezTo>
                      <a:pt x="494" y="1"/>
                      <a:pt x="494" y="1"/>
                      <a:pt x="494" y="1"/>
                    </a:cubicBezTo>
                    <a:cubicBezTo>
                      <a:pt x="448" y="1"/>
                      <a:pt x="448" y="1"/>
                      <a:pt x="448" y="1"/>
                    </a:cubicBezTo>
                    <a:cubicBezTo>
                      <a:pt x="448" y="1"/>
                      <a:pt x="448" y="1"/>
                      <a:pt x="448" y="1"/>
                    </a:cubicBezTo>
                    <a:cubicBezTo>
                      <a:pt x="448" y="1"/>
                      <a:pt x="448" y="1"/>
                      <a:pt x="448" y="1"/>
                    </a:cubicBezTo>
                    <a:cubicBezTo>
                      <a:pt x="401" y="1"/>
                      <a:pt x="401" y="1"/>
                      <a:pt x="401" y="1"/>
                    </a:cubicBezTo>
                    <a:cubicBezTo>
                      <a:pt x="401" y="1"/>
                      <a:pt x="401" y="1"/>
                      <a:pt x="401" y="1"/>
                    </a:cubicBezTo>
                    <a:cubicBezTo>
                      <a:pt x="401" y="1"/>
                      <a:pt x="401" y="1"/>
                      <a:pt x="401" y="1"/>
                    </a:cubicBezTo>
                    <a:cubicBezTo>
                      <a:pt x="355" y="1"/>
                      <a:pt x="355" y="1"/>
                      <a:pt x="355" y="1"/>
                    </a:cubicBezTo>
                    <a:cubicBezTo>
                      <a:pt x="355" y="1"/>
                      <a:pt x="355" y="1"/>
                      <a:pt x="355" y="1"/>
                    </a:cubicBezTo>
                    <a:cubicBezTo>
                      <a:pt x="355" y="1"/>
                      <a:pt x="355" y="1"/>
                      <a:pt x="355" y="1"/>
                    </a:cubicBezTo>
                    <a:cubicBezTo>
                      <a:pt x="309" y="1"/>
                      <a:pt x="309" y="1"/>
                      <a:pt x="309" y="1"/>
                    </a:cubicBezTo>
                    <a:cubicBezTo>
                      <a:pt x="308" y="1"/>
                      <a:pt x="308" y="1"/>
                      <a:pt x="308" y="1"/>
                    </a:cubicBezTo>
                    <a:cubicBezTo>
                      <a:pt x="308" y="1"/>
                      <a:pt x="308" y="1"/>
                      <a:pt x="308" y="1"/>
                    </a:cubicBezTo>
                    <a:cubicBezTo>
                      <a:pt x="262" y="1"/>
                      <a:pt x="262" y="1"/>
                      <a:pt x="262" y="1"/>
                    </a:cubicBezTo>
                    <a:cubicBezTo>
                      <a:pt x="262" y="1"/>
                      <a:pt x="262" y="1"/>
                      <a:pt x="262" y="1"/>
                    </a:cubicBezTo>
                    <a:cubicBezTo>
                      <a:pt x="262" y="1"/>
                      <a:pt x="262" y="1"/>
                      <a:pt x="262" y="1"/>
                    </a:cubicBezTo>
                    <a:cubicBezTo>
                      <a:pt x="216" y="1"/>
                      <a:pt x="216" y="1"/>
                      <a:pt x="216" y="1"/>
                    </a:cubicBezTo>
                    <a:cubicBezTo>
                      <a:pt x="216" y="1"/>
                      <a:pt x="216" y="1"/>
                      <a:pt x="216" y="1"/>
                    </a:cubicBezTo>
                    <a:cubicBezTo>
                      <a:pt x="216" y="1"/>
                      <a:pt x="216" y="1"/>
                      <a:pt x="216" y="1"/>
                    </a:cubicBezTo>
                    <a:cubicBezTo>
                      <a:pt x="169" y="1"/>
                      <a:pt x="169" y="1"/>
                      <a:pt x="169" y="1"/>
                    </a:cubicBezTo>
                    <a:cubicBezTo>
                      <a:pt x="169" y="0"/>
                      <a:pt x="169" y="0"/>
                      <a:pt x="169" y="0"/>
                    </a:cubicBezTo>
                    <a:cubicBezTo>
                      <a:pt x="169" y="1"/>
                      <a:pt x="169" y="1"/>
                      <a:pt x="169" y="1"/>
                    </a:cubicBezTo>
                    <a:cubicBezTo>
                      <a:pt x="123" y="1"/>
                      <a:pt x="123" y="1"/>
                      <a:pt x="123" y="1"/>
                    </a:cubicBezTo>
                    <a:cubicBezTo>
                      <a:pt x="123" y="0"/>
                      <a:pt x="123" y="0"/>
                      <a:pt x="123" y="0"/>
                    </a:cubicBezTo>
                    <a:cubicBezTo>
                      <a:pt x="123" y="1"/>
                      <a:pt x="123" y="1"/>
                      <a:pt x="123" y="1"/>
                    </a:cubicBezTo>
                    <a:cubicBezTo>
                      <a:pt x="77" y="1"/>
                      <a:pt x="77" y="1"/>
                      <a:pt x="77" y="1"/>
                    </a:cubicBezTo>
                    <a:cubicBezTo>
                      <a:pt x="76" y="0"/>
                      <a:pt x="76" y="0"/>
                      <a:pt x="76" y="0"/>
                    </a:cubicBezTo>
                    <a:cubicBezTo>
                      <a:pt x="76" y="1"/>
                      <a:pt x="76" y="1"/>
                      <a:pt x="76" y="1"/>
                    </a:cubicBezTo>
                    <a:cubicBezTo>
                      <a:pt x="30" y="1"/>
                      <a:pt x="30" y="1"/>
                      <a:pt x="30" y="1"/>
                    </a:cubicBezTo>
                    <a:cubicBezTo>
                      <a:pt x="30" y="0"/>
                      <a:pt x="30" y="0"/>
                      <a:pt x="30" y="0"/>
                    </a:cubicBezTo>
                    <a:cubicBezTo>
                      <a:pt x="30" y="1"/>
                      <a:pt x="30" y="1"/>
                      <a:pt x="30" y="1"/>
                    </a:cubicBezTo>
                    <a:cubicBezTo>
                      <a:pt x="28" y="1"/>
                      <a:pt x="28" y="1"/>
                      <a:pt x="28" y="1"/>
                    </a:cubicBezTo>
                    <a:cubicBezTo>
                      <a:pt x="26" y="1"/>
                      <a:pt x="25" y="2"/>
                      <a:pt x="24" y="4"/>
                    </a:cubicBezTo>
                    <a:cubicBezTo>
                      <a:pt x="1" y="65"/>
                      <a:pt x="1" y="65"/>
                      <a:pt x="1" y="65"/>
                    </a:cubicBezTo>
                    <a:cubicBezTo>
                      <a:pt x="0" y="68"/>
                      <a:pt x="0" y="71"/>
                      <a:pt x="1" y="74"/>
                    </a:cubicBezTo>
                    <a:cubicBezTo>
                      <a:pt x="1" y="77"/>
                      <a:pt x="3" y="79"/>
                      <a:pt x="4" y="79"/>
                    </a:cubicBezTo>
                    <a:cubicBezTo>
                      <a:pt x="653" y="79"/>
                      <a:pt x="653" y="79"/>
                      <a:pt x="653" y="79"/>
                    </a:cubicBezTo>
                    <a:cubicBezTo>
                      <a:pt x="656" y="79"/>
                      <a:pt x="656" y="79"/>
                      <a:pt x="656" y="79"/>
                    </a:cubicBezTo>
                    <a:cubicBezTo>
                      <a:pt x="658" y="79"/>
                      <a:pt x="659" y="78"/>
                      <a:pt x="659" y="77"/>
                    </a:cubicBezTo>
                    <a:cubicBezTo>
                      <a:pt x="659" y="66"/>
                      <a:pt x="659" y="66"/>
                      <a:pt x="659" y="66"/>
                    </a:cubicBezTo>
                    <a:cubicBezTo>
                      <a:pt x="660" y="66"/>
                      <a:pt x="660" y="66"/>
                      <a:pt x="660" y="66"/>
                    </a:cubicBezTo>
                    <a:cubicBezTo>
                      <a:pt x="660" y="66"/>
                      <a:pt x="660" y="65"/>
                      <a:pt x="660" y="65"/>
                    </a:cubicBezTo>
                    <a:close/>
                    <a:moveTo>
                      <a:pt x="626" y="18"/>
                    </a:moveTo>
                    <a:cubicBezTo>
                      <a:pt x="610" y="60"/>
                      <a:pt x="610" y="60"/>
                      <a:pt x="610" y="60"/>
                    </a:cubicBezTo>
                    <a:cubicBezTo>
                      <a:pt x="594" y="18"/>
                      <a:pt x="594" y="18"/>
                      <a:pt x="594" y="18"/>
                    </a:cubicBezTo>
                    <a:lnTo>
                      <a:pt x="626" y="18"/>
                    </a:lnTo>
                    <a:close/>
                    <a:moveTo>
                      <a:pt x="580" y="18"/>
                    </a:moveTo>
                    <a:cubicBezTo>
                      <a:pt x="564" y="60"/>
                      <a:pt x="564" y="60"/>
                      <a:pt x="564" y="60"/>
                    </a:cubicBezTo>
                    <a:cubicBezTo>
                      <a:pt x="547" y="18"/>
                      <a:pt x="547" y="18"/>
                      <a:pt x="547" y="18"/>
                    </a:cubicBezTo>
                    <a:lnTo>
                      <a:pt x="580" y="18"/>
                    </a:lnTo>
                    <a:close/>
                    <a:moveTo>
                      <a:pt x="534" y="18"/>
                    </a:moveTo>
                    <a:cubicBezTo>
                      <a:pt x="517" y="60"/>
                      <a:pt x="517" y="60"/>
                      <a:pt x="517" y="60"/>
                    </a:cubicBezTo>
                    <a:cubicBezTo>
                      <a:pt x="501" y="18"/>
                      <a:pt x="501" y="18"/>
                      <a:pt x="501" y="18"/>
                    </a:cubicBezTo>
                    <a:lnTo>
                      <a:pt x="534" y="18"/>
                    </a:lnTo>
                    <a:close/>
                    <a:moveTo>
                      <a:pt x="487" y="18"/>
                    </a:moveTo>
                    <a:cubicBezTo>
                      <a:pt x="471" y="60"/>
                      <a:pt x="471" y="60"/>
                      <a:pt x="471" y="60"/>
                    </a:cubicBezTo>
                    <a:cubicBezTo>
                      <a:pt x="455" y="18"/>
                      <a:pt x="455" y="18"/>
                      <a:pt x="455" y="18"/>
                    </a:cubicBezTo>
                    <a:lnTo>
                      <a:pt x="487" y="18"/>
                    </a:lnTo>
                    <a:close/>
                    <a:moveTo>
                      <a:pt x="441" y="18"/>
                    </a:moveTo>
                    <a:cubicBezTo>
                      <a:pt x="424" y="61"/>
                      <a:pt x="424" y="61"/>
                      <a:pt x="424" y="61"/>
                    </a:cubicBezTo>
                    <a:cubicBezTo>
                      <a:pt x="408" y="18"/>
                      <a:pt x="408" y="18"/>
                      <a:pt x="408" y="18"/>
                    </a:cubicBezTo>
                    <a:lnTo>
                      <a:pt x="441" y="18"/>
                    </a:lnTo>
                    <a:close/>
                    <a:moveTo>
                      <a:pt x="394" y="18"/>
                    </a:moveTo>
                    <a:cubicBezTo>
                      <a:pt x="378" y="61"/>
                      <a:pt x="378" y="61"/>
                      <a:pt x="378" y="61"/>
                    </a:cubicBezTo>
                    <a:cubicBezTo>
                      <a:pt x="362" y="18"/>
                      <a:pt x="362" y="18"/>
                      <a:pt x="362" y="18"/>
                    </a:cubicBezTo>
                    <a:lnTo>
                      <a:pt x="394" y="18"/>
                    </a:lnTo>
                    <a:close/>
                    <a:moveTo>
                      <a:pt x="348" y="18"/>
                    </a:moveTo>
                    <a:cubicBezTo>
                      <a:pt x="331" y="61"/>
                      <a:pt x="331" y="61"/>
                      <a:pt x="331" y="61"/>
                    </a:cubicBezTo>
                    <a:cubicBezTo>
                      <a:pt x="315" y="18"/>
                      <a:pt x="315" y="18"/>
                      <a:pt x="315" y="18"/>
                    </a:cubicBezTo>
                    <a:lnTo>
                      <a:pt x="348" y="18"/>
                    </a:lnTo>
                    <a:close/>
                    <a:moveTo>
                      <a:pt x="301" y="18"/>
                    </a:moveTo>
                    <a:cubicBezTo>
                      <a:pt x="285" y="61"/>
                      <a:pt x="285" y="61"/>
                      <a:pt x="285" y="61"/>
                    </a:cubicBezTo>
                    <a:cubicBezTo>
                      <a:pt x="269" y="18"/>
                      <a:pt x="269" y="18"/>
                      <a:pt x="269" y="18"/>
                    </a:cubicBezTo>
                    <a:lnTo>
                      <a:pt x="301" y="18"/>
                    </a:lnTo>
                    <a:close/>
                    <a:moveTo>
                      <a:pt x="255" y="18"/>
                    </a:moveTo>
                    <a:cubicBezTo>
                      <a:pt x="239" y="61"/>
                      <a:pt x="239" y="61"/>
                      <a:pt x="239" y="61"/>
                    </a:cubicBezTo>
                    <a:cubicBezTo>
                      <a:pt x="222" y="18"/>
                      <a:pt x="222" y="18"/>
                      <a:pt x="222" y="18"/>
                    </a:cubicBezTo>
                    <a:lnTo>
                      <a:pt x="255" y="18"/>
                    </a:lnTo>
                    <a:close/>
                    <a:moveTo>
                      <a:pt x="209" y="18"/>
                    </a:moveTo>
                    <a:cubicBezTo>
                      <a:pt x="192" y="61"/>
                      <a:pt x="192" y="61"/>
                      <a:pt x="192" y="61"/>
                    </a:cubicBezTo>
                    <a:cubicBezTo>
                      <a:pt x="176" y="18"/>
                      <a:pt x="176" y="18"/>
                      <a:pt x="176" y="18"/>
                    </a:cubicBezTo>
                    <a:lnTo>
                      <a:pt x="209" y="18"/>
                    </a:lnTo>
                    <a:close/>
                    <a:moveTo>
                      <a:pt x="162" y="18"/>
                    </a:moveTo>
                    <a:cubicBezTo>
                      <a:pt x="146" y="61"/>
                      <a:pt x="146" y="61"/>
                      <a:pt x="146" y="61"/>
                    </a:cubicBezTo>
                    <a:cubicBezTo>
                      <a:pt x="130" y="18"/>
                      <a:pt x="130" y="18"/>
                      <a:pt x="130" y="18"/>
                    </a:cubicBezTo>
                    <a:lnTo>
                      <a:pt x="162" y="18"/>
                    </a:lnTo>
                    <a:close/>
                    <a:moveTo>
                      <a:pt x="116" y="18"/>
                    </a:moveTo>
                    <a:cubicBezTo>
                      <a:pt x="99" y="61"/>
                      <a:pt x="99" y="61"/>
                      <a:pt x="99" y="61"/>
                    </a:cubicBezTo>
                    <a:cubicBezTo>
                      <a:pt x="83" y="18"/>
                      <a:pt x="83" y="18"/>
                      <a:pt x="83" y="18"/>
                    </a:cubicBezTo>
                    <a:lnTo>
                      <a:pt x="116" y="18"/>
                    </a:lnTo>
                    <a:close/>
                    <a:moveTo>
                      <a:pt x="69" y="18"/>
                    </a:moveTo>
                    <a:cubicBezTo>
                      <a:pt x="53" y="61"/>
                      <a:pt x="53" y="61"/>
                      <a:pt x="53" y="61"/>
                    </a:cubicBezTo>
                    <a:cubicBezTo>
                      <a:pt x="37" y="18"/>
                      <a:pt x="37" y="18"/>
                      <a:pt x="37" y="18"/>
                    </a:cubicBezTo>
                    <a:lnTo>
                      <a:pt x="69" y="18"/>
                    </a:lnTo>
                    <a:close/>
                    <a:moveTo>
                      <a:pt x="13" y="62"/>
                    </a:moveTo>
                    <a:cubicBezTo>
                      <a:pt x="30" y="19"/>
                      <a:pt x="30" y="19"/>
                      <a:pt x="30" y="19"/>
                    </a:cubicBezTo>
                    <a:cubicBezTo>
                      <a:pt x="46" y="62"/>
                      <a:pt x="46" y="62"/>
                      <a:pt x="46" y="62"/>
                    </a:cubicBezTo>
                    <a:lnTo>
                      <a:pt x="13" y="62"/>
                    </a:lnTo>
                    <a:close/>
                    <a:moveTo>
                      <a:pt x="60" y="62"/>
                    </a:moveTo>
                    <a:cubicBezTo>
                      <a:pt x="76" y="19"/>
                      <a:pt x="76" y="19"/>
                      <a:pt x="76" y="19"/>
                    </a:cubicBezTo>
                    <a:cubicBezTo>
                      <a:pt x="93" y="62"/>
                      <a:pt x="93" y="62"/>
                      <a:pt x="93" y="62"/>
                    </a:cubicBezTo>
                    <a:lnTo>
                      <a:pt x="60" y="62"/>
                    </a:lnTo>
                    <a:close/>
                    <a:moveTo>
                      <a:pt x="106" y="62"/>
                    </a:moveTo>
                    <a:cubicBezTo>
                      <a:pt x="123" y="19"/>
                      <a:pt x="123" y="19"/>
                      <a:pt x="123" y="19"/>
                    </a:cubicBezTo>
                    <a:cubicBezTo>
                      <a:pt x="139" y="62"/>
                      <a:pt x="139" y="62"/>
                      <a:pt x="139" y="62"/>
                    </a:cubicBezTo>
                    <a:lnTo>
                      <a:pt x="106" y="62"/>
                    </a:lnTo>
                    <a:close/>
                    <a:moveTo>
                      <a:pt x="152" y="62"/>
                    </a:moveTo>
                    <a:cubicBezTo>
                      <a:pt x="169" y="19"/>
                      <a:pt x="169" y="19"/>
                      <a:pt x="169" y="19"/>
                    </a:cubicBezTo>
                    <a:cubicBezTo>
                      <a:pt x="186" y="62"/>
                      <a:pt x="186" y="62"/>
                      <a:pt x="186" y="62"/>
                    </a:cubicBezTo>
                    <a:lnTo>
                      <a:pt x="152" y="62"/>
                    </a:lnTo>
                    <a:close/>
                    <a:moveTo>
                      <a:pt x="199" y="62"/>
                    </a:moveTo>
                    <a:cubicBezTo>
                      <a:pt x="216" y="19"/>
                      <a:pt x="216" y="19"/>
                      <a:pt x="216" y="19"/>
                    </a:cubicBezTo>
                    <a:cubicBezTo>
                      <a:pt x="232" y="62"/>
                      <a:pt x="232" y="62"/>
                      <a:pt x="232" y="62"/>
                    </a:cubicBezTo>
                    <a:lnTo>
                      <a:pt x="199" y="62"/>
                    </a:lnTo>
                    <a:close/>
                    <a:moveTo>
                      <a:pt x="245" y="62"/>
                    </a:moveTo>
                    <a:cubicBezTo>
                      <a:pt x="262" y="19"/>
                      <a:pt x="262" y="19"/>
                      <a:pt x="262" y="19"/>
                    </a:cubicBezTo>
                    <a:cubicBezTo>
                      <a:pt x="278" y="62"/>
                      <a:pt x="278" y="62"/>
                      <a:pt x="278" y="62"/>
                    </a:cubicBezTo>
                    <a:lnTo>
                      <a:pt x="245" y="62"/>
                    </a:lnTo>
                    <a:close/>
                    <a:moveTo>
                      <a:pt x="292" y="62"/>
                    </a:moveTo>
                    <a:cubicBezTo>
                      <a:pt x="308" y="19"/>
                      <a:pt x="308" y="19"/>
                      <a:pt x="308" y="19"/>
                    </a:cubicBezTo>
                    <a:cubicBezTo>
                      <a:pt x="325" y="62"/>
                      <a:pt x="325" y="62"/>
                      <a:pt x="325" y="62"/>
                    </a:cubicBezTo>
                    <a:lnTo>
                      <a:pt x="292" y="62"/>
                    </a:lnTo>
                    <a:close/>
                    <a:moveTo>
                      <a:pt x="338" y="62"/>
                    </a:moveTo>
                    <a:cubicBezTo>
                      <a:pt x="355" y="19"/>
                      <a:pt x="355" y="19"/>
                      <a:pt x="355" y="19"/>
                    </a:cubicBezTo>
                    <a:cubicBezTo>
                      <a:pt x="371" y="62"/>
                      <a:pt x="371" y="62"/>
                      <a:pt x="371" y="62"/>
                    </a:cubicBezTo>
                    <a:lnTo>
                      <a:pt x="338" y="62"/>
                    </a:lnTo>
                    <a:close/>
                    <a:moveTo>
                      <a:pt x="384" y="62"/>
                    </a:moveTo>
                    <a:cubicBezTo>
                      <a:pt x="401" y="19"/>
                      <a:pt x="401" y="19"/>
                      <a:pt x="401" y="19"/>
                    </a:cubicBezTo>
                    <a:cubicBezTo>
                      <a:pt x="418" y="62"/>
                      <a:pt x="418" y="62"/>
                      <a:pt x="418" y="62"/>
                    </a:cubicBezTo>
                    <a:lnTo>
                      <a:pt x="384" y="62"/>
                    </a:lnTo>
                    <a:close/>
                    <a:moveTo>
                      <a:pt x="431" y="62"/>
                    </a:moveTo>
                    <a:cubicBezTo>
                      <a:pt x="448" y="19"/>
                      <a:pt x="448" y="19"/>
                      <a:pt x="448" y="19"/>
                    </a:cubicBezTo>
                    <a:cubicBezTo>
                      <a:pt x="464" y="62"/>
                      <a:pt x="464" y="62"/>
                      <a:pt x="464" y="62"/>
                    </a:cubicBezTo>
                    <a:lnTo>
                      <a:pt x="431" y="62"/>
                    </a:lnTo>
                    <a:close/>
                    <a:moveTo>
                      <a:pt x="477" y="62"/>
                    </a:moveTo>
                    <a:cubicBezTo>
                      <a:pt x="494" y="19"/>
                      <a:pt x="494" y="19"/>
                      <a:pt x="494" y="19"/>
                    </a:cubicBezTo>
                    <a:cubicBezTo>
                      <a:pt x="511" y="62"/>
                      <a:pt x="511" y="62"/>
                      <a:pt x="511" y="62"/>
                    </a:cubicBezTo>
                    <a:lnTo>
                      <a:pt x="477" y="62"/>
                    </a:lnTo>
                    <a:close/>
                    <a:moveTo>
                      <a:pt x="524" y="62"/>
                    </a:moveTo>
                    <a:cubicBezTo>
                      <a:pt x="540" y="19"/>
                      <a:pt x="540" y="19"/>
                      <a:pt x="540" y="19"/>
                    </a:cubicBezTo>
                    <a:cubicBezTo>
                      <a:pt x="557" y="62"/>
                      <a:pt x="557" y="62"/>
                      <a:pt x="557" y="62"/>
                    </a:cubicBezTo>
                    <a:lnTo>
                      <a:pt x="524" y="62"/>
                    </a:lnTo>
                    <a:close/>
                    <a:moveTo>
                      <a:pt x="570" y="62"/>
                    </a:moveTo>
                    <a:cubicBezTo>
                      <a:pt x="587" y="19"/>
                      <a:pt x="587" y="19"/>
                      <a:pt x="587" y="19"/>
                    </a:cubicBezTo>
                    <a:cubicBezTo>
                      <a:pt x="604" y="62"/>
                      <a:pt x="604" y="62"/>
                      <a:pt x="604" y="62"/>
                    </a:cubicBezTo>
                    <a:lnTo>
                      <a:pt x="570" y="62"/>
                    </a:lnTo>
                    <a:close/>
                    <a:moveTo>
                      <a:pt x="647" y="62"/>
                    </a:moveTo>
                    <a:cubicBezTo>
                      <a:pt x="617" y="62"/>
                      <a:pt x="617" y="62"/>
                      <a:pt x="617" y="62"/>
                    </a:cubicBezTo>
                    <a:cubicBezTo>
                      <a:pt x="632" y="21"/>
                      <a:pt x="632" y="21"/>
                      <a:pt x="632" y="21"/>
                    </a:cubicBezTo>
                    <a:cubicBezTo>
                      <a:pt x="646" y="58"/>
                      <a:pt x="646" y="58"/>
                      <a:pt x="646" y="58"/>
                    </a:cubicBezTo>
                    <a:cubicBezTo>
                      <a:pt x="648" y="62"/>
                      <a:pt x="648" y="62"/>
                      <a:pt x="648" y="62"/>
                    </a:cubicBezTo>
                    <a:lnTo>
                      <a:pt x="647" y="62"/>
                    </a:lnTo>
                    <a:close/>
                  </a:path>
                </a:pathLst>
              </a:custGeom>
              <a:solidFill>
                <a:srgbClr val="CE442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1" name="íṥḻîḑê"/>
              <p:cNvSpPr/>
              <p:nvPr/>
            </p:nvSpPr>
            <p:spPr bwMode="auto">
              <a:xfrm>
                <a:off x="4828" y="1023"/>
                <a:ext cx="1" cy="5"/>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1" y="4"/>
                      <a:pt x="1" y="4"/>
                      <a:pt x="1" y="4"/>
                    </a:cubicBezTo>
                    <a:lnTo>
                      <a:pt x="0" y="0"/>
                    </a:lnTo>
                    <a:close/>
                  </a:path>
                </a:pathLst>
              </a:custGeom>
              <a:solidFill>
                <a:srgbClr val="A6AC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2" name="ïṥḷiḓé"/>
              <p:cNvSpPr/>
              <p:nvPr/>
            </p:nvSpPr>
            <p:spPr bwMode="auto">
              <a:xfrm>
                <a:off x="4845" y="727"/>
                <a:ext cx="4" cy="22"/>
              </a:xfrm>
              <a:custGeom>
                <a:avLst/>
                <a:gdLst>
                  <a:gd name="T0" fmla="*/ 3 w 3"/>
                  <a:gd name="T1" fmla="*/ 0 h 19"/>
                  <a:gd name="T2" fmla="*/ 0 w 3"/>
                  <a:gd name="T3" fmla="*/ 9 h 19"/>
                  <a:gd name="T4" fmla="*/ 3 w 3"/>
                  <a:gd name="T5" fmla="*/ 19 h 19"/>
                  <a:gd name="T6" fmla="*/ 3 w 3"/>
                  <a:gd name="T7" fmla="*/ 0 h 19"/>
                </a:gdLst>
                <a:ahLst/>
                <a:cxnLst>
                  <a:cxn ang="0">
                    <a:pos x="T0" y="T1"/>
                  </a:cxn>
                  <a:cxn ang="0">
                    <a:pos x="T2" y="T3"/>
                  </a:cxn>
                  <a:cxn ang="0">
                    <a:pos x="T4" y="T5"/>
                  </a:cxn>
                  <a:cxn ang="0">
                    <a:pos x="T6" y="T7"/>
                  </a:cxn>
                </a:cxnLst>
                <a:rect l="0" t="0" r="r" b="b"/>
                <a:pathLst>
                  <a:path w="3" h="19">
                    <a:moveTo>
                      <a:pt x="3" y="0"/>
                    </a:moveTo>
                    <a:cubicBezTo>
                      <a:pt x="1" y="1"/>
                      <a:pt x="0" y="5"/>
                      <a:pt x="0" y="9"/>
                    </a:cubicBezTo>
                    <a:cubicBezTo>
                      <a:pt x="0" y="14"/>
                      <a:pt x="1" y="18"/>
                      <a:pt x="3" y="19"/>
                    </a:cubicBezTo>
                    <a:lnTo>
                      <a:pt x="3" y="0"/>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3" name="îŝļïḋé"/>
              <p:cNvSpPr/>
              <p:nvPr/>
            </p:nvSpPr>
            <p:spPr bwMode="auto">
              <a:xfrm>
                <a:off x="4882" y="727"/>
                <a:ext cx="3" cy="22"/>
              </a:xfrm>
              <a:custGeom>
                <a:avLst/>
                <a:gdLst>
                  <a:gd name="T0" fmla="*/ 0 w 3"/>
                  <a:gd name="T1" fmla="*/ 11 h 19"/>
                  <a:gd name="T2" fmla="*/ 0 w 3"/>
                  <a:gd name="T3" fmla="*/ 19 h 19"/>
                  <a:gd name="T4" fmla="*/ 2 w 3"/>
                  <a:gd name="T5" fmla="*/ 16 h 19"/>
                  <a:gd name="T6" fmla="*/ 0 w 3"/>
                  <a:gd name="T7" fmla="*/ 11 h 19"/>
                  <a:gd name="T8" fmla="*/ 0 w 3"/>
                  <a:gd name="T9" fmla="*/ 0 h 19"/>
                  <a:gd name="T10" fmla="*/ 0 w 3"/>
                  <a:gd name="T11" fmla="*/ 8 h 19"/>
                  <a:gd name="T12" fmla="*/ 1 w 3"/>
                  <a:gd name="T13" fmla="*/ 6 h 19"/>
                  <a:gd name="T14" fmla="*/ 3 w 3"/>
                  <a:gd name="T15" fmla="*/ 11 h 19"/>
                  <a:gd name="T16" fmla="*/ 3 w 3"/>
                  <a:gd name="T17" fmla="*/ 9 h 19"/>
                  <a:gd name="T18" fmla="*/ 0 w 3"/>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9">
                    <a:moveTo>
                      <a:pt x="0" y="11"/>
                    </a:moveTo>
                    <a:cubicBezTo>
                      <a:pt x="0" y="19"/>
                      <a:pt x="0" y="19"/>
                      <a:pt x="0" y="19"/>
                    </a:cubicBezTo>
                    <a:cubicBezTo>
                      <a:pt x="1" y="19"/>
                      <a:pt x="2" y="18"/>
                      <a:pt x="2" y="16"/>
                    </a:cubicBezTo>
                    <a:lnTo>
                      <a:pt x="0" y="11"/>
                    </a:lnTo>
                    <a:close/>
                    <a:moveTo>
                      <a:pt x="0" y="0"/>
                    </a:moveTo>
                    <a:cubicBezTo>
                      <a:pt x="0" y="8"/>
                      <a:pt x="0" y="8"/>
                      <a:pt x="0" y="8"/>
                    </a:cubicBezTo>
                    <a:cubicBezTo>
                      <a:pt x="1" y="6"/>
                      <a:pt x="1" y="6"/>
                      <a:pt x="1" y="6"/>
                    </a:cubicBezTo>
                    <a:cubicBezTo>
                      <a:pt x="3" y="11"/>
                      <a:pt x="3" y="11"/>
                      <a:pt x="3" y="11"/>
                    </a:cubicBezTo>
                    <a:cubicBezTo>
                      <a:pt x="3" y="11"/>
                      <a:pt x="3" y="10"/>
                      <a:pt x="3" y="9"/>
                    </a:cubicBezTo>
                    <a:cubicBezTo>
                      <a:pt x="3" y="5"/>
                      <a:pt x="2" y="1"/>
                      <a:pt x="0" y="0"/>
                    </a:cubicBez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4" name="íṡlîḋê"/>
              <p:cNvSpPr/>
              <p:nvPr/>
            </p:nvSpPr>
            <p:spPr bwMode="auto">
              <a:xfrm>
                <a:off x="4882" y="734"/>
                <a:ext cx="131" cy="247"/>
              </a:xfrm>
              <a:custGeom>
                <a:avLst/>
                <a:gdLst>
                  <a:gd name="T0" fmla="*/ 1 w 131"/>
                  <a:gd name="T1" fmla="*/ 0 h 247"/>
                  <a:gd name="T2" fmla="*/ 0 w 131"/>
                  <a:gd name="T3" fmla="*/ 2 h 247"/>
                  <a:gd name="T4" fmla="*/ 0 w 131"/>
                  <a:gd name="T5" fmla="*/ 6 h 247"/>
                  <a:gd name="T6" fmla="*/ 2 w 131"/>
                  <a:gd name="T7" fmla="*/ 11 h 247"/>
                  <a:gd name="T8" fmla="*/ 127 w 131"/>
                  <a:gd name="T9" fmla="*/ 247 h 247"/>
                  <a:gd name="T10" fmla="*/ 131 w 131"/>
                  <a:gd name="T11" fmla="*/ 247 h 247"/>
                  <a:gd name="T12" fmla="*/ 3 w 131"/>
                  <a:gd name="T13" fmla="*/ 6 h 247"/>
                  <a:gd name="T14" fmla="*/ 1 w 131"/>
                  <a:gd name="T15" fmla="*/ 0 h 2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47">
                    <a:moveTo>
                      <a:pt x="1" y="0"/>
                    </a:moveTo>
                    <a:lnTo>
                      <a:pt x="0" y="2"/>
                    </a:lnTo>
                    <a:lnTo>
                      <a:pt x="0" y="6"/>
                    </a:lnTo>
                    <a:lnTo>
                      <a:pt x="2" y="11"/>
                    </a:lnTo>
                    <a:lnTo>
                      <a:pt x="127" y="247"/>
                    </a:lnTo>
                    <a:lnTo>
                      <a:pt x="131" y="247"/>
                    </a:lnTo>
                    <a:lnTo>
                      <a:pt x="3" y="6"/>
                    </a:lnTo>
                    <a:lnTo>
                      <a:pt x="1" y="0"/>
                    </a:lnTo>
                    <a:close/>
                  </a:path>
                </a:pathLst>
              </a:custGeom>
              <a:solidFill>
                <a:srgbClr val="8973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5" name="íšľiḋe"/>
              <p:cNvSpPr/>
              <p:nvPr/>
            </p:nvSpPr>
            <p:spPr bwMode="auto">
              <a:xfrm>
                <a:off x="5031" y="956"/>
                <a:ext cx="22" cy="137"/>
              </a:xfrm>
              <a:custGeom>
                <a:avLst/>
                <a:gdLst>
                  <a:gd name="T0" fmla="*/ 5 w 22"/>
                  <a:gd name="T1" fmla="*/ 112 h 137"/>
                  <a:gd name="T2" fmla="*/ 0 w 22"/>
                  <a:gd name="T3" fmla="*/ 112 h 137"/>
                  <a:gd name="T4" fmla="*/ 0 w 22"/>
                  <a:gd name="T5" fmla="*/ 135 h 137"/>
                  <a:gd name="T6" fmla="*/ 0 w 22"/>
                  <a:gd name="T7" fmla="*/ 137 h 137"/>
                  <a:gd name="T8" fmla="*/ 5 w 22"/>
                  <a:gd name="T9" fmla="*/ 137 h 137"/>
                  <a:gd name="T10" fmla="*/ 5 w 22"/>
                  <a:gd name="T11" fmla="*/ 112 h 137"/>
                  <a:gd name="T12" fmla="*/ 22 w 22"/>
                  <a:gd name="T13" fmla="*/ 112 h 137"/>
                  <a:gd name="T14" fmla="*/ 18 w 22"/>
                  <a:gd name="T15" fmla="*/ 112 h 137"/>
                  <a:gd name="T16" fmla="*/ 18 w 22"/>
                  <a:gd name="T17" fmla="*/ 135 h 137"/>
                  <a:gd name="T18" fmla="*/ 18 w 22"/>
                  <a:gd name="T19" fmla="*/ 137 h 137"/>
                  <a:gd name="T20" fmla="*/ 22 w 22"/>
                  <a:gd name="T21" fmla="*/ 137 h 137"/>
                  <a:gd name="T22" fmla="*/ 22 w 22"/>
                  <a:gd name="T23" fmla="*/ 112 h 137"/>
                  <a:gd name="T24" fmla="*/ 5 w 22"/>
                  <a:gd name="T25" fmla="*/ 43 h 137"/>
                  <a:gd name="T26" fmla="*/ 0 w 22"/>
                  <a:gd name="T27" fmla="*/ 43 h 137"/>
                  <a:gd name="T28" fmla="*/ 0 w 22"/>
                  <a:gd name="T29" fmla="*/ 59 h 137"/>
                  <a:gd name="T30" fmla="*/ 5 w 22"/>
                  <a:gd name="T31" fmla="*/ 59 h 137"/>
                  <a:gd name="T32" fmla="*/ 5 w 22"/>
                  <a:gd name="T33" fmla="*/ 43 h 137"/>
                  <a:gd name="T34" fmla="*/ 22 w 22"/>
                  <a:gd name="T35" fmla="*/ 43 h 137"/>
                  <a:gd name="T36" fmla="*/ 18 w 22"/>
                  <a:gd name="T37" fmla="*/ 43 h 137"/>
                  <a:gd name="T38" fmla="*/ 18 w 22"/>
                  <a:gd name="T39" fmla="*/ 59 h 137"/>
                  <a:gd name="T40" fmla="*/ 22 w 22"/>
                  <a:gd name="T41" fmla="*/ 59 h 137"/>
                  <a:gd name="T42" fmla="*/ 22 w 22"/>
                  <a:gd name="T43" fmla="*/ 43 h 137"/>
                  <a:gd name="T44" fmla="*/ 5 w 22"/>
                  <a:gd name="T45" fmla="*/ 0 h 137"/>
                  <a:gd name="T46" fmla="*/ 0 w 22"/>
                  <a:gd name="T47" fmla="*/ 0 h 137"/>
                  <a:gd name="T48" fmla="*/ 0 w 22"/>
                  <a:gd name="T49" fmla="*/ 25 h 137"/>
                  <a:gd name="T50" fmla="*/ 5 w 22"/>
                  <a:gd name="T51" fmla="*/ 25 h 137"/>
                  <a:gd name="T52" fmla="*/ 5 w 22"/>
                  <a:gd name="T53" fmla="*/ 0 h 137"/>
                  <a:gd name="T54" fmla="*/ 22 w 22"/>
                  <a:gd name="T55" fmla="*/ 0 h 137"/>
                  <a:gd name="T56" fmla="*/ 18 w 22"/>
                  <a:gd name="T57" fmla="*/ 0 h 137"/>
                  <a:gd name="T58" fmla="*/ 18 w 22"/>
                  <a:gd name="T59" fmla="*/ 25 h 137"/>
                  <a:gd name="T60" fmla="*/ 22 w 22"/>
                  <a:gd name="T61" fmla="*/ 25 h 137"/>
                  <a:gd name="T62" fmla="*/ 22 w 22"/>
                  <a:gd name="T6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37">
                    <a:moveTo>
                      <a:pt x="5" y="112"/>
                    </a:moveTo>
                    <a:lnTo>
                      <a:pt x="0" y="112"/>
                    </a:lnTo>
                    <a:lnTo>
                      <a:pt x="0" y="135"/>
                    </a:lnTo>
                    <a:lnTo>
                      <a:pt x="0" y="137"/>
                    </a:lnTo>
                    <a:lnTo>
                      <a:pt x="5" y="137"/>
                    </a:lnTo>
                    <a:lnTo>
                      <a:pt x="5" y="112"/>
                    </a:lnTo>
                    <a:close/>
                    <a:moveTo>
                      <a:pt x="22" y="112"/>
                    </a:moveTo>
                    <a:lnTo>
                      <a:pt x="18" y="112"/>
                    </a:lnTo>
                    <a:lnTo>
                      <a:pt x="18" y="135"/>
                    </a:lnTo>
                    <a:lnTo>
                      <a:pt x="18" y="137"/>
                    </a:lnTo>
                    <a:lnTo>
                      <a:pt x="22" y="137"/>
                    </a:lnTo>
                    <a:lnTo>
                      <a:pt x="22" y="112"/>
                    </a:lnTo>
                    <a:close/>
                    <a:moveTo>
                      <a:pt x="5" y="43"/>
                    </a:moveTo>
                    <a:lnTo>
                      <a:pt x="0" y="43"/>
                    </a:lnTo>
                    <a:lnTo>
                      <a:pt x="0" y="59"/>
                    </a:lnTo>
                    <a:lnTo>
                      <a:pt x="5" y="59"/>
                    </a:lnTo>
                    <a:lnTo>
                      <a:pt x="5" y="43"/>
                    </a:lnTo>
                    <a:close/>
                    <a:moveTo>
                      <a:pt x="22" y="43"/>
                    </a:moveTo>
                    <a:lnTo>
                      <a:pt x="18" y="43"/>
                    </a:lnTo>
                    <a:lnTo>
                      <a:pt x="18" y="59"/>
                    </a:lnTo>
                    <a:lnTo>
                      <a:pt x="22" y="59"/>
                    </a:lnTo>
                    <a:lnTo>
                      <a:pt x="22" y="43"/>
                    </a:lnTo>
                    <a:close/>
                    <a:moveTo>
                      <a:pt x="5" y="0"/>
                    </a:moveTo>
                    <a:lnTo>
                      <a:pt x="0" y="0"/>
                    </a:lnTo>
                    <a:lnTo>
                      <a:pt x="0" y="25"/>
                    </a:lnTo>
                    <a:lnTo>
                      <a:pt x="5" y="25"/>
                    </a:lnTo>
                    <a:lnTo>
                      <a:pt x="5" y="0"/>
                    </a:lnTo>
                    <a:close/>
                    <a:moveTo>
                      <a:pt x="22" y="0"/>
                    </a:moveTo>
                    <a:lnTo>
                      <a:pt x="18" y="0"/>
                    </a:lnTo>
                    <a:lnTo>
                      <a:pt x="18" y="25"/>
                    </a:lnTo>
                    <a:lnTo>
                      <a:pt x="22" y="25"/>
                    </a:lnTo>
                    <a:lnTo>
                      <a:pt x="22" y="0"/>
                    </a:lnTo>
                    <a:close/>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6" name="ïşḷïḓê"/>
              <p:cNvSpPr/>
              <p:nvPr/>
            </p:nvSpPr>
            <p:spPr bwMode="auto">
              <a:xfrm>
                <a:off x="5017" y="949"/>
                <a:ext cx="14" cy="152"/>
              </a:xfrm>
              <a:custGeom>
                <a:avLst/>
                <a:gdLst>
                  <a:gd name="T0" fmla="*/ 0 w 14"/>
                  <a:gd name="T1" fmla="*/ 99 h 152"/>
                  <a:gd name="T2" fmla="*/ 0 w 14"/>
                  <a:gd name="T3" fmla="*/ 99 h 152"/>
                  <a:gd name="T4" fmla="*/ 0 w 14"/>
                  <a:gd name="T5" fmla="*/ 152 h 152"/>
                  <a:gd name="T6" fmla="*/ 14 w 14"/>
                  <a:gd name="T7" fmla="*/ 152 h 152"/>
                  <a:gd name="T8" fmla="*/ 11 w 14"/>
                  <a:gd name="T9" fmla="*/ 152 h 152"/>
                  <a:gd name="T10" fmla="*/ 0 w 14"/>
                  <a:gd name="T11" fmla="*/ 152 h 152"/>
                  <a:gd name="T12" fmla="*/ 0 w 14"/>
                  <a:gd name="T13" fmla="*/ 141 h 152"/>
                  <a:gd name="T14" fmla="*/ 11 w 14"/>
                  <a:gd name="T15" fmla="*/ 141 h 152"/>
                  <a:gd name="T16" fmla="*/ 11 w 14"/>
                  <a:gd name="T17" fmla="*/ 119 h 152"/>
                  <a:gd name="T18" fmla="*/ 0 w 14"/>
                  <a:gd name="T19" fmla="*/ 119 h 152"/>
                  <a:gd name="T20" fmla="*/ 0 w 14"/>
                  <a:gd name="T21" fmla="*/ 99 h 152"/>
                  <a:gd name="T22" fmla="*/ 0 w 14"/>
                  <a:gd name="T23" fmla="*/ 42 h 152"/>
                  <a:gd name="T24" fmla="*/ 0 w 14"/>
                  <a:gd name="T25" fmla="*/ 42 h 152"/>
                  <a:gd name="T26" fmla="*/ 0 w 14"/>
                  <a:gd name="T27" fmla="*/ 66 h 152"/>
                  <a:gd name="T28" fmla="*/ 11 w 14"/>
                  <a:gd name="T29" fmla="*/ 66 h 152"/>
                  <a:gd name="T30" fmla="*/ 11 w 14"/>
                  <a:gd name="T31" fmla="*/ 50 h 152"/>
                  <a:gd name="T32" fmla="*/ 0 w 14"/>
                  <a:gd name="T33" fmla="*/ 50 h 152"/>
                  <a:gd name="T34" fmla="*/ 0 w 14"/>
                  <a:gd name="T35" fmla="*/ 42 h 152"/>
                  <a:gd name="T36" fmla="*/ 11 w 14"/>
                  <a:gd name="T37" fmla="*/ 0 h 152"/>
                  <a:gd name="T38" fmla="*/ 0 w 14"/>
                  <a:gd name="T39" fmla="*/ 0 h 152"/>
                  <a:gd name="T40" fmla="*/ 0 w 14"/>
                  <a:gd name="T41" fmla="*/ 32 h 152"/>
                  <a:gd name="T42" fmla="*/ 11 w 14"/>
                  <a:gd name="T43" fmla="*/ 32 h 152"/>
                  <a:gd name="T44" fmla="*/ 11 w 14"/>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2">
                    <a:moveTo>
                      <a:pt x="0" y="99"/>
                    </a:moveTo>
                    <a:lnTo>
                      <a:pt x="0" y="99"/>
                    </a:lnTo>
                    <a:lnTo>
                      <a:pt x="0" y="152"/>
                    </a:lnTo>
                    <a:lnTo>
                      <a:pt x="14" y="152"/>
                    </a:lnTo>
                    <a:lnTo>
                      <a:pt x="11" y="152"/>
                    </a:lnTo>
                    <a:lnTo>
                      <a:pt x="0" y="152"/>
                    </a:lnTo>
                    <a:lnTo>
                      <a:pt x="0" y="141"/>
                    </a:lnTo>
                    <a:lnTo>
                      <a:pt x="11" y="141"/>
                    </a:lnTo>
                    <a:lnTo>
                      <a:pt x="11" y="119"/>
                    </a:lnTo>
                    <a:lnTo>
                      <a:pt x="0" y="119"/>
                    </a:lnTo>
                    <a:lnTo>
                      <a:pt x="0" y="99"/>
                    </a:lnTo>
                    <a:close/>
                    <a:moveTo>
                      <a:pt x="0" y="42"/>
                    </a:moveTo>
                    <a:lnTo>
                      <a:pt x="0" y="42"/>
                    </a:lnTo>
                    <a:lnTo>
                      <a:pt x="0" y="66"/>
                    </a:lnTo>
                    <a:lnTo>
                      <a:pt x="11" y="66"/>
                    </a:lnTo>
                    <a:lnTo>
                      <a:pt x="11" y="50"/>
                    </a:lnTo>
                    <a:lnTo>
                      <a:pt x="0" y="50"/>
                    </a:lnTo>
                    <a:lnTo>
                      <a:pt x="0" y="42"/>
                    </a:lnTo>
                    <a:close/>
                    <a:moveTo>
                      <a:pt x="11" y="0"/>
                    </a:moveTo>
                    <a:lnTo>
                      <a:pt x="0" y="0"/>
                    </a:lnTo>
                    <a:lnTo>
                      <a:pt x="0" y="32"/>
                    </a:lnTo>
                    <a:lnTo>
                      <a:pt x="11" y="32"/>
                    </a:lnTo>
                    <a:lnTo>
                      <a:pt x="11" y="0"/>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7" name="îšḷíḑè"/>
            <p:cNvGrpSpPr/>
            <p:nvPr/>
          </p:nvGrpSpPr>
          <p:grpSpPr bwMode="auto">
            <a:xfrm>
              <a:off x="5480635" y="1386038"/>
              <a:ext cx="2473526" cy="4728355"/>
              <a:chOff x="3460" y="722"/>
              <a:chExt cx="1640" cy="3135"/>
            </a:xfrm>
          </p:grpSpPr>
          <p:sp>
            <p:nvSpPr>
              <p:cNvPr id="847" name="íṡļîďê"/>
              <p:cNvSpPr/>
              <p:nvPr/>
            </p:nvSpPr>
            <p:spPr bwMode="auto">
              <a:xfrm>
                <a:off x="5036" y="949"/>
                <a:ext cx="13" cy="152"/>
              </a:xfrm>
              <a:custGeom>
                <a:avLst/>
                <a:gdLst>
                  <a:gd name="T0" fmla="*/ 10 w 13"/>
                  <a:gd name="T1" fmla="*/ 119 h 152"/>
                  <a:gd name="T2" fmla="*/ 0 w 13"/>
                  <a:gd name="T3" fmla="*/ 119 h 152"/>
                  <a:gd name="T4" fmla="*/ 0 w 13"/>
                  <a:gd name="T5" fmla="*/ 144 h 152"/>
                  <a:gd name="T6" fmla="*/ 0 w 13"/>
                  <a:gd name="T7" fmla="*/ 152 h 152"/>
                  <a:gd name="T8" fmla="*/ 13 w 13"/>
                  <a:gd name="T9" fmla="*/ 152 h 152"/>
                  <a:gd name="T10" fmla="*/ 10 w 13"/>
                  <a:gd name="T11" fmla="*/ 152 h 152"/>
                  <a:gd name="T12" fmla="*/ 0 w 13"/>
                  <a:gd name="T13" fmla="*/ 152 h 152"/>
                  <a:gd name="T14" fmla="*/ 0 w 13"/>
                  <a:gd name="T15" fmla="*/ 139 h 152"/>
                  <a:gd name="T16" fmla="*/ 10 w 13"/>
                  <a:gd name="T17" fmla="*/ 139 h 152"/>
                  <a:gd name="T18" fmla="*/ 10 w 13"/>
                  <a:gd name="T19" fmla="*/ 119 h 152"/>
                  <a:gd name="T20" fmla="*/ 10 w 13"/>
                  <a:gd name="T21" fmla="*/ 50 h 152"/>
                  <a:gd name="T22" fmla="*/ 0 w 13"/>
                  <a:gd name="T23" fmla="*/ 50 h 152"/>
                  <a:gd name="T24" fmla="*/ 0 w 13"/>
                  <a:gd name="T25" fmla="*/ 66 h 152"/>
                  <a:gd name="T26" fmla="*/ 10 w 13"/>
                  <a:gd name="T27" fmla="*/ 66 h 152"/>
                  <a:gd name="T28" fmla="*/ 10 w 13"/>
                  <a:gd name="T29" fmla="*/ 50 h 152"/>
                  <a:gd name="T30" fmla="*/ 10 w 13"/>
                  <a:gd name="T31" fmla="*/ 0 h 152"/>
                  <a:gd name="T32" fmla="*/ 0 w 13"/>
                  <a:gd name="T33" fmla="*/ 0 h 152"/>
                  <a:gd name="T34" fmla="*/ 0 w 13"/>
                  <a:gd name="T35" fmla="*/ 7 h 152"/>
                  <a:gd name="T36" fmla="*/ 0 w 13"/>
                  <a:gd name="T37" fmla="*/ 32 h 152"/>
                  <a:gd name="T38" fmla="*/ 10 w 13"/>
                  <a:gd name="T39" fmla="*/ 32 h 152"/>
                  <a:gd name="T40" fmla="*/ 10 w 13"/>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52">
                    <a:moveTo>
                      <a:pt x="10" y="119"/>
                    </a:moveTo>
                    <a:lnTo>
                      <a:pt x="0" y="119"/>
                    </a:lnTo>
                    <a:lnTo>
                      <a:pt x="0" y="144"/>
                    </a:lnTo>
                    <a:lnTo>
                      <a:pt x="0" y="152"/>
                    </a:lnTo>
                    <a:lnTo>
                      <a:pt x="13" y="152"/>
                    </a:lnTo>
                    <a:lnTo>
                      <a:pt x="10" y="152"/>
                    </a:lnTo>
                    <a:lnTo>
                      <a:pt x="0" y="152"/>
                    </a:lnTo>
                    <a:lnTo>
                      <a:pt x="0" y="139"/>
                    </a:lnTo>
                    <a:lnTo>
                      <a:pt x="10" y="139"/>
                    </a:lnTo>
                    <a:lnTo>
                      <a:pt x="10" y="119"/>
                    </a:lnTo>
                    <a:close/>
                    <a:moveTo>
                      <a:pt x="10" y="50"/>
                    </a:moveTo>
                    <a:lnTo>
                      <a:pt x="0" y="50"/>
                    </a:lnTo>
                    <a:lnTo>
                      <a:pt x="0" y="66"/>
                    </a:lnTo>
                    <a:lnTo>
                      <a:pt x="10" y="66"/>
                    </a:lnTo>
                    <a:lnTo>
                      <a:pt x="10" y="50"/>
                    </a:lnTo>
                    <a:close/>
                    <a:moveTo>
                      <a:pt x="10" y="0"/>
                    </a:moveTo>
                    <a:lnTo>
                      <a:pt x="0" y="0"/>
                    </a:lnTo>
                    <a:lnTo>
                      <a:pt x="0" y="7"/>
                    </a:lnTo>
                    <a:lnTo>
                      <a:pt x="0" y="32"/>
                    </a:lnTo>
                    <a:lnTo>
                      <a:pt x="10" y="32"/>
                    </a:lnTo>
                    <a:lnTo>
                      <a:pt x="10" y="0"/>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8" name="ís1iḍè"/>
              <p:cNvSpPr/>
              <p:nvPr/>
            </p:nvSpPr>
            <p:spPr bwMode="auto">
              <a:xfrm>
                <a:off x="5053" y="949"/>
                <a:ext cx="15" cy="152"/>
              </a:xfrm>
              <a:custGeom>
                <a:avLst/>
                <a:gdLst>
                  <a:gd name="T0" fmla="*/ 10 w 15"/>
                  <a:gd name="T1" fmla="*/ 119 h 152"/>
                  <a:gd name="T2" fmla="*/ 0 w 15"/>
                  <a:gd name="T3" fmla="*/ 119 h 152"/>
                  <a:gd name="T4" fmla="*/ 0 w 15"/>
                  <a:gd name="T5" fmla="*/ 144 h 152"/>
                  <a:gd name="T6" fmla="*/ 0 w 15"/>
                  <a:gd name="T7" fmla="*/ 152 h 152"/>
                  <a:gd name="T8" fmla="*/ 15 w 15"/>
                  <a:gd name="T9" fmla="*/ 152 h 152"/>
                  <a:gd name="T10" fmla="*/ 10 w 15"/>
                  <a:gd name="T11" fmla="*/ 152 h 152"/>
                  <a:gd name="T12" fmla="*/ 0 w 15"/>
                  <a:gd name="T13" fmla="*/ 152 h 152"/>
                  <a:gd name="T14" fmla="*/ 0 w 15"/>
                  <a:gd name="T15" fmla="*/ 136 h 152"/>
                  <a:gd name="T16" fmla="*/ 10 w 15"/>
                  <a:gd name="T17" fmla="*/ 136 h 152"/>
                  <a:gd name="T18" fmla="*/ 10 w 15"/>
                  <a:gd name="T19" fmla="*/ 119 h 152"/>
                  <a:gd name="T20" fmla="*/ 10 w 15"/>
                  <a:gd name="T21" fmla="*/ 50 h 152"/>
                  <a:gd name="T22" fmla="*/ 0 w 15"/>
                  <a:gd name="T23" fmla="*/ 50 h 152"/>
                  <a:gd name="T24" fmla="*/ 0 w 15"/>
                  <a:gd name="T25" fmla="*/ 66 h 152"/>
                  <a:gd name="T26" fmla="*/ 10 w 15"/>
                  <a:gd name="T27" fmla="*/ 66 h 152"/>
                  <a:gd name="T28" fmla="*/ 10 w 15"/>
                  <a:gd name="T29" fmla="*/ 50 h 152"/>
                  <a:gd name="T30" fmla="*/ 10 w 15"/>
                  <a:gd name="T31" fmla="*/ 0 h 152"/>
                  <a:gd name="T32" fmla="*/ 0 w 15"/>
                  <a:gd name="T33" fmla="*/ 0 h 152"/>
                  <a:gd name="T34" fmla="*/ 0 w 15"/>
                  <a:gd name="T35" fmla="*/ 7 h 152"/>
                  <a:gd name="T36" fmla="*/ 0 w 15"/>
                  <a:gd name="T37" fmla="*/ 32 h 152"/>
                  <a:gd name="T38" fmla="*/ 10 w 15"/>
                  <a:gd name="T39" fmla="*/ 32 h 152"/>
                  <a:gd name="T40" fmla="*/ 10 w 15"/>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52">
                    <a:moveTo>
                      <a:pt x="10" y="119"/>
                    </a:moveTo>
                    <a:lnTo>
                      <a:pt x="0" y="119"/>
                    </a:lnTo>
                    <a:lnTo>
                      <a:pt x="0" y="144"/>
                    </a:lnTo>
                    <a:lnTo>
                      <a:pt x="0" y="152"/>
                    </a:lnTo>
                    <a:lnTo>
                      <a:pt x="15" y="152"/>
                    </a:lnTo>
                    <a:lnTo>
                      <a:pt x="10" y="152"/>
                    </a:lnTo>
                    <a:lnTo>
                      <a:pt x="0" y="152"/>
                    </a:lnTo>
                    <a:lnTo>
                      <a:pt x="0" y="136"/>
                    </a:lnTo>
                    <a:lnTo>
                      <a:pt x="10" y="136"/>
                    </a:lnTo>
                    <a:lnTo>
                      <a:pt x="10" y="119"/>
                    </a:lnTo>
                    <a:close/>
                    <a:moveTo>
                      <a:pt x="10" y="50"/>
                    </a:moveTo>
                    <a:lnTo>
                      <a:pt x="0" y="50"/>
                    </a:lnTo>
                    <a:lnTo>
                      <a:pt x="0" y="66"/>
                    </a:lnTo>
                    <a:lnTo>
                      <a:pt x="10" y="66"/>
                    </a:lnTo>
                    <a:lnTo>
                      <a:pt x="10" y="50"/>
                    </a:lnTo>
                    <a:close/>
                    <a:moveTo>
                      <a:pt x="10" y="0"/>
                    </a:moveTo>
                    <a:lnTo>
                      <a:pt x="0" y="0"/>
                    </a:lnTo>
                    <a:lnTo>
                      <a:pt x="0" y="7"/>
                    </a:lnTo>
                    <a:lnTo>
                      <a:pt x="0" y="32"/>
                    </a:lnTo>
                    <a:lnTo>
                      <a:pt x="10" y="32"/>
                    </a:lnTo>
                    <a:lnTo>
                      <a:pt x="10" y="0"/>
                    </a:lnTo>
                    <a:close/>
                  </a:path>
                </a:pathLst>
              </a:custGeom>
              <a:solidFill>
                <a:srgbClr val="B7B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9" name="ïš1îḍè"/>
              <p:cNvSpPr/>
              <p:nvPr/>
            </p:nvSpPr>
            <p:spPr bwMode="auto">
              <a:xfrm>
                <a:off x="5017" y="949"/>
                <a:ext cx="14" cy="152"/>
              </a:xfrm>
              <a:custGeom>
                <a:avLst/>
                <a:gdLst>
                  <a:gd name="T0" fmla="*/ 14 w 14"/>
                  <a:gd name="T1" fmla="*/ 119 h 152"/>
                  <a:gd name="T2" fmla="*/ 11 w 14"/>
                  <a:gd name="T3" fmla="*/ 119 h 152"/>
                  <a:gd name="T4" fmla="*/ 11 w 14"/>
                  <a:gd name="T5" fmla="*/ 141 h 152"/>
                  <a:gd name="T6" fmla="*/ 0 w 14"/>
                  <a:gd name="T7" fmla="*/ 141 h 152"/>
                  <a:gd name="T8" fmla="*/ 0 w 14"/>
                  <a:gd name="T9" fmla="*/ 152 h 152"/>
                  <a:gd name="T10" fmla="*/ 11 w 14"/>
                  <a:gd name="T11" fmla="*/ 152 h 152"/>
                  <a:gd name="T12" fmla="*/ 14 w 14"/>
                  <a:gd name="T13" fmla="*/ 152 h 152"/>
                  <a:gd name="T14" fmla="*/ 14 w 14"/>
                  <a:gd name="T15" fmla="*/ 144 h 152"/>
                  <a:gd name="T16" fmla="*/ 14 w 14"/>
                  <a:gd name="T17" fmla="*/ 142 h 152"/>
                  <a:gd name="T18" fmla="*/ 14 w 14"/>
                  <a:gd name="T19" fmla="*/ 119 h 152"/>
                  <a:gd name="T20" fmla="*/ 14 w 14"/>
                  <a:gd name="T21" fmla="*/ 50 h 152"/>
                  <a:gd name="T22" fmla="*/ 11 w 14"/>
                  <a:gd name="T23" fmla="*/ 50 h 152"/>
                  <a:gd name="T24" fmla="*/ 11 w 14"/>
                  <a:gd name="T25" fmla="*/ 66 h 152"/>
                  <a:gd name="T26" fmla="*/ 14 w 14"/>
                  <a:gd name="T27" fmla="*/ 66 h 152"/>
                  <a:gd name="T28" fmla="*/ 14 w 14"/>
                  <a:gd name="T29" fmla="*/ 50 h 152"/>
                  <a:gd name="T30" fmla="*/ 14 w 14"/>
                  <a:gd name="T31" fmla="*/ 0 h 152"/>
                  <a:gd name="T32" fmla="*/ 11 w 14"/>
                  <a:gd name="T33" fmla="*/ 0 h 152"/>
                  <a:gd name="T34" fmla="*/ 11 w 14"/>
                  <a:gd name="T35" fmla="*/ 32 h 152"/>
                  <a:gd name="T36" fmla="*/ 14 w 14"/>
                  <a:gd name="T37" fmla="*/ 32 h 152"/>
                  <a:gd name="T38" fmla="*/ 14 w 14"/>
                  <a:gd name="T39" fmla="*/ 7 h 152"/>
                  <a:gd name="T40" fmla="*/ 14 w 14"/>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52">
                    <a:moveTo>
                      <a:pt x="14" y="119"/>
                    </a:moveTo>
                    <a:lnTo>
                      <a:pt x="11" y="119"/>
                    </a:lnTo>
                    <a:lnTo>
                      <a:pt x="11" y="141"/>
                    </a:lnTo>
                    <a:lnTo>
                      <a:pt x="0" y="141"/>
                    </a:lnTo>
                    <a:lnTo>
                      <a:pt x="0" y="152"/>
                    </a:lnTo>
                    <a:lnTo>
                      <a:pt x="11" y="152"/>
                    </a:lnTo>
                    <a:lnTo>
                      <a:pt x="14" y="152"/>
                    </a:lnTo>
                    <a:lnTo>
                      <a:pt x="14" y="144"/>
                    </a:lnTo>
                    <a:lnTo>
                      <a:pt x="14" y="142"/>
                    </a:lnTo>
                    <a:lnTo>
                      <a:pt x="14" y="119"/>
                    </a:lnTo>
                    <a:close/>
                    <a:moveTo>
                      <a:pt x="14" y="50"/>
                    </a:moveTo>
                    <a:lnTo>
                      <a:pt x="11" y="50"/>
                    </a:lnTo>
                    <a:lnTo>
                      <a:pt x="11" y="66"/>
                    </a:lnTo>
                    <a:lnTo>
                      <a:pt x="14" y="66"/>
                    </a:lnTo>
                    <a:lnTo>
                      <a:pt x="14" y="50"/>
                    </a:lnTo>
                    <a:close/>
                    <a:moveTo>
                      <a:pt x="14" y="0"/>
                    </a:moveTo>
                    <a:lnTo>
                      <a:pt x="11" y="0"/>
                    </a:lnTo>
                    <a:lnTo>
                      <a:pt x="11" y="32"/>
                    </a:lnTo>
                    <a:lnTo>
                      <a:pt x="14" y="32"/>
                    </a:lnTo>
                    <a:lnTo>
                      <a:pt x="14" y="7"/>
                    </a:lnTo>
                    <a:lnTo>
                      <a:pt x="14" y="0"/>
                    </a:lnTo>
                    <a:close/>
                  </a:path>
                </a:pathLst>
              </a:custGeom>
              <a:solidFill>
                <a:srgbClr val="898A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0" name="ïṧliḋé"/>
              <p:cNvSpPr/>
              <p:nvPr/>
            </p:nvSpPr>
            <p:spPr bwMode="auto">
              <a:xfrm>
                <a:off x="5036" y="949"/>
                <a:ext cx="13" cy="152"/>
              </a:xfrm>
              <a:custGeom>
                <a:avLst/>
                <a:gdLst>
                  <a:gd name="T0" fmla="*/ 13 w 13"/>
                  <a:gd name="T1" fmla="*/ 119 h 152"/>
                  <a:gd name="T2" fmla="*/ 10 w 13"/>
                  <a:gd name="T3" fmla="*/ 119 h 152"/>
                  <a:gd name="T4" fmla="*/ 10 w 13"/>
                  <a:gd name="T5" fmla="*/ 139 h 152"/>
                  <a:gd name="T6" fmla="*/ 0 w 13"/>
                  <a:gd name="T7" fmla="*/ 139 h 152"/>
                  <a:gd name="T8" fmla="*/ 0 w 13"/>
                  <a:gd name="T9" fmla="*/ 152 h 152"/>
                  <a:gd name="T10" fmla="*/ 10 w 13"/>
                  <a:gd name="T11" fmla="*/ 152 h 152"/>
                  <a:gd name="T12" fmla="*/ 13 w 13"/>
                  <a:gd name="T13" fmla="*/ 152 h 152"/>
                  <a:gd name="T14" fmla="*/ 13 w 13"/>
                  <a:gd name="T15" fmla="*/ 144 h 152"/>
                  <a:gd name="T16" fmla="*/ 13 w 13"/>
                  <a:gd name="T17" fmla="*/ 142 h 152"/>
                  <a:gd name="T18" fmla="*/ 13 w 13"/>
                  <a:gd name="T19" fmla="*/ 119 h 152"/>
                  <a:gd name="T20" fmla="*/ 13 w 13"/>
                  <a:gd name="T21" fmla="*/ 50 h 152"/>
                  <a:gd name="T22" fmla="*/ 10 w 13"/>
                  <a:gd name="T23" fmla="*/ 50 h 152"/>
                  <a:gd name="T24" fmla="*/ 10 w 13"/>
                  <a:gd name="T25" fmla="*/ 66 h 152"/>
                  <a:gd name="T26" fmla="*/ 13 w 13"/>
                  <a:gd name="T27" fmla="*/ 66 h 152"/>
                  <a:gd name="T28" fmla="*/ 13 w 13"/>
                  <a:gd name="T29" fmla="*/ 50 h 152"/>
                  <a:gd name="T30" fmla="*/ 13 w 13"/>
                  <a:gd name="T31" fmla="*/ 0 h 152"/>
                  <a:gd name="T32" fmla="*/ 10 w 13"/>
                  <a:gd name="T33" fmla="*/ 0 h 152"/>
                  <a:gd name="T34" fmla="*/ 10 w 13"/>
                  <a:gd name="T35" fmla="*/ 32 h 152"/>
                  <a:gd name="T36" fmla="*/ 13 w 13"/>
                  <a:gd name="T37" fmla="*/ 32 h 152"/>
                  <a:gd name="T38" fmla="*/ 13 w 13"/>
                  <a:gd name="T39" fmla="*/ 7 h 152"/>
                  <a:gd name="T40" fmla="*/ 13 w 13"/>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152">
                    <a:moveTo>
                      <a:pt x="13" y="119"/>
                    </a:moveTo>
                    <a:lnTo>
                      <a:pt x="10" y="119"/>
                    </a:lnTo>
                    <a:lnTo>
                      <a:pt x="10" y="139"/>
                    </a:lnTo>
                    <a:lnTo>
                      <a:pt x="0" y="139"/>
                    </a:lnTo>
                    <a:lnTo>
                      <a:pt x="0" y="152"/>
                    </a:lnTo>
                    <a:lnTo>
                      <a:pt x="10" y="152"/>
                    </a:lnTo>
                    <a:lnTo>
                      <a:pt x="13" y="152"/>
                    </a:lnTo>
                    <a:lnTo>
                      <a:pt x="13" y="144"/>
                    </a:lnTo>
                    <a:lnTo>
                      <a:pt x="13" y="142"/>
                    </a:lnTo>
                    <a:lnTo>
                      <a:pt x="13" y="119"/>
                    </a:lnTo>
                    <a:close/>
                    <a:moveTo>
                      <a:pt x="13" y="50"/>
                    </a:moveTo>
                    <a:lnTo>
                      <a:pt x="10" y="50"/>
                    </a:lnTo>
                    <a:lnTo>
                      <a:pt x="10" y="66"/>
                    </a:lnTo>
                    <a:lnTo>
                      <a:pt x="13" y="66"/>
                    </a:lnTo>
                    <a:lnTo>
                      <a:pt x="13" y="50"/>
                    </a:lnTo>
                    <a:close/>
                    <a:moveTo>
                      <a:pt x="13" y="0"/>
                    </a:moveTo>
                    <a:lnTo>
                      <a:pt x="10" y="0"/>
                    </a:lnTo>
                    <a:lnTo>
                      <a:pt x="10" y="32"/>
                    </a:lnTo>
                    <a:lnTo>
                      <a:pt x="13" y="32"/>
                    </a:lnTo>
                    <a:lnTo>
                      <a:pt x="13" y="7"/>
                    </a:lnTo>
                    <a:lnTo>
                      <a:pt x="13" y="0"/>
                    </a:lnTo>
                    <a:close/>
                  </a:path>
                </a:pathLst>
              </a:custGeom>
              <a:solidFill>
                <a:srgbClr val="898A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1" name="íŝlíḋê"/>
              <p:cNvSpPr/>
              <p:nvPr/>
            </p:nvSpPr>
            <p:spPr bwMode="auto">
              <a:xfrm>
                <a:off x="5053" y="949"/>
                <a:ext cx="15" cy="152"/>
              </a:xfrm>
              <a:custGeom>
                <a:avLst/>
                <a:gdLst>
                  <a:gd name="T0" fmla="*/ 15 w 15"/>
                  <a:gd name="T1" fmla="*/ 99 h 152"/>
                  <a:gd name="T2" fmla="*/ 15 w 15"/>
                  <a:gd name="T3" fmla="*/ 99 h 152"/>
                  <a:gd name="T4" fmla="*/ 15 w 15"/>
                  <a:gd name="T5" fmla="*/ 119 h 152"/>
                  <a:gd name="T6" fmla="*/ 10 w 15"/>
                  <a:gd name="T7" fmla="*/ 119 h 152"/>
                  <a:gd name="T8" fmla="*/ 10 w 15"/>
                  <a:gd name="T9" fmla="*/ 136 h 152"/>
                  <a:gd name="T10" fmla="*/ 0 w 15"/>
                  <a:gd name="T11" fmla="*/ 136 h 152"/>
                  <a:gd name="T12" fmla="*/ 0 w 15"/>
                  <a:gd name="T13" fmla="*/ 152 h 152"/>
                  <a:gd name="T14" fmla="*/ 10 w 15"/>
                  <a:gd name="T15" fmla="*/ 152 h 152"/>
                  <a:gd name="T16" fmla="*/ 15 w 15"/>
                  <a:gd name="T17" fmla="*/ 152 h 152"/>
                  <a:gd name="T18" fmla="*/ 15 w 15"/>
                  <a:gd name="T19" fmla="*/ 142 h 152"/>
                  <a:gd name="T20" fmla="*/ 15 w 15"/>
                  <a:gd name="T21" fmla="*/ 99 h 152"/>
                  <a:gd name="T22" fmla="*/ 15 w 15"/>
                  <a:gd name="T23" fmla="*/ 42 h 152"/>
                  <a:gd name="T24" fmla="*/ 15 w 15"/>
                  <a:gd name="T25" fmla="*/ 42 h 152"/>
                  <a:gd name="T26" fmla="*/ 15 w 15"/>
                  <a:gd name="T27" fmla="*/ 50 h 152"/>
                  <a:gd name="T28" fmla="*/ 10 w 15"/>
                  <a:gd name="T29" fmla="*/ 50 h 152"/>
                  <a:gd name="T30" fmla="*/ 10 w 15"/>
                  <a:gd name="T31" fmla="*/ 66 h 152"/>
                  <a:gd name="T32" fmla="*/ 15 w 15"/>
                  <a:gd name="T33" fmla="*/ 66 h 152"/>
                  <a:gd name="T34" fmla="*/ 15 w 15"/>
                  <a:gd name="T35" fmla="*/ 42 h 152"/>
                  <a:gd name="T36" fmla="*/ 15 w 15"/>
                  <a:gd name="T37" fmla="*/ 0 h 152"/>
                  <a:gd name="T38" fmla="*/ 10 w 15"/>
                  <a:gd name="T39" fmla="*/ 0 h 152"/>
                  <a:gd name="T40" fmla="*/ 10 w 15"/>
                  <a:gd name="T41" fmla="*/ 32 h 152"/>
                  <a:gd name="T42" fmla="*/ 15 w 15"/>
                  <a:gd name="T43" fmla="*/ 32 h 152"/>
                  <a:gd name="T44" fmla="*/ 15 w 15"/>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152">
                    <a:moveTo>
                      <a:pt x="15" y="99"/>
                    </a:moveTo>
                    <a:lnTo>
                      <a:pt x="15" y="99"/>
                    </a:lnTo>
                    <a:lnTo>
                      <a:pt x="15" y="119"/>
                    </a:lnTo>
                    <a:lnTo>
                      <a:pt x="10" y="119"/>
                    </a:lnTo>
                    <a:lnTo>
                      <a:pt x="10" y="136"/>
                    </a:lnTo>
                    <a:lnTo>
                      <a:pt x="0" y="136"/>
                    </a:lnTo>
                    <a:lnTo>
                      <a:pt x="0" y="152"/>
                    </a:lnTo>
                    <a:lnTo>
                      <a:pt x="10" y="152"/>
                    </a:lnTo>
                    <a:lnTo>
                      <a:pt x="15" y="152"/>
                    </a:lnTo>
                    <a:lnTo>
                      <a:pt x="15" y="142"/>
                    </a:lnTo>
                    <a:lnTo>
                      <a:pt x="15" y="99"/>
                    </a:lnTo>
                    <a:close/>
                    <a:moveTo>
                      <a:pt x="15" y="42"/>
                    </a:moveTo>
                    <a:lnTo>
                      <a:pt x="15" y="42"/>
                    </a:lnTo>
                    <a:lnTo>
                      <a:pt x="15" y="50"/>
                    </a:lnTo>
                    <a:lnTo>
                      <a:pt x="10" y="50"/>
                    </a:lnTo>
                    <a:lnTo>
                      <a:pt x="10" y="66"/>
                    </a:lnTo>
                    <a:lnTo>
                      <a:pt x="15" y="66"/>
                    </a:lnTo>
                    <a:lnTo>
                      <a:pt x="15" y="42"/>
                    </a:lnTo>
                    <a:close/>
                    <a:moveTo>
                      <a:pt x="15" y="0"/>
                    </a:moveTo>
                    <a:lnTo>
                      <a:pt x="10" y="0"/>
                    </a:lnTo>
                    <a:lnTo>
                      <a:pt x="10" y="32"/>
                    </a:lnTo>
                    <a:lnTo>
                      <a:pt x="15" y="32"/>
                    </a:lnTo>
                    <a:lnTo>
                      <a:pt x="15" y="0"/>
                    </a:lnTo>
                    <a:close/>
                  </a:path>
                </a:pathLst>
              </a:custGeom>
              <a:solidFill>
                <a:srgbClr val="898A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2" name="ïṧḻîḍê"/>
              <p:cNvSpPr/>
              <p:nvPr/>
            </p:nvSpPr>
            <p:spPr bwMode="auto">
              <a:xfrm>
                <a:off x="5031" y="991"/>
                <a:ext cx="22" cy="8"/>
              </a:xfrm>
              <a:custGeom>
                <a:avLst/>
                <a:gdLst>
                  <a:gd name="T0" fmla="*/ 5 w 22"/>
                  <a:gd name="T1" fmla="*/ 0 h 8"/>
                  <a:gd name="T2" fmla="*/ 0 w 22"/>
                  <a:gd name="T3" fmla="*/ 0 h 8"/>
                  <a:gd name="T4" fmla="*/ 0 w 22"/>
                  <a:gd name="T5" fmla="*/ 8 h 8"/>
                  <a:gd name="T6" fmla="*/ 5 w 22"/>
                  <a:gd name="T7" fmla="*/ 8 h 8"/>
                  <a:gd name="T8" fmla="*/ 5 w 22"/>
                  <a:gd name="T9" fmla="*/ 0 h 8"/>
                  <a:gd name="T10" fmla="*/ 22 w 22"/>
                  <a:gd name="T11" fmla="*/ 0 h 8"/>
                  <a:gd name="T12" fmla="*/ 18 w 22"/>
                  <a:gd name="T13" fmla="*/ 0 h 8"/>
                  <a:gd name="T14" fmla="*/ 18 w 22"/>
                  <a:gd name="T15" fmla="*/ 8 h 8"/>
                  <a:gd name="T16" fmla="*/ 22 w 22"/>
                  <a:gd name="T17" fmla="*/ 8 h 8"/>
                  <a:gd name="T18" fmla="*/ 22 w 22"/>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8">
                    <a:moveTo>
                      <a:pt x="5" y="0"/>
                    </a:moveTo>
                    <a:lnTo>
                      <a:pt x="0" y="0"/>
                    </a:lnTo>
                    <a:lnTo>
                      <a:pt x="0" y="8"/>
                    </a:lnTo>
                    <a:lnTo>
                      <a:pt x="5" y="8"/>
                    </a:lnTo>
                    <a:lnTo>
                      <a:pt x="5" y="0"/>
                    </a:lnTo>
                    <a:close/>
                    <a:moveTo>
                      <a:pt x="22" y="0"/>
                    </a:moveTo>
                    <a:lnTo>
                      <a:pt x="18" y="0"/>
                    </a:lnTo>
                    <a:lnTo>
                      <a:pt x="18" y="8"/>
                    </a:lnTo>
                    <a:lnTo>
                      <a:pt x="22" y="8"/>
                    </a:lnTo>
                    <a:lnTo>
                      <a:pt x="22" y="0"/>
                    </a:lnTo>
                    <a:close/>
                  </a:path>
                </a:pathLst>
              </a:custGeom>
              <a:solidFill>
                <a:srgbClr val="7678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3" name="ïšľíḋe"/>
              <p:cNvSpPr/>
              <p:nvPr/>
            </p:nvSpPr>
            <p:spPr bwMode="auto">
              <a:xfrm>
                <a:off x="5028" y="991"/>
                <a:ext cx="3" cy="8"/>
              </a:xfrm>
              <a:prstGeom prst="rect">
                <a:avLst/>
              </a:prstGeom>
              <a:solidFill>
                <a:srgbClr val="868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4" name="ïśľïḋè"/>
              <p:cNvSpPr/>
              <p:nvPr/>
            </p:nvSpPr>
            <p:spPr bwMode="auto">
              <a:xfrm>
                <a:off x="5046" y="991"/>
                <a:ext cx="3" cy="8"/>
              </a:xfrm>
              <a:prstGeom prst="rect">
                <a:avLst/>
              </a:prstGeom>
              <a:solidFill>
                <a:srgbClr val="868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5" name="iśļíḓe"/>
              <p:cNvSpPr/>
              <p:nvPr/>
            </p:nvSpPr>
            <p:spPr bwMode="auto">
              <a:xfrm>
                <a:off x="5063" y="991"/>
                <a:ext cx="5" cy="8"/>
              </a:xfrm>
              <a:prstGeom prst="rect">
                <a:avLst/>
              </a:prstGeom>
              <a:solidFill>
                <a:srgbClr val="86888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6" name="îṩ1ïdè"/>
              <p:cNvSpPr/>
              <p:nvPr/>
            </p:nvSpPr>
            <p:spPr bwMode="auto">
              <a:xfrm>
                <a:off x="5031" y="1048"/>
                <a:ext cx="22" cy="20"/>
              </a:xfrm>
              <a:custGeom>
                <a:avLst/>
                <a:gdLst>
                  <a:gd name="T0" fmla="*/ 5 w 22"/>
                  <a:gd name="T1" fmla="*/ 0 h 20"/>
                  <a:gd name="T2" fmla="*/ 0 w 22"/>
                  <a:gd name="T3" fmla="*/ 0 h 20"/>
                  <a:gd name="T4" fmla="*/ 0 w 22"/>
                  <a:gd name="T5" fmla="*/ 20 h 20"/>
                  <a:gd name="T6" fmla="*/ 5 w 22"/>
                  <a:gd name="T7" fmla="*/ 20 h 20"/>
                  <a:gd name="T8" fmla="*/ 5 w 22"/>
                  <a:gd name="T9" fmla="*/ 0 h 20"/>
                  <a:gd name="T10" fmla="*/ 22 w 22"/>
                  <a:gd name="T11" fmla="*/ 0 h 20"/>
                  <a:gd name="T12" fmla="*/ 18 w 22"/>
                  <a:gd name="T13" fmla="*/ 0 h 20"/>
                  <a:gd name="T14" fmla="*/ 18 w 22"/>
                  <a:gd name="T15" fmla="*/ 20 h 20"/>
                  <a:gd name="T16" fmla="*/ 22 w 22"/>
                  <a:gd name="T17" fmla="*/ 20 h 20"/>
                  <a:gd name="T18" fmla="*/ 22 w 22"/>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0">
                    <a:moveTo>
                      <a:pt x="5" y="0"/>
                    </a:moveTo>
                    <a:lnTo>
                      <a:pt x="0" y="0"/>
                    </a:lnTo>
                    <a:lnTo>
                      <a:pt x="0" y="20"/>
                    </a:lnTo>
                    <a:lnTo>
                      <a:pt x="5" y="20"/>
                    </a:lnTo>
                    <a:lnTo>
                      <a:pt x="5" y="0"/>
                    </a:lnTo>
                    <a:close/>
                    <a:moveTo>
                      <a:pt x="22" y="0"/>
                    </a:moveTo>
                    <a:lnTo>
                      <a:pt x="18" y="0"/>
                    </a:lnTo>
                    <a:lnTo>
                      <a:pt x="18" y="20"/>
                    </a:lnTo>
                    <a:lnTo>
                      <a:pt x="22" y="20"/>
                    </a:lnTo>
                    <a:lnTo>
                      <a:pt x="22" y="0"/>
                    </a:lnTo>
                    <a:close/>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7" name="îšḻíḋé"/>
              <p:cNvSpPr/>
              <p:nvPr/>
            </p:nvSpPr>
            <p:spPr bwMode="auto">
              <a:xfrm>
                <a:off x="5028" y="1048"/>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898A8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8" name="îsľiḓè"/>
              <p:cNvSpPr/>
              <p:nvPr/>
            </p:nvSpPr>
            <p:spPr bwMode="auto">
              <a:xfrm>
                <a:off x="4920" y="981"/>
                <a:ext cx="171" cy="34"/>
              </a:xfrm>
              <a:custGeom>
                <a:avLst/>
                <a:gdLst>
                  <a:gd name="T0" fmla="*/ 171 w 171"/>
                  <a:gd name="T1" fmla="*/ 0 h 34"/>
                  <a:gd name="T2" fmla="*/ 142 w 171"/>
                  <a:gd name="T3" fmla="*/ 0 h 34"/>
                  <a:gd name="T4" fmla="*/ 138 w 171"/>
                  <a:gd name="T5" fmla="*/ 0 h 34"/>
                  <a:gd name="T6" fmla="*/ 128 w 171"/>
                  <a:gd name="T7" fmla="*/ 0 h 34"/>
                  <a:gd name="T8" fmla="*/ 123 w 171"/>
                  <a:gd name="T9" fmla="*/ 0 h 34"/>
                  <a:gd name="T10" fmla="*/ 120 w 171"/>
                  <a:gd name="T11" fmla="*/ 0 h 34"/>
                  <a:gd name="T12" fmla="*/ 109 w 171"/>
                  <a:gd name="T13" fmla="*/ 0 h 34"/>
                  <a:gd name="T14" fmla="*/ 106 w 171"/>
                  <a:gd name="T15" fmla="*/ 0 h 34"/>
                  <a:gd name="T16" fmla="*/ 101 w 171"/>
                  <a:gd name="T17" fmla="*/ 0 h 34"/>
                  <a:gd name="T18" fmla="*/ 91 w 171"/>
                  <a:gd name="T19" fmla="*/ 0 h 34"/>
                  <a:gd name="T20" fmla="*/ 73 w 171"/>
                  <a:gd name="T21" fmla="*/ 0 h 34"/>
                  <a:gd name="T22" fmla="*/ 69 w 171"/>
                  <a:gd name="T23" fmla="*/ 0 h 34"/>
                  <a:gd name="T24" fmla="*/ 0 w 171"/>
                  <a:gd name="T25" fmla="*/ 0 h 34"/>
                  <a:gd name="T26" fmla="*/ 0 w 171"/>
                  <a:gd name="T27" fmla="*/ 34 h 34"/>
                  <a:gd name="T28" fmla="*/ 8 w 171"/>
                  <a:gd name="T29" fmla="*/ 34 h 34"/>
                  <a:gd name="T30" fmla="*/ 8 w 171"/>
                  <a:gd name="T31" fmla="*/ 10 h 34"/>
                  <a:gd name="T32" fmla="*/ 74 w 171"/>
                  <a:gd name="T33" fmla="*/ 10 h 34"/>
                  <a:gd name="T34" fmla="*/ 78 w 171"/>
                  <a:gd name="T35" fmla="*/ 10 h 34"/>
                  <a:gd name="T36" fmla="*/ 91 w 171"/>
                  <a:gd name="T37" fmla="*/ 10 h 34"/>
                  <a:gd name="T38" fmla="*/ 91 w 171"/>
                  <a:gd name="T39" fmla="*/ 10 h 34"/>
                  <a:gd name="T40" fmla="*/ 101 w 171"/>
                  <a:gd name="T41" fmla="*/ 10 h 34"/>
                  <a:gd name="T42" fmla="*/ 106 w 171"/>
                  <a:gd name="T43" fmla="*/ 10 h 34"/>
                  <a:gd name="T44" fmla="*/ 109 w 171"/>
                  <a:gd name="T45" fmla="*/ 10 h 34"/>
                  <a:gd name="T46" fmla="*/ 120 w 171"/>
                  <a:gd name="T47" fmla="*/ 10 h 34"/>
                  <a:gd name="T48" fmla="*/ 123 w 171"/>
                  <a:gd name="T49" fmla="*/ 10 h 34"/>
                  <a:gd name="T50" fmla="*/ 128 w 171"/>
                  <a:gd name="T51" fmla="*/ 10 h 34"/>
                  <a:gd name="T52" fmla="*/ 138 w 171"/>
                  <a:gd name="T53" fmla="*/ 10 h 34"/>
                  <a:gd name="T54" fmla="*/ 141 w 171"/>
                  <a:gd name="T55" fmla="*/ 10 h 34"/>
                  <a:gd name="T56" fmla="*/ 142 w 171"/>
                  <a:gd name="T57" fmla="*/ 10 h 34"/>
                  <a:gd name="T58" fmla="*/ 163 w 171"/>
                  <a:gd name="T59" fmla="*/ 10 h 34"/>
                  <a:gd name="T60" fmla="*/ 163 w 171"/>
                  <a:gd name="T61" fmla="*/ 34 h 34"/>
                  <a:gd name="T62" fmla="*/ 171 w 171"/>
                  <a:gd name="T63" fmla="*/ 34 h 34"/>
                  <a:gd name="T64" fmla="*/ 170 w 171"/>
                  <a:gd name="T65" fmla="*/ 0 h 34"/>
                  <a:gd name="T66" fmla="*/ 171 w 171"/>
                  <a:gd name="T6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1" h="34">
                    <a:moveTo>
                      <a:pt x="171" y="0"/>
                    </a:moveTo>
                    <a:lnTo>
                      <a:pt x="142" y="0"/>
                    </a:lnTo>
                    <a:lnTo>
                      <a:pt x="138" y="0"/>
                    </a:lnTo>
                    <a:lnTo>
                      <a:pt x="128" y="0"/>
                    </a:lnTo>
                    <a:lnTo>
                      <a:pt x="123" y="0"/>
                    </a:lnTo>
                    <a:lnTo>
                      <a:pt x="120" y="0"/>
                    </a:lnTo>
                    <a:lnTo>
                      <a:pt x="109" y="0"/>
                    </a:lnTo>
                    <a:lnTo>
                      <a:pt x="106" y="0"/>
                    </a:lnTo>
                    <a:lnTo>
                      <a:pt x="101" y="0"/>
                    </a:lnTo>
                    <a:lnTo>
                      <a:pt x="91" y="0"/>
                    </a:lnTo>
                    <a:lnTo>
                      <a:pt x="73" y="0"/>
                    </a:lnTo>
                    <a:lnTo>
                      <a:pt x="69" y="0"/>
                    </a:lnTo>
                    <a:lnTo>
                      <a:pt x="0" y="0"/>
                    </a:lnTo>
                    <a:lnTo>
                      <a:pt x="0" y="34"/>
                    </a:lnTo>
                    <a:lnTo>
                      <a:pt x="8" y="34"/>
                    </a:lnTo>
                    <a:lnTo>
                      <a:pt x="8" y="10"/>
                    </a:lnTo>
                    <a:lnTo>
                      <a:pt x="74" y="10"/>
                    </a:lnTo>
                    <a:lnTo>
                      <a:pt x="78" y="10"/>
                    </a:lnTo>
                    <a:lnTo>
                      <a:pt x="91" y="10"/>
                    </a:lnTo>
                    <a:lnTo>
                      <a:pt x="91" y="10"/>
                    </a:lnTo>
                    <a:lnTo>
                      <a:pt x="101" y="10"/>
                    </a:lnTo>
                    <a:lnTo>
                      <a:pt x="106" y="10"/>
                    </a:lnTo>
                    <a:lnTo>
                      <a:pt x="109" y="10"/>
                    </a:lnTo>
                    <a:lnTo>
                      <a:pt x="120" y="10"/>
                    </a:lnTo>
                    <a:lnTo>
                      <a:pt x="123" y="10"/>
                    </a:lnTo>
                    <a:lnTo>
                      <a:pt x="128" y="10"/>
                    </a:lnTo>
                    <a:lnTo>
                      <a:pt x="138" y="10"/>
                    </a:lnTo>
                    <a:lnTo>
                      <a:pt x="141" y="10"/>
                    </a:lnTo>
                    <a:lnTo>
                      <a:pt x="142" y="10"/>
                    </a:lnTo>
                    <a:lnTo>
                      <a:pt x="163" y="10"/>
                    </a:lnTo>
                    <a:lnTo>
                      <a:pt x="163" y="34"/>
                    </a:lnTo>
                    <a:lnTo>
                      <a:pt x="171" y="34"/>
                    </a:lnTo>
                    <a:lnTo>
                      <a:pt x="170" y="0"/>
                    </a:lnTo>
                    <a:lnTo>
                      <a:pt x="171" y="0"/>
                    </a:lnTo>
                    <a:close/>
                  </a:path>
                </a:pathLst>
              </a:custGeom>
              <a:solidFill>
                <a:srgbClr val="DA50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9" name="ïṣļiḋe"/>
              <p:cNvSpPr/>
              <p:nvPr/>
            </p:nvSpPr>
            <p:spPr bwMode="auto">
              <a:xfrm>
                <a:off x="5046" y="1048"/>
                <a:ext cx="3" cy="20"/>
              </a:xfrm>
              <a:prstGeom prst="rect">
                <a:avLst/>
              </a:prstGeom>
              <a:solidFill>
                <a:srgbClr val="898A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60" name="íṩľïḋê"/>
              <p:cNvSpPr/>
              <p:nvPr/>
            </p:nvSpPr>
            <p:spPr bwMode="auto">
              <a:xfrm>
                <a:off x="5063" y="1048"/>
                <a:ext cx="5" cy="20"/>
              </a:xfrm>
              <a:prstGeom prst="rect">
                <a:avLst/>
              </a:prstGeom>
              <a:solidFill>
                <a:srgbClr val="898A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61" name="iṩ1ïdê"/>
              <p:cNvSpPr/>
              <p:nvPr/>
            </p:nvSpPr>
            <p:spPr bwMode="auto">
              <a:xfrm>
                <a:off x="4927" y="981"/>
                <a:ext cx="168" cy="39"/>
              </a:xfrm>
              <a:custGeom>
                <a:avLst/>
                <a:gdLst>
                  <a:gd name="T0" fmla="*/ 168 w 168"/>
                  <a:gd name="T1" fmla="*/ 0 h 39"/>
                  <a:gd name="T2" fmla="*/ 141 w 168"/>
                  <a:gd name="T3" fmla="*/ 0 h 39"/>
                  <a:gd name="T4" fmla="*/ 136 w 168"/>
                  <a:gd name="T5" fmla="*/ 0 h 39"/>
                  <a:gd name="T6" fmla="*/ 126 w 168"/>
                  <a:gd name="T7" fmla="*/ 0 h 39"/>
                  <a:gd name="T8" fmla="*/ 122 w 168"/>
                  <a:gd name="T9" fmla="*/ 0 h 39"/>
                  <a:gd name="T10" fmla="*/ 119 w 168"/>
                  <a:gd name="T11" fmla="*/ 0 h 39"/>
                  <a:gd name="T12" fmla="*/ 109 w 168"/>
                  <a:gd name="T13" fmla="*/ 0 h 39"/>
                  <a:gd name="T14" fmla="*/ 104 w 168"/>
                  <a:gd name="T15" fmla="*/ 0 h 39"/>
                  <a:gd name="T16" fmla="*/ 101 w 168"/>
                  <a:gd name="T17" fmla="*/ 0 h 39"/>
                  <a:gd name="T18" fmla="*/ 90 w 168"/>
                  <a:gd name="T19" fmla="*/ 0 h 39"/>
                  <a:gd name="T20" fmla="*/ 72 w 168"/>
                  <a:gd name="T21" fmla="*/ 0 h 39"/>
                  <a:gd name="T22" fmla="*/ 69 w 168"/>
                  <a:gd name="T23" fmla="*/ 0 h 39"/>
                  <a:gd name="T24" fmla="*/ 0 w 168"/>
                  <a:gd name="T25" fmla="*/ 0 h 39"/>
                  <a:gd name="T26" fmla="*/ 0 w 168"/>
                  <a:gd name="T27" fmla="*/ 35 h 39"/>
                  <a:gd name="T28" fmla="*/ 5 w 168"/>
                  <a:gd name="T29" fmla="*/ 35 h 39"/>
                  <a:gd name="T30" fmla="*/ 5 w 168"/>
                  <a:gd name="T31" fmla="*/ 10 h 39"/>
                  <a:gd name="T32" fmla="*/ 73 w 168"/>
                  <a:gd name="T33" fmla="*/ 10 h 39"/>
                  <a:gd name="T34" fmla="*/ 76 w 168"/>
                  <a:gd name="T35" fmla="*/ 10 h 39"/>
                  <a:gd name="T36" fmla="*/ 90 w 168"/>
                  <a:gd name="T37" fmla="*/ 10 h 39"/>
                  <a:gd name="T38" fmla="*/ 90 w 168"/>
                  <a:gd name="T39" fmla="*/ 10 h 39"/>
                  <a:gd name="T40" fmla="*/ 101 w 168"/>
                  <a:gd name="T41" fmla="*/ 10 h 39"/>
                  <a:gd name="T42" fmla="*/ 104 w 168"/>
                  <a:gd name="T43" fmla="*/ 10 h 39"/>
                  <a:gd name="T44" fmla="*/ 109 w 168"/>
                  <a:gd name="T45" fmla="*/ 10 h 39"/>
                  <a:gd name="T46" fmla="*/ 119 w 168"/>
                  <a:gd name="T47" fmla="*/ 10 h 39"/>
                  <a:gd name="T48" fmla="*/ 122 w 168"/>
                  <a:gd name="T49" fmla="*/ 10 h 39"/>
                  <a:gd name="T50" fmla="*/ 126 w 168"/>
                  <a:gd name="T51" fmla="*/ 10 h 39"/>
                  <a:gd name="T52" fmla="*/ 136 w 168"/>
                  <a:gd name="T53" fmla="*/ 10 h 39"/>
                  <a:gd name="T54" fmla="*/ 141 w 168"/>
                  <a:gd name="T55" fmla="*/ 10 h 39"/>
                  <a:gd name="T56" fmla="*/ 141 w 168"/>
                  <a:gd name="T57" fmla="*/ 10 h 39"/>
                  <a:gd name="T58" fmla="*/ 162 w 168"/>
                  <a:gd name="T59" fmla="*/ 10 h 39"/>
                  <a:gd name="T60" fmla="*/ 162 w 168"/>
                  <a:gd name="T61" fmla="*/ 39 h 39"/>
                  <a:gd name="T62" fmla="*/ 168 w 168"/>
                  <a:gd name="T63" fmla="*/ 39 h 39"/>
                  <a:gd name="T64" fmla="*/ 168 w 168"/>
                  <a:gd name="T6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8" h="39">
                    <a:moveTo>
                      <a:pt x="168" y="0"/>
                    </a:moveTo>
                    <a:lnTo>
                      <a:pt x="141" y="0"/>
                    </a:lnTo>
                    <a:lnTo>
                      <a:pt x="136" y="0"/>
                    </a:lnTo>
                    <a:lnTo>
                      <a:pt x="126" y="0"/>
                    </a:lnTo>
                    <a:lnTo>
                      <a:pt x="122" y="0"/>
                    </a:lnTo>
                    <a:lnTo>
                      <a:pt x="119" y="0"/>
                    </a:lnTo>
                    <a:lnTo>
                      <a:pt x="109" y="0"/>
                    </a:lnTo>
                    <a:lnTo>
                      <a:pt x="104" y="0"/>
                    </a:lnTo>
                    <a:lnTo>
                      <a:pt x="101" y="0"/>
                    </a:lnTo>
                    <a:lnTo>
                      <a:pt x="90" y="0"/>
                    </a:lnTo>
                    <a:lnTo>
                      <a:pt x="72" y="0"/>
                    </a:lnTo>
                    <a:lnTo>
                      <a:pt x="69" y="0"/>
                    </a:lnTo>
                    <a:lnTo>
                      <a:pt x="0" y="0"/>
                    </a:lnTo>
                    <a:lnTo>
                      <a:pt x="0" y="35"/>
                    </a:lnTo>
                    <a:lnTo>
                      <a:pt x="5" y="35"/>
                    </a:lnTo>
                    <a:lnTo>
                      <a:pt x="5" y="10"/>
                    </a:lnTo>
                    <a:lnTo>
                      <a:pt x="73" y="10"/>
                    </a:lnTo>
                    <a:lnTo>
                      <a:pt x="76" y="10"/>
                    </a:lnTo>
                    <a:lnTo>
                      <a:pt x="90" y="10"/>
                    </a:lnTo>
                    <a:lnTo>
                      <a:pt x="90" y="10"/>
                    </a:lnTo>
                    <a:lnTo>
                      <a:pt x="101" y="10"/>
                    </a:lnTo>
                    <a:lnTo>
                      <a:pt x="104" y="10"/>
                    </a:lnTo>
                    <a:lnTo>
                      <a:pt x="109" y="10"/>
                    </a:lnTo>
                    <a:lnTo>
                      <a:pt x="119" y="10"/>
                    </a:lnTo>
                    <a:lnTo>
                      <a:pt x="122" y="10"/>
                    </a:lnTo>
                    <a:lnTo>
                      <a:pt x="126" y="10"/>
                    </a:lnTo>
                    <a:lnTo>
                      <a:pt x="136" y="10"/>
                    </a:lnTo>
                    <a:lnTo>
                      <a:pt x="141" y="10"/>
                    </a:lnTo>
                    <a:lnTo>
                      <a:pt x="141" y="10"/>
                    </a:lnTo>
                    <a:lnTo>
                      <a:pt x="162" y="10"/>
                    </a:lnTo>
                    <a:lnTo>
                      <a:pt x="162" y="39"/>
                    </a:lnTo>
                    <a:lnTo>
                      <a:pt x="168" y="39"/>
                    </a:lnTo>
                    <a:lnTo>
                      <a:pt x="168"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2" name="ïSḷiḑè"/>
              <p:cNvSpPr/>
              <p:nvPr/>
            </p:nvSpPr>
            <p:spPr bwMode="auto">
              <a:xfrm>
                <a:off x="4837" y="1021"/>
                <a:ext cx="61" cy="2512"/>
              </a:xfrm>
              <a:custGeom>
                <a:avLst/>
                <a:gdLst>
                  <a:gd name="T0" fmla="*/ 50 w 61"/>
                  <a:gd name="T1" fmla="*/ 2510 h 2512"/>
                  <a:gd name="T2" fmla="*/ 48 w 61"/>
                  <a:gd name="T3" fmla="*/ 1234 h 2512"/>
                  <a:gd name="T4" fmla="*/ 51 w 61"/>
                  <a:gd name="T5" fmla="*/ 1008 h 2512"/>
                  <a:gd name="T6" fmla="*/ 48 w 61"/>
                  <a:gd name="T7" fmla="*/ 992 h 2512"/>
                  <a:gd name="T8" fmla="*/ 50 w 61"/>
                  <a:gd name="T9" fmla="*/ 762 h 2512"/>
                  <a:gd name="T10" fmla="*/ 11 w 61"/>
                  <a:gd name="T11" fmla="*/ 639 h 2512"/>
                  <a:gd name="T12" fmla="*/ 48 w 61"/>
                  <a:gd name="T13" fmla="*/ 517 h 2512"/>
                  <a:gd name="T14" fmla="*/ 11 w 61"/>
                  <a:gd name="T15" fmla="*/ 393 h 2512"/>
                  <a:gd name="T16" fmla="*/ 12 w 61"/>
                  <a:gd name="T17" fmla="*/ 2512 h 2512"/>
                  <a:gd name="T18" fmla="*/ 4 w 61"/>
                  <a:gd name="T19" fmla="*/ 2399 h 2512"/>
                  <a:gd name="T20" fmla="*/ 12 w 61"/>
                  <a:gd name="T21" fmla="*/ 2382 h 2512"/>
                  <a:gd name="T22" fmla="*/ 12 w 61"/>
                  <a:gd name="T23" fmla="*/ 1239 h 2512"/>
                  <a:gd name="T24" fmla="*/ 5 w 61"/>
                  <a:gd name="T25" fmla="*/ 1121 h 2512"/>
                  <a:gd name="T26" fmla="*/ 5 w 61"/>
                  <a:gd name="T27" fmla="*/ 1008 h 2512"/>
                  <a:gd name="T28" fmla="*/ 4 w 61"/>
                  <a:gd name="T29" fmla="*/ 887 h 2512"/>
                  <a:gd name="T30" fmla="*/ 11 w 61"/>
                  <a:gd name="T31" fmla="*/ 852 h 2512"/>
                  <a:gd name="T32" fmla="*/ 11 w 61"/>
                  <a:gd name="T33" fmla="*/ 748 h 2512"/>
                  <a:gd name="T34" fmla="*/ 5 w 61"/>
                  <a:gd name="T35" fmla="*/ 639 h 2512"/>
                  <a:gd name="T36" fmla="*/ 11 w 61"/>
                  <a:gd name="T37" fmla="*/ 517 h 2512"/>
                  <a:gd name="T38" fmla="*/ 11 w 61"/>
                  <a:gd name="T39" fmla="*/ 416 h 2512"/>
                  <a:gd name="T40" fmla="*/ 5 w 61"/>
                  <a:gd name="T41" fmla="*/ 381 h 2512"/>
                  <a:gd name="T42" fmla="*/ 61 w 61"/>
                  <a:gd name="T43" fmla="*/ 338 h 2512"/>
                  <a:gd name="T44" fmla="*/ 48 w 61"/>
                  <a:gd name="T45" fmla="*/ 380 h 2512"/>
                  <a:gd name="T46" fmla="*/ 48 w 61"/>
                  <a:gd name="T47" fmla="*/ 483 h 2512"/>
                  <a:gd name="T48" fmla="*/ 57 w 61"/>
                  <a:gd name="T49" fmla="*/ 519 h 2512"/>
                  <a:gd name="T50" fmla="*/ 54 w 61"/>
                  <a:gd name="T51" fmla="*/ 639 h 2512"/>
                  <a:gd name="T52" fmla="*/ 54 w 61"/>
                  <a:gd name="T53" fmla="*/ 755 h 2512"/>
                  <a:gd name="T54" fmla="*/ 48 w 61"/>
                  <a:gd name="T55" fmla="*/ 871 h 2512"/>
                  <a:gd name="T56" fmla="*/ 48 w 61"/>
                  <a:gd name="T57" fmla="*/ 971 h 2512"/>
                  <a:gd name="T58" fmla="*/ 54 w 61"/>
                  <a:gd name="T59" fmla="*/ 1008 h 2512"/>
                  <a:gd name="T60" fmla="*/ 54 w 61"/>
                  <a:gd name="T61" fmla="*/ 1115 h 2512"/>
                  <a:gd name="T62" fmla="*/ 57 w 61"/>
                  <a:gd name="T63" fmla="*/ 1232 h 2512"/>
                  <a:gd name="T64" fmla="*/ 48 w 61"/>
                  <a:gd name="T65" fmla="*/ 1253 h 2512"/>
                  <a:gd name="T66" fmla="*/ 50 w 61"/>
                  <a:gd name="T67" fmla="*/ 2316 h 2512"/>
                  <a:gd name="T68" fmla="*/ 50 w 61"/>
                  <a:gd name="T69" fmla="*/ 2406 h 2512"/>
                  <a:gd name="T70" fmla="*/ 61 w 61"/>
                  <a:gd name="T71" fmla="*/ 2512 h 2512"/>
                  <a:gd name="T72" fmla="*/ 2 w 61"/>
                  <a:gd name="T73" fmla="*/ 305 h 2512"/>
                  <a:gd name="T74" fmla="*/ 11 w 61"/>
                  <a:gd name="T75" fmla="*/ 299 h 2512"/>
                  <a:gd name="T76" fmla="*/ 61 w 61"/>
                  <a:gd name="T77" fmla="*/ 322 h 2512"/>
                  <a:gd name="T78" fmla="*/ 50 w 61"/>
                  <a:gd name="T79" fmla="*/ 271 h 2512"/>
                  <a:gd name="T80" fmla="*/ 48 w 61"/>
                  <a:gd name="T81" fmla="*/ 255 h 2512"/>
                  <a:gd name="T82" fmla="*/ 11 w 61"/>
                  <a:gd name="T83" fmla="*/ 50 h 2512"/>
                  <a:gd name="T84" fmla="*/ 11 w 61"/>
                  <a:gd name="T85" fmla="*/ 271 h 2512"/>
                  <a:gd name="T86" fmla="*/ 11 w 61"/>
                  <a:gd name="T87" fmla="*/ 167 h 2512"/>
                  <a:gd name="T88" fmla="*/ 4 w 61"/>
                  <a:gd name="T89" fmla="*/ 135 h 2512"/>
                  <a:gd name="T90" fmla="*/ 50 w 61"/>
                  <a:gd name="T91" fmla="*/ 50 h 2512"/>
                  <a:gd name="T92" fmla="*/ 54 w 61"/>
                  <a:gd name="T93" fmla="*/ 149 h 2512"/>
                  <a:gd name="T94" fmla="*/ 54 w 61"/>
                  <a:gd name="T95" fmla="*/ 258 h 2512"/>
                  <a:gd name="T96" fmla="*/ 61 w 61"/>
                  <a:gd name="T97" fmla="*/ 290 h 2512"/>
                  <a:gd name="T98" fmla="*/ 0 w 61"/>
                  <a:gd name="T99" fmla="*/ 27 h 2512"/>
                  <a:gd name="T100" fmla="*/ 48 w 61"/>
                  <a:gd name="T101" fmla="*/ 27 h 2512"/>
                  <a:gd name="T102" fmla="*/ 54 w 61"/>
                  <a:gd name="T103" fmla="*/ 27 h 2512"/>
                  <a:gd name="T104" fmla="*/ 54 w 61"/>
                  <a:gd name="T105" fmla="*/ 27 h 2512"/>
                  <a:gd name="T106" fmla="*/ 11 w 61"/>
                  <a:gd name="T107" fmla="*/ 1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2512">
                    <a:moveTo>
                      <a:pt x="50" y="2510"/>
                    </a:moveTo>
                    <a:lnTo>
                      <a:pt x="50" y="2512"/>
                    </a:lnTo>
                    <a:lnTo>
                      <a:pt x="51" y="2512"/>
                    </a:lnTo>
                    <a:lnTo>
                      <a:pt x="50" y="2510"/>
                    </a:lnTo>
                    <a:close/>
                    <a:moveTo>
                      <a:pt x="48" y="1234"/>
                    </a:moveTo>
                    <a:lnTo>
                      <a:pt x="48" y="1239"/>
                    </a:lnTo>
                    <a:lnTo>
                      <a:pt x="51" y="1239"/>
                    </a:lnTo>
                    <a:lnTo>
                      <a:pt x="48" y="1234"/>
                    </a:lnTo>
                    <a:close/>
                    <a:moveTo>
                      <a:pt x="51" y="1008"/>
                    </a:moveTo>
                    <a:lnTo>
                      <a:pt x="48" y="1008"/>
                    </a:lnTo>
                    <a:lnTo>
                      <a:pt x="48" y="1011"/>
                    </a:lnTo>
                    <a:lnTo>
                      <a:pt x="51" y="1008"/>
                    </a:lnTo>
                    <a:close/>
                    <a:moveTo>
                      <a:pt x="48" y="992"/>
                    </a:moveTo>
                    <a:lnTo>
                      <a:pt x="48" y="993"/>
                    </a:lnTo>
                    <a:lnTo>
                      <a:pt x="50" y="993"/>
                    </a:lnTo>
                    <a:lnTo>
                      <a:pt x="48" y="992"/>
                    </a:lnTo>
                    <a:close/>
                    <a:moveTo>
                      <a:pt x="50" y="762"/>
                    </a:moveTo>
                    <a:lnTo>
                      <a:pt x="48" y="762"/>
                    </a:lnTo>
                    <a:lnTo>
                      <a:pt x="48" y="763"/>
                    </a:lnTo>
                    <a:lnTo>
                      <a:pt x="50" y="762"/>
                    </a:lnTo>
                    <a:close/>
                    <a:moveTo>
                      <a:pt x="11" y="639"/>
                    </a:moveTo>
                    <a:lnTo>
                      <a:pt x="10" y="639"/>
                    </a:lnTo>
                    <a:lnTo>
                      <a:pt x="11" y="643"/>
                    </a:lnTo>
                    <a:lnTo>
                      <a:pt x="11" y="639"/>
                    </a:lnTo>
                    <a:close/>
                    <a:moveTo>
                      <a:pt x="48" y="517"/>
                    </a:moveTo>
                    <a:lnTo>
                      <a:pt x="48" y="517"/>
                    </a:lnTo>
                    <a:lnTo>
                      <a:pt x="48" y="517"/>
                    </a:lnTo>
                    <a:lnTo>
                      <a:pt x="48" y="517"/>
                    </a:lnTo>
                    <a:close/>
                    <a:moveTo>
                      <a:pt x="11" y="393"/>
                    </a:moveTo>
                    <a:lnTo>
                      <a:pt x="11" y="393"/>
                    </a:lnTo>
                    <a:lnTo>
                      <a:pt x="11" y="394"/>
                    </a:lnTo>
                    <a:lnTo>
                      <a:pt x="11" y="393"/>
                    </a:lnTo>
                    <a:close/>
                    <a:moveTo>
                      <a:pt x="11" y="354"/>
                    </a:moveTo>
                    <a:lnTo>
                      <a:pt x="0" y="354"/>
                    </a:lnTo>
                    <a:lnTo>
                      <a:pt x="0" y="2512"/>
                    </a:lnTo>
                    <a:lnTo>
                      <a:pt x="12" y="2512"/>
                    </a:lnTo>
                    <a:lnTo>
                      <a:pt x="12" y="2421"/>
                    </a:lnTo>
                    <a:lnTo>
                      <a:pt x="4" y="2403"/>
                    </a:lnTo>
                    <a:lnTo>
                      <a:pt x="5" y="2401"/>
                    </a:lnTo>
                    <a:lnTo>
                      <a:pt x="4" y="2399"/>
                    </a:lnTo>
                    <a:lnTo>
                      <a:pt x="5" y="2396"/>
                    </a:lnTo>
                    <a:lnTo>
                      <a:pt x="5" y="2391"/>
                    </a:lnTo>
                    <a:lnTo>
                      <a:pt x="7" y="2391"/>
                    </a:lnTo>
                    <a:lnTo>
                      <a:pt x="12" y="2382"/>
                    </a:lnTo>
                    <a:lnTo>
                      <a:pt x="12" y="1253"/>
                    </a:lnTo>
                    <a:lnTo>
                      <a:pt x="5" y="1253"/>
                    </a:lnTo>
                    <a:lnTo>
                      <a:pt x="5" y="1239"/>
                    </a:lnTo>
                    <a:lnTo>
                      <a:pt x="12" y="1239"/>
                    </a:lnTo>
                    <a:lnTo>
                      <a:pt x="12" y="1145"/>
                    </a:lnTo>
                    <a:lnTo>
                      <a:pt x="4" y="1128"/>
                    </a:lnTo>
                    <a:lnTo>
                      <a:pt x="5" y="1124"/>
                    </a:lnTo>
                    <a:lnTo>
                      <a:pt x="5" y="1121"/>
                    </a:lnTo>
                    <a:lnTo>
                      <a:pt x="4" y="1118"/>
                    </a:lnTo>
                    <a:lnTo>
                      <a:pt x="11" y="1100"/>
                    </a:lnTo>
                    <a:lnTo>
                      <a:pt x="11" y="1008"/>
                    </a:lnTo>
                    <a:lnTo>
                      <a:pt x="5" y="1008"/>
                    </a:lnTo>
                    <a:lnTo>
                      <a:pt x="5" y="993"/>
                    </a:lnTo>
                    <a:lnTo>
                      <a:pt x="11" y="993"/>
                    </a:lnTo>
                    <a:lnTo>
                      <a:pt x="11" y="904"/>
                    </a:lnTo>
                    <a:lnTo>
                      <a:pt x="4" y="887"/>
                    </a:lnTo>
                    <a:lnTo>
                      <a:pt x="5" y="883"/>
                    </a:lnTo>
                    <a:lnTo>
                      <a:pt x="5" y="873"/>
                    </a:lnTo>
                    <a:lnTo>
                      <a:pt x="4" y="870"/>
                    </a:lnTo>
                    <a:lnTo>
                      <a:pt x="11" y="852"/>
                    </a:lnTo>
                    <a:lnTo>
                      <a:pt x="11" y="762"/>
                    </a:lnTo>
                    <a:lnTo>
                      <a:pt x="5" y="762"/>
                    </a:lnTo>
                    <a:lnTo>
                      <a:pt x="5" y="748"/>
                    </a:lnTo>
                    <a:lnTo>
                      <a:pt x="11" y="748"/>
                    </a:lnTo>
                    <a:lnTo>
                      <a:pt x="11" y="664"/>
                    </a:lnTo>
                    <a:lnTo>
                      <a:pt x="4" y="647"/>
                    </a:lnTo>
                    <a:lnTo>
                      <a:pt x="7" y="639"/>
                    </a:lnTo>
                    <a:lnTo>
                      <a:pt x="5" y="639"/>
                    </a:lnTo>
                    <a:lnTo>
                      <a:pt x="5" y="627"/>
                    </a:lnTo>
                    <a:lnTo>
                      <a:pt x="4" y="623"/>
                    </a:lnTo>
                    <a:lnTo>
                      <a:pt x="11" y="605"/>
                    </a:lnTo>
                    <a:lnTo>
                      <a:pt x="11" y="517"/>
                    </a:lnTo>
                    <a:lnTo>
                      <a:pt x="5" y="517"/>
                    </a:lnTo>
                    <a:lnTo>
                      <a:pt x="5" y="502"/>
                    </a:lnTo>
                    <a:lnTo>
                      <a:pt x="11" y="502"/>
                    </a:lnTo>
                    <a:lnTo>
                      <a:pt x="11" y="416"/>
                    </a:lnTo>
                    <a:lnTo>
                      <a:pt x="4" y="399"/>
                    </a:lnTo>
                    <a:lnTo>
                      <a:pt x="6" y="393"/>
                    </a:lnTo>
                    <a:lnTo>
                      <a:pt x="5" y="393"/>
                    </a:lnTo>
                    <a:lnTo>
                      <a:pt x="5" y="381"/>
                    </a:lnTo>
                    <a:lnTo>
                      <a:pt x="4" y="378"/>
                    </a:lnTo>
                    <a:lnTo>
                      <a:pt x="11" y="360"/>
                    </a:lnTo>
                    <a:lnTo>
                      <a:pt x="11" y="354"/>
                    </a:lnTo>
                    <a:close/>
                    <a:moveTo>
                      <a:pt x="61" y="338"/>
                    </a:moveTo>
                    <a:lnTo>
                      <a:pt x="61" y="338"/>
                    </a:lnTo>
                    <a:lnTo>
                      <a:pt x="61" y="354"/>
                    </a:lnTo>
                    <a:lnTo>
                      <a:pt x="48" y="354"/>
                    </a:lnTo>
                    <a:lnTo>
                      <a:pt x="48" y="380"/>
                    </a:lnTo>
                    <a:lnTo>
                      <a:pt x="54" y="380"/>
                    </a:lnTo>
                    <a:lnTo>
                      <a:pt x="54" y="393"/>
                    </a:lnTo>
                    <a:lnTo>
                      <a:pt x="48" y="393"/>
                    </a:lnTo>
                    <a:lnTo>
                      <a:pt x="48" y="483"/>
                    </a:lnTo>
                    <a:lnTo>
                      <a:pt x="57" y="502"/>
                    </a:lnTo>
                    <a:lnTo>
                      <a:pt x="54" y="508"/>
                    </a:lnTo>
                    <a:lnTo>
                      <a:pt x="54" y="514"/>
                    </a:lnTo>
                    <a:lnTo>
                      <a:pt x="57" y="519"/>
                    </a:lnTo>
                    <a:lnTo>
                      <a:pt x="48" y="538"/>
                    </a:lnTo>
                    <a:lnTo>
                      <a:pt x="48" y="625"/>
                    </a:lnTo>
                    <a:lnTo>
                      <a:pt x="54" y="625"/>
                    </a:lnTo>
                    <a:lnTo>
                      <a:pt x="54" y="639"/>
                    </a:lnTo>
                    <a:lnTo>
                      <a:pt x="48" y="639"/>
                    </a:lnTo>
                    <a:lnTo>
                      <a:pt x="48" y="732"/>
                    </a:lnTo>
                    <a:lnTo>
                      <a:pt x="57" y="751"/>
                    </a:lnTo>
                    <a:lnTo>
                      <a:pt x="54" y="755"/>
                    </a:lnTo>
                    <a:lnTo>
                      <a:pt x="54" y="761"/>
                    </a:lnTo>
                    <a:lnTo>
                      <a:pt x="57" y="765"/>
                    </a:lnTo>
                    <a:lnTo>
                      <a:pt x="48" y="784"/>
                    </a:lnTo>
                    <a:lnTo>
                      <a:pt x="48" y="871"/>
                    </a:lnTo>
                    <a:lnTo>
                      <a:pt x="54" y="871"/>
                    </a:lnTo>
                    <a:lnTo>
                      <a:pt x="54" y="884"/>
                    </a:lnTo>
                    <a:lnTo>
                      <a:pt x="48" y="884"/>
                    </a:lnTo>
                    <a:lnTo>
                      <a:pt x="48" y="971"/>
                    </a:lnTo>
                    <a:lnTo>
                      <a:pt x="57" y="990"/>
                    </a:lnTo>
                    <a:lnTo>
                      <a:pt x="54" y="995"/>
                    </a:lnTo>
                    <a:lnTo>
                      <a:pt x="54" y="1008"/>
                    </a:lnTo>
                    <a:lnTo>
                      <a:pt x="54" y="1008"/>
                    </a:lnTo>
                    <a:lnTo>
                      <a:pt x="57" y="1013"/>
                    </a:lnTo>
                    <a:lnTo>
                      <a:pt x="48" y="1033"/>
                    </a:lnTo>
                    <a:lnTo>
                      <a:pt x="48" y="1115"/>
                    </a:lnTo>
                    <a:lnTo>
                      <a:pt x="54" y="1115"/>
                    </a:lnTo>
                    <a:lnTo>
                      <a:pt x="54" y="1130"/>
                    </a:lnTo>
                    <a:lnTo>
                      <a:pt x="48" y="1130"/>
                    </a:lnTo>
                    <a:lnTo>
                      <a:pt x="48" y="1213"/>
                    </a:lnTo>
                    <a:lnTo>
                      <a:pt x="57" y="1232"/>
                    </a:lnTo>
                    <a:lnTo>
                      <a:pt x="53" y="1239"/>
                    </a:lnTo>
                    <a:lnTo>
                      <a:pt x="54" y="1239"/>
                    </a:lnTo>
                    <a:lnTo>
                      <a:pt x="54" y="1253"/>
                    </a:lnTo>
                    <a:lnTo>
                      <a:pt x="48" y="1253"/>
                    </a:lnTo>
                    <a:lnTo>
                      <a:pt x="50" y="2294"/>
                    </a:lnTo>
                    <a:lnTo>
                      <a:pt x="53" y="2287"/>
                    </a:lnTo>
                    <a:lnTo>
                      <a:pt x="57" y="2296"/>
                    </a:lnTo>
                    <a:lnTo>
                      <a:pt x="50" y="2316"/>
                    </a:lnTo>
                    <a:lnTo>
                      <a:pt x="50" y="2391"/>
                    </a:lnTo>
                    <a:lnTo>
                      <a:pt x="55" y="2391"/>
                    </a:lnTo>
                    <a:lnTo>
                      <a:pt x="55" y="2406"/>
                    </a:lnTo>
                    <a:lnTo>
                      <a:pt x="50" y="2406"/>
                    </a:lnTo>
                    <a:lnTo>
                      <a:pt x="50" y="2488"/>
                    </a:lnTo>
                    <a:lnTo>
                      <a:pt x="57" y="2508"/>
                    </a:lnTo>
                    <a:lnTo>
                      <a:pt x="55" y="2512"/>
                    </a:lnTo>
                    <a:lnTo>
                      <a:pt x="61" y="2512"/>
                    </a:lnTo>
                    <a:lnTo>
                      <a:pt x="61" y="338"/>
                    </a:lnTo>
                    <a:close/>
                    <a:moveTo>
                      <a:pt x="11" y="299"/>
                    </a:moveTo>
                    <a:lnTo>
                      <a:pt x="2" y="299"/>
                    </a:lnTo>
                    <a:lnTo>
                      <a:pt x="2" y="305"/>
                    </a:lnTo>
                    <a:lnTo>
                      <a:pt x="0" y="305"/>
                    </a:lnTo>
                    <a:lnTo>
                      <a:pt x="0" y="322"/>
                    </a:lnTo>
                    <a:lnTo>
                      <a:pt x="11" y="322"/>
                    </a:lnTo>
                    <a:lnTo>
                      <a:pt x="11" y="299"/>
                    </a:lnTo>
                    <a:close/>
                    <a:moveTo>
                      <a:pt x="59" y="299"/>
                    </a:moveTo>
                    <a:lnTo>
                      <a:pt x="48" y="299"/>
                    </a:lnTo>
                    <a:lnTo>
                      <a:pt x="48" y="322"/>
                    </a:lnTo>
                    <a:lnTo>
                      <a:pt x="61" y="322"/>
                    </a:lnTo>
                    <a:lnTo>
                      <a:pt x="61" y="305"/>
                    </a:lnTo>
                    <a:lnTo>
                      <a:pt x="59" y="305"/>
                    </a:lnTo>
                    <a:lnTo>
                      <a:pt x="59" y="299"/>
                    </a:lnTo>
                    <a:close/>
                    <a:moveTo>
                      <a:pt x="50" y="271"/>
                    </a:moveTo>
                    <a:lnTo>
                      <a:pt x="48" y="271"/>
                    </a:lnTo>
                    <a:lnTo>
                      <a:pt x="48" y="272"/>
                    </a:lnTo>
                    <a:lnTo>
                      <a:pt x="50" y="271"/>
                    </a:lnTo>
                    <a:close/>
                    <a:moveTo>
                      <a:pt x="48" y="255"/>
                    </a:moveTo>
                    <a:lnTo>
                      <a:pt x="48" y="256"/>
                    </a:lnTo>
                    <a:lnTo>
                      <a:pt x="50" y="256"/>
                    </a:lnTo>
                    <a:lnTo>
                      <a:pt x="48" y="255"/>
                    </a:lnTo>
                    <a:close/>
                    <a:moveTo>
                      <a:pt x="11" y="50"/>
                    </a:moveTo>
                    <a:lnTo>
                      <a:pt x="0" y="50"/>
                    </a:lnTo>
                    <a:lnTo>
                      <a:pt x="0" y="290"/>
                    </a:lnTo>
                    <a:lnTo>
                      <a:pt x="11" y="290"/>
                    </a:lnTo>
                    <a:lnTo>
                      <a:pt x="11" y="271"/>
                    </a:lnTo>
                    <a:lnTo>
                      <a:pt x="5" y="271"/>
                    </a:lnTo>
                    <a:lnTo>
                      <a:pt x="5" y="256"/>
                    </a:lnTo>
                    <a:lnTo>
                      <a:pt x="11" y="256"/>
                    </a:lnTo>
                    <a:lnTo>
                      <a:pt x="11" y="167"/>
                    </a:lnTo>
                    <a:lnTo>
                      <a:pt x="4" y="149"/>
                    </a:lnTo>
                    <a:lnTo>
                      <a:pt x="5" y="145"/>
                    </a:lnTo>
                    <a:lnTo>
                      <a:pt x="5" y="139"/>
                    </a:lnTo>
                    <a:lnTo>
                      <a:pt x="4" y="135"/>
                    </a:lnTo>
                    <a:lnTo>
                      <a:pt x="11" y="119"/>
                    </a:lnTo>
                    <a:lnTo>
                      <a:pt x="11" y="50"/>
                    </a:lnTo>
                    <a:close/>
                    <a:moveTo>
                      <a:pt x="61" y="50"/>
                    </a:moveTo>
                    <a:lnTo>
                      <a:pt x="50" y="50"/>
                    </a:lnTo>
                    <a:lnTo>
                      <a:pt x="48" y="51"/>
                    </a:lnTo>
                    <a:lnTo>
                      <a:pt x="48" y="134"/>
                    </a:lnTo>
                    <a:lnTo>
                      <a:pt x="54" y="134"/>
                    </a:lnTo>
                    <a:lnTo>
                      <a:pt x="54" y="149"/>
                    </a:lnTo>
                    <a:lnTo>
                      <a:pt x="48" y="149"/>
                    </a:lnTo>
                    <a:lnTo>
                      <a:pt x="48" y="234"/>
                    </a:lnTo>
                    <a:lnTo>
                      <a:pt x="57" y="253"/>
                    </a:lnTo>
                    <a:lnTo>
                      <a:pt x="54" y="258"/>
                    </a:lnTo>
                    <a:lnTo>
                      <a:pt x="54" y="269"/>
                    </a:lnTo>
                    <a:lnTo>
                      <a:pt x="57" y="274"/>
                    </a:lnTo>
                    <a:lnTo>
                      <a:pt x="50" y="290"/>
                    </a:lnTo>
                    <a:lnTo>
                      <a:pt x="61" y="290"/>
                    </a:lnTo>
                    <a:lnTo>
                      <a:pt x="61" y="50"/>
                    </a:lnTo>
                    <a:close/>
                    <a:moveTo>
                      <a:pt x="11" y="27"/>
                    </a:moveTo>
                    <a:lnTo>
                      <a:pt x="0" y="27"/>
                    </a:lnTo>
                    <a:lnTo>
                      <a:pt x="0" y="27"/>
                    </a:lnTo>
                    <a:lnTo>
                      <a:pt x="11" y="27"/>
                    </a:lnTo>
                    <a:lnTo>
                      <a:pt x="11" y="27"/>
                    </a:lnTo>
                    <a:close/>
                    <a:moveTo>
                      <a:pt x="51" y="27"/>
                    </a:moveTo>
                    <a:lnTo>
                      <a:pt x="48" y="27"/>
                    </a:lnTo>
                    <a:lnTo>
                      <a:pt x="48" y="27"/>
                    </a:lnTo>
                    <a:lnTo>
                      <a:pt x="51" y="27"/>
                    </a:lnTo>
                    <a:lnTo>
                      <a:pt x="51" y="27"/>
                    </a:lnTo>
                    <a:close/>
                    <a:moveTo>
                      <a:pt x="54" y="27"/>
                    </a:moveTo>
                    <a:lnTo>
                      <a:pt x="54" y="27"/>
                    </a:lnTo>
                    <a:lnTo>
                      <a:pt x="54" y="27"/>
                    </a:lnTo>
                    <a:lnTo>
                      <a:pt x="54" y="27"/>
                    </a:lnTo>
                    <a:lnTo>
                      <a:pt x="54" y="27"/>
                    </a:lnTo>
                    <a:close/>
                    <a:moveTo>
                      <a:pt x="47" y="0"/>
                    </a:moveTo>
                    <a:lnTo>
                      <a:pt x="15" y="0"/>
                    </a:lnTo>
                    <a:lnTo>
                      <a:pt x="11" y="0"/>
                    </a:lnTo>
                    <a:lnTo>
                      <a:pt x="11" y="1"/>
                    </a:lnTo>
                    <a:lnTo>
                      <a:pt x="47" y="1"/>
                    </a:lnTo>
                    <a:lnTo>
                      <a:pt x="47"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3" name="iṩḻïḍe"/>
              <p:cNvSpPr/>
              <p:nvPr/>
            </p:nvSpPr>
            <p:spPr bwMode="auto">
              <a:xfrm>
                <a:off x="4837" y="1021"/>
                <a:ext cx="61" cy="2512"/>
              </a:xfrm>
              <a:custGeom>
                <a:avLst/>
                <a:gdLst>
                  <a:gd name="T0" fmla="*/ 50 w 61"/>
                  <a:gd name="T1" fmla="*/ 2510 h 2512"/>
                  <a:gd name="T2" fmla="*/ 48 w 61"/>
                  <a:gd name="T3" fmla="*/ 1234 h 2512"/>
                  <a:gd name="T4" fmla="*/ 51 w 61"/>
                  <a:gd name="T5" fmla="*/ 1008 h 2512"/>
                  <a:gd name="T6" fmla="*/ 48 w 61"/>
                  <a:gd name="T7" fmla="*/ 992 h 2512"/>
                  <a:gd name="T8" fmla="*/ 50 w 61"/>
                  <a:gd name="T9" fmla="*/ 762 h 2512"/>
                  <a:gd name="T10" fmla="*/ 11 w 61"/>
                  <a:gd name="T11" fmla="*/ 639 h 2512"/>
                  <a:gd name="T12" fmla="*/ 48 w 61"/>
                  <a:gd name="T13" fmla="*/ 517 h 2512"/>
                  <a:gd name="T14" fmla="*/ 11 w 61"/>
                  <a:gd name="T15" fmla="*/ 393 h 2512"/>
                  <a:gd name="T16" fmla="*/ 12 w 61"/>
                  <a:gd name="T17" fmla="*/ 2512 h 2512"/>
                  <a:gd name="T18" fmla="*/ 4 w 61"/>
                  <a:gd name="T19" fmla="*/ 2399 h 2512"/>
                  <a:gd name="T20" fmla="*/ 12 w 61"/>
                  <a:gd name="T21" fmla="*/ 2382 h 2512"/>
                  <a:gd name="T22" fmla="*/ 12 w 61"/>
                  <a:gd name="T23" fmla="*/ 1239 h 2512"/>
                  <a:gd name="T24" fmla="*/ 5 w 61"/>
                  <a:gd name="T25" fmla="*/ 1121 h 2512"/>
                  <a:gd name="T26" fmla="*/ 5 w 61"/>
                  <a:gd name="T27" fmla="*/ 1008 h 2512"/>
                  <a:gd name="T28" fmla="*/ 4 w 61"/>
                  <a:gd name="T29" fmla="*/ 887 h 2512"/>
                  <a:gd name="T30" fmla="*/ 11 w 61"/>
                  <a:gd name="T31" fmla="*/ 852 h 2512"/>
                  <a:gd name="T32" fmla="*/ 11 w 61"/>
                  <a:gd name="T33" fmla="*/ 748 h 2512"/>
                  <a:gd name="T34" fmla="*/ 5 w 61"/>
                  <a:gd name="T35" fmla="*/ 639 h 2512"/>
                  <a:gd name="T36" fmla="*/ 11 w 61"/>
                  <a:gd name="T37" fmla="*/ 517 h 2512"/>
                  <a:gd name="T38" fmla="*/ 11 w 61"/>
                  <a:gd name="T39" fmla="*/ 416 h 2512"/>
                  <a:gd name="T40" fmla="*/ 5 w 61"/>
                  <a:gd name="T41" fmla="*/ 381 h 2512"/>
                  <a:gd name="T42" fmla="*/ 61 w 61"/>
                  <a:gd name="T43" fmla="*/ 338 h 2512"/>
                  <a:gd name="T44" fmla="*/ 48 w 61"/>
                  <a:gd name="T45" fmla="*/ 380 h 2512"/>
                  <a:gd name="T46" fmla="*/ 48 w 61"/>
                  <a:gd name="T47" fmla="*/ 483 h 2512"/>
                  <a:gd name="T48" fmla="*/ 57 w 61"/>
                  <a:gd name="T49" fmla="*/ 519 h 2512"/>
                  <a:gd name="T50" fmla="*/ 54 w 61"/>
                  <a:gd name="T51" fmla="*/ 639 h 2512"/>
                  <a:gd name="T52" fmla="*/ 54 w 61"/>
                  <a:gd name="T53" fmla="*/ 755 h 2512"/>
                  <a:gd name="T54" fmla="*/ 48 w 61"/>
                  <a:gd name="T55" fmla="*/ 871 h 2512"/>
                  <a:gd name="T56" fmla="*/ 48 w 61"/>
                  <a:gd name="T57" fmla="*/ 971 h 2512"/>
                  <a:gd name="T58" fmla="*/ 54 w 61"/>
                  <a:gd name="T59" fmla="*/ 1008 h 2512"/>
                  <a:gd name="T60" fmla="*/ 54 w 61"/>
                  <a:gd name="T61" fmla="*/ 1115 h 2512"/>
                  <a:gd name="T62" fmla="*/ 57 w 61"/>
                  <a:gd name="T63" fmla="*/ 1232 h 2512"/>
                  <a:gd name="T64" fmla="*/ 48 w 61"/>
                  <a:gd name="T65" fmla="*/ 1253 h 2512"/>
                  <a:gd name="T66" fmla="*/ 50 w 61"/>
                  <a:gd name="T67" fmla="*/ 2316 h 2512"/>
                  <a:gd name="T68" fmla="*/ 50 w 61"/>
                  <a:gd name="T69" fmla="*/ 2406 h 2512"/>
                  <a:gd name="T70" fmla="*/ 61 w 61"/>
                  <a:gd name="T71" fmla="*/ 2512 h 2512"/>
                  <a:gd name="T72" fmla="*/ 2 w 61"/>
                  <a:gd name="T73" fmla="*/ 305 h 2512"/>
                  <a:gd name="T74" fmla="*/ 11 w 61"/>
                  <a:gd name="T75" fmla="*/ 299 h 2512"/>
                  <a:gd name="T76" fmla="*/ 61 w 61"/>
                  <a:gd name="T77" fmla="*/ 322 h 2512"/>
                  <a:gd name="T78" fmla="*/ 50 w 61"/>
                  <a:gd name="T79" fmla="*/ 271 h 2512"/>
                  <a:gd name="T80" fmla="*/ 48 w 61"/>
                  <a:gd name="T81" fmla="*/ 255 h 2512"/>
                  <a:gd name="T82" fmla="*/ 11 w 61"/>
                  <a:gd name="T83" fmla="*/ 50 h 2512"/>
                  <a:gd name="T84" fmla="*/ 11 w 61"/>
                  <a:gd name="T85" fmla="*/ 271 h 2512"/>
                  <a:gd name="T86" fmla="*/ 11 w 61"/>
                  <a:gd name="T87" fmla="*/ 167 h 2512"/>
                  <a:gd name="T88" fmla="*/ 4 w 61"/>
                  <a:gd name="T89" fmla="*/ 135 h 2512"/>
                  <a:gd name="T90" fmla="*/ 50 w 61"/>
                  <a:gd name="T91" fmla="*/ 50 h 2512"/>
                  <a:gd name="T92" fmla="*/ 54 w 61"/>
                  <a:gd name="T93" fmla="*/ 149 h 2512"/>
                  <a:gd name="T94" fmla="*/ 54 w 61"/>
                  <a:gd name="T95" fmla="*/ 258 h 2512"/>
                  <a:gd name="T96" fmla="*/ 61 w 61"/>
                  <a:gd name="T97" fmla="*/ 290 h 2512"/>
                  <a:gd name="T98" fmla="*/ 0 w 61"/>
                  <a:gd name="T99" fmla="*/ 27 h 2512"/>
                  <a:gd name="T100" fmla="*/ 48 w 61"/>
                  <a:gd name="T101" fmla="*/ 27 h 2512"/>
                  <a:gd name="T102" fmla="*/ 54 w 61"/>
                  <a:gd name="T103" fmla="*/ 27 h 2512"/>
                  <a:gd name="T104" fmla="*/ 54 w 61"/>
                  <a:gd name="T105" fmla="*/ 27 h 2512"/>
                  <a:gd name="T106" fmla="*/ 11 w 61"/>
                  <a:gd name="T107" fmla="*/ 1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2512">
                    <a:moveTo>
                      <a:pt x="50" y="2510"/>
                    </a:moveTo>
                    <a:lnTo>
                      <a:pt x="50" y="2512"/>
                    </a:lnTo>
                    <a:lnTo>
                      <a:pt x="51" y="2512"/>
                    </a:lnTo>
                    <a:lnTo>
                      <a:pt x="50" y="2510"/>
                    </a:lnTo>
                    <a:moveTo>
                      <a:pt x="48" y="1234"/>
                    </a:moveTo>
                    <a:lnTo>
                      <a:pt x="48" y="1239"/>
                    </a:lnTo>
                    <a:lnTo>
                      <a:pt x="51" y="1239"/>
                    </a:lnTo>
                    <a:lnTo>
                      <a:pt x="48" y="1234"/>
                    </a:lnTo>
                    <a:moveTo>
                      <a:pt x="51" y="1008"/>
                    </a:moveTo>
                    <a:lnTo>
                      <a:pt x="48" y="1008"/>
                    </a:lnTo>
                    <a:lnTo>
                      <a:pt x="48" y="1011"/>
                    </a:lnTo>
                    <a:lnTo>
                      <a:pt x="51" y="1008"/>
                    </a:lnTo>
                    <a:moveTo>
                      <a:pt x="48" y="992"/>
                    </a:moveTo>
                    <a:lnTo>
                      <a:pt x="48" y="993"/>
                    </a:lnTo>
                    <a:lnTo>
                      <a:pt x="50" y="993"/>
                    </a:lnTo>
                    <a:lnTo>
                      <a:pt x="48" y="992"/>
                    </a:lnTo>
                    <a:moveTo>
                      <a:pt x="50" y="762"/>
                    </a:moveTo>
                    <a:lnTo>
                      <a:pt x="48" y="762"/>
                    </a:lnTo>
                    <a:lnTo>
                      <a:pt x="48" y="763"/>
                    </a:lnTo>
                    <a:lnTo>
                      <a:pt x="50" y="762"/>
                    </a:lnTo>
                    <a:moveTo>
                      <a:pt x="11" y="639"/>
                    </a:moveTo>
                    <a:lnTo>
                      <a:pt x="10" y="639"/>
                    </a:lnTo>
                    <a:lnTo>
                      <a:pt x="11" y="643"/>
                    </a:lnTo>
                    <a:lnTo>
                      <a:pt x="11" y="639"/>
                    </a:lnTo>
                    <a:moveTo>
                      <a:pt x="48" y="517"/>
                    </a:moveTo>
                    <a:lnTo>
                      <a:pt x="48" y="517"/>
                    </a:lnTo>
                    <a:lnTo>
                      <a:pt x="48" y="517"/>
                    </a:lnTo>
                    <a:lnTo>
                      <a:pt x="48" y="517"/>
                    </a:lnTo>
                    <a:moveTo>
                      <a:pt x="11" y="393"/>
                    </a:moveTo>
                    <a:lnTo>
                      <a:pt x="11" y="393"/>
                    </a:lnTo>
                    <a:lnTo>
                      <a:pt x="11" y="394"/>
                    </a:lnTo>
                    <a:lnTo>
                      <a:pt x="11" y="393"/>
                    </a:lnTo>
                    <a:moveTo>
                      <a:pt x="11" y="354"/>
                    </a:moveTo>
                    <a:lnTo>
                      <a:pt x="0" y="354"/>
                    </a:lnTo>
                    <a:lnTo>
                      <a:pt x="0" y="2512"/>
                    </a:lnTo>
                    <a:lnTo>
                      <a:pt x="12" y="2512"/>
                    </a:lnTo>
                    <a:lnTo>
                      <a:pt x="12" y="2421"/>
                    </a:lnTo>
                    <a:lnTo>
                      <a:pt x="4" y="2403"/>
                    </a:lnTo>
                    <a:lnTo>
                      <a:pt x="5" y="2401"/>
                    </a:lnTo>
                    <a:lnTo>
                      <a:pt x="4" y="2399"/>
                    </a:lnTo>
                    <a:lnTo>
                      <a:pt x="5" y="2396"/>
                    </a:lnTo>
                    <a:lnTo>
                      <a:pt x="5" y="2391"/>
                    </a:lnTo>
                    <a:lnTo>
                      <a:pt x="7" y="2391"/>
                    </a:lnTo>
                    <a:lnTo>
                      <a:pt x="12" y="2382"/>
                    </a:lnTo>
                    <a:lnTo>
                      <a:pt x="12" y="1253"/>
                    </a:lnTo>
                    <a:lnTo>
                      <a:pt x="5" y="1253"/>
                    </a:lnTo>
                    <a:lnTo>
                      <a:pt x="5" y="1239"/>
                    </a:lnTo>
                    <a:lnTo>
                      <a:pt x="12" y="1239"/>
                    </a:lnTo>
                    <a:lnTo>
                      <a:pt x="12" y="1145"/>
                    </a:lnTo>
                    <a:lnTo>
                      <a:pt x="4" y="1128"/>
                    </a:lnTo>
                    <a:lnTo>
                      <a:pt x="5" y="1124"/>
                    </a:lnTo>
                    <a:lnTo>
                      <a:pt x="5" y="1121"/>
                    </a:lnTo>
                    <a:lnTo>
                      <a:pt x="4" y="1118"/>
                    </a:lnTo>
                    <a:lnTo>
                      <a:pt x="11" y="1100"/>
                    </a:lnTo>
                    <a:lnTo>
                      <a:pt x="11" y="1008"/>
                    </a:lnTo>
                    <a:lnTo>
                      <a:pt x="5" y="1008"/>
                    </a:lnTo>
                    <a:lnTo>
                      <a:pt x="5" y="993"/>
                    </a:lnTo>
                    <a:lnTo>
                      <a:pt x="11" y="993"/>
                    </a:lnTo>
                    <a:lnTo>
                      <a:pt x="11" y="904"/>
                    </a:lnTo>
                    <a:lnTo>
                      <a:pt x="4" y="887"/>
                    </a:lnTo>
                    <a:lnTo>
                      <a:pt x="5" y="883"/>
                    </a:lnTo>
                    <a:lnTo>
                      <a:pt x="5" y="873"/>
                    </a:lnTo>
                    <a:lnTo>
                      <a:pt x="4" y="870"/>
                    </a:lnTo>
                    <a:lnTo>
                      <a:pt x="11" y="852"/>
                    </a:lnTo>
                    <a:lnTo>
                      <a:pt x="11" y="762"/>
                    </a:lnTo>
                    <a:lnTo>
                      <a:pt x="5" y="762"/>
                    </a:lnTo>
                    <a:lnTo>
                      <a:pt x="5" y="748"/>
                    </a:lnTo>
                    <a:lnTo>
                      <a:pt x="11" y="748"/>
                    </a:lnTo>
                    <a:lnTo>
                      <a:pt x="11" y="664"/>
                    </a:lnTo>
                    <a:lnTo>
                      <a:pt x="4" y="647"/>
                    </a:lnTo>
                    <a:lnTo>
                      <a:pt x="7" y="639"/>
                    </a:lnTo>
                    <a:lnTo>
                      <a:pt x="5" y="639"/>
                    </a:lnTo>
                    <a:lnTo>
                      <a:pt x="5" y="627"/>
                    </a:lnTo>
                    <a:lnTo>
                      <a:pt x="4" y="623"/>
                    </a:lnTo>
                    <a:lnTo>
                      <a:pt x="11" y="605"/>
                    </a:lnTo>
                    <a:lnTo>
                      <a:pt x="11" y="517"/>
                    </a:lnTo>
                    <a:lnTo>
                      <a:pt x="5" y="517"/>
                    </a:lnTo>
                    <a:lnTo>
                      <a:pt x="5" y="502"/>
                    </a:lnTo>
                    <a:lnTo>
                      <a:pt x="11" y="502"/>
                    </a:lnTo>
                    <a:lnTo>
                      <a:pt x="11" y="416"/>
                    </a:lnTo>
                    <a:lnTo>
                      <a:pt x="4" y="399"/>
                    </a:lnTo>
                    <a:lnTo>
                      <a:pt x="6" y="393"/>
                    </a:lnTo>
                    <a:lnTo>
                      <a:pt x="5" y="393"/>
                    </a:lnTo>
                    <a:lnTo>
                      <a:pt x="5" y="381"/>
                    </a:lnTo>
                    <a:lnTo>
                      <a:pt x="4" y="378"/>
                    </a:lnTo>
                    <a:lnTo>
                      <a:pt x="11" y="360"/>
                    </a:lnTo>
                    <a:lnTo>
                      <a:pt x="11" y="354"/>
                    </a:lnTo>
                    <a:moveTo>
                      <a:pt x="61" y="338"/>
                    </a:moveTo>
                    <a:lnTo>
                      <a:pt x="61" y="338"/>
                    </a:lnTo>
                    <a:lnTo>
                      <a:pt x="61" y="354"/>
                    </a:lnTo>
                    <a:lnTo>
                      <a:pt x="48" y="354"/>
                    </a:lnTo>
                    <a:lnTo>
                      <a:pt x="48" y="380"/>
                    </a:lnTo>
                    <a:lnTo>
                      <a:pt x="54" y="380"/>
                    </a:lnTo>
                    <a:lnTo>
                      <a:pt x="54" y="393"/>
                    </a:lnTo>
                    <a:lnTo>
                      <a:pt x="48" y="393"/>
                    </a:lnTo>
                    <a:lnTo>
                      <a:pt x="48" y="483"/>
                    </a:lnTo>
                    <a:lnTo>
                      <a:pt x="57" y="502"/>
                    </a:lnTo>
                    <a:lnTo>
                      <a:pt x="54" y="508"/>
                    </a:lnTo>
                    <a:lnTo>
                      <a:pt x="54" y="514"/>
                    </a:lnTo>
                    <a:lnTo>
                      <a:pt x="57" y="519"/>
                    </a:lnTo>
                    <a:lnTo>
                      <a:pt x="48" y="538"/>
                    </a:lnTo>
                    <a:lnTo>
                      <a:pt x="48" y="625"/>
                    </a:lnTo>
                    <a:lnTo>
                      <a:pt x="54" y="625"/>
                    </a:lnTo>
                    <a:lnTo>
                      <a:pt x="54" y="639"/>
                    </a:lnTo>
                    <a:lnTo>
                      <a:pt x="48" y="639"/>
                    </a:lnTo>
                    <a:lnTo>
                      <a:pt x="48" y="732"/>
                    </a:lnTo>
                    <a:lnTo>
                      <a:pt x="57" y="751"/>
                    </a:lnTo>
                    <a:lnTo>
                      <a:pt x="54" y="755"/>
                    </a:lnTo>
                    <a:lnTo>
                      <a:pt x="54" y="761"/>
                    </a:lnTo>
                    <a:lnTo>
                      <a:pt x="57" y="765"/>
                    </a:lnTo>
                    <a:lnTo>
                      <a:pt x="48" y="784"/>
                    </a:lnTo>
                    <a:lnTo>
                      <a:pt x="48" y="871"/>
                    </a:lnTo>
                    <a:lnTo>
                      <a:pt x="54" y="871"/>
                    </a:lnTo>
                    <a:lnTo>
                      <a:pt x="54" y="884"/>
                    </a:lnTo>
                    <a:lnTo>
                      <a:pt x="48" y="884"/>
                    </a:lnTo>
                    <a:lnTo>
                      <a:pt x="48" y="971"/>
                    </a:lnTo>
                    <a:lnTo>
                      <a:pt x="57" y="990"/>
                    </a:lnTo>
                    <a:lnTo>
                      <a:pt x="54" y="995"/>
                    </a:lnTo>
                    <a:lnTo>
                      <a:pt x="54" y="1008"/>
                    </a:lnTo>
                    <a:lnTo>
                      <a:pt x="54" y="1008"/>
                    </a:lnTo>
                    <a:lnTo>
                      <a:pt x="57" y="1013"/>
                    </a:lnTo>
                    <a:lnTo>
                      <a:pt x="48" y="1033"/>
                    </a:lnTo>
                    <a:lnTo>
                      <a:pt x="48" y="1115"/>
                    </a:lnTo>
                    <a:lnTo>
                      <a:pt x="54" y="1115"/>
                    </a:lnTo>
                    <a:lnTo>
                      <a:pt x="54" y="1130"/>
                    </a:lnTo>
                    <a:lnTo>
                      <a:pt x="48" y="1130"/>
                    </a:lnTo>
                    <a:lnTo>
                      <a:pt x="48" y="1213"/>
                    </a:lnTo>
                    <a:lnTo>
                      <a:pt x="57" y="1232"/>
                    </a:lnTo>
                    <a:lnTo>
                      <a:pt x="53" y="1239"/>
                    </a:lnTo>
                    <a:lnTo>
                      <a:pt x="54" y="1239"/>
                    </a:lnTo>
                    <a:lnTo>
                      <a:pt x="54" y="1253"/>
                    </a:lnTo>
                    <a:lnTo>
                      <a:pt x="48" y="1253"/>
                    </a:lnTo>
                    <a:lnTo>
                      <a:pt x="50" y="2294"/>
                    </a:lnTo>
                    <a:lnTo>
                      <a:pt x="53" y="2287"/>
                    </a:lnTo>
                    <a:lnTo>
                      <a:pt x="57" y="2296"/>
                    </a:lnTo>
                    <a:lnTo>
                      <a:pt x="50" y="2316"/>
                    </a:lnTo>
                    <a:lnTo>
                      <a:pt x="50" y="2391"/>
                    </a:lnTo>
                    <a:lnTo>
                      <a:pt x="55" y="2391"/>
                    </a:lnTo>
                    <a:lnTo>
                      <a:pt x="55" y="2406"/>
                    </a:lnTo>
                    <a:lnTo>
                      <a:pt x="50" y="2406"/>
                    </a:lnTo>
                    <a:lnTo>
                      <a:pt x="50" y="2488"/>
                    </a:lnTo>
                    <a:lnTo>
                      <a:pt x="57" y="2508"/>
                    </a:lnTo>
                    <a:lnTo>
                      <a:pt x="55" y="2512"/>
                    </a:lnTo>
                    <a:lnTo>
                      <a:pt x="61" y="2512"/>
                    </a:lnTo>
                    <a:lnTo>
                      <a:pt x="61" y="338"/>
                    </a:lnTo>
                    <a:moveTo>
                      <a:pt x="11" y="299"/>
                    </a:moveTo>
                    <a:lnTo>
                      <a:pt x="2" y="299"/>
                    </a:lnTo>
                    <a:lnTo>
                      <a:pt x="2" y="305"/>
                    </a:lnTo>
                    <a:lnTo>
                      <a:pt x="0" y="305"/>
                    </a:lnTo>
                    <a:lnTo>
                      <a:pt x="0" y="322"/>
                    </a:lnTo>
                    <a:lnTo>
                      <a:pt x="11" y="322"/>
                    </a:lnTo>
                    <a:lnTo>
                      <a:pt x="11" y="299"/>
                    </a:lnTo>
                    <a:moveTo>
                      <a:pt x="59" y="299"/>
                    </a:moveTo>
                    <a:lnTo>
                      <a:pt x="48" y="299"/>
                    </a:lnTo>
                    <a:lnTo>
                      <a:pt x="48" y="322"/>
                    </a:lnTo>
                    <a:lnTo>
                      <a:pt x="61" y="322"/>
                    </a:lnTo>
                    <a:lnTo>
                      <a:pt x="61" y="305"/>
                    </a:lnTo>
                    <a:lnTo>
                      <a:pt x="59" y="305"/>
                    </a:lnTo>
                    <a:lnTo>
                      <a:pt x="59" y="299"/>
                    </a:lnTo>
                    <a:moveTo>
                      <a:pt x="50" y="271"/>
                    </a:moveTo>
                    <a:lnTo>
                      <a:pt x="48" y="271"/>
                    </a:lnTo>
                    <a:lnTo>
                      <a:pt x="48" y="272"/>
                    </a:lnTo>
                    <a:lnTo>
                      <a:pt x="50" y="271"/>
                    </a:lnTo>
                    <a:moveTo>
                      <a:pt x="48" y="255"/>
                    </a:moveTo>
                    <a:lnTo>
                      <a:pt x="48" y="256"/>
                    </a:lnTo>
                    <a:lnTo>
                      <a:pt x="50" y="256"/>
                    </a:lnTo>
                    <a:lnTo>
                      <a:pt x="48" y="255"/>
                    </a:lnTo>
                    <a:moveTo>
                      <a:pt x="11" y="50"/>
                    </a:moveTo>
                    <a:lnTo>
                      <a:pt x="0" y="50"/>
                    </a:lnTo>
                    <a:lnTo>
                      <a:pt x="0" y="290"/>
                    </a:lnTo>
                    <a:lnTo>
                      <a:pt x="11" y="290"/>
                    </a:lnTo>
                    <a:lnTo>
                      <a:pt x="11" y="271"/>
                    </a:lnTo>
                    <a:lnTo>
                      <a:pt x="5" y="271"/>
                    </a:lnTo>
                    <a:lnTo>
                      <a:pt x="5" y="256"/>
                    </a:lnTo>
                    <a:lnTo>
                      <a:pt x="11" y="256"/>
                    </a:lnTo>
                    <a:lnTo>
                      <a:pt x="11" y="167"/>
                    </a:lnTo>
                    <a:lnTo>
                      <a:pt x="4" y="149"/>
                    </a:lnTo>
                    <a:lnTo>
                      <a:pt x="5" y="145"/>
                    </a:lnTo>
                    <a:lnTo>
                      <a:pt x="5" y="139"/>
                    </a:lnTo>
                    <a:lnTo>
                      <a:pt x="4" y="135"/>
                    </a:lnTo>
                    <a:lnTo>
                      <a:pt x="11" y="119"/>
                    </a:lnTo>
                    <a:lnTo>
                      <a:pt x="11" y="50"/>
                    </a:lnTo>
                    <a:moveTo>
                      <a:pt x="61" y="50"/>
                    </a:moveTo>
                    <a:lnTo>
                      <a:pt x="50" y="50"/>
                    </a:lnTo>
                    <a:lnTo>
                      <a:pt x="48" y="51"/>
                    </a:lnTo>
                    <a:lnTo>
                      <a:pt x="48" y="134"/>
                    </a:lnTo>
                    <a:lnTo>
                      <a:pt x="54" y="134"/>
                    </a:lnTo>
                    <a:lnTo>
                      <a:pt x="54" y="149"/>
                    </a:lnTo>
                    <a:lnTo>
                      <a:pt x="48" y="149"/>
                    </a:lnTo>
                    <a:lnTo>
                      <a:pt x="48" y="234"/>
                    </a:lnTo>
                    <a:lnTo>
                      <a:pt x="57" y="253"/>
                    </a:lnTo>
                    <a:lnTo>
                      <a:pt x="54" y="258"/>
                    </a:lnTo>
                    <a:lnTo>
                      <a:pt x="54" y="269"/>
                    </a:lnTo>
                    <a:lnTo>
                      <a:pt x="57" y="274"/>
                    </a:lnTo>
                    <a:lnTo>
                      <a:pt x="50" y="290"/>
                    </a:lnTo>
                    <a:lnTo>
                      <a:pt x="61" y="290"/>
                    </a:lnTo>
                    <a:lnTo>
                      <a:pt x="61" y="50"/>
                    </a:lnTo>
                    <a:moveTo>
                      <a:pt x="11" y="27"/>
                    </a:moveTo>
                    <a:lnTo>
                      <a:pt x="0" y="27"/>
                    </a:lnTo>
                    <a:lnTo>
                      <a:pt x="0" y="27"/>
                    </a:lnTo>
                    <a:lnTo>
                      <a:pt x="11" y="27"/>
                    </a:lnTo>
                    <a:lnTo>
                      <a:pt x="11" y="27"/>
                    </a:lnTo>
                    <a:moveTo>
                      <a:pt x="51" y="27"/>
                    </a:moveTo>
                    <a:lnTo>
                      <a:pt x="48" y="27"/>
                    </a:lnTo>
                    <a:lnTo>
                      <a:pt x="48" y="27"/>
                    </a:lnTo>
                    <a:lnTo>
                      <a:pt x="51" y="27"/>
                    </a:lnTo>
                    <a:lnTo>
                      <a:pt x="51" y="27"/>
                    </a:lnTo>
                    <a:moveTo>
                      <a:pt x="54" y="27"/>
                    </a:moveTo>
                    <a:lnTo>
                      <a:pt x="54" y="27"/>
                    </a:lnTo>
                    <a:lnTo>
                      <a:pt x="54" y="27"/>
                    </a:lnTo>
                    <a:lnTo>
                      <a:pt x="54" y="27"/>
                    </a:lnTo>
                    <a:lnTo>
                      <a:pt x="54" y="27"/>
                    </a:lnTo>
                    <a:moveTo>
                      <a:pt x="47" y="0"/>
                    </a:moveTo>
                    <a:lnTo>
                      <a:pt x="15" y="0"/>
                    </a:lnTo>
                    <a:lnTo>
                      <a:pt x="11" y="0"/>
                    </a:lnTo>
                    <a:lnTo>
                      <a:pt x="11" y="1"/>
                    </a:lnTo>
                    <a:lnTo>
                      <a:pt x="47" y="1"/>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4" name="ïSļiḍe"/>
              <p:cNvSpPr/>
              <p:nvPr/>
            </p:nvSpPr>
            <p:spPr bwMode="auto">
              <a:xfrm>
                <a:off x="4834" y="753"/>
                <a:ext cx="63" cy="295"/>
              </a:xfrm>
              <a:custGeom>
                <a:avLst/>
                <a:gdLst>
                  <a:gd name="T0" fmla="*/ 51 w 56"/>
                  <a:gd name="T1" fmla="*/ 264 h 265"/>
                  <a:gd name="T2" fmla="*/ 51 w 56"/>
                  <a:gd name="T3" fmla="*/ 264 h 265"/>
                  <a:gd name="T4" fmla="*/ 51 w 56"/>
                  <a:gd name="T5" fmla="*/ 265 h 265"/>
                  <a:gd name="T6" fmla="*/ 51 w 56"/>
                  <a:gd name="T7" fmla="*/ 265 h 265"/>
                  <a:gd name="T8" fmla="*/ 51 w 56"/>
                  <a:gd name="T9" fmla="*/ 264 h 265"/>
                  <a:gd name="T10" fmla="*/ 7 w 56"/>
                  <a:gd name="T11" fmla="*/ 262 h 265"/>
                  <a:gd name="T12" fmla="*/ 4 w 56"/>
                  <a:gd name="T13" fmla="*/ 264 h 265"/>
                  <a:gd name="T14" fmla="*/ 0 w 56"/>
                  <a:gd name="T15" fmla="*/ 264 h 265"/>
                  <a:gd name="T16" fmla="*/ 0 w 56"/>
                  <a:gd name="T17" fmla="*/ 265 h 265"/>
                  <a:gd name="T18" fmla="*/ 2 w 56"/>
                  <a:gd name="T19" fmla="*/ 265 h 265"/>
                  <a:gd name="T20" fmla="*/ 12 w 56"/>
                  <a:gd name="T21" fmla="*/ 265 h 265"/>
                  <a:gd name="T22" fmla="*/ 46 w 56"/>
                  <a:gd name="T23" fmla="*/ 265 h 265"/>
                  <a:gd name="T24" fmla="*/ 48 w 56"/>
                  <a:gd name="T25" fmla="*/ 265 h 265"/>
                  <a:gd name="T26" fmla="*/ 48 w 56"/>
                  <a:gd name="T27" fmla="*/ 264 h 265"/>
                  <a:gd name="T28" fmla="*/ 7 w 56"/>
                  <a:gd name="T29" fmla="*/ 264 h 265"/>
                  <a:gd name="T30" fmla="*/ 7 w 56"/>
                  <a:gd name="T31" fmla="*/ 262 h 265"/>
                  <a:gd name="T32" fmla="*/ 6 w 56"/>
                  <a:gd name="T33" fmla="*/ 181 h 265"/>
                  <a:gd name="T34" fmla="*/ 3 w 56"/>
                  <a:gd name="T35" fmla="*/ 218 h 265"/>
                  <a:gd name="T36" fmla="*/ 2 w 56"/>
                  <a:gd name="T37" fmla="*/ 237 h 265"/>
                  <a:gd name="T38" fmla="*/ 7 w 56"/>
                  <a:gd name="T39" fmla="*/ 250 h 265"/>
                  <a:gd name="T40" fmla="*/ 8 w 56"/>
                  <a:gd name="T41" fmla="*/ 251 h 265"/>
                  <a:gd name="T42" fmla="*/ 51 w 56"/>
                  <a:gd name="T43" fmla="*/ 251 h 265"/>
                  <a:gd name="T44" fmla="*/ 51 w 56"/>
                  <a:gd name="T45" fmla="*/ 236 h 265"/>
                  <a:gd name="T46" fmla="*/ 50 w 56"/>
                  <a:gd name="T47" fmla="*/ 242 h 265"/>
                  <a:gd name="T48" fmla="*/ 44 w 56"/>
                  <a:gd name="T49" fmla="*/ 234 h 265"/>
                  <a:gd name="T50" fmla="*/ 45 w 56"/>
                  <a:gd name="T51" fmla="*/ 241 h 265"/>
                  <a:gd name="T52" fmla="*/ 45 w 56"/>
                  <a:gd name="T53" fmla="*/ 242 h 265"/>
                  <a:gd name="T54" fmla="*/ 12 w 56"/>
                  <a:gd name="T55" fmla="*/ 242 h 265"/>
                  <a:gd name="T56" fmla="*/ 12 w 56"/>
                  <a:gd name="T57" fmla="*/ 241 h 265"/>
                  <a:gd name="T58" fmla="*/ 13 w 56"/>
                  <a:gd name="T59" fmla="*/ 227 h 265"/>
                  <a:gd name="T60" fmla="*/ 16 w 56"/>
                  <a:gd name="T61" fmla="*/ 195 h 265"/>
                  <a:gd name="T62" fmla="*/ 6 w 56"/>
                  <a:gd name="T63" fmla="*/ 181 h 265"/>
                  <a:gd name="T64" fmla="*/ 12 w 56"/>
                  <a:gd name="T65" fmla="*/ 96 h 265"/>
                  <a:gd name="T66" fmla="*/ 6 w 56"/>
                  <a:gd name="T67" fmla="*/ 181 h 265"/>
                  <a:gd name="T68" fmla="*/ 18 w 56"/>
                  <a:gd name="T69" fmla="*/ 164 h 265"/>
                  <a:gd name="T70" fmla="*/ 22 w 56"/>
                  <a:gd name="T71" fmla="*/ 112 h 265"/>
                  <a:gd name="T72" fmla="*/ 12 w 56"/>
                  <a:gd name="T73" fmla="*/ 96 h 265"/>
                  <a:gd name="T74" fmla="*/ 23 w 56"/>
                  <a:gd name="T75" fmla="*/ 96 h 265"/>
                  <a:gd name="T76" fmla="*/ 22 w 56"/>
                  <a:gd name="T77" fmla="*/ 97 h 265"/>
                  <a:gd name="T78" fmla="*/ 23 w 56"/>
                  <a:gd name="T79" fmla="*/ 98 h 265"/>
                  <a:gd name="T80" fmla="*/ 23 w 56"/>
                  <a:gd name="T81" fmla="*/ 96 h 265"/>
                  <a:gd name="T82" fmla="*/ 19 w 56"/>
                  <a:gd name="T83" fmla="*/ 0 h 265"/>
                  <a:gd name="T84" fmla="*/ 12 w 56"/>
                  <a:gd name="T85" fmla="*/ 96 h 265"/>
                  <a:gd name="T86" fmla="*/ 24 w 56"/>
                  <a:gd name="T87" fmla="*/ 79 h 265"/>
                  <a:gd name="T88" fmla="*/ 26 w 56"/>
                  <a:gd name="T89" fmla="*/ 51 h 265"/>
                  <a:gd name="T90" fmla="*/ 20 w 56"/>
                  <a:gd name="T91" fmla="*/ 36 h 265"/>
                  <a:gd name="T92" fmla="*/ 24 w 56"/>
                  <a:gd name="T93" fmla="*/ 28 h 265"/>
                  <a:gd name="T94" fmla="*/ 27 w 56"/>
                  <a:gd name="T95" fmla="*/ 35 h 265"/>
                  <a:gd name="T96" fmla="*/ 29 w 56"/>
                  <a:gd name="T97" fmla="*/ 13 h 265"/>
                  <a:gd name="T98" fmla="*/ 29 w 56"/>
                  <a:gd name="T99" fmla="*/ 13 h 265"/>
                  <a:gd name="T100" fmla="*/ 31 w 56"/>
                  <a:gd name="T101" fmla="*/ 44 h 265"/>
                  <a:gd name="T102" fmla="*/ 42 w 56"/>
                  <a:gd name="T103" fmla="*/ 69 h 265"/>
                  <a:gd name="T104" fmla="*/ 33 w 56"/>
                  <a:gd name="T105" fmla="*/ 80 h 265"/>
                  <a:gd name="T106" fmla="*/ 36 w 56"/>
                  <a:gd name="T107" fmla="*/ 119 h 265"/>
                  <a:gd name="T108" fmla="*/ 47 w 56"/>
                  <a:gd name="T109" fmla="*/ 137 h 265"/>
                  <a:gd name="T110" fmla="*/ 38 w 56"/>
                  <a:gd name="T111" fmla="*/ 150 h 265"/>
                  <a:gd name="T112" fmla="*/ 43 w 56"/>
                  <a:gd name="T113" fmla="*/ 217 h 265"/>
                  <a:gd name="T114" fmla="*/ 53 w 56"/>
                  <a:gd name="T115" fmla="*/ 231 h 265"/>
                  <a:gd name="T116" fmla="*/ 47 w 56"/>
                  <a:gd name="T117" fmla="*/ 253 h 265"/>
                  <a:gd name="T118" fmla="*/ 56 w 56"/>
                  <a:gd name="T119" fmla="*/ 256 h 265"/>
                  <a:gd name="T120" fmla="*/ 39 w 56"/>
                  <a:gd name="T121" fmla="*/ 12 h 265"/>
                  <a:gd name="T122" fmla="*/ 18 w 56"/>
                  <a:gd name="T123" fmla="*/ 12 h 265"/>
                  <a:gd name="T124" fmla="*/ 19 w 56"/>
                  <a:gd name="T12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 h="265">
                    <a:moveTo>
                      <a:pt x="51" y="264"/>
                    </a:moveTo>
                    <a:cubicBezTo>
                      <a:pt x="51" y="264"/>
                      <a:pt x="51" y="264"/>
                      <a:pt x="51" y="264"/>
                    </a:cubicBezTo>
                    <a:cubicBezTo>
                      <a:pt x="51" y="265"/>
                      <a:pt x="51" y="265"/>
                      <a:pt x="51" y="265"/>
                    </a:cubicBezTo>
                    <a:cubicBezTo>
                      <a:pt x="51" y="265"/>
                      <a:pt x="51" y="265"/>
                      <a:pt x="51" y="265"/>
                    </a:cubicBezTo>
                    <a:cubicBezTo>
                      <a:pt x="51" y="264"/>
                      <a:pt x="51" y="264"/>
                      <a:pt x="51" y="264"/>
                    </a:cubicBezTo>
                    <a:moveTo>
                      <a:pt x="7" y="262"/>
                    </a:moveTo>
                    <a:cubicBezTo>
                      <a:pt x="6" y="263"/>
                      <a:pt x="5" y="264"/>
                      <a:pt x="4" y="264"/>
                    </a:cubicBezTo>
                    <a:cubicBezTo>
                      <a:pt x="0" y="264"/>
                      <a:pt x="0" y="264"/>
                      <a:pt x="0" y="264"/>
                    </a:cubicBezTo>
                    <a:cubicBezTo>
                      <a:pt x="0" y="265"/>
                      <a:pt x="0" y="265"/>
                      <a:pt x="0" y="265"/>
                    </a:cubicBezTo>
                    <a:cubicBezTo>
                      <a:pt x="2" y="265"/>
                      <a:pt x="2" y="265"/>
                      <a:pt x="2" y="265"/>
                    </a:cubicBezTo>
                    <a:cubicBezTo>
                      <a:pt x="12" y="265"/>
                      <a:pt x="12" y="265"/>
                      <a:pt x="12" y="265"/>
                    </a:cubicBezTo>
                    <a:cubicBezTo>
                      <a:pt x="46" y="265"/>
                      <a:pt x="46" y="265"/>
                      <a:pt x="46" y="265"/>
                    </a:cubicBezTo>
                    <a:cubicBezTo>
                      <a:pt x="48" y="265"/>
                      <a:pt x="48" y="265"/>
                      <a:pt x="48" y="265"/>
                    </a:cubicBezTo>
                    <a:cubicBezTo>
                      <a:pt x="48" y="264"/>
                      <a:pt x="48" y="264"/>
                      <a:pt x="48" y="264"/>
                    </a:cubicBezTo>
                    <a:cubicBezTo>
                      <a:pt x="7" y="264"/>
                      <a:pt x="7" y="264"/>
                      <a:pt x="7" y="264"/>
                    </a:cubicBezTo>
                    <a:cubicBezTo>
                      <a:pt x="7" y="262"/>
                      <a:pt x="7" y="262"/>
                      <a:pt x="7" y="262"/>
                    </a:cubicBezTo>
                    <a:moveTo>
                      <a:pt x="6" y="181"/>
                    </a:moveTo>
                    <a:cubicBezTo>
                      <a:pt x="3" y="218"/>
                      <a:pt x="3" y="218"/>
                      <a:pt x="3" y="218"/>
                    </a:cubicBezTo>
                    <a:cubicBezTo>
                      <a:pt x="2" y="237"/>
                      <a:pt x="2" y="237"/>
                      <a:pt x="2" y="237"/>
                    </a:cubicBezTo>
                    <a:cubicBezTo>
                      <a:pt x="7" y="250"/>
                      <a:pt x="7" y="250"/>
                      <a:pt x="7" y="250"/>
                    </a:cubicBezTo>
                    <a:cubicBezTo>
                      <a:pt x="7" y="250"/>
                      <a:pt x="8" y="251"/>
                      <a:pt x="8" y="251"/>
                    </a:cubicBezTo>
                    <a:cubicBezTo>
                      <a:pt x="51" y="251"/>
                      <a:pt x="51" y="251"/>
                      <a:pt x="51" y="251"/>
                    </a:cubicBezTo>
                    <a:cubicBezTo>
                      <a:pt x="51" y="236"/>
                      <a:pt x="51" y="236"/>
                      <a:pt x="51" y="236"/>
                    </a:cubicBezTo>
                    <a:cubicBezTo>
                      <a:pt x="50" y="242"/>
                      <a:pt x="50" y="242"/>
                      <a:pt x="50" y="242"/>
                    </a:cubicBezTo>
                    <a:cubicBezTo>
                      <a:pt x="44" y="234"/>
                      <a:pt x="44" y="234"/>
                      <a:pt x="44" y="234"/>
                    </a:cubicBezTo>
                    <a:cubicBezTo>
                      <a:pt x="45" y="241"/>
                      <a:pt x="45" y="241"/>
                      <a:pt x="45" y="241"/>
                    </a:cubicBezTo>
                    <a:cubicBezTo>
                      <a:pt x="45" y="242"/>
                      <a:pt x="45" y="242"/>
                      <a:pt x="45" y="242"/>
                    </a:cubicBezTo>
                    <a:cubicBezTo>
                      <a:pt x="12" y="242"/>
                      <a:pt x="12" y="242"/>
                      <a:pt x="12" y="242"/>
                    </a:cubicBezTo>
                    <a:cubicBezTo>
                      <a:pt x="12" y="241"/>
                      <a:pt x="12" y="241"/>
                      <a:pt x="12" y="241"/>
                    </a:cubicBezTo>
                    <a:cubicBezTo>
                      <a:pt x="13" y="227"/>
                      <a:pt x="13" y="227"/>
                      <a:pt x="13" y="227"/>
                    </a:cubicBezTo>
                    <a:cubicBezTo>
                      <a:pt x="16" y="195"/>
                      <a:pt x="16" y="195"/>
                      <a:pt x="16" y="195"/>
                    </a:cubicBezTo>
                    <a:cubicBezTo>
                      <a:pt x="6" y="181"/>
                      <a:pt x="6" y="181"/>
                      <a:pt x="6" y="181"/>
                    </a:cubicBezTo>
                    <a:moveTo>
                      <a:pt x="12" y="96"/>
                    </a:moveTo>
                    <a:cubicBezTo>
                      <a:pt x="6" y="181"/>
                      <a:pt x="6" y="181"/>
                      <a:pt x="6" y="181"/>
                    </a:cubicBezTo>
                    <a:cubicBezTo>
                      <a:pt x="18" y="164"/>
                      <a:pt x="18" y="164"/>
                      <a:pt x="18" y="164"/>
                    </a:cubicBezTo>
                    <a:cubicBezTo>
                      <a:pt x="22" y="112"/>
                      <a:pt x="22" y="112"/>
                      <a:pt x="22" y="112"/>
                    </a:cubicBezTo>
                    <a:cubicBezTo>
                      <a:pt x="12" y="96"/>
                      <a:pt x="12" y="96"/>
                      <a:pt x="12" y="96"/>
                    </a:cubicBezTo>
                    <a:moveTo>
                      <a:pt x="23" y="96"/>
                    </a:moveTo>
                    <a:cubicBezTo>
                      <a:pt x="22" y="97"/>
                      <a:pt x="22" y="97"/>
                      <a:pt x="22" y="97"/>
                    </a:cubicBezTo>
                    <a:cubicBezTo>
                      <a:pt x="23" y="98"/>
                      <a:pt x="23" y="98"/>
                      <a:pt x="23" y="98"/>
                    </a:cubicBezTo>
                    <a:cubicBezTo>
                      <a:pt x="23" y="96"/>
                      <a:pt x="23" y="96"/>
                      <a:pt x="23" y="96"/>
                    </a:cubicBezTo>
                    <a:moveTo>
                      <a:pt x="19" y="0"/>
                    </a:moveTo>
                    <a:cubicBezTo>
                      <a:pt x="12" y="96"/>
                      <a:pt x="12" y="96"/>
                      <a:pt x="12" y="96"/>
                    </a:cubicBezTo>
                    <a:cubicBezTo>
                      <a:pt x="24" y="79"/>
                      <a:pt x="24" y="79"/>
                      <a:pt x="24" y="79"/>
                    </a:cubicBezTo>
                    <a:cubicBezTo>
                      <a:pt x="26" y="51"/>
                      <a:pt x="26" y="51"/>
                      <a:pt x="26" y="51"/>
                    </a:cubicBezTo>
                    <a:cubicBezTo>
                      <a:pt x="20" y="36"/>
                      <a:pt x="20" y="36"/>
                      <a:pt x="20" y="36"/>
                    </a:cubicBezTo>
                    <a:cubicBezTo>
                      <a:pt x="24" y="28"/>
                      <a:pt x="24" y="28"/>
                      <a:pt x="24" y="28"/>
                    </a:cubicBezTo>
                    <a:cubicBezTo>
                      <a:pt x="27" y="35"/>
                      <a:pt x="27" y="35"/>
                      <a:pt x="27" y="35"/>
                    </a:cubicBezTo>
                    <a:cubicBezTo>
                      <a:pt x="29" y="13"/>
                      <a:pt x="29" y="13"/>
                      <a:pt x="29" y="13"/>
                    </a:cubicBezTo>
                    <a:cubicBezTo>
                      <a:pt x="29" y="13"/>
                      <a:pt x="29" y="13"/>
                      <a:pt x="29" y="13"/>
                    </a:cubicBezTo>
                    <a:cubicBezTo>
                      <a:pt x="31" y="44"/>
                      <a:pt x="31" y="44"/>
                      <a:pt x="31" y="44"/>
                    </a:cubicBezTo>
                    <a:cubicBezTo>
                      <a:pt x="42" y="69"/>
                      <a:pt x="42" y="69"/>
                      <a:pt x="42" y="69"/>
                    </a:cubicBezTo>
                    <a:cubicBezTo>
                      <a:pt x="33" y="80"/>
                      <a:pt x="33" y="80"/>
                      <a:pt x="33" y="80"/>
                    </a:cubicBezTo>
                    <a:cubicBezTo>
                      <a:pt x="36" y="119"/>
                      <a:pt x="36" y="119"/>
                      <a:pt x="36" y="119"/>
                    </a:cubicBezTo>
                    <a:cubicBezTo>
                      <a:pt x="47" y="137"/>
                      <a:pt x="47" y="137"/>
                      <a:pt x="47" y="137"/>
                    </a:cubicBezTo>
                    <a:cubicBezTo>
                      <a:pt x="38" y="150"/>
                      <a:pt x="38" y="150"/>
                      <a:pt x="38" y="150"/>
                    </a:cubicBezTo>
                    <a:cubicBezTo>
                      <a:pt x="43" y="217"/>
                      <a:pt x="43" y="217"/>
                      <a:pt x="43" y="217"/>
                    </a:cubicBezTo>
                    <a:cubicBezTo>
                      <a:pt x="53" y="231"/>
                      <a:pt x="53" y="231"/>
                      <a:pt x="53" y="231"/>
                    </a:cubicBezTo>
                    <a:cubicBezTo>
                      <a:pt x="47" y="253"/>
                      <a:pt x="47" y="253"/>
                      <a:pt x="47" y="253"/>
                    </a:cubicBezTo>
                    <a:cubicBezTo>
                      <a:pt x="56" y="256"/>
                      <a:pt x="56" y="256"/>
                      <a:pt x="56" y="256"/>
                    </a:cubicBezTo>
                    <a:cubicBezTo>
                      <a:pt x="39" y="12"/>
                      <a:pt x="39" y="12"/>
                      <a:pt x="39" y="12"/>
                    </a:cubicBezTo>
                    <a:cubicBezTo>
                      <a:pt x="18" y="12"/>
                      <a:pt x="18" y="12"/>
                      <a:pt x="18" y="12"/>
                    </a:cubicBezTo>
                    <a:cubicBezTo>
                      <a:pt x="19" y="0"/>
                      <a:pt x="19" y="0"/>
                      <a:pt x="19" y="0"/>
                    </a:cubicBezTo>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5" name="íṡliḑé"/>
              <p:cNvSpPr/>
              <p:nvPr/>
            </p:nvSpPr>
            <p:spPr bwMode="auto">
              <a:xfrm>
                <a:off x="4108" y="960"/>
                <a:ext cx="735" cy="86"/>
              </a:xfrm>
              <a:custGeom>
                <a:avLst/>
                <a:gdLst>
                  <a:gd name="T0" fmla="*/ 627 w 661"/>
                  <a:gd name="T1" fmla="*/ 17 h 78"/>
                  <a:gd name="T2" fmla="*/ 541 w 661"/>
                  <a:gd name="T3" fmla="*/ 0 h 78"/>
                  <a:gd name="T4" fmla="*/ 587 w 661"/>
                  <a:gd name="T5" fmla="*/ 0 h 78"/>
                  <a:gd name="T6" fmla="*/ 501 w 661"/>
                  <a:gd name="T7" fmla="*/ 17 h 78"/>
                  <a:gd name="T8" fmla="*/ 495 w 661"/>
                  <a:gd name="T9" fmla="*/ 0 h 78"/>
                  <a:gd name="T10" fmla="*/ 488 w 661"/>
                  <a:gd name="T11" fmla="*/ 17 h 78"/>
                  <a:gd name="T12" fmla="*/ 402 w 661"/>
                  <a:gd name="T13" fmla="*/ 0 h 78"/>
                  <a:gd name="T14" fmla="*/ 448 w 661"/>
                  <a:gd name="T15" fmla="*/ 0 h 78"/>
                  <a:gd name="T16" fmla="*/ 362 w 661"/>
                  <a:gd name="T17" fmla="*/ 17 h 78"/>
                  <a:gd name="T18" fmla="*/ 355 w 661"/>
                  <a:gd name="T19" fmla="*/ 0 h 78"/>
                  <a:gd name="T20" fmla="*/ 348 w 661"/>
                  <a:gd name="T21" fmla="*/ 17 h 78"/>
                  <a:gd name="T22" fmla="*/ 263 w 661"/>
                  <a:gd name="T23" fmla="*/ 0 h 78"/>
                  <a:gd name="T24" fmla="*/ 309 w 661"/>
                  <a:gd name="T25" fmla="*/ 0 h 78"/>
                  <a:gd name="T26" fmla="*/ 223 w 661"/>
                  <a:gd name="T27" fmla="*/ 17 h 78"/>
                  <a:gd name="T28" fmla="*/ 216 w 661"/>
                  <a:gd name="T29" fmla="*/ 0 h 78"/>
                  <a:gd name="T30" fmla="*/ 209 w 661"/>
                  <a:gd name="T31" fmla="*/ 17 h 78"/>
                  <a:gd name="T32" fmla="*/ 123 w 661"/>
                  <a:gd name="T33" fmla="*/ 0 h 78"/>
                  <a:gd name="T34" fmla="*/ 170 w 661"/>
                  <a:gd name="T35" fmla="*/ 0 h 78"/>
                  <a:gd name="T36" fmla="*/ 84 w 661"/>
                  <a:gd name="T37" fmla="*/ 17 h 78"/>
                  <a:gd name="T38" fmla="*/ 77 w 661"/>
                  <a:gd name="T39" fmla="*/ 0 h 78"/>
                  <a:gd name="T40" fmla="*/ 70 w 661"/>
                  <a:gd name="T41" fmla="*/ 17 h 78"/>
                  <a:gd name="T42" fmla="*/ 28 w 661"/>
                  <a:gd name="T43" fmla="*/ 0 h 78"/>
                  <a:gd name="T44" fmla="*/ 1 w 661"/>
                  <a:gd name="T45" fmla="*/ 73 h 78"/>
                  <a:gd name="T46" fmla="*/ 657 w 661"/>
                  <a:gd name="T47" fmla="*/ 78 h 78"/>
                  <a:gd name="T48" fmla="*/ 661 w 661"/>
                  <a:gd name="T49" fmla="*/ 65 h 78"/>
                  <a:gd name="T50" fmla="*/ 650 w 661"/>
                  <a:gd name="T51" fmla="*/ 38 h 78"/>
                  <a:gd name="T52" fmla="*/ 659 w 661"/>
                  <a:gd name="T53" fmla="*/ 65 h 78"/>
                  <a:gd name="T54" fmla="*/ 633 w 661"/>
                  <a:gd name="T55" fmla="*/ 20 h 78"/>
                  <a:gd name="T56" fmla="*/ 647 w 661"/>
                  <a:gd name="T57" fmla="*/ 61 h 78"/>
                  <a:gd name="T58" fmla="*/ 611 w 661"/>
                  <a:gd name="T59" fmla="*/ 68 h 78"/>
                  <a:gd name="T60" fmla="*/ 571 w 661"/>
                  <a:gd name="T61" fmla="*/ 61 h 78"/>
                  <a:gd name="T62" fmla="*/ 562 w 661"/>
                  <a:gd name="T63" fmla="*/ 72 h 78"/>
                  <a:gd name="T64" fmla="*/ 520 w 661"/>
                  <a:gd name="T65" fmla="*/ 72 h 78"/>
                  <a:gd name="T66" fmla="*/ 511 w 661"/>
                  <a:gd name="T67" fmla="*/ 61 h 78"/>
                  <a:gd name="T68" fmla="*/ 471 w 661"/>
                  <a:gd name="T69" fmla="*/ 68 h 78"/>
                  <a:gd name="T70" fmla="*/ 431 w 661"/>
                  <a:gd name="T71" fmla="*/ 61 h 78"/>
                  <a:gd name="T72" fmla="*/ 423 w 661"/>
                  <a:gd name="T73" fmla="*/ 72 h 78"/>
                  <a:gd name="T74" fmla="*/ 381 w 661"/>
                  <a:gd name="T75" fmla="*/ 72 h 78"/>
                  <a:gd name="T76" fmla="*/ 372 w 661"/>
                  <a:gd name="T77" fmla="*/ 61 h 78"/>
                  <a:gd name="T78" fmla="*/ 332 w 661"/>
                  <a:gd name="T79" fmla="*/ 68 h 78"/>
                  <a:gd name="T80" fmla="*/ 292 w 661"/>
                  <a:gd name="T81" fmla="*/ 61 h 78"/>
                  <a:gd name="T82" fmla="*/ 283 w 661"/>
                  <a:gd name="T83" fmla="*/ 72 h 78"/>
                  <a:gd name="T84" fmla="*/ 241 w 661"/>
                  <a:gd name="T85" fmla="*/ 72 h 78"/>
                  <a:gd name="T86" fmla="*/ 232 w 661"/>
                  <a:gd name="T87" fmla="*/ 61 h 78"/>
                  <a:gd name="T88" fmla="*/ 193 w 661"/>
                  <a:gd name="T89" fmla="*/ 68 h 78"/>
                  <a:gd name="T90" fmla="*/ 153 w 661"/>
                  <a:gd name="T91" fmla="*/ 61 h 78"/>
                  <a:gd name="T92" fmla="*/ 144 w 661"/>
                  <a:gd name="T93" fmla="*/ 72 h 78"/>
                  <a:gd name="T94" fmla="*/ 102 w 661"/>
                  <a:gd name="T95" fmla="*/ 72 h 78"/>
                  <a:gd name="T96" fmla="*/ 93 w 661"/>
                  <a:gd name="T97" fmla="*/ 61 h 78"/>
                  <a:gd name="T98" fmla="*/ 53 w 661"/>
                  <a:gd name="T99" fmla="*/ 68 h 78"/>
                  <a:gd name="T100" fmla="*/ 14 w 661"/>
                  <a:gd name="T101" fmla="*/ 61 h 78"/>
                  <a:gd name="T102" fmla="*/ 30 w 661"/>
                  <a:gd name="T10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61" h="78">
                    <a:moveTo>
                      <a:pt x="587" y="0"/>
                    </a:moveTo>
                    <a:cubicBezTo>
                      <a:pt x="594" y="17"/>
                      <a:pt x="594" y="17"/>
                      <a:pt x="594" y="17"/>
                    </a:cubicBezTo>
                    <a:cubicBezTo>
                      <a:pt x="627" y="17"/>
                      <a:pt x="627" y="17"/>
                      <a:pt x="627" y="17"/>
                    </a:cubicBezTo>
                    <a:cubicBezTo>
                      <a:pt x="634" y="0"/>
                      <a:pt x="634" y="0"/>
                      <a:pt x="634" y="0"/>
                    </a:cubicBezTo>
                    <a:lnTo>
                      <a:pt x="587" y="0"/>
                    </a:lnTo>
                    <a:close/>
                    <a:moveTo>
                      <a:pt x="541" y="0"/>
                    </a:moveTo>
                    <a:cubicBezTo>
                      <a:pt x="548" y="17"/>
                      <a:pt x="548" y="17"/>
                      <a:pt x="548" y="17"/>
                    </a:cubicBezTo>
                    <a:cubicBezTo>
                      <a:pt x="580" y="17"/>
                      <a:pt x="580" y="17"/>
                      <a:pt x="580" y="17"/>
                    </a:cubicBezTo>
                    <a:cubicBezTo>
                      <a:pt x="587" y="0"/>
                      <a:pt x="587" y="0"/>
                      <a:pt x="587" y="0"/>
                    </a:cubicBezTo>
                    <a:lnTo>
                      <a:pt x="541" y="0"/>
                    </a:lnTo>
                    <a:close/>
                    <a:moveTo>
                      <a:pt x="495" y="0"/>
                    </a:moveTo>
                    <a:cubicBezTo>
                      <a:pt x="501" y="17"/>
                      <a:pt x="501" y="17"/>
                      <a:pt x="501" y="17"/>
                    </a:cubicBezTo>
                    <a:cubicBezTo>
                      <a:pt x="534" y="17"/>
                      <a:pt x="534" y="17"/>
                      <a:pt x="534" y="17"/>
                    </a:cubicBezTo>
                    <a:cubicBezTo>
                      <a:pt x="541" y="0"/>
                      <a:pt x="541" y="0"/>
                      <a:pt x="541" y="0"/>
                    </a:cubicBezTo>
                    <a:lnTo>
                      <a:pt x="495" y="0"/>
                    </a:lnTo>
                    <a:close/>
                    <a:moveTo>
                      <a:pt x="448" y="0"/>
                    </a:moveTo>
                    <a:cubicBezTo>
                      <a:pt x="455" y="17"/>
                      <a:pt x="455" y="17"/>
                      <a:pt x="455" y="17"/>
                    </a:cubicBezTo>
                    <a:cubicBezTo>
                      <a:pt x="488" y="17"/>
                      <a:pt x="488" y="17"/>
                      <a:pt x="488" y="17"/>
                    </a:cubicBezTo>
                    <a:cubicBezTo>
                      <a:pt x="495" y="0"/>
                      <a:pt x="495" y="0"/>
                      <a:pt x="495" y="0"/>
                    </a:cubicBezTo>
                    <a:lnTo>
                      <a:pt x="448" y="0"/>
                    </a:lnTo>
                    <a:close/>
                    <a:moveTo>
                      <a:pt x="402" y="0"/>
                    </a:moveTo>
                    <a:cubicBezTo>
                      <a:pt x="409" y="17"/>
                      <a:pt x="409" y="17"/>
                      <a:pt x="409" y="17"/>
                    </a:cubicBezTo>
                    <a:cubicBezTo>
                      <a:pt x="441" y="17"/>
                      <a:pt x="441" y="17"/>
                      <a:pt x="441" y="17"/>
                    </a:cubicBezTo>
                    <a:cubicBezTo>
                      <a:pt x="448" y="0"/>
                      <a:pt x="448" y="0"/>
                      <a:pt x="448" y="0"/>
                    </a:cubicBezTo>
                    <a:lnTo>
                      <a:pt x="402" y="0"/>
                    </a:lnTo>
                    <a:close/>
                    <a:moveTo>
                      <a:pt x="355" y="0"/>
                    </a:moveTo>
                    <a:cubicBezTo>
                      <a:pt x="362" y="17"/>
                      <a:pt x="362" y="17"/>
                      <a:pt x="362" y="17"/>
                    </a:cubicBezTo>
                    <a:cubicBezTo>
                      <a:pt x="395" y="17"/>
                      <a:pt x="395" y="17"/>
                      <a:pt x="395" y="17"/>
                    </a:cubicBezTo>
                    <a:cubicBezTo>
                      <a:pt x="402" y="0"/>
                      <a:pt x="402" y="0"/>
                      <a:pt x="402" y="0"/>
                    </a:cubicBezTo>
                    <a:lnTo>
                      <a:pt x="355" y="0"/>
                    </a:lnTo>
                    <a:close/>
                    <a:moveTo>
                      <a:pt x="309" y="0"/>
                    </a:moveTo>
                    <a:cubicBezTo>
                      <a:pt x="316" y="17"/>
                      <a:pt x="316" y="17"/>
                      <a:pt x="316" y="17"/>
                    </a:cubicBezTo>
                    <a:cubicBezTo>
                      <a:pt x="348" y="17"/>
                      <a:pt x="348" y="17"/>
                      <a:pt x="348" y="17"/>
                    </a:cubicBezTo>
                    <a:cubicBezTo>
                      <a:pt x="355" y="0"/>
                      <a:pt x="355" y="0"/>
                      <a:pt x="355" y="0"/>
                    </a:cubicBezTo>
                    <a:lnTo>
                      <a:pt x="309" y="0"/>
                    </a:lnTo>
                    <a:close/>
                    <a:moveTo>
                      <a:pt x="263" y="0"/>
                    </a:moveTo>
                    <a:cubicBezTo>
                      <a:pt x="269" y="17"/>
                      <a:pt x="269" y="17"/>
                      <a:pt x="269" y="17"/>
                    </a:cubicBezTo>
                    <a:cubicBezTo>
                      <a:pt x="302" y="17"/>
                      <a:pt x="302" y="17"/>
                      <a:pt x="302" y="17"/>
                    </a:cubicBezTo>
                    <a:cubicBezTo>
                      <a:pt x="309" y="0"/>
                      <a:pt x="309" y="0"/>
                      <a:pt x="309" y="0"/>
                    </a:cubicBezTo>
                    <a:lnTo>
                      <a:pt x="263" y="0"/>
                    </a:lnTo>
                    <a:close/>
                    <a:moveTo>
                      <a:pt x="216" y="0"/>
                    </a:moveTo>
                    <a:cubicBezTo>
                      <a:pt x="223" y="17"/>
                      <a:pt x="223" y="17"/>
                      <a:pt x="223" y="17"/>
                    </a:cubicBezTo>
                    <a:cubicBezTo>
                      <a:pt x="256" y="17"/>
                      <a:pt x="256" y="17"/>
                      <a:pt x="256" y="17"/>
                    </a:cubicBezTo>
                    <a:cubicBezTo>
                      <a:pt x="262" y="0"/>
                      <a:pt x="262" y="0"/>
                      <a:pt x="262" y="0"/>
                    </a:cubicBezTo>
                    <a:lnTo>
                      <a:pt x="216" y="0"/>
                    </a:lnTo>
                    <a:close/>
                    <a:moveTo>
                      <a:pt x="170" y="0"/>
                    </a:moveTo>
                    <a:cubicBezTo>
                      <a:pt x="177" y="17"/>
                      <a:pt x="177" y="17"/>
                      <a:pt x="177" y="17"/>
                    </a:cubicBezTo>
                    <a:cubicBezTo>
                      <a:pt x="209" y="17"/>
                      <a:pt x="209" y="17"/>
                      <a:pt x="209" y="17"/>
                    </a:cubicBezTo>
                    <a:cubicBezTo>
                      <a:pt x="216" y="0"/>
                      <a:pt x="216" y="0"/>
                      <a:pt x="216" y="0"/>
                    </a:cubicBezTo>
                    <a:lnTo>
                      <a:pt x="170" y="0"/>
                    </a:lnTo>
                    <a:close/>
                    <a:moveTo>
                      <a:pt x="123" y="0"/>
                    </a:moveTo>
                    <a:cubicBezTo>
                      <a:pt x="130" y="17"/>
                      <a:pt x="130" y="17"/>
                      <a:pt x="130" y="17"/>
                    </a:cubicBezTo>
                    <a:cubicBezTo>
                      <a:pt x="163" y="17"/>
                      <a:pt x="163" y="17"/>
                      <a:pt x="163" y="17"/>
                    </a:cubicBezTo>
                    <a:cubicBezTo>
                      <a:pt x="170" y="0"/>
                      <a:pt x="170" y="0"/>
                      <a:pt x="170" y="0"/>
                    </a:cubicBezTo>
                    <a:lnTo>
                      <a:pt x="123" y="0"/>
                    </a:lnTo>
                    <a:close/>
                    <a:moveTo>
                      <a:pt x="77" y="0"/>
                    </a:moveTo>
                    <a:cubicBezTo>
                      <a:pt x="84" y="17"/>
                      <a:pt x="84" y="17"/>
                      <a:pt x="84" y="17"/>
                    </a:cubicBezTo>
                    <a:cubicBezTo>
                      <a:pt x="116" y="17"/>
                      <a:pt x="116" y="17"/>
                      <a:pt x="116" y="17"/>
                    </a:cubicBezTo>
                    <a:cubicBezTo>
                      <a:pt x="123" y="0"/>
                      <a:pt x="123" y="0"/>
                      <a:pt x="123" y="0"/>
                    </a:cubicBezTo>
                    <a:lnTo>
                      <a:pt x="77" y="0"/>
                    </a:lnTo>
                    <a:close/>
                    <a:moveTo>
                      <a:pt x="31" y="0"/>
                    </a:moveTo>
                    <a:cubicBezTo>
                      <a:pt x="37" y="17"/>
                      <a:pt x="37" y="17"/>
                      <a:pt x="37" y="17"/>
                    </a:cubicBezTo>
                    <a:cubicBezTo>
                      <a:pt x="70" y="17"/>
                      <a:pt x="70" y="17"/>
                      <a:pt x="70" y="17"/>
                    </a:cubicBezTo>
                    <a:cubicBezTo>
                      <a:pt x="77" y="0"/>
                      <a:pt x="77" y="0"/>
                      <a:pt x="77" y="0"/>
                    </a:cubicBezTo>
                    <a:lnTo>
                      <a:pt x="31" y="0"/>
                    </a:lnTo>
                    <a:close/>
                    <a:moveTo>
                      <a:pt x="28" y="0"/>
                    </a:moveTo>
                    <a:cubicBezTo>
                      <a:pt x="27" y="0"/>
                      <a:pt x="26" y="1"/>
                      <a:pt x="25" y="3"/>
                    </a:cubicBezTo>
                    <a:cubicBezTo>
                      <a:pt x="2" y="64"/>
                      <a:pt x="2" y="64"/>
                      <a:pt x="2" y="64"/>
                    </a:cubicBezTo>
                    <a:cubicBezTo>
                      <a:pt x="1" y="67"/>
                      <a:pt x="0" y="70"/>
                      <a:pt x="1" y="73"/>
                    </a:cubicBezTo>
                    <a:cubicBezTo>
                      <a:pt x="2" y="76"/>
                      <a:pt x="3" y="78"/>
                      <a:pt x="5" y="78"/>
                    </a:cubicBezTo>
                    <a:cubicBezTo>
                      <a:pt x="653" y="78"/>
                      <a:pt x="653" y="78"/>
                      <a:pt x="653" y="78"/>
                    </a:cubicBezTo>
                    <a:cubicBezTo>
                      <a:pt x="657" y="78"/>
                      <a:pt x="657" y="78"/>
                      <a:pt x="657" y="78"/>
                    </a:cubicBezTo>
                    <a:cubicBezTo>
                      <a:pt x="658" y="78"/>
                      <a:pt x="659" y="77"/>
                      <a:pt x="660" y="76"/>
                    </a:cubicBezTo>
                    <a:cubicBezTo>
                      <a:pt x="660" y="65"/>
                      <a:pt x="660" y="65"/>
                      <a:pt x="660" y="65"/>
                    </a:cubicBezTo>
                    <a:cubicBezTo>
                      <a:pt x="661" y="65"/>
                      <a:pt x="661" y="65"/>
                      <a:pt x="661" y="65"/>
                    </a:cubicBezTo>
                    <a:cubicBezTo>
                      <a:pt x="661" y="65"/>
                      <a:pt x="660" y="64"/>
                      <a:pt x="660" y="64"/>
                    </a:cubicBezTo>
                    <a:cubicBezTo>
                      <a:pt x="655" y="51"/>
                      <a:pt x="655" y="51"/>
                      <a:pt x="655" y="51"/>
                    </a:cubicBezTo>
                    <a:cubicBezTo>
                      <a:pt x="650" y="38"/>
                      <a:pt x="650" y="38"/>
                      <a:pt x="650" y="38"/>
                    </a:cubicBezTo>
                    <a:cubicBezTo>
                      <a:pt x="637" y="3"/>
                      <a:pt x="637" y="3"/>
                      <a:pt x="637" y="3"/>
                    </a:cubicBezTo>
                    <a:cubicBezTo>
                      <a:pt x="636" y="1"/>
                      <a:pt x="635" y="0"/>
                      <a:pt x="634" y="0"/>
                    </a:cubicBezTo>
                    <a:cubicBezTo>
                      <a:pt x="659" y="65"/>
                      <a:pt x="659" y="65"/>
                      <a:pt x="659" y="65"/>
                    </a:cubicBezTo>
                    <a:cubicBezTo>
                      <a:pt x="655" y="72"/>
                      <a:pt x="655" y="72"/>
                      <a:pt x="655" y="72"/>
                    </a:cubicBezTo>
                    <a:cubicBezTo>
                      <a:pt x="634" y="18"/>
                      <a:pt x="634" y="18"/>
                      <a:pt x="634" y="18"/>
                    </a:cubicBezTo>
                    <a:cubicBezTo>
                      <a:pt x="633" y="20"/>
                      <a:pt x="633" y="20"/>
                      <a:pt x="633" y="20"/>
                    </a:cubicBezTo>
                    <a:cubicBezTo>
                      <a:pt x="647" y="57"/>
                      <a:pt x="647" y="57"/>
                      <a:pt x="647" y="57"/>
                    </a:cubicBezTo>
                    <a:cubicBezTo>
                      <a:pt x="648" y="61"/>
                      <a:pt x="648" y="61"/>
                      <a:pt x="648" y="61"/>
                    </a:cubicBezTo>
                    <a:cubicBezTo>
                      <a:pt x="647" y="61"/>
                      <a:pt x="647" y="61"/>
                      <a:pt x="647" y="61"/>
                    </a:cubicBezTo>
                    <a:cubicBezTo>
                      <a:pt x="617" y="61"/>
                      <a:pt x="617" y="61"/>
                      <a:pt x="617" y="61"/>
                    </a:cubicBezTo>
                    <a:cubicBezTo>
                      <a:pt x="613" y="72"/>
                      <a:pt x="613" y="72"/>
                      <a:pt x="613" y="72"/>
                    </a:cubicBezTo>
                    <a:cubicBezTo>
                      <a:pt x="611" y="68"/>
                      <a:pt x="611" y="68"/>
                      <a:pt x="611" y="68"/>
                    </a:cubicBezTo>
                    <a:cubicBezTo>
                      <a:pt x="608" y="72"/>
                      <a:pt x="608" y="72"/>
                      <a:pt x="608" y="72"/>
                    </a:cubicBezTo>
                    <a:cubicBezTo>
                      <a:pt x="604" y="61"/>
                      <a:pt x="604" y="61"/>
                      <a:pt x="604" y="61"/>
                    </a:cubicBezTo>
                    <a:cubicBezTo>
                      <a:pt x="571" y="61"/>
                      <a:pt x="571" y="61"/>
                      <a:pt x="571" y="61"/>
                    </a:cubicBezTo>
                    <a:cubicBezTo>
                      <a:pt x="566" y="72"/>
                      <a:pt x="566" y="72"/>
                      <a:pt x="566" y="72"/>
                    </a:cubicBezTo>
                    <a:cubicBezTo>
                      <a:pt x="564" y="68"/>
                      <a:pt x="564" y="68"/>
                      <a:pt x="564" y="68"/>
                    </a:cubicBezTo>
                    <a:cubicBezTo>
                      <a:pt x="562" y="72"/>
                      <a:pt x="562" y="72"/>
                      <a:pt x="562" y="72"/>
                    </a:cubicBezTo>
                    <a:cubicBezTo>
                      <a:pt x="558" y="61"/>
                      <a:pt x="558" y="61"/>
                      <a:pt x="558" y="61"/>
                    </a:cubicBezTo>
                    <a:cubicBezTo>
                      <a:pt x="524" y="61"/>
                      <a:pt x="524" y="61"/>
                      <a:pt x="524" y="61"/>
                    </a:cubicBezTo>
                    <a:cubicBezTo>
                      <a:pt x="520" y="72"/>
                      <a:pt x="520" y="72"/>
                      <a:pt x="520" y="72"/>
                    </a:cubicBezTo>
                    <a:cubicBezTo>
                      <a:pt x="518" y="68"/>
                      <a:pt x="518" y="68"/>
                      <a:pt x="518" y="68"/>
                    </a:cubicBezTo>
                    <a:cubicBezTo>
                      <a:pt x="516" y="72"/>
                      <a:pt x="516" y="72"/>
                      <a:pt x="516" y="72"/>
                    </a:cubicBezTo>
                    <a:cubicBezTo>
                      <a:pt x="511" y="61"/>
                      <a:pt x="511" y="61"/>
                      <a:pt x="511" y="61"/>
                    </a:cubicBezTo>
                    <a:cubicBezTo>
                      <a:pt x="478" y="61"/>
                      <a:pt x="478" y="61"/>
                      <a:pt x="478" y="61"/>
                    </a:cubicBezTo>
                    <a:cubicBezTo>
                      <a:pt x="473" y="72"/>
                      <a:pt x="473" y="72"/>
                      <a:pt x="473" y="72"/>
                    </a:cubicBezTo>
                    <a:cubicBezTo>
                      <a:pt x="471" y="68"/>
                      <a:pt x="471" y="68"/>
                      <a:pt x="471" y="68"/>
                    </a:cubicBezTo>
                    <a:cubicBezTo>
                      <a:pt x="469" y="72"/>
                      <a:pt x="469" y="72"/>
                      <a:pt x="469" y="72"/>
                    </a:cubicBezTo>
                    <a:cubicBezTo>
                      <a:pt x="465" y="61"/>
                      <a:pt x="465" y="61"/>
                      <a:pt x="465" y="61"/>
                    </a:cubicBezTo>
                    <a:cubicBezTo>
                      <a:pt x="431" y="61"/>
                      <a:pt x="431" y="61"/>
                      <a:pt x="431" y="61"/>
                    </a:cubicBezTo>
                    <a:cubicBezTo>
                      <a:pt x="427" y="72"/>
                      <a:pt x="427" y="72"/>
                      <a:pt x="427" y="72"/>
                    </a:cubicBezTo>
                    <a:cubicBezTo>
                      <a:pt x="425" y="68"/>
                      <a:pt x="425" y="68"/>
                      <a:pt x="425" y="68"/>
                    </a:cubicBezTo>
                    <a:cubicBezTo>
                      <a:pt x="423" y="72"/>
                      <a:pt x="423" y="72"/>
                      <a:pt x="423" y="72"/>
                    </a:cubicBezTo>
                    <a:cubicBezTo>
                      <a:pt x="418" y="61"/>
                      <a:pt x="418" y="61"/>
                      <a:pt x="418" y="61"/>
                    </a:cubicBezTo>
                    <a:cubicBezTo>
                      <a:pt x="385" y="61"/>
                      <a:pt x="385" y="61"/>
                      <a:pt x="385" y="61"/>
                    </a:cubicBezTo>
                    <a:cubicBezTo>
                      <a:pt x="381" y="72"/>
                      <a:pt x="381" y="72"/>
                      <a:pt x="381" y="72"/>
                    </a:cubicBezTo>
                    <a:cubicBezTo>
                      <a:pt x="378" y="68"/>
                      <a:pt x="378" y="68"/>
                      <a:pt x="378" y="68"/>
                    </a:cubicBezTo>
                    <a:cubicBezTo>
                      <a:pt x="376" y="72"/>
                      <a:pt x="376" y="72"/>
                      <a:pt x="376" y="72"/>
                    </a:cubicBezTo>
                    <a:cubicBezTo>
                      <a:pt x="372" y="61"/>
                      <a:pt x="372" y="61"/>
                      <a:pt x="372" y="61"/>
                    </a:cubicBezTo>
                    <a:cubicBezTo>
                      <a:pt x="339" y="61"/>
                      <a:pt x="339" y="61"/>
                      <a:pt x="339" y="61"/>
                    </a:cubicBezTo>
                    <a:cubicBezTo>
                      <a:pt x="334" y="72"/>
                      <a:pt x="334" y="72"/>
                      <a:pt x="334" y="72"/>
                    </a:cubicBezTo>
                    <a:cubicBezTo>
                      <a:pt x="332" y="68"/>
                      <a:pt x="332" y="68"/>
                      <a:pt x="332" y="68"/>
                    </a:cubicBezTo>
                    <a:cubicBezTo>
                      <a:pt x="330" y="72"/>
                      <a:pt x="330" y="72"/>
                      <a:pt x="330" y="72"/>
                    </a:cubicBezTo>
                    <a:cubicBezTo>
                      <a:pt x="325" y="61"/>
                      <a:pt x="325" y="61"/>
                      <a:pt x="325" y="61"/>
                    </a:cubicBezTo>
                    <a:cubicBezTo>
                      <a:pt x="292" y="61"/>
                      <a:pt x="292" y="61"/>
                      <a:pt x="292" y="61"/>
                    </a:cubicBezTo>
                    <a:cubicBezTo>
                      <a:pt x="288" y="72"/>
                      <a:pt x="288" y="72"/>
                      <a:pt x="288" y="72"/>
                    </a:cubicBezTo>
                    <a:cubicBezTo>
                      <a:pt x="286" y="68"/>
                      <a:pt x="286" y="68"/>
                      <a:pt x="286" y="68"/>
                    </a:cubicBezTo>
                    <a:cubicBezTo>
                      <a:pt x="283" y="72"/>
                      <a:pt x="283" y="72"/>
                      <a:pt x="283" y="72"/>
                    </a:cubicBezTo>
                    <a:cubicBezTo>
                      <a:pt x="279" y="61"/>
                      <a:pt x="279" y="61"/>
                      <a:pt x="279" y="61"/>
                    </a:cubicBezTo>
                    <a:cubicBezTo>
                      <a:pt x="246" y="61"/>
                      <a:pt x="246" y="61"/>
                      <a:pt x="246" y="61"/>
                    </a:cubicBezTo>
                    <a:cubicBezTo>
                      <a:pt x="241" y="72"/>
                      <a:pt x="241" y="72"/>
                      <a:pt x="241" y="72"/>
                    </a:cubicBezTo>
                    <a:cubicBezTo>
                      <a:pt x="239" y="68"/>
                      <a:pt x="239" y="68"/>
                      <a:pt x="239" y="68"/>
                    </a:cubicBezTo>
                    <a:cubicBezTo>
                      <a:pt x="237" y="72"/>
                      <a:pt x="237" y="72"/>
                      <a:pt x="237" y="72"/>
                    </a:cubicBezTo>
                    <a:cubicBezTo>
                      <a:pt x="232" y="61"/>
                      <a:pt x="232" y="61"/>
                      <a:pt x="232" y="61"/>
                    </a:cubicBezTo>
                    <a:cubicBezTo>
                      <a:pt x="199" y="61"/>
                      <a:pt x="199" y="61"/>
                      <a:pt x="199" y="61"/>
                    </a:cubicBezTo>
                    <a:cubicBezTo>
                      <a:pt x="195" y="72"/>
                      <a:pt x="195" y="72"/>
                      <a:pt x="195" y="72"/>
                    </a:cubicBezTo>
                    <a:cubicBezTo>
                      <a:pt x="193" y="68"/>
                      <a:pt x="193" y="68"/>
                      <a:pt x="193" y="68"/>
                    </a:cubicBezTo>
                    <a:cubicBezTo>
                      <a:pt x="190" y="72"/>
                      <a:pt x="190" y="72"/>
                      <a:pt x="190" y="72"/>
                    </a:cubicBezTo>
                    <a:cubicBezTo>
                      <a:pt x="186" y="61"/>
                      <a:pt x="186" y="61"/>
                      <a:pt x="186" y="61"/>
                    </a:cubicBezTo>
                    <a:cubicBezTo>
                      <a:pt x="153" y="61"/>
                      <a:pt x="153" y="61"/>
                      <a:pt x="153" y="61"/>
                    </a:cubicBezTo>
                    <a:cubicBezTo>
                      <a:pt x="149" y="72"/>
                      <a:pt x="149" y="72"/>
                      <a:pt x="149" y="72"/>
                    </a:cubicBezTo>
                    <a:cubicBezTo>
                      <a:pt x="146" y="68"/>
                      <a:pt x="146" y="68"/>
                      <a:pt x="146" y="68"/>
                    </a:cubicBezTo>
                    <a:cubicBezTo>
                      <a:pt x="144" y="72"/>
                      <a:pt x="144" y="72"/>
                      <a:pt x="144" y="72"/>
                    </a:cubicBezTo>
                    <a:cubicBezTo>
                      <a:pt x="140" y="61"/>
                      <a:pt x="140" y="61"/>
                      <a:pt x="140" y="61"/>
                    </a:cubicBezTo>
                    <a:cubicBezTo>
                      <a:pt x="107" y="61"/>
                      <a:pt x="107" y="61"/>
                      <a:pt x="107" y="61"/>
                    </a:cubicBezTo>
                    <a:cubicBezTo>
                      <a:pt x="102" y="72"/>
                      <a:pt x="102" y="72"/>
                      <a:pt x="102" y="72"/>
                    </a:cubicBezTo>
                    <a:cubicBezTo>
                      <a:pt x="100" y="68"/>
                      <a:pt x="100" y="68"/>
                      <a:pt x="100" y="68"/>
                    </a:cubicBezTo>
                    <a:cubicBezTo>
                      <a:pt x="97" y="72"/>
                      <a:pt x="97" y="72"/>
                      <a:pt x="97" y="72"/>
                    </a:cubicBezTo>
                    <a:cubicBezTo>
                      <a:pt x="93" y="61"/>
                      <a:pt x="93" y="61"/>
                      <a:pt x="93" y="61"/>
                    </a:cubicBezTo>
                    <a:cubicBezTo>
                      <a:pt x="60" y="61"/>
                      <a:pt x="60" y="61"/>
                      <a:pt x="60" y="61"/>
                    </a:cubicBezTo>
                    <a:cubicBezTo>
                      <a:pt x="56" y="72"/>
                      <a:pt x="56" y="72"/>
                      <a:pt x="56" y="72"/>
                    </a:cubicBezTo>
                    <a:cubicBezTo>
                      <a:pt x="53" y="68"/>
                      <a:pt x="53" y="68"/>
                      <a:pt x="53" y="68"/>
                    </a:cubicBezTo>
                    <a:cubicBezTo>
                      <a:pt x="51" y="72"/>
                      <a:pt x="51" y="72"/>
                      <a:pt x="51" y="72"/>
                    </a:cubicBezTo>
                    <a:cubicBezTo>
                      <a:pt x="47" y="61"/>
                      <a:pt x="47" y="61"/>
                      <a:pt x="47" y="61"/>
                    </a:cubicBezTo>
                    <a:cubicBezTo>
                      <a:pt x="14" y="61"/>
                      <a:pt x="14" y="61"/>
                      <a:pt x="14" y="61"/>
                    </a:cubicBezTo>
                    <a:cubicBezTo>
                      <a:pt x="9" y="72"/>
                      <a:pt x="9" y="72"/>
                      <a:pt x="9" y="72"/>
                    </a:cubicBezTo>
                    <a:cubicBezTo>
                      <a:pt x="5" y="65"/>
                      <a:pt x="5" y="65"/>
                      <a:pt x="5" y="65"/>
                    </a:cubicBezTo>
                    <a:cubicBezTo>
                      <a:pt x="30" y="0"/>
                      <a:pt x="30" y="0"/>
                      <a:pt x="30" y="0"/>
                    </a:cubicBezTo>
                    <a:lnTo>
                      <a:pt x="28"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6" name="ïṧļïdê"/>
              <p:cNvSpPr/>
              <p:nvPr/>
            </p:nvSpPr>
            <p:spPr bwMode="auto">
              <a:xfrm>
                <a:off x="4827" y="3579"/>
                <a:ext cx="83" cy="51"/>
              </a:xfrm>
              <a:custGeom>
                <a:avLst/>
                <a:gdLst>
                  <a:gd name="T0" fmla="*/ 0 w 83"/>
                  <a:gd name="T1" fmla="*/ 0 h 51"/>
                  <a:gd name="T2" fmla="*/ 0 w 83"/>
                  <a:gd name="T3" fmla="*/ 0 h 51"/>
                  <a:gd name="T4" fmla="*/ 0 w 83"/>
                  <a:gd name="T5" fmla="*/ 51 h 51"/>
                  <a:gd name="T6" fmla="*/ 83 w 83"/>
                  <a:gd name="T7" fmla="*/ 51 h 51"/>
                  <a:gd name="T8" fmla="*/ 83 w 83"/>
                  <a:gd name="T9" fmla="*/ 11 h 51"/>
                  <a:gd name="T10" fmla="*/ 0 w 83"/>
                  <a:gd name="T11" fmla="*/ 11 h 51"/>
                  <a:gd name="T12" fmla="*/ 0 w 83"/>
                  <a:gd name="T13" fmla="*/ 0 h 51"/>
                </a:gdLst>
                <a:ahLst/>
                <a:cxnLst>
                  <a:cxn ang="0">
                    <a:pos x="T0" y="T1"/>
                  </a:cxn>
                  <a:cxn ang="0">
                    <a:pos x="T2" y="T3"/>
                  </a:cxn>
                  <a:cxn ang="0">
                    <a:pos x="T4" y="T5"/>
                  </a:cxn>
                  <a:cxn ang="0">
                    <a:pos x="T6" y="T7"/>
                  </a:cxn>
                  <a:cxn ang="0">
                    <a:pos x="T8" y="T9"/>
                  </a:cxn>
                  <a:cxn ang="0">
                    <a:pos x="T10" y="T11"/>
                  </a:cxn>
                  <a:cxn ang="0">
                    <a:pos x="T12" y="T13"/>
                  </a:cxn>
                </a:cxnLst>
                <a:rect l="0" t="0" r="r" b="b"/>
                <a:pathLst>
                  <a:path w="83" h="51">
                    <a:moveTo>
                      <a:pt x="0" y="0"/>
                    </a:moveTo>
                    <a:lnTo>
                      <a:pt x="0" y="0"/>
                    </a:lnTo>
                    <a:lnTo>
                      <a:pt x="0" y="51"/>
                    </a:lnTo>
                    <a:lnTo>
                      <a:pt x="83" y="51"/>
                    </a:lnTo>
                    <a:lnTo>
                      <a:pt x="83" y="11"/>
                    </a:lnTo>
                    <a:lnTo>
                      <a:pt x="0" y="11"/>
                    </a:lnTo>
                    <a:lnTo>
                      <a:pt x="0"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7" name="îṣ1íḍé"/>
              <p:cNvSpPr/>
              <p:nvPr/>
            </p:nvSpPr>
            <p:spPr bwMode="auto">
              <a:xfrm>
                <a:off x="4788" y="960"/>
                <a:ext cx="53" cy="80"/>
              </a:xfrm>
              <a:custGeom>
                <a:avLst/>
                <a:gdLst>
                  <a:gd name="T0" fmla="*/ 25 w 53"/>
                  <a:gd name="T1" fmla="*/ 0 h 80"/>
                  <a:gd name="T2" fmla="*/ 25 w 53"/>
                  <a:gd name="T3" fmla="*/ 0 h 80"/>
                  <a:gd name="T4" fmla="*/ 17 w 53"/>
                  <a:gd name="T5" fmla="*/ 19 h 80"/>
                  <a:gd name="T6" fmla="*/ 0 w 53"/>
                  <a:gd name="T7" fmla="*/ 65 h 80"/>
                  <a:gd name="T8" fmla="*/ 2 w 53"/>
                  <a:gd name="T9" fmla="*/ 72 h 80"/>
                  <a:gd name="T10" fmla="*/ 0 w 53"/>
                  <a:gd name="T11" fmla="*/ 75 h 80"/>
                  <a:gd name="T12" fmla="*/ 2 w 53"/>
                  <a:gd name="T13" fmla="*/ 80 h 80"/>
                  <a:gd name="T14" fmla="*/ 6 w 53"/>
                  <a:gd name="T15" fmla="*/ 68 h 80"/>
                  <a:gd name="T16" fmla="*/ 24 w 53"/>
                  <a:gd name="T17" fmla="*/ 22 h 80"/>
                  <a:gd name="T18" fmla="*/ 25 w 53"/>
                  <a:gd name="T19" fmla="*/ 20 h 80"/>
                  <a:gd name="T20" fmla="*/ 49 w 53"/>
                  <a:gd name="T21" fmla="*/ 80 h 80"/>
                  <a:gd name="T22" fmla="*/ 53 w 53"/>
                  <a:gd name="T23" fmla="*/ 72 h 80"/>
                  <a:gd name="T24" fmla="*/ 25 w 53"/>
                  <a:gd name="T25" fmla="*/ 0 h 80"/>
                  <a:gd name="T26" fmla="*/ 25 w 53"/>
                  <a:gd name="T2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0">
                    <a:moveTo>
                      <a:pt x="25" y="0"/>
                    </a:moveTo>
                    <a:lnTo>
                      <a:pt x="25" y="0"/>
                    </a:lnTo>
                    <a:lnTo>
                      <a:pt x="17" y="19"/>
                    </a:lnTo>
                    <a:lnTo>
                      <a:pt x="0" y="65"/>
                    </a:lnTo>
                    <a:lnTo>
                      <a:pt x="2" y="72"/>
                    </a:lnTo>
                    <a:lnTo>
                      <a:pt x="0" y="75"/>
                    </a:lnTo>
                    <a:lnTo>
                      <a:pt x="2" y="80"/>
                    </a:lnTo>
                    <a:lnTo>
                      <a:pt x="6" y="68"/>
                    </a:lnTo>
                    <a:lnTo>
                      <a:pt x="24" y="22"/>
                    </a:lnTo>
                    <a:lnTo>
                      <a:pt x="25" y="20"/>
                    </a:lnTo>
                    <a:lnTo>
                      <a:pt x="49" y="80"/>
                    </a:lnTo>
                    <a:lnTo>
                      <a:pt x="53" y="72"/>
                    </a:lnTo>
                    <a:lnTo>
                      <a:pt x="25" y="0"/>
                    </a:lnTo>
                    <a:lnTo>
                      <a:pt x="25"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8" name="îṧḻíďê"/>
              <p:cNvSpPr/>
              <p:nvPr/>
            </p:nvSpPr>
            <p:spPr bwMode="auto">
              <a:xfrm>
                <a:off x="4735" y="960"/>
                <a:ext cx="55" cy="80"/>
              </a:xfrm>
              <a:custGeom>
                <a:avLst/>
                <a:gdLst>
                  <a:gd name="T0" fmla="*/ 26 w 55"/>
                  <a:gd name="T1" fmla="*/ 0 h 80"/>
                  <a:gd name="T2" fmla="*/ 26 w 55"/>
                  <a:gd name="T3" fmla="*/ 0 h 80"/>
                  <a:gd name="T4" fmla="*/ 18 w 55"/>
                  <a:gd name="T5" fmla="*/ 19 h 80"/>
                  <a:gd name="T6" fmla="*/ 0 w 55"/>
                  <a:gd name="T7" fmla="*/ 65 h 80"/>
                  <a:gd name="T8" fmla="*/ 3 w 55"/>
                  <a:gd name="T9" fmla="*/ 72 h 80"/>
                  <a:gd name="T10" fmla="*/ 0 w 55"/>
                  <a:gd name="T11" fmla="*/ 75 h 80"/>
                  <a:gd name="T12" fmla="*/ 3 w 55"/>
                  <a:gd name="T13" fmla="*/ 80 h 80"/>
                  <a:gd name="T14" fmla="*/ 8 w 55"/>
                  <a:gd name="T15" fmla="*/ 68 h 80"/>
                  <a:gd name="T16" fmla="*/ 26 w 55"/>
                  <a:gd name="T17" fmla="*/ 20 h 80"/>
                  <a:gd name="T18" fmla="*/ 45 w 55"/>
                  <a:gd name="T19" fmla="*/ 68 h 80"/>
                  <a:gd name="T20" fmla="*/ 49 w 55"/>
                  <a:gd name="T21" fmla="*/ 80 h 80"/>
                  <a:gd name="T22" fmla="*/ 53 w 55"/>
                  <a:gd name="T23" fmla="*/ 75 h 80"/>
                  <a:gd name="T24" fmla="*/ 55 w 55"/>
                  <a:gd name="T25" fmla="*/ 72 h 80"/>
                  <a:gd name="T26" fmla="*/ 53 w 55"/>
                  <a:gd name="T27" fmla="*/ 65 h 80"/>
                  <a:gd name="T28" fmla="*/ 34 w 55"/>
                  <a:gd name="T29" fmla="*/ 19 h 80"/>
                  <a:gd name="T30" fmla="*/ 26 w 55"/>
                  <a:gd name="T31" fmla="*/ 0 h 80"/>
                  <a:gd name="T32" fmla="*/ 26 w 55"/>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0">
                    <a:moveTo>
                      <a:pt x="26" y="0"/>
                    </a:moveTo>
                    <a:lnTo>
                      <a:pt x="26" y="0"/>
                    </a:lnTo>
                    <a:lnTo>
                      <a:pt x="18" y="19"/>
                    </a:lnTo>
                    <a:lnTo>
                      <a:pt x="0" y="65"/>
                    </a:lnTo>
                    <a:lnTo>
                      <a:pt x="3" y="72"/>
                    </a:lnTo>
                    <a:lnTo>
                      <a:pt x="0" y="75"/>
                    </a:lnTo>
                    <a:lnTo>
                      <a:pt x="3" y="80"/>
                    </a:lnTo>
                    <a:lnTo>
                      <a:pt x="8" y="68"/>
                    </a:lnTo>
                    <a:lnTo>
                      <a:pt x="26" y="20"/>
                    </a:lnTo>
                    <a:lnTo>
                      <a:pt x="45" y="68"/>
                    </a:lnTo>
                    <a:lnTo>
                      <a:pt x="49" y="80"/>
                    </a:lnTo>
                    <a:lnTo>
                      <a:pt x="53" y="75"/>
                    </a:lnTo>
                    <a:lnTo>
                      <a:pt x="55" y="72"/>
                    </a:lnTo>
                    <a:lnTo>
                      <a:pt x="53" y="65"/>
                    </a:lnTo>
                    <a:lnTo>
                      <a:pt x="34" y="19"/>
                    </a:lnTo>
                    <a:lnTo>
                      <a:pt x="26" y="0"/>
                    </a:lnTo>
                    <a:lnTo>
                      <a:pt x="26"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9" name="iṡ1íďè"/>
              <p:cNvSpPr/>
              <p:nvPr/>
            </p:nvSpPr>
            <p:spPr bwMode="auto">
              <a:xfrm>
                <a:off x="4684" y="960"/>
                <a:ext cx="54" cy="80"/>
              </a:xfrm>
              <a:custGeom>
                <a:avLst/>
                <a:gdLst>
                  <a:gd name="T0" fmla="*/ 26 w 54"/>
                  <a:gd name="T1" fmla="*/ 0 h 80"/>
                  <a:gd name="T2" fmla="*/ 26 w 54"/>
                  <a:gd name="T3" fmla="*/ 0 h 80"/>
                  <a:gd name="T4" fmla="*/ 18 w 54"/>
                  <a:gd name="T5" fmla="*/ 19 h 80"/>
                  <a:gd name="T6" fmla="*/ 0 w 54"/>
                  <a:gd name="T7" fmla="*/ 65 h 80"/>
                  <a:gd name="T8" fmla="*/ 2 w 54"/>
                  <a:gd name="T9" fmla="*/ 72 h 80"/>
                  <a:gd name="T10" fmla="*/ 0 w 54"/>
                  <a:gd name="T11" fmla="*/ 75 h 80"/>
                  <a:gd name="T12" fmla="*/ 2 w 54"/>
                  <a:gd name="T13" fmla="*/ 80 h 80"/>
                  <a:gd name="T14" fmla="*/ 7 w 54"/>
                  <a:gd name="T15" fmla="*/ 68 h 80"/>
                  <a:gd name="T16" fmla="*/ 26 w 54"/>
                  <a:gd name="T17" fmla="*/ 20 h 80"/>
                  <a:gd name="T18" fmla="*/ 45 w 54"/>
                  <a:gd name="T19" fmla="*/ 68 h 80"/>
                  <a:gd name="T20" fmla="*/ 49 w 54"/>
                  <a:gd name="T21" fmla="*/ 80 h 80"/>
                  <a:gd name="T22" fmla="*/ 51 w 54"/>
                  <a:gd name="T23" fmla="*/ 75 h 80"/>
                  <a:gd name="T24" fmla="*/ 54 w 54"/>
                  <a:gd name="T25" fmla="*/ 72 h 80"/>
                  <a:gd name="T26" fmla="*/ 51 w 54"/>
                  <a:gd name="T27" fmla="*/ 65 h 80"/>
                  <a:gd name="T28" fmla="*/ 34 w 54"/>
                  <a:gd name="T29" fmla="*/ 19 h 80"/>
                  <a:gd name="T30" fmla="*/ 26 w 54"/>
                  <a:gd name="T31" fmla="*/ 0 h 80"/>
                  <a:gd name="T32" fmla="*/ 26 w 54"/>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0">
                    <a:moveTo>
                      <a:pt x="26" y="0"/>
                    </a:moveTo>
                    <a:lnTo>
                      <a:pt x="26" y="0"/>
                    </a:lnTo>
                    <a:lnTo>
                      <a:pt x="18" y="19"/>
                    </a:lnTo>
                    <a:lnTo>
                      <a:pt x="0" y="65"/>
                    </a:lnTo>
                    <a:lnTo>
                      <a:pt x="2" y="72"/>
                    </a:lnTo>
                    <a:lnTo>
                      <a:pt x="0" y="75"/>
                    </a:lnTo>
                    <a:lnTo>
                      <a:pt x="2" y="80"/>
                    </a:lnTo>
                    <a:lnTo>
                      <a:pt x="7" y="68"/>
                    </a:lnTo>
                    <a:lnTo>
                      <a:pt x="26" y="20"/>
                    </a:lnTo>
                    <a:lnTo>
                      <a:pt x="45" y="68"/>
                    </a:lnTo>
                    <a:lnTo>
                      <a:pt x="49" y="80"/>
                    </a:lnTo>
                    <a:lnTo>
                      <a:pt x="51" y="75"/>
                    </a:lnTo>
                    <a:lnTo>
                      <a:pt x="54" y="72"/>
                    </a:lnTo>
                    <a:lnTo>
                      <a:pt x="51" y="65"/>
                    </a:lnTo>
                    <a:lnTo>
                      <a:pt x="34" y="19"/>
                    </a:lnTo>
                    <a:lnTo>
                      <a:pt x="26" y="0"/>
                    </a:lnTo>
                    <a:lnTo>
                      <a:pt x="26"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0" name="ís1ïḍé"/>
              <p:cNvSpPr/>
              <p:nvPr/>
            </p:nvSpPr>
            <p:spPr bwMode="auto">
              <a:xfrm>
                <a:off x="4632" y="960"/>
                <a:ext cx="54" cy="80"/>
              </a:xfrm>
              <a:custGeom>
                <a:avLst/>
                <a:gdLst>
                  <a:gd name="T0" fmla="*/ 27 w 54"/>
                  <a:gd name="T1" fmla="*/ 0 h 80"/>
                  <a:gd name="T2" fmla="*/ 27 w 54"/>
                  <a:gd name="T3" fmla="*/ 0 h 80"/>
                  <a:gd name="T4" fmla="*/ 19 w 54"/>
                  <a:gd name="T5" fmla="*/ 19 h 80"/>
                  <a:gd name="T6" fmla="*/ 0 w 54"/>
                  <a:gd name="T7" fmla="*/ 65 h 80"/>
                  <a:gd name="T8" fmla="*/ 2 w 54"/>
                  <a:gd name="T9" fmla="*/ 72 h 80"/>
                  <a:gd name="T10" fmla="*/ 0 w 54"/>
                  <a:gd name="T11" fmla="*/ 75 h 80"/>
                  <a:gd name="T12" fmla="*/ 2 w 54"/>
                  <a:gd name="T13" fmla="*/ 80 h 80"/>
                  <a:gd name="T14" fmla="*/ 8 w 54"/>
                  <a:gd name="T15" fmla="*/ 68 h 80"/>
                  <a:gd name="T16" fmla="*/ 27 w 54"/>
                  <a:gd name="T17" fmla="*/ 20 h 80"/>
                  <a:gd name="T18" fmla="*/ 44 w 54"/>
                  <a:gd name="T19" fmla="*/ 68 h 80"/>
                  <a:gd name="T20" fmla="*/ 50 w 54"/>
                  <a:gd name="T21" fmla="*/ 80 h 80"/>
                  <a:gd name="T22" fmla="*/ 52 w 54"/>
                  <a:gd name="T23" fmla="*/ 75 h 80"/>
                  <a:gd name="T24" fmla="*/ 54 w 54"/>
                  <a:gd name="T25" fmla="*/ 72 h 80"/>
                  <a:gd name="T26" fmla="*/ 52 w 54"/>
                  <a:gd name="T27" fmla="*/ 65 h 80"/>
                  <a:gd name="T28" fmla="*/ 33 w 54"/>
                  <a:gd name="T29" fmla="*/ 19 h 80"/>
                  <a:gd name="T30" fmla="*/ 27 w 54"/>
                  <a:gd name="T31" fmla="*/ 0 h 80"/>
                  <a:gd name="T32" fmla="*/ 27 w 54"/>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0">
                    <a:moveTo>
                      <a:pt x="27" y="0"/>
                    </a:moveTo>
                    <a:lnTo>
                      <a:pt x="27" y="0"/>
                    </a:lnTo>
                    <a:lnTo>
                      <a:pt x="19" y="19"/>
                    </a:lnTo>
                    <a:lnTo>
                      <a:pt x="0" y="65"/>
                    </a:lnTo>
                    <a:lnTo>
                      <a:pt x="2" y="72"/>
                    </a:lnTo>
                    <a:lnTo>
                      <a:pt x="0" y="75"/>
                    </a:lnTo>
                    <a:lnTo>
                      <a:pt x="2" y="80"/>
                    </a:lnTo>
                    <a:lnTo>
                      <a:pt x="8" y="68"/>
                    </a:lnTo>
                    <a:lnTo>
                      <a:pt x="27" y="20"/>
                    </a:lnTo>
                    <a:lnTo>
                      <a:pt x="44" y="68"/>
                    </a:lnTo>
                    <a:lnTo>
                      <a:pt x="50" y="80"/>
                    </a:lnTo>
                    <a:lnTo>
                      <a:pt x="52" y="75"/>
                    </a:lnTo>
                    <a:lnTo>
                      <a:pt x="54" y="72"/>
                    </a:lnTo>
                    <a:lnTo>
                      <a:pt x="52" y="65"/>
                    </a:lnTo>
                    <a:lnTo>
                      <a:pt x="33" y="19"/>
                    </a:lnTo>
                    <a:lnTo>
                      <a:pt x="27" y="0"/>
                    </a:lnTo>
                    <a:lnTo>
                      <a:pt x="27"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1" name="ïŝľiḋê"/>
              <p:cNvSpPr/>
              <p:nvPr/>
            </p:nvSpPr>
            <p:spPr bwMode="auto">
              <a:xfrm>
                <a:off x="4581" y="960"/>
                <a:ext cx="53" cy="80"/>
              </a:xfrm>
              <a:custGeom>
                <a:avLst/>
                <a:gdLst>
                  <a:gd name="T0" fmla="*/ 25 w 53"/>
                  <a:gd name="T1" fmla="*/ 0 h 80"/>
                  <a:gd name="T2" fmla="*/ 25 w 53"/>
                  <a:gd name="T3" fmla="*/ 0 h 80"/>
                  <a:gd name="T4" fmla="*/ 18 w 53"/>
                  <a:gd name="T5" fmla="*/ 19 h 80"/>
                  <a:gd name="T6" fmla="*/ 0 w 53"/>
                  <a:gd name="T7" fmla="*/ 66 h 80"/>
                  <a:gd name="T8" fmla="*/ 2 w 53"/>
                  <a:gd name="T9" fmla="*/ 72 h 80"/>
                  <a:gd name="T10" fmla="*/ 0 w 53"/>
                  <a:gd name="T11" fmla="*/ 75 h 80"/>
                  <a:gd name="T12" fmla="*/ 2 w 53"/>
                  <a:gd name="T13" fmla="*/ 80 h 80"/>
                  <a:gd name="T14" fmla="*/ 6 w 53"/>
                  <a:gd name="T15" fmla="*/ 68 h 80"/>
                  <a:gd name="T16" fmla="*/ 25 w 53"/>
                  <a:gd name="T17" fmla="*/ 20 h 80"/>
                  <a:gd name="T18" fmla="*/ 44 w 53"/>
                  <a:gd name="T19" fmla="*/ 68 h 80"/>
                  <a:gd name="T20" fmla="*/ 49 w 53"/>
                  <a:gd name="T21" fmla="*/ 80 h 80"/>
                  <a:gd name="T22" fmla="*/ 51 w 53"/>
                  <a:gd name="T23" fmla="*/ 75 h 80"/>
                  <a:gd name="T24" fmla="*/ 53 w 53"/>
                  <a:gd name="T25" fmla="*/ 72 h 80"/>
                  <a:gd name="T26" fmla="*/ 51 w 53"/>
                  <a:gd name="T27" fmla="*/ 65 h 80"/>
                  <a:gd name="T28" fmla="*/ 33 w 53"/>
                  <a:gd name="T29" fmla="*/ 19 h 80"/>
                  <a:gd name="T30" fmla="*/ 25 w 53"/>
                  <a:gd name="T31" fmla="*/ 0 h 80"/>
                  <a:gd name="T32" fmla="*/ 25 w 53"/>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0">
                    <a:moveTo>
                      <a:pt x="25" y="0"/>
                    </a:moveTo>
                    <a:lnTo>
                      <a:pt x="25" y="0"/>
                    </a:lnTo>
                    <a:lnTo>
                      <a:pt x="18" y="19"/>
                    </a:lnTo>
                    <a:lnTo>
                      <a:pt x="0" y="66"/>
                    </a:lnTo>
                    <a:lnTo>
                      <a:pt x="2" y="72"/>
                    </a:lnTo>
                    <a:lnTo>
                      <a:pt x="0" y="75"/>
                    </a:lnTo>
                    <a:lnTo>
                      <a:pt x="2" y="80"/>
                    </a:lnTo>
                    <a:lnTo>
                      <a:pt x="6" y="68"/>
                    </a:lnTo>
                    <a:lnTo>
                      <a:pt x="25" y="20"/>
                    </a:lnTo>
                    <a:lnTo>
                      <a:pt x="44" y="68"/>
                    </a:lnTo>
                    <a:lnTo>
                      <a:pt x="49" y="80"/>
                    </a:lnTo>
                    <a:lnTo>
                      <a:pt x="51" y="75"/>
                    </a:lnTo>
                    <a:lnTo>
                      <a:pt x="53" y="72"/>
                    </a:lnTo>
                    <a:lnTo>
                      <a:pt x="51" y="65"/>
                    </a:lnTo>
                    <a:lnTo>
                      <a:pt x="33" y="19"/>
                    </a:lnTo>
                    <a:lnTo>
                      <a:pt x="25" y="0"/>
                    </a:lnTo>
                    <a:lnTo>
                      <a:pt x="25"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2" name="îśľiḋê"/>
              <p:cNvSpPr/>
              <p:nvPr/>
            </p:nvSpPr>
            <p:spPr bwMode="auto">
              <a:xfrm>
                <a:off x="4529" y="960"/>
                <a:ext cx="54" cy="80"/>
              </a:xfrm>
              <a:custGeom>
                <a:avLst/>
                <a:gdLst>
                  <a:gd name="T0" fmla="*/ 26 w 54"/>
                  <a:gd name="T1" fmla="*/ 0 h 80"/>
                  <a:gd name="T2" fmla="*/ 26 w 54"/>
                  <a:gd name="T3" fmla="*/ 0 h 80"/>
                  <a:gd name="T4" fmla="*/ 18 w 54"/>
                  <a:gd name="T5" fmla="*/ 19 h 80"/>
                  <a:gd name="T6" fmla="*/ 0 w 54"/>
                  <a:gd name="T7" fmla="*/ 66 h 80"/>
                  <a:gd name="T8" fmla="*/ 2 w 54"/>
                  <a:gd name="T9" fmla="*/ 72 h 80"/>
                  <a:gd name="T10" fmla="*/ 0 w 54"/>
                  <a:gd name="T11" fmla="*/ 75 h 80"/>
                  <a:gd name="T12" fmla="*/ 3 w 54"/>
                  <a:gd name="T13" fmla="*/ 80 h 80"/>
                  <a:gd name="T14" fmla="*/ 7 w 54"/>
                  <a:gd name="T15" fmla="*/ 68 h 80"/>
                  <a:gd name="T16" fmla="*/ 26 w 54"/>
                  <a:gd name="T17" fmla="*/ 20 h 80"/>
                  <a:gd name="T18" fmla="*/ 44 w 54"/>
                  <a:gd name="T19" fmla="*/ 68 h 80"/>
                  <a:gd name="T20" fmla="*/ 50 w 54"/>
                  <a:gd name="T21" fmla="*/ 80 h 80"/>
                  <a:gd name="T22" fmla="*/ 52 w 54"/>
                  <a:gd name="T23" fmla="*/ 75 h 80"/>
                  <a:gd name="T24" fmla="*/ 54 w 54"/>
                  <a:gd name="T25" fmla="*/ 72 h 80"/>
                  <a:gd name="T26" fmla="*/ 52 w 54"/>
                  <a:gd name="T27" fmla="*/ 66 h 80"/>
                  <a:gd name="T28" fmla="*/ 34 w 54"/>
                  <a:gd name="T29" fmla="*/ 19 h 80"/>
                  <a:gd name="T30" fmla="*/ 26 w 54"/>
                  <a:gd name="T31" fmla="*/ 0 h 80"/>
                  <a:gd name="T32" fmla="*/ 26 w 54"/>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0">
                    <a:moveTo>
                      <a:pt x="26" y="0"/>
                    </a:moveTo>
                    <a:lnTo>
                      <a:pt x="26" y="0"/>
                    </a:lnTo>
                    <a:lnTo>
                      <a:pt x="18" y="19"/>
                    </a:lnTo>
                    <a:lnTo>
                      <a:pt x="0" y="66"/>
                    </a:lnTo>
                    <a:lnTo>
                      <a:pt x="2" y="72"/>
                    </a:lnTo>
                    <a:lnTo>
                      <a:pt x="0" y="75"/>
                    </a:lnTo>
                    <a:lnTo>
                      <a:pt x="3" y="80"/>
                    </a:lnTo>
                    <a:lnTo>
                      <a:pt x="7" y="68"/>
                    </a:lnTo>
                    <a:lnTo>
                      <a:pt x="26" y="20"/>
                    </a:lnTo>
                    <a:lnTo>
                      <a:pt x="44" y="68"/>
                    </a:lnTo>
                    <a:lnTo>
                      <a:pt x="50" y="80"/>
                    </a:lnTo>
                    <a:lnTo>
                      <a:pt x="52" y="75"/>
                    </a:lnTo>
                    <a:lnTo>
                      <a:pt x="54" y="72"/>
                    </a:lnTo>
                    <a:lnTo>
                      <a:pt x="52" y="66"/>
                    </a:lnTo>
                    <a:lnTo>
                      <a:pt x="34" y="19"/>
                    </a:lnTo>
                    <a:lnTo>
                      <a:pt x="26" y="0"/>
                    </a:lnTo>
                    <a:lnTo>
                      <a:pt x="26"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3" name="iṥļïḋé"/>
              <p:cNvSpPr/>
              <p:nvPr/>
            </p:nvSpPr>
            <p:spPr bwMode="auto">
              <a:xfrm>
                <a:off x="4477" y="960"/>
                <a:ext cx="54" cy="80"/>
              </a:xfrm>
              <a:custGeom>
                <a:avLst/>
                <a:gdLst>
                  <a:gd name="T0" fmla="*/ 26 w 54"/>
                  <a:gd name="T1" fmla="*/ 0 h 80"/>
                  <a:gd name="T2" fmla="*/ 26 w 54"/>
                  <a:gd name="T3" fmla="*/ 0 h 80"/>
                  <a:gd name="T4" fmla="*/ 18 w 54"/>
                  <a:gd name="T5" fmla="*/ 19 h 80"/>
                  <a:gd name="T6" fmla="*/ 0 w 54"/>
                  <a:gd name="T7" fmla="*/ 66 h 80"/>
                  <a:gd name="T8" fmla="*/ 3 w 54"/>
                  <a:gd name="T9" fmla="*/ 72 h 80"/>
                  <a:gd name="T10" fmla="*/ 0 w 54"/>
                  <a:gd name="T11" fmla="*/ 75 h 80"/>
                  <a:gd name="T12" fmla="*/ 3 w 54"/>
                  <a:gd name="T13" fmla="*/ 80 h 80"/>
                  <a:gd name="T14" fmla="*/ 8 w 54"/>
                  <a:gd name="T15" fmla="*/ 68 h 80"/>
                  <a:gd name="T16" fmla="*/ 26 w 54"/>
                  <a:gd name="T17" fmla="*/ 20 h 80"/>
                  <a:gd name="T18" fmla="*/ 45 w 54"/>
                  <a:gd name="T19" fmla="*/ 68 h 80"/>
                  <a:gd name="T20" fmla="*/ 49 w 54"/>
                  <a:gd name="T21" fmla="*/ 80 h 80"/>
                  <a:gd name="T22" fmla="*/ 52 w 54"/>
                  <a:gd name="T23" fmla="*/ 75 h 80"/>
                  <a:gd name="T24" fmla="*/ 54 w 54"/>
                  <a:gd name="T25" fmla="*/ 72 h 80"/>
                  <a:gd name="T26" fmla="*/ 52 w 54"/>
                  <a:gd name="T27" fmla="*/ 66 h 80"/>
                  <a:gd name="T28" fmla="*/ 34 w 54"/>
                  <a:gd name="T29" fmla="*/ 19 h 80"/>
                  <a:gd name="T30" fmla="*/ 26 w 54"/>
                  <a:gd name="T31" fmla="*/ 0 h 80"/>
                  <a:gd name="T32" fmla="*/ 26 w 54"/>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0">
                    <a:moveTo>
                      <a:pt x="26" y="0"/>
                    </a:moveTo>
                    <a:lnTo>
                      <a:pt x="26" y="0"/>
                    </a:lnTo>
                    <a:lnTo>
                      <a:pt x="18" y="19"/>
                    </a:lnTo>
                    <a:lnTo>
                      <a:pt x="0" y="66"/>
                    </a:lnTo>
                    <a:lnTo>
                      <a:pt x="3" y="72"/>
                    </a:lnTo>
                    <a:lnTo>
                      <a:pt x="0" y="75"/>
                    </a:lnTo>
                    <a:lnTo>
                      <a:pt x="3" y="80"/>
                    </a:lnTo>
                    <a:lnTo>
                      <a:pt x="8" y="68"/>
                    </a:lnTo>
                    <a:lnTo>
                      <a:pt x="26" y="20"/>
                    </a:lnTo>
                    <a:lnTo>
                      <a:pt x="45" y="68"/>
                    </a:lnTo>
                    <a:lnTo>
                      <a:pt x="49" y="80"/>
                    </a:lnTo>
                    <a:lnTo>
                      <a:pt x="52" y="75"/>
                    </a:lnTo>
                    <a:lnTo>
                      <a:pt x="54" y="72"/>
                    </a:lnTo>
                    <a:lnTo>
                      <a:pt x="52" y="66"/>
                    </a:lnTo>
                    <a:lnTo>
                      <a:pt x="34" y="19"/>
                    </a:lnTo>
                    <a:lnTo>
                      <a:pt x="26" y="0"/>
                    </a:lnTo>
                    <a:lnTo>
                      <a:pt x="26"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4" name="isľíde"/>
              <p:cNvSpPr/>
              <p:nvPr/>
            </p:nvSpPr>
            <p:spPr bwMode="auto">
              <a:xfrm>
                <a:off x="4426" y="960"/>
                <a:ext cx="54" cy="80"/>
              </a:xfrm>
              <a:custGeom>
                <a:avLst/>
                <a:gdLst>
                  <a:gd name="T0" fmla="*/ 26 w 54"/>
                  <a:gd name="T1" fmla="*/ 0 h 80"/>
                  <a:gd name="T2" fmla="*/ 26 w 54"/>
                  <a:gd name="T3" fmla="*/ 0 h 80"/>
                  <a:gd name="T4" fmla="*/ 18 w 54"/>
                  <a:gd name="T5" fmla="*/ 19 h 80"/>
                  <a:gd name="T6" fmla="*/ 0 w 54"/>
                  <a:gd name="T7" fmla="*/ 66 h 80"/>
                  <a:gd name="T8" fmla="*/ 1 w 54"/>
                  <a:gd name="T9" fmla="*/ 72 h 80"/>
                  <a:gd name="T10" fmla="*/ 0 w 54"/>
                  <a:gd name="T11" fmla="*/ 75 h 80"/>
                  <a:gd name="T12" fmla="*/ 2 w 54"/>
                  <a:gd name="T13" fmla="*/ 80 h 80"/>
                  <a:gd name="T14" fmla="*/ 7 w 54"/>
                  <a:gd name="T15" fmla="*/ 68 h 80"/>
                  <a:gd name="T16" fmla="*/ 26 w 54"/>
                  <a:gd name="T17" fmla="*/ 20 h 80"/>
                  <a:gd name="T18" fmla="*/ 44 w 54"/>
                  <a:gd name="T19" fmla="*/ 68 h 80"/>
                  <a:gd name="T20" fmla="*/ 49 w 54"/>
                  <a:gd name="T21" fmla="*/ 80 h 80"/>
                  <a:gd name="T22" fmla="*/ 51 w 54"/>
                  <a:gd name="T23" fmla="*/ 75 h 80"/>
                  <a:gd name="T24" fmla="*/ 54 w 54"/>
                  <a:gd name="T25" fmla="*/ 72 h 80"/>
                  <a:gd name="T26" fmla="*/ 51 w 54"/>
                  <a:gd name="T27" fmla="*/ 66 h 80"/>
                  <a:gd name="T28" fmla="*/ 34 w 54"/>
                  <a:gd name="T29" fmla="*/ 19 h 80"/>
                  <a:gd name="T30" fmla="*/ 26 w 54"/>
                  <a:gd name="T31" fmla="*/ 0 h 80"/>
                  <a:gd name="T32" fmla="*/ 26 w 54"/>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0">
                    <a:moveTo>
                      <a:pt x="26" y="0"/>
                    </a:moveTo>
                    <a:lnTo>
                      <a:pt x="26" y="0"/>
                    </a:lnTo>
                    <a:lnTo>
                      <a:pt x="18" y="19"/>
                    </a:lnTo>
                    <a:lnTo>
                      <a:pt x="0" y="66"/>
                    </a:lnTo>
                    <a:lnTo>
                      <a:pt x="1" y="72"/>
                    </a:lnTo>
                    <a:lnTo>
                      <a:pt x="0" y="75"/>
                    </a:lnTo>
                    <a:lnTo>
                      <a:pt x="2" y="80"/>
                    </a:lnTo>
                    <a:lnTo>
                      <a:pt x="7" y="68"/>
                    </a:lnTo>
                    <a:lnTo>
                      <a:pt x="26" y="20"/>
                    </a:lnTo>
                    <a:lnTo>
                      <a:pt x="44" y="68"/>
                    </a:lnTo>
                    <a:lnTo>
                      <a:pt x="49" y="80"/>
                    </a:lnTo>
                    <a:lnTo>
                      <a:pt x="51" y="75"/>
                    </a:lnTo>
                    <a:lnTo>
                      <a:pt x="54" y="72"/>
                    </a:lnTo>
                    <a:lnTo>
                      <a:pt x="51" y="66"/>
                    </a:lnTo>
                    <a:lnTo>
                      <a:pt x="34" y="19"/>
                    </a:lnTo>
                    <a:lnTo>
                      <a:pt x="26" y="0"/>
                    </a:lnTo>
                    <a:lnTo>
                      <a:pt x="26"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5" name="îṣḻíḑê"/>
              <p:cNvSpPr/>
              <p:nvPr/>
            </p:nvSpPr>
            <p:spPr bwMode="auto">
              <a:xfrm>
                <a:off x="4374" y="960"/>
                <a:ext cx="53" cy="80"/>
              </a:xfrm>
              <a:custGeom>
                <a:avLst/>
                <a:gdLst>
                  <a:gd name="T0" fmla="*/ 27 w 53"/>
                  <a:gd name="T1" fmla="*/ 0 h 80"/>
                  <a:gd name="T2" fmla="*/ 26 w 53"/>
                  <a:gd name="T3" fmla="*/ 0 h 80"/>
                  <a:gd name="T4" fmla="*/ 19 w 53"/>
                  <a:gd name="T5" fmla="*/ 19 h 80"/>
                  <a:gd name="T6" fmla="*/ 0 w 53"/>
                  <a:gd name="T7" fmla="*/ 66 h 80"/>
                  <a:gd name="T8" fmla="*/ 2 w 53"/>
                  <a:gd name="T9" fmla="*/ 72 h 80"/>
                  <a:gd name="T10" fmla="*/ 0 w 53"/>
                  <a:gd name="T11" fmla="*/ 75 h 80"/>
                  <a:gd name="T12" fmla="*/ 2 w 53"/>
                  <a:gd name="T13" fmla="*/ 80 h 80"/>
                  <a:gd name="T14" fmla="*/ 8 w 53"/>
                  <a:gd name="T15" fmla="*/ 68 h 80"/>
                  <a:gd name="T16" fmla="*/ 27 w 53"/>
                  <a:gd name="T17" fmla="*/ 20 h 80"/>
                  <a:gd name="T18" fmla="*/ 44 w 53"/>
                  <a:gd name="T19" fmla="*/ 68 h 80"/>
                  <a:gd name="T20" fmla="*/ 49 w 53"/>
                  <a:gd name="T21" fmla="*/ 80 h 80"/>
                  <a:gd name="T22" fmla="*/ 52 w 53"/>
                  <a:gd name="T23" fmla="*/ 75 h 80"/>
                  <a:gd name="T24" fmla="*/ 53 w 53"/>
                  <a:gd name="T25" fmla="*/ 72 h 80"/>
                  <a:gd name="T26" fmla="*/ 52 w 53"/>
                  <a:gd name="T27" fmla="*/ 66 h 80"/>
                  <a:gd name="T28" fmla="*/ 33 w 53"/>
                  <a:gd name="T29" fmla="*/ 19 h 80"/>
                  <a:gd name="T30" fmla="*/ 27 w 53"/>
                  <a:gd name="T31" fmla="*/ 0 h 80"/>
                  <a:gd name="T32" fmla="*/ 27 w 53"/>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0">
                    <a:moveTo>
                      <a:pt x="27" y="0"/>
                    </a:moveTo>
                    <a:lnTo>
                      <a:pt x="26" y="0"/>
                    </a:lnTo>
                    <a:lnTo>
                      <a:pt x="19" y="19"/>
                    </a:lnTo>
                    <a:lnTo>
                      <a:pt x="0" y="66"/>
                    </a:lnTo>
                    <a:lnTo>
                      <a:pt x="2" y="72"/>
                    </a:lnTo>
                    <a:lnTo>
                      <a:pt x="0" y="75"/>
                    </a:lnTo>
                    <a:lnTo>
                      <a:pt x="2" y="80"/>
                    </a:lnTo>
                    <a:lnTo>
                      <a:pt x="8" y="68"/>
                    </a:lnTo>
                    <a:lnTo>
                      <a:pt x="27" y="20"/>
                    </a:lnTo>
                    <a:lnTo>
                      <a:pt x="44" y="68"/>
                    </a:lnTo>
                    <a:lnTo>
                      <a:pt x="49" y="80"/>
                    </a:lnTo>
                    <a:lnTo>
                      <a:pt x="52" y="75"/>
                    </a:lnTo>
                    <a:lnTo>
                      <a:pt x="53" y="72"/>
                    </a:lnTo>
                    <a:lnTo>
                      <a:pt x="52" y="66"/>
                    </a:lnTo>
                    <a:lnTo>
                      <a:pt x="33" y="19"/>
                    </a:lnTo>
                    <a:lnTo>
                      <a:pt x="27" y="0"/>
                    </a:lnTo>
                    <a:lnTo>
                      <a:pt x="27"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6" name="ïŝ1íḑê"/>
              <p:cNvSpPr/>
              <p:nvPr/>
            </p:nvSpPr>
            <p:spPr bwMode="auto">
              <a:xfrm>
                <a:off x="4323" y="960"/>
                <a:ext cx="53" cy="80"/>
              </a:xfrm>
              <a:custGeom>
                <a:avLst/>
                <a:gdLst>
                  <a:gd name="T0" fmla="*/ 25 w 53"/>
                  <a:gd name="T1" fmla="*/ 0 h 80"/>
                  <a:gd name="T2" fmla="*/ 25 w 53"/>
                  <a:gd name="T3" fmla="*/ 0 h 80"/>
                  <a:gd name="T4" fmla="*/ 18 w 53"/>
                  <a:gd name="T5" fmla="*/ 19 h 80"/>
                  <a:gd name="T6" fmla="*/ 0 w 53"/>
                  <a:gd name="T7" fmla="*/ 66 h 80"/>
                  <a:gd name="T8" fmla="*/ 1 w 53"/>
                  <a:gd name="T9" fmla="*/ 72 h 80"/>
                  <a:gd name="T10" fmla="*/ 0 w 53"/>
                  <a:gd name="T11" fmla="*/ 75 h 80"/>
                  <a:gd name="T12" fmla="*/ 2 w 53"/>
                  <a:gd name="T13" fmla="*/ 80 h 80"/>
                  <a:gd name="T14" fmla="*/ 6 w 53"/>
                  <a:gd name="T15" fmla="*/ 68 h 80"/>
                  <a:gd name="T16" fmla="*/ 25 w 53"/>
                  <a:gd name="T17" fmla="*/ 20 h 80"/>
                  <a:gd name="T18" fmla="*/ 43 w 53"/>
                  <a:gd name="T19" fmla="*/ 68 h 80"/>
                  <a:gd name="T20" fmla="*/ 49 w 53"/>
                  <a:gd name="T21" fmla="*/ 80 h 80"/>
                  <a:gd name="T22" fmla="*/ 51 w 53"/>
                  <a:gd name="T23" fmla="*/ 75 h 80"/>
                  <a:gd name="T24" fmla="*/ 53 w 53"/>
                  <a:gd name="T25" fmla="*/ 72 h 80"/>
                  <a:gd name="T26" fmla="*/ 51 w 53"/>
                  <a:gd name="T27" fmla="*/ 66 h 80"/>
                  <a:gd name="T28" fmla="*/ 33 w 53"/>
                  <a:gd name="T29" fmla="*/ 19 h 80"/>
                  <a:gd name="T30" fmla="*/ 25 w 53"/>
                  <a:gd name="T31" fmla="*/ 0 h 80"/>
                  <a:gd name="T32" fmla="*/ 25 w 53"/>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0">
                    <a:moveTo>
                      <a:pt x="25" y="0"/>
                    </a:moveTo>
                    <a:lnTo>
                      <a:pt x="25" y="0"/>
                    </a:lnTo>
                    <a:lnTo>
                      <a:pt x="18" y="19"/>
                    </a:lnTo>
                    <a:lnTo>
                      <a:pt x="0" y="66"/>
                    </a:lnTo>
                    <a:lnTo>
                      <a:pt x="1" y="72"/>
                    </a:lnTo>
                    <a:lnTo>
                      <a:pt x="0" y="75"/>
                    </a:lnTo>
                    <a:lnTo>
                      <a:pt x="2" y="80"/>
                    </a:lnTo>
                    <a:lnTo>
                      <a:pt x="6" y="68"/>
                    </a:lnTo>
                    <a:lnTo>
                      <a:pt x="25" y="20"/>
                    </a:lnTo>
                    <a:lnTo>
                      <a:pt x="43" y="68"/>
                    </a:lnTo>
                    <a:lnTo>
                      <a:pt x="49" y="80"/>
                    </a:lnTo>
                    <a:lnTo>
                      <a:pt x="51" y="75"/>
                    </a:lnTo>
                    <a:lnTo>
                      <a:pt x="53" y="72"/>
                    </a:lnTo>
                    <a:lnTo>
                      <a:pt x="51" y="66"/>
                    </a:lnTo>
                    <a:lnTo>
                      <a:pt x="33" y="19"/>
                    </a:lnTo>
                    <a:lnTo>
                      <a:pt x="25" y="0"/>
                    </a:lnTo>
                    <a:lnTo>
                      <a:pt x="25"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7" name="iṣļiḑé"/>
              <p:cNvSpPr/>
              <p:nvPr/>
            </p:nvSpPr>
            <p:spPr bwMode="auto">
              <a:xfrm>
                <a:off x="4271" y="959"/>
                <a:ext cx="53" cy="81"/>
              </a:xfrm>
              <a:custGeom>
                <a:avLst/>
                <a:gdLst>
                  <a:gd name="T0" fmla="*/ 26 w 53"/>
                  <a:gd name="T1" fmla="*/ 0 h 81"/>
                  <a:gd name="T2" fmla="*/ 26 w 53"/>
                  <a:gd name="T3" fmla="*/ 1 h 81"/>
                  <a:gd name="T4" fmla="*/ 18 w 53"/>
                  <a:gd name="T5" fmla="*/ 20 h 81"/>
                  <a:gd name="T6" fmla="*/ 0 w 53"/>
                  <a:gd name="T7" fmla="*/ 67 h 81"/>
                  <a:gd name="T8" fmla="*/ 2 w 53"/>
                  <a:gd name="T9" fmla="*/ 73 h 81"/>
                  <a:gd name="T10" fmla="*/ 0 w 53"/>
                  <a:gd name="T11" fmla="*/ 76 h 81"/>
                  <a:gd name="T12" fmla="*/ 3 w 53"/>
                  <a:gd name="T13" fmla="*/ 81 h 81"/>
                  <a:gd name="T14" fmla="*/ 7 w 53"/>
                  <a:gd name="T15" fmla="*/ 69 h 81"/>
                  <a:gd name="T16" fmla="*/ 26 w 53"/>
                  <a:gd name="T17" fmla="*/ 21 h 81"/>
                  <a:gd name="T18" fmla="*/ 44 w 53"/>
                  <a:gd name="T19" fmla="*/ 69 h 81"/>
                  <a:gd name="T20" fmla="*/ 48 w 53"/>
                  <a:gd name="T21" fmla="*/ 81 h 81"/>
                  <a:gd name="T22" fmla="*/ 52 w 53"/>
                  <a:gd name="T23" fmla="*/ 76 h 81"/>
                  <a:gd name="T24" fmla="*/ 53 w 53"/>
                  <a:gd name="T25" fmla="*/ 73 h 81"/>
                  <a:gd name="T26" fmla="*/ 52 w 53"/>
                  <a:gd name="T27" fmla="*/ 67 h 81"/>
                  <a:gd name="T28" fmla="*/ 34 w 53"/>
                  <a:gd name="T29" fmla="*/ 20 h 81"/>
                  <a:gd name="T30" fmla="*/ 26 w 53"/>
                  <a:gd name="T31" fmla="*/ 1 h 81"/>
                  <a:gd name="T32" fmla="*/ 26 w 5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81">
                    <a:moveTo>
                      <a:pt x="26" y="0"/>
                    </a:moveTo>
                    <a:lnTo>
                      <a:pt x="26" y="1"/>
                    </a:lnTo>
                    <a:lnTo>
                      <a:pt x="18" y="20"/>
                    </a:lnTo>
                    <a:lnTo>
                      <a:pt x="0" y="67"/>
                    </a:lnTo>
                    <a:lnTo>
                      <a:pt x="2" y="73"/>
                    </a:lnTo>
                    <a:lnTo>
                      <a:pt x="0" y="76"/>
                    </a:lnTo>
                    <a:lnTo>
                      <a:pt x="3" y="81"/>
                    </a:lnTo>
                    <a:lnTo>
                      <a:pt x="7" y="69"/>
                    </a:lnTo>
                    <a:lnTo>
                      <a:pt x="26" y="21"/>
                    </a:lnTo>
                    <a:lnTo>
                      <a:pt x="44" y="69"/>
                    </a:lnTo>
                    <a:lnTo>
                      <a:pt x="48" y="81"/>
                    </a:lnTo>
                    <a:lnTo>
                      <a:pt x="52" y="76"/>
                    </a:lnTo>
                    <a:lnTo>
                      <a:pt x="53" y="73"/>
                    </a:lnTo>
                    <a:lnTo>
                      <a:pt x="52" y="67"/>
                    </a:lnTo>
                    <a:lnTo>
                      <a:pt x="34" y="20"/>
                    </a:lnTo>
                    <a:lnTo>
                      <a:pt x="26" y="1"/>
                    </a:lnTo>
                    <a:lnTo>
                      <a:pt x="26"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8" name="íš1iḋè"/>
              <p:cNvSpPr/>
              <p:nvPr/>
            </p:nvSpPr>
            <p:spPr bwMode="auto">
              <a:xfrm>
                <a:off x="4219" y="959"/>
                <a:ext cx="54" cy="81"/>
              </a:xfrm>
              <a:custGeom>
                <a:avLst/>
                <a:gdLst>
                  <a:gd name="T0" fmla="*/ 26 w 54"/>
                  <a:gd name="T1" fmla="*/ 0 h 81"/>
                  <a:gd name="T2" fmla="*/ 26 w 54"/>
                  <a:gd name="T3" fmla="*/ 1 h 81"/>
                  <a:gd name="T4" fmla="*/ 18 w 54"/>
                  <a:gd name="T5" fmla="*/ 20 h 81"/>
                  <a:gd name="T6" fmla="*/ 0 w 54"/>
                  <a:gd name="T7" fmla="*/ 67 h 81"/>
                  <a:gd name="T8" fmla="*/ 3 w 54"/>
                  <a:gd name="T9" fmla="*/ 73 h 81"/>
                  <a:gd name="T10" fmla="*/ 0 w 54"/>
                  <a:gd name="T11" fmla="*/ 76 h 81"/>
                  <a:gd name="T12" fmla="*/ 3 w 54"/>
                  <a:gd name="T13" fmla="*/ 81 h 81"/>
                  <a:gd name="T14" fmla="*/ 8 w 54"/>
                  <a:gd name="T15" fmla="*/ 69 h 81"/>
                  <a:gd name="T16" fmla="*/ 26 w 54"/>
                  <a:gd name="T17" fmla="*/ 21 h 81"/>
                  <a:gd name="T18" fmla="*/ 45 w 54"/>
                  <a:gd name="T19" fmla="*/ 69 h 81"/>
                  <a:gd name="T20" fmla="*/ 49 w 54"/>
                  <a:gd name="T21" fmla="*/ 81 h 81"/>
                  <a:gd name="T22" fmla="*/ 52 w 54"/>
                  <a:gd name="T23" fmla="*/ 76 h 81"/>
                  <a:gd name="T24" fmla="*/ 54 w 54"/>
                  <a:gd name="T25" fmla="*/ 73 h 81"/>
                  <a:gd name="T26" fmla="*/ 52 w 54"/>
                  <a:gd name="T27" fmla="*/ 67 h 81"/>
                  <a:gd name="T28" fmla="*/ 34 w 54"/>
                  <a:gd name="T29" fmla="*/ 20 h 81"/>
                  <a:gd name="T30" fmla="*/ 26 w 54"/>
                  <a:gd name="T31" fmla="*/ 1 h 81"/>
                  <a:gd name="T32" fmla="*/ 26 w 54"/>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81">
                    <a:moveTo>
                      <a:pt x="26" y="0"/>
                    </a:moveTo>
                    <a:lnTo>
                      <a:pt x="26" y="1"/>
                    </a:lnTo>
                    <a:lnTo>
                      <a:pt x="18" y="20"/>
                    </a:lnTo>
                    <a:lnTo>
                      <a:pt x="0" y="67"/>
                    </a:lnTo>
                    <a:lnTo>
                      <a:pt x="3" y="73"/>
                    </a:lnTo>
                    <a:lnTo>
                      <a:pt x="0" y="76"/>
                    </a:lnTo>
                    <a:lnTo>
                      <a:pt x="3" y="81"/>
                    </a:lnTo>
                    <a:lnTo>
                      <a:pt x="8" y="69"/>
                    </a:lnTo>
                    <a:lnTo>
                      <a:pt x="26" y="21"/>
                    </a:lnTo>
                    <a:lnTo>
                      <a:pt x="45" y="69"/>
                    </a:lnTo>
                    <a:lnTo>
                      <a:pt x="49" y="81"/>
                    </a:lnTo>
                    <a:lnTo>
                      <a:pt x="52" y="76"/>
                    </a:lnTo>
                    <a:lnTo>
                      <a:pt x="54" y="73"/>
                    </a:lnTo>
                    <a:lnTo>
                      <a:pt x="52" y="67"/>
                    </a:lnTo>
                    <a:lnTo>
                      <a:pt x="34" y="20"/>
                    </a:lnTo>
                    <a:lnTo>
                      <a:pt x="26" y="1"/>
                    </a:lnTo>
                    <a:lnTo>
                      <a:pt x="26"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9" name="îṡḷíḑè"/>
              <p:cNvSpPr/>
              <p:nvPr/>
            </p:nvSpPr>
            <p:spPr bwMode="auto">
              <a:xfrm>
                <a:off x="4167" y="959"/>
                <a:ext cx="55" cy="81"/>
              </a:xfrm>
              <a:custGeom>
                <a:avLst/>
                <a:gdLst>
                  <a:gd name="T0" fmla="*/ 27 w 55"/>
                  <a:gd name="T1" fmla="*/ 0 h 81"/>
                  <a:gd name="T2" fmla="*/ 27 w 55"/>
                  <a:gd name="T3" fmla="*/ 1 h 81"/>
                  <a:gd name="T4" fmla="*/ 19 w 55"/>
                  <a:gd name="T5" fmla="*/ 20 h 81"/>
                  <a:gd name="T6" fmla="*/ 0 w 55"/>
                  <a:gd name="T7" fmla="*/ 67 h 81"/>
                  <a:gd name="T8" fmla="*/ 2 w 55"/>
                  <a:gd name="T9" fmla="*/ 73 h 81"/>
                  <a:gd name="T10" fmla="*/ 0 w 55"/>
                  <a:gd name="T11" fmla="*/ 76 h 81"/>
                  <a:gd name="T12" fmla="*/ 3 w 55"/>
                  <a:gd name="T13" fmla="*/ 81 h 81"/>
                  <a:gd name="T14" fmla="*/ 8 w 55"/>
                  <a:gd name="T15" fmla="*/ 69 h 81"/>
                  <a:gd name="T16" fmla="*/ 27 w 55"/>
                  <a:gd name="T17" fmla="*/ 21 h 81"/>
                  <a:gd name="T18" fmla="*/ 45 w 55"/>
                  <a:gd name="T19" fmla="*/ 69 h 81"/>
                  <a:gd name="T20" fmla="*/ 49 w 55"/>
                  <a:gd name="T21" fmla="*/ 81 h 81"/>
                  <a:gd name="T22" fmla="*/ 52 w 55"/>
                  <a:gd name="T23" fmla="*/ 76 h 81"/>
                  <a:gd name="T24" fmla="*/ 55 w 55"/>
                  <a:gd name="T25" fmla="*/ 73 h 81"/>
                  <a:gd name="T26" fmla="*/ 52 w 55"/>
                  <a:gd name="T27" fmla="*/ 67 h 81"/>
                  <a:gd name="T28" fmla="*/ 35 w 55"/>
                  <a:gd name="T29" fmla="*/ 20 h 81"/>
                  <a:gd name="T30" fmla="*/ 27 w 55"/>
                  <a:gd name="T31" fmla="*/ 1 h 81"/>
                  <a:gd name="T32" fmla="*/ 27 w 55"/>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81">
                    <a:moveTo>
                      <a:pt x="27" y="0"/>
                    </a:moveTo>
                    <a:lnTo>
                      <a:pt x="27" y="1"/>
                    </a:lnTo>
                    <a:lnTo>
                      <a:pt x="19" y="20"/>
                    </a:lnTo>
                    <a:lnTo>
                      <a:pt x="0" y="67"/>
                    </a:lnTo>
                    <a:lnTo>
                      <a:pt x="2" y="73"/>
                    </a:lnTo>
                    <a:lnTo>
                      <a:pt x="0" y="76"/>
                    </a:lnTo>
                    <a:lnTo>
                      <a:pt x="3" y="81"/>
                    </a:lnTo>
                    <a:lnTo>
                      <a:pt x="8" y="69"/>
                    </a:lnTo>
                    <a:lnTo>
                      <a:pt x="27" y="21"/>
                    </a:lnTo>
                    <a:lnTo>
                      <a:pt x="45" y="69"/>
                    </a:lnTo>
                    <a:lnTo>
                      <a:pt x="49" y="81"/>
                    </a:lnTo>
                    <a:lnTo>
                      <a:pt x="52" y="76"/>
                    </a:lnTo>
                    <a:lnTo>
                      <a:pt x="55" y="73"/>
                    </a:lnTo>
                    <a:lnTo>
                      <a:pt x="52" y="67"/>
                    </a:lnTo>
                    <a:lnTo>
                      <a:pt x="35" y="20"/>
                    </a:lnTo>
                    <a:lnTo>
                      <a:pt x="27" y="1"/>
                    </a:lnTo>
                    <a:lnTo>
                      <a:pt x="27"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0" name="íṡļiḍé"/>
              <p:cNvSpPr/>
              <p:nvPr/>
            </p:nvSpPr>
            <p:spPr bwMode="auto">
              <a:xfrm>
                <a:off x="4114" y="959"/>
                <a:ext cx="55" cy="81"/>
              </a:xfrm>
              <a:custGeom>
                <a:avLst/>
                <a:gdLst>
                  <a:gd name="T0" fmla="*/ 29 w 55"/>
                  <a:gd name="T1" fmla="*/ 0 h 81"/>
                  <a:gd name="T2" fmla="*/ 28 w 55"/>
                  <a:gd name="T3" fmla="*/ 1 h 81"/>
                  <a:gd name="T4" fmla="*/ 0 w 55"/>
                  <a:gd name="T5" fmla="*/ 73 h 81"/>
                  <a:gd name="T6" fmla="*/ 4 w 55"/>
                  <a:gd name="T7" fmla="*/ 81 h 81"/>
                  <a:gd name="T8" fmla="*/ 10 w 55"/>
                  <a:gd name="T9" fmla="*/ 69 h 81"/>
                  <a:gd name="T10" fmla="*/ 28 w 55"/>
                  <a:gd name="T11" fmla="*/ 21 h 81"/>
                  <a:gd name="T12" fmla="*/ 46 w 55"/>
                  <a:gd name="T13" fmla="*/ 69 h 81"/>
                  <a:gd name="T14" fmla="*/ 51 w 55"/>
                  <a:gd name="T15" fmla="*/ 81 h 81"/>
                  <a:gd name="T16" fmla="*/ 53 w 55"/>
                  <a:gd name="T17" fmla="*/ 76 h 81"/>
                  <a:gd name="T18" fmla="*/ 55 w 55"/>
                  <a:gd name="T19" fmla="*/ 73 h 81"/>
                  <a:gd name="T20" fmla="*/ 53 w 55"/>
                  <a:gd name="T21" fmla="*/ 67 h 81"/>
                  <a:gd name="T22" fmla="*/ 35 w 55"/>
                  <a:gd name="T23" fmla="*/ 20 h 81"/>
                  <a:gd name="T24" fmla="*/ 29 w 55"/>
                  <a:gd name="T25" fmla="*/ 1 h 81"/>
                  <a:gd name="T26" fmla="*/ 29 w 55"/>
                  <a:gd name="T2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81">
                    <a:moveTo>
                      <a:pt x="29" y="0"/>
                    </a:moveTo>
                    <a:lnTo>
                      <a:pt x="28" y="1"/>
                    </a:lnTo>
                    <a:lnTo>
                      <a:pt x="0" y="73"/>
                    </a:lnTo>
                    <a:lnTo>
                      <a:pt x="4" y="81"/>
                    </a:lnTo>
                    <a:lnTo>
                      <a:pt x="10" y="69"/>
                    </a:lnTo>
                    <a:lnTo>
                      <a:pt x="28" y="21"/>
                    </a:lnTo>
                    <a:lnTo>
                      <a:pt x="46" y="69"/>
                    </a:lnTo>
                    <a:lnTo>
                      <a:pt x="51" y="81"/>
                    </a:lnTo>
                    <a:lnTo>
                      <a:pt x="53" y="76"/>
                    </a:lnTo>
                    <a:lnTo>
                      <a:pt x="55" y="73"/>
                    </a:lnTo>
                    <a:lnTo>
                      <a:pt x="53" y="67"/>
                    </a:lnTo>
                    <a:lnTo>
                      <a:pt x="35" y="20"/>
                    </a:lnTo>
                    <a:lnTo>
                      <a:pt x="29" y="1"/>
                    </a:lnTo>
                    <a:lnTo>
                      <a:pt x="29" y="0"/>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1" name="iṡļíḋé"/>
              <p:cNvSpPr/>
              <p:nvPr/>
            </p:nvSpPr>
            <p:spPr bwMode="auto">
              <a:xfrm>
                <a:off x="4842" y="2260"/>
                <a:ext cx="49" cy="14"/>
              </a:xfrm>
              <a:custGeom>
                <a:avLst/>
                <a:gdLst>
                  <a:gd name="T0" fmla="*/ 49 w 49"/>
                  <a:gd name="T1" fmla="*/ 0 h 14"/>
                  <a:gd name="T2" fmla="*/ 48 w 49"/>
                  <a:gd name="T3" fmla="*/ 0 h 14"/>
                  <a:gd name="T4" fmla="*/ 47 w 49"/>
                  <a:gd name="T5" fmla="*/ 2 h 14"/>
                  <a:gd name="T6" fmla="*/ 46 w 49"/>
                  <a:gd name="T7" fmla="*/ 0 h 14"/>
                  <a:gd name="T8" fmla="*/ 43 w 49"/>
                  <a:gd name="T9" fmla="*/ 0 h 14"/>
                  <a:gd name="T10" fmla="*/ 7 w 49"/>
                  <a:gd name="T11" fmla="*/ 0 h 14"/>
                  <a:gd name="T12" fmla="*/ 0 w 49"/>
                  <a:gd name="T13" fmla="*/ 0 h 14"/>
                  <a:gd name="T14" fmla="*/ 0 w 49"/>
                  <a:gd name="T15" fmla="*/ 14 h 14"/>
                  <a:gd name="T16" fmla="*/ 7 w 49"/>
                  <a:gd name="T17" fmla="*/ 14 h 14"/>
                  <a:gd name="T18" fmla="*/ 43 w 49"/>
                  <a:gd name="T19" fmla="*/ 14 h 14"/>
                  <a:gd name="T20" fmla="*/ 49 w 49"/>
                  <a:gd name="T21" fmla="*/ 14 h 14"/>
                  <a:gd name="T22" fmla="*/ 49 w 49"/>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4">
                    <a:moveTo>
                      <a:pt x="49" y="0"/>
                    </a:moveTo>
                    <a:lnTo>
                      <a:pt x="48" y="0"/>
                    </a:lnTo>
                    <a:lnTo>
                      <a:pt x="47" y="2"/>
                    </a:lnTo>
                    <a:lnTo>
                      <a:pt x="46" y="0"/>
                    </a:lnTo>
                    <a:lnTo>
                      <a:pt x="43" y="0"/>
                    </a:lnTo>
                    <a:lnTo>
                      <a:pt x="7" y="0"/>
                    </a:lnTo>
                    <a:lnTo>
                      <a:pt x="0" y="0"/>
                    </a:lnTo>
                    <a:lnTo>
                      <a:pt x="0" y="14"/>
                    </a:lnTo>
                    <a:lnTo>
                      <a:pt x="7" y="14"/>
                    </a:lnTo>
                    <a:lnTo>
                      <a:pt x="43" y="14"/>
                    </a:lnTo>
                    <a:lnTo>
                      <a:pt x="49" y="14"/>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2" name="îṧḻïḓé"/>
              <p:cNvSpPr/>
              <p:nvPr/>
            </p:nvSpPr>
            <p:spPr bwMode="auto">
              <a:xfrm>
                <a:off x="4842" y="2136"/>
                <a:ext cx="49" cy="15"/>
              </a:xfrm>
              <a:custGeom>
                <a:avLst/>
                <a:gdLst>
                  <a:gd name="T0" fmla="*/ 0 w 49"/>
                  <a:gd name="T1" fmla="*/ 6 h 15"/>
                  <a:gd name="T2" fmla="*/ 0 w 49"/>
                  <a:gd name="T3" fmla="*/ 9 h 15"/>
                  <a:gd name="T4" fmla="*/ 1 w 49"/>
                  <a:gd name="T5" fmla="*/ 8 h 15"/>
                  <a:gd name="T6" fmla="*/ 0 w 49"/>
                  <a:gd name="T7" fmla="*/ 6 h 15"/>
                  <a:gd name="T8" fmla="*/ 49 w 49"/>
                  <a:gd name="T9" fmla="*/ 0 h 15"/>
                  <a:gd name="T10" fmla="*/ 43 w 49"/>
                  <a:gd name="T11" fmla="*/ 0 h 15"/>
                  <a:gd name="T12" fmla="*/ 8 w 49"/>
                  <a:gd name="T13" fmla="*/ 0 h 15"/>
                  <a:gd name="T14" fmla="*/ 6 w 49"/>
                  <a:gd name="T15" fmla="*/ 8 h 15"/>
                  <a:gd name="T16" fmla="*/ 9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0" y="6"/>
                    </a:moveTo>
                    <a:lnTo>
                      <a:pt x="0" y="9"/>
                    </a:lnTo>
                    <a:lnTo>
                      <a:pt x="1" y="8"/>
                    </a:lnTo>
                    <a:lnTo>
                      <a:pt x="0" y="6"/>
                    </a:lnTo>
                    <a:close/>
                    <a:moveTo>
                      <a:pt x="49" y="0"/>
                    </a:moveTo>
                    <a:lnTo>
                      <a:pt x="43" y="0"/>
                    </a:lnTo>
                    <a:lnTo>
                      <a:pt x="8" y="0"/>
                    </a:lnTo>
                    <a:lnTo>
                      <a:pt x="6" y="8"/>
                    </a:lnTo>
                    <a:lnTo>
                      <a:pt x="9" y="15"/>
                    </a:lnTo>
                    <a:lnTo>
                      <a:pt x="43" y="15"/>
                    </a:lnTo>
                    <a:lnTo>
                      <a:pt x="49" y="15"/>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3" name="isļîďe"/>
              <p:cNvSpPr/>
              <p:nvPr/>
            </p:nvSpPr>
            <p:spPr bwMode="auto">
              <a:xfrm>
                <a:off x="4842" y="2014"/>
                <a:ext cx="49" cy="15"/>
              </a:xfrm>
              <a:custGeom>
                <a:avLst/>
                <a:gdLst>
                  <a:gd name="T0" fmla="*/ 45 w 49"/>
                  <a:gd name="T1" fmla="*/ 0 h 15"/>
                  <a:gd name="T2" fmla="*/ 43 w 49"/>
                  <a:gd name="T3" fmla="*/ 0 h 15"/>
                  <a:gd name="T4" fmla="*/ 6 w 49"/>
                  <a:gd name="T5" fmla="*/ 0 h 15"/>
                  <a:gd name="T6" fmla="*/ 0 w 49"/>
                  <a:gd name="T7" fmla="*/ 0 h 15"/>
                  <a:gd name="T8" fmla="*/ 0 w 49"/>
                  <a:gd name="T9" fmla="*/ 15 h 15"/>
                  <a:gd name="T10" fmla="*/ 6 w 49"/>
                  <a:gd name="T11" fmla="*/ 15 h 15"/>
                  <a:gd name="T12" fmla="*/ 43 w 49"/>
                  <a:gd name="T13" fmla="*/ 15 h 15"/>
                  <a:gd name="T14" fmla="*/ 46 w 49"/>
                  <a:gd name="T15" fmla="*/ 15 h 15"/>
                  <a:gd name="T16" fmla="*/ 47 w 49"/>
                  <a:gd name="T17" fmla="*/ 11 h 15"/>
                  <a:gd name="T18" fmla="*/ 49 w 49"/>
                  <a:gd name="T19" fmla="*/ 15 h 15"/>
                  <a:gd name="T20" fmla="*/ 49 w 49"/>
                  <a:gd name="T21" fmla="*/ 15 h 15"/>
                  <a:gd name="T22" fmla="*/ 49 w 49"/>
                  <a:gd name="T23" fmla="*/ 2 h 15"/>
                  <a:gd name="T24" fmla="*/ 47 w 49"/>
                  <a:gd name="T25" fmla="*/ 7 h 15"/>
                  <a:gd name="T26" fmla="*/ 45 w 49"/>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15">
                    <a:moveTo>
                      <a:pt x="45" y="0"/>
                    </a:moveTo>
                    <a:lnTo>
                      <a:pt x="43" y="0"/>
                    </a:lnTo>
                    <a:lnTo>
                      <a:pt x="6" y="0"/>
                    </a:lnTo>
                    <a:lnTo>
                      <a:pt x="0" y="0"/>
                    </a:lnTo>
                    <a:lnTo>
                      <a:pt x="0" y="15"/>
                    </a:lnTo>
                    <a:lnTo>
                      <a:pt x="6" y="15"/>
                    </a:lnTo>
                    <a:lnTo>
                      <a:pt x="43" y="15"/>
                    </a:lnTo>
                    <a:lnTo>
                      <a:pt x="46" y="15"/>
                    </a:lnTo>
                    <a:lnTo>
                      <a:pt x="47" y="11"/>
                    </a:lnTo>
                    <a:lnTo>
                      <a:pt x="49" y="15"/>
                    </a:lnTo>
                    <a:lnTo>
                      <a:pt x="49" y="15"/>
                    </a:lnTo>
                    <a:lnTo>
                      <a:pt x="49" y="2"/>
                    </a:lnTo>
                    <a:lnTo>
                      <a:pt x="47" y="7"/>
                    </a:lnTo>
                    <a:lnTo>
                      <a:pt x="45"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4" name="iṡľíḑè"/>
              <p:cNvSpPr/>
              <p:nvPr/>
            </p:nvSpPr>
            <p:spPr bwMode="auto">
              <a:xfrm>
                <a:off x="4842" y="1892"/>
                <a:ext cx="49" cy="13"/>
              </a:xfrm>
              <a:custGeom>
                <a:avLst/>
                <a:gdLst>
                  <a:gd name="T0" fmla="*/ 0 w 49"/>
                  <a:gd name="T1" fmla="*/ 2 h 13"/>
                  <a:gd name="T2" fmla="*/ 0 w 49"/>
                  <a:gd name="T3" fmla="*/ 12 h 13"/>
                  <a:gd name="T4" fmla="*/ 2 w 49"/>
                  <a:gd name="T5" fmla="*/ 7 h 13"/>
                  <a:gd name="T6" fmla="*/ 0 w 49"/>
                  <a:gd name="T7" fmla="*/ 2 h 13"/>
                  <a:gd name="T8" fmla="*/ 49 w 49"/>
                  <a:gd name="T9" fmla="*/ 0 h 13"/>
                  <a:gd name="T10" fmla="*/ 43 w 49"/>
                  <a:gd name="T11" fmla="*/ 0 h 13"/>
                  <a:gd name="T12" fmla="*/ 7 w 49"/>
                  <a:gd name="T13" fmla="*/ 0 h 13"/>
                  <a:gd name="T14" fmla="*/ 5 w 49"/>
                  <a:gd name="T15" fmla="*/ 7 h 13"/>
                  <a:gd name="T16" fmla="*/ 7 w 49"/>
                  <a:gd name="T17" fmla="*/ 13 h 13"/>
                  <a:gd name="T18" fmla="*/ 43 w 49"/>
                  <a:gd name="T19" fmla="*/ 13 h 13"/>
                  <a:gd name="T20" fmla="*/ 49 w 49"/>
                  <a:gd name="T21" fmla="*/ 13 h 13"/>
                  <a:gd name="T22" fmla="*/ 49 w 49"/>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3">
                    <a:moveTo>
                      <a:pt x="0" y="2"/>
                    </a:moveTo>
                    <a:lnTo>
                      <a:pt x="0" y="12"/>
                    </a:lnTo>
                    <a:lnTo>
                      <a:pt x="2" y="7"/>
                    </a:lnTo>
                    <a:lnTo>
                      <a:pt x="0" y="2"/>
                    </a:lnTo>
                    <a:close/>
                    <a:moveTo>
                      <a:pt x="49" y="0"/>
                    </a:moveTo>
                    <a:lnTo>
                      <a:pt x="43" y="0"/>
                    </a:lnTo>
                    <a:lnTo>
                      <a:pt x="7" y="0"/>
                    </a:lnTo>
                    <a:lnTo>
                      <a:pt x="5" y="7"/>
                    </a:lnTo>
                    <a:lnTo>
                      <a:pt x="7" y="13"/>
                    </a:lnTo>
                    <a:lnTo>
                      <a:pt x="43" y="13"/>
                    </a:lnTo>
                    <a:lnTo>
                      <a:pt x="49" y="13"/>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5" name="iṩ1îďe"/>
              <p:cNvSpPr/>
              <p:nvPr/>
            </p:nvSpPr>
            <p:spPr bwMode="auto">
              <a:xfrm>
                <a:off x="4842" y="1769"/>
                <a:ext cx="49" cy="14"/>
              </a:xfrm>
              <a:custGeom>
                <a:avLst/>
                <a:gdLst>
                  <a:gd name="T0" fmla="*/ 49 w 49"/>
                  <a:gd name="T1" fmla="*/ 7 h 14"/>
                  <a:gd name="T2" fmla="*/ 48 w 49"/>
                  <a:gd name="T3" fmla="*/ 10 h 14"/>
                  <a:gd name="T4" fmla="*/ 49 w 49"/>
                  <a:gd name="T5" fmla="*/ 13 h 14"/>
                  <a:gd name="T6" fmla="*/ 49 w 49"/>
                  <a:gd name="T7" fmla="*/ 7 h 14"/>
                  <a:gd name="T8" fmla="*/ 41 w 49"/>
                  <a:gd name="T9" fmla="*/ 0 h 14"/>
                  <a:gd name="T10" fmla="*/ 6 w 49"/>
                  <a:gd name="T11" fmla="*/ 0 h 14"/>
                  <a:gd name="T12" fmla="*/ 0 w 49"/>
                  <a:gd name="T13" fmla="*/ 0 h 14"/>
                  <a:gd name="T14" fmla="*/ 0 w 49"/>
                  <a:gd name="T15" fmla="*/ 14 h 14"/>
                  <a:gd name="T16" fmla="*/ 6 w 49"/>
                  <a:gd name="T17" fmla="*/ 14 h 14"/>
                  <a:gd name="T18" fmla="*/ 43 w 49"/>
                  <a:gd name="T19" fmla="*/ 14 h 14"/>
                  <a:gd name="T20" fmla="*/ 45 w 49"/>
                  <a:gd name="T21" fmla="*/ 14 h 14"/>
                  <a:gd name="T22" fmla="*/ 46 w 49"/>
                  <a:gd name="T23" fmla="*/ 10 h 14"/>
                  <a:gd name="T24" fmla="*/ 41 w 49"/>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4">
                    <a:moveTo>
                      <a:pt x="49" y="7"/>
                    </a:moveTo>
                    <a:lnTo>
                      <a:pt x="48" y="10"/>
                    </a:lnTo>
                    <a:lnTo>
                      <a:pt x="49" y="13"/>
                    </a:lnTo>
                    <a:lnTo>
                      <a:pt x="49" y="7"/>
                    </a:lnTo>
                    <a:close/>
                    <a:moveTo>
                      <a:pt x="41" y="0"/>
                    </a:moveTo>
                    <a:lnTo>
                      <a:pt x="6" y="0"/>
                    </a:lnTo>
                    <a:lnTo>
                      <a:pt x="0" y="0"/>
                    </a:lnTo>
                    <a:lnTo>
                      <a:pt x="0" y="14"/>
                    </a:lnTo>
                    <a:lnTo>
                      <a:pt x="6" y="14"/>
                    </a:lnTo>
                    <a:lnTo>
                      <a:pt x="43" y="14"/>
                    </a:lnTo>
                    <a:lnTo>
                      <a:pt x="45" y="14"/>
                    </a:lnTo>
                    <a:lnTo>
                      <a:pt x="46" y="10"/>
                    </a:lnTo>
                    <a:lnTo>
                      <a:pt x="41"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6" name="işliďe"/>
              <p:cNvSpPr/>
              <p:nvPr/>
            </p:nvSpPr>
            <p:spPr bwMode="auto">
              <a:xfrm>
                <a:off x="4842" y="1646"/>
                <a:ext cx="49" cy="14"/>
              </a:xfrm>
              <a:custGeom>
                <a:avLst/>
                <a:gdLst>
                  <a:gd name="T0" fmla="*/ 49 w 49"/>
                  <a:gd name="T1" fmla="*/ 0 h 14"/>
                  <a:gd name="T2" fmla="*/ 43 w 49"/>
                  <a:gd name="T3" fmla="*/ 0 h 14"/>
                  <a:gd name="T4" fmla="*/ 7 w 49"/>
                  <a:gd name="T5" fmla="*/ 0 h 14"/>
                  <a:gd name="T6" fmla="*/ 3 w 49"/>
                  <a:gd name="T7" fmla="*/ 8 h 14"/>
                  <a:gd name="T8" fmla="*/ 0 w 49"/>
                  <a:gd name="T9" fmla="*/ 2 h 14"/>
                  <a:gd name="T10" fmla="*/ 0 w 49"/>
                  <a:gd name="T11" fmla="*/ 14 h 14"/>
                  <a:gd name="T12" fmla="*/ 2 w 49"/>
                  <a:gd name="T13" fmla="*/ 14 h 14"/>
                  <a:gd name="T14" fmla="*/ 3 w 49"/>
                  <a:gd name="T15" fmla="*/ 12 h 14"/>
                  <a:gd name="T16" fmla="*/ 5 w 49"/>
                  <a:gd name="T17" fmla="*/ 14 h 14"/>
                  <a:gd name="T18" fmla="*/ 6 w 49"/>
                  <a:gd name="T19" fmla="*/ 14 h 14"/>
                  <a:gd name="T20" fmla="*/ 43 w 49"/>
                  <a:gd name="T21" fmla="*/ 14 h 14"/>
                  <a:gd name="T22" fmla="*/ 49 w 49"/>
                  <a:gd name="T23" fmla="*/ 14 h 14"/>
                  <a:gd name="T24" fmla="*/ 49 w 49"/>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4">
                    <a:moveTo>
                      <a:pt x="49" y="0"/>
                    </a:moveTo>
                    <a:lnTo>
                      <a:pt x="43" y="0"/>
                    </a:lnTo>
                    <a:lnTo>
                      <a:pt x="7" y="0"/>
                    </a:lnTo>
                    <a:lnTo>
                      <a:pt x="3" y="8"/>
                    </a:lnTo>
                    <a:lnTo>
                      <a:pt x="0" y="2"/>
                    </a:lnTo>
                    <a:lnTo>
                      <a:pt x="0" y="14"/>
                    </a:lnTo>
                    <a:lnTo>
                      <a:pt x="2" y="14"/>
                    </a:lnTo>
                    <a:lnTo>
                      <a:pt x="3" y="12"/>
                    </a:lnTo>
                    <a:lnTo>
                      <a:pt x="5" y="14"/>
                    </a:lnTo>
                    <a:lnTo>
                      <a:pt x="6" y="14"/>
                    </a:lnTo>
                    <a:lnTo>
                      <a:pt x="43" y="14"/>
                    </a:lnTo>
                    <a:lnTo>
                      <a:pt x="49" y="14"/>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7" name="işļíḑè"/>
              <p:cNvSpPr/>
              <p:nvPr/>
            </p:nvSpPr>
            <p:spPr bwMode="auto">
              <a:xfrm>
                <a:off x="4842" y="1523"/>
                <a:ext cx="49" cy="15"/>
              </a:xfrm>
              <a:custGeom>
                <a:avLst/>
                <a:gdLst>
                  <a:gd name="T0" fmla="*/ 49 w 49"/>
                  <a:gd name="T1" fmla="*/ 6 h 15"/>
                  <a:gd name="T2" fmla="*/ 48 w 49"/>
                  <a:gd name="T3" fmla="*/ 9 h 15"/>
                  <a:gd name="T4" fmla="*/ 49 w 49"/>
                  <a:gd name="T5" fmla="*/ 12 h 15"/>
                  <a:gd name="T6" fmla="*/ 49 w 49"/>
                  <a:gd name="T7" fmla="*/ 6 h 15"/>
                  <a:gd name="T8" fmla="*/ 42 w 49"/>
                  <a:gd name="T9" fmla="*/ 0 h 15"/>
                  <a:gd name="T10" fmla="*/ 6 w 49"/>
                  <a:gd name="T11" fmla="*/ 0 h 15"/>
                  <a:gd name="T12" fmla="*/ 0 w 49"/>
                  <a:gd name="T13" fmla="*/ 0 h 15"/>
                  <a:gd name="T14" fmla="*/ 0 w 49"/>
                  <a:gd name="T15" fmla="*/ 15 h 15"/>
                  <a:gd name="T16" fmla="*/ 6 w 49"/>
                  <a:gd name="T17" fmla="*/ 15 h 15"/>
                  <a:gd name="T18" fmla="*/ 43 w 49"/>
                  <a:gd name="T19" fmla="*/ 15 h 15"/>
                  <a:gd name="T20" fmla="*/ 43 w 49"/>
                  <a:gd name="T21" fmla="*/ 15 h 15"/>
                  <a:gd name="T22" fmla="*/ 47 w 49"/>
                  <a:gd name="T23" fmla="*/ 9 h 15"/>
                  <a:gd name="T24" fmla="*/ 42 w 49"/>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5">
                    <a:moveTo>
                      <a:pt x="49" y="6"/>
                    </a:moveTo>
                    <a:lnTo>
                      <a:pt x="48" y="9"/>
                    </a:lnTo>
                    <a:lnTo>
                      <a:pt x="49" y="12"/>
                    </a:lnTo>
                    <a:lnTo>
                      <a:pt x="49" y="6"/>
                    </a:lnTo>
                    <a:close/>
                    <a:moveTo>
                      <a:pt x="42" y="0"/>
                    </a:moveTo>
                    <a:lnTo>
                      <a:pt x="6" y="0"/>
                    </a:lnTo>
                    <a:lnTo>
                      <a:pt x="0" y="0"/>
                    </a:lnTo>
                    <a:lnTo>
                      <a:pt x="0" y="15"/>
                    </a:lnTo>
                    <a:lnTo>
                      <a:pt x="6" y="15"/>
                    </a:lnTo>
                    <a:lnTo>
                      <a:pt x="43" y="15"/>
                    </a:lnTo>
                    <a:lnTo>
                      <a:pt x="43" y="15"/>
                    </a:lnTo>
                    <a:lnTo>
                      <a:pt x="47" y="9"/>
                    </a:lnTo>
                    <a:lnTo>
                      <a:pt x="42"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8" name="íšļiḍè"/>
              <p:cNvSpPr/>
              <p:nvPr/>
            </p:nvSpPr>
            <p:spPr bwMode="auto">
              <a:xfrm>
                <a:off x="4842" y="1401"/>
                <a:ext cx="49" cy="13"/>
              </a:xfrm>
              <a:custGeom>
                <a:avLst/>
                <a:gdLst>
                  <a:gd name="T0" fmla="*/ 49 w 49"/>
                  <a:gd name="T1" fmla="*/ 0 h 13"/>
                  <a:gd name="T2" fmla="*/ 43 w 49"/>
                  <a:gd name="T3" fmla="*/ 0 h 13"/>
                  <a:gd name="T4" fmla="*/ 7 w 49"/>
                  <a:gd name="T5" fmla="*/ 0 h 13"/>
                  <a:gd name="T6" fmla="*/ 3 w 49"/>
                  <a:gd name="T7" fmla="*/ 8 h 13"/>
                  <a:gd name="T8" fmla="*/ 0 w 49"/>
                  <a:gd name="T9" fmla="*/ 1 h 13"/>
                  <a:gd name="T10" fmla="*/ 0 w 49"/>
                  <a:gd name="T11" fmla="*/ 13 h 13"/>
                  <a:gd name="T12" fmla="*/ 1 w 49"/>
                  <a:gd name="T13" fmla="*/ 13 h 13"/>
                  <a:gd name="T14" fmla="*/ 3 w 49"/>
                  <a:gd name="T15" fmla="*/ 9 h 13"/>
                  <a:gd name="T16" fmla="*/ 6 w 49"/>
                  <a:gd name="T17" fmla="*/ 13 h 13"/>
                  <a:gd name="T18" fmla="*/ 6 w 49"/>
                  <a:gd name="T19" fmla="*/ 13 h 13"/>
                  <a:gd name="T20" fmla="*/ 43 w 49"/>
                  <a:gd name="T21" fmla="*/ 13 h 13"/>
                  <a:gd name="T22" fmla="*/ 49 w 49"/>
                  <a:gd name="T23" fmla="*/ 13 h 13"/>
                  <a:gd name="T24" fmla="*/ 49 w 49"/>
                  <a:gd name="T2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3">
                    <a:moveTo>
                      <a:pt x="49" y="0"/>
                    </a:moveTo>
                    <a:lnTo>
                      <a:pt x="43" y="0"/>
                    </a:lnTo>
                    <a:lnTo>
                      <a:pt x="7" y="0"/>
                    </a:lnTo>
                    <a:lnTo>
                      <a:pt x="3" y="8"/>
                    </a:lnTo>
                    <a:lnTo>
                      <a:pt x="0" y="1"/>
                    </a:lnTo>
                    <a:lnTo>
                      <a:pt x="0" y="13"/>
                    </a:lnTo>
                    <a:lnTo>
                      <a:pt x="1" y="13"/>
                    </a:lnTo>
                    <a:lnTo>
                      <a:pt x="3" y="9"/>
                    </a:lnTo>
                    <a:lnTo>
                      <a:pt x="6" y="13"/>
                    </a:lnTo>
                    <a:lnTo>
                      <a:pt x="6" y="13"/>
                    </a:lnTo>
                    <a:lnTo>
                      <a:pt x="43" y="13"/>
                    </a:lnTo>
                    <a:lnTo>
                      <a:pt x="49" y="13"/>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9" name="ïṣľíde"/>
              <p:cNvSpPr/>
              <p:nvPr/>
            </p:nvSpPr>
            <p:spPr bwMode="auto">
              <a:xfrm>
                <a:off x="4842" y="1277"/>
                <a:ext cx="49" cy="15"/>
              </a:xfrm>
              <a:custGeom>
                <a:avLst/>
                <a:gdLst>
                  <a:gd name="T0" fmla="*/ 45 w 49"/>
                  <a:gd name="T1" fmla="*/ 0 h 15"/>
                  <a:gd name="T2" fmla="*/ 43 w 49"/>
                  <a:gd name="T3" fmla="*/ 0 h 15"/>
                  <a:gd name="T4" fmla="*/ 6 w 49"/>
                  <a:gd name="T5" fmla="*/ 0 h 15"/>
                  <a:gd name="T6" fmla="*/ 0 w 49"/>
                  <a:gd name="T7" fmla="*/ 0 h 15"/>
                  <a:gd name="T8" fmla="*/ 0 w 49"/>
                  <a:gd name="T9" fmla="*/ 15 h 15"/>
                  <a:gd name="T10" fmla="*/ 6 w 49"/>
                  <a:gd name="T11" fmla="*/ 15 h 15"/>
                  <a:gd name="T12" fmla="*/ 43 w 49"/>
                  <a:gd name="T13" fmla="*/ 15 h 15"/>
                  <a:gd name="T14" fmla="*/ 45 w 49"/>
                  <a:gd name="T15" fmla="*/ 15 h 15"/>
                  <a:gd name="T16" fmla="*/ 47 w 49"/>
                  <a:gd name="T17" fmla="*/ 8 h 15"/>
                  <a:gd name="T18" fmla="*/ 49 w 49"/>
                  <a:gd name="T19" fmla="*/ 13 h 15"/>
                  <a:gd name="T20" fmla="*/ 49 w 49"/>
                  <a:gd name="T21" fmla="*/ 2 h 15"/>
                  <a:gd name="T22" fmla="*/ 47 w 49"/>
                  <a:gd name="T23" fmla="*/ 7 h 15"/>
                  <a:gd name="T24" fmla="*/ 45 w 49"/>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5">
                    <a:moveTo>
                      <a:pt x="45" y="0"/>
                    </a:moveTo>
                    <a:lnTo>
                      <a:pt x="43" y="0"/>
                    </a:lnTo>
                    <a:lnTo>
                      <a:pt x="6" y="0"/>
                    </a:lnTo>
                    <a:lnTo>
                      <a:pt x="0" y="0"/>
                    </a:lnTo>
                    <a:lnTo>
                      <a:pt x="0" y="15"/>
                    </a:lnTo>
                    <a:lnTo>
                      <a:pt x="6" y="15"/>
                    </a:lnTo>
                    <a:lnTo>
                      <a:pt x="43" y="15"/>
                    </a:lnTo>
                    <a:lnTo>
                      <a:pt x="45" y="15"/>
                    </a:lnTo>
                    <a:lnTo>
                      <a:pt x="47" y="8"/>
                    </a:lnTo>
                    <a:lnTo>
                      <a:pt x="49" y="13"/>
                    </a:lnTo>
                    <a:lnTo>
                      <a:pt x="49" y="2"/>
                    </a:lnTo>
                    <a:lnTo>
                      <a:pt x="47" y="7"/>
                    </a:lnTo>
                    <a:lnTo>
                      <a:pt x="45"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0" name="iṥḷíḋê"/>
              <p:cNvSpPr/>
              <p:nvPr/>
            </p:nvSpPr>
            <p:spPr bwMode="auto">
              <a:xfrm>
                <a:off x="4842" y="1155"/>
                <a:ext cx="49" cy="15"/>
              </a:xfrm>
              <a:custGeom>
                <a:avLst/>
                <a:gdLst>
                  <a:gd name="T0" fmla="*/ 0 w 49"/>
                  <a:gd name="T1" fmla="*/ 5 h 15"/>
                  <a:gd name="T2" fmla="*/ 0 w 49"/>
                  <a:gd name="T3" fmla="*/ 11 h 15"/>
                  <a:gd name="T4" fmla="*/ 2 w 49"/>
                  <a:gd name="T5" fmla="*/ 8 h 15"/>
                  <a:gd name="T6" fmla="*/ 0 w 49"/>
                  <a:gd name="T7" fmla="*/ 5 h 15"/>
                  <a:gd name="T8" fmla="*/ 49 w 49"/>
                  <a:gd name="T9" fmla="*/ 0 h 15"/>
                  <a:gd name="T10" fmla="*/ 43 w 49"/>
                  <a:gd name="T11" fmla="*/ 0 h 15"/>
                  <a:gd name="T12" fmla="*/ 8 w 49"/>
                  <a:gd name="T13" fmla="*/ 0 h 15"/>
                  <a:gd name="T14" fmla="*/ 5 w 49"/>
                  <a:gd name="T15" fmla="*/ 8 h 15"/>
                  <a:gd name="T16" fmla="*/ 7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0" y="5"/>
                    </a:moveTo>
                    <a:lnTo>
                      <a:pt x="0" y="11"/>
                    </a:lnTo>
                    <a:lnTo>
                      <a:pt x="2" y="8"/>
                    </a:lnTo>
                    <a:lnTo>
                      <a:pt x="0" y="5"/>
                    </a:lnTo>
                    <a:close/>
                    <a:moveTo>
                      <a:pt x="49" y="0"/>
                    </a:moveTo>
                    <a:lnTo>
                      <a:pt x="43" y="0"/>
                    </a:lnTo>
                    <a:lnTo>
                      <a:pt x="8" y="0"/>
                    </a:lnTo>
                    <a:lnTo>
                      <a:pt x="5" y="8"/>
                    </a:lnTo>
                    <a:lnTo>
                      <a:pt x="7" y="15"/>
                    </a:lnTo>
                    <a:lnTo>
                      <a:pt x="43" y="15"/>
                    </a:lnTo>
                    <a:lnTo>
                      <a:pt x="49" y="15"/>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1" name="íşḷîḓê"/>
              <p:cNvSpPr/>
              <p:nvPr/>
            </p:nvSpPr>
            <p:spPr bwMode="auto">
              <a:xfrm>
                <a:off x="4842" y="1155"/>
                <a:ext cx="49" cy="15"/>
              </a:xfrm>
              <a:custGeom>
                <a:avLst/>
                <a:gdLst>
                  <a:gd name="T0" fmla="*/ 0 w 49"/>
                  <a:gd name="T1" fmla="*/ 5 h 15"/>
                  <a:gd name="T2" fmla="*/ 0 w 49"/>
                  <a:gd name="T3" fmla="*/ 11 h 15"/>
                  <a:gd name="T4" fmla="*/ 2 w 49"/>
                  <a:gd name="T5" fmla="*/ 8 h 15"/>
                  <a:gd name="T6" fmla="*/ 0 w 49"/>
                  <a:gd name="T7" fmla="*/ 5 h 15"/>
                  <a:gd name="T8" fmla="*/ 49 w 49"/>
                  <a:gd name="T9" fmla="*/ 0 h 15"/>
                  <a:gd name="T10" fmla="*/ 43 w 49"/>
                  <a:gd name="T11" fmla="*/ 0 h 15"/>
                  <a:gd name="T12" fmla="*/ 8 w 49"/>
                  <a:gd name="T13" fmla="*/ 0 h 15"/>
                  <a:gd name="T14" fmla="*/ 5 w 49"/>
                  <a:gd name="T15" fmla="*/ 8 h 15"/>
                  <a:gd name="T16" fmla="*/ 7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0" y="5"/>
                    </a:moveTo>
                    <a:lnTo>
                      <a:pt x="0" y="11"/>
                    </a:lnTo>
                    <a:lnTo>
                      <a:pt x="2" y="8"/>
                    </a:lnTo>
                    <a:lnTo>
                      <a:pt x="0" y="5"/>
                    </a:lnTo>
                    <a:moveTo>
                      <a:pt x="49" y="0"/>
                    </a:moveTo>
                    <a:lnTo>
                      <a:pt x="43" y="0"/>
                    </a:lnTo>
                    <a:lnTo>
                      <a:pt x="8" y="0"/>
                    </a:lnTo>
                    <a:lnTo>
                      <a:pt x="5" y="8"/>
                    </a:lnTo>
                    <a:lnTo>
                      <a:pt x="7" y="15"/>
                    </a:lnTo>
                    <a:lnTo>
                      <a:pt x="43" y="15"/>
                    </a:lnTo>
                    <a:lnTo>
                      <a:pt x="49" y="15"/>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2" name="íşlíḓê"/>
              <p:cNvSpPr/>
              <p:nvPr/>
            </p:nvSpPr>
            <p:spPr bwMode="auto">
              <a:xfrm>
                <a:off x="4841" y="3422"/>
                <a:ext cx="53" cy="111"/>
              </a:xfrm>
              <a:custGeom>
                <a:avLst/>
                <a:gdLst>
                  <a:gd name="T0" fmla="*/ 1 w 53"/>
                  <a:gd name="T1" fmla="*/ 0 h 111"/>
                  <a:gd name="T2" fmla="*/ 0 w 53"/>
                  <a:gd name="T3" fmla="*/ 2 h 111"/>
                  <a:gd name="T4" fmla="*/ 8 w 53"/>
                  <a:gd name="T5" fmla="*/ 20 h 111"/>
                  <a:gd name="T6" fmla="*/ 46 w 53"/>
                  <a:gd name="T7" fmla="*/ 109 h 111"/>
                  <a:gd name="T8" fmla="*/ 47 w 53"/>
                  <a:gd name="T9" fmla="*/ 111 h 111"/>
                  <a:gd name="T10" fmla="*/ 51 w 53"/>
                  <a:gd name="T11" fmla="*/ 111 h 111"/>
                  <a:gd name="T12" fmla="*/ 53 w 53"/>
                  <a:gd name="T13" fmla="*/ 107 h 111"/>
                  <a:gd name="T14" fmla="*/ 46 w 53"/>
                  <a:gd name="T15" fmla="*/ 87 h 111"/>
                  <a:gd name="T16" fmla="*/ 10 w 53"/>
                  <a:gd name="T17" fmla="*/ 5 h 111"/>
                  <a:gd name="T18" fmla="*/ 7 w 53"/>
                  <a:gd name="T19" fmla="*/ 5 h 111"/>
                  <a:gd name="T20" fmla="*/ 4 w 53"/>
                  <a:gd name="T21" fmla="*/ 8 h 111"/>
                  <a:gd name="T22" fmla="*/ 3 w 53"/>
                  <a:gd name="T23" fmla="*/ 5 h 111"/>
                  <a:gd name="T24" fmla="*/ 1 w 53"/>
                  <a:gd name="T25" fmla="*/ 5 h 111"/>
                  <a:gd name="T26" fmla="*/ 1 w 53"/>
                  <a:gd name="T27" fmla="*/ 1 h 111"/>
                  <a:gd name="T28" fmla="*/ 1 w 53"/>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11">
                    <a:moveTo>
                      <a:pt x="1" y="0"/>
                    </a:moveTo>
                    <a:lnTo>
                      <a:pt x="0" y="2"/>
                    </a:lnTo>
                    <a:lnTo>
                      <a:pt x="8" y="20"/>
                    </a:lnTo>
                    <a:lnTo>
                      <a:pt x="46" y="109"/>
                    </a:lnTo>
                    <a:lnTo>
                      <a:pt x="47" y="111"/>
                    </a:lnTo>
                    <a:lnTo>
                      <a:pt x="51" y="111"/>
                    </a:lnTo>
                    <a:lnTo>
                      <a:pt x="53" y="107"/>
                    </a:lnTo>
                    <a:lnTo>
                      <a:pt x="46" y="87"/>
                    </a:lnTo>
                    <a:lnTo>
                      <a:pt x="10" y="5"/>
                    </a:lnTo>
                    <a:lnTo>
                      <a:pt x="7" y="5"/>
                    </a:lnTo>
                    <a:lnTo>
                      <a:pt x="4" y="8"/>
                    </a:lnTo>
                    <a:lnTo>
                      <a:pt x="3" y="5"/>
                    </a:lnTo>
                    <a:lnTo>
                      <a:pt x="1" y="5"/>
                    </a:lnTo>
                    <a:lnTo>
                      <a:pt x="1" y="1"/>
                    </a:lnTo>
                    <a:lnTo>
                      <a:pt x="1"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3" name="îṣḷïdê"/>
              <p:cNvSpPr/>
              <p:nvPr/>
            </p:nvSpPr>
            <p:spPr bwMode="auto">
              <a:xfrm>
                <a:off x="4841" y="3422"/>
                <a:ext cx="53" cy="111"/>
              </a:xfrm>
              <a:custGeom>
                <a:avLst/>
                <a:gdLst>
                  <a:gd name="T0" fmla="*/ 1 w 53"/>
                  <a:gd name="T1" fmla="*/ 0 h 111"/>
                  <a:gd name="T2" fmla="*/ 0 w 53"/>
                  <a:gd name="T3" fmla="*/ 2 h 111"/>
                  <a:gd name="T4" fmla="*/ 8 w 53"/>
                  <a:gd name="T5" fmla="*/ 20 h 111"/>
                  <a:gd name="T6" fmla="*/ 46 w 53"/>
                  <a:gd name="T7" fmla="*/ 109 h 111"/>
                  <a:gd name="T8" fmla="*/ 47 w 53"/>
                  <a:gd name="T9" fmla="*/ 111 h 111"/>
                  <a:gd name="T10" fmla="*/ 51 w 53"/>
                  <a:gd name="T11" fmla="*/ 111 h 111"/>
                  <a:gd name="T12" fmla="*/ 53 w 53"/>
                  <a:gd name="T13" fmla="*/ 107 h 111"/>
                  <a:gd name="T14" fmla="*/ 46 w 53"/>
                  <a:gd name="T15" fmla="*/ 87 h 111"/>
                  <a:gd name="T16" fmla="*/ 10 w 53"/>
                  <a:gd name="T17" fmla="*/ 5 h 111"/>
                  <a:gd name="T18" fmla="*/ 7 w 53"/>
                  <a:gd name="T19" fmla="*/ 5 h 111"/>
                  <a:gd name="T20" fmla="*/ 4 w 53"/>
                  <a:gd name="T21" fmla="*/ 8 h 111"/>
                  <a:gd name="T22" fmla="*/ 3 w 53"/>
                  <a:gd name="T23" fmla="*/ 5 h 111"/>
                  <a:gd name="T24" fmla="*/ 1 w 53"/>
                  <a:gd name="T25" fmla="*/ 5 h 111"/>
                  <a:gd name="T26" fmla="*/ 1 w 53"/>
                  <a:gd name="T27" fmla="*/ 1 h 111"/>
                  <a:gd name="T28" fmla="*/ 1 w 53"/>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111">
                    <a:moveTo>
                      <a:pt x="1" y="0"/>
                    </a:moveTo>
                    <a:lnTo>
                      <a:pt x="0" y="2"/>
                    </a:lnTo>
                    <a:lnTo>
                      <a:pt x="8" y="20"/>
                    </a:lnTo>
                    <a:lnTo>
                      <a:pt x="46" y="109"/>
                    </a:lnTo>
                    <a:lnTo>
                      <a:pt x="47" y="111"/>
                    </a:lnTo>
                    <a:lnTo>
                      <a:pt x="51" y="111"/>
                    </a:lnTo>
                    <a:lnTo>
                      <a:pt x="53" y="107"/>
                    </a:lnTo>
                    <a:lnTo>
                      <a:pt x="46" y="87"/>
                    </a:lnTo>
                    <a:lnTo>
                      <a:pt x="10" y="5"/>
                    </a:lnTo>
                    <a:lnTo>
                      <a:pt x="7" y="5"/>
                    </a:lnTo>
                    <a:lnTo>
                      <a:pt x="4" y="8"/>
                    </a:lnTo>
                    <a:lnTo>
                      <a:pt x="3" y="5"/>
                    </a:lnTo>
                    <a:lnTo>
                      <a:pt x="1" y="5"/>
                    </a:lnTo>
                    <a:lnTo>
                      <a:pt x="1" y="1"/>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4" name="îş1îďè"/>
              <p:cNvSpPr/>
              <p:nvPr/>
            </p:nvSpPr>
            <p:spPr bwMode="auto">
              <a:xfrm>
                <a:off x="4841" y="2025"/>
                <a:ext cx="53" cy="119"/>
              </a:xfrm>
              <a:custGeom>
                <a:avLst/>
                <a:gdLst>
                  <a:gd name="T0" fmla="*/ 48 w 53"/>
                  <a:gd name="T1" fmla="*/ 0 h 119"/>
                  <a:gd name="T2" fmla="*/ 47 w 53"/>
                  <a:gd name="T3" fmla="*/ 4 h 119"/>
                  <a:gd name="T4" fmla="*/ 44 w 53"/>
                  <a:gd name="T5" fmla="*/ 7 h 119"/>
                  <a:gd name="T6" fmla="*/ 7 w 53"/>
                  <a:gd name="T7" fmla="*/ 96 h 119"/>
                  <a:gd name="T8" fmla="*/ 0 w 53"/>
                  <a:gd name="T9" fmla="*/ 114 h 119"/>
                  <a:gd name="T10" fmla="*/ 1 w 53"/>
                  <a:gd name="T11" fmla="*/ 117 h 119"/>
                  <a:gd name="T12" fmla="*/ 2 w 53"/>
                  <a:gd name="T13" fmla="*/ 119 h 119"/>
                  <a:gd name="T14" fmla="*/ 4 w 53"/>
                  <a:gd name="T15" fmla="*/ 114 h 119"/>
                  <a:gd name="T16" fmla="*/ 7 w 53"/>
                  <a:gd name="T17" fmla="*/ 119 h 119"/>
                  <a:gd name="T18" fmla="*/ 9 w 53"/>
                  <a:gd name="T19" fmla="*/ 111 h 119"/>
                  <a:gd name="T20" fmla="*/ 44 w 53"/>
                  <a:gd name="T21" fmla="*/ 29 h 119"/>
                  <a:gd name="T22" fmla="*/ 53 w 53"/>
                  <a:gd name="T23" fmla="*/ 9 h 119"/>
                  <a:gd name="T24" fmla="*/ 50 w 53"/>
                  <a:gd name="T25" fmla="*/ 4 h 119"/>
                  <a:gd name="T26" fmla="*/ 48 w 53"/>
                  <a:gd name="T2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19">
                    <a:moveTo>
                      <a:pt x="48" y="0"/>
                    </a:moveTo>
                    <a:lnTo>
                      <a:pt x="47" y="4"/>
                    </a:lnTo>
                    <a:lnTo>
                      <a:pt x="44" y="7"/>
                    </a:lnTo>
                    <a:lnTo>
                      <a:pt x="7" y="96"/>
                    </a:lnTo>
                    <a:lnTo>
                      <a:pt x="0" y="114"/>
                    </a:lnTo>
                    <a:lnTo>
                      <a:pt x="1" y="117"/>
                    </a:lnTo>
                    <a:lnTo>
                      <a:pt x="2" y="119"/>
                    </a:lnTo>
                    <a:lnTo>
                      <a:pt x="4" y="114"/>
                    </a:lnTo>
                    <a:lnTo>
                      <a:pt x="7" y="119"/>
                    </a:lnTo>
                    <a:lnTo>
                      <a:pt x="9" y="111"/>
                    </a:lnTo>
                    <a:lnTo>
                      <a:pt x="44" y="29"/>
                    </a:lnTo>
                    <a:lnTo>
                      <a:pt x="53" y="9"/>
                    </a:lnTo>
                    <a:lnTo>
                      <a:pt x="50" y="4"/>
                    </a:lnTo>
                    <a:lnTo>
                      <a:pt x="48"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5" name="ïŝḻiďè"/>
              <p:cNvSpPr/>
              <p:nvPr/>
            </p:nvSpPr>
            <p:spPr bwMode="auto">
              <a:xfrm>
                <a:off x="4841" y="1899"/>
                <a:ext cx="53" cy="122"/>
              </a:xfrm>
              <a:custGeom>
                <a:avLst/>
                <a:gdLst>
                  <a:gd name="T0" fmla="*/ 6 w 53"/>
                  <a:gd name="T1" fmla="*/ 0 h 122"/>
                  <a:gd name="T2" fmla="*/ 4 w 53"/>
                  <a:gd name="T3" fmla="*/ 2 h 122"/>
                  <a:gd name="T4" fmla="*/ 3 w 53"/>
                  <a:gd name="T5" fmla="*/ 0 h 122"/>
                  <a:gd name="T6" fmla="*/ 1 w 53"/>
                  <a:gd name="T7" fmla="*/ 5 h 122"/>
                  <a:gd name="T8" fmla="*/ 0 w 53"/>
                  <a:gd name="T9" fmla="*/ 9 h 122"/>
                  <a:gd name="T10" fmla="*/ 7 w 53"/>
                  <a:gd name="T11" fmla="*/ 26 h 122"/>
                  <a:gd name="T12" fmla="*/ 44 w 53"/>
                  <a:gd name="T13" fmla="*/ 114 h 122"/>
                  <a:gd name="T14" fmla="*/ 46 w 53"/>
                  <a:gd name="T15" fmla="*/ 115 h 122"/>
                  <a:gd name="T16" fmla="*/ 48 w 53"/>
                  <a:gd name="T17" fmla="*/ 122 h 122"/>
                  <a:gd name="T18" fmla="*/ 50 w 53"/>
                  <a:gd name="T19" fmla="*/ 117 h 122"/>
                  <a:gd name="T20" fmla="*/ 53 w 53"/>
                  <a:gd name="T21" fmla="*/ 112 h 122"/>
                  <a:gd name="T22" fmla="*/ 44 w 53"/>
                  <a:gd name="T23" fmla="*/ 93 h 122"/>
                  <a:gd name="T24" fmla="*/ 8 w 53"/>
                  <a:gd name="T25" fmla="*/ 6 h 122"/>
                  <a:gd name="T26" fmla="*/ 6 w 53"/>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2">
                    <a:moveTo>
                      <a:pt x="6" y="0"/>
                    </a:moveTo>
                    <a:lnTo>
                      <a:pt x="4" y="2"/>
                    </a:lnTo>
                    <a:lnTo>
                      <a:pt x="3" y="0"/>
                    </a:lnTo>
                    <a:lnTo>
                      <a:pt x="1" y="5"/>
                    </a:lnTo>
                    <a:lnTo>
                      <a:pt x="0" y="9"/>
                    </a:lnTo>
                    <a:lnTo>
                      <a:pt x="7" y="26"/>
                    </a:lnTo>
                    <a:lnTo>
                      <a:pt x="44" y="114"/>
                    </a:lnTo>
                    <a:lnTo>
                      <a:pt x="46" y="115"/>
                    </a:lnTo>
                    <a:lnTo>
                      <a:pt x="48" y="122"/>
                    </a:lnTo>
                    <a:lnTo>
                      <a:pt x="50" y="117"/>
                    </a:lnTo>
                    <a:lnTo>
                      <a:pt x="53" y="112"/>
                    </a:lnTo>
                    <a:lnTo>
                      <a:pt x="44" y="93"/>
                    </a:lnTo>
                    <a:lnTo>
                      <a:pt x="8" y="6"/>
                    </a:lnTo>
                    <a:lnTo>
                      <a:pt x="6"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6" name="íŝḷîdé"/>
              <p:cNvSpPr/>
              <p:nvPr/>
            </p:nvSpPr>
            <p:spPr bwMode="auto">
              <a:xfrm>
                <a:off x="4841" y="2139"/>
                <a:ext cx="53" cy="123"/>
              </a:xfrm>
              <a:custGeom>
                <a:avLst/>
                <a:gdLst>
                  <a:gd name="T0" fmla="*/ 4 w 53"/>
                  <a:gd name="T1" fmla="*/ 0 h 123"/>
                  <a:gd name="T2" fmla="*/ 2 w 53"/>
                  <a:gd name="T3" fmla="*/ 5 h 123"/>
                  <a:gd name="T4" fmla="*/ 1 w 53"/>
                  <a:gd name="T5" fmla="*/ 6 h 123"/>
                  <a:gd name="T6" fmla="*/ 0 w 53"/>
                  <a:gd name="T7" fmla="*/ 10 h 123"/>
                  <a:gd name="T8" fmla="*/ 8 w 53"/>
                  <a:gd name="T9" fmla="*/ 27 h 123"/>
                  <a:gd name="T10" fmla="*/ 44 w 53"/>
                  <a:gd name="T11" fmla="*/ 116 h 123"/>
                  <a:gd name="T12" fmla="*/ 47 w 53"/>
                  <a:gd name="T13" fmla="*/ 121 h 123"/>
                  <a:gd name="T14" fmla="*/ 48 w 53"/>
                  <a:gd name="T15" fmla="*/ 123 h 123"/>
                  <a:gd name="T16" fmla="*/ 49 w 53"/>
                  <a:gd name="T17" fmla="*/ 121 h 123"/>
                  <a:gd name="T18" fmla="*/ 53 w 53"/>
                  <a:gd name="T19" fmla="*/ 114 h 123"/>
                  <a:gd name="T20" fmla="*/ 44 w 53"/>
                  <a:gd name="T21" fmla="*/ 95 h 123"/>
                  <a:gd name="T22" fmla="*/ 10 w 53"/>
                  <a:gd name="T23" fmla="*/ 12 h 123"/>
                  <a:gd name="T24" fmla="*/ 7 w 53"/>
                  <a:gd name="T25" fmla="*/ 5 h 123"/>
                  <a:gd name="T26" fmla="*/ 4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4" y="0"/>
                    </a:moveTo>
                    <a:lnTo>
                      <a:pt x="2" y="5"/>
                    </a:lnTo>
                    <a:lnTo>
                      <a:pt x="1" y="6"/>
                    </a:lnTo>
                    <a:lnTo>
                      <a:pt x="0" y="10"/>
                    </a:lnTo>
                    <a:lnTo>
                      <a:pt x="8" y="27"/>
                    </a:lnTo>
                    <a:lnTo>
                      <a:pt x="44" y="116"/>
                    </a:lnTo>
                    <a:lnTo>
                      <a:pt x="47" y="121"/>
                    </a:lnTo>
                    <a:lnTo>
                      <a:pt x="48" y="123"/>
                    </a:lnTo>
                    <a:lnTo>
                      <a:pt x="49" y="121"/>
                    </a:lnTo>
                    <a:lnTo>
                      <a:pt x="53" y="114"/>
                    </a:lnTo>
                    <a:lnTo>
                      <a:pt x="44" y="95"/>
                    </a:lnTo>
                    <a:lnTo>
                      <a:pt x="10" y="12"/>
                    </a:lnTo>
                    <a:lnTo>
                      <a:pt x="7" y="5"/>
                    </a:lnTo>
                    <a:lnTo>
                      <a:pt x="4"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7" name="îŝlîḓè"/>
              <p:cNvSpPr/>
              <p:nvPr/>
            </p:nvSpPr>
            <p:spPr bwMode="auto">
              <a:xfrm>
                <a:off x="4842" y="2385"/>
                <a:ext cx="49" cy="15"/>
              </a:xfrm>
              <a:custGeom>
                <a:avLst/>
                <a:gdLst>
                  <a:gd name="T0" fmla="*/ 49 w 49"/>
                  <a:gd name="T1" fmla="*/ 0 h 15"/>
                  <a:gd name="T2" fmla="*/ 48 w 49"/>
                  <a:gd name="T3" fmla="*/ 0 h 15"/>
                  <a:gd name="T4" fmla="*/ 47 w 49"/>
                  <a:gd name="T5" fmla="*/ 4 h 15"/>
                  <a:gd name="T6" fmla="*/ 46 w 49"/>
                  <a:gd name="T7" fmla="*/ 0 h 15"/>
                  <a:gd name="T8" fmla="*/ 43 w 49"/>
                  <a:gd name="T9" fmla="*/ 0 h 15"/>
                  <a:gd name="T10" fmla="*/ 7 w 49"/>
                  <a:gd name="T11" fmla="*/ 0 h 15"/>
                  <a:gd name="T12" fmla="*/ 0 w 49"/>
                  <a:gd name="T13" fmla="*/ 0 h 15"/>
                  <a:gd name="T14" fmla="*/ 0 w 49"/>
                  <a:gd name="T15" fmla="*/ 15 h 15"/>
                  <a:gd name="T16" fmla="*/ 7 w 49"/>
                  <a:gd name="T17" fmla="*/ 15 h 15"/>
                  <a:gd name="T18" fmla="*/ 43 w 49"/>
                  <a:gd name="T19" fmla="*/ 15 h 15"/>
                  <a:gd name="T20" fmla="*/ 49 w 49"/>
                  <a:gd name="T21" fmla="*/ 15 h 15"/>
                  <a:gd name="T22" fmla="*/ 49 w 4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5">
                    <a:moveTo>
                      <a:pt x="49" y="0"/>
                    </a:moveTo>
                    <a:lnTo>
                      <a:pt x="48" y="0"/>
                    </a:lnTo>
                    <a:lnTo>
                      <a:pt x="47" y="4"/>
                    </a:lnTo>
                    <a:lnTo>
                      <a:pt x="46" y="0"/>
                    </a:lnTo>
                    <a:lnTo>
                      <a:pt x="43" y="0"/>
                    </a:lnTo>
                    <a:lnTo>
                      <a:pt x="7" y="0"/>
                    </a:lnTo>
                    <a:lnTo>
                      <a:pt x="0" y="0"/>
                    </a:lnTo>
                    <a:lnTo>
                      <a:pt x="0" y="15"/>
                    </a:lnTo>
                    <a:lnTo>
                      <a:pt x="7" y="15"/>
                    </a:lnTo>
                    <a:lnTo>
                      <a:pt x="43" y="15"/>
                    </a:lnTo>
                    <a:lnTo>
                      <a:pt x="49" y="15"/>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8" name="íṥḻíḓè"/>
              <p:cNvSpPr/>
              <p:nvPr/>
            </p:nvSpPr>
            <p:spPr bwMode="auto">
              <a:xfrm>
                <a:off x="4841" y="2265"/>
                <a:ext cx="53" cy="124"/>
              </a:xfrm>
              <a:custGeom>
                <a:avLst/>
                <a:gdLst>
                  <a:gd name="T0" fmla="*/ 4 w 53"/>
                  <a:gd name="T1" fmla="*/ 0 h 124"/>
                  <a:gd name="T2" fmla="*/ 2 w 53"/>
                  <a:gd name="T3" fmla="*/ 5 h 124"/>
                  <a:gd name="T4" fmla="*/ 1 w 53"/>
                  <a:gd name="T5" fmla="*/ 6 h 124"/>
                  <a:gd name="T6" fmla="*/ 0 w 53"/>
                  <a:gd name="T7" fmla="*/ 9 h 124"/>
                  <a:gd name="T8" fmla="*/ 8 w 53"/>
                  <a:gd name="T9" fmla="*/ 28 h 124"/>
                  <a:gd name="T10" fmla="*/ 44 w 53"/>
                  <a:gd name="T11" fmla="*/ 116 h 124"/>
                  <a:gd name="T12" fmla="*/ 47 w 53"/>
                  <a:gd name="T13" fmla="*/ 120 h 124"/>
                  <a:gd name="T14" fmla="*/ 48 w 53"/>
                  <a:gd name="T15" fmla="*/ 124 h 124"/>
                  <a:gd name="T16" fmla="*/ 49 w 53"/>
                  <a:gd name="T17" fmla="*/ 120 h 124"/>
                  <a:gd name="T18" fmla="*/ 53 w 53"/>
                  <a:gd name="T19" fmla="*/ 114 h 124"/>
                  <a:gd name="T20" fmla="*/ 44 w 53"/>
                  <a:gd name="T21" fmla="*/ 95 h 124"/>
                  <a:gd name="T22" fmla="*/ 10 w 53"/>
                  <a:gd name="T23" fmla="*/ 13 h 124"/>
                  <a:gd name="T24" fmla="*/ 7 w 53"/>
                  <a:gd name="T25" fmla="*/ 5 h 124"/>
                  <a:gd name="T26" fmla="*/ 4 w 53"/>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4">
                    <a:moveTo>
                      <a:pt x="4" y="0"/>
                    </a:moveTo>
                    <a:lnTo>
                      <a:pt x="2" y="5"/>
                    </a:lnTo>
                    <a:lnTo>
                      <a:pt x="1" y="6"/>
                    </a:lnTo>
                    <a:lnTo>
                      <a:pt x="0" y="9"/>
                    </a:lnTo>
                    <a:lnTo>
                      <a:pt x="8" y="28"/>
                    </a:lnTo>
                    <a:lnTo>
                      <a:pt x="44" y="116"/>
                    </a:lnTo>
                    <a:lnTo>
                      <a:pt x="47" y="120"/>
                    </a:lnTo>
                    <a:lnTo>
                      <a:pt x="48" y="124"/>
                    </a:lnTo>
                    <a:lnTo>
                      <a:pt x="49" y="120"/>
                    </a:lnTo>
                    <a:lnTo>
                      <a:pt x="53" y="114"/>
                    </a:lnTo>
                    <a:lnTo>
                      <a:pt x="44" y="95"/>
                    </a:lnTo>
                    <a:lnTo>
                      <a:pt x="10" y="13"/>
                    </a:lnTo>
                    <a:lnTo>
                      <a:pt x="7" y="5"/>
                    </a:lnTo>
                    <a:lnTo>
                      <a:pt x="4"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9" name="íśļiḑè"/>
              <p:cNvSpPr/>
              <p:nvPr/>
            </p:nvSpPr>
            <p:spPr bwMode="auto">
              <a:xfrm>
                <a:off x="4842" y="2518"/>
                <a:ext cx="49" cy="14"/>
              </a:xfrm>
              <a:custGeom>
                <a:avLst/>
                <a:gdLst>
                  <a:gd name="T0" fmla="*/ 49 w 49"/>
                  <a:gd name="T1" fmla="*/ 0 h 14"/>
                  <a:gd name="T2" fmla="*/ 48 w 49"/>
                  <a:gd name="T3" fmla="*/ 0 h 14"/>
                  <a:gd name="T4" fmla="*/ 47 w 49"/>
                  <a:gd name="T5" fmla="*/ 3 h 14"/>
                  <a:gd name="T6" fmla="*/ 46 w 49"/>
                  <a:gd name="T7" fmla="*/ 0 h 14"/>
                  <a:gd name="T8" fmla="*/ 43 w 49"/>
                  <a:gd name="T9" fmla="*/ 0 h 14"/>
                  <a:gd name="T10" fmla="*/ 7 w 49"/>
                  <a:gd name="T11" fmla="*/ 0 h 14"/>
                  <a:gd name="T12" fmla="*/ 0 w 49"/>
                  <a:gd name="T13" fmla="*/ 0 h 14"/>
                  <a:gd name="T14" fmla="*/ 0 w 49"/>
                  <a:gd name="T15" fmla="*/ 14 h 14"/>
                  <a:gd name="T16" fmla="*/ 7 w 49"/>
                  <a:gd name="T17" fmla="*/ 14 h 14"/>
                  <a:gd name="T18" fmla="*/ 43 w 49"/>
                  <a:gd name="T19" fmla="*/ 14 h 14"/>
                  <a:gd name="T20" fmla="*/ 49 w 49"/>
                  <a:gd name="T21" fmla="*/ 14 h 14"/>
                  <a:gd name="T22" fmla="*/ 49 w 49"/>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4">
                    <a:moveTo>
                      <a:pt x="49" y="0"/>
                    </a:moveTo>
                    <a:lnTo>
                      <a:pt x="48" y="0"/>
                    </a:lnTo>
                    <a:lnTo>
                      <a:pt x="47" y="3"/>
                    </a:lnTo>
                    <a:lnTo>
                      <a:pt x="46" y="0"/>
                    </a:lnTo>
                    <a:lnTo>
                      <a:pt x="43" y="0"/>
                    </a:lnTo>
                    <a:lnTo>
                      <a:pt x="7" y="0"/>
                    </a:lnTo>
                    <a:lnTo>
                      <a:pt x="0" y="0"/>
                    </a:lnTo>
                    <a:lnTo>
                      <a:pt x="0" y="14"/>
                    </a:lnTo>
                    <a:lnTo>
                      <a:pt x="7" y="14"/>
                    </a:lnTo>
                    <a:lnTo>
                      <a:pt x="43" y="14"/>
                    </a:lnTo>
                    <a:lnTo>
                      <a:pt x="49" y="14"/>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0" name="ïṧ1íďê"/>
              <p:cNvSpPr/>
              <p:nvPr/>
            </p:nvSpPr>
            <p:spPr bwMode="auto">
              <a:xfrm>
                <a:off x="4841" y="2398"/>
                <a:ext cx="53" cy="123"/>
              </a:xfrm>
              <a:custGeom>
                <a:avLst/>
                <a:gdLst>
                  <a:gd name="T0" fmla="*/ 4 w 53"/>
                  <a:gd name="T1" fmla="*/ 0 h 123"/>
                  <a:gd name="T2" fmla="*/ 2 w 53"/>
                  <a:gd name="T3" fmla="*/ 4 h 123"/>
                  <a:gd name="T4" fmla="*/ 1 w 53"/>
                  <a:gd name="T5" fmla="*/ 5 h 123"/>
                  <a:gd name="T6" fmla="*/ 0 w 53"/>
                  <a:gd name="T7" fmla="*/ 8 h 123"/>
                  <a:gd name="T8" fmla="*/ 8 w 53"/>
                  <a:gd name="T9" fmla="*/ 27 h 123"/>
                  <a:gd name="T10" fmla="*/ 44 w 53"/>
                  <a:gd name="T11" fmla="*/ 115 h 123"/>
                  <a:gd name="T12" fmla="*/ 47 w 53"/>
                  <a:gd name="T13" fmla="*/ 120 h 123"/>
                  <a:gd name="T14" fmla="*/ 48 w 53"/>
                  <a:gd name="T15" fmla="*/ 123 h 123"/>
                  <a:gd name="T16" fmla="*/ 49 w 53"/>
                  <a:gd name="T17" fmla="*/ 120 h 123"/>
                  <a:gd name="T18" fmla="*/ 53 w 53"/>
                  <a:gd name="T19" fmla="*/ 113 h 123"/>
                  <a:gd name="T20" fmla="*/ 44 w 53"/>
                  <a:gd name="T21" fmla="*/ 94 h 123"/>
                  <a:gd name="T22" fmla="*/ 10 w 53"/>
                  <a:gd name="T23" fmla="*/ 12 h 123"/>
                  <a:gd name="T24" fmla="*/ 7 w 53"/>
                  <a:gd name="T25" fmla="*/ 4 h 123"/>
                  <a:gd name="T26" fmla="*/ 4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4" y="0"/>
                    </a:moveTo>
                    <a:lnTo>
                      <a:pt x="2" y="4"/>
                    </a:lnTo>
                    <a:lnTo>
                      <a:pt x="1" y="5"/>
                    </a:lnTo>
                    <a:lnTo>
                      <a:pt x="0" y="8"/>
                    </a:lnTo>
                    <a:lnTo>
                      <a:pt x="8" y="27"/>
                    </a:lnTo>
                    <a:lnTo>
                      <a:pt x="44" y="115"/>
                    </a:lnTo>
                    <a:lnTo>
                      <a:pt x="47" y="120"/>
                    </a:lnTo>
                    <a:lnTo>
                      <a:pt x="48" y="123"/>
                    </a:lnTo>
                    <a:lnTo>
                      <a:pt x="49" y="120"/>
                    </a:lnTo>
                    <a:lnTo>
                      <a:pt x="53" y="113"/>
                    </a:lnTo>
                    <a:lnTo>
                      <a:pt x="44" y="94"/>
                    </a:lnTo>
                    <a:lnTo>
                      <a:pt x="10" y="12"/>
                    </a:lnTo>
                    <a:lnTo>
                      <a:pt x="7" y="4"/>
                    </a:lnTo>
                    <a:lnTo>
                      <a:pt x="4"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1" name="ïṡ1ïďe"/>
              <p:cNvSpPr/>
              <p:nvPr/>
            </p:nvSpPr>
            <p:spPr bwMode="auto">
              <a:xfrm>
                <a:off x="4842" y="2650"/>
                <a:ext cx="49" cy="13"/>
              </a:xfrm>
              <a:custGeom>
                <a:avLst/>
                <a:gdLst>
                  <a:gd name="T0" fmla="*/ 49 w 49"/>
                  <a:gd name="T1" fmla="*/ 0 h 13"/>
                  <a:gd name="T2" fmla="*/ 48 w 49"/>
                  <a:gd name="T3" fmla="*/ 0 h 13"/>
                  <a:gd name="T4" fmla="*/ 47 w 49"/>
                  <a:gd name="T5" fmla="*/ 2 h 13"/>
                  <a:gd name="T6" fmla="*/ 46 w 49"/>
                  <a:gd name="T7" fmla="*/ 0 h 13"/>
                  <a:gd name="T8" fmla="*/ 43 w 49"/>
                  <a:gd name="T9" fmla="*/ 0 h 13"/>
                  <a:gd name="T10" fmla="*/ 7 w 49"/>
                  <a:gd name="T11" fmla="*/ 0 h 13"/>
                  <a:gd name="T12" fmla="*/ 0 w 49"/>
                  <a:gd name="T13" fmla="*/ 0 h 13"/>
                  <a:gd name="T14" fmla="*/ 0 w 49"/>
                  <a:gd name="T15" fmla="*/ 13 h 13"/>
                  <a:gd name="T16" fmla="*/ 7 w 49"/>
                  <a:gd name="T17" fmla="*/ 13 h 13"/>
                  <a:gd name="T18" fmla="*/ 43 w 49"/>
                  <a:gd name="T19" fmla="*/ 13 h 13"/>
                  <a:gd name="T20" fmla="*/ 49 w 49"/>
                  <a:gd name="T21" fmla="*/ 13 h 13"/>
                  <a:gd name="T22" fmla="*/ 49 w 49"/>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13">
                    <a:moveTo>
                      <a:pt x="49" y="0"/>
                    </a:moveTo>
                    <a:lnTo>
                      <a:pt x="48" y="0"/>
                    </a:lnTo>
                    <a:lnTo>
                      <a:pt x="47" y="2"/>
                    </a:lnTo>
                    <a:lnTo>
                      <a:pt x="46" y="0"/>
                    </a:lnTo>
                    <a:lnTo>
                      <a:pt x="43" y="0"/>
                    </a:lnTo>
                    <a:lnTo>
                      <a:pt x="7" y="0"/>
                    </a:lnTo>
                    <a:lnTo>
                      <a:pt x="0" y="0"/>
                    </a:lnTo>
                    <a:lnTo>
                      <a:pt x="0" y="13"/>
                    </a:lnTo>
                    <a:lnTo>
                      <a:pt x="7" y="13"/>
                    </a:lnTo>
                    <a:lnTo>
                      <a:pt x="43" y="13"/>
                    </a:lnTo>
                    <a:lnTo>
                      <a:pt x="49" y="13"/>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2" name="íšļiḋè"/>
              <p:cNvSpPr/>
              <p:nvPr/>
            </p:nvSpPr>
            <p:spPr bwMode="auto">
              <a:xfrm>
                <a:off x="4841" y="2529"/>
                <a:ext cx="53" cy="123"/>
              </a:xfrm>
              <a:custGeom>
                <a:avLst/>
                <a:gdLst>
                  <a:gd name="T0" fmla="*/ 4 w 53"/>
                  <a:gd name="T1" fmla="*/ 0 h 123"/>
                  <a:gd name="T2" fmla="*/ 2 w 53"/>
                  <a:gd name="T3" fmla="*/ 4 h 123"/>
                  <a:gd name="T4" fmla="*/ 1 w 53"/>
                  <a:gd name="T5" fmla="*/ 6 h 123"/>
                  <a:gd name="T6" fmla="*/ 0 w 53"/>
                  <a:gd name="T7" fmla="*/ 10 h 123"/>
                  <a:gd name="T8" fmla="*/ 8 w 53"/>
                  <a:gd name="T9" fmla="*/ 27 h 123"/>
                  <a:gd name="T10" fmla="*/ 44 w 53"/>
                  <a:gd name="T11" fmla="*/ 115 h 123"/>
                  <a:gd name="T12" fmla="*/ 47 w 53"/>
                  <a:gd name="T13" fmla="*/ 121 h 123"/>
                  <a:gd name="T14" fmla="*/ 48 w 53"/>
                  <a:gd name="T15" fmla="*/ 123 h 123"/>
                  <a:gd name="T16" fmla="*/ 49 w 53"/>
                  <a:gd name="T17" fmla="*/ 121 h 123"/>
                  <a:gd name="T18" fmla="*/ 53 w 53"/>
                  <a:gd name="T19" fmla="*/ 113 h 123"/>
                  <a:gd name="T20" fmla="*/ 44 w 53"/>
                  <a:gd name="T21" fmla="*/ 94 h 123"/>
                  <a:gd name="T22" fmla="*/ 10 w 53"/>
                  <a:gd name="T23" fmla="*/ 12 h 123"/>
                  <a:gd name="T24" fmla="*/ 7 w 53"/>
                  <a:gd name="T25" fmla="*/ 4 h 123"/>
                  <a:gd name="T26" fmla="*/ 4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4" y="0"/>
                    </a:moveTo>
                    <a:lnTo>
                      <a:pt x="2" y="4"/>
                    </a:lnTo>
                    <a:lnTo>
                      <a:pt x="1" y="6"/>
                    </a:lnTo>
                    <a:lnTo>
                      <a:pt x="0" y="10"/>
                    </a:lnTo>
                    <a:lnTo>
                      <a:pt x="8" y="27"/>
                    </a:lnTo>
                    <a:lnTo>
                      <a:pt x="44" y="115"/>
                    </a:lnTo>
                    <a:lnTo>
                      <a:pt x="47" y="121"/>
                    </a:lnTo>
                    <a:lnTo>
                      <a:pt x="48" y="123"/>
                    </a:lnTo>
                    <a:lnTo>
                      <a:pt x="49" y="121"/>
                    </a:lnTo>
                    <a:lnTo>
                      <a:pt x="53" y="113"/>
                    </a:lnTo>
                    <a:lnTo>
                      <a:pt x="44" y="94"/>
                    </a:lnTo>
                    <a:lnTo>
                      <a:pt x="10" y="12"/>
                    </a:lnTo>
                    <a:lnTo>
                      <a:pt x="7" y="4"/>
                    </a:lnTo>
                    <a:lnTo>
                      <a:pt x="4"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3" name="îSlîḍè"/>
              <p:cNvSpPr/>
              <p:nvPr/>
            </p:nvSpPr>
            <p:spPr bwMode="auto">
              <a:xfrm>
                <a:off x="4841" y="1779"/>
                <a:ext cx="53" cy="122"/>
              </a:xfrm>
              <a:custGeom>
                <a:avLst/>
                <a:gdLst>
                  <a:gd name="T0" fmla="*/ 49 w 53"/>
                  <a:gd name="T1" fmla="*/ 0 h 122"/>
                  <a:gd name="T2" fmla="*/ 48 w 53"/>
                  <a:gd name="T3" fmla="*/ 3 h 122"/>
                  <a:gd name="T4" fmla="*/ 47 w 53"/>
                  <a:gd name="T5" fmla="*/ 0 h 122"/>
                  <a:gd name="T6" fmla="*/ 46 w 53"/>
                  <a:gd name="T7" fmla="*/ 4 h 122"/>
                  <a:gd name="T8" fmla="*/ 44 w 53"/>
                  <a:gd name="T9" fmla="*/ 5 h 122"/>
                  <a:gd name="T10" fmla="*/ 7 w 53"/>
                  <a:gd name="T11" fmla="*/ 94 h 122"/>
                  <a:gd name="T12" fmla="*/ 0 w 53"/>
                  <a:gd name="T13" fmla="*/ 112 h 122"/>
                  <a:gd name="T14" fmla="*/ 1 w 53"/>
                  <a:gd name="T15" fmla="*/ 115 h 122"/>
                  <a:gd name="T16" fmla="*/ 3 w 53"/>
                  <a:gd name="T17" fmla="*/ 120 h 122"/>
                  <a:gd name="T18" fmla="*/ 4 w 53"/>
                  <a:gd name="T19" fmla="*/ 122 h 122"/>
                  <a:gd name="T20" fmla="*/ 6 w 53"/>
                  <a:gd name="T21" fmla="*/ 120 h 122"/>
                  <a:gd name="T22" fmla="*/ 8 w 53"/>
                  <a:gd name="T23" fmla="*/ 113 h 122"/>
                  <a:gd name="T24" fmla="*/ 44 w 53"/>
                  <a:gd name="T25" fmla="*/ 26 h 122"/>
                  <a:gd name="T26" fmla="*/ 53 w 53"/>
                  <a:gd name="T27" fmla="*/ 7 h 122"/>
                  <a:gd name="T28" fmla="*/ 50 w 53"/>
                  <a:gd name="T29" fmla="*/ 3 h 122"/>
                  <a:gd name="T30" fmla="*/ 49 w 53"/>
                  <a:gd name="T31"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122">
                    <a:moveTo>
                      <a:pt x="49" y="0"/>
                    </a:moveTo>
                    <a:lnTo>
                      <a:pt x="48" y="3"/>
                    </a:lnTo>
                    <a:lnTo>
                      <a:pt x="47" y="0"/>
                    </a:lnTo>
                    <a:lnTo>
                      <a:pt x="46" y="4"/>
                    </a:lnTo>
                    <a:lnTo>
                      <a:pt x="44" y="5"/>
                    </a:lnTo>
                    <a:lnTo>
                      <a:pt x="7" y="94"/>
                    </a:lnTo>
                    <a:lnTo>
                      <a:pt x="0" y="112"/>
                    </a:lnTo>
                    <a:lnTo>
                      <a:pt x="1" y="115"/>
                    </a:lnTo>
                    <a:lnTo>
                      <a:pt x="3" y="120"/>
                    </a:lnTo>
                    <a:lnTo>
                      <a:pt x="4" y="122"/>
                    </a:lnTo>
                    <a:lnTo>
                      <a:pt x="6" y="120"/>
                    </a:lnTo>
                    <a:lnTo>
                      <a:pt x="8" y="113"/>
                    </a:lnTo>
                    <a:lnTo>
                      <a:pt x="44" y="26"/>
                    </a:lnTo>
                    <a:lnTo>
                      <a:pt x="53" y="7"/>
                    </a:lnTo>
                    <a:lnTo>
                      <a:pt x="50" y="3"/>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4" name="îṩḻîḓé"/>
              <p:cNvSpPr/>
              <p:nvPr/>
            </p:nvSpPr>
            <p:spPr bwMode="auto">
              <a:xfrm>
                <a:off x="4841" y="3308"/>
                <a:ext cx="53" cy="122"/>
              </a:xfrm>
              <a:custGeom>
                <a:avLst/>
                <a:gdLst>
                  <a:gd name="T0" fmla="*/ 7 w 53"/>
                  <a:gd name="T1" fmla="*/ 119 h 122"/>
                  <a:gd name="T2" fmla="*/ 3 w 53"/>
                  <a:gd name="T3" fmla="*/ 119 h 122"/>
                  <a:gd name="T4" fmla="*/ 4 w 53"/>
                  <a:gd name="T5" fmla="*/ 122 h 122"/>
                  <a:gd name="T6" fmla="*/ 7 w 53"/>
                  <a:gd name="T7" fmla="*/ 119 h 122"/>
                  <a:gd name="T8" fmla="*/ 1 w 53"/>
                  <a:gd name="T9" fmla="*/ 109 h 122"/>
                  <a:gd name="T10" fmla="*/ 0 w 53"/>
                  <a:gd name="T11" fmla="*/ 112 h 122"/>
                  <a:gd name="T12" fmla="*/ 1 w 53"/>
                  <a:gd name="T13" fmla="*/ 114 h 122"/>
                  <a:gd name="T14" fmla="*/ 1 w 53"/>
                  <a:gd name="T15" fmla="*/ 115 h 122"/>
                  <a:gd name="T16" fmla="*/ 1 w 53"/>
                  <a:gd name="T17" fmla="*/ 109 h 122"/>
                  <a:gd name="T18" fmla="*/ 49 w 53"/>
                  <a:gd name="T19" fmla="*/ 0 h 122"/>
                  <a:gd name="T20" fmla="*/ 46 w 53"/>
                  <a:gd name="T21" fmla="*/ 7 h 122"/>
                  <a:gd name="T22" fmla="*/ 8 w 53"/>
                  <a:gd name="T23" fmla="*/ 95 h 122"/>
                  <a:gd name="T24" fmla="*/ 3 w 53"/>
                  <a:gd name="T25" fmla="*/ 104 h 122"/>
                  <a:gd name="T26" fmla="*/ 12 w 53"/>
                  <a:gd name="T27" fmla="*/ 104 h 122"/>
                  <a:gd name="T28" fmla="*/ 46 w 53"/>
                  <a:gd name="T29" fmla="*/ 29 h 122"/>
                  <a:gd name="T30" fmla="*/ 53 w 53"/>
                  <a:gd name="T31" fmla="*/ 9 h 122"/>
                  <a:gd name="T32" fmla="*/ 49 w 53"/>
                  <a:gd name="T3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22">
                    <a:moveTo>
                      <a:pt x="7" y="119"/>
                    </a:moveTo>
                    <a:lnTo>
                      <a:pt x="3" y="119"/>
                    </a:lnTo>
                    <a:lnTo>
                      <a:pt x="4" y="122"/>
                    </a:lnTo>
                    <a:lnTo>
                      <a:pt x="7" y="119"/>
                    </a:lnTo>
                    <a:close/>
                    <a:moveTo>
                      <a:pt x="1" y="109"/>
                    </a:moveTo>
                    <a:lnTo>
                      <a:pt x="0" y="112"/>
                    </a:lnTo>
                    <a:lnTo>
                      <a:pt x="1" y="114"/>
                    </a:lnTo>
                    <a:lnTo>
                      <a:pt x="1" y="115"/>
                    </a:lnTo>
                    <a:lnTo>
                      <a:pt x="1" y="109"/>
                    </a:lnTo>
                    <a:close/>
                    <a:moveTo>
                      <a:pt x="49" y="0"/>
                    </a:moveTo>
                    <a:lnTo>
                      <a:pt x="46" y="7"/>
                    </a:lnTo>
                    <a:lnTo>
                      <a:pt x="8" y="95"/>
                    </a:lnTo>
                    <a:lnTo>
                      <a:pt x="3" y="104"/>
                    </a:lnTo>
                    <a:lnTo>
                      <a:pt x="12" y="104"/>
                    </a:lnTo>
                    <a:lnTo>
                      <a:pt x="46" y="29"/>
                    </a:lnTo>
                    <a:lnTo>
                      <a:pt x="53" y="9"/>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5" name="ïṡ1íďe"/>
              <p:cNvSpPr/>
              <p:nvPr/>
            </p:nvSpPr>
            <p:spPr bwMode="auto">
              <a:xfrm>
                <a:off x="4841" y="1658"/>
                <a:ext cx="53" cy="124"/>
              </a:xfrm>
              <a:custGeom>
                <a:avLst/>
                <a:gdLst>
                  <a:gd name="T0" fmla="*/ 4 w 53"/>
                  <a:gd name="T1" fmla="*/ 0 h 124"/>
                  <a:gd name="T2" fmla="*/ 3 w 53"/>
                  <a:gd name="T3" fmla="*/ 2 h 124"/>
                  <a:gd name="T4" fmla="*/ 0 w 53"/>
                  <a:gd name="T5" fmla="*/ 10 h 124"/>
                  <a:gd name="T6" fmla="*/ 7 w 53"/>
                  <a:gd name="T7" fmla="*/ 27 h 124"/>
                  <a:gd name="T8" fmla="*/ 42 w 53"/>
                  <a:gd name="T9" fmla="*/ 111 h 124"/>
                  <a:gd name="T10" fmla="*/ 47 w 53"/>
                  <a:gd name="T11" fmla="*/ 121 h 124"/>
                  <a:gd name="T12" fmla="*/ 48 w 53"/>
                  <a:gd name="T13" fmla="*/ 124 h 124"/>
                  <a:gd name="T14" fmla="*/ 49 w 53"/>
                  <a:gd name="T15" fmla="*/ 121 h 124"/>
                  <a:gd name="T16" fmla="*/ 50 w 53"/>
                  <a:gd name="T17" fmla="*/ 118 h 124"/>
                  <a:gd name="T18" fmla="*/ 53 w 53"/>
                  <a:gd name="T19" fmla="*/ 114 h 124"/>
                  <a:gd name="T20" fmla="*/ 44 w 53"/>
                  <a:gd name="T21" fmla="*/ 95 h 124"/>
                  <a:gd name="T22" fmla="*/ 7 w 53"/>
                  <a:gd name="T23" fmla="*/ 6 h 124"/>
                  <a:gd name="T24" fmla="*/ 6 w 53"/>
                  <a:gd name="T25" fmla="*/ 2 h 124"/>
                  <a:gd name="T26" fmla="*/ 4 w 53"/>
                  <a:gd name="T2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4">
                    <a:moveTo>
                      <a:pt x="4" y="0"/>
                    </a:moveTo>
                    <a:lnTo>
                      <a:pt x="3" y="2"/>
                    </a:lnTo>
                    <a:lnTo>
                      <a:pt x="0" y="10"/>
                    </a:lnTo>
                    <a:lnTo>
                      <a:pt x="7" y="27"/>
                    </a:lnTo>
                    <a:lnTo>
                      <a:pt x="42" y="111"/>
                    </a:lnTo>
                    <a:lnTo>
                      <a:pt x="47" y="121"/>
                    </a:lnTo>
                    <a:lnTo>
                      <a:pt x="48" y="124"/>
                    </a:lnTo>
                    <a:lnTo>
                      <a:pt x="49" y="121"/>
                    </a:lnTo>
                    <a:lnTo>
                      <a:pt x="50" y="118"/>
                    </a:lnTo>
                    <a:lnTo>
                      <a:pt x="53" y="114"/>
                    </a:lnTo>
                    <a:lnTo>
                      <a:pt x="44" y="95"/>
                    </a:lnTo>
                    <a:lnTo>
                      <a:pt x="7" y="6"/>
                    </a:lnTo>
                    <a:lnTo>
                      <a:pt x="6" y="2"/>
                    </a:lnTo>
                    <a:lnTo>
                      <a:pt x="4"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6" name="íṡḻiḓè"/>
              <p:cNvSpPr/>
              <p:nvPr/>
            </p:nvSpPr>
            <p:spPr bwMode="auto">
              <a:xfrm>
                <a:off x="4841" y="1532"/>
                <a:ext cx="53" cy="122"/>
              </a:xfrm>
              <a:custGeom>
                <a:avLst/>
                <a:gdLst>
                  <a:gd name="T0" fmla="*/ 49 w 53"/>
                  <a:gd name="T1" fmla="*/ 0 h 122"/>
                  <a:gd name="T2" fmla="*/ 48 w 53"/>
                  <a:gd name="T3" fmla="*/ 1 h 122"/>
                  <a:gd name="T4" fmla="*/ 48 w 53"/>
                  <a:gd name="T5" fmla="*/ 0 h 122"/>
                  <a:gd name="T6" fmla="*/ 44 w 53"/>
                  <a:gd name="T7" fmla="*/ 6 h 122"/>
                  <a:gd name="T8" fmla="*/ 44 w 53"/>
                  <a:gd name="T9" fmla="*/ 6 h 122"/>
                  <a:gd name="T10" fmla="*/ 7 w 53"/>
                  <a:gd name="T11" fmla="*/ 94 h 122"/>
                  <a:gd name="T12" fmla="*/ 0 w 53"/>
                  <a:gd name="T13" fmla="*/ 112 h 122"/>
                  <a:gd name="T14" fmla="*/ 1 w 53"/>
                  <a:gd name="T15" fmla="*/ 116 h 122"/>
                  <a:gd name="T16" fmla="*/ 4 w 53"/>
                  <a:gd name="T17" fmla="*/ 122 h 122"/>
                  <a:gd name="T18" fmla="*/ 8 w 53"/>
                  <a:gd name="T19" fmla="*/ 114 h 122"/>
                  <a:gd name="T20" fmla="*/ 44 w 53"/>
                  <a:gd name="T21" fmla="*/ 27 h 122"/>
                  <a:gd name="T22" fmla="*/ 53 w 53"/>
                  <a:gd name="T23" fmla="*/ 8 h 122"/>
                  <a:gd name="T24" fmla="*/ 50 w 53"/>
                  <a:gd name="T25" fmla="*/ 3 h 122"/>
                  <a:gd name="T26" fmla="*/ 49 w 53"/>
                  <a:gd name="T2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2">
                    <a:moveTo>
                      <a:pt x="49" y="0"/>
                    </a:moveTo>
                    <a:lnTo>
                      <a:pt x="48" y="1"/>
                    </a:lnTo>
                    <a:lnTo>
                      <a:pt x="48" y="0"/>
                    </a:lnTo>
                    <a:lnTo>
                      <a:pt x="44" y="6"/>
                    </a:lnTo>
                    <a:lnTo>
                      <a:pt x="44" y="6"/>
                    </a:lnTo>
                    <a:lnTo>
                      <a:pt x="7" y="94"/>
                    </a:lnTo>
                    <a:lnTo>
                      <a:pt x="0" y="112"/>
                    </a:lnTo>
                    <a:lnTo>
                      <a:pt x="1" y="116"/>
                    </a:lnTo>
                    <a:lnTo>
                      <a:pt x="4" y="122"/>
                    </a:lnTo>
                    <a:lnTo>
                      <a:pt x="8" y="114"/>
                    </a:lnTo>
                    <a:lnTo>
                      <a:pt x="44" y="27"/>
                    </a:lnTo>
                    <a:lnTo>
                      <a:pt x="53" y="8"/>
                    </a:lnTo>
                    <a:lnTo>
                      <a:pt x="50" y="3"/>
                    </a:lnTo>
                    <a:lnTo>
                      <a:pt x="49"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7" name="íṥļïdê"/>
              <p:cNvSpPr/>
              <p:nvPr/>
            </p:nvSpPr>
            <p:spPr bwMode="auto">
              <a:xfrm>
                <a:off x="4841" y="1410"/>
                <a:ext cx="53" cy="123"/>
              </a:xfrm>
              <a:custGeom>
                <a:avLst/>
                <a:gdLst>
                  <a:gd name="T0" fmla="*/ 4 w 53"/>
                  <a:gd name="T1" fmla="*/ 0 h 123"/>
                  <a:gd name="T2" fmla="*/ 2 w 53"/>
                  <a:gd name="T3" fmla="*/ 4 h 123"/>
                  <a:gd name="T4" fmla="*/ 0 w 53"/>
                  <a:gd name="T5" fmla="*/ 10 h 123"/>
                  <a:gd name="T6" fmla="*/ 7 w 53"/>
                  <a:gd name="T7" fmla="*/ 27 h 123"/>
                  <a:gd name="T8" fmla="*/ 43 w 53"/>
                  <a:gd name="T9" fmla="*/ 113 h 123"/>
                  <a:gd name="T10" fmla="*/ 48 w 53"/>
                  <a:gd name="T11" fmla="*/ 122 h 123"/>
                  <a:gd name="T12" fmla="*/ 48 w 53"/>
                  <a:gd name="T13" fmla="*/ 123 h 123"/>
                  <a:gd name="T14" fmla="*/ 49 w 53"/>
                  <a:gd name="T15" fmla="*/ 122 h 123"/>
                  <a:gd name="T16" fmla="*/ 50 w 53"/>
                  <a:gd name="T17" fmla="*/ 119 h 123"/>
                  <a:gd name="T18" fmla="*/ 53 w 53"/>
                  <a:gd name="T19" fmla="*/ 113 h 123"/>
                  <a:gd name="T20" fmla="*/ 44 w 53"/>
                  <a:gd name="T21" fmla="*/ 94 h 123"/>
                  <a:gd name="T22" fmla="*/ 7 w 53"/>
                  <a:gd name="T23" fmla="*/ 5 h 123"/>
                  <a:gd name="T24" fmla="*/ 7 w 53"/>
                  <a:gd name="T25" fmla="*/ 4 h 123"/>
                  <a:gd name="T26" fmla="*/ 4 w 53"/>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3">
                    <a:moveTo>
                      <a:pt x="4" y="0"/>
                    </a:moveTo>
                    <a:lnTo>
                      <a:pt x="2" y="4"/>
                    </a:lnTo>
                    <a:lnTo>
                      <a:pt x="0" y="10"/>
                    </a:lnTo>
                    <a:lnTo>
                      <a:pt x="7" y="27"/>
                    </a:lnTo>
                    <a:lnTo>
                      <a:pt x="43" y="113"/>
                    </a:lnTo>
                    <a:lnTo>
                      <a:pt x="48" y="122"/>
                    </a:lnTo>
                    <a:lnTo>
                      <a:pt x="48" y="123"/>
                    </a:lnTo>
                    <a:lnTo>
                      <a:pt x="49" y="122"/>
                    </a:lnTo>
                    <a:lnTo>
                      <a:pt x="50" y="119"/>
                    </a:lnTo>
                    <a:lnTo>
                      <a:pt x="53" y="113"/>
                    </a:lnTo>
                    <a:lnTo>
                      <a:pt x="44" y="94"/>
                    </a:lnTo>
                    <a:lnTo>
                      <a:pt x="7" y="5"/>
                    </a:lnTo>
                    <a:lnTo>
                      <a:pt x="7" y="4"/>
                    </a:lnTo>
                    <a:lnTo>
                      <a:pt x="4"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8" name="îs1iḍé"/>
              <p:cNvSpPr/>
              <p:nvPr/>
            </p:nvSpPr>
            <p:spPr bwMode="auto">
              <a:xfrm>
                <a:off x="4841" y="1285"/>
                <a:ext cx="53" cy="124"/>
              </a:xfrm>
              <a:custGeom>
                <a:avLst/>
                <a:gdLst>
                  <a:gd name="T0" fmla="*/ 19 w 53"/>
                  <a:gd name="T1" fmla="*/ 90 h 124"/>
                  <a:gd name="T2" fmla="*/ 10 w 53"/>
                  <a:gd name="T3" fmla="*/ 90 h 124"/>
                  <a:gd name="T4" fmla="*/ 7 w 53"/>
                  <a:gd name="T5" fmla="*/ 96 h 124"/>
                  <a:gd name="T6" fmla="*/ 0 w 53"/>
                  <a:gd name="T7" fmla="*/ 114 h 124"/>
                  <a:gd name="T8" fmla="*/ 1 w 53"/>
                  <a:gd name="T9" fmla="*/ 117 h 124"/>
                  <a:gd name="T10" fmla="*/ 4 w 53"/>
                  <a:gd name="T11" fmla="*/ 124 h 124"/>
                  <a:gd name="T12" fmla="*/ 8 w 53"/>
                  <a:gd name="T13" fmla="*/ 116 h 124"/>
                  <a:gd name="T14" fmla="*/ 19 w 53"/>
                  <a:gd name="T15" fmla="*/ 90 h 124"/>
                  <a:gd name="T16" fmla="*/ 42 w 53"/>
                  <a:gd name="T17" fmla="*/ 35 h 124"/>
                  <a:gd name="T18" fmla="*/ 33 w 53"/>
                  <a:gd name="T19" fmla="*/ 35 h 124"/>
                  <a:gd name="T20" fmla="*/ 23 w 53"/>
                  <a:gd name="T21" fmla="*/ 58 h 124"/>
                  <a:gd name="T22" fmla="*/ 32 w 53"/>
                  <a:gd name="T23" fmla="*/ 58 h 124"/>
                  <a:gd name="T24" fmla="*/ 42 w 53"/>
                  <a:gd name="T25" fmla="*/ 35 h 124"/>
                  <a:gd name="T26" fmla="*/ 48 w 53"/>
                  <a:gd name="T27" fmla="*/ 0 h 124"/>
                  <a:gd name="T28" fmla="*/ 46 w 53"/>
                  <a:gd name="T29" fmla="*/ 7 h 124"/>
                  <a:gd name="T30" fmla="*/ 44 w 53"/>
                  <a:gd name="T31" fmla="*/ 8 h 124"/>
                  <a:gd name="T32" fmla="*/ 37 w 53"/>
                  <a:gd name="T33" fmla="*/ 26 h 124"/>
                  <a:gd name="T34" fmla="*/ 46 w 53"/>
                  <a:gd name="T35" fmla="*/ 26 h 124"/>
                  <a:gd name="T36" fmla="*/ 53 w 53"/>
                  <a:gd name="T37" fmla="*/ 10 h 124"/>
                  <a:gd name="T38" fmla="*/ 50 w 53"/>
                  <a:gd name="T39" fmla="*/ 5 h 124"/>
                  <a:gd name="T40" fmla="*/ 48 w 5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124">
                    <a:moveTo>
                      <a:pt x="19" y="90"/>
                    </a:moveTo>
                    <a:lnTo>
                      <a:pt x="10" y="90"/>
                    </a:lnTo>
                    <a:lnTo>
                      <a:pt x="7" y="96"/>
                    </a:lnTo>
                    <a:lnTo>
                      <a:pt x="0" y="114"/>
                    </a:lnTo>
                    <a:lnTo>
                      <a:pt x="1" y="117"/>
                    </a:lnTo>
                    <a:lnTo>
                      <a:pt x="4" y="124"/>
                    </a:lnTo>
                    <a:lnTo>
                      <a:pt x="8" y="116"/>
                    </a:lnTo>
                    <a:lnTo>
                      <a:pt x="19" y="90"/>
                    </a:lnTo>
                    <a:close/>
                    <a:moveTo>
                      <a:pt x="42" y="35"/>
                    </a:moveTo>
                    <a:lnTo>
                      <a:pt x="33" y="35"/>
                    </a:lnTo>
                    <a:lnTo>
                      <a:pt x="23" y="58"/>
                    </a:lnTo>
                    <a:lnTo>
                      <a:pt x="32" y="58"/>
                    </a:lnTo>
                    <a:lnTo>
                      <a:pt x="42" y="35"/>
                    </a:lnTo>
                    <a:close/>
                    <a:moveTo>
                      <a:pt x="48" y="0"/>
                    </a:moveTo>
                    <a:lnTo>
                      <a:pt x="46" y="7"/>
                    </a:lnTo>
                    <a:lnTo>
                      <a:pt x="44" y="8"/>
                    </a:lnTo>
                    <a:lnTo>
                      <a:pt x="37" y="26"/>
                    </a:lnTo>
                    <a:lnTo>
                      <a:pt x="46" y="26"/>
                    </a:lnTo>
                    <a:lnTo>
                      <a:pt x="53" y="10"/>
                    </a:lnTo>
                    <a:lnTo>
                      <a:pt x="50" y="5"/>
                    </a:lnTo>
                    <a:lnTo>
                      <a:pt x="48"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9" name="iSľïďè"/>
              <p:cNvSpPr/>
              <p:nvPr/>
            </p:nvSpPr>
            <p:spPr bwMode="auto">
              <a:xfrm>
                <a:off x="4841" y="1285"/>
                <a:ext cx="53" cy="124"/>
              </a:xfrm>
              <a:custGeom>
                <a:avLst/>
                <a:gdLst>
                  <a:gd name="T0" fmla="*/ 19 w 53"/>
                  <a:gd name="T1" fmla="*/ 90 h 124"/>
                  <a:gd name="T2" fmla="*/ 10 w 53"/>
                  <a:gd name="T3" fmla="*/ 90 h 124"/>
                  <a:gd name="T4" fmla="*/ 7 w 53"/>
                  <a:gd name="T5" fmla="*/ 96 h 124"/>
                  <a:gd name="T6" fmla="*/ 0 w 53"/>
                  <a:gd name="T7" fmla="*/ 114 h 124"/>
                  <a:gd name="T8" fmla="*/ 1 w 53"/>
                  <a:gd name="T9" fmla="*/ 117 h 124"/>
                  <a:gd name="T10" fmla="*/ 4 w 53"/>
                  <a:gd name="T11" fmla="*/ 124 h 124"/>
                  <a:gd name="T12" fmla="*/ 8 w 53"/>
                  <a:gd name="T13" fmla="*/ 116 h 124"/>
                  <a:gd name="T14" fmla="*/ 19 w 53"/>
                  <a:gd name="T15" fmla="*/ 90 h 124"/>
                  <a:gd name="T16" fmla="*/ 42 w 53"/>
                  <a:gd name="T17" fmla="*/ 35 h 124"/>
                  <a:gd name="T18" fmla="*/ 33 w 53"/>
                  <a:gd name="T19" fmla="*/ 35 h 124"/>
                  <a:gd name="T20" fmla="*/ 23 w 53"/>
                  <a:gd name="T21" fmla="*/ 58 h 124"/>
                  <a:gd name="T22" fmla="*/ 32 w 53"/>
                  <a:gd name="T23" fmla="*/ 58 h 124"/>
                  <a:gd name="T24" fmla="*/ 42 w 53"/>
                  <a:gd name="T25" fmla="*/ 35 h 124"/>
                  <a:gd name="T26" fmla="*/ 48 w 53"/>
                  <a:gd name="T27" fmla="*/ 0 h 124"/>
                  <a:gd name="T28" fmla="*/ 46 w 53"/>
                  <a:gd name="T29" fmla="*/ 7 h 124"/>
                  <a:gd name="T30" fmla="*/ 44 w 53"/>
                  <a:gd name="T31" fmla="*/ 8 h 124"/>
                  <a:gd name="T32" fmla="*/ 37 w 53"/>
                  <a:gd name="T33" fmla="*/ 26 h 124"/>
                  <a:gd name="T34" fmla="*/ 46 w 53"/>
                  <a:gd name="T35" fmla="*/ 26 h 124"/>
                  <a:gd name="T36" fmla="*/ 53 w 53"/>
                  <a:gd name="T37" fmla="*/ 10 h 124"/>
                  <a:gd name="T38" fmla="*/ 50 w 53"/>
                  <a:gd name="T39" fmla="*/ 5 h 124"/>
                  <a:gd name="T40" fmla="*/ 48 w 53"/>
                  <a:gd name="T41"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124">
                    <a:moveTo>
                      <a:pt x="19" y="90"/>
                    </a:moveTo>
                    <a:lnTo>
                      <a:pt x="10" y="90"/>
                    </a:lnTo>
                    <a:lnTo>
                      <a:pt x="7" y="96"/>
                    </a:lnTo>
                    <a:lnTo>
                      <a:pt x="0" y="114"/>
                    </a:lnTo>
                    <a:lnTo>
                      <a:pt x="1" y="117"/>
                    </a:lnTo>
                    <a:lnTo>
                      <a:pt x="4" y="124"/>
                    </a:lnTo>
                    <a:lnTo>
                      <a:pt x="8" y="116"/>
                    </a:lnTo>
                    <a:lnTo>
                      <a:pt x="19" y="90"/>
                    </a:lnTo>
                    <a:moveTo>
                      <a:pt x="42" y="35"/>
                    </a:moveTo>
                    <a:lnTo>
                      <a:pt x="33" y="35"/>
                    </a:lnTo>
                    <a:lnTo>
                      <a:pt x="23" y="58"/>
                    </a:lnTo>
                    <a:lnTo>
                      <a:pt x="32" y="58"/>
                    </a:lnTo>
                    <a:lnTo>
                      <a:pt x="42" y="35"/>
                    </a:lnTo>
                    <a:moveTo>
                      <a:pt x="48" y="0"/>
                    </a:moveTo>
                    <a:lnTo>
                      <a:pt x="46" y="7"/>
                    </a:lnTo>
                    <a:lnTo>
                      <a:pt x="44" y="8"/>
                    </a:lnTo>
                    <a:lnTo>
                      <a:pt x="37" y="26"/>
                    </a:lnTo>
                    <a:lnTo>
                      <a:pt x="46" y="26"/>
                    </a:lnTo>
                    <a:lnTo>
                      <a:pt x="53" y="10"/>
                    </a:lnTo>
                    <a:lnTo>
                      <a:pt x="50" y="5"/>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0" name="iṡļîďé"/>
              <p:cNvSpPr/>
              <p:nvPr/>
            </p:nvSpPr>
            <p:spPr bwMode="auto">
              <a:xfrm>
                <a:off x="4841" y="1163"/>
                <a:ext cx="53" cy="121"/>
              </a:xfrm>
              <a:custGeom>
                <a:avLst/>
                <a:gdLst>
                  <a:gd name="T0" fmla="*/ 6 w 53"/>
                  <a:gd name="T1" fmla="*/ 0 h 121"/>
                  <a:gd name="T2" fmla="*/ 4 w 53"/>
                  <a:gd name="T3" fmla="*/ 3 h 121"/>
                  <a:gd name="T4" fmla="*/ 3 w 53"/>
                  <a:gd name="T5" fmla="*/ 0 h 121"/>
                  <a:gd name="T6" fmla="*/ 1 w 53"/>
                  <a:gd name="T7" fmla="*/ 3 h 121"/>
                  <a:gd name="T8" fmla="*/ 0 w 53"/>
                  <a:gd name="T9" fmla="*/ 7 h 121"/>
                  <a:gd name="T10" fmla="*/ 7 w 53"/>
                  <a:gd name="T11" fmla="*/ 25 h 121"/>
                  <a:gd name="T12" fmla="*/ 44 w 53"/>
                  <a:gd name="T13" fmla="*/ 113 h 121"/>
                  <a:gd name="T14" fmla="*/ 46 w 53"/>
                  <a:gd name="T15" fmla="*/ 114 h 121"/>
                  <a:gd name="T16" fmla="*/ 48 w 53"/>
                  <a:gd name="T17" fmla="*/ 121 h 121"/>
                  <a:gd name="T18" fmla="*/ 50 w 53"/>
                  <a:gd name="T19" fmla="*/ 116 h 121"/>
                  <a:gd name="T20" fmla="*/ 53 w 53"/>
                  <a:gd name="T21" fmla="*/ 111 h 121"/>
                  <a:gd name="T22" fmla="*/ 44 w 53"/>
                  <a:gd name="T23" fmla="*/ 92 h 121"/>
                  <a:gd name="T24" fmla="*/ 8 w 53"/>
                  <a:gd name="T25" fmla="*/ 7 h 121"/>
                  <a:gd name="T26" fmla="*/ 6 w 53"/>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1">
                    <a:moveTo>
                      <a:pt x="6" y="0"/>
                    </a:moveTo>
                    <a:lnTo>
                      <a:pt x="4" y="3"/>
                    </a:lnTo>
                    <a:lnTo>
                      <a:pt x="3" y="0"/>
                    </a:lnTo>
                    <a:lnTo>
                      <a:pt x="1" y="3"/>
                    </a:lnTo>
                    <a:lnTo>
                      <a:pt x="0" y="7"/>
                    </a:lnTo>
                    <a:lnTo>
                      <a:pt x="7" y="25"/>
                    </a:lnTo>
                    <a:lnTo>
                      <a:pt x="44" y="113"/>
                    </a:lnTo>
                    <a:lnTo>
                      <a:pt x="46" y="114"/>
                    </a:lnTo>
                    <a:lnTo>
                      <a:pt x="48" y="121"/>
                    </a:lnTo>
                    <a:lnTo>
                      <a:pt x="50" y="116"/>
                    </a:lnTo>
                    <a:lnTo>
                      <a:pt x="53" y="111"/>
                    </a:lnTo>
                    <a:lnTo>
                      <a:pt x="44" y="92"/>
                    </a:lnTo>
                    <a:lnTo>
                      <a:pt x="8" y="7"/>
                    </a:lnTo>
                    <a:lnTo>
                      <a:pt x="6"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1" name="ïşḻíḓê"/>
              <p:cNvSpPr/>
              <p:nvPr/>
            </p:nvSpPr>
            <p:spPr bwMode="auto">
              <a:xfrm>
                <a:off x="4841" y="1163"/>
                <a:ext cx="53" cy="121"/>
              </a:xfrm>
              <a:custGeom>
                <a:avLst/>
                <a:gdLst>
                  <a:gd name="T0" fmla="*/ 6 w 53"/>
                  <a:gd name="T1" fmla="*/ 0 h 121"/>
                  <a:gd name="T2" fmla="*/ 4 w 53"/>
                  <a:gd name="T3" fmla="*/ 3 h 121"/>
                  <a:gd name="T4" fmla="*/ 3 w 53"/>
                  <a:gd name="T5" fmla="*/ 0 h 121"/>
                  <a:gd name="T6" fmla="*/ 1 w 53"/>
                  <a:gd name="T7" fmla="*/ 3 h 121"/>
                  <a:gd name="T8" fmla="*/ 0 w 53"/>
                  <a:gd name="T9" fmla="*/ 7 h 121"/>
                  <a:gd name="T10" fmla="*/ 7 w 53"/>
                  <a:gd name="T11" fmla="*/ 25 h 121"/>
                  <a:gd name="T12" fmla="*/ 44 w 53"/>
                  <a:gd name="T13" fmla="*/ 113 h 121"/>
                  <a:gd name="T14" fmla="*/ 46 w 53"/>
                  <a:gd name="T15" fmla="*/ 114 h 121"/>
                  <a:gd name="T16" fmla="*/ 48 w 53"/>
                  <a:gd name="T17" fmla="*/ 121 h 121"/>
                  <a:gd name="T18" fmla="*/ 50 w 53"/>
                  <a:gd name="T19" fmla="*/ 116 h 121"/>
                  <a:gd name="T20" fmla="*/ 53 w 53"/>
                  <a:gd name="T21" fmla="*/ 111 h 121"/>
                  <a:gd name="T22" fmla="*/ 44 w 53"/>
                  <a:gd name="T23" fmla="*/ 92 h 121"/>
                  <a:gd name="T24" fmla="*/ 8 w 53"/>
                  <a:gd name="T25" fmla="*/ 7 h 121"/>
                  <a:gd name="T26" fmla="*/ 6 w 53"/>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21">
                    <a:moveTo>
                      <a:pt x="6" y="0"/>
                    </a:moveTo>
                    <a:lnTo>
                      <a:pt x="4" y="3"/>
                    </a:lnTo>
                    <a:lnTo>
                      <a:pt x="3" y="0"/>
                    </a:lnTo>
                    <a:lnTo>
                      <a:pt x="1" y="3"/>
                    </a:lnTo>
                    <a:lnTo>
                      <a:pt x="0" y="7"/>
                    </a:lnTo>
                    <a:lnTo>
                      <a:pt x="7" y="25"/>
                    </a:lnTo>
                    <a:lnTo>
                      <a:pt x="44" y="113"/>
                    </a:lnTo>
                    <a:lnTo>
                      <a:pt x="46" y="114"/>
                    </a:lnTo>
                    <a:lnTo>
                      <a:pt x="48" y="121"/>
                    </a:lnTo>
                    <a:lnTo>
                      <a:pt x="50" y="116"/>
                    </a:lnTo>
                    <a:lnTo>
                      <a:pt x="53" y="111"/>
                    </a:lnTo>
                    <a:lnTo>
                      <a:pt x="44" y="92"/>
                    </a:lnTo>
                    <a:lnTo>
                      <a:pt x="8" y="7"/>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2" name="îṡliḍê"/>
              <p:cNvSpPr/>
              <p:nvPr/>
            </p:nvSpPr>
            <p:spPr bwMode="auto">
              <a:xfrm>
                <a:off x="4841" y="1043"/>
                <a:ext cx="50" cy="123"/>
              </a:xfrm>
              <a:custGeom>
                <a:avLst/>
                <a:gdLst>
                  <a:gd name="T0" fmla="*/ 46 w 50"/>
                  <a:gd name="T1" fmla="*/ 28 h 123"/>
                  <a:gd name="T2" fmla="*/ 36 w 50"/>
                  <a:gd name="T3" fmla="*/ 28 h 123"/>
                  <a:gd name="T4" fmla="*/ 7 w 50"/>
                  <a:gd name="T5" fmla="*/ 97 h 123"/>
                  <a:gd name="T6" fmla="*/ 0 w 50"/>
                  <a:gd name="T7" fmla="*/ 113 h 123"/>
                  <a:gd name="T8" fmla="*/ 1 w 50"/>
                  <a:gd name="T9" fmla="*/ 117 h 123"/>
                  <a:gd name="T10" fmla="*/ 3 w 50"/>
                  <a:gd name="T11" fmla="*/ 120 h 123"/>
                  <a:gd name="T12" fmla="*/ 4 w 50"/>
                  <a:gd name="T13" fmla="*/ 123 h 123"/>
                  <a:gd name="T14" fmla="*/ 6 w 50"/>
                  <a:gd name="T15" fmla="*/ 120 h 123"/>
                  <a:gd name="T16" fmla="*/ 9 w 50"/>
                  <a:gd name="T17" fmla="*/ 112 h 123"/>
                  <a:gd name="T18" fmla="*/ 44 w 50"/>
                  <a:gd name="T19" fmla="*/ 29 h 123"/>
                  <a:gd name="T20" fmla="*/ 46 w 50"/>
                  <a:gd name="T21" fmla="*/ 28 h 123"/>
                  <a:gd name="T22" fmla="*/ 48 w 50"/>
                  <a:gd name="T23" fmla="*/ 0 h 123"/>
                  <a:gd name="T24" fmla="*/ 47 w 50"/>
                  <a:gd name="T25" fmla="*/ 3 h 123"/>
                  <a:gd name="T26" fmla="*/ 47 w 50"/>
                  <a:gd name="T27" fmla="*/ 5 h 123"/>
                  <a:gd name="T28" fmla="*/ 47 w 50"/>
                  <a:gd name="T29" fmla="*/ 5 h 123"/>
                  <a:gd name="T30" fmla="*/ 50 w 50"/>
                  <a:gd name="T31" fmla="*/ 5 h 123"/>
                  <a:gd name="T32" fmla="*/ 50 w 50"/>
                  <a:gd name="T33" fmla="*/ 5 h 123"/>
                  <a:gd name="T34" fmla="*/ 50 w 50"/>
                  <a:gd name="T35" fmla="*/ 3 h 123"/>
                  <a:gd name="T36" fmla="*/ 48 w 50"/>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3">
                    <a:moveTo>
                      <a:pt x="46" y="28"/>
                    </a:moveTo>
                    <a:lnTo>
                      <a:pt x="36" y="28"/>
                    </a:lnTo>
                    <a:lnTo>
                      <a:pt x="7" y="97"/>
                    </a:lnTo>
                    <a:lnTo>
                      <a:pt x="0" y="113"/>
                    </a:lnTo>
                    <a:lnTo>
                      <a:pt x="1" y="117"/>
                    </a:lnTo>
                    <a:lnTo>
                      <a:pt x="3" y="120"/>
                    </a:lnTo>
                    <a:lnTo>
                      <a:pt x="4" y="123"/>
                    </a:lnTo>
                    <a:lnTo>
                      <a:pt x="6" y="120"/>
                    </a:lnTo>
                    <a:lnTo>
                      <a:pt x="9" y="112"/>
                    </a:lnTo>
                    <a:lnTo>
                      <a:pt x="44" y="29"/>
                    </a:lnTo>
                    <a:lnTo>
                      <a:pt x="46" y="28"/>
                    </a:lnTo>
                    <a:close/>
                    <a:moveTo>
                      <a:pt x="48" y="0"/>
                    </a:moveTo>
                    <a:lnTo>
                      <a:pt x="47" y="3"/>
                    </a:lnTo>
                    <a:lnTo>
                      <a:pt x="47" y="5"/>
                    </a:lnTo>
                    <a:lnTo>
                      <a:pt x="47" y="5"/>
                    </a:lnTo>
                    <a:lnTo>
                      <a:pt x="50" y="5"/>
                    </a:lnTo>
                    <a:lnTo>
                      <a:pt x="50" y="5"/>
                    </a:lnTo>
                    <a:lnTo>
                      <a:pt x="50" y="3"/>
                    </a:lnTo>
                    <a:lnTo>
                      <a:pt x="48"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3" name="ïṣlïḓé"/>
              <p:cNvSpPr/>
              <p:nvPr/>
            </p:nvSpPr>
            <p:spPr bwMode="auto">
              <a:xfrm>
                <a:off x="4841" y="1043"/>
                <a:ext cx="50" cy="123"/>
              </a:xfrm>
              <a:custGeom>
                <a:avLst/>
                <a:gdLst>
                  <a:gd name="T0" fmla="*/ 46 w 50"/>
                  <a:gd name="T1" fmla="*/ 28 h 123"/>
                  <a:gd name="T2" fmla="*/ 36 w 50"/>
                  <a:gd name="T3" fmla="*/ 28 h 123"/>
                  <a:gd name="T4" fmla="*/ 7 w 50"/>
                  <a:gd name="T5" fmla="*/ 97 h 123"/>
                  <a:gd name="T6" fmla="*/ 0 w 50"/>
                  <a:gd name="T7" fmla="*/ 113 h 123"/>
                  <a:gd name="T8" fmla="*/ 1 w 50"/>
                  <a:gd name="T9" fmla="*/ 117 h 123"/>
                  <a:gd name="T10" fmla="*/ 3 w 50"/>
                  <a:gd name="T11" fmla="*/ 120 h 123"/>
                  <a:gd name="T12" fmla="*/ 4 w 50"/>
                  <a:gd name="T13" fmla="*/ 123 h 123"/>
                  <a:gd name="T14" fmla="*/ 6 w 50"/>
                  <a:gd name="T15" fmla="*/ 120 h 123"/>
                  <a:gd name="T16" fmla="*/ 9 w 50"/>
                  <a:gd name="T17" fmla="*/ 112 h 123"/>
                  <a:gd name="T18" fmla="*/ 44 w 50"/>
                  <a:gd name="T19" fmla="*/ 29 h 123"/>
                  <a:gd name="T20" fmla="*/ 46 w 50"/>
                  <a:gd name="T21" fmla="*/ 28 h 123"/>
                  <a:gd name="T22" fmla="*/ 48 w 50"/>
                  <a:gd name="T23" fmla="*/ 0 h 123"/>
                  <a:gd name="T24" fmla="*/ 47 w 50"/>
                  <a:gd name="T25" fmla="*/ 3 h 123"/>
                  <a:gd name="T26" fmla="*/ 47 w 50"/>
                  <a:gd name="T27" fmla="*/ 5 h 123"/>
                  <a:gd name="T28" fmla="*/ 47 w 50"/>
                  <a:gd name="T29" fmla="*/ 5 h 123"/>
                  <a:gd name="T30" fmla="*/ 50 w 50"/>
                  <a:gd name="T31" fmla="*/ 5 h 123"/>
                  <a:gd name="T32" fmla="*/ 50 w 50"/>
                  <a:gd name="T33" fmla="*/ 5 h 123"/>
                  <a:gd name="T34" fmla="*/ 50 w 50"/>
                  <a:gd name="T35" fmla="*/ 3 h 123"/>
                  <a:gd name="T36" fmla="*/ 48 w 50"/>
                  <a:gd name="T3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123">
                    <a:moveTo>
                      <a:pt x="46" y="28"/>
                    </a:moveTo>
                    <a:lnTo>
                      <a:pt x="36" y="28"/>
                    </a:lnTo>
                    <a:lnTo>
                      <a:pt x="7" y="97"/>
                    </a:lnTo>
                    <a:lnTo>
                      <a:pt x="0" y="113"/>
                    </a:lnTo>
                    <a:lnTo>
                      <a:pt x="1" y="117"/>
                    </a:lnTo>
                    <a:lnTo>
                      <a:pt x="3" y="120"/>
                    </a:lnTo>
                    <a:lnTo>
                      <a:pt x="4" y="123"/>
                    </a:lnTo>
                    <a:lnTo>
                      <a:pt x="6" y="120"/>
                    </a:lnTo>
                    <a:lnTo>
                      <a:pt x="9" y="112"/>
                    </a:lnTo>
                    <a:lnTo>
                      <a:pt x="44" y="29"/>
                    </a:lnTo>
                    <a:lnTo>
                      <a:pt x="46" y="28"/>
                    </a:lnTo>
                    <a:moveTo>
                      <a:pt x="48" y="0"/>
                    </a:moveTo>
                    <a:lnTo>
                      <a:pt x="47" y="3"/>
                    </a:lnTo>
                    <a:lnTo>
                      <a:pt x="47" y="5"/>
                    </a:lnTo>
                    <a:lnTo>
                      <a:pt x="47" y="5"/>
                    </a:lnTo>
                    <a:lnTo>
                      <a:pt x="50" y="5"/>
                    </a:lnTo>
                    <a:lnTo>
                      <a:pt x="50" y="5"/>
                    </a:lnTo>
                    <a:lnTo>
                      <a:pt x="50" y="3"/>
                    </a:lnTo>
                    <a:lnTo>
                      <a:pt x="4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4" name="íṧḻíḍê"/>
              <p:cNvSpPr/>
              <p:nvPr/>
            </p:nvSpPr>
            <p:spPr bwMode="auto">
              <a:xfrm>
                <a:off x="4841" y="784"/>
                <a:ext cx="55" cy="245"/>
              </a:xfrm>
              <a:custGeom>
                <a:avLst/>
                <a:gdLst>
                  <a:gd name="T0" fmla="*/ 20 w 55"/>
                  <a:gd name="T1" fmla="*/ 0 h 245"/>
                  <a:gd name="T2" fmla="*/ 16 w 55"/>
                  <a:gd name="T3" fmla="*/ 9 h 245"/>
                  <a:gd name="T4" fmla="*/ 22 w 55"/>
                  <a:gd name="T5" fmla="*/ 26 h 245"/>
                  <a:gd name="T6" fmla="*/ 30 w 55"/>
                  <a:gd name="T7" fmla="*/ 42 h 245"/>
                  <a:gd name="T8" fmla="*/ 20 w 55"/>
                  <a:gd name="T9" fmla="*/ 57 h 245"/>
                  <a:gd name="T10" fmla="*/ 7 w 55"/>
                  <a:gd name="T11" fmla="*/ 76 h 245"/>
                  <a:gd name="T12" fmla="*/ 7 w 55"/>
                  <a:gd name="T13" fmla="*/ 76 h 245"/>
                  <a:gd name="T14" fmla="*/ 7 w 55"/>
                  <a:gd name="T15" fmla="*/ 76 h 245"/>
                  <a:gd name="T16" fmla="*/ 18 w 55"/>
                  <a:gd name="T17" fmla="*/ 93 h 245"/>
                  <a:gd name="T18" fmla="*/ 34 w 55"/>
                  <a:gd name="T19" fmla="*/ 121 h 245"/>
                  <a:gd name="T20" fmla="*/ 13 w 55"/>
                  <a:gd name="T21" fmla="*/ 151 h 245"/>
                  <a:gd name="T22" fmla="*/ 0 w 55"/>
                  <a:gd name="T23" fmla="*/ 170 h 245"/>
                  <a:gd name="T24" fmla="*/ 0 w 55"/>
                  <a:gd name="T25" fmla="*/ 170 h 245"/>
                  <a:gd name="T26" fmla="*/ 0 w 55"/>
                  <a:gd name="T27" fmla="*/ 170 h 245"/>
                  <a:gd name="T28" fmla="*/ 11 w 55"/>
                  <a:gd name="T29" fmla="*/ 186 h 245"/>
                  <a:gd name="T30" fmla="*/ 42 w 55"/>
                  <a:gd name="T31" fmla="*/ 229 h 245"/>
                  <a:gd name="T32" fmla="*/ 52 w 55"/>
                  <a:gd name="T33" fmla="*/ 245 h 245"/>
                  <a:gd name="T34" fmla="*/ 55 w 55"/>
                  <a:gd name="T35" fmla="*/ 238 h 245"/>
                  <a:gd name="T36" fmla="*/ 50 w 55"/>
                  <a:gd name="T37" fmla="*/ 231 h 245"/>
                  <a:gd name="T38" fmla="*/ 52 w 55"/>
                  <a:gd name="T39" fmla="*/ 226 h 245"/>
                  <a:gd name="T40" fmla="*/ 41 w 55"/>
                  <a:gd name="T41" fmla="*/ 210 h 245"/>
                  <a:gd name="T42" fmla="*/ 12 w 55"/>
                  <a:gd name="T43" fmla="*/ 170 h 245"/>
                  <a:gd name="T44" fmla="*/ 36 w 55"/>
                  <a:gd name="T45" fmla="*/ 136 h 245"/>
                  <a:gd name="T46" fmla="*/ 46 w 55"/>
                  <a:gd name="T47" fmla="*/ 121 h 245"/>
                  <a:gd name="T48" fmla="*/ 33 w 55"/>
                  <a:gd name="T49" fmla="*/ 101 h 245"/>
                  <a:gd name="T50" fmla="*/ 19 w 55"/>
                  <a:gd name="T51" fmla="*/ 78 h 245"/>
                  <a:gd name="T52" fmla="*/ 18 w 55"/>
                  <a:gd name="T53" fmla="*/ 77 h 245"/>
                  <a:gd name="T54" fmla="*/ 19 w 55"/>
                  <a:gd name="T55" fmla="*/ 76 h 245"/>
                  <a:gd name="T56" fmla="*/ 31 w 55"/>
                  <a:gd name="T57" fmla="*/ 58 h 245"/>
                  <a:gd name="T58" fmla="*/ 40 w 55"/>
                  <a:gd name="T59" fmla="*/ 46 h 245"/>
                  <a:gd name="T60" fmla="*/ 28 w 55"/>
                  <a:gd name="T61" fmla="*/ 18 h 245"/>
                  <a:gd name="T62" fmla="*/ 23 w 55"/>
                  <a:gd name="T63" fmla="*/ 8 h 245"/>
                  <a:gd name="T64" fmla="*/ 20 w 55"/>
                  <a:gd name="T6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245">
                    <a:moveTo>
                      <a:pt x="20" y="0"/>
                    </a:moveTo>
                    <a:lnTo>
                      <a:pt x="16" y="9"/>
                    </a:lnTo>
                    <a:lnTo>
                      <a:pt x="22" y="26"/>
                    </a:lnTo>
                    <a:lnTo>
                      <a:pt x="30" y="42"/>
                    </a:lnTo>
                    <a:lnTo>
                      <a:pt x="20" y="57"/>
                    </a:lnTo>
                    <a:lnTo>
                      <a:pt x="7" y="76"/>
                    </a:lnTo>
                    <a:lnTo>
                      <a:pt x="7" y="76"/>
                    </a:lnTo>
                    <a:lnTo>
                      <a:pt x="7" y="76"/>
                    </a:lnTo>
                    <a:lnTo>
                      <a:pt x="18" y="93"/>
                    </a:lnTo>
                    <a:lnTo>
                      <a:pt x="34" y="121"/>
                    </a:lnTo>
                    <a:lnTo>
                      <a:pt x="13" y="151"/>
                    </a:lnTo>
                    <a:lnTo>
                      <a:pt x="0" y="170"/>
                    </a:lnTo>
                    <a:lnTo>
                      <a:pt x="0" y="170"/>
                    </a:lnTo>
                    <a:lnTo>
                      <a:pt x="0" y="170"/>
                    </a:lnTo>
                    <a:lnTo>
                      <a:pt x="11" y="186"/>
                    </a:lnTo>
                    <a:lnTo>
                      <a:pt x="42" y="229"/>
                    </a:lnTo>
                    <a:lnTo>
                      <a:pt x="52" y="245"/>
                    </a:lnTo>
                    <a:lnTo>
                      <a:pt x="55" y="238"/>
                    </a:lnTo>
                    <a:lnTo>
                      <a:pt x="50" y="231"/>
                    </a:lnTo>
                    <a:lnTo>
                      <a:pt x="52" y="226"/>
                    </a:lnTo>
                    <a:lnTo>
                      <a:pt x="41" y="210"/>
                    </a:lnTo>
                    <a:lnTo>
                      <a:pt x="12" y="170"/>
                    </a:lnTo>
                    <a:lnTo>
                      <a:pt x="36" y="136"/>
                    </a:lnTo>
                    <a:lnTo>
                      <a:pt x="46" y="121"/>
                    </a:lnTo>
                    <a:lnTo>
                      <a:pt x="33" y="101"/>
                    </a:lnTo>
                    <a:lnTo>
                      <a:pt x="19" y="78"/>
                    </a:lnTo>
                    <a:lnTo>
                      <a:pt x="18" y="77"/>
                    </a:lnTo>
                    <a:lnTo>
                      <a:pt x="19" y="76"/>
                    </a:lnTo>
                    <a:lnTo>
                      <a:pt x="31" y="58"/>
                    </a:lnTo>
                    <a:lnTo>
                      <a:pt x="40" y="46"/>
                    </a:lnTo>
                    <a:lnTo>
                      <a:pt x="28" y="18"/>
                    </a:lnTo>
                    <a:lnTo>
                      <a:pt x="23" y="8"/>
                    </a:lnTo>
                    <a:lnTo>
                      <a:pt x="20"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5" name="ïŝľídè"/>
              <p:cNvSpPr/>
              <p:nvPr/>
            </p:nvSpPr>
            <p:spPr bwMode="auto">
              <a:xfrm>
                <a:off x="4849" y="722"/>
                <a:ext cx="33" cy="31"/>
              </a:xfrm>
              <a:custGeom>
                <a:avLst/>
                <a:gdLst>
                  <a:gd name="T0" fmla="*/ 33 w 33"/>
                  <a:gd name="T1" fmla="*/ 0 h 31"/>
                  <a:gd name="T2" fmla="*/ 0 w 33"/>
                  <a:gd name="T3" fmla="*/ 0 h 31"/>
                  <a:gd name="T4" fmla="*/ 0 w 33"/>
                  <a:gd name="T5" fmla="*/ 5 h 31"/>
                  <a:gd name="T6" fmla="*/ 0 w 33"/>
                  <a:gd name="T7" fmla="*/ 27 h 31"/>
                  <a:gd name="T8" fmla="*/ 0 w 33"/>
                  <a:gd name="T9" fmla="*/ 31 h 31"/>
                  <a:gd name="T10" fmla="*/ 6 w 33"/>
                  <a:gd name="T11" fmla="*/ 31 h 31"/>
                  <a:gd name="T12" fmla="*/ 29 w 33"/>
                  <a:gd name="T13" fmla="*/ 31 h 31"/>
                  <a:gd name="T14" fmla="*/ 33 w 33"/>
                  <a:gd name="T15" fmla="*/ 31 h 31"/>
                  <a:gd name="T16" fmla="*/ 33 w 33"/>
                  <a:gd name="T17" fmla="*/ 27 h 31"/>
                  <a:gd name="T18" fmla="*/ 33 w 33"/>
                  <a:gd name="T19" fmla="*/ 18 h 31"/>
                  <a:gd name="T20" fmla="*/ 33 w 33"/>
                  <a:gd name="T21" fmla="*/ 14 h 31"/>
                  <a:gd name="T22" fmla="*/ 33 w 33"/>
                  <a:gd name="T23" fmla="*/ 5 h 31"/>
                  <a:gd name="T24" fmla="*/ 33 w 3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1">
                    <a:moveTo>
                      <a:pt x="33" y="0"/>
                    </a:moveTo>
                    <a:lnTo>
                      <a:pt x="0" y="0"/>
                    </a:lnTo>
                    <a:lnTo>
                      <a:pt x="0" y="5"/>
                    </a:lnTo>
                    <a:lnTo>
                      <a:pt x="0" y="27"/>
                    </a:lnTo>
                    <a:lnTo>
                      <a:pt x="0" y="31"/>
                    </a:lnTo>
                    <a:lnTo>
                      <a:pt x="6" y="31"/>
                    </a:lnTo>
                    <a:lnTo>
                      <a:pt x="29" y="31"/>
                    </a:lnTo>
                    <a:lnTo>
                      <a:pt x="33" y="31"/>
                    </a:lnTo>
                    <a:lnTo>
                      <a:pt x="33" y="27"/>
                    </a:lnTo>
                    <a:lnTo>
                      <a:pt x="33" y="18"/>
                    </a:lnTo>
                    <a:lnTo>
                      <a:pt x="33" y="14"/>
                    </a:lnTo>
                    <a:lnTo>
                      <a:pt x="33" y="5"/>
                    </a:lnTo>
                    <a:lnTo>
                      <a:pt x="33"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6" name="îŝḷïďe"/>
              <p:cNvSpPr/>
              <p:nvPr/>
            </p:nvSpPr>
            <p:spPr bwMode="auto">
              <a:xfrm>
                <a:off x="4849" y="722"/>
                <a:ext cx="33" cy="31"/>
              </a:xfrm>
              <a:custGeom>
                <a:avLst/>
                <a:gdLst>
                  <a:gd name="T0" fmla="*/ 33 w 33"/>
                  <a:gd name="T1" fmla="*/ 0 h 31"/>
                  <a:gd name="T2" fmla="*/ 0 w 33"/>
                  <a:gd name="T3" fmla="*/ 0 h 31"/>
                  <a:gd name="T4" fmla="*/ 0 w 33"/>
                  <a:gd name="T5" fmla="*/ 5 h 31"/>
                  <a:gd name="T6" fmla="*/ 0 w 33"/>
                  <a:gd name="T7" fmla="*/ 27 h 31"/>
                  <a:gd name="T8" fmla="*/ 0 w 33"/>
                  <a:gd name="T9" fmla="*/ 31 h 31"/>
                  <a:gd name="T10" fmla="*/ 6 w 33"/>
                  <a:gd name="T11" fmla="*/ 31 h 31"/>
                  <a:gd name="T12" fmla="*/ 29 w 33"/>
                  <a:gd name="T13" fmla="*/ 31 h 31"/>
                  <a:gd name="T14" fmla="*/ 33 w 33"/>
                  <a:gd name="T15" fmla="*/ 31 h 31"/>
                  <a:gd name="T16" fmla="*/ 33 w 33"/>
                  <a:gd name="T17" fmla="*/ 27 h 31"/>
                  <a:gd name="T18" fmla="*/ 33 w 33"/>
                  <a:gd name="T19" fmla="*/ 18 h 31"/>
                  <a:gd name="T20" fmla="*/ 33 w 33"/>
                  <a:gd name="T21" fmla="*/ 14 h 31"/>
                  <a:gd name="T22" fmla="*/ 33 w 33"/>
                  <a:gd name="T23" fmla="*/ 5 h 31"/>
                  <a:gd name="T24" fmla="*/ 33 w 33"/>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1">
                    <a:moveTo>
                      <a:pt x="33" y="0"/>
                    </a:moveTo>
                    <a:lnTo>
                      <a:pt x="0" y="0"/>
                    </a:lnTo>
                    <a:lnTo>
                      <a:pt x="0" y="5"/>
                    </a:lnTo>
                    <a:lnTo>
                      <a:pt x="0" y="27"/>
                    </a:lnTo>
                    <a:lnTo>
                      <a:pt x="0" y="31"/>
                    </a:lnTo>
                    <a:lnTo>
                      <a:pt x="6" y="31"/>
                    </a:lnTo>
                    <a:lnTo>
                      <a:pt x="29" y="31"/>
                    </a:lnTo>
                    <a:lnTo>
                      <a:pt x="33" y="31"/>
                    </a:lnTo>
                    <a:lnTo>
                      <a:pt x="33" y="27"/>
                    </a:lnTo>
                    <a:lnTo>
                      <a:pt x="33" y="18"/>
                    </a:lnTo>
                    <a:lnTo>
                      <a:pt x="33" y="14"/>
                    </a:lnTo>
                    <a:lnTo>
                      <a:pt x="33" y="5"/>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7" name="iśľiḑe"/>
              <p:cNvSpPr/>
              <p:nvPr/>
            </p:nvSpPr>
            <p:spPr bwMode="auto">
              <a:xfrm>
                <a:off x="4842" y="3412"/>
                <a:ext cx="50" cy="15"/>
              </a:xfrm>
              <a:custGeom>
                <a:avLst/>
                <a:gdLst>
                  <a:gd name="T0" fmla="*/ 50 w 50"/>
                  <a:gd name="T1" fmla="*/ 0 h 15"/>
                  <a:gd name="T2" fmla="*/ 45 w 50"/>
                  <a:gd name="T3" fmla="*/ 0 h 15"/>
                  <a:gd name="T4" fmla="*/ 11 w 50"/>
                  <a:gd name="T5" fmla="*/ 0 h 15"/>
                  <a:gd name="T6" fmla="*/ 2 w 50"/>
                  <a:gd name="T7" fmla="*/ 0 h 15"/>
                  <a:gd name="T8" fmla="*/ 0 w 50"/>
                  <a:gd name="T9" fmla="*/ 0 h 15"/>
                  <a:gd name="T10" fmla="*/ 0 w 50"/>
                  <a:gd name="T11" fmla="*/ 5 h 15"/>
                  <a:gd name="T12" fmla="*/ 0 w 50"/>
                  <a:gd name="T13" fmla="*/ 11 h 15"/>
                  <a:gd name="T14" fmla="*/ 0 w 50"/>
                  <a:gd name="T15" fmla="*/ 15 h 15"/>
                  <a:gd name="T16" fmla="*/ 2 w 50"/>
                  <a:gd name="T17" fmla="*/ 15 h 15"/>
                  <a:gd name="T18" fmla="*/ 6 w 50"/>
                  <a:gd name="T19" fmla="*/ 15 h 15"/>
                  <a:gd name="T20" fmla="*/ 9 w 50"/>
                  <a:gd name="T21" fmla="*/ 15 h 15"/>
                  <a:gd name="T22" fmla="*/ 45 w 50"/>
                  <a:gd name="T23" fmla="*/ 15 h 15"/>
                  <a:gd name="T24" fmla="*/ 50 w 50"/>
                  <a:gd name="T25" fmla="*/ 15 h 15"/>
                  <a:gd name="T26" fmla="*/ 50 w 50"/>
                  <a:gd name="T2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15">
                    <a:moveTo>
                      <a:pt x="50" y="0"/>
                    </a:moveTo>
                    <a:lnTo>
                      <a:pt x="45" y="0"/>
                    </a:lnTo>
                    <a:lnTo>
                      <a:pt x="11" y="0"/>
                    </a:lnTo>
                    <a:lnTo>
                      <a:pt x="2" y="0"/>
                    </a:lnTo>
                    <a:lnTo>
                      <a:pt x="0" y="0"/>
                    </a:lnTo>
                    <a:lnTo>
                      <a:pt x="0" y="5"/>
                    </a:lnTo>
                    <a:lnTo>
                      <a:pt x="0" y="11"/>
                    </a:lnTo>
                    <a:lnTo>
                      <a:pt x="0" y="15"/>
                    </a:lnTo>
                    <a:lnTo>
                      <a:pt x="2" y="15"/>
                    </a:lnTo>
                    <a:lnTo>
                      <a:pt x="6" y="15"/>
                    </a:lnTo>
                    <a:lnTo>
                      <a:pt x="9" y="15"/>
                    </a:lnTo>
                    <a:lnTo>
                      <a:pt x="45" y="15"/>
                    </a:lnTo>
                    <a:lnTo>
                      <a:pt x="50" y="15"/>
                    </a:lnTo>
                    <a:lnTo>
                      <a:pt x="50" y="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8" name="íşļîďe"/>
              <p:cNvSpPr/>
              <p:nvPr/>
            </p:nvSpPr>
            <p:spPr bwMode="auto">
              <a:xfrm>
                <a:off x="4811" y="3630"/>
                <a:ext cx="116" cy="104"/>
              </a:xfrm>
              <a:custGeom>
                <a:avLst/>
                <a:gdLst>
                  <a:gd name="T0" fmla="*/ 116 w 116"/>
                  <a:gd name="T1" fmla="*/ 0 h 104"/>
                  <a:gd name="T2" fmla="*/ 99 w 116"/>
                  <a:gd name="T3" fmla="*/ 0 h 104"/>
                  <a:gd name="T4" fmla="*/ 16 w 116"/>
                  <a:gd name="T5" fmla="*/ 0 h 104"/>
                  <a:gd name="T6" fmla="*/ 0 w 116"/>
                  <a:gd name="T7" fmla="*/ 0 h 104"/>
                  <a:gd name="T8" fmla="*/ 0 w 116"/>
                  <a:gd name="T9" fmla="*/ 104 h 104"/>
                  <a:gd name="T10" fmla="*/ 116 w 116"/>
                  <a:gd name="T11" fmla="*/ 104 h 104"/>
                  <a:gd name="T12" fmla="*/ 116 w 116"/>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16" h="104">
                    <a:moveTo>
                      <a:pt x="116" y="0"/>
                    </a:moveTo>
                    <a:lnTo>
                      <a:pt x="99" y="0"/>
                    </a:lnTo>
                    <a:lnTo>
                      <a:pt x="16" y="0"/>
                    </a:lnTo>
                    <a:lnTo>
                      <a:pt x="0" y="0"/>
                    </a:lnTo>
                    <a:lnTo>
                      <a:pt x="0" y="104"/>
                    </a:lnTo>
                    <a:lnTo>
                      <a:pt x="116" y="104"/>
                    </a:lnTo>
                    <a:lnTo>
                      <a:pt x="116" y="0"/>
                    </a:lnTo>
                    <a:close/>
                  </a:path>
                </a:pathLst>
              </a:custGeom>
              <a:solidFill>
                <a:srgbClr val="999F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9" name="i$ļïde"/>
              <p:cNvSpPr/>
              <p:nvPr/>
            </p:nvSpPr>
            <p:spPr bwMode="auto">
              <a:xfrm>
                <a:off x="4811" y="3630"/>
                <a:ext cx="116" cy="104"/>
              </a:xfrm>
              <a:custGeom>
                <a:avLst/>
                <a:gdLst>
                  <a:gd name="T0" fmla="*/ 116 w 116"/>
                  <a:gd name="T1" fmla="*/ 0 h 104"/>
                  <a:gd name="T2" fmla="*/ 99 w 116"/>
                  <a:gd name="T3" fmla="*/ 0 h 104"/>
                  <a:gd name="T4" fmla="*/ 16 w 116"/>
                  <a:gd name="T5" fmla="*/ 0 h 104"/>
                  <a:gd name="T6" fmla="*/ 0 w 116"/>
                  <a:gd name="T7" fmla="*/ 0 h 104"/>
                  <a:gd name="T8" fmla="*/ 0 w 116"/>
                  <a:gd name="T9" fmla="*/ 104 h 104"/>
                  <a:gd name="T10" fmla="*/ 116 w 116"/>
                  <a:gd name="T11" fmla="*/ 104 h 104"/>
                  <a:gd name="T12" fmla="*/ 116 w 116"/>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16" h="104">
                    <a:moveTo>
                      <a:pt x="116" y="0"/>
                    </a:moveTo>
                    <a:lnTo>
                      <a:pt x="99" y="0"/>
                    </a:lnTo>
                    <a:lnTo>
                      <a:pt x="16" y="0"/>
                    </a:lnTo>
                    <a:lnTo>
                      <a:pt x="0" y="0"/>
                    </a:lnTo>
                    <a:lnTo>
                      <a:pt x="0" y="104"/>
                    </a:lnTo>
                    <a:lnTo>
                      <a:pt x="116" y="104"/>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0" name="îṩļiḑe"/>
              <p:cNvSpPr/>
              <p:nvPr/>
            </p:nvSpPr>
            <p:spPr bwMode="auto">
              <a:xfrm>
                <a:off x="4823" y="3533"/>
                <a:ext cx="90" cy="46"/>
              </a:xfrm>
              <a:custGeom>
                <a:avLst/>
                <a:gdLst>
                  <a:gd name="T0" fmla="*/ 90 w 90"/>
                  <a:gd name="T1" fmla="*/ 0 h 46"/>
                  <a:gd name="T2" fmla="*/ 75 w 90"/>
                  <a:gd name="T3" fmla="*/ 0 h 46"/>
                  <a:gd name="T4" fmla="*/ 69 w 90"/>
                  <a:gd name="T5" fmla="*/ 0 h 46"/>
                  <a:gd name="T6" fmla="*/ 65 w 90"/>
                  <a:gd name="T7" fmla="*/ 0 h 46"/>
                  <a:gd name="T8" fmla="*/ 64 w 90"/>
                  <a:gd name="T9" fmla="*/ 0 h 46"/>
                  <a:gd name="T10" fmla="*/ 26 w 90"/>
                  <a:gd name="T11" fmla="*/ 0 h 46"/>
                  <a:gd name="T12" fmla="*/ 14 w 90"/>
                  <a:gd name="T13" fmla="*/ 0 h 46"/>
                  <a:gd name="T14" fmla="*/ 0 w 90"/>
                  <a:gd name="T15" fmla="*/ 0 h 46"/>
                  <a:gd name="T16" fmla="*/ 0 w 90"/>
                  <a:gd name="T17" fmla="*/ 46 h 46"/>
                  <a:gd name="T18" fmla="*/ 4 w 90"/>
                  <a:gd name="T19" fmla="*/ 46 h 46"/>
                  <a:gd name="T20" fmla="*/ 4 w 90"/>
                  <a:gd name="T21" fmla="*/ 46 h 46"/>
                  <a:gd name="T22" fmla="*/ 87 w 90"/>
                  <a:gd name="T23" fmla="*/ 46 h 46"/>
                  <a:gd name="T24" fmla="*/ 90 w 90"/>
                  <a:gd name="T25" fmla="*/ 46 h 46"/>
                  <a:gd name="T26" fmla="*/ 90 w 90"/>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46">
                    <a:moveTo>
                      <a:pt x="90" y="0"/>
                    </a:moveTo>
                    <a:lnTo>
                      <a:pt x="75" y="0"/>
                    </a:lnTo>
                    <a:lnTo>
                      <a:pt x="69" y="0"/>
                    </a:lnTo>
                    <a:lnTo>
                      <a:pt x="65" y="0"/>
                    </a:lnTo>
                    <a:lnTo>
                      <a:pt x="64" y="0"/>
                    </a:lnTo>
                    <a:lnTo>
                      <a:pt x="26" y="0"/>
                    </a:lnTo>
                    <a:lnTo>
                      <a:pt x="14" y="0"/>
                    </a:lnTo>
                    <a:lnTo>
                      <a:pt x="0" y="0"/>
                    </a:lnTo>
                    <a:lnTo>
                      <a:pt x="0" y="46"/>
                    </a:lnTo>
                    <a:lnTo>
                      <a:pt x="4" y="46"/>
                    </a:lnTo>
                    <a:lnTo>
                      <a:pt x="4" y="46"/>
                    </a:lnTo>
                    <a:lnTo>
                      <a:pt x="87" y="46"/>
                    </a:lnTo>
                    <a:lnTo>
                      <a:pt x="90" y="46"/>
                    </a:lnTo>
                    <a:lnTo>
                      <a:pt x="90" y="0"/>
                    </a:lnTo>
                    <a:close/>
                  </a:path>
                </a:pathLst>
              </a:custGeom>
              <a:solidFill>
                <a:srgbClr val="999F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1" name="íslïḍé"/>
              <p:cNvSpPr/>
              <p:nvPr/>
            </p:nvSpPr>
            <p:spPr bwMode="auto">
              <a:xfrm>
                <a:off x="4827" y="3579"/>
                <a:ext cx="83" cy="11"/>
              </a:xfrm>
              <a:prstGeom prst="rect">
                <a:avLst/>
              </a:prstGeom>
              <a:solidFill>
                <a:srgbClr val="CDAD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22" name="išḷiďè"/>
              <p:cNvSpPr/>
              <p:nvPr/>
            </p:nvSpPr>
            <p:spPr bwMode="auto">
              <a:xfrm>
                <a:off x="4823" y="1343"/>
                <a:ext cx="103" cy="16"/>
              </a:xfrm>
              <a:custGeom>
                <a:avLst/>
                <a:gdLst>
                  <a:gd name="T0" fmla="*/ 91 w 103"/>
                  <a:gd name="T1" fmla="*/ 0 h 16"/>
                  <a:gd name="T2" fmla="*/ 75 w 103"/>
                  <a:gd name="T3" fmla="*/ 0 h 16"/>
                  <a:gd name="T4" fmla="*/ 62 w 103"/>
                  <a:gd name="T5" fmla="*/ 0 h 16"/>
                  <a:gd name="T6" fmla="*/ 50 w 103"/>
                  <a:gd name="T7" fmla="*/ 0 h 16"/>
                  <a:gd name="T8" fmla="*/ 41 w 103"/>
                  <a:gd name="T9" fmla="*/ 0 h 16"/>
                  <a:gd name="T10" fmla="*/ 25 w 103"/>
                  <a:gd name="T11" fmla="*/ 0 h 16"/>
                  <a:gd name="T12" fmla="*/ 14 w 103"/>
                  <a:gd name="T13" fmla="*/ 0 h 16"/>
                  <a:gd name="T14" fmla="*/ 2 w 103"/>
                  <a:gd name="T15" fmla="*/ 0 h 16"/>
                  <a:gd name="T16" fmla="*/ 2 w 103"/>
                  <a:gd name="T17" fmla="*/ 16 h 16"/>
                  <a:gd name="T18" fmla="*/ 0 w 103"/>
                  <a:gd name="T19" fmla="*/ 16 h 16"/>
                  <a:gd name="T20" fmla="*/ 14 w 103"/>
                  <a:gd name="T21" fmla="*/ 16 h 16"/>
                  <a:gd name="T22" fmla="*/ 75 w 103"/>
                  <a:gd name="T23" fmla="*/ 16 h 16"/>
                  <a:gd name="T24" fmla="*/ 75 w 103"/>
                  <a:gd name="T25" fmla="*/ 16 h 16"/>
                  <a:gd name="T26" fmla="*/ 103 w 103"/>
                  <a:gd name="T27" fmla="*/ 16 h 16"/>
                  <a:gd name="T28" fmla="*/ 91 w 103"/>
                  <a:gd name="T29" fmla="*/ 16 h 16"/>
                  <a:gd name="T30" fmla="*/ 91 w 103"/>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16">
                    <a:moveTo>
                      <a:pt x="91" y="0"/>
                    </a:moveTo>
                    <a:lnTo>
                      <a:pt x="75" y="0"/>
                    </a:lnTo>
                    <a:lnTo>
                      <a:pt x="62" y="0"/>
                    </a:lnTo>
                    <a:lnTo>
                      <a:pt x="50" y="0"/>
                    </a:lnTo>
                    <a:lnTo>
                      <a:pt x="41" y="0"/>
                    </a:lnTo>
                    <a:lnTo>
                      <a:pt x="25" y="0"/>
                    </a:lnTo>
                    <a:lnTo>
                      <a:pt x="14" y="0"/>
                    </a:lnTo>
                    <a:lnTo>
                      <a:pt x="2" y="0"/>
                    </a:lnTo>
                    <a:lnTo>
                      <a:pt x="2" y="16"/>
                    </a:lnTo>
                    <a:lnTo>
                      <a:pt x="0" y="16"/>
                    </a:lnTo>
                    <a:lnTo>
                      <a:pt x="14" y="16"/>
                    </a:lnTo>
                    <a:lnTo>
                      <a:pt x="75" y="16"/>
                    </a:lnTo>
                    <a:lnTo>
                      <a:pt x="75" y="16"/>
                    </a:lnTo>
                    <a:lnTo>
                      <a:pt x="103" y="16"/>
                    </a:lnTo>
                    <a:lnTo>
                      <a:pt x="91" y="16"/>
                    </a:lnTo>
                    <a:lnTo>
                      <a:pt x="91" y="0"/>
                    </a:lnTo>
                    <a:close/>
                  </a:path>
                </a:pathLst>
              </a:custGeom>
              <a:solidFill>
                <a:srgbClr val="E0E1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3" name="í$1ïdè"/>
              <p:cNvSpPr/>
              <p:nvPr/>
            </p:nvSpPr>
            <p:spPr bwMode="auto">
              <a:xfrm>
                <a:off x="4823" y="1343"/>
                <a:ext cx="103" cy="16"/>
              </a:xfrm>
              <a:custGeom>
                <a:avLst/>
                <a:gdLst>
                  <a:gd name="T0" fmla="*/ 91 w 103"/>
                  <a:gd name="T1" fmla="*/ 0 h 16"/>
                  <a:gd name="T2" fmla="*/ 75 w 103"/>
                  <a:gd name="T3" fmla="*/ 0 h 16"/>
                  <a:gd name="T4" fmla="*/ 62 w 103"/>
                  <a:gd name="T5" fmla="*/ 0 h 16"/>
                  <a:gd name="T6" fmla="*/ 50 w 103"/>
                  <a:gd name="T7" fmla="*/ 0 h 16"/>
                  <a:gd name="T8" fmla="*/ 41 w 103"/>
                  <a:gd name="T9" fmla="*/ 0 h 16"/>
                  <a:gd name="T10" fmla="*/ 25 w 103"/>
                  <a:gd name="T11" fmla="*/ 0 h 16"/>
                  <a:gd name="T12" fmla="*/ 14 w 103"/>
                  <a:gd name="T13" fmla="*/ 0 h 16"/>
                  <a:gd name="T14" fmla="*/ 2 w 103"/>
                  <a:gd name="T15" fmla="*/ 0 h 16"/>
                  <a:gd name="T16" fmla="*/ 2 w 103"/>
                  <a:gd name="T17" fmla="*/ 16 h 16"/>
                  <a:gd name="T18" fmla="*/ 0 w 103"/>
                  <a:gd name="T19" fmla="*/ 16 h 16"/>
                  <a:gd name="T20" fmla="*/ 14 w 103"/>
                  <a:gd name="T21" fmla="*/ 16 h 16"/>
                  <a:gd name="T22" fmla="*/ 75 w 103"/>
                  <a:gd name="T23" fmla="*/ 16 h 16"/>
                  <a:gd name="T24" fmla="*/ 75 w 103"/>
                  <a:gd name="T25" fmla="*/ 16 h 16"/>
                  <a:gd name="T26" fmla="*/ 103 w 103"/>
                  <a:gd name="T27" fmla="*/ 16 h 16"/>
                  <a:gd name="T28" fmla="*/ 91 w 103"/>
                  <a:gd name="T29" fmla="*/ 16 h 16"/>
                  <a:gd name="T30" fmla="*/ 91 w 103"/>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16">
                    <a:moveTo>
                      <a:pt x="91" y="0"/>
                    </a:moveTo>
                    <a:lnTo>
                      <a:pt x="75" y="0"/>
                    </a:lnTo>
                    <a:lnTo>
                      <a:pt x="62" y="0"/>
                    </a:lnTo>
                    <a:lnTo>
                      <a:pt x="50" y="0"/>
                    </a:lnTo>
                    <a:lnTo>
                      <a:pt x="41" y="0"/>
                    </a:lnTo>
                    <a:lnTo>
                      <a:pt x="25" y="0"/>
                    </a:lnTo>
                    <a:lnTo>
                      <a:pt x="14" y="0"/>
                    </a:lnTo>
                    <a:lnTo>
                      <a:pt x="2" y="0"/>
                    </a:lnTo>
                    <a:lnTo>
                      <a:pt x="2" y="16"/>
                    </a:lnTo>
                    <a:lnTo>
                      <a:pt x="0" y="16"/>
                    </a:lnTo>
                    <a:lnTo>
                      <a:pt x="14" y="16"/>
                    </a:lnTo>
                    <a:lnTo>
                      <a:pt x="75" y="16"/>
                    </a:lnTo>
                    <a:lnTo>
                      <a:pt x="75" y="16"/>
                    </a:lnTo>
                    <a:lnTo>
                      <a:pt x="103" y="16"/>
                    </a:lnTo>
                    <a:lnTo>
                      <a:pt x="91" y="1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4" name="í$ḷiḋê"/>
              <p:cNvSpPr/>
              <p:nvPr/>
            </p:nvSpPr>
            <p:spPr bwMode="auto">
              <a:xfrm>
                <a:off x="4860" y="1359"/>
                <a:ext cx="25" cy="16"/>
              </a:xfrm>
              <a:custGeom>
                <a:avLst/>
                <a:gdLst>
                  <a:gd name="T0" fmla="*/ 25 w 25"/>
                  <a:gd name="T1" fmla="*/ 0 h 16"/>
                  <a:gd name="T2" fmla="*/ 7 w 25"/>
                  <a:gd name="T3" fmla="*/ 0 h 16"/>
                  <a:gd name="T4" fmla="*/ 0 w 25"/>
                  <a:gd name="T5" fmla="*/ 16 h 16"/>
                  <a:gd name="T6" fmla="*/ 25 w 25"/>
                  <a:gd name="T7" fmla="*/ 16 h 16"/>
                  <a:gd name="T8" fmla="*/ 25 w 25"/>
                  <a:gd name="T9" fmla="*/ 0 h 16"/>
                </a:gdLst>
                <a:ahLst/>
                <a:cxnLst>
                  <a:cxn ang="0">
                    <a:pos x="T0" y="T1"/>
                  </a:cxn>
                  <a:cxn ang="0">
                    <a:pos x="T2" y="T3"/>
                  </a:cxn>
                  <a:cxn ang="0">
                    <a:pos x="T4" y="T5"/>
                  </a:cxn>
                  <a:cxn ang="0">
                    <a:pos x="T6" y="T7"/>
                  </a:cxn>
                  <a:cxn ang="0">
                    <a:pos x="T8" y="T9"/>
                  </a:cxn>
                </a:cxnLst>
                <a:rect l="0" t="0" r="r" b="b"/>
                <a:pathLst>
                  <a:path w="25" h="16">
                    <a:moveTo>
                      <a:pt x="25" y="0"/>
                    </a:moveTo>
                    <a:lnTo>
                      <a:pt x="7" y="0"/>
                    </a:lnTo>
                    <a:lnTo>
                      <a:pt x="0" y="16"/>
                    </a:lnTo>
                    <a:lnTo>
                      <a:pt x="25" y="16"/>
                    </a:lnTo>
                    <a:lnTo>
                      <a:pt x="25" y="0"/>
                    </a:lnTo>
                    <a:close/>
                  </a:path>
                </a:pathLst>
              </a:custGeom>
              <a:solidFill>
                <a:srgbClr val="CAB2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5" name="ïṣļîḋè"/>
              <p:cNvSpPr/>
              <p:nvPr/>
            </p:nvSpPr>
            <p:spPr bwMode="auto">
              <a:xfrm>
                <a:off x="4860" y="1359"/>
                <a:ext cx="25" cy="16"/>
              </a:xfrm>
              <a:custGeom>
                <a:avLst/>
                <a:gdLst>
                  <a:gd name="T0" fmla="*/ 25 w 25"/>
                  <a:gd name="T1" fmla="*/ 0 h 16"/>
                  <a:gd name="T2" fmla="*/ 7 w 25"/>
                  <a:gd name="T3" fmla="*/ 0 h 16"/>
                  <a:gd name="T4" fmla="*/ 0 w 25"/>
                  <a:gd name="T5" fmla="*/ 16 h 16"/>
                  <a:gd name="T6" fmla="*/ 25 w 25"/>
                  <a:gd name="T7" fmla="*/ 16 h 16"/>
                  <a:gd name="T8" fmla="*/ 25 w 25"/>
                  <a:gd name="T9" fmla="*/ 0 h 16"/>
                </a:gdLst>
                <a:ahLst/>
                <a:cxnLst>
                  <a:cxn ang="0">
                    <a:pos x="T0" y="T1"/>
                  </a:cxn>
                  <a:cxn ang="0">
                    <a:pos x="T2" y="T3"/>
                  </a:cxn>
                  <a:cxn ang="0">
                    <a:pos x="T4" y="T5"/>
                  </a:cxn>
                  <a:cxn ang="0">
                    <a:pos x="T6" y="T7"/>
                  </a:cxn>
                  <a:cxn ang="0">
                    <a:pos x="T8" y="T9"/>
                  </a:cxn>
                </a:cxnLst>
                <a:rect l="0" t="0" r="r" b="b"/>
                <a:pathLst>
                  <a:path w="25" h="16">
                    <a:moveTo>
                      <a:pt x="25" y="0"/>
                    </a:moveTo>
                    <a:lnTo>
                      <a:pt x="7" y="0"/>
                    </a:lnTo>
                    <a:lnTo>
                      <a:pt x="0" y="16"/>
                    </a:lnTo>
                    <a:lnTo>
                      <a:pt x="25" y="16"/>
                    </a:lnTo>
                    <a:lnTo>
                      <a:pt x="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6" name="îSḷíḓè"/>
              <p:cNvSpPr/>
              <p:nvPr/>
            </p:nvSpPr>
            <p:spPr bwMode="auto">
              <a:xfrm>
                <a:off x="4885" y="1359"/>
                <a:ext cx="13" cy="16"/>
              </a:xfrm>
              <a:prstGeom prst="rect">
                <a:avLst/>
              </a:prstGeom>
              <a:solidFill>
                <a:srgbClr val="CB9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27" name="ïṩļïḍe"/>
              <p:cNvSpPr/>
              <p:nvPr/>
            </p:nvSpPr>
            <p:spPr bwMode="auto">
              <a:xfrm>
                <a:off x="4848" y="1359"/>
                <a:ext cx="10" cy="16"/>
              </a:xfrm>
              <a:custGeom>
                <a:avLst/>
                <a:gdLst>
                  <a:gd name="T0" fmla="*/ 10 w 10"/>
                  <a:gd name="T1" fmla="*/ 0 h 16"/>
                  <a:gd name="T2" fmla="*/ 0 w 10"/>
                  <a:gd name="T3" fmla="*/ 0 h 16"/>
                  <a:gd name="T4" fmla="*/ 0 w 10"/>
                  <a:gd name="T5" fmla="*/ 16 h 16"/>
                  <a:gd name="T6" fmla="*/ 3 w 10"/>
                  <a:gd name="T7" fmla="*/ 16 h 16"/>
                  <a:gd name="T8" fmla="*/ 10 w 10"/>
                  <a:gd name="T9" fmla="*/ 0 h 16"/>
                </a:gdLst>
                <a:ahLst/>
                <a:cxnLst>
                  <a:cxn ang="0">
                    <a:pos x="T0" y="T1"/>
                  </a:cxn>
                  <a:cxn ang="0">
                    <a:pos x="T2" y="T3"/>
                  </a:cxn>
                  <a:cxn ang="0">
                    <a:pos x="T4" y="T5"/>
                  </a:cxn>
                  <a:cxn ang="0">
                    <a:pos x="T6" y="T7"/>
                  </a:cxn>
                  <a:cxn ang="0">
                    <a:pos x="T8" y="T9"/>
                  </a:cxn>
                </a:cxnLst>
                <a:rect l="0" t="0" r="r" b="b"/>
                <a:pathLst>
                  <a:path w="10" h="16">
                    <a:moveTo>
                      <a:pt x="10" y="0"/>
                    </a:moveTo>
                    <a:lnTo>
                      <a:pt x="0" y="0"/>
                    </a:lnTo>
                    <a:lnTo>
                      <a:pt x="0" y="16"/>
                    </a:lnTo>
                    <a:lnTo>
                      <a:pt x="3" y="16"/>
                    </a:lnTo>
                    <a:lnTo>
                      <a:pt x="10" y="0"/>
                    </a:lnTo>
                    <a:close/>
                  </a:path>
                </a:pathLst>
              </a:custGeom>
              <a:solidFill>
                <a:srgbClr val="CAB2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8" name="îşliḓê"/>
              <p:cNvSpPr/>
              <p:nvPr/>
            </p:nvSpPr>
            <p:spPr bwMode="auto">
              <a:xfrm>
                <a:off x="4848" y="1359"/>
                <a:ext cx="10" cy="16"/>
              </a:xfrm>
              <a:custGeom>
                <a:avLst/>
                <a:gdLst>
                  <a:gd name="T0" fmla="*/ 10 w 10"/>
                  <a:gd name="T1" fmla="*/ 0 h 16"/>
                  <a:gd name="T2" fmla="*/ 0 w 10"/>
                  <a:gd name="T3" fmla="*/ 0 h 16"/>
                  <a:gd name="T4" fmla="*/ 0 w 10"/>
                  <a:gd name="T5" fmla="*/ 16 h 16"/>
                  <a:gd name="T6" fmla="*/ 3 w 10"/>
                  <a:gd name="T7" fmla="*/ 16 h 16"/>
                  <a:gd name="T8" fmla="*/ 10 w 10"/>
                  <a:gd name="T9" fmla="*/ 0 h 16"/>
                </a:gdLst>
                <a:ahLst/>
                <a:cxnLst>
                  <a:cxn ang="0">
                    <a:pos x="T0" y="T1"/>
                  </a:cxn>
                  <a:cxn ang="0">
                    <a:pos x="T2" y="T3"/>
                  </a:cxn>
                  <a:cxn ang="0">
                    <a:pos x="T4" y="T5"/>
                  </a:cxn>
                  <a:cxn ang="0">
                    <a:pos x="T6" y="T7"/>
                  </a:cxn>
                  <a:cxn ang="0">
                    <a:pos x="T8" y="T9"/>
                  </a:cxn>
                </a:cxnLst>
                <a:rect l="0" t="0" r="r" b="b"/>
                <a:pathLst>
                  <a:path w="10" h="16">
                    <a:moveTo>
                      <a:pt x="10" y="0"/>
                    </a:moveTo>
                    <a:lnTo>
                      <a:pt x="0" y="0"/>
                    </a:lnTo>
                    <a:lnTo>
                      <a:pt x="0" y="16"/>
                    </a:lnTo>
                    <a:lnTo>
                      <a:pt x="3"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9" name="ïṧľiḓè"/>
              <p:cNvSpPr/>
              <p:nvPr/>
            </p:nvSpPr>
            <p:spPr bwMode="auto">
              <a:xfrm>
                <a:off x="4837" y="1359"/>
                <a:ext cx="1" cy="16"/>
              </a:xfrm>
              <a:prstGeom prst="rect">
                <a:avLst/>
              </a:prstGeom>
              <a:solidFill>
                <a:srgbClr val="CAB2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0" name="í$ḻídê"/>
              <p:cNvSpPr/>
              <p:nvPr/>
            </p:nvSpPr>
            <p:spPr bwMode="auto">
              <a:xfrm>
                <a:off x="4837" y="1359"/>
                <a:ext cx="1"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1" name="iṥļiḑê"/>
              <p:cNvSpPr/>
              <p:nvPr/>
            </p:nvSpPr>
            <p:spPr bwMode="auto">
              <a:xfrm>
                <a:off x="4837" y="1359"/>
                <a:ext cx="11" cy="16"/>
              </a:xfrm>
              <a:prstGeom prst="rect">
                <a:avLst/>
              </a:prstGeom>
              <a:solidFill>
                <a:srgbClr val="CB992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2" name="îşľîdé"/>
              <p:cNvSpPr/>
              <p:nvPr/>
            </p:nvSpPr>
            <p:spPr bwMode="auto">
              <a:xfrm>
                <a:off x="4851" y="1359"/>
                <a:ext cx="16" cy="16"/>
              </a:xfrm>
              <a:custGeom>
                <a:avLst/>
                <a:gdLst>
                  <a:gd name="T0" fmla="*/ 16 w 16"/>
                  <a:gd name="T1" fmla="*/ 0 h 16"/>
                  <a:gd name="T2" fmla="*/ 7 w 16"/>
                  <a:gd name="T3" fmla="*/ 0 h 16"/>
                  <a:gd name="T4" fmla="*/ 0 w 16"/>
                  <a:gd name="T5" fmla="*/ 16 h 16"/>
                  <a:gd name="T6" fmla="*/ 9 w 16"/>
                  <a:gd name="T7" fmla="*/ 16 h 16"/>
                  <a:gd name="T8" fmla="*/ 16 w 16"/>
                  <a:gd name="T9" fmla="*/ 0 h 16"/>
                </a:gdLst>
                <a:ahLst/>
                <a:cxnLst>
                  <a:cxn ang="0">
                    <a:pos x="T0" y="T1"/>
                  </a:cxn>
                  <a:cxn ang="0">
                    <a:pos x="T2" y="T3"/>
                  </a:cxn>
                  <a:cxn ang="0">
                    <a:pos x="T4" y="T5"/>
                  </a:cxn>
                  <a:cxn ang="0">
                    <a:pos x="T6" y="T7"/>
                  </a:cxn>
                  <a:cxn ang="0">
                    <a:pos x="T8" y="T9"/>
                  </a:cxn>
                </a:cxnLst>
                <a:rect l="0" t="0" r="r" b="b"/>
                <a:pathLst>
                  <a:path w="16" h="16">
                    <a:moveTo>
                      <a:pt x="16" y="0"/>
                    </a:moveTo>
                    <a:lnTo>
                      <a:pt x="7" y="0"/>
                    </a:lnTo>
                    <a:lnTo>
                      <a:pt x="0" y="16"/>
                    </a:lnTo>
                    <a:lnTo>
                      <a:pt x="9" y="16"/>
                    </a:lnTo>
                    <a:lnTo>
                      <a:pt x="16" y="0"/>
                    </a:lnTo>
                    <a:close/>
                  </a:path>
                </a:pathLst>
              </a:custGeom>
              <a:solidFill>
                <a:srgbClr val="CB99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3" name="ïṡḻîḑè"/>
              <p:cNvSpPr/>
              <p:nvPr/>
            </p:nvSpPr>
            <p:spPr bwMode="auto">
              <a:xfrm>
                <a:off x="4837" y="1359"/>
                <a:ext cx="61" cy="0"/>
              </a:xfrm>
              <a:custGeom>
                <a:avLst/>
                <a:gdLst>
                  <a:gd name="T0" fmla="*/ 61 w 61"/>
                  <a:gd name="T1" fmla="*/ 0 w 61"/>
                  <a:gd name="T2" fmla="*/ 0 w 61"/>
                  <a:gd name="T3" fmla="*/ 11 w 61"/>
                  <a:gd name="T4" fmla="*/ 21 w 61"/>
                  <a:gd name="T5" fmla="*/ 30 w 61"/>
                  <a:gd name="T6" fmla="*/ 48 w 61"/>
                  <a:gd name="T7" fmla="*/ 61 w 6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61">
                    <a:moveTo>
                      <a:pt x="61" y="0"/>
                    </a:moveTo>
                    <a:lnTo>
                      <a:pt x="0" y="0"/>
                    </a:lnTo>
                    <a:lnTo>
                      <a:pt x="0" y="0"/>
                    </a:lnTo>
                    <a:lnTo>
                      <a:pt x="11" y="0"/>
                    </a:lnTo>
                    <a:lnTo>
                      <a:pt x="21" y="0"/>
                    </a:lnTo>
                    <a:lnTo>
                      <a:pt x="30" y="0"/>
                    </a:lnTo>
                    <a:lnTo>
                      <a:pt x="48" y="0"/>
                    </a:lnTo>
                    <a:lnTo>
                      <a:pt x="61" y="0"/>
                    </a:lnTo>
                    <a:close/>
                  </a:path>
                </a:pathLst>
              </a:custGeom>
              <a:solidFill>
                <a:srgbClr val="B8A0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4" name="îṣḻîḓè"/>
              <p:cNvSpPr/>
              <p:nvPr/>
            </p:nvSpPr>
            <p:spPr bwMode="auto">
              <a:xfrm>
                <a:off x="4914" y="1313"/>
                <a:ext cx="12" cy="46"/>
              </a:xfrm>
              <a:custGeom>
                <a:avLst/>
                <a:gdLst>
                  <a:gd name="T0" fmla="*/ 0 w 12"/>
                  <a:gd name="T1" fmla="*/ 0 h 46"/>
                  <a:gd name="T2" fmla="*/ 0 w 12"/>
                  <a:gd name="T3" fmla="*/ 20 h 46"/>
                  <a:gd name="T4" fmla="*/ 0 w 12"/>
                  <a:gd name="T5" fmla="*/ 46 h 46"/>
                  <a:gd name="T6" fmla="*/ 12 w 12"/>
                  <a:gd name="T7" fmla="*/ 46 h 46"/>
                  <a:gd name="T8" fmla="*/ 12 w 12"/>
                  <a:gd name="T9" fmla="*/ 3 h 46"/>
                  <a:gd name="T10" fmla="*/ 0 w 12"/>
                  <a:gd name="T11" fmla="*/ 3 h 46"/>
                  <a:gd name="T12" fmla="*/ 0 w 12"/>
                  <a:gd name="T13" fmla="*/ 7 h 46"/>
                  <a:gd name="T14" fmla="*/ 0 w 12"/>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46">
                    <a:moveTo>
                      <a:pt x="0" y="0"/>
                    </a:moveTo>
                    <a:lnTo>
                      <a:pt x="0" y="20"/>
                    </a:lnTo>
                    <a:lnTo>
                      <a:pt x="0" y="46"/>
                    </a:lnTo>
                    <a:lnTo>
                      <a:pt x="12" y="46"/>
                    </a:lnTo>
                    <a:lnTo>
                      <a:pt x="12" y="3"/>
                    </a:lnTo>
                    <a:lnTo>
                      <a:pt x="0" y="3"/>
                    </a:lnTo>
                    <a:lnTo>
                      <a:pt x="0" y="7"/>
                    </a:lnTo>
                    <a:lnTo>
                      <a:pt x="0" y="0"/>
                    </a:lnTo>
                    <a:close/>
                  </a:path>
                </a:pathLst>
              </a:custGeom>
              <a:solidFill>
                <a:srgbClr val="E0E1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5" name="iślíďé"/>
              <p:cNvSpPr/>
              <p:nvPr/>
            </p:nvSpPr>
            <p:spPr bwMode="auto">
              <a:xfrm>
                <a:off x="4822" y="1320"/>
                <a:ext cx="3" cy="39"/>
              </a:xfrm>
              <a:custGeom>
                <a:avLst/>
                <a:gdLst>
                  <a:gd name="T0" fmla="*/ 0 w 3"/>
                  <a:gd name="T1" fmla="*/ 0 h 39"/>
                  <a:gd name="T2" fmla="*/ 0 w 3"/>
                  <a:gd name="T3" fmla="*/ 39 h 39"/>
                  <a:gd name="T4" fmla="*/ 1 w 3"/>
                  <a:gd name="T5" fmla="*/ 39 h 39"/>
                  <a:gd name="T6" fmla="*/ 3 w 3"/>
                  <a:gd name="T7" fmla="*/ 39 h 39"/>
                  <a:gd name="T8" fmla="*/ 3 w 3"/>
                  <a:gd name="T9" fmla="*/ 23 h 39"/>
                  <a:gd name="T10" fmla="*/ 3 w 3"/>
                  <a:gd name="T11" fmla="*/ 6 h 39"/>
                  <a:gd name="T12" fmla="*/ 0 w 3"/>
                  <a:gd name="T13" fmla="*/ 6 h 39"/>
                  <a:gd name="T14" fmla="*/ 0 w 3"/>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9">
                    <a:moveTo>
                      <a:pt x="0" y="0"/>
                    </a:moveTo>
                    <a:lnTo>
                      <a:pt x="0" y="39"/>
                    </a:lnTo>
                    <a:lnTo>
                      <a:pt x="1" y="39"/>
                    </a:lnTo>
                    <a:lnTo>
                      <a:pt x="3" y="39"/>
                    </a:lnTo>
                    <a:lnTo>
                      <a:pt x="3" y="23"/>
                    </a:lnTo>
                    <a:lnTo>
                      <a:pt x="3" y="6"/>
                    </a:lnTo>
                    <a:lnTo>
                      <a:pt x="0" y="6"/>
                    </a:lnTo>
                    <a:lnTo>
                      <a:pt x="0" y="0"/>
                    </a:lnTo>
                    <a:close/>
                  </a:path>
                </a:pathLst>
              </a:custGeom>
              <a:solidFill>
                <a:srgbClr val="E0E1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6" name="îṡľïḓê"/>
              <p:cNvSpPr/>
              <p:nvPr/>
            </p:nvSpPr>
            <p:spPr bwMode="auto">
              <a:xfrm>
                <a:off x="4896" y="1320"/>
                <a:ext cx="2" cy="6"/>
              </a:xfrm>
              <a:prstGeom prst="rect">
                <a:avLst/>
              </a:prstGeom>
              <a:solidFill>
                <a:srgbClr val="F4CB3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7" name="íślíḍé"/>
              <p:cNvSpPr/>
              <p:nvPr/>
            </p:nvSpPr>
            <p:spPr bwMode="auto">
              <a:xfrm>
                <a:off x="4822" y="1320"/>
                <a:ext cx="3" cy="6"/>
              </a:xfrm>
              <a:prstGeom prst="rect">
                <a:avLst/>
              </a:prstGeom>
              <a:solidFill>
                <a:srgbClr val="D4D6D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8" name="íśļîḍè"/>
              <p:cNvSpPr/>
              <p:nvPr/>
            </p:nvSpPr>
            <p:spPr bwMode="auto">
              <a:xfrm>
                <a:off x="4820" y="1311"/>
                <a:ext cx="108" cy="9"/>
              </a:xfrm>
              <a:custGeom>
                <a:avLst/>
                <a:gdLst>
                  <a:gd name="T0" fmla="*/ 108 w 108"/>
                  <a:gd name="T1" fmla="*/ 0 h 9"/>
                  <a:gd name="T2" fmla="*/ 78 w 108"/>
                  <a:gd name="T3" fmla="*/ 0 h 9"/>
                  <a:gd name="T4" fmla="*/ 67 w 108"/>
                  <a:gd name="T5" fmla="*/ 0 h 9"/>
                  <a:gd name="T6" fmla="*/ 58 w 108"/>
                  <a:gd name="T7" fmla="*/ 0 h 9"/>
                  <a:gd name="T8" fmla="*/ 28 w 108"/>
                  <a:gd name="T9" fmla="*/ 0 h 9"/>
                  <a:gd name="T10" fmla="*/ 17 w 108"/>
                  <a:gd name="T11" fmla="*/ 0 h 9"/>
                  <a:gd name="T12" fmla="*/ 0 w 108"/>
                  <a:gd name="T13" fmla="*/ 0 h 9"/>
                  <a:gd name="T14" fmla="*/ 0 w 108"/>
                  <a:gd name="T15" fmla="*/ 9 h 9"/>
                  <a:gd name="T16" fmla="*/ 2 w 108"/>
                  <a:gd name="T17" fmla="*/ 9 h 9"/>
                  <a:gd name="T18" fmla="*/ 5 w 108"/>
                  <a:gd name="T19" fmla="*/ 9 h 9"/>
                  <a:gd name="T20" fmla="*/ 14 w 108"/>
                  <a:gd name="T21" fmla="*/ 9 h 9"/>
                  <a:gd name="T22" fmla="*/ 17 w 108"/>
                  <a:gd name="T23" fmla="*/ 9 h 9"/>
                  <a:gd name="T24" fmla="*/ 19 w 108"/>
                  <a:gd name="T25" fmla="*/ 9 h 9"/>
                  <a:gd name="T26" fmla="*/ 28 w 108"/>
                  <a:gd name="T27" fmla="*/ 9 h 9"/>
                  <a:gd name="T28" fmla="*/ 54 w 108"/>
                  <a:gd name="T29" fmla="*/ 9 h 9"/>
                  <a:gd name="T30" fmla="*/ 63 w 108"/>
                  <a:gd name="T31" fmla="*/ 9 h 9"/>
                  <a:gd name="T32" fmla="*/ 65 w 108"/>
                  <a:gd name="T33" fmla="*/ 9 h 9"/>
                  <a:gd name="T34" fmla="*/ 76 w 108"/>
                  <a:gd name="T35" fmla="*/ 9 h 9"/>
                  <a:gd name="T36" fmla="*/ 78 w 108"/>
                  <a:gd name="T37" fmla="*/ 9 h 9"/>
                  <a:gd name="T38" fmla="*/ 79 w 108"/>
                  <a:gd name="T39" fmla="*/ 9 h 9"/>
                  <a:gd name="T40" fmla="*/ 94 w 108"/>
                  <a:gd name="T41" fmla="*/ 9 h 9"/>
                  <a:gd name="T42" fmla="*/ 106 w 108"/>
                  <a:gd name="T43" fmla="*/ 9 h 9"/>
                  <a:gd name="T44" fmla="*/ 108 w 108"/>
                  <a:gd name="T45" fmla="*/ 9 h 9"/>
                  <a:gd name="T46" fmla="*/ 108 w 108"/>
                  <a:gd name="T4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9">
                    <a:moveTo>
                      <a:pt x="108" y="0"/>
                    </a:moveTo>
                    <a:lnTo>
                      <a:pt x="78" y="0"/>
                    </a:lnTo>
                    <a:lnTo>
                      <a:pt x="67" y="0"/>
                    </a:lnTo>
                    <a:lnTo>
                      <a:pt x="58" y="0"/>
                    </a:lnTo>
                    <a:lnTo>
                      <a:pt x="28" y="0"/>
                    </a:lnTo>
                    <a:lnTo>
                      <a:pt x="17" y="0"/>
                    </a:lnTo>
                    <a:lnTo>
                      <a:pt x="0" y="0"/>
                    </a:lnTo>
                    <a:lnTo>
                      <a:pt x="0" y="9"/>
                    </a:lnTo>
                    <a:lnTo>
                      <a:pt x="2" y="9"/>
                    </a:lnTo>
                    <a:lnTo>
                      <a:pt x="5" y="9"/>
                    </a:lnTo>
                    <a:lnTo>
                      <a:pt x="14" y="9"/>
                    </a:lnTo>
                    <a:lnTo>
                      <a:pt x="17" y="9"/>
                    </a:lnTo>
                    <a:lnTo>
                      <a:pt x="19" y="9"/>
                    </a:lnTo>
                    <a:lnTo>
                      <a:pt x="28" y="9"/>
                    </a:lnTo>
                    <a:lnTo>
                      <a:pt x="54" y="9"/>
                    </a:lnTo>
                    <a:lnTo>
                      <a:pt x="63" y="9"/>
                    </a:lnTo>
                    <a:lnTo>
                      <a:pt x="65" y="9"/>
                    </a:lnTo>
                    <a:lnTo>
                      <a:pt x="76" y="9"/>
                    </a:lnTo>
                    <a:lnTo>
                      <a:pt x="78" y="9"/>
                    </a:lnTo>
                    <a:lnTo>
                      <a:pt x="79" y="9"/>
                    </a:lnTo>
                    <a:lnTo>
                      <a:pt x="94" y="9"/>
                    </a:lnTo>
                    <a:lnTo>
                      <a:pt x="106" y="9"/>
                    </a:lnTo>
                    <a:lnTo>
                      <a:pt x="108" y="9"/>
                    </a:lnTo>
                    <a:lnTo>
                      <a:pt x="108" y="0"/>
                    </a:lnTo>
                    <a:close/>
                  </a:path>
                </a:pathLst>
              </a:custGeom>
              <a:solidFill>
                <a:srgbClr val="E0E1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9" name="îŝļîḓè"/>
              <p:cNvSpPr/>
              <p:nvPr/>
            </p:nvSpPr>
            <p:spPr bwMode="auto">
              <a:xfrm>
                <a:off x="4878" y="753"/>
                <a:ext cx="0" cy="13"/>
              </a:xfrm>
              <a:custGeom>
                <a:avLst/>
                <a:gdLst>
                  <a:gd name="T0" fmla="*/ 0 h 13"/>
                  <a:gd name="T1" fmla="*/ 0 h 13"/>
                  <a:gd name="T2" fmla="*/ 13 h 13"/>
                  <a:gd name="T3" fmla="*/ 0 h 13"/>
                </a:gdLst>
                <a:ahLst/>
                <a:cxnLst>
                  <a:cxn ang="0">
                    <a:pos x="0" y="T0"/>
                  </a:cxn>
                  <a:cxn ang="0">
                    <a:pos x="0" y="T1"/>
                  </a:cxn>
                  <a:cxn ang="0">
                    <a:pos x="0" y="T2"/>
                  </a:cxn>
                  <a:cxn ang="0">
                    <a:pos x="0" y="T3"/>
                  </a:cxn>
                </a:cxnLst>
                <a:rect l="0" t="0" r="r" b="b"/>
                <a:pathLst>
                  <a:path h="13">
                    <a:moveTo>
                      <a:pt x="0" y="0"/>
                    </a:moveTo>
                    <a:lnTo>
                      <a:pt x="0" y="0"/>
                    </a:lnTo>
                    <a:lnTo>
                      <a:pt x="0" y="13"/>
                    </a:lnTo>
                    <a:lnTo>
                      <a:pt x="0" y="0"/>
                    </a:lnTo>
                    <a:close/>
                  </a:path>
                </a:pathLst>
              </a:custGeom>
              <a:solidFill>
                <a:srgbClr val="CAB2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0" name="ïṩḻidè"/>
              <p:cNvSpPr/>
              <p:nvPr/>
            </p:nvSpPr>
            <p:spPr bwMode="auto">
              <a:xfrm>
                <a:off x="4878" y="753"/>
                <a:ext cx="0" cy="13"/>
              </a:xfrm>
              <a:custGeom>
                <a:avLst/>
                <a:gdLst>
                  <a:gd name="T0" fmla="*/ 0 h 13"/>
                  <a:gd name="T1" fmla="*/ 0 h 13"/>
                  <a:gd name="T2" fmla="*/ 13 h 13"/>
                  <a:gd name="T3" fmla="*/ 0 h 13"/>
                </a:gdLst>
                <a:ahLst/>
                <a:cxnLst>
                  <a:cxn ang="0">
                    <a:pos x="0" y="T0"/>
                  </a:cxn>
                  <a:cxn ang="0">
                    <a:pos x="0" y="T1"/>
                  </a:cxn>
                  <a:cxn ang="0">
                    <a:pos x="0" y="T2"/>
                  </a:cxn>
                  <a:cxn ang="0">
                    <a:pos x="0" y="T3"/>
                  </a:cxn>
                </a:cxnLst>
                <a:rect l="0" t="0" r="r" b="b"/>
                <a:pathLst>
                  <a:path h="13">
                    <a:moveTo>
                      <a:pt x="0" y="0"/>
                    </a:moveTo>
                    <a:lnTo>
                      <a:pt x="0" y="0"/>
                    </a:lnTo>
                    <a:lnTo>
                      <a:pt x="0" y="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1" name="îṡḻîdê"/>
              <p:cNvSpPr/>
              <p:nvPr/>
            </p:nvSpPr>
            <p:spPr bwMode="auto">
              <a:xfrm>
                <a:off x="4854" y="753"/>
                <a:ext cx="24" cy="13"/>
              </a:xfrm>
              <a:custGeom>
                <a:avLst/>
                <a:gdLst>
                  <a:gd name="T0" fmla="*/ 24 w 24"/>
                  <a:gd name="T1" fmla="*/ 0 h 13"/>
                  <a:gd name="T2" fmla="*/ 1 w 24"/>
                  <a:gd name="T3" fmla="*/ 0 h 13"/>
                  <a:gd name="T4" fmla="*/ 0 w 24"/>
                  <a:gd name="T5" fmla="*/ 13 h 13"/>
                  <a:gd name="T6" fmla="*/ 24 w 24"/>
                  <a:gd name="T7" fmla="*/ 13 h 13"/>
                  <a:gd name="T8" fmla="*/ 24 w 24"/>
                  <a:gd name="T9" fmla="*/ 0 h 13"/>
                </a:gdLst>
                <a:ahLst/>
                <a:cxnLst>
                  <a:cxn ang="0">
                    <a:pos x="T0" y="T1"/>
                  </a:cxn>
                  <a:cxn ang="0">
                    <a:pos x="T2" y="T3"/>
                  </a:cxn>
                  <a:cxn ang="0">
                    <a:pos x="T4" y="T5"/>
                  </a:cxn>
                  <a:cxn ang="0">
                    <a:pos x="T6" y="T7"/>
                  </a:cxn>
                  <a:cxn ang="0">
                    <a:pos x="T8" y="T9"/>
                  </a:cxn>
                </a:cxnLst>
                <a:rect l="0" t="0" r="r" b="b"/>
                <a:pathLst>
                  <a:path w="24" h="13">
                    <a:moveTo>
                      <a:pt x="24" y="0"/>
                    </a:moveTo>
                    <a:lnTo>
                      <a:pt x="1" y="0"/>
                    </a:lnTo>
                    <a:lnTo>
                      <a:pt x="0" y="13"/>
                    </a:lnTo>
                    <a:lnTo>
                      <a:pt x="24" y="13"/>
                    </a:lnTo>
                    <a:lnTo>
                      <a:pt x="24" y="0"/>
                    </a:lnTo>
                    <a:close/>
                  </a:path>
                </a:pathLst>
              </a:custGeom>
              <a:solidFill>
                <a:srgbClr val="CB99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2" name="íSļiḋè"/>
              <p:cNvSpPr/>
              <p:nvPr/>
            </p:nvSpPr>
            <p:spPr bwMode="auto">
              <a:xfrm>
                <a:off x="4855" y="753"/>
                <a:ext cx="23" cy="0"/>
              </a:xfrm>
              <a:custGeom>
                <a:avLst/>
                <a:gdLst>
                  <a:gd name="T0" fmla="*/ 23 w 23"/>
                  <a:gd name="T1" fmla="*/ 0 w 23"/>
                  <a:gd name="T2" fmla="*/ 23 w 23"/>
                  <a:gd name="T3" fmla="*/ 23 w 23"/>
                </a:gdLst>
                <a:ahLst/>
                <a:cxnLst>
                  <a:cxn ang="0">
                    <a:pos x="T0" y="0"/>
                  </a:cxn>
                  <a:cxn ang="0">
                    <a:pos x="T1" y="0"/>
                  </a:cxn>
                  <a:cxn ang="0">
                    <a:pos x="T2" y="0"/>
                  </a:cxn>
                  <a:cxn ang="0">
                    <a:pos x="T3" y="0"/>
                  </a:cxn>
                </a:cxnLst>
                <a:rect l="0" t="0" r="r" b="b"/>
                <a:pathLst>
                  <a:path w="23">
                    <a:moveTo>
                      <a:pt x="23" y="0"/>
                    </a:moveTo>
                    <a:lnTo>
                      <a:pt x="0" y="0"/>
                    </a:lnTo>
                    <a:lnTo>
                      <a:pt x="23" y="0"/>
                    </a:lnTo>
                    <a:lnTo>
                      <a:pt x="23" y="0"/>
                    </a:lnTo>
                    <a:close/>
                  </a:path>
                </a:pathLst>
              </a:custGeom>
              <a:solidFill>
                <a:srgbClr val="CB99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3" name="isliḋè"/>
              <p:cNvSpPr/>
              <p:nvPr/>
            </p:nvSpPr>
            <p:spPr bwMode="auto">
              <a:xfrm>
                <a:off x="4779" y="722"/>
                <a:ext cx="78" cy="31"/>
              </a:xfrm>
              <a:custGeom>
                <a:avLst/>
                <a:gdLst>
                  <a:gd name="T0" fmla="*/ 78 w 78"/>
                  <a:gd name="T1" fmla="*/ 0 h 31"/>
                  <a:gd name="T2" fmla="*/ 0 w 78"/>
                  <a:gd name="T3" fmla="*/ 0 h 31"/>
                  <a:gd name="T4" fmla="*/ 0 w 78"/>
                  <a:gd name="T5" fmla="*/ 5 h 31"/>
                  <a:gd name="T6" fmla="*/ 0 w 78"/>
                  <a:gd name="T7" fmla="*/ 27 h 31"/>
                  <a:gd name="T8" fmla="*/ 0 w 78"/>
                  <a:gd name="T9" fmla="*/ 31 h 31"/>
                  <a:gd name="T10" fmla="*/ 13 w 78"/>
                  <a:gd name="T11" fmla="*/ 31 h 31"/>
                  <a:gd name="T12" fmla="*/ 60 w 78"/>
                  <a:gd name="T13" fmla="*/ 31 h 31"/>
                  <a:gd name="T14" fmla="*/ 78 w 78"/>
                  <a:gd name="T15" fmla="*/ 31 h 31"/>
                  <a:gd name="T16" fmla="*/ 78 w 78"/>
                  <a:gd name="T17" fmla="*/ 27 h 31"/>
                  <a:gd name="T18" fmla="*/ 78 w 78"/>
                  <a:gd name="T19" fmla="*/ 18 h 31"/>
                  <a:gd name="T20" fmla="*/ 78 w 78"/>
                  <a:gd name="T21" fmla="*/ 14 h 31"/>
                  <a:gd name="T22" fmla="*/ 78 w 78"/>
                  <a:gd name="T23" fmla="*/ 5 h 31"/>
                  <a:gd name="T24" fmla="*/ 78 w 78"/>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1">
                    <a:moveTo>
                      <a:pt x="78" y="0"/>
                    </a:moveTo>
                    <a:lnTo>
                      <a:pt x="0" y="0"/>
                    </a:lnTo>
                    <a:lnTo>
                      <a:pt x="0" y="5"/>
                    </a:lnTo>
                    <a:lnTo>
                      <a:pt x="0" y="27"/>
                    </a:lnTo>
                    <a:lnTo>
                      <a:pt x="0" y="31"/>
                    </a:lnTo>
                    <a:lnTo>
                      <a:pt x="13" y="31"/>
                    </a:lnTo>
                    <a:lnTo>
                      <a:pt x="60" y="31"/>
                    </a:lnTo>
                    <a:lnTo>
                      <a:pt x="78" y="31"/>
                    </a:lnTo>
                    <a:lnTo>
                      <a:pt x="78" y="27"/>
                    </a:lnTo>
                    <a:lnTo>
                      <a:pt x="78" y="18"/>
                    </a:lnTo>
                    <a:lnTo>
                      <a:pt x="78" y="14"/>
                    </a:lnTo>
                    <a:lnTo>
                      <a:pt x="78" y="5"/>
                    </a:lnTo>
                    <a:lnTo>
                      <a:pt x="78" y="0"/>
                    </a:lnTo>
                    <a:close/>
                  </a:path>
                </a:pathLst>
              </a:custGeom>
              <a:solidFill>
                <a:srgbClr val="E8A7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4" name="ïṩḻïďè"/>
              <p:cNvSpPr/>
              <p:nvPr/>
            </p:nvSpPr>
            <p:spPr bwMode="auto">
              <a:xfrm>
                <a:off x="4783" y="774"/>
                <a:ext cx="71" cy="11"/>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45" name="iSļïďe"/>
              <p:cNvSpPr/>
              <p:nvPr/>
            </p:nvSpPr>
            <p:spPr bwMode="auto">
              <a:xfrm>
                <a:off x="4778" y="850"/>
                <a:ext cx="71" cy="10"/>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46" name="ï$lïḓe"/>
              <p:cNvSpPr/>
              <p:nvPr/>
            </p:nvSpPr>
            <p:spPr bwMode="auto">
              <a:xfrm>
                <a:off x="4771" y="939"/>
                <a:ext cx="72" cy="10"/>
              </a:xfrm>
              <a:custGeom>
                <a:avLst/>
                <a:gdLst>
                  <a:gd name="T0" fmla="*/ 72 w 72"/>
                  <a:gd name="T1" fmla="*/ 10 h 10"/>
                  <a:gd name="T2" fmla="*/ 0 w 72"/>
                  <a:gd name="T3" fmla="*/ 10 h 10"/>
                  <a:gd name="T4" fmla="*/ 1 w 72"/>
                  <a:gd name="T5" fmla="*/ 0 h 10"/>
                  <a:gd name="T6" fmla="*/ 72 w 72"/>
                  <a:gd name="T7" fmla="*/ 0 h 10"/>
                  <a:gd name="T8" fmla="*/ 72 w 72"/>
                  <a:gd name="T9" fmla="*/ 10 h 10"/>
                </a:gdLst>
                <a:ahLst/>
                <a:cxnLst>
                  <a:cxn ang="0">
                    <a:pos x="T0" y="T1"/>
                  </a:cxn>
                  <a:cxn ang="0">
                    <a:pos x="T2" y="T3"/>
                  </a:cxn>
                  <a:cxn ang="0">
                    <a:pos x="T4" y="T5"/>
                  </a:cxn>
                  <a:cxn ang="0">
                    <a:pos x="T6" y="T7"/>
                  </a:cxn>
                  <a:cxn ang="0">
                    <a:pos x="T8" y="T9"/>
                  </a:cxn>
                </a:cxnLst>
                <a:rect l="0" t="0" r="r" b="b"/>
                <a:pathLst>
                  <a:path w="72" h="10">
                    <a:moveTo>
                      <a:pt x="72" y="10"/>
                    </a:moveTo>
                    <a:lnTo>
                      <a:pt x="0" y="10"/>
                    </a:lnTo>
                    <a:lnTo>
                      <a:pt x="1" y="0"/>
                    </a:lnTo>
                    <a:lnTo>
                      <a:pt x="72" y="0"/>
                    </a:lnTo>
                    <a:lnTo>
                      <a:pt x="72" y="10"/>
                    </a:lnTo>
                    <a:close/>
                  </a:path>
                </a:pathLst>
              </a:custGeom>
              <a:solidFill>
                <a:srgbClr val="F7D74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7" name="ïŝlïḍè"/>
              <p:cNvSpPr/>
              <p:nvPr/>
            </p:nvSpPr>
            <p:spPr bwMode="auto">
              <a:xfrm>
                <a:off x="4767" y="1154"/>
                <a:ext cx="72" cy="16"/>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48" name="ïṩļiḑé"/>
              <p:cNvSpPr/>
              <p:nvPr/>
            </p:nvSpPr>
            <p:spPr bwMode="auto">
              <a:xfrm>
                <a:off x="4767" y="1154"/>
                <a:ext cx="7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49" name="íṣlîḍé"/>
              <p:cNvSpPr/>
              <p:nvPr/>
            </p:nvSpPr>
            <p:spPr bwMode="auto">
              <a:xfrm>
                <a:off x="4801" y="722"/>
                <a:ext cx="27" cy="31"/>
              </a:xfrm>
              <a:custGeom>
                <a:avLst/>
                <a:gdLst>
                  <a:gd name="T0" fmla="*/ 27 w 27"/>
                  <a:gd name="T1" fmla="*/ 0 h 31"/>
                  <a:gd name="T2" fmla="*/ 0 w 27"/>
                  <a:gd name="T3" fmla="*/ 0 h 31"/>
                  <a:gd name="T4" fmla="*/ 0 w 27"/>
                  <a:gd name="T5" fmla="*/ 5 h 31"/>
                  <a:gd name="T6" fmla="*/ 0 w 27"/>
                  <a:gd name="T7" fmla="*/ 27 h 31"/>
                  <a:gd name="T8" fmla="*/ 0 w 27"/>
                  <a:gd name="T9" fmla="*/ 31 h 31"/>
                  <a:gd name="T10" fmla="*/ 4 w 27"/>
                  <a:gd name="T11" fmla="*/ 31 h 31"/>
                  <a:gd name="T12" fmla="*/ 22 w 27"/>
                  <a:gd name="T13" fmla="*/ 31 h 31"/>
                  <a:gd name="T14" fmla="*/ 27 w 27"/>
                  <a:gd name="T15" fmla="*/ 31 h 31"/>
                  <a:gd name="T16" fmla="*/ 27 w 27"/>
                  <a:gd name="T17" fmla="*/ 27 h 31"/>
                  <a:gd name="T18" fmla="*/ 27 w 27"/>
                  <a:gd name="T19" fmla="*/ 18 h 31"/>
                  <a:gd name="T20" fmla="*/ 27 w 27"/>
                  <a:gd name="T21" fmla="*/ 14 h 31"/>
                  <a:gd name="T22" fmla="*/ 27 w 27"/>
                  <a:gd name="T23" fmla="*/ 5 h 31"/>
                  <a:gd name="T24" fmla="*/ 27 w 27"/>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31">
                    <a:moveTo>
                      <a:pt x="27" y="0"/>
                    </a:moveTo>
                    <a:lnTo>
                      <a:pt x="0" y="0"/>
                    </a:lnTo>
                    <a:lnTo>
                      <a:pt x="0" y="5"/>
                    </a:lnTo>
                    <a:lnTo>
                      <a:pt x="0" y="27"/>
                    </a:lnTo>
                    <a:lnTo>
                      <a:pt x="0" y="31"/>
                    </a:lnTo>
                    <a:lnTo>
                      <a:pt x="4" y="31"/>
                    </a:lnTo>
                    <a:lnTo>
                      <a:pt x="22" y="31"/>
                    </a:lnTo>
                    <a:lnTo>
                      <a:pt x="27" y="31"/>
                    </a:lnTo>
                    <a:lnTo>
                      <a:pt x="27" y="27"/>
                    </a:lnTo>
                    <a:lnTo>
                      <a:pt x="27" y="18"/>
                    </a:lnTo>
                    <a:lnTo>
                      <a:pt x="27" y="14"/>
                    </a:lnTo>
                    <a:lnTo>
                      <a:pt x="27" y="5"/>
                    </a:lnTo>
                    <a:lnTo>
                      <a:pt x="27" y="0"/>
                    </a:lnTo>
                    <a:close/>
                  </a:path>
                </a:pathLst>
              </a:custGeom>
              <a:solidFill>
                <a:srgbClr val="8973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0" name="íṧļîḑê"/>
              <p:cNvSpPr/>
              <p:nvPr/>
            </p:nvSpPr>
            <p:spPr bwMode="auto">
              <a:xfrm>
                <a:off x="4176" y="724"/>
                <a:ext cx="636" cy="236"/>
              </a:xfrm>
              <a:custGeom>
                <a:avLst/>
                <a:gdLst>
                  <a:gd name="T0" fmla="*/ 15 w 636"/>
                  <a:gd name="T1" fmla="*/ 236 h 236"/>
                  <a:gd name="T2" fmla="*/ 636 w 636"/>
                  <a:gd name="T3" fmla="*/ 6 h 236"/>
                  <a:gd name="T4" fmla="*/ 635 w 636"/>
                  <a:gd name="T5" fmla="*/ 0 h 236"/>
                  <a:gd name="T6" fmla="*/ 0 w 636"/>
                  <a:gd name="T7" fmla="*/ 236 h 236"/>
                  <a:gd name="T8" fmla="*/ 15 w 636"/>
                  <a:gd name="T9" fmla="*/ 236 h 236"/>
                </a:gdLst>
                <a:ahLst/>
                <a:cxnLst>
                  <a:cxn ang="0">
                    <a:pos x="T0" y="T1"/>
                  </a:cxn>
                  <a:cxn ang="0">
                    <a:pos x="T2" y="T3"/>
                  </a:cxn>
                  <a:cxn ang="0">
                    <a:pos x="T4" y="T5"/>
                  </a:cxn>
                  <a:cxn ang="0">
                    <a:pos x="T6" y="T7"/>
                  </a:cxn>
                  <a:cxn ang="0">
                    <a:pos x="T8" y="T9"/>
                  </a:cxn>
                </a:cxnLst>
                <a:rect l="0" t="0" r="r" b="b"/>
                <a:pathLst>
                  <a:path w="636" h="236">
                    <a:moveTo>
                      <a:pt x="15" y="236"/>
                    </a:moveTo>
                    <a:lnTo>
                      <a:pt x="636" y="6"/>
                    </a:lnTo>
                    <a:lnTo>
                      <a:pt x="635" y="0"/>
                    </a:lnTo>
                    <a:lnTo>
                      <a:pt x="0" y="236"/>
                    </a:lnTo>
                    <a:lnTo>
                      <a:pt x="15" y="236"/>
                    </a:lnTo>
                    <a:close/>
                  </a:path>
                </a:pathLst>
              </a:custGeom>
              <a:solidFill>
                <a:srgbClr val="8973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1" name="íṩ1ídê"/>
              <p:cNvSpPr/>
              <p:nvPr/>
            </p:nvSpPr>
            <p:spPr bwMode="auto">
              <a:xfrm>
                <a:off x="4767" y="1400"/>
                <a:ext cx="72" cy="15"/>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2" name="iSľiḍè"/>
              <p:cNvSpPr/>
              <p:nvPr/>
            </p:nvSpPr>
            <p:spPr bwMode="auto">
              <a:xfrm>
                <a:off x="4767" y="1522"/>
                <a:ext cx="72" cy="16"/>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3" name="iş1îdè"/>
              <p:cNvSpPr/>
              <p:nvPr/>
            </p:nvSpPr>
            <p:spPr bwMode="auto">
              <a:xfrm>
                <a:off x="4767" y="1646"/>
                <a:ext cx="72" cy="16"/>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4" name="ïşļïḑè"/>
              <p:cNvSpPr/>
              <p:nvPr/>
            </p:nvSpPr>
            <p:spPr bwMode="auto">
              <a:xfrm>
                <a:off x="4767" y="1769"/>
                <a:ext cx="72" cy="15"/>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5" name="ïṡḻíḑê"/>
              <p:cNvSpPr/>
              <p:nvPr/>
            </p:nvSpPr>
            <p:spPr bwMode="auto">
              <a:xfrm>
                <a:off x="4767" y="1276"/>
                <a:ext cx="72" cy="16"/>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6" name="ís1íḑê"/>
              <p:cNvSpPr/>
              <p:nvPr/>
            </p:nvSpPr>
            <p:spPr bwMode="auto">
              <a:xfrm>
                <a:off x="4767" y="1890"/>
                <a:ext cx="72" cy="15"/>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7" name="iṡlîďè"/>
              <p:cNvSpPr/>
              <p:nvPr/>
            </p:nvSpPr>
            <p:spPr bwMode="auto">
              <a:xfrm>
                <a:off x="4767" y="2014"/>
                <a:ext cx="72" cy="16"/>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8" name="íSlïḍè"/>
              <p:cNvSpPr/>
              <p:nvPr/>
            </p:nvSpPr>
            <p:spPr bwMode="auto">
              <a:xfrm>
                <a:off x="4767" y="2135"/>
                <a:ext cx="72" cy="16"/>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59" name="îšḷiďé"/>
              <p:cNvSpPr/>
              <p:nvPr/>
            </p:nvSpPr>
            <p:spPr bwMode="auto">
              <a:xfrm>
                <a:off x="4767" y="2259"/>
                <a:ext cx="72" cy="15"/>
              </a:xfrm>
              <a:prstGeom prst="rect">
                <a:avLst/>
              </a:prstGeom>
              <a:solidFill>
                <a:srgbClr val="F7D74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60" name="íṩḷïḍê"/>
              <p:cNvSpPr/>
              <p:nvPr/>
            </p:nvSpPr>
            <p:spPr bwMode="auto">
              <a:xfrm>
                <a:off x="4765" y="1078"/>
                <a:ext cx="72" cy="18"/>
              </a:xfrm>
              <a:custGeom>
                <a:avLst/>
                <a:gdLst>
                  <a:gd name="T0" fmla="*/ 0 w 64"/>
                  <a:gd name="T1" fmla="*/ 0 h 17"/>
                  <a:gd name="T2" fmla="*/ 0 w 64"/>
                  <a:gd name="T3" fmla="*/ 0 h 17"/>
                  <a:gd name="T4" fmla="*/ 0 w 64"/>
                  <a:gd name="T5" fmla="*/ 9 h 17"/>
                  <a:gd name="T6" fmla="*/ 0 w 64"/>
                  <a:gd name="T7" fmla="*/ 9 h 17"/>
                  <a:gd name="T8" fmla="*/ 0 w 64"/>
                  <a:gd name="T9" fmla="*/ 0 h 17"/>
                  <a:gd name="T10" fmla="*/ 35 w 64"/>
                  <a:gd name="T11" fmla="*/ 0 h 17"/>
                  <a:gd name="T12" fmla="*/ 11 w 64"/>
                  <a:gd name="T13" fmla="*/ 0 h 17"/>
                  <a:gd name="T14" fmla="*/ 11 w 64"/>
                  <a:gd name="T15" fmla="*/ 9 h 17"/>
                  <a:gd name="T16" fmla="*/ 31 w 64"/>
                  <a:gd name="T17" fmla="*/ 9 h 17"/>
                  <a:gd name="T18" fmla="*/ 35 w 64"/>
                  <a:gd name="T19" fmla="*/ 0 h 17"/>
                  <a:gd name="T20" fmla="*/ 45 w 64"/>
                  <a:gd name="T21" fmla="*/ 0 h 17"/>
                  <a:gd name="T22" fmla="*/ 43 w 64"/>
                  <a:gd name="T23" fmla="*/ 0 h 17"/>
                  <a:gd name="T24" fmla="*/ 39 w 64"/>
                  <a:gd name="T25" fmla="*/ 9 h 17"/>
                  <a:gd name="T26" fmla="*/ 45 w 64"/>
                  <a:gd name="T27" fmla="*/ 9 h 17"/>
                  <a:gd name="T28" fmla="*/ 45 w 64"/>
                  <a:gd name="T29" fmla="*/ 0 h 17"/>
                  <a:gd name="T30" fmla="*/ 64 w 64"/>
                  <a:gd name="T31" fmla="*/ 0 h 17"/>
                  <a:gd name="T32" fmla="*/ 55 w 64"/>
                  <a:gd name="T33" fmla="*/ 0 h 17"/>
                  <a:gd name="T34" fmla="*/ 55 w 64"/>
                  <a:gd name="T35" fmla="*/ 9 h 17"/>
                  <a:gd name="T36" fmla="*/ 58 w 64"/>
                  <a:gd name="T37" fmla="*/ 10 h 17"/>
                  <a:gd name="T38" fmla="*/ 64 w 64"/>
                  <a:gd name="T39" fmla="*/ 17 h 17"/>
                  <a:gd name="T40" fmla="*/ 64 w 64"/>
                  <a:gd name="T4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17">
                    <a:moveTo>
                      <a:pt x="0" y="0"/>
                    </a:moveTo>
                    <a:cubicBezTo>
                      <a:pt x="0" y="0"/>
                      <a:pt x="0" y="0"/>
                      <a:pt x="0" y="0"/>
                    </a:cubicBezTo>
                    <a:cubicBezTo>
                      <a:pt x="0" y="9"/>
                      <a:pt x="0" y="9"/>
                      <a:pt x="0" y="9"/>
                    </a:cubicBezTo>
                    <a:cubicBezTo>
                      <a:pt x="0" y="9"/>
                      <a:pt x="0" y="9"/>
                      <a:pt x="0" y="9"/>
                    </a:cubicBezTo>
                    <a:cubicBezTo>
                      <a:pt x="0" y="0"/>
                      <a:pt x="0" y="0"/>
                      <a:pt x="0" y="0"/>
                    </a:cubicBezTo>
                    <a:moveTo>
                      <a:pt x="35" y="0"/>
                    </a:moveTo>
                    <a:cubicBezTo>
                      <a:pt x="11" y="0"/>
                      <a:pt x="11" y="0"/>
                      <a:pt x="11" y="0"/>
                    </a:cubicBezTo>
                    <a:cubicBezTo>
                      <a:pt x="11" y="9"/>
                      <a:pt x="11" y="9"/>
                      <a:pt x="11" y="9"/>
                    </a:cubicBezTo>
                    <a:cubicBezTo>
                      <a:pt x="31" y="9"/>
                      <a:pt x="31" y="9"/>
                      <a:pt x="31" y="9"/>
                    </a:cubicBezTo>
                    <a:cubicBezTo>
                      <a:pt x="35" y="0"/>
                      <a:pt x="35" y="0"/>
                      <a:pt x="35" y="0"/>
                    </a:cubicBezTo>
                    <a:moveTo>
                      <a:pt x="45" y="0"/>
                    </a:moveTo>
                    <a:cubicBezTo>
                      <a:pt x="43" y="0"/>
                      <a:pt x="43" y="0"/>
                      <a:pt x="43" y="0"/>
                    </a:cubicBezTo>
                    <a:cubicBezTo>
                      <a:pt x="39" y="9"/>
                      <a:pt x="39" y="9"/>
                      <a:pt x="39" y="9"/>
                    </a:cubicBezTo>
                    <a:cubicBezTo>
                      <a:pt x="45" y="9"/>
                      <a:pt x="45" y="9"/>
                      <a:pt x="45" y="9"/>
                    </a:cubicBezTo>
                    <a:cubicBezTo>
                      <a:pt x="45" y="0"/>
                      <a:pt x="45" y="0"/>
                      <a:pt x="45" y="0"/>
                    </a:cubicBezTo>
                    <a:moveTo>
                      <a:pt x="64" y="0"/>
                    </a:moveTo>
                    <a:cubicBezTo>
                      <a:pt x="55" y="0"/>
                      <a:pt x="55" y="0"/>
                      <a:pt x="55" y="0"/>
                    </a:cubicBezTo>
                    <a:cubicBezTo>
                      <a:pt x="55" y="9"/>
                      <a:pt x="55" y="9"/>
                      <a:pt x="55" y="9"/>
                    </a:cubicBezTo>
                    <a:cubicBezTo>
                      <a:pt x="56" y="10"/>
                      <a:pt x="57" y="10"/>
                      <a:pt x="58" y="10"/>
                    </a:cubicBezTo>
                    <a:cubicBezTo>
                      <a:pt x="61" y="11"/>
                      <a:pt x="63" y="14"/>
                      <a:pt x="64" y="17"/>
                    </a:cubicBezTo>
                    <a:cubicBezTo>
                      <a:pt x="64" y="0"/>
                      <a:pt x="64" y="0"/>
                      <a:pt x="64" y="0"/>
                    </a:cubicBezTo>
                  </a:path>
                </a:pathLst>
              </a:custGeom>
              <a:solidFill>
                <a:srgbClr val="EC92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1" name="iŝļíḓè"/>
              <p:cNvSpPr/>
              <p:nvPr/>
            </p:nvSpPr>
            <p:spPr bwMode="auto">
              <a:xfrm>
                <a:off x="4765" y="1078"/>
                <a:ext cx="62" cy="10"/>
              </a:xfrm>
              <a:custGeom>
                <a:avLst/>
                <a:gdLst>
                  <a:gd name="T0" fmla="*/ 11 w 55"/>
                  <a:gd name="T1" fmla="*/ 0 h 9"/>
                  <a:gd name="T2" fmla="*/ 0 w 55"/>
                  <a:gd name="T3" fmla="*/ 0 h 9"/>
                  <a:gd name="T4" fmla="*/ 0 w 55"/>
                  <a:gd name="T5" fmla="*/ 9 h 9"/>
                  <a:gd name="T6" fmla="*/ 11 w 55"/>
                  <a:gd name="T7" fmla="*/ 9 h 9"/>
                  <a:gd name="T8" fmla="*/ 11 w 55"/>
                  <a:gd name="T9" fmla="*/ 0 h 9"/>
                  <a:gd name="T10" fmla="*/ 55 w 55"/>
                  <a:gd name="T11" fmla="*/ 0 h 9"/>
                  <a:gd name="T12" fmla="*/ 45 w 55"/>
                  <a:gd name="T13" fmla="*/ 0 h 9"/>
                  <a:gd name="T14" fmla="*/ 45 w 55"/>
                  <a:gd name="T15" fmla="*/ 9 h 9"/>
                  <a:gd name="T16" fmla="*/ 54 w 55"/>
                  <a:gd name="T17" fmla="*/ 9 h 9"/>
                  <a:gd name="T18" fmla="*/ 55 w 55"/>
                  <a:gd name="T19" fmla="*/ 9 h 9"/>
                  <a:gd name="T20" fmla="*/ 55 w 5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
                    <a:moveTo>
                      <a:pt x="11" y="0"/>
                    </a:moveTo>
                    <a:cubicBezTo>
                      <a:pt x="0" y="0"/>
                      <a:pt x="0" y="0"/>
                      <a:pt x="0" y="0"/>
                    </a:cubicBezTo>
                    <a:cubicBezTo>
                      <a:pt x="0" y="9"/>
                      <a:pt x="0" y="9"/>
                      <a:pt x="0" y="9"/>
                    </a:cubicBezTo>
                    <a:cubicBezTo>
                      <a:pt x="11" y="9"/>
                      <a:pt x="11" y="9"/>
                      <a:pt x="11" y="9"/>
                    </a:cubicBezTo>
                    <a:cubicBezTo>
                      <a:pt x="11" y="0"/>
                      <a:pt x="11" y="0"/>
                      <a:pt x="11" y="0"/>
                    </a:cubicBezTo>
                    <a:moveTo>
                      <a:pt x="55" y="0"/>
                    </a:moveTo>
                    <a:cubicBezTo>
                      <a:pt x="45" y="0"/>
                      <a:pt x="45" y="0"/>
                      <a:pt x="45" y="0"/>
                    </a:cubicBezTo>
                    <a:cubicBezTo>
                      <a:pt x="45" y="9"/>
                      <a:pt x="45" y="9"/>
                      <a:pt x="45" y="9"/>
                    </a:cubicBezTo>
                    <a:cubicBezTo>
                      <a:pt x="54" y="9"/>
                      <a:pt x="54" y="9"/>
                      <a:pt x="54" y="9"/>
                    </a:cubicBezTo>
                    <a:cubicBezTo>
                      <a:pt x="54" y="9"/>
                      <a:pt x="55" y="9"/>
                      <a:pt x="55" y="9"/>
                    </a:cubicBezTo>
                    <a:cubicBezTo>
                      <a:pt x="55" y="0"/>
                      <a:pt x="55" y="0"/>
                      <a:pt x="55" y="0"/>
                    </a:cubicBezTo>
                  </a:path>
                </a:pathLst>
              </a:custGeom>
              <a:solidFill>
                <a:srgbClr val="E89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2" name="íṧľiḍé"/>
              <p:cNvSpPr/>
              <p:nvPr/>
            </p:nvSpPr>
            <p:spPr bwMode="auto">
              <a:xfrm>
                <a:off x="4800" y="1078"/>
                <a:ext cx="13" cy="10"/>
              </a:xfrm>
              <a:custGeom>
                <a:avLst/>
                <a:gdLst>
                  <a:gd name="T0" fmla="*/ 13 w 13"/>
                  <a:gd name="T1" fmla="*/ 0 h 10"/>
                  <a:gd name="T2" fmla="*/ 4 w 13"/>
                  <a:gd name="T3" fmla="*/ 0 h 10"/>
                  <a:gd name="T4" fmla="*/ 0 w 13"/>
                  <a:gd name="T5" fmla="*/ 10 h 10"/>
                  <a:gd name="T6" fmla="*/ 9 w 13"/>
                  <a:gd name="T7" fmla="*/ 10 h 10"/>
                  <a:gd name="T8" fmla="*/ 13 w 13"/>
                  <a:gd name="T9" fmla="*/ 0 h 10"/>
                </a:gdLst>
                <a:ahLst/>
                <a:cxnLst>
                  <a:cxn ang="0">
                    <a:pos x="T0" y="T1"/>
                  </a:cxn>
                  <a:cxn ang="0">
                    <a:pos x="T2" y="T3"/>
                  </a:cxn>
                  <a:cxn ang="0">
                    <a:pos x="T4" y="T5"/>
                  </a:cxn>
                  <a:cxn ang="0">
                    <a:pos x="T6" y="T7"/>
                  </a:cxn>
                  <a:cxn ang="0">
                    <a:pos x="T8" y="T9"/>
                  </a:cxn>
                </a:cxnLst>
                <a:rect l="0" t="0" r="r" b="b"/>
                <a:pathLst>
                  <a:path w="13" h="10">
                    <a:moveTo>
                      <a:pt x="13" y="0"/>
                    </a:moveTo>
                    <a:lnTo>
                      <a:pt x="4" y="0"/>
                    </a:lnTo>
                    <a:lnTo>
                      <a:pt x="0" y="10"/>
                    </a:lnTo>
                    <a:lnTo>
                      <a:pt x="9" y="10"/>
                    </a:lnTo>
                    <a:lnTo>
                      <a:pt x="13" y="0"/>
                    </a:lnTo>
                    <a:close/>
                  </a:path>
                </a:pathLst>
              </a:custGeom>
              <a:solidFill>
                <a:srgbClr val="E89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3" name="i$1iḍé"/>
              <p:cNvSpPr/>
              <p:nvPr/>
            </p:nvSpPr>
            <p:spPr bwMode="auto">
              <a:xfrm>
                <a:off x="4800" y="1078"/>
                <a:ext cx="13" cy="10"/>
              </a:xfrm>
              <a:custGeom>
                <a:avLst/>
                <a:gdLst>
                  <a:gd name="T0" fmla="*/ 13 w 13"/>
                  <a:gd name="T1" fmla="*/ 0 h 10"/>
                  <a:gd name="T2" fmla="*/ 4 w 13"/>
                  <a:gd name="T3" fmla="*/ 0 h 10"/>
                  <a:gd name="T4" fmla="*/ 0 w 13"/>
                  <a:gd name="T5" fmla="*/ 10 h 10"/>
                  <a:gd name="T6" fmla="*/ 9 w 13"/>
                  <a:gd name="T7" fmla="*/ 10 h 10"/>
                  <a:gd name="T8" fmla="*/ 13 w 13"/>
                  <a:gd name="T9" fmla="*/ 0 h 10"/>
                </a:gdLst>
                <a:ahLst/>
                <a:cxnLst>
                  <a:cxn ang="0">
                    <a:pos x="T0" y="T1"/>
                  </a:cxn>
                  <a:cxn ang="0">
                    <a:pos x="T2" y="T3"/>
                  </a:cxn>
                  <a:cxn ang="0">
                    <a:pos x="T4" y="T5"/>
                  </a:cxn>
                  <a:cxn ang="0">
                    <a:pos x="T6" y="T7"/>
                  </a:cxn>
                  <a:cxn ang="0">
                    <a:pos x="T8" y="T9"/>
                  </a:cxn>
                </a:cxnLst>
                <a:rect l="0" t="0" r="r" b="b"/>
                <a:pathLst>
                  <a:path w="13" h="10">
                    <a:moveTo>
                      <a:pt x="13" y="0"/>
                    </a:moveTo>
                    <a:lnTo>
                      <a:pt x="4" y="0"/>
                    </a:lnTo>
                    <a:lnTo>
                      <a:pt x="0" y="10"/>
                    </a:lnTo>
                    <a:lnTo>
                      <a:pt x="9" y="1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4" name="isḻíḓé"/>
              <p:cNvSpPr/>
              <p:nvPr/>
            </p:nvSpPr>
            <p:spPr bwMode="auto">
              <a:xfrm>
                <a:off x="4765" y="1207"/>
                <a:ext cx="72" cy="19"/>
              </a:xfrm>
              <a:custGeom>
                <a:avLst/>
                <a:gdLst>
                  <a:gd name="T0" fmla="*/ 0 w 64"/>
                  <a:gd name="T1" fmla="*/ 8 h 17"/>
                  <a:gd name="T2" fmla="*/ 0 w 64"/>
                  <a:gd name="T3" fmla="*/ 8 h 17"/>
                  <a:gd name="T4" fmla="*/ 0 w 64"/>
                  <a:gd name="T5" fmla="*/ 17 h 17"/>
                  <a:gd name="T6" fmla="*/ 0 w 64"/>
                  <a:gd name="T7" fmla="*/ 17 h 17"/>
                  <a:gd name="T8" fmla="*/ 0 w 64"/>
                  <a:gd name="T9" fmla="*/ 8 h 17"/>
                  <a:gd name="T10" fmla="*/ 22 w 64"/>
                  <a:gd name="T11" fmla="*/ 8 h 17"/>
                  <a:gd name="T12" fmla="*/ 11 w 64"/>
                  <a:gd name="T13" fmla="*/ 8 h 17"/>
                  <a:gd name="T14" fmla="*/ 11 w 64"/>
                  <a:gd name="T15" fmla="*/ 17 h 17"/>
                  <a:gd name="T16" fmla="*/ 26 w 64"/>
                  <a:gd name="T17" fmla="*/ 17 h 17"/>
                  <a:gd name="T18" fmla="*/ 22 w 64"/>
                  <a:gd name="T19" fmla="*/ 8 h 17"/>
                  <a:gd name="T20" fmla="*/ 45 w 64"/>
                  <a:gd name="T21" fmla="*/ 8 h 17"/>
                  <a:gd name="T22" fmla="*/ 30 w 64"/>
                  <a:gd name="T23" fmla="*/ 8 h 17"/>
                  <a:gd name="T24" fmla="*/ 34 w 64"/>
                  <a:gd name="T25" fmla="*/ 17 h 17"/>
                  <a:gd name="T26" fmla="*/ 45 w 64"/>
                  <a:gd name="T27" fmla="*/ 17 h 17"/>
                  <a:gd name="T28" fmla="*/ 45 w 64"/>
                  <a:gd name="T29" fmla="*/ 8 h 17"/>
                  <a:gd name="T30" fmla="*/ 64 w 64"/>
                  <a:gd name="T31" fmla="*/ 0 h 17"/>
                  <a:gd name="T32" fmla="*/ 55 w 64"/>
                  <a:gd name="T33" fmla="*/ 8 h 17"/>
                  <a:gd name="T34" fmla="*/ 55 w 64"/>
                  <a:gd name="T35" fmla="*/ 17 h 17"/>
                  <a:gd name="T36" fmla="*/ 64 w 64"/>
                  <a:gd name="T37" fmla="*/ 17 h 17"/>
                  <a:gd name="T38" fmla="*/ 64 w 64"/>
                  <a:gd name="T3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7">
                    <a:moveTo>
                      <a:pt x="0" y="8"/>
                    </a:moveTo>
                    <a:cubicBezTo>
                      <a:pt x="0" y="8"/>
                      <a:pt x="0" y="8"/>
                      <a:pt x="0" y="8"/>
                    </a:cubicBezTo>
                    <a:cubicBezTo>
                      <a:pt x="0" y="17"/>
                      <a:pt x="0" y="17"/>
                      <a:pt x="0" y="17"/>
                    </a:cubicBezTo>
                    <a:cubicBezTo>
                      <a:pt x="0" y="17"/>
                      <a:pt x="0" y="17"/>
                      <a:pt x="0" y="17"/>
                    </a:cubicBezTo>
                    <a:cubicBezTo>
                      <a:pt x="0" y="8"/>
                      <a:pt x="0" y="8"/>
                      <a:pt x="0" y="8"/>
                    </a:cubicBezTo>
                    <a:moveTo>
                      <a:pt x="22" y="8"/>
                    </a:moveTo>
                    <a:cubicBezTo>
                      <a:pt x="11" y="8"/>
                      <a:pt x="11" y="8"/>
                      <a:pt x="11" y="8"/>
                    </a:cubicBezTo>
                    <a:cubicBezTo>
                      <a:pt x="11" y="17"/>
                      <a:pt x="11" y="17"/>
                      <a:pt x="11" y="17"/>
                    </a:cubicBezTo>
                    <a:cubicBezTo>
                      <a:pt x="26" y="17"/>
                      <a:pt x="26" y="17"/>
                      <a:pt x="26" y="17"/>
                    </a:cubicBezTo>
                    <a:cubicBezTo>
                      <a:pt x="22" y="8"/>
                      <a:pt x="22" y="8"/>
                      <a:pt x="22" y="8"/>
                    </a:cubicBezTo>
                    <a:moveTo>
                      <a:pt x="45" y="8"/>
                    </a:moveTo>
                    <a:cubicBezTo>
                      <a:pt x="30" y="8"/>
                      <a:pt x="30" y="8"/>
                      <a:pt x="30" y="8"/>
                    </a:cubicBezTo>
                    <a:cubicBezTo>
                      <a:pt x="34" y="17"/>
                      <a:pt x="34" y="17"/>
                      <a:pt x="34" y="17"/>
                    </a:cubicBezTo>
                    <a:cubicBezTo>
                      <a:pt x="45" y="17"/>
                      <a:pt x="45" y="17"/>
                      <a:pt x="45" y="17"/>
                    </a:cubicBezTo>
                    <a:cubicBezTo>
                      <a:pt x="45" y="8"/>
                      <a:pt x="45" y="8"/>
                      <a:pt x="45" y="8"/>
                    </a:cubicBezTo>
                    <a:moveTo>
                      <a:pt x="64" y="0"/>
                    </a:moveTo>
                    <a:cubicBezTo>
                      <a:pt x="63" y="4"/>
                      <a:pt x="59" y="7"/>
                      <a:pt x="55" y="8"/>
                    </a:cubicBezTo>
                    <a:cubicBezTo>
                      <a:pt x="55" y="17"/>
                      <a:pt x="55" y="17"/>
                      <a:pt x="55" y="17"/>
                    </a:cubicBezTo>
                    <a:cubicBezTo>
                      <a:pt x="64" y="17"/>
                      <a:pt x="64" y="17"/>
                      <a:pt x="64" y="17"/>
                    </a:cubicBezTo>
                    <a:cubicBezTo>
                      <a:pt x="64" y="0"/>
                      <a:pt x="64" y="0"/>
                      <a:pt x="64" y="0"/>
                    </a:cubicBezTo>
                  </a:path>
                </a:pathLst>
              </a:custGeom>
              <a:solidFill>
                <a:srgbClr val="EC92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5" name="iṡlîďe"/>
              <p:cNvSpPr/>
              <p:nvPr/>
            </p:nvSpPr>
            <p:spPr bwMode="auto">
              <a:xfrm>
                <a:off x="4765" y="1216"/>
                <a:ext cx="62" cy="10"/>
              </a:xfrm>
              <a:custGeom>
                <a:avLst/>
                <a:gdLst>
                  <a:gd name="T0" fmla="*/ 11 w 55"/>
                  <a:gd name="T1" fmla="*/ 0 h 9"/>
                  <a:gd name="T2" fmla="*/ 0 w 55"/>
                  <a:gd name="T3" fmla="*/ 0 h 9"/>
                  <a:gd name="T4" fmla="*/ 0 w 55"/>
                  <a:gd name="T5" fmla="*/ 9 h 9"/>
                  <a:gd name="T6" fmla="*/ 11 w 55"/>
                  <a:gd name="T7" fmla="*/ 9 h 9"/>
                  <a:gd name="T8" fmla="*/ 11 w 55"/>
                  <a:gd name="T9" fmla="*/ 0 h 9"/>
                  <a:gd name="T10" fmla="*/ 55 w 55"/>
                  <a:gd name="T11" fmla="*/ 0 h 9"/>
                  <a:gd name="T12" fmla="*/ 54 w 55"/>
                  <a:gd name="T13" fmla="*/ 0 h 9"/>
                  <a:gd name="T14" fmla="*/ 45 w 55"/>
                  <a:gd name="T15" fmla="*/ 0 h 9"/>
                  <a:gd name="T16" fmla="*/ 45 w 55"/>
                  <a:gd name="T17" fmla="*/ 9 h 9"/>
                  <a:gd name="T18" fmla="*/ 55 w 55"/>
                  <a:gd name="T19" fmla="*/ 9 h 9"/>
                  <a:gd name="T20" fmla="*/ 55 w 55"/>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9">
                    <a:moveTo>
                      <a:pt x="11" y="0"/>
                    </a:moveTo>
                    <a:cubicBezTo>
                      <a:pt x="0" y="0"/>
                      <a:pt x="0" y="0"/>
                      <a:pt x="0" y="0"/>
                    </a:cubicBezTo>
                    <a:cubicBezTo>
                      <a:pt x="0" y="9"/>
                      <a:pt x="0" y="9"/>
                      <a:pt x="0" y="9"/>
                    </a:cubicBezTo>
                    <a:cubicBezTo>
                      <a:pt x="11" y="9"/>
                      <a:pt x="11" y="9"/>
                      <a:pt x="11" y="9"/>
                    </a:cubicBezTo>
                    <a:cubicBezTo>
                      <a:pt x="11" y="0"/>
                      <a:pt x="11" y="0"/>
                      <a:pt x="11" y="0"/>
                    </a:cubicBezTo>
                    <a:moveTo>
                      <a:pt x="55" y="0"/>
                    </a:moveTo>
                    <a:cubicBezTo>
                      <a:pt x="55" y="0"/>
                      <a:pt x="54" y="0"/>
                      <a:pt x="54" y="0"/>
                    </a:cubicBezTo>
                    <a:cubicBezTo>
                      <a:pt x="45" y="0"/>
                      <a:pt x="45" y="0"/>
                      <a:pt x="45" y="0"/>
                    </a:cubicBezTo>
                    <a:cubicBezTo>
                      <a:pt x="45" y="9"/>
                      <a:pt x="45" y="9"/>
                      <a:pt x="45" y="9"/>
                    </a:cubicBezTo>
                    <a:cubicBezTo>
                      <a:pt x="55" y="9"/>
                      <a:pt x="55" y="9"/>
                      <a:pt x="55" y="9"/>
                    </a:cubicBezTo>
                    <a:cubicBezTo>
                      <a:pt x="55" y="0"/>
                      <a:pt x="55" y="0"/>
                      <a:pt x="55" y="0"/>
                    </a:cubicBezTo>
                  </a:path>
                </a:pathLst>
              </a:custGeom>
              <a:solidFill>
                <a:srgbClr val="E89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6" name="iśḻîḍè"/>
              <p:cNvSpPr/>
              <p:nvPr/>
            </p:nvSpPr>
            <p:spPr bwMode="auto">
              <a:xfrm>
                <a:off x="4790" y="1216"/>
                <a:ext cx="13" cy="10"/>
              </a:xfrm>
              <a:custGeom>
                <a:avLst/>
                <a:gdLst>
                  <a:gd name="T0" fmla="*/ 9 w 13"/>
                  <a:gd name="T1" fmla="*/ 0 h 10"/>
                  <a:gd name="T2" fmla="*/ 0 w 13"/>
                  <a:gd name="T3" fmla="*/ 0 h 10"/>
                  <a:gd name="T4" fmla="*/ 4 w 13"/>
                  <a:gd name="T5" fmla="*/ 10 h 10"/>
                  <a:gd name="T6" fmla="*/ 13 w 13"/>
                  <a:gd name="T7" fmla="*/ 10 h 10"/>
                  <a:gd name="T8" fmla="*/ 9 w 13"/>
                  <a:gd name="T9" fmla="*/ 0 h 10"/>
                </a:gdLst>
                <a:ahLst/>
                <a:cxnLst>
                  <a:cxn ang="0">
                    <a:pos x="T0" y="T1"/>
                  </a:cxn>
                  <a:cxn ang="0">
                    <a:pos x="T2" y="T3"/>
                  </a:cxn>
                  <a:cxn ang="0">
                    <a:pos x="T4" y="T5"/>
                  </a:cxn>
                  <a:cxn ang="0">
                    <a:pos x="T6" y="T7"/>
                  </a:cxn>
                  <a:cxn ang="0">
                    <a:pos x="T8" y="T9"/>
                  </a:cxn>
                </a:cxnLst>
                <a:rect l="0" t="0" r="r" b="b"/>
                <a:pathLst>
                  <a:path w="13" h="10">
                    <a:moveTo>
                      <a:pt x="9" y="0"/>
                    </a:moveTo>
                    <a:lnTo>
                      <a:pt x="0" y="0"/>
                    </a:lnTo>
                    <a:lnTo>
                      <a:pt x="4" y="10"/>
                    </a:lnTo>
                    <a:lnTo>
                      <a:pt x="13" y="10"/>
                    </a:lnTo>
                    <a:lnTo>
                      <a:pt x="9" y="0"/>
                    </a:lnTo>
                    <a:close/>
                  </a:path>
                </a:pathLst>
              </a:custGeom>
              <a:solidFill>
                <a:srgbClr val="E892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7" name="ïşľïḑé"/>
              <p:cNvSpPr/>
              <p:nvPr/>
            </p:nvSpPr>
            <p:spPr bwMode="auto">
              <a:xfrm>
                <a:off x="4790" y="1216"/>
                <a:ext cx="13" cy="10"/>
              </a:xfrm>
              <a:custGeom>
                <a:avLst/>
                <a:gdLst>
                  <a:gd name="T0" fmla="*/ 9 w 13"/>
                  <a:gd name="T1" fmla="*/ 0 h 10"/>
                  <a:gd name="T2" fmla="*/ 0 w 13"/>
                  <a:gd name="T3" fmla="*/ 0 h 10"/>
                  <a:gd name="T4" fmla="*/ 4 w 13"/>
                  <a:gd name="T5" fmla="*/ 10 h 10"/>
                  <a:gd name="T6" fmla="*/ 13 w 13"/>
                  <a:gd name="T7" fmla="*/ 10 h 10"/>
                  <a:gd name="T8" fmla="*/ 9 w 13"/>
                  <a:gd name="T9" fmla="*/ 0 h 10"/>
                </a:gdLst>
                <a:ahLst/>
                <a:cxnLst>
                  <a:cxn ang="0">
                    <a:pos x="T0" y="T1"/>
                  </a:cxn>
                  <a:cxn ang="0">
                    <a:pos x="T2" y="T3"/>
                  </a:cxn>
                  <a:cxn ang="0">
                    <a:pos x="T4" y="T5"/>
                  </a:cxn>
                  <a:cxn ang="0">
                    <a:pos x="T6" y="T7"/>
                  </a:cxn>
                  <a:cxn ang="0">
                    <a:pos x="T8" y="T9"/>
                  </a:cxn>
                </a:cxnLst>
                <a:rect l="0" t="0" r="r" b="b"/>
                <a:pathLst>
                  <a:path w="13" h="10">
                    <a:moveTo>
                      <a:pt x="9" y="0"/>
                    </a:moveTo>
                    <a:lnTo>
                      <a:pt x="0" y="0"/>
                    </a:lnTo>
                    <a:lnTo>
                      <a:pt x="4" y="10"/>
                    </a:lnTo>
                    <a:lnTo>
                      <a:pt x="13" y="1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8" name="ïṩľidé"/>
              <p:cNvSpPr/>
              <p:nvPr/>
            </p:nvSpPr>
            <p:spPr bwMode="auto">
              <a:xfrm>
                <a:off x="4837" y="1078"/>
                <a:ext cx="4" cy="148"/>
              </a:xfrm>
              <a:custGeom>
                <a:avLst/>
                <a:gdLst>
                  <a:gd name="T0" fmla="*/ 4 w 4"/>
                  <a:gd name="T1" fmla="*/ 0 h 134"/>
                  <a:gd name="T2" fmla="*/ 0 w 4"/>
                  <a:gd name="T3" fmla="*/ 0 h 134"/>
                  <a:gd name="T4" fmla="*/ 0 w 4"/>
                  <a:gd name="T5" fmla="*/ 17 h 134"/>
                  <a:gd name="T6" fmla="*/ 0 w 4"/>
                  <a:gd name="T7" fmla="*/ 20 h 134"/>
                  <a:gd name="T8" fmla="*/ 0 w 4"/>
                  <a:gd name="T9" fmla="*/ 20 h 134"/>
                  <a:gd name="T10" fmla="*/ 0 w 4"/>
                  <a:gd name="T11" fmla="*/ 20 h 134"/>
                  <a:gd name="T12" fmla="*/ 0 w 4"/>
                  <a:gd name="T13" fmla="*/ 56 h 134"/>
                  <a:gd name="T14" fmla="*/ 0 w 4"/>
                  <a:gd name="T15" fmla="*/ 69 h 134"/>
                  <a:gd name="T16" fmla="*/ 2 w 4"/>
                  <a:gd name="T17" fmla="*/ 69 h 134"/>
                  <a:gd name="T18" fmla="*/ 2 w 4"/>
                  <a:gd name="T19" fmla="*/ 83 h 134"/>
                  <a:gd name="T20" fmla="*/ 0 w 4"/>
                  <a:gd name="T21" fmla="*/ 83 h 134"/>
                  <a:gd name="T22" fmla="*/ 0 w 4"/>
                  <a:gd name="T23" fmla="*/ 115 h 134"/>
                  <a:gd name="T24" fmla="*/ 0 w 4"/>
                  <a:gd name="T25" fmla="*/ 117 h 134"/>
                  <a:gd name="T26" fmla="*/ 0 w 4"/>
                  <a:gd name="T27" fmla="*/ 134 h 134"/>
                  <a:gd name="T28" fmla="*/ 4 w 4"/>
                  <a:gd name="T29" fmla="*/ 134 h 134"/>
                  <a:gd name="T30" fmla="*/ 4 w 4"/>
                  <a:gd name="T31" fmla="*/ 84 h 134"/>
                  <a:gd name="T32" fmla="*/ 4 w 4"/>
                  <a:gd name="T33" fmla="*/ 83 h 134"/>
                  <a:gd name="T34" fmla="*/ 4 w 4"/>
                  <a:gd name="T35" fmla="*/ 83 h 134"/>
                  <a:gd name="T36" fmla="*/ 4 w 4"/>
                  <a:gd name="T37" fmla="*/ 72 h 134"/>
                  <a:gd name="T38" fmla="*/ 4 w 4"/>
                  <a:gd name="T39" fmla="*/ 71 h 134"/>
                  <a:gd name="T40" fmla="*/ 4 w 4"/>
                  <a:gd name="T41" fmla="*/ 71 h 134"/>
                  <a:gd name="T42" fmla="*/ 4 w 4"/>
                  <a:gd name="T4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34">
                    <a:moveTo>
                      <a:pt x="4" y="0"/>
                    </a:moveTo>
                    <a:cubicBezTo>
                      <a:pt x="0" y="0"/>
                      <a:pt x="0" y="0"/>
                      <a:pt x="0" y="0"/>
                    </a:cubicBezTo>
                    <a:cubicBezTo>
                      <a:pt x="0" y="17"/>
                      <a:pt x="0" y="17"/>
                      <a:pt x="0" y="17"/>
                    </a:cubicBezTo>
                    <a:cubicBezTo>
                      <a:pt x="0" y="18"/>
                      <a:pt x="0" y="19"/>
                      <a:pt x="0" y="20"/>
                    </a:cubicBezTo>
                    <a:cubicBezTo>
                      <a:pt x="0" y="20"/>
                      <a:pt x="0" y="20"/>
                      <a:pt x="0" y="20"/>
                    </a:cubicBezTo>
                    <a:cubicBezTo>
                      <a:pt x="0" y="20"/>
                      <a:pt x="0" y="20"/>
                      <a:pt x="0" y="20"/>
                    </a:cubicBezTo>
                    <a:cubicBezTo>
                      <a:pt x="0" y="56"/>
                      <a:pt x="0" y="56"/>
                      <a:pt x="0" y="56"/>
                    </a:cubicBezTo>
                    <a:cubicBezTo>
                      <a:pt x="0" y="69"/>
                      <a:pt x="0" y="69"/>
                      <a:pt x="0" y="69"/>
                    </a:cubicBezTo>
                    <a:cubicBezTo>
                      <a:pt x="2" y="69"/>
                      <a:pt x="2" y="69"/>
                      <a:pt x="2" y="69"/>
                    </a:cubicBezTo>
                    <a:cubicBezTo>
                      <a:pt x="2" y="83"/>
                      <a:pt x="2" y="83"/>
                      <a:pt x="2" y="83"/>
                    </a:cubicBezTo>
                    <a:cubicBezTo>
                      <a:pt x="0" y="83"/>
                      <a:pt x="0" y="83"/>
                      <a:pt x="0" y="83"/>
                    </a:cubicBezTo>
                    <a:cubicBezTo>
                      <a:pt x="0" y="115"/>
                      <a:pt x="0" y="115"/>
                      <a:pt x="0" y="115"/>
                    </a:cubicBezTo>
                    <a:cubicBezTo>
                      <a:pt x="0" y="116"/>
                      <a:pt x="0" y="117"/>
                      <a:pt x="0" y="117"/>
                    </a:cubicBezTo>
                    <a:cubicBezTo>
                      <a:pt x="0" y="134"/>
                      <a:pt x="0" y="134"/>
                      <a:pt x="0" y="134"/>
                    </a:cubicBezTo>
                    <a:cubicBezTo>
                      <a:pt x="4" y="134"/>
                      <a:pt x="4" y="134"/>
                      <a:pt x="4" y="134"/>
                    </a:cubicBezTo>
                    <a:cubicBezTo>
                      <a:pt x="4" y="84"/>
                      <a:pt x="4" y="84"/>
                      <a:pt x="4" y="84"/>
                    </a:cubicBezTo>
                    <a:cubicBezTo>
                      <a:pt x="4" y="83"/>
                      <a:pt x="4" y="83"/>
                      <a:pt x="4" y="83"/>
                    </a:cubicBezTo>
                    <a:cubicBezTo>
                      <a:pt x="4" y="83"/>
                      <a:pt x="4" y="83"/>
                      <a:pt x="4" y="83"/>
                    </a:cubicBezTo>
                    <a:cubicBezTo>
                      <a:pt x="4" y="72"/>
                      <a:pt x="4" y="72"/>
                      <a:pt x="4" y="72"/>
                    </a:cubicBezTo>
                    <a:cubicBezTo>
                      <a:pt x="4" y="71"/>
                      <a:pt x="4" y="71"/>
                      <a:pt x="4" y="71"/>
                    </a:cubicBezTo>
                    <a:cubicBezTo>
                      <a:pt x="4" y="71"/>
                      <a:pt x="4" y="71"/>
                      <a:pt x="4" y="71"/>
                    </a:cubicBezTo>
                    <a:cubicBezTo>
                      <a:pt x="4" y="0"/>
                      <a:pt x="4" y="0"/>
                      <a:pt x="4" y="0"/>
                    </a:cubicBezTo>
                  </a:path>
                </a:pathLst>
              </a:custGeom>
              <a:solidFill>
                <a:srgbClr val="EC92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9" name="îśḻíďè"/>
              <p:cNvSpPr/>
              <p:nvPr/>
            </p:nvSpPr>
            <p:spPr bwMode="auto">
              <a:xfrm>
                <a:off x="4841" y="117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EC92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0" name="ïŝḻïdè"/>
              <p:cNvSpPr/>
              <p:nvPr/>
            </p:nvSpPr>
            <p:spPr bwMode="auto">
              <a:xfrm>
                <a:off x="4841" y="117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1" name="iṧḻíde"/>
              <p:cNvSpPr/>
              <p:nvPr/>
            </p:nvSpPr>
            <p:spPr bwMode="auto">
              <a:xfrm>
                <a:off x="4841" y="1156"/>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EC92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2" name="îṣḷîdé"/>
              <p:cNvSpPr/>
              <p:nvPr/>
            </p:nvSpPr>
            <p:spPr bwMode="auto">
              <a:xfrm>
                <a:off x="4841" y="1156"/>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3" name="iSļíḍè"/>
              <p:cNvSpPr/>
              <p:nvPr/>
            </p:nvSpPr>
            <p:spPr bwMode="auto">
              <a:xfrm>
                <a:off x="4837" y="1154"/>
                <a:ext cx="2" cy="16"/>
              </a:xfrm>
              <a:prstGeom prst="rect">
                <a:avLst/>
              </a:prstGeom>
              <a:solidFill>
                <a:srgbClr val="EC92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74" name="iSľíďé"/>
              <p:cNvSpPr/>
              <p:nvPr/>
            </p:nvSpPr>
            <p:spPr bwMode="auto">
              <a:xfrm>
                <a:off x="4837" y="1154"/>
                <a:ext cx="2"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75" name="iṧľîḓé"/>
              <p:cNvSpPr/>
              <p:nvPr/>
            </p:nvSpPr>
            <p:spPr bwMode="auto">
              <a:xfrm>
                <a:off x="4718" y="1088"/>
                <a:ext cx="119" cy="128"/>
              </a:xfrm>
              <a:custGeom>
                <a:avLst/>
                <a:gdLst>
                  <a:gd name="T0" fmla="*/ 107 w 107"/>
                  <a:gd name="T1" fmla="*/ 106 h 116"/>
                  <a:gd name="T2" fmla="*/ 97 w 107"/>
                  <a:gd name="T3" fmla="*/ 116 h 116"/>
                  <a:gd name="T4" fmla="*/ 11 w 107"/>
                  <a:gd name="T5" fmla="*/ 116 h 116"/>
                  <a:gd name="T6" fmla="*/ 0 w 107"/>
                  <a:gd name="T7" fmla="*/ 106 h 116"/>
                  <a:gd name="T8" fmla="*/ 0 w 107"/>
                  <a:gd name="T9" fmla="*/ 11 h 116"/>
                  <a:gd name="T10" fmla="*/ 11 w 107"/>
                  <a:gd name="T11" fmla="*/ 0 h 116"/>
                  <a:gd name="T12" fmla="*/ 97 w 107"/>
                  <a:gd name="T13" fmla="*/ 0 h 116"/>
                  <a:gd name="T14" fmla="*/ 107 w 107"/>
                  <a:gd name="T15" fmla="*/ 11 h 116"/>
                  <a:gd name="T16" fmla="*/ 107 w 107"/>
                  <a:gd name="T17"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16">
                    <a:moveTo>
                      <a:pt x="107" y="106"/>
                    </a:moveTo>
                    <a:cubicBezTo>
                      <a:pt x="107" y="111"/>
                      <a:pt x="102" y="116"/>
                      <a:pt x="97" y="116"/>
                    </a:cubicBezTo>
                    <a:cubicBezTo>
                      <a:pt x="11" y="116"/>
                      <a:pt x="11" y="116"/>
                      <a:pt x="11" y="116"/>
                    </a:cubicBezTo>
                    <a:cubicBezTo>
                      <a:pt x="5" y="116"/>
                      <a:pt x="0" y="111"/>
                      <a:pt x="0" y="106"/>
                    </a:cubicBezTo>
                    <a:cubicBezTo>
                      <a:pt x="0" y="11"/>
                      <a:pt x="0" y="11"/>
                      <a:pt x="0" y="11"/>
                    </a:cubicBezTo>
                    <a:cubicBezTo>
                      <a:pt x="0" y="5"/>
                      <a:pt x="5" y="0"/>
                      <a:pt x="11" y="0"/>
                    </a:cubicBezTo>
                    <a:cubicBezTo>
                      <a:pt x="97" y="0"/>
                      <a:pt x="97" y="0"/>
                      <a:pt x="97" y="0"/>
                    </a:cubicBezTo>
                    <a:cubicBezTo>
                      <a:pt x="102" y="0"/>
                      <a:pt x="107" y="5"/>
                      <a:pt x="107" y="11"/>
                    </a:cubicBezTo>
                    <a:cubicBezTo>
                      <a:pt x="107" y="106"/>
                      <a:pt x="107" y="106"/>
                      <a:pt x="107" y="106"/>
                    </a:cubicBezTo>
                  </a:path>
                </a:pathLst>
              </a:custGeom>
              <a:solidFill>
                <a:srgbClr val="F7C0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6" name="ísḻiďé"/>
              <p:cNvSpPr/>
              <p:nvPr/>
            </p:nvSpPr>
            <p:spPr bwMode="auto">
              <a:xfrm>
                <a:off x="4681" y="1088"/>
                <a:ext cx="107" cy="128"/>
              </a:xfrm>
              <a:custGeom>
                <a:avLst/>
                <a:gdLst>
                  <a:gd name="T0" fmla="*/ 93 w 96"/>
                  <a:gd name="T1" fmla="*/ 107 h 116"/>
                  <a:gd name="T2" fmla="*/ 88 w 96"/>
                  <a:gd name="T3" fmla="*/ 116 h 116"/>
                  <a:gd name="T4" fmla="*/ 28 w 96"/>
                  <a:gd name="T5" fmla="*/ 116 h 116"/>
                  <a:gd name="T6" fmla="*/ 12 w 96"/>
                  <a:gd name="T7" fmla="*/ 107 h 116"/>
                  <a:gd name="T8" fmla="*/ 5 w 96"/>
                  <a:gd name="T9" fmla="*/ 96 h 116"/>
                  <a:gd name="T10" fmla="*/ 0 w 96"/>
                  <a:gd name="T11" fmla="*/ 76 h 116"/>
                  <a:gd name="T12" fmla="*/ 0 w 96"/>
                  <a:gd name="T13" fmla="*/ 11 h 116"/>
                  <a:gd name="T14" fmla="*/ 11 w 96"/>
                  <a:gd name="T15" fmla="*/ 0 h 116"/>
                  <a:gd name="T16" fmla="*/ 71 w 96"/>
                  <a:gd name="T17" fmla="*/ 0 h 116"/>
                  <a:gd name="T18" fmla="*/ 82 w 96"/>
                  <a:gd name="T19" fmla="*/ 11 h 116"/>
                  <a:gd name="T20" fmla="*/ 82 w 96"/>
                  <a:gd name="T21" fmla="*/ 76 h 116"/>
                  <a:gd name="T22" fmla="*/ 87 w 96"/>
                  <a:gd name="T23" fmla="*/ 96 h 116"/>
                  <a:gd name="T24" fmla="*/ 93 w 96"/>
                  <a:gd name="T2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16">
                    <a:moveTo>
                      <a:pt x="93" y="107"/>
                    </a:moveTo>
                    <a:cubicBezTo>
                      <a:pt x="96" y="112"/>
                      <a:pt x="94" y="116"/>
                      <a:pt x="88" y="116"/>
                    </a:cubicBezTo>
                    <a:cubicBezTo>
                      <a:pt x="28" y="116"/>
                      <a:pt x="28" y="116"/>
                      <a:pt x="28" y="116"/>
                    </a:cubicBezTo>
                    <a:cubicBezTo>
                      <a:pt x="22" y="116"/>
                      <a:pt x="15" y="112"/>
                      <a:pt x="12" y="107"/>
                    </a:cubicBezTo>
                    <a:cubicBezTo>
                      <a:pt x="5" y="96"/>
                      <a:pt x="5" y="96"/>
                      <a:pt x="5" y="96"/>
                    </a:cubicBezTo>
                    <a:cubicBezTo>
                      <a:pt x="2" y="91"/>
                      <a:pt x="0" y="82"/>
                      <a:pt x="0" y="76"/>
                    </a:cubicBezTo>
                    <a:cubicBezTo>
                      <a:pt x="0" y="11"/>
                      <a:pt x="0" y="11"/>
                      <a:pt x="0" y="11"/>
                    </a:cubicBezTo>
                    <a:cubicBezTo>
                      <a:pt x="0" y="5"/>
                      <a:pt x="5" y="0"/>
                      <a:pt x="11" y="0"/>
                    </a:cubicBezTo>
                    <a:cubicBezTo>
                      <a:pt x="71" y="0"/>
                      <a:pt x="71" y="0"/>
                      <a:pt x="71" y="0"/>
                    </a:cubicBezTo>
                    <a:cubicBezTo>
                      <a:pt x="77" y="0"/>
                      <a:pt x="82" y="5"/>
                      <a:pt x="82" y="11"/>
                    </a:cubicBezTo>
                    <a:cubicBezTo>
                      <a:pt x="82" y="76"/>
                      <a:pt x="82" y="76"/>
                      <a:pt x="82" y="76"/>
                    </a:cubicBezTo>
                    <a:cubicBezTo>
                      <a:pt x="82" y="82"/>
                      <a:pt x="84" y="91"/>
                      <a:pt x="87" y="96"/>
                    </a:cubicBezTo>
                    <a:cubicBezTo>
                      <a:pt x="93" y="107"/>
                      <a:pt x="93" y="107"/>
                      <a:pt x="93" y="107"/>
                    </a:cubicBezTo>
                  </a:path>
                </a:pathLst>
              </a:custGeom>
              <a:solidFill>
                <a:srgbClr val="DA50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7" name="îŝlíḍè"/>
              <p:cNvSpPr/>
              <p:nvPr/>
            </p:nvSpPr>
            <p:spPr bwMode="auto">
              <a:xfrm>
                <a:off x="4811" y="1015"/>
                <a:ext cx="289" cy="53"/>
              </a:xfrm>
              <a:custGeom>
                <a:avLst/>
                <a:gdLst>
                  <a:gd name="T0" fmla="*/ 91 w 289"/>
                  <a:gd name="T1" fmla="*/ 33 h 53"/>
                  <a:gd name="T2" fmla="*/ 206 w 289"/>
                  <a:gd name="T3" fmla="*/ 33 h 53"/>
                  <a:gd name="T4" fmla="*/ 206 w 289"/>
                  <a:gd name="T5" fmla="*/ 33 h 53"/>
                  <a:gd name="T6" fmla="*/ 217 w 289"/>
                  <a:gd name="T7" fmla="*/ 33 h 53"/>
                  <a:gd name="T8" fmla="*/ 220 w 289"/>
                  <a:gd name="T9" fmla="*/ 33 h 53"/>
                  <a:gd name="T10" fmla="*/ 225 w 289"/>
                  <a:gd name="T11" fmla="*/ 33 h 53"/>
                  <a:gd name="T12" fmla="*/ 235 w 289"/>
                  <a:gd name="T13" fmla="*/ 33 h 53"/>
                  <a:gd name="T14" fmla="*/ 238 w 289"/>
                  <a:gd name="T15" fmla="*/ 33 h 53"/>
                  <a:gd name="T16" fmla="*/ 242 w 289"/>
                  <a:gd name="T17" fmla="*/ 33 h 53"/>
                  <a:gd name="T18" fmla="*/ 252 w 289"/>
                  <a:gd name="T19" fmla="*/ 33 h 53"/>
                  <a:gd name="T20" fmla="*/ 257 w 289"/>
                  <a:gd name="T21" fmla="*/ 33 h 53"/>
                  <a:gd name="T22" fmla="*/ 257 w 289"/>
                  <a:gd name="T23" fmla="*/ 33 h 53"/>
                  <a:gd name="T24" fmla="*/ 269 w 289"/>
                  <a:gd name="T25" fmla="*/ 33 h 53"/>
                  <a:gd name="T26" fmla="*/ 274 w 289"/>
                  <a:gd name="T27" fmla="*/ 53 h 53"/>
                  <a:gd name="T28" fmla="*/ 289 w 289"/>
                  <a:gd name="T29" fmla="*/ 53 h 53"/>
                  <a:gd name="T30" fmla="*/ 289 w 289"/>
                  <a:gd name="T31" fmla="*/ 0 h 53"/>
                  <a:gd name="T32" fmla="*/ 284 w 289"/>
                  <a:gd name="T33" fmla="*/ 0 h 53"/>
                  <a:gd name="T34" fmla="*/ 278 w 289"/>
                  <a:gd name="T35" fmla="*/ 0 h 53"/>
                  <a:gd name="T36" fmla="*/ 257 w 289"/>
                  <a:gd name="T37" fmla="*/ 0 h 53"/>
                  <a:gd name="T38" fmla="*/ 252 w 289"/>
                  <a:gd name="T39" fmla="*/ 0 h 53"/>
                  <a:gd name="T40" fmla="*/ 242 w 289"/>
                  <a:gd name="T41" fmla="*/ 0 h 53"/>
                  <a:gd name="T42" fmla="*/ 238 w 289"/>
                  <a:gd name="T43" fmla="*/ 0 h 53"/>
                  <a:gd name="T44" fmla="*/ 235 w 289"/>
                  <a:gd name="T45" fmla="*/ 0 h 53"/>
                  <a:gd name="T46" fmla="*/ 225 w 289"/>
                  <a:gd name="T47" fmla="*/ 0 h 53"/>
                  <a:gd name="T48" fmla="*/ 220 w 289"/>
                  <a:gd name="T49" fmla="*/ 0 h 53"/>
                  <a:gd name="T50" fmla="*/ 217 w 289"/>
                  <a:gd name="T51" fmla="*/ 0 h 53"/>
                  <a:gd name="T52" fmla="*/ 206 w 289"/>
                  <a:gd name="T53" fmla="*/ 0 h 53"/>
                  <a:gd name="T54" fmla="*/ 205 w 289"/>
                  <a:gd name="T55" fmla="*/ 0 h 53"/>
                  <a:gd name="T56" fmla="*/ 200 w 289"/>
                  <a:gd name="T57" fmla="*/ 0 h 53"/>
                  <a:gd name="T58" fmla="*/ 121 w 289"/>
                  <a:gd name="T59" fmla="*/ 0 h 53"/>
                  <a:gd name="T60" fmla="*/ 116 w 289"/>
                  <a:gd name="T61" fmla="*/ 0 h 53"/>
                  <a:gd name="T62" fmla="*/ 85 w 289"/>
                  <a:gd name="T63" fmla="*/ 0 h 53"/>
                  <a:gd name="T64" fmla="*/ 80 w 289"/>
                  <a:gd name="T65" fmla="*/ 17 h 53"/>
                  <a:gd name="T66" fmla="*/ 0 w 289"/>
                  <a:gd name="T67" fmla="*/ 17 h 53"/>
                  <a:gd name="T68" fmla="*/ 31 w 289"/>
                  <a:gd name="T69" fmla="*/ 17 h 53"/>
                  <a:gd name="T70" fmla="*/ 0 w 289"/>
                  <a:gd name="T71" fmla="*/ 29 h 53"/>
                  <a:gd name="T72" fmla="*/ 0 w 289"/>
                  <a:gd name="T73" fmla="*/ 33 h 53"/>
                  <a:gd name="T74" fmla="*/ 91 w 289"/>
                  <a:gd name="T75"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53">
                    <a:moveTo>
                      <a:pt x="91" y="33"/>
                    </a:moveTo>
                    <a:lnTo>
                      <a:pt x="206" y="33"/>
                    </a:lnTo>
                    <a:lnTo>
                      <a:pt x="206" y="33"/>
                    </a:lnTo>
                    <a:lnTo>
                      <a:pt x="217" y="33"/>
                    </a:lnTo>
                    <a:lnTo>
                      <a:pt x="220" y="33"/>
                    </a:lnTo>
                    <a:lnTo>
                      <a:pt x="225" y="33"/>
                    </a:lnTo>
                    <a:lnTo>
                      <a:pt x="235" y="33"/>
                    </a:lnTo>
                    <a:lnTo>
                      <a:pt x="238" y="33"/>
                    </a:lnTo>
                    <a:lnTo>
                      <a:pt x="242" y="33"/>
                    </a:lnTo>
                    <a:lnTo>
                      <a:pt x="252" y="33"/>
                    </a:lnTo>
                    <a:lnTo>
                      <a:pt x="257" y="33"/>
                    </a:lnTo>
                    <a:lnTo>
                      <a:pt x="257" y="33"/>
                    </a:lnTo>
                    <a:lnTo>
                      <a:pt x="269" y="33"/>
                    </a:lnTo>
                    <a:lnTo>
                      <a:pt x="274" y="53"/>
                    </a:lnTo>
                    <a:lnTo>
                      <a:pt x="289" y="53"/>
                    </a:lnTo>
                    <a:lnTo>
                      <a:pt x="289" y="0"/>
                    </a:lnTo>
                    <a:lnTo>
                      <a:pt x="284" y="0"/>
                    </a:lnTo>
                    <a:lnTo>
                      <a:pt x="278" y="0"/>
                    </a:lnTo>
                    <a:lnTo>
                      <a:pt x="257" y="0"/>
                    </a:lnTo>
                    <a:lnTo>
                      <a:pt x="252" y="0"/>
                    </a:lnTo>
                    <a:lnTo>
                      <a:pt x="242" y="0"/>
                    </a:lnTo>
                    <a:lnTo>
                      <a:pt x="238" y="0"/>
                    </a:lnTo>
                    <a:lnTo>
                      <a:pt x="235" y="0"/>
                    </a:lnTo>
                    <a:lnTo>
                      <a:pt x="225" y="0"/>
                    </a:lnTo>
                    <a:lnTo>
                      <a:pt x="220" y="0"/>
                    </a:lnTo>
                    <a:lnTo>
                      <a:pt x="217" y="0"/>
                    </a:lnTo>
                    <a:lnTo>
                      <a:pt x="206" y="0"/>
                    </a:lnTo>
                    <a:lnTo>
                      <a:pt x="205" y="0"/>
                    </a:lnTo>
                    <a:lnTo>
                      <a:pt x="200" y="0"/>
                    </a:lnTo>
                    <a:lnTo>
                      <a:pt x="121" y="0"/>
                    </a:lnTo>
                    <a:lnTo>
                      <a:pt x="116" y="0"/>
                    </a:lnTo>
                    <a:lnTo>
                      <a:pt x="85" y="0"/>
                    </a:lnTo>
                    <a:lnTo>
                      <a:pt x="80" y="17"/>
                    </a:lnTo>
                    <a:lnTo>
                      <a:pt x="0" y="17"/>
                    </a:lnTo>
                    <a:lnTo>
                      <a:pt x="31" y="17"/>
                    </a:lnTo>
                    <a:lnTo>
                      <a:pt x="0" y="29"/>
                    </a:lnTo>
                    <a:lnTo>
                      <a:pt x="0" y="33"/>
                    </a:lnTo>
                    <a:lnTo>
                      <a:pt x="91" y="33"/>
                    </a:lnTo>
                    <a:close/>
                  </a:path>
                </a:pathLst>
              </a:custGeom>
              <a:solidFill>
                <a:srgbClr val="F770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8" name="ïšlídê"/>
              <p:cNvSpPr/>
              <p:nvPr/>
            </p:nvSpPr>
            <p:spPr bwMode="auto">
              <a:xfrm>
                <a:off x="4763" y="1048"/>
                <a:ext cx="71" cy="23"/>
              </a:xfrm>
              <a:custGeom>
                <a:avLst/>
                <a:gdLst>
                  <a:gd name="T0" fmla="*/ 69 w 71"/>
                  <a:gd name="T1" fmla="*/ 0 h 23"/>
                  <a:gd name="T2" fmla="*/ 58 w 71"/>
                  <a:gd name="T3" fmla="*/ 0 h 23"/>
                  <a:gd name="T4" fmla="*/ 58 w 71"/>
                  <a:gd name="T5" fmla="*/ 0 h 23"/>
                  <a:gd name="T6" fmla="*/ 54 w 71"/>
                  <a:gd name="T7" fmla="*/ 0 h 23"/>
                  <a:gd name="T8" fmla="*/ 52 w 71"/>
                  <a:gd name="T9" fmla="*/ 0 h 23"/>
                  <a:gd name="T10" fmla="*/ 15 w 71"/>
                  <a:gd name="T11" fmla="*/ 0 h 23"/>
                  <a:gd name="T12" fmla="*/ 2 w 71"/>
                  <a:gd name="T13" fmla="*/ 0 h 23"/>
                  <a:gd name="T14" fmla="*/ 0 w 71"/>
                  <a:gd name="T15" fmla="*/ 0 h 23"/>
                  <a:gd name="T16" fmla="*/ 0 w 71"/>
                  <a:gd name="T17" fmla="*/ 23 h 23"/>
                  <a:gd name="T18" fmla="*/ 2 w 71"/>
                  <a:gd name="T19" fmla="*/ 23 h 23"/>
                  <a:gd name="T20" fmla="*/ 15 w 71"/>
                  <a:gd name="T21" fmla="*/ 23 h 23"/>
                  <a:gd name="T22" fmla="*/ 44 w 71"/>
                  <a:gd name="T23" fmla="*/ 23 h 23"/>
                  <a:gd name="T24" fmla="*/ 52 w 71"/>
                  <a:gd name="T25" fmla="*/ 23 h 23"/>
                  <a:gd name="T26" fmla="*/ 64 w 71"/>
                  <a:gd name="T27" fmla="*/ 23 h 23"/>
                  <a:gd name="T28" fmla="*/ 71 w 71"/>
                  <a:gd name="T29" fmla="*/ 23 h 23"/>
                  <a:gd name="T30" fmla="*/ 71 w 71"/>
                  <a:gd name="T31" fmla="*/ 0 h 23"/>
                  <a:gd name="T32" fmla="*/ 69 w 71"/>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3">
                    <a:moveTo>
                      <a:pt x="69" y="0"/>
                    </a:moveTo>
                    <a:lnTo>
                      <a:pt x="58" y="0"/>
                    </a:lnTo>
                    <a:lnTo>
                      <a:pt x="58" y="0"/>
                    </a:lnTo>
                    <a:lnTo>
                      <a:pt x="54" y="0"/>
                    </a:lnTo>
                    <a:lnTo>
                      <a:pt x="52" y="0"/>
                    </a:lnTo>
                    <a:lnTo>
                      <a:pt x="15" y="0"/>
                    </a:lnTo>
                    <a:lnTo>
                      <a:pt x="2" y="0"/>
                    </a:lnTo>
                    <a:lnTo>
                      <a:pt x="0" y="0"/>
                    </a:lnTo>
                    <a:lnTo>
                      <a:pt x="0" y="23"/>
                    </a:lnTo>
                    <a:lnTo>
                      <a:pt x="2" y="23"/>
                    </a:lnTo>
                    <a:lnTo>
                      <a:pt x="15" y="23"/>
                    </a:lnTo>
                    <a:lnTo>
                      <a:pt x="44" y="23"/>
                    </a:lnTo>
                    <a:lnTo>
                      <a:pt x="52" y="23"/>
                    </a:lnTo>
                    <a:lnTo>
                      <a:pt x="64" y="23"/>
                    </a:lnTo>
                    <a:lnTo>
                      <a:pt x="71" y="23"/>
                    </a:lnTo>
                    <a:lnTo>
                      <a:pt x="71" y="0"/>
                    </a:lnTo>
                    <a:lnTo>
                      <a:pt x="69" y="0"/>
                    </a:lnTo>
                    <a:close/>
                  </a:path>
                </a:pathLst>
              </a:custGeom>
              <a:solidFill>
                <a:srgbClr val="8E7D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9" name="ïṡlíḓe"/>
              <p:cNvSpPr/>
              <p:nvPr/>
            </p:nvSpPr>
            <p:spPr bwMode="auto">
              <a:xfrm>
                <a:off x="4833" y="1048"/>
                <a:ext cx="69" cy="23"/>
              </a:xfrm>
              <a:custGeom>
                <a:avLst/>
                <a:gdLst>
                  <a:gd name="T0" fmla="*/ 69 w 69"/>
                  <a:gd name="T1" fmla="*/ 0 h 23"/>
                  <a:gd name="T2" fmla="*/ 58 w 69"/>
                  <a:gd name="T3" fmla="*/ 0 h 23"/>
                  <a:gd name="T4" fmla="*/ 58 w 69"/>
                  <a:gd name="T5" fmla="*/ 0 h 23"/>
                  <a:gd name="T6" fmla="*/ 55 w 69"/>
                  <a:gd name="T7" fmla="*/ 0 h 23"/>
                  <a:gd name="T8" fmla="*/ 52 w 69"/>
                  <a:gd name="T9" fmla="*/ 0 h 23"/>
                  <a:gd name="T10" fmla="*/ 15 w 69"/>
                  <a:gd name="T11" fmla="*/ 0 h 23"/>
                  <a:gd name="T12" fmla="*/ 4 w 69"/>
                  <a:gd name="T13" fmla="*/ 0 h 23"/>
                  <a:gd name="T14" fmla="*/ 0 w 69"/>
                  <a:gd name="T15" fmla="*/ 0 h 23"/>
                  <a:gd name="T16" fmla="*/ 0 w 69"/>
                  <a:gd name="T17" fmla="*/ 23 h 23"/>
                  <a:gd name="T18" fmla="*/ 4 w 69"/>
                  <a:gd name="T19" fmla="*/ 23 h 23"/>
                  <a:gd name="T20" fmla="*/ 15 w 69"/>
                  <a:gd name="T21" fmla="*/ 23 h 23"/>
                  <a:gd name="T22" fmla="*/ 44 w 69"/>
                  <a:gd name="T23" fmla="*/ 23 h 23"/>
                  <a:gd name="T24" fmla="*/ 54 w 69"/>
                  <a:gd name="T25" fmla="*/ 23 h 23"/>
                  <a:gd name="T26" fmla="*/ 65 w 69"/>
                  <a:gd name="T27" fmla="*/ 23 h 23"/>
                  <a:gd name="T28" fmla="*/ 69 w 69"/>
                  <a:gd name="T29" fmla="*/ 23 h 23"/>
                  <a:gd name="T30" fmla="*/ 69 w 69"/>
                  <a:gd name="T31" fmla="*/ 0 h 23"/>
                  <a:gd name="T32" fmla="*/ 69 w 69"/>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23">
                    <a:moveTo>
                      <a:pt x="69" y="0"/>
                    </a:moveTo>
                    <a:lnTo>
                      <a:pt x="58" y="0"/>
                    </a:lnTo>
                    <a:lnTo>
                      <a:pt x="58" y="0"/>
                    </a:lnTo>
                    <a:lnTo>
                      <a:pt x="55" y="0"/>
                    </a:lnTo>
                    <a:lnTo>
                      <a:pt x="52" y="0"/>
                    </a:lnTo>
                    <a:lnTo>
                      <a:pt x="15" y="0"/>
                    </a:lnTo>
                    <a:lnTo>
                      <a:pt x="4" y="0"/>
                    </a:lnTo>
                    <a:lnTo>
                      <a:pt x="0" y="0"/>
                    </a:lnTo>
                    <a:lnTo>
                      <a:pt x="0" y="23"/>
                    </a:lnTo>
                    <a:lnTo>
                      <a:pt x="4" y="23"/>
                    </a:lnTo>
                    <a:lnTo>
                      <a:pt x="15" y="23"/>
                    </a:lnTo>
                    <a:lnTo>
                      <a:pt x="44" y="23"/>
                    </a:lnTo>
                    <a:lnTo>
                      <a:pt x="54" y="23"/>
                    </a:lnTo>
                    <a:lnTo>
                      <a:pt x="65" y="23"/>
                    </a:lnTo>
                    <a:lnTo>
                      <a:pt x="69" y="23"/>
                    </a:lnTo>
                    <a:lnTo>
                      <a:pt x="69" y="0"/>
                    </a:lnTo>
                    <a:lnTo>
                      <a:pt x="69" y="0"/>
                    </a:lnTo>
                    <a:close/>
                  </a:path>
                </a:pathLst>
              </a:custGeom>
              <a:solidFill>
                <a:srgbClr val="A6ACB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0" name="ïṣḻídè"/>
              <p:cNvSpPr/>
              <p:nvPr/>
            </p:nvSpPr>
            <p:spPr bwMode="auto">
              <a:xfrm>
                <a:off x="4199" y="2071"/>
                <a:ext cx="7" cy="14"/>
              </a:xfrm>
              <a:custGeom>
                <a:avLst/>
                <a:gdLst>
                  <a:gd name="T0" fmla="*/ 3 w 6"/>
                  <a:gd name="T1" fmla="*/ 13 h 13"/>
                  <a:gd name="T2" fmla="*/ 0 w 6"/>
                  <a:gd name="T3" fmla="*/ 11 h 13"/>
                  <a:gd name="T4" fmla="*/ 2 w 6"/>
                  <a:gd name="T5" fmla="*/ 1 h 13"/>
                  <a:gd name="T6" fmla="*/ 5 w 6"/>
                  <a:gd name="T7" fmla="*/ 1 h 13"/>
                  <a:gd name="T8" fmla="*/ 5 w 6"/>
                  <a:gd name="T9" fmla="*/ 4 h 13"/>
                  <a:gd name="T10" fmla="*/ 5 w 6"/>
                  <a:gd name="T11" fmla="*/ 11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2"/>
                      <a:pt x="0" y="11"/>
                    </a:cubicBezTo>
                    <a:cubicBezTo>
                      <a:pt x="0" y="8"/>
                      <a:pt x="0" y="3"/>
                      <a:pt x="2" y="1"/>
                    </a:cubicBezTo>
                    <a:cubicBezTo>
                      <a:pt x="3" y="0"/>
                      <a:pt x="4" y="0"/>
                      <a:pt x="5" y="1"/>
                    </a:cubicBezTo>
                    <a:cubicBezTo>
                      <a:pt x="6" y="2"/>
                      <a:pt x="6" y="3"/>
                      <a:pt x="5" y="4"/>
                    </a:cubicBezTo>
                    <a:cubicBezTo>
                      <a:pt x="5" y="5"/>
                      <a:pt x="5" y="8"/>
                      <a:pt x="5" y="11"/>
                    </a:cubicBezTo>
                    <a:cubicBezTo>
                      <a:pt x="5" y="12"/>
                      <a:pt x="4" y="13"/>
                      <a:pt x="3" y="13"/>
                    </a:cubicBezTo>
                    <a:close/>
                  </a:path>
                </a:pathLst>
              </a:custGeom>
              <a:solidFill>
                <a:srgbClr val="F4DA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1" name="îSḻiḍe"/>
              <p:cNvSpPr/>
              <p:nvPr/>
            </p:nvSpPr>
            <p:spPr bwMode="auto">
              <a:xfrm>
                <a:off x="4204" y="2072"/>
                <a:ext cx="5" cy="13"/>
              </a:xfrm>
              <a:custGeom>
                <a:avLst/>
                <a:gdLst>
                  <a:gd name="T0" fmla="*/ 2 w 5"/>
                  <a:gd name="T1" fmla="*/ 12 h 12"/>
                  <a:gd name="T2" fmla="*/ 0 w 5"/>
                  <a:gd name="T3" fmla="*/ 10 h 12"/>
                  <a:gd name="T4" fmla="*/ 0 w 5"/>
                  <a:gd name="T5" fmla="*/ 2 h 12"/>
                  <a:gd name="T6" fmla="*/ 3 w 5"/>
                  <a:gd name="T7" fmla="*/ 1 h 12"/>
                  <a:gd name="T8" fmla="*/ 5 w 5"/>
                  <a:gd name="T9" fmla="*/ 3 h 12"/>
                  <a:gd name="T10" fmla="*/ 5 w 5"/>
                  <a:gd name="T11" fmla="*/ 10 h 12"/>
                  <a:gd name="T12" fmla="*/ 3 w 5"/>
                  <a:gd name="T13" fmla="*/ 12 h 12"/>
                  <a:gd name="T14" fmla="*/ 2 w 5"/>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
                    <a:moveTo>
                      <a:pt x="2" y="12"/>
                    </a:moveTo>
                    <a:cubicBezTo>
                      <a:pt x="1" y="12"/>
                      <a:pt x="0" y="12"/>
                      <a:pt x="0" y="10"/>
                    </a:cubicBezTo>
                    <a:cubicBezTo>
                      <a:pt x="0" y="10"/>
                      <a:pt x="0" y="5"/>
                      <a:pt x="0" y="2"/>
                    </a:cubicBezTo>
                    <a:cubicBezTo>
                      <a:pt x="1" y="1"/>
                      <a:pt x="2" y="0"/>
                      <a:pt x="3" y="1"/>
                    </a:cubicBezTo>
                    <a:cubicBezTo>
                      <a:pt x="4" y="1"/>
                      <a:pt x="5" y="2"/>
                      <a:pt x="5" y="3"/>
                    </a:cubicBezTo>
                    <a:cubicBezTo>
                      <a:pt x="4" y="5"/>
                      <a:pt x="5" y="8"/>
                      <a:pt x="5" y="10"/>
                    </a:cubicBezTo>
                    <a:cubicBezTo>
                      <a:pt x="5" y="11"/>
                      <a:pt x="4" y="12"/>
                      <a:pt x="3" y="12"/>
                    </a:cubicBezTo>
                    <a:lnTo>
                      <a:pt x="2" y="12"/>
                    </a:lnTo>
                    <a:close/>
                  </a:path>
                </a:pathLst>
              </a:custGeom>
              <a:solidFill>
                <a:srgbClr val="F4DA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2" name="î$lïḓê"/>
              <p:cNvSpPr/>
              <p:nvPr/>
            </p:nvSpPr>
            <p:spPr bwMode="auto">
              <a:xfrm>
                <a:off x="3767" y="2303"/>
                <a:ext cx="23" cy="1525"/>
              </a:xfrm>
              <a:prstGeom prst="rect">
                <a:avLst/>
              </a:prstGeom>
              <a:solidFill>
                <a:srgbClr val="C8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83" name="iṧļïḑe"/>
              <p:cNvSpPr/>
              <p:nvPr/>
            </p:nvSpPr>
            <p:spPr bwMode="auto">
              <a:xfrm>
                <a:off x="3767" y="2303"/>
                <a:ext cx="23" cy="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84" name="íŝḷîḓè"/>
              <p:cNvSpPr/>
              <p:nvPr/>
            </p:nvSpPr>
            <p:spPr bwMode="auto">
              <a:xfrm>
                <a:off x="3463" y="2349"/>
                <a:ext cx="24" cy="1479"/>
              </a:xfrm>
              <a:prstGeom prst="rect">
                <a:avLst/>
              </a:prstGeom>
              <a:solidFill>
                <a:srgbClr val="C8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85" name="íšľïdè"/>
              <p:cNvSpPr/>
              <p:nvPr/>
            </p:nvSpPr>
            <p:spPr bwMode="auto">
              <a:xfrm>
                <a:off x="3463" y="2349"/>
                <a:ext cx="24" cy="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86" name="ïśļïḓè"/>
              <p:cNvSpPr/>
              <p:nvPr/>
            </p:nvSpPr>
            <p:spPr bwMode="auto">
              <a:xfrm>
                <a:off x="4298" y="2294"/>
                <a:ext cx="65" cy="102"/>
              </a:xfrm>
              <a:prstGeom prst="rect">
                <a:avLst/>
              </a:prstGeom>
              <a:solidFill>
                <a:srgbClr val="E75C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87" name="îṧľiḓê"/>
              <p:cNvSpPr/>
              <p:nvPr/>
            </p:nvSpPr>
            <p:spPr bwMode="auto">
              <a:xfrm>
                <a:off x="4298" y="2294"/>
                <a:ext cx="65"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88" name="îşļíḍê"/>
              <p:cNvSpPr/>
              <p:nvPr/>
            </p:nvSpPr>
            <p:spPr bwMode="auto">
              <a:xfrm>
                <a:off x="4341" y="2294"/>
                <a:ext cx="39" cy="102"/>
              </a:xfrm>
              <a:prstGeom prst="rect">
                <a:avLst/>
              </a:prstGeom>
              <a:solidFill>
                <a:srgbClr val="F2786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89" name="íS1ïdè"/>
              <p:cNvSpPr/>
              <p:nvPr/>
            </p:nvSpPr>
            <p:spPr bwMode="auto">
              <a:xfrm>
                <a:off x="4341" y="2294"/>
                <a:ext cx="39"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90" name="îslíḓè"/>
              <p:cNvSpPr/>
              <p:nvPr/>
            </p:nvSpPr>
            <p:spPr bwMode="auto">
              <a:xfrm>
                <a:off x="4298" y="2315"/>
                <a:ext cx="43" cy="5"/>
              </a:xfrm>
              <a:custGeom>
                <a:avLst/>
                <a:gdLst>
                  <a:gd name="T0" fmla="*/ 14 w 43"/>
                  <a:gd name="T1" fmla="*/ 0 h 5"/>
                  <a:gd name="T2" fmla="*/ 0 w 43"/>
                  <a:gd name="T3" fmla="*/ 0 h 5"/>
                  <a:gd name="T4" fmla="*/ 0 w 43"/>
                  <a:gd name="T5" fmla="*/ 5 h 5"/>
                  <a:gd name="T6" fmla="*/ 14 w 43"/>
                  <a:gd name="T7" fmla="*/ 5 h 5"/>
                  <a:gd name="T8" fmla="*/ 14 w 43"/>
                  <a:gd name="T9" fmla="*/ 0 h 5"/>
                  <a:gd name="T10" fmla="*/ 43 w 43"/>
                  <a:gd name="T11" fmla="*/ 0 h 5"/>
                  <a:gd name="T12" fmla="*/ 21 w 43"/>
                  <a:gd name="T13" fmla="*/ 0 h 5"/>
                  <a:gd name="T14" fmla="*/ 21 w 43"/>
                  <a:gd name="T15" fmla="*/ 5 h 5"/>
                  <a:gd name="T16" fmla="*/ 43 w 43"/>
                  <a:gd name="T17" fmla="*/ 5 h 5"/>
                  <a:gd name="T18" fmla="*/ 43 w 4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
                    <a:moveTo>
                      <a:pt x="14" y="0"/>
                    </a:moveTo>
                    <a:lnTo>
                      <a:pt x="0" y="0"/>
                    </a:lnTo>
                    <a:lnTo>
                      <a:pt x="0" y="5"/>
                    </a:lnTo>
                    <a:lnTo>
                      <a:pt x="14" y="5"/>
                    </a:lnTo>
                    <a:lnTo>
                      <a:pt x="14" y="0"/>
                    </a:lnTo>
                    <a:close/>
                    <a:moveTo>
                      <a:pt x="43" y="0"/>
                    </a:moveTo>
                    <a:lnTo>
                      <a:pt x="21" y="0"/>
                    </a:lnTo>
                    <a:lnTo>
                      <a:pt x="21" y="5"/>
                    </a:lnTo>
                    <a:lnTo>
                      <a:pt x="43" y="5"/>
                    </a:lnTo>
                    <a:lnTo>
                      <a:pt x="43" y="0"/>
                    </a:lnTo>
                    <a:close/>
                  </a:path>
                </a:pathLst>
              </a:custGeom>
              <a:solidFill>
                <a:srgbClr val="AE4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1" name="îšlïďé"/>
              <p:cNvSpPr/>
              <p:nvPr/>
            </p:nvSpPr>
            <p:spPr bwMode="auto">
              <a:xfrm>
                <a:off x="4298" y="2315"/>
                <a:ext cx="43" cy="5"/>
              </a:xfrm>
              <a:custGeom>
                <a:avLst/>
                <a:gdLst>
                  <a:gd name="T0" fmla="*/ 14 w 43"/>
                  <a:gd name="T1" fmla="*/ 0 h 5"/>
                  <a:gd name="T2" fmla="*/ 0 w 43"/>
                  <a:gd name="T3" fmla="*/ 0 h 5"/>
                  <a:gd name="T4" fmla="*/ 0 w 43"/>
                  <a:gd name="T5" fmla="*/ 5 h 5"/>
                  <a:gd name="T6" fmla="*/ 14 w 43"/>
                  <a:gd name="T7" fmla="*/ 5 h 5"/>
                  <a:gd name="T8" fmla="*/ 14 w 43"/>
                  <a:gd name="T9" fmla="*/ 0 h 5"/>
                  <a:gd name="T10" fmla="*/ 43 w 43"/>
                  <a:gd name="T11" fmla="*/ 0 h 5"/>
                  <a:gd name="T12" fmla="*/ 21 w 43"/>
                  <a:gd name="T13" fmla="*/ 0 h 5"/>
                  <a:gd name="T14" fmla="*/ 21 w 43"/>
                  <a:gd name="T15" fmla="*/ 5 h 5"/>
                  <a:gd name="T16" fmla="*/ 43 w 43"/>
                  <a:gd name="T17" fmla="*/ 5 h 5"/>
                  <a:gd name="T18" fmla="*/ 43 w 43"/>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5">
                    <a:moveTo>
                      <a:pt x="14" y="0"/>
                    </a:moveTo>
                    <a:lnTo>
                      <a:pt x="0" y="0"/>
                    </a:lnTo>
                    <a:lnTo>
                      <a:pt x="0" y="5"/>
                    </a:lnTo>
                    <a:lnTo>
                      <a:pt x="14" y="5"/>
                    </a:lnTo>
                    <a:lnTo>
                      <a:pt x="14" y="0"/>
                    </a:lnTo>
                    <a:moveTo>
                      <a:pt x="43" y="0"/>
                    </a:moveTo>
                    <a:lnTo>
                      <a:pt x="21" y="0"/>
                    </a:lnTo>
                    <a:lnTo>
                      <a:pt x="21" y="5"/>
                    </a:lnTo>
                    <a:lnTo>
                      <a:pt x="43"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2" name="ís1iḍê"/>
              <p:cNvSpPr/>
              <p:nvPr/>
            </p:nvSpPr>
            <p:spPr bwMode="auto">
              <a:xfrm>
                <a:off x="4341" y="2315"/>
                <a:ext cx="39" cy="5"/>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93" name="î$ḻïďê"/>
              <p:cNvSpPr/>
              <p:nvPr/>
            </p:nvSpPr>
            <p:spPr bwMode="auto">
              <a:xfrm>
                <a:off x="4341" y="2315"/>
                <a:ext cx="39"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94" name="îşļîḍê"/>
              <p:cNvSpPr/>
              <p:nvPr/>
            </p:nvSpPr>
            <p:spPr bwMode="auto">
              <a:xfrm>
                <a:off x="4298" y="2346"/>
                <a:ext cx="43" cy="0"/>
              </a:xfrm>
              <a:custGeom>
                <a:avLst/>
                <a:gdLst>
                  <a:gd name="T0" fmla="*/ 14 w 43"/>
                  <a:gd name="T1" fmla="*/ 0 w 43"/>
                  <a:gd name="T2" fmla="*/ 0 w 43"/>
                  <a:gd name="T3" fmla="*/ 14 w 43"/>
                  <a:gd name="T4" fmla="*/ 14 w 43"/>
                  <a:gd name="T5" fmla="*/ 43 w 43"/>
                  <a:gd name="T6" fmla="*/ 21 w 43"/>
                  <a:gd name="T7" fmla="*/ 21 w 43"/>
                  <a:gd name="T8" fmla="*/ 43 w 43"/>
                  <a:gd name="T9" fmla="*/ 43 w 4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43">
                    <a:moveTo>
                      <a:pt x="14" y="0"/>
                    </a:moveTo>
                    <a:lnTo>
                      <a:pt x="0" y="0"/>
                    </a:lnTo>
                    <a:lnTo>
                      <a:pt x="0" y="0"/>
                    </a:lnTo>
                    <a:lnTo>
                      <a:pt x="14" y="0"/>
                    </a:lnTo>
                    <a:lnTo>
                      <a:pt x="14" y="0"/>
                    </a:lnTo>
                    <a:close/>
                    <a:moveTo>
                      <a:pt x="43" y="0"/>
                    </a:moveTo>
                    <a:lnTo>
                      <a:pt x="21" y="0"/>
                    </a:lnTo>
                    <a:lnTo>
                      <a:pt x="21" y="0"/>
                    </a:lnTo>
                    <a:lnTo>
                      <a:pt x="43" y="0"/>
                    </a:lnTo>
                    <a:lnTo>
                      <a:pt x="43" y="0"/>
                    </a:lnTo>
                    <a:close/>
                  </a:path>
                </a:pathLst>
              </a:custGeom>
              <a:solidFill>
                <a:srgbClr val="AE4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5" name="íSliḍé"/>
              <p:cNvSpPr/>
              <p:nvPr/>
            </p:nvSpPr>
            <p:spPr bwMode="auto">
              <a:xfrm>
                <a:off x="4298" y="2346"/>
                <a:ext cx="43" cy="0"/>
              </a:xfrm>
              <a:custGeom>
                <a:avLst/>
                <a:gdLst>
                  <a:gd name="T0" fmla="*/ 14 w 43"/>
                  <a:gd name="T1" fmla="*/ 0 w 43"/>
                  <a:gd name="T2" fmla="*/ 0 w 43"/>
                  <a:gd name="T3" fmla="*/ 14 w 43"/>
                  <a:gd name="T4" fmla="*/ 14 w 43"/>
                  <a:gd name="T5" fmla="*/ 43 w 43"/>
                  <a:gd name="T6" fmla="*/ 21 w 43"/>
                  <a:gd name="T7" fmla="*/ 21 w 43"/>
                  <a:gd name="T8" fmla="*/ 43 w 43"/>
                  <a:gd name="T9" fmla="*/ 43 w 4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43">
                    <a:moveTo>
                      <a:pt x="14" y="0"/>
                    </a:moveTo>
                    <a:lnTo>
                      <a:pt x="0" y="0"/>
                    </a:lnTo>
                    <a:lnTo>
                      <a:pt x="0" y="0"/>
                    </a:lnTo>
                    <a:lnTo>
                      <a:pt x="14" y="0"/>
                    </a:lnTo>
                    <a:lnTo>
                      <a:pt x="14" y="0"/>
                    </a:lnTo>
                    <a:moveTo>
                      <a:pt x="43" y="0"/>
                    </a:moveTo>
                    <a:lnTo>
                      <a:pt x="21" y="0"/>
                    </a:lnTo>
                    <a:lnTo>
                      <a:pt x="21" y="0"/>
                    </a:lnTo>
                    <a:lnTo>
                      <a:pt x="43" y="0"/>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6" name="iS1iḑê"/>
              <p:cNvSpPr/>
              <p:nvPr/>
            </p:nvSpPr>
            <p:spPr bwMode="auto">
              <a:xfrm>
                <a:off x="4341" y="2346"/>
                <a:ext cx="39" cy="1"/>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97" name="îŝḻiḋe"/>
              <p:cNvSpPr/>
              <p:nvPr/>
            </p:nvSpPr>
            <p:spPr bwMode="auto">
              <a:xfrm>
                <a:off x="4341" y="2346"/>
                <a:ext cx="3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98" name="ïśḷiḋê"/>
              <p:cNvSpPr/>
              <p:nvPr/>
            </p:nvSpPr>
            <p:spPr bwMode="auto">
              <a:xfrm>
                <a:off x="4384" y="2318"/>
                <a:ext cx="61" cy="94"/>
              </a:xfrm>
              <a:prstGeom prst="rect">
                <a:avLst/>
              </a:prstGeom>
              <a:solidFill>
                <a:srgbClr val="E75C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99" name="îṣ1íḓé"/>
              <p:cNvSpPr/>
              <p:nvPr/>
            </p:nvSpPr>
            <p:spPr bwMode="auto">
              <a:xfrm>
                <a:off x="4384" y="2318"/>
                <a:ext cx="61"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0" name="ïsļiḑê"/>
              <p:cNvSpPr/>
              <p:nvPr/>
            </p:nvSpPr>
            <p:spPr bwMode="auto">
              <a:xfrm>
                <a:off x="4424" y="2318"/>
                <a:ext cx="36" cy="94"/>
              </a:xfrm>
              <a:prstGeom prst="rect">
                <a:avLst/>
              </a:prstGeom>
              <a:solidFill>
                <a:srgbClr val="F2786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1" name="í$ḷîdè"/>
              <p:cNvSpPr/>
              <p:nvPr/>
            </p:nvSpPr>
            <p:spPr bwMode="auto">
              <a:xfrm>
                <a:off x="4424" y="2318"/>
                <a:ext cx="3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2" name="ïṥḷïḋe"/>
              <p:cNvSpPr/>
              <p:nvPr/>
            </p:nvSpPr>
            <p:spPr bwMode="auto">
              <a:xfrm>
                <a:off x="4384" y="2336"/>
                <a:ext cx="40" cy="5"/>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3" name="ïṣḷíḓe"/>
              <p:cNvSpPr/>
              <p:nvPr/>
            </p:nvSpPr>
            <p:spPr bwMode="auto">
              <a:xfrm>
                <a:off x="4384" y="2336"/>
                <a:ext cx="40"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4" name="ísḷíḑé"/>
              <p:cNvSpPr/>
              <p:nvPr/>
            </p:nvSpPr>
            <p:spPr bwMode="auto">
              <a:xfrm>
                <a:off x="4424" y="2336"/>
                <a:ext cx="36" cy="5"/>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5" name="íŝlídè"/>
              <p:cNvSpPr/>
              <p:nvPr/>
            </p:nvSpPr>
            <p:spPr bwMode="auto">
              <a:xfrm>
                <a:off x="4424" y="2336"/>
                <a:ext cx="36"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6" name="íṩ1iḓê"/>
              <p:cNvSpPr/>
              <p:nvPr/>
            </p:nvSpPr>
            <p:spPr bwMode="auto">
              <a:xfrm>
                <a:off x="4404" y="2365"/>
                <a:ext cx="20" cy="4"/>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7" name="íślíḍé"/>
              <p:cNvSpPr/>
              <p:nvPr/>
            </p:nvSpPr>
            <p:spPr bwMode="auto">
              <a:xfrm>
                <a:off x="4404" y="2365"/>
                <a:ext cx="2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8" name="iṥľïḑe"/>
              <p:cNvSpPr/>
              <p:nvPr/>
            </p:nvSpPr>
            <p:spPr bwMode="auto">
              <a:xfrm>
                <a:off x="4424" y="2365"/>
                <a:ext cx="36" cy="4"/>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9" name="ïŝľíďé"/>
              <p:cNvSpPr/>
              <p:nvPr/>
            </p:nvSpPr>
            <p:spPr bwMode="auto">
              <a:xfrm>
                <a:off x="4424" y="2365"/>
                <a:ext cx="3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0" name="išļidè"/>
              <p:cNvSpPr/>
              <p:nvPr/>
            </p:nvSpPr>
            <p:spPr bwMode="auto">
              <a:xfrm>
                <a:off x="4520" y="2614"/>
                <a:ext cx="434" cy="240"/>
              </a:xfrm>
              <a:prstGeom prst="rect">
                <a:avLst/>
              </a:prstGeom>
              <a:solidFill>
                <a:srgbClr val="9896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1" name="ïṡļíḑê"/>
              <p:cNvSpPr/>
              <p:nvPr/>
            </p:nvSpPr>
            <p:spPr bwMode="auto">
              <a:xfrm>
                <a:off x="4520" y="2614"/>
                <a:ext cx="43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2" name="išḷïďè"/>
              <p:cNvSpPr/>
              <p:nvPr/>
            </p:nvSpPr>
            <p:spPr bwMode="auto">
              <a:xfrm>
                <a:off x="3464" y="3042"/>
                <a:ext cx="225" cy="146"/>
              </a:xfrm>
              <a:prstGeom prst="rect">
                <a:avLst/>
              </a:prstGeom>
              <a:solidFill>
                <a:srgbClr val="AAAD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3" name="ïšḷiḋe"/>
              <p:cNvSpPr/>
              <p:nvPr/>
            </p:nvSpPr>
            <p:spPr bwMode="auto">
              <a:xfrm>
                <a:off x="3611" y="2878"/>
                <a:ext cx="22" cy="141"/>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4" name="íṥliḑè"/>
              <p:cNvSpPr/>
              <p:nvPr/>
            </p:nvSpPr>
            <p:spPr bwMode="auto">
              <a:xfrm>
                <a:off x="3611" y="2878"/>
                <a:ext cx="2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5" name="ïşļîďê"/>
              <p:cNvSpPr/>
              <p:nvPr/>
            </p:nvSpPr>
            <p:spPr bwMode="auto">
              <a:xfrm>
                <a:off x="3460" y="2834"/>
                <a:ext cx="241" cy="186"/>
              </a:xfrm>
              <a:custGeom>
                <a:avLst/>
                <a:gdLst>
                  <a:gd name="T0" fmla="*/ 0 w 241"/>
                  <a:gd name="T1" fmla="*/ 0 h 186"/>
                  <a:gd name="T2" fmla="*/ 0 w 241"/>
                  <a:gd name="T3" fmla="*/ 186 h 186"/>
                  <a:gd name="T4" fmla="*/ 241 w 241"/>
                  <a:gd name="T5" fmla="*/ 186 h 186"/>
                  <a:gd name="T6" fmla="*/ 241 w 241"/>
                  <a:gd name="T7" fmla="*/ 0 h 186"/>
                  <a:gd name="T8" fmla="*/ 0 w 241"/>
                  <a:gd name="T9" fmla="*/ 0 h 186"/>
                  <a:gd name="T10" fmla="*/ 167 w 241"/>
                  <a:gd name="T11" fmla="*/ 134 h 186"/>
                  <a:gd name="T12" fmla="*/ 99 w 241"/>
                  <a:gd name="T13" fmla="*/ 134 h 186"/>
                  <a:gd name="T14" fmla="*/ 99 w 241"/>
                  <a:gd name="T15" fmla="*/ 49 h 186"/>
                  <a:gd name="T16" fmla="*/ 167 w 241"/>
                  <a:gd name="T17" fmla="*/ 49 h 186"/>
                  <a:gd name="T18" fmla="*/ 167 w 241"/>
                  <a:gd name="T19" fmla="*/ 13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86">
                    <a:moveTo>
                      <a:pt x="0" y="0"/>
                    </a:moveTo>
                    <a:lnTo>
                      <a:pt x="0" y="186"/>
                    </a:lnTo>
                    <a:lnTo>
                      <a:pt x="241" y="186"/>
                    </a:lnTo>
                    <a:lnTo>
                      <a:pt x="241" y="0"/>
                    </a:lnTo>
                    <a:lnTo>
                      <a:pt x="0" y="0"/>
                    </a:lnTo>
                    <a:close/>
                    <a:moveTo>
                      <a:pt x="167" y="134"/>
                    </a:moveTo>
                    <a:lnTo>
                      <a:pt x="99" y="134"/>
                    </a:lnTo>
                    <a:lnTo>
                      <a:pt x="99" y="49"/>
                    </a:lnTo>
                    <a:lnTo>
                      <a:pt x="167" y="49"/>
                    </a:lnTo>
                    <a:lnTo>
                      <a:pt x="167" y="134"/>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6" name="íślïḍe"/>
              <p:cNvSpPr/>
              <p:nvPr/>
            </p:nvSpPr>
            <p:spPr bwMode="auto">
              <a:xfrm>
                <a:off x="3460" y="2834"/>
                <a:ext cx="241" cy="186"/>
              </a:xfrm>
              <a:custGeom>
                <a:avLst/>
                <a:gdLst>
                  <a:gd name="T0" fmla="*/ 0 w 241"/>
                  <a:gd name="T1" fmla="*/ 0 h 186"/>
                  <a:gd name="T2" fmla="*/ 0 w 241"/>
                  <a:gd name="T3" fmla="*/ 186 h 186"/>
                  <a:gd name="T4" fmla="*/ 241 w 241"/>
                  <a:gd name="T5" fmla="*/ 186 h 186"/>
                  <a:gd name="T6" fmla="*/ 241 w 241"/>
                  <a:gd name="T7" fmla="*/ 0 h 186"/>
                  <a:gd name="T8" fmla="*/ 0 w 241"/>
                  <a:gd name="T9" fmla="*/ 0 h 186"/>
                  <a:gd name="T10" fmla="*/ 167 w 241"/>
                  <a:gd name="T11" fmla="*/ 134 h 186"/>
                  <a:gd name="T12" fmla="*/ 99 w 241"/>
                  <a:gd name="T13" fmla="*/ 134 h 186"/>
                  <a:gd name="T14" fmla="*/ 99 w 241"/>
                  <a:gd name="T15" fmla="*/ 49 h 186"/>
                  <a:gd name="T16" fmla="*/ 167 w 241"/>
                  <a:gd name="T17" fmla="*/ 49 h 186"/>
                  <a:gd name="T18" fmla="*/ 167 w 241"/>
                  <a:gd name="T19" fmla="*/ 13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86">
                    <a:moveTo>
                      <a:pt x="0" y="0"/>
                    </a:moveTo>
                    <a:lnTo>
                      <a:pt x="0" y="186"/>
                    </a:lnTo>
                    <a:lnTo>
                      <a:pt x="241" y="186"/>
                    </a:lnTo>
                    <a:lnTo>
                      <a:pt x="241" y="0"/>
                    </a:lnTo>
                    <a:lnTo>
                      <a:pt x="0" y="0"/>
                    </a:lnTo>
                    <a:moveTo>
                      <a:pt x="167" y="134"/>
                    </a:moveTo>
                    <a:lnTo>
                      <a:pt x="99" y="134"/>
                    </a:lnTo>
                    <a:lnTo>
                      <a:pt x="99" y="49"/>
                    </a:lnTo>
                    <a:lnTo>
                      <a:pt x="167" y="49"/>
                    </a:lnTo>
                    <a:lnTo>
                      <a:pt x="167"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7" name="išḻîḓé"/>
              <p:cNvSpPr/>
              <p:nvPr/>
            </p:nvSpPr>
            <p:spPr bwMode="auto">
              <a:xfrm>
                <a:off x="3462" y="2837"/>
                <a:ext cx="186" cy="177"/>
              </a:xfrm>
              <a:custGeom>
                <a:avLst/>
                <a:gdLst>
                  <a:gd name="T0" fmla="*/ 186 w 186"/>
                  <a:gd name="T1" fmla="*/ 0 h 177"/>
                  <a:gd name="T2" fmla="*/ 0 w 186"/>
                  <a:gd name="T3" fmla="*/ 0 h 177"/>
                  <a:gd name="T4" fmla="*/ 0 w 186"/>
                  <a:gd name="T5" fmla="*/ 15 h 177"/>
                  <a:gd name="T6" fmla="*/ 8 w 186"/>
                  <a:gd name="T7" fmla="*/ 177 h 177"/>
                  <a:gd name="T8" fmla="*/ 97 w 186"/>
                  <a:gd name="T9" fmla="*/ 177 h 177"/>
                  <a:gd name="T10" fmla="*/ 97 w 186"/>
                  <a:gd name="T11" fmla="*/ 45 h 177"/>
                  <a:gd name="T12" fmla="*/ 165 w 186"/>
                  <a:gd name="T13" fmla="*/ 45 h 177"/>
                  <a:gd name="T14" fmla="*/ 165 w 186"/>
                  <a:gd name="T15" fmla="*/ 62 h 177"/>
                  <a:gd name="T16" fmla="*/ 165 w 186"/>
                  <a:gd name="T17" fmla="*/ 177 h 177"/>
                  <a:gd name="T18" fmla="*/ 186 w 186"/>
                  <a:gd name="T19" fmla="*/ 177 h 177"/>
                  <a:gd name="T20" fmla="*/ 186 w 186"/>
                  <a:gd name="T2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77">
                    <a:moveTo>
                      <a:pt x="186" y="0"/>
                    </a:moveTo>
                    <a:lnTo>
                      <a:pt x="0" y="0"/>
                    </a:lnTo>
                    <a:lnTo>
                      <a:pt x="0" y="15"/>
                    </a:lnTo>
                    <a:lnTo>
                      <a:pt x="8" y="177"/>
                    </a:lnTo>
                    <a:lnTo>
                      <a:pt x="97" y="177"/>
                    </a:lnTo>
                    <a:lnTo>
                      <a:pt x="97" y="45"/>
                    </a:lnTo>
                    <a:lnTo>
                      <a:pt x="165" y="45"/>
                    </a:lnTo>
                    <a:lnTo>
                      <a:pt x="165" y="62"/>
                    </a:lnTo>
                    <a:lnTo>
                      <a:pt x="165" y="177"/>
                    </a:lnTo>
                    <a:lnTo>
                      <a:pt x="186" y="177"/>
                    </a:lnTo>
                    <a:lnTo>
                      <a:pt x="186" y="0"/>
                    </a:lnTo>
                    <a:close/>
                  </a:path>
                </a:pathLst>
              </a:custGeom>
              <a:solidFill>
                <a:srgbClr val="AAA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8" name="íSḷïḑe"/>
              <p:cNvSpPr/>
              <p:nvPr/>
            </p:nvSpPr>
            <p:spPr bwMode="auto">
              <a:xfrm>
                <a:off x="3462" y="2837"/>
                <a:ext cx="186" cy="177"/>
              </a:xfrm>
              <a:custGeom>
                <a:avLst/>
                <a:gdLst>
                  <a:gd name="T0" fmla="*/ 186 w 186"/>
                  <a:gd name="T1" fmla="*/ 0 h 177"/>
                  <a:gd name="T2" fmla="*/ 0 w 186"/>
                  <a:gd name="T3" fmla="*/ 0 h 177"/>
                  <a:gd name="T4" fmla="*/ 0 w 186"/>
                  <a:gd name="T5" fmla="*/ 15 h 177"/>
                  <a:gd name="T6" fmla="*/ 8 w 186"/>
                  <a:gd name="T7" fmla="*/ 177 h 177"/>
                  <a:gd name="T8" fmla="*/ 97 w 186"/>
                  <a:gd name="T9" fmla="*/ 177 h 177"/>
                  <a:gd name="T10" fmla="*/ 97 w 186"/>
                  <a:gd name="T11" fmla="*/ 45 h 177"/>
                  <a:gd name="T12" fmla="*/ 165 w 186"/>
                  <a:gd name="T13" fmla="*/ 45 h 177"/>
                  <a:gd name="T14" fmla="*/ 165 w 186"/>
                  <a:gd name="T15" fmla="*/ 62 h 177"/>
                  <a:gd name="T16" fmla="*/ 165 w 186"/>
                  <a:gd name="T17" fmla="*/ 177 h 177"/>
                  <a:gd name="T18" fmla="*/ 186 w 186"/>
                  <a:gd name="T19" fmla="*/ 177 h 177"/>
                  <a:gd name="T20" fmla="*/ 186 w 186"/>
                  <a:gd name="T2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77">
                    <a:moveTo>
                      <a:pt x="186" y="0"/>
                    </a:moveTo>
                    <a:lnTo>
                      <a:pt x="0" y="0"/>
                    </a:lnTo>
                    <a:lnTo>
                      <a:pt x="0" y="15"/>
                    </a:lnTo>
                    <a:lnTo>
                      <a:pt x="8" y="177"/>
                    </a:lnTo>
                    <a:lnTo>
                      <a:pt x="97" y="177"/>
                    </a:lnTo>
                    <a:lnTo>
                      <a:pt x="97" y="45"/>
                    </a:lnTo>
                    <a:lnTo>
                      <a:pt x="165" y="45"/>
                    </a:lnTo>
                    <a:lnTo>
                      <a:pt x="165" y="62"/>
                    </a:lnTo>
                    <a:lnTo>
                      <a:pt x="165" y="177"/>
                    </a:lnTo>
                    <a:lnTo>
                      <a:pt x="186" y="177"/>
                    </a:lnTo>
                    <a:lnTo>
                      <a:pt x="1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9" name="ïsļîḓè"/>
              <p:cNvSpPr/>
              <p:nvPr/>
            </p:nvSpPr>
            <p:spPr bwMode="auto">
              <a:xfrm>
                <a:off x="3985" y="2452"/>
                <a:ext cx="22" cy="140"/>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0" name="iŝḻiḋé"/>
              <p:cNvSpPr/>
              <p:nvPr/>
            </p:nvSpPr>
            <p:spPr bwMode="auto">
              <a:xfrm>
                <a:off x="3985" y="2452"/>
                <a:ext cx="22"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1" name="íṥ1ïḍé"/>
              <p:cNvSpPr/>
              <p:nvPr/>
            </p:nvSpPr>
            <p:spPr bwMode="auto">
              <a:xfrm>
                <a:off x="4083" y="2251"/>
                <a:ext cx="11" cy="242"/>
              </a:xfrm>
              <a:prstGeom prst="rect">
                <a:avLst/>
              </a:prstGeom>
              <a:solidFill>
                <a:srgbClr val="ABB4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2" name="íşľîďè"/>
              <p:cNvSpPr/>
              <p:nvPr/>
            </p:nvSpPr>
            <p:spPr bwMode="auto">
              <a:xfrm>
                <a:off x="4083" y="2251"/>
                <a:ext cx="1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3" name="iŝḻîďè"/>
              <p:cNvSpPr/>
              <p:nvPr/>
            </p:nvSpPr>
            <p:spPr bwMode="auto">
              <a:xfrm>
                <a:off x="4139" y="2213"/>
                <a:ext cx="11" cy="280"/>
              </a:xfrm>
              <a:prstGeom prst="rect">
                <a:avLst/>
              </a:prstGeom>
              <a:solidFill>
                <a:srgbClr val="ABB4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4" name="íSľíḓé"/>
              <p:cNvSpPr/>
              <p:nvPr/>
            </p:nvSpPr>
            <p:spPr bwMode="auto">
              <a:xfrm>
                <a:off x="4139" y="2213"/>
                <a:ext cx="1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5" name="íṧľîḓé"/>
              <p:cNvSpPr/>
              <p:nvPr/>
            </p:nvSpPr>
            <p:spPr bwMode="auto">
              <a:xfrm>
                <a:off x="4168" y="2238"/>
                <a:ext cx="11" cy="255"/>
              </a:xfrm>
              <a:prstGeom prst="rect">
                <a:avLst/>
              </a:prstGeom>
              <a:solidFill>
                <a:srgbClr val="ABB4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6" name="işļíḋe"/>
              <p:cNvSpPr/>
              <p:nvPr/>
            </p:nvSpPr>
            <p:spPr bwMode="auto">
              <a:xfrm>
                <a:off x="4168" y="2238"/>
                <a:ext cx="1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7" name="îṡļiḓé"/>
              <p:cNvSpPr/>
              <p:nvPr/>
            </p:nvSpPr>
            <p:spPr bwMode="auto">
              <a:xfrm>
                <a:off x="4251" y="2278"/>
                <a:ext cx="7" cy="178"/>
              </a:xfrm>
              <a:prstGeom prst="rect">
                <a:avLst/>
              </a:prstGeom>
              <a:solidFill>
                <a:srgbClr val="ABB4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8" name="îsliḑe"/>
              <p:cNvSpPr/>
              <p:nvPr/>
            </p:nvSpPr>
            <p:spPr bwMode="auto">
              <a:xfrm>
                <a:off x="4251" y="2278"/>
                <a:ext cx="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29" name="îṥḷíḓè"/>
              <p:cNvSpPr/>
              <p:nvPr/>
            </p:nvSpPr>
            <p:spPr bwMode="auto">
              <a:xfrm>
                <a:off x="4312" y="2268"/>
                <a:ext cx="7" cy="188"/>
              </a:xfrm>
              <a:prstGeom prst="rect">
                <a:avLst/>
              </a:prstGeom>
              <a:solidFill>
                <a:srgbClr val="ABB4B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0" name="išḻíḍé"/>
              <p:cNvSpPr/>
              <p:nvPr/>
            </p:nvSpPr>
            <p:spPr bwMode="auto">
              <a:xfrm>
                <a:off x="4312" y="2268"/>
                <a:ext cx="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1" name="iṥlîḍê"/>
              <p:cNvSpPr/>
              <p:nvPr/>
            </p:nvSpPr>
            <p:spPr bwMode="auto">
              <a:xfrm>
                <a:off x="4010" y="2288"/>
                <a:ext cx="394" cy="350"/>
              </a:xfrm>
              <a:custGeom>
                <a:avLst/>
                <a:gdLst>
                  <a:gd name="T0" fmla="*/ 394 w 394"/>
                  <a:gd name="T1" fmla="*/ 350 h 350"/>
                  <a:gd name="T2" fmla="*/ 0 w 394"/>
                  <a:gd name="T3" fmla="*/ 350 h 350"/>
                  <a:gd name="T4" fmla="*/ 0 w 394"/>
                  <a:gd name="T5" fmla="*/ 0 h 350"/>
                  <a:gd name="T6" fmla="*/ 226 w 394"/>
                  <a:gd name="T7" fmla="*/ 0 h 350"/>
                  <a:gd name="T8" fmla="*/ 226 w 394"/>
                  <a:gd name="T9" fmla="*/ 58 h 350"/>
                  <a:gd name="T10" fmla="*/ 394 w 394"/>
                  <a:gd name="T11" fmla="*/ 58 h 350"/>
                  <a:gd name="T12" fmla="*/ 394 w 394"/>
                  <a:gd name="T13" fmla="*/ 350 h 350"/>
                </a:gdLst>
                <a:ahLst/>
                <a:cxnLst>
                  <a:cxn ang="0">
                    <a:pos x="T0" y="T1"/>
                  </a:cxn>
                  <a:cxn ang="0">
                    <a:pos x="T2" y="T3"/>
                  </a:cxn>
                  <a:cxn ang="0">
                    <a:pos x="T4" y="T5"/>
                  </a:cxn>
                  <a:cxn ang="0">
                    <a:pos x="T6" y="T7"/>
                  </a:cxn>
                  <a:cxn ang="0">
                    <a:pos x="T8" y="T9"/>
                  </a:cxn>
                  <a:cxn ang="0">
                    <a:pos x="T10" y="T11"/>
                  </a:cxn>
                  <a:cxn ang="0">
                    <a:pos x="T12" y="T13"/>
                  </a:cxn>
                </a:cxnLst>
                <a:rect l="0" t="0" r="r" b="b"/>
                <a:pathLst>
                  <a:path w="394" h="350">
                    <a:moveTo>
                      <a:pt x="394" y="350"/>
                    </a:moveTo>
                    <a:lnTo>
                      <a:pt x="0" y="350"/>
                    </a:lnTo>
                    <a:lnTo>
                      <a:pt x="0" y="0"/>
                    </a:lnTo>
                    <a:lnTo>
                      <a:pt x="226" y="0"/>
                    </a:lnTo>
                    <a:lnTo>
                      <a:pt x="226" y="58"/>
                    </a:lnTo>
                    <a:lnTo>
                      <a:pt x="394" y="58"/>
                    </a:lnTo>
                    <a:lnTo>
                      <a:pt x="394" y="350"/>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2" name="ïṣľîḓé"/>
              <p:cNvSpPr/>
              <p:nvPr/>
            </p:nvSpPr>
            <p:spPr bwMode="auto">
              <a:xfrm>
                <a:off x="4010" y="2288"/>
                <a:ext cx="394" cy="350"/>
              </a:xfrm>
              <a:custGeom>
                <a:avLst/>
                <a:gdLst>
                  <a:gd name="T0" fmla="*/ 394 w 394"/>
                  <a:gd name="T1" fmla="*/ 350 h 350"/>
                  <a:gd name="T2" fmla="*/ 0 w 394"/>
                  <a:gd name="T3" fmla="*/ 350 h 350"/>
                  <a:gd name="T4" fmla="*/ 0 w 394"/>
                  <a:gd name="T5" fmla="*/ 0 h 350"/>
                  <a:gd name="T6" fmla="*/ 226 w 394"/>
                  <a:gd name="T7" fmla="*/ 0 h 350"/>
                  <a:gd name="T8" fmla="*/ 226 w 394"/>
                  <a:gd name="T9" fmla="*/ 58 h 350"/>
                  <a:gd name="T10" fmla="*/ 394 w 394"/>
                  <a:gd name="T11" fmla="*/ 58 h 350"/>
                  <a:gd name="T12" fmla="*/ 394 w 394"/>
                  <a:gd name="T13" fmla="*/ 350 h 350"/>
                </a:gdLst>
                <a:ahLst/>
                <a:cxnLst>
                  <a:cxn ang="0">
                    <a:pos x="T0" y="T1"/>
                  </a:cxn>
                  <a:cxn ang="0">
                    <a:pos x="T2" y="T3"/>
                  </a:cxn>
                  <a:cxn ang="0">
                    <a:pos x="T4" y="T5"/>
                  </a:cxn>
                  <a:cxn ang="0">
                    <a:pos x="T6" y="T7"/>
                  </a:cxn>
                  <a:cxn ang="0">
                    <a:pos x="T8" y="T9"/>
                  </a:cxn>
                  <a:cxn ang="0">
                    <a:pos x="T10" y="T11"/>
                  </a:cxn>
                  <a:cxn ang="0">
                    <a:pos x="T12" y="T13"/>
                  </a:cxn>
                </a:cxnLst>
                <a:rect l="0" t="0" r="r" b="b"/>
                <a:pathLst>
                  <a:path w="394" h="350">
                    <a:moveTo>
                      <a:pt x="394" y="350"/>
                    </a:moveTo>
                    <a:lnTo>
                      <a:pt x="0" y="350"/>
                    </a:lnTo>
                    <a:lnTo>
                      <a:pt x="0" y="0"/>
                    </a:lnTo>
                    <a:lnTo>
                      <a:pt x="226" y="0"/>
                    </a:lnTo>
                    <a:lnTo>
                      <a:pt x="226" y="58"/>
                    </a:lnTo>
                    <a:lnTo>
                      <a:pt x="394" y="58"/>
                    </a:lnTo>
                    <a:lnTo>
                      <a:pt x="394" y="3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3" name="ïśľïḓé"/>
              <p:cNvSpPr/>
              <p:nvPr/>
            </p:nvSpPr>
            <p:spPr bwMode="auto">
              <a:xfrm>
                <a:off x="4308" y="2525"/>
                <a:ext cx="52" cy="72"/>
              </a:xfrm>
              <a:prstGeom prst="rect">
                <a:avLst/>
              </a:prstGeom>
              <a:solidFill>
                <a:srgbClr val="9896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4" name="í$líde"/>
              <p:cNvSpPr/>
              <p:nvPr/>
            </p:nvSpPr>
            <p:spPr bwMode="auto">
              <a:xfrm>
                <a:off x="4308" y="2525"/>
                <a:ext cx="5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5" name="ïṧlíḋè"/>
              <p:cNvSpPr/>
              <p:nvPr/>
            </p:nvSpPr>
            <p:spPr bwMode="auto">
              <a:xfrm>
                <a:off x="3648" y="2617"/>
                <a:ext cx="1095" cy="1240"/>
              </a:xfrm>
              <a:prstGeom prst="rect">
                <a:avLst/>
              </a:prstGeom>
              <a:solidFill>
                <a:srgbClr val="8F8D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6" name="íṡḻïde"/>
              <p:cNvSpPr/>
              <p:nvPr/>
            </p:nvSpPr>
            <p:spPr bwMode="auto">
              <a:xfrm>
                <a:off x="3648" y="2617"/>
                <a:ext cx="1095"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7" name="ísḷíḍê"/>
              <p:cNvSpPr/>
              <p:nvPr/>
            </p:nvSpPr>
            <p:spPr bwMode="auto">
              <a:xfrm>
                <a:off x="4169" y="2621"/>
                <a:ext cx="553" cy="19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8" name="îşḷíḍè"/>
              <p:cNvSpPr/>
              <p:nvPr/>
            </p:nvSpPr>
            <p:spPr bwMode="auto">
              <a:xfrm>
                <a:off x="4169" y="2621"/>
                <a:ext cx="5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39" name="ïṡ1íďè"/>
              <p:cNvSpPr/>
              <p:nvPr/>
            </p:nvSpPr>
            <p:spPr bwMode="auto">
              <a:xfrm>
                <a:off x="4148" y="2621"/>
                <a:ext cx="222" cy="112"/>
              </a:xfrm>
              <a:custGeom>
                <a:avLst/>
                <a:gdLst>
                  <a:gd name="T0" fmla="*/ 222 w 222"/>
                  <a:gd name="T1" fmla="*/ 0 h 112"/>
                  <a:gd name="T2" fmla="*/ 0 w 222"/>
                  <a:gd name="T3" fmla="*/ 0 h 112"/>
                  <a:gd name="T4" fmla="*/ 0 w 222"/>
                  <a:gd name="T5" fmla="*/ 112 h 112"/>
                  <a:gd name="T6" fmla="*/ 21 w 222"/>
                  <a:gd name="T7" fmla="*/ 112 h 112"/>
                  <a:gd name="T8" fmla="*/ 21 w 222"/>
                  <a:gd name="T9" fmla="*/ 0 h 112"/>
                  <a:gd name="T10" fmla="*/ 222 w 222"/>
                  <a:gd name="T11" fmla="*/ 0 h 112"/>
                </a:gdLst>
                <a:ahLst/>
                <a:cxnLst>
                  <a:cxn ang="0">
                    <a:pos x="T0" y="T1"/>
                  </a:cxn>
                  <a:cxn ang="0">
                    <a:pos x="T2" y="T3"/>
                  </a:cxn>
                  <a:cxn ang="0">
                    <a:pos x="T4" y="T5"/>
                  </a:cxn>
                  <a:cxn ang="0">
                    <a:pos x="T6" y="T7"/>
                  </a:cxn>
                  <a:cxn ang="0">
                    <a:pos x="T8" y="T9"/>
                  </a:cxn>
                  <a:cxn ang="0">
                    <a:pos x="T10" y="T11"/>
                  </a:cxn>
                </a:cxnLst>
                <a:rect l="0" t="0" r="r" b="b"/>
                <a:pathLst>
                  <a:path w="222" h="112">
                    <a:moveTo>
                      <a:pt x="222" y="0"/>
                    </a:moveTo>
                    <a:lnTo>
                      <a:pt x="0" y="0"/>
                    </a:lnTo>
                    <a:lnTo>
                      <a:pt x="0" y="112"/>
                    </a:lnTo>
                    <a:lnTo>
                      <a:pt x="21" y="112"/>
                    </a:lnTo>
                    <a:lnTo>
                      <a:pt x="21" y="0"/>
                    </a:lnTo>
                    <a:lnTo>
                      <a:pt x="222" y="0"/>
                    </a:lnTo>
                    <a:close/>
                  </a:path>
                </a:pathLst>
              </a:custGeom>
              <a:solidFill>
                <a:srgbClr val="959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0" name="íŝļiḓé"/>
              <p:cNvSpPr/>
              <p:nvPr/>
            </p:nvSpPr>
            <p:spPr bwMode="auto">
              <a:xfrm>
                <a:off x="4148" y="2621"/>
                <a:ext cx="222" cy="112"/>
              </a:xfrm>
              <a:custGeom>
                <a:avLst/>
                <a:gdLst>
                  <a:gd name="T0" fmla="*/ 222 w 222"/>
                  <a:gd name="T1" fmla="*/ 0 h 112"/>
                  <a:gd name="T2" fmla="*/ 0 w 222"/>
                  <a:gd name="T3" fmla="*/ 0 h 112"/>
                  <a:gd name="T4" fmla="*/ 0 w 222"/>
                  <a:gd name="T5" fmla="*/ 112 h 112"/>
                  <a:gd name="T6" fmla="*/ 21 w 222"/>
                  <a:gd name="T7" fmla="*/ 112 h 112"/>
                  <a:gd name="T8" fmla="*/ 21 w 222"/>
                  <a:gd name="T9" fmla="*/ 0 h 112"/>
                  <a:gd name="T10" fmla="*/ 222 w 222"/>
                  <a:gd name="T11" fmla="*/ 0 h 112"/>
                </a:gdLst>
                <a:ahLst/>
                <a:cxnLst>
                  <a:cxn ang="0">
                    <a:pos x="T0" y="T1"/>
                  </a:cxn>
                  <a:cxn ang="0">
                    <a:pos x="T2" y="T3"/>
                  </a:cxn>
                  <a:cxn ang="0">
                    <a:pos x="T4" y="T5"/>
                  </a:cxn>
                  <a:cxn ang="0">
                    <a:pos x="T6" y="T7"/>
                  </a:cxn>
                  <a:cxn ang="0">
                    <a:pos x="T8" y="T9"/>
                  </a:cxn>
                  <a:cxn ang="0">
                    <a:pos x="T10" y="T11"/>
                  </a:cxn>
                </a:cxnLst>
                <a:rect l="0" t="0" r="r" b="b"/>
                <a:pathLst>
                  <a:path w="222" h="112">
                    <a:moveTo>
                      <a:pt x="222" y="0"/>
                    </a:moveTo>
                    <a:lnTo>
                      <a:pt x="0" y="0"/>
                    </a:lnTo>
                    <a:lnTo>
                      <a:pt x="0" y="112"/>
                    </a:lnTo>
                    <a:lnTo>
                      <a:pt x="21" y="112"/>
                    </a:lnTo>
                    <a:lnTo>
                      <a:pt x="21" y="0"/>
                    </a:lnTo>
                    <a:lnTo>
                      <a:pt x="2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1" name="îṥľiḍè"/>
              <p:cNvSpPr/>
              <p:nvPr/>
            </p:nvSpPr>
            <p:spPr bwMode="auto">
              <a:xfrm>
                <a:off x="4169" y="2621"/>
                <a:ext cx="553" cy="183"/>
              </a:xfrm>
              <a:custGeom>
                <a:avLst/>
                <a:gdLst>
                  <a:gd name="T0" fmla="*/ 201 w 553"/>
                  <a:gd name="T1" fmla="*/ 0 h 183"/>
                  <a:gd name="T2" fmla="*/ 0 w 553"/>
                  <a:gd name="T3" fmla="*/ 0 h 183"/>
                  <a:gd name="T4" fmla="*/ 0 w 553"/>
                  <a:gd name="T5" fmla="*/ 112 h 183"/>
                  <a:gd name="T6" fmla="*/ 133 w 553"/>
                  <a:gd name="T7" fmla="*/ 112 h 183"/>
                  <a:gd name="T8" fmla="*/ 133 w 553"/>
                  <a:gd name="T9" fmla="*/ 183 h 183"/>
                  <a:gd name="T10" fmla="*/ 201 w 553"/>
                  <a:gd name="T11" fmla="*/ 183 h 183"/>
                  <a:gd name="T12" fmla="*/ 201 w 553"/>
                  <a:gd name="T13" fmla="*/ 0 h 183"/>
                  <a:gd name="T14" fmla="*/ 553 w 553"/>
                  <a:gd name="T15" fmla="*/ 0 h 183"/>
                  <a:gd name="T16" fmla="*/ 421 w 553"/>
                  <a:gd name="T17" fmla="*/ 0 h 183"/>
                  <a:gd name="T18" fmla="*/ 421 w 553"/>
                  <a:gd name="T19" fmla="*/ 12 h 183"/>
                  <a:gd name="T20" fmla="*/ 421 w 553"/>
                  <a:gd name="T21" fmla="*/ 112 h 183"/>
                  <a:gd name="T22" fmla="*/ 479 w 553"/>
                  <a:gd name="T23" fmla="*/ 112 h 183"/>
                  <a:gd name="T24" fmla="*/ 479 w 553"/>
                  <a:gd name="T25" fmla="*/ 183 h 183"/>
                  <a:gd name="T26" fmla="*/ 514 w 553"/>
                  <a:gd name="T27" fmla="*/ 183 h 183"/>
                  <a:gd name="T28" fmla="*/ 553 w 553"/>
                  <a:gd name="T29" fmla="*/ 183 h 183"/>
                  <a:gd name="T30" fmla="*/ 553 w 553"/>
                  <a:gd name="T3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183">
                    <a:moveTo>
                      <a:pt x="201" y="0"/>
                    </a:moveTo>
                    <a:lnTo>
                      <a:pt x="0" y="0"/>
                    </a:lnTo>
                    <a:lnTo>
                      <a:pt x="0" y="112"/>
                    </a:lnTo>
                    <a:lnTo>
                      <a:pt x="133" y="112"/>
                    </a:lnTo>
                    <a:lnTo>
                      <a:pt x="133" y="183"/>
                    </a:lnTo>
                    <a:lnTo>
                      <a:pt x="201" y="183"/>
                    </a:lnTo>
                    <a:lnTo>
                      <a:pt x="201" y="0"/>
                    </a:lnTo>
                    <a:close/>
                    <a:moveTo>
                      <a:pt x="553" y="0"/>
                    </a:moveTo>
                    <a:lnTo>
                      <a:pt x="421" y="0"/>
                    </a:lnTo>
                    <a:lnTo>
                      <a:pt x="421" y="12"/>
                    </a:lnTo>
                    <a:lnTo>
                      <a:pt x="421" y="112"/>
                    </a:lnTo>
                    <a:lnTo>
                      <a:pt x="479" y="112"/>
                    </a:lnTo>
                    <a:lnTo>
                      <a:pt x="479" y="183"/>
                    </a:lnTo>
                    <a:lnTo>
                      <a:pt x="514" y="183"/>
                    </a:lnTo>
                    <a:lnTo>
                      <a:pt x="553" y="183"/>
                    </a:lnTo>
                    <a:lnTo>
                      <a:pt x="553" y="0"/>
                    </a:lnTo>
                    <a:close/>
                  </a:path>
                </a:pathLst>
              </a:custGeom>
              <a:solidFill>
                <a:srgbClr val="AAA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2" name="îS1iḍé"/>
              <p:cNvSpPr/>
              <p:nvPr/>
            </p:nvSpPr>
            <p:spPr bwMode="auto">
              <a:xfrm>
                <a:off x="4169" y="2621"/>
                <a:ext cx="553" cy="183"/>
              </a:xfrm>
              <a:custGeom>
                <a:avLst/>
                <a:gdLst>
                  <a:gd name="T0" fmla="*/ 201 w 553"/>
                  <a:gd name="T1" fmla="*/ 0 h 183"/>
                  <a:gd name="T2" fmla="*/ 0 w 553"/>
                  <a:gd name="T3" fmla="*/ 0 h 183"/>
                  <a:gd name="T4" fmla="*/ 0 w 553"/>
                  <a:gd name="T5" fmla="*/ 112 h 183"/>
                  <a:gd name="T6" fmla="*/ 133 w 553"/>
                  <a:gd name="T7" fmla="*/ 112 h 183"/>
                  <a:gd name="T8" fmla="*/ 133 w 553"/>
                  <a:gd name="T9" fmla="*/ 183 h 183"/>
                  <a:gd name="T10" fmla="*/ 201 w 553"/>
                  <a:gd name="T11" fmla="*/ 183 h 183"/>
                  <a:gd name="T12" fmla="*/ 201 w 553"/>
                  <a:gd name="T13" fmla="*/ 0 h 183"/>
                  <a:gd name="T14" fmla="*/ 553 w 553"/>
                  <a:gd name="T15" fmla="*/ 0 h 183"/>
                  <a:gd name="T16" fmla="*/ 421 w 553"/>
                  <a:gd name="T17" fmla="*/ 0 h 183"/>
                  <a:gd name="T18" fmla="*/ 421 w 553"/>
                  <a:gd name="T19" fmla="*/ 12 h 183"/>
                  <a:gd name="T20" fmla="*/ 421 w 553"/>
                  <a:gd name="T21" fmla="*/ 112 h 183"/>
                  <a:gd name="T22" fmla="*/ 479 w 553"/>
                  <a:gd name="T23" fmla="*/ 112 h 183"/>
                  <a:gd name="T24" fmla="*/ 479 w 553"/>
                  <a:gd name="T25" fmla="*/ 183 h 183"/>
                  <a:gd name="T26" fmla="*/ 514 w 553"/>
                  <a:gd name="T27" fmla="*/ 183 h 183"/>
                  <a:gd name="T28" fmla="*/ 553 w 553"/>
                  <a:gd name="T29" fmla="*/ 183 h 183"/>
                  <a:gd name="T30" fmla="*/ 553 w 553"/>
                  <a:gd name="T3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183">
                    <a:moveTo>
                      <a:pt x="201" y="0"/>
                    </a:moveTo>
                    <a:lnTo>
                      <a:pt x="0" y="0"/>
                    </a:lnTo>
                    <a:lnTo>
                      <a:pt x="0" y="112"/>
                    </a:lnTo>
                    <a:lnTo>
                      <a:pt x="133" y="112"/>
                    </a:lnTo>
                    <a:lnTo>
                      <a:pt x="133" y="183"/>
                    </a:lnTo>
                    <a:lnTo>
                      <a:pt x="201" y="183"/>
                    </a:lnTo>
                    <a:lnTo>
                      <a:pt x="201" y="0"/>
                    </a:lnTo>
                    <a:moveTo>
                      <a:pt x="553" y="0"/>
                    </a:moveTo>
                    <a:lnTo>
                      <a:pt x="421" y="0"/>
                    </a:lnTo>
                    <a:lnTo>
                      <a:pt x="421" y="12"/>
                    </a:lnTo>
                    <a:lnTo>
                      <a:pt x="421" y="112"/>
                    </a:lnTo>
                    <a:lnTo>
                      <a:pt x="479" y="112"/>
                    </a:lnTo>
                    <a:lnTo>
                      <a:pt x="479" y="183"/>
                    </a:lnTo>
                    <a:lnTo>
                      <a:pt x="514" y="183"/>
                    </a:lnTo>
                    <a:lnTo>
                      <a:pt x="553" y="183"/>
                    </a:lnTo>
                    <a:lnTo>
                      <a:pt x="5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3" name="ïşḷíḓe"/>
              <p:cNvSpPr/>
              <p:nvPr/>
            </p:nvSpPr>
            <p:spPr bwMode="auto">
              <a:xfrm>
                <a:off x="4414" y="2499"/>
                <a:ext cx="61" cy="94"/>
              </a:xfrm>
              <a:prstGeom prst="rect">
                <a:avLst/>
              </a:prstGeom>
              <a:solidFill>
                <a:srgbClr val="E339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44" name="íṣľîḍê"/>
              <p:cNvSpPr/>
              <p:nvPr/>
            </p:nvSpPr>
            <p:spPr bwMode="auto">
              <a:xfrm>
                <a:off x="4414" y="2499"/>
                <a:ext cx="61"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45" name="iSľîḍè"/>
              <p:cNvSpPr/>
              <p:nvPr/>
            </p:nvSpPr>
            <p:spPr bwMode="auto">
              <a:xfrm>
                <a:off x="4454" y="2499"/>
                <a:ext cx="27" cy="94"/>
              </a:xfrm>
              <a:prstGeom prst="rect">
                <a:avLst/>
              </a:prstGeom>
              <a:solidFill>
                <a:srgbClr val="EA4A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46" name="îṡľïḓê"/>
              <p:cNvSpPr/>
              <p:nvPr/>
            </p:nvSpPr>
            <p:spPr bwMode="auto">
              <a:xfrm>
                <a:off x="4454" y="2499"/>
                <a:ext cx="2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grpSp>
          <p:nvGrpSpPr>
            <p:cNvPr id="8" name="ïŝļídé"/>
            <p:cNvGrpSpPr/>
            <p:nvPr/>
          </p:nvGrpSpPr>
          <p:grpSpPr bwMode="auto">
            <a:xfrm>
              <a:off x="5415780" y="3728346"/>
              <a:ext cx="2390572" cy="2405654"/>
              <a:chOff x="3417" y="2275"/>
              <a:chExt cx="1585" cy="1595"/>
            </a:xfrm>
          </p:grpSpPr>
          <p:sp>
            <p:nvSpPr>
              <p:cNvPr id="647" name="íṣļíḑè"/>
              <p:cNvSpPr/>
              <p:nvPr/>
            </p:nvSpPr>
            <p:spPr bwMode="auto">
              <a:xfrm>
                <a:off x="4370" y="2499"/>
                <a:ext cx="60" cy="94"/>
              </a:xfrm>
              <a:prstGeom prst="rect">
                <a:avLst/>
              </a:prstGeom>
              <a:solidFill>
                <a:srgbClr val="E3391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8" name="íŝḻîḍê"/>
              <p:cNvSpPr/>
              <p:nvPr/>
            </p:nvSpPr>
            <p:spPr bwMode="auto">
              <a:xfrm>
                <a:off x="4370" y="2499"/>
                <a:ext cx="6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9" name="î$ḻîḑe"/>
              <p:cNvSpPr/>
              <p:nvPr/>
            </p:nvSpPr>
            <p:spPr bwMode="auto">
              <a:xfrm>
                <a:off x="4408" y="2499"/>
                <a:ext cx="37" cy="94"/>
              </a:xfrm>
              <a:prstGeom prst="rect">
                <a:avLst/>
              </a:prstGeom>
              <a:solidFill>
                <a:srgbClr val="EA4A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0" name="íş1îḓè"/>
              <p:cNvSpPr/>
              <p:nvPr/>
            </p:nvSpPr>
            <p:spPr bwMode="auto">
              <a:xfrm>
                <a:off x="4408" y="2499"/>
                <a:ext cx="3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1" name="iSļîḓe"/>
              <p:cNvSpPr/>
              <p:nvPr/>
            </p:nvSpPr>
            <p:spPr bwMode="auto">
              <a:xfrm>
                <a:off x="4338" y="2499"/>
                <a:ext cx="47" cy="94"/>
              </a:xfrm>
              <a:prstGeom prst="rect">
                <a:avLst/>
              </a:prstGeom>
              <a:solidFill>
                <a:srgbClr val="F267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2" name="išlïďe"/>
              <p:cNvSpPr/>
              <p:nvPr/>
            </p:nvSpPr>
            <p:spPr bwMode="auto">
              <a:xfrm>
                <a:off x="4338" y="2499"/>
                <a:ext cx="4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3" name="í$1ïḍé"/>
              <p:cNvSpPr/>
              <p:nvPr/>
            </p:nvSpPr>
            <p:spPr bwMode="auto">
              <a:xfrm>
                <a:off x="4364" y="2499"/>
                <a:ext cx="37" cy="94"/>
              </a:xfrm>
              <a:prstGeom prst="rect">
                <a:avLst/>
              </a:prstGeom>
              <a:solidFill>
                <a:srgbClr val="E75C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4" name="ïŝḷíde"/>
              <p:cNvSpPr/>
              <p:nvPr/>
            </p:nvSpPr>
            <p:spPr bwMode="auto">
              <a:xfrm>
                <a:off x="4364" y="2499"/>
                <a:ext cx="3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5" name="íSḷíḓé"/>
              <p:cNvSpPr/>
              <p:nvPr/>
            </p:nvSpPr>
            <p:spPr bwMode="auto">
              <a:xfrm>
                <a:off x="4338" y="2572"/>
                <a:ext cx="26" cy="3"/>
              </a:xfrm>
              <a:prstGeom prst="rect">
                <a:avLst/>
              </a:prstGeom>
              <a:solidFill>
                <a:srgbClr val="B759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6" name="îṧḷíḋé"/>
              <p:cNvSpPr/>
              <p:nvPr/>
            </p:nvSpPr>
            <p:spPr bwMode="auto">
              <a:xfrm>
                <a:off x="4338" y="2572"/>
                <a:ext cx="26"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7" name="ïṣ1îḋè"/>
              <p:cNvSpPr/>
              <p:nvPr/>
            </p:nvSpPr>
            <p:spPr bwMode="auto">
              <a:xfrm>
                <a:off x="4364" y="2572"/>
                <a:ext cx="10" cy="3"/>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8" name="îṥlïdè"/>
              <p:cNvSpPr/>
              <p:nvPr/>
            </p:nvSpPr>
            <p:spPr bwMode="auto">
              <a:xfrm>
                <a:off x="4364" y="2572"/>
                <a:ext cx="10"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9" name="iṩļíḑe"/>
              <p:cNvSpPr/>
              <p:nvPr/>
            </p:nvSpPr>
            <p:spPr bwMode="auto">
              <a:xfrm>
                <a:off x="4338" y="2518"/>
                <a:ext cx="26" cy="4"/>
              </a:xfrm>
              <a:prstGeom prst="rect">
                <a:avLst/>
              </a:prstGeom>
              <a:solidFill>
                <a:srgbClr val="B759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0" name="îṣḻíḋé"/>
              <p:cNvSpPr/>
              <p:nvPr/>
            </p:nvSpPr>
            <p:spPr bwMode="auto">
              <a:xfrm>
                <a:off x="4338" y="2518"/>
                <a:ext cx="2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1" name="íšlîḋe"/>
              <p:cNvSpPr/>
              <p:nvPr/>
            </p:nvSpPr>
            <p:spPr bwMode="auto">
              <a:xfrm>
                <a:off x="4364" y="2518"/>
                <a:ext cx="10" cy="4"/>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2" name="íSḻídé"/>
              <p:cNvSpPr/>
              <p:nvPr/>
            </p:nvSpPr>
            <p:spPr bwMode="auto">
              <a:xfrm>
                <a:off x="4364" y="2518"/>
                <a:ext cx="1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3" name="î$ľiḓé"/>
              <p:cNvSpPr/>
              <p:nvPr/>
            </p:nvSpPr>
            <p:spPr bwMode="auto">
              <a:xfrm>
                <a:off x="4338" y="2546"/>
                <a:ext cx="26" cy="4"/>
              </a:xfrm>
              <a:prstGeom prst="rect">
                <a:avLst/>
              </a:prstGeom>
              <a:solidFill>
                <a:srgbClr val="B759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4" name="ïṣḻíḋe"/>
              <p:cNvSpPr/>
              <p:nvPr/>
            </p:nvSpPr>
            <p:spPr bwMode="auto">
              <a:xfrm>
                <a:off x="4338" y="2546"/>
                <a:ext cx="2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5" name="i$1îḓé"/>
              <p:cNvSpPr/>
              <p:nvPr/>
            </p:nvSpPr>
            <p:spPr bwMode="auto">
              <a:xfrm>
                <a:off x="4364" y="2546"/>
                <a:ext cx="10" cy="4"/>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6" name="îṥľíḍè"/>
              <p:cNvSpPr/>
              <p:nvPr/>
            </p:nvSpPr>
            <p:spPr bwMode="auto">
              <a:xfrm>
                <a:off x="4364" y="2546"/>
                <a:ext cx="10"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7" name="islíḍe"/>
              <p:cNvSpPr/>
              <p:nvPr/>
            </p:nvSpPr>
            <p:spPr bwMode="auto">
              <a:xfrm>
                <a:off x="4448" y="2518"/>
                <a:ext cx="62" cy="75"/>
              </a:xfrm>
              <a:prstGeom prst="rect">
                <a:avLst/>
              </a:prstGeom>
              <a:solidFill>
                <a:srgbClr val="E75C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8" name="íṣľïḓè"/>
              <p:cNvSpPr/>
              <p:nvPr/>
            </p:nvSpPr>
            <p:spPr bwMode="auto">
              <a:xfrm>
                <a:off x="4448" y="2518"/>
                <a:ext cx="62"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9" name="îṡḷíḍé"/>
              <p:cNvSpPr/>
              <p:nvPr/>
            </p:nvSpPr>
            <p:spPr bwMode="auto">
              <a:xfrm>
                <a:off x="4489" y="2518"/>
                <a:ext cx="35" cy="75"/>
              </a:xfrm>
              <a:prstGeom prst="rect">
                <a:avLst/>
              </a:prstGeom>
              <a:solidFill>
                <a:srgbClr val="F2786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0" name="ïšļiḍe"/>
              <p:cNvSpPr/>
              <p:nvPr/>
            </p:nvSpPr>
            <p:spPr bwMode="auto">
              <a:xfrm>
                <a:off x="4489" y="2518"/>
                <a:ext cx="35"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1" name="ïŝlíḓé"/>
              <p:cNvSpPr/>
              <p:nvPr/>
            </p:nvSpPr>
            <p:spPr bwMode="auto">
              <a:xfrm>
                <a:off x="4480" y="2572"/>
                <a:ext cx="9" cy="3"/>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2" name="íśḷïďé"/>
              <p:cNvSpPr/>
              <p:nvPr/>
            </p:nvSpPr>
            <p:spPr bwMode="auto">
              <a:xfrm>
                <a:off x="4480" y="2572"/>
                <a:ext cx="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3" name="íŝlïdé"/>
              <p:cNvSpPr/>
              <p:nvPr/>
            </p:nvSpPr>
            <p:spPr bwMode="auto">
              <a:xfrm>
                <a:off x="4489" y="2572"/>
                <a:ext cx="35" cy="3"/>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4" name="ïṡľîďè"/>
              <p:cNvSpPr/>
              <p:nvPr/>
            </p:nvSpPr>
            <p:spPr bwMode="auto">
              <a:xfrm>
                <a:off x="4489" y="2572"/>
                <a:ext cx="35"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5" name="ïś1ïḑé"/>
              <p:cNvSpPr/>
              <p:nvPr/>
            </p:nvSpPr>
            <p:spPr bwMode="auto">
              <a:xfrm>
                <a:off x="4480" y="2546"/>
                <a:ext cx="9" cy="4"/>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6" name="ï$ḷíḍé"/>
              <p:cNvSpPr/>
              <p:nvPr/>
            </p:nvSpPr>
            <p:spPr bwMode="auto">
              <a:xfrm>
                <a:off x="4480" y="2546"/>
                <a:ext cx="9"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7" name="ïsḻïḍè"/>
              <p:cNvSpPr/>
              <p:nvPr/>
            </p:nvSpPr>
            <p:spPr bwMode="auto">
              <a:xfrm>
                <a:off x="4489" y="2546"/>
                <a:ext cx="35" cy="4"/>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8" name="îŝľidê"/>
              <p:cNvSpPr/>
              <p:nvPr/>
            </p:nvSpPr>
            <p:spPr bwMode="auto">
              <a:xfrm>
                <a:off x="4489" y="2546"/>
                <a:ext cx="3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9" name="íšḻïḋê"/>
              <p:cNvSpPr/>
              <p:nvPr/>
            </p:nvSpPr>
            <p:spPr bwMode="auto">
              <a:xfrm>
                <a:off x="4404" y="2499"/>
                <a:ext cx="61" cy="94"/>
              </a:xfrm>
              <a:prstGeom prst="rect">
                <a:avLst/>
              </a:prstGeom>
              <a:solidFill>
                <a:srgbClr val="E75C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0" name="î$ḷïḍè"/>
              <p:cNvSpPr/>
              <p:nvPr/>
            </p:nvSpPr>
            <p:spPr bwMode="auto">
              <a:xfrm>
                <a:off x="4404" y="2499"/>
                <a:ext cx="61"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1" name="íṥḷíḋê"/>
              <p:cNvSpPr/>
              <p:nvPr/>
            </p:nvSpPr>
            <p:spPr bwMode="auto">
              <a:xfrm>
                <a:off x="4444" y="2499"/>
                <a:ext cx="36" cy="94"/>
              </a:xfrm>
              <a:prstGeom prst="rect">
                <a:avLst/>
              </a:prstGeom>
              <a:solidFill>
                <a:srgbClr val="F2786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2" name="ïSlîdê"/>
              <p:cNvSpPr/>
              <p:nvPr/>
            </p:nvSpPr>
            <p:spPr bwMode="auto">
              <a:xfrm>
                <a:off x="4444" y="2499"/>
                <a:ext cx="3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3" name="îşḻïde"/>
              <p:cNvSpPr/>
              <p:nvPr/>
            </p:nvSpPr>
            <p:spPr bwMode="auto">
              <a:xfrm>
                <a:off x="4435" y="2572"/>
                <a:ext cx="9" cy="3"/>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4" name="ïŝ1íḍé"/>
              <p:cNvSpPr/>
              <p:nvPr/>
            </p:nvSpPr>
            <p:spPr bwMode="auto">
              <a:xfrm>
                <a:off x="4435" y="2572"/>
                <a:ext cx="9"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5" name="îṧ1ïḑe"/>
              <p:cNvSpPr/>
              <p:nvPr/>
            </p:nvSpPr>
            <p:spPr bwMode="auto">
              <a:xfrm>
                <a:off x="4444" y="2572"/>
                <a:ext cx="36" cy="3"/>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6" name="ïṧļíḍê"/>
              <p:cNvSpPr/>
              <p:nvPr/>
            </p:nvSpPr>
            <p:spPr bwMode="auto">
              <a:xfrm>
                <a:off x="4444" y="2572"/>
                <a:ext cx="36"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7" name="ïśļîḋe"/>
              <p:cNvSpPr/>
              <p:nvPr/>
            </p:nvSpPr>
            <p:spPr bwMode="auto">
              <a:xfrm>
                <a:off x="4480" y="2518"/>
                <a:ext cx="2" cy="4"/>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8" name="íšḷïḋe"/>
              <p:cNvSpPr/>
              <p:nvPr/>
            </p:nvSpPr>
            <p:spPr bwMode="auto">
              <a:xfrm>
                <a:off x="4480" y="2518"/>
                <a:ext cx="2"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9" name="iṣ1îďê"/>
              <p:cNvSpPr/>
              <p:nvPr/>
            </p:nvSpPr>
            <p:spPr bwMode="auto">
              <a:xfrm>
                <a:off x="4435" y="2518"/>
                <a:ext cx="9" cy="4"/>
              </a:xfrm>
              <a:custGeom>
                <a:avLst/>
                <a:gdLst>
                  <a:gd name="T0" fmla="*/ 9 w 9"/>
                  <a:gd name="T1" fmla="*/ 0 h 4"/>
                  <a:gd name="T2" fmla="*/ 0 w 9"/>
                  <a:gd name="T3" fmla="*/ 0 h 4"/>
                  <a:gd name="T4" fmla="*/ 0 w 9"/>
                  <a:gd name="T5" fmla="*/ 4 h 4"/>
                  <a:gd name="T6" fmla="*/ 0 w 9"/>
                  <a:gd name="T7" fmla="*/ 4 h 4"/>
                  <a:gd name="T8" fmla="*/ 9 w 9"/>
                  <a:gd name="T9" fmla="*/ 4 h 4"/>
                  <a:gd name="T10" fmla="*/ 9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9" y="0"/>
                    </a:moveTo>
                    <a:lnTo>
                      <a:pt x="0" y="0"/>
                    </a:lnTo>
                    <a:lnTo>
                      <a:pt x="0" y="4"/>
                    </a:lnTo>
                    <a:lnTo>
                      <a:pt x="0" y="4"/>
                    </a:lnTo>
                    <a:lnTo>
                      <a:pt x="9" y="4"/>
                    </a:lnTo>
                    <a:lnTo>
                      <a:pt x="9" y="0"/>
                    </a:lnTo>
                    <a:close/>
                  </a:path>
                </a:pathLst>
              </a:custGeom>
              <a:solidFill>
                <a:srgbClr val="AE4F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0" name="ís1iḑè"/>
              <p:cNvSpPr/>
              <p:nvPr/>
            </p:nvSpPr>
            <p:spPr bwMode="auto">
              <a:xfrm>
                <a:off x="4435" y="2518"/>
                <a:ext cx="9" cy="4"/>
              </a:xfrm>
              <a:custGeom>
                <a:avLst/>
                <a:gdLst>
                  <a:gd name="T0" fmla="*/ 9 w 9"/>
                  <a:gd name="T1" fmla="*/ 0 h 4"/>
                  <a:gd name="T2" fmla="*/ 0 w 9"/>
                  <a:gd name="T3" fmla="*/ 0 h 4"/>
                  <a:gd name="T4" fmla="*/ 0 w 9"/>
                  <a:gd name="T5" fmla="*/ 4 h 4"/>
                  <a:gd name="T6" fmla="*/ 0 w 9"/>
                  <a:gd name="T7" fmla="*/ 4 h 4"/>
                  <a:gd name="T8" fmla="*/ 9 w 9"/>
                  <a:gd name="T9" fmla="*/ 4 h 4"/>
                  <a:gd name="T10" fmla="*/ 9 w 9"/>
                  <a:gd name="T11" fmla="*/ 0 h 4"/>
                </a:gdLst>
                <a:ahLst/>
                <a:cxnLst>
                  <a:cxn ang="0">
                    <a:pos x="T0" y="T1"/>
                  </a:cxn>
                  <a:cxn ang="0">
                    <a:pos x="T2" y="T3"/>
                  </a:cxn>
                  <a:cxn ang="0">
                    <a:pos x="T4" y="T5"/>
                  </a:cxn>
                  <a:cxn ang="0">
                    <a:pos x="T6" y="T7"/>
                  </a:cxn>
                  <a:cxn ang="0">
                    <a:pos x="T8" y="T9"/>
                  </a:cxn>
                  <a:cxn ang="0">
                    <a:pos x="T10" y="T11"/>
                  </a:cxn>
                </a:cxnLst>
                <a:rect l="0" t="0" r="r" b="b"/>
                <a:pathLst>
                  <a:path w="9" h="4">
                    <a:moveTo>
                      <a:pt x="9" y="0"/>
                    </a:moveTo>
                    <a:lnTo>
                      <a:pt x="0" y="0"/>
                    </a:lnTo>
                    <a:lnTo>
                      <a:pt x="0" y="4"/>
                    </a:lnTo>
                    <a:lnTo>
                      <a:pt x="0" y="4"/>
                    </a:lnTo>
                    <a:lnTo>
                      <a:pt x="9"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1" name="îsľiḑè"/>
              <p:cNvSpPr/>
              <p:nvPr/>
            </p:nvSpPr>
            <p:spPr bwMode="auto">
              <a:xfrm>
                <a:off x="4444" y="2518"/>
                <a:ext cx="36" cy="4"/>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2" name="i$ľidê"/>
              <p:cNvSpPr/>
              <p:nvPr/>
            </p:nvSpPr>
            <p:spPr bwMode="auto">
              <a:xfrm>
                <a:off x="4444" y="2518"/>
                <a:ext cx="3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3" name="îṡľiďé"/>
              <p:cNvSpPr/>
              <p:nvPr/>
            </p:nvSpPr>
            <p:spPr bwMode="auto">
              <a:xfrm>
                <a:off x="4435" y="2546"/>
                <a:ext cx="9" cy="4"/>
              </a:xfrm>
              <a:prstGeom prst="rect">
                <a:avLst/>
              </a:prstGeom>
              <a:solidFill>
                <a:srgbClr val="AE4F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4" name="ïŝľïḓê"/>
              <p:cNvSpPr/>
              <p:nvPr/>
            </p:nvSpPr>
            <p:spPr bwMode="auto">
              <a:xfrm>
                <a:off x="4435" y="2546"/>
                <a:ext cx="9"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5" name="iṡḻïḋè"/>
              <p:cNvSpPr/>
              <p:nvPr/>
            </p:nvSpPr>
            <p:spPr bwMode="auto">
              <a:xfrm>
                <a:off x="4444" y="2546"/>
                <a:ext cx="36" cy="4"/>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6" name="îṧḷiďe"/>
              <p:cNvSpPr/>
              <p:nvPr/>
            </p:nvSpPr>
            <p:spPr bwMode="auto">
              <a:xfrm>
                <a:off x="4444" y="2546"/>
                <a:ext cx="3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7" name="î$ľîḓe"/>
              <p:cNvSpPr/>
              <p:nvPr/>
            </p:nvSpPr>
            <p:spPr bwMode="auto">
              <a:xfrm>
                <a:off x="4374" y="2499"/>
                <a:ext cx="46" cy="94"/>
              </a:xfrm>
              <a:prstGeom prst="rect">
                <a:avLst/>
              </a:prstGeom>
              <a:solidFill>
                <a:srgbClr val="F2674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8" name="îSļiďé"/>
              <p:cNvSpPr/>
              <p:nvPr/>
            </p:nvSpPr>
            <p:spPr bwMode="auto">
              <a:xfrm>
                <a:off x="4374" y="2499"/>
                <a:ext cx="4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9" name="íślîdê"/>
              <p:cNvSpPr/>
              <p:nvPr/>
            </p:nvSpPr>
            <p:spPr bwMode="auto">
              <a:xfrm>
                <a:off x="4398" y="2499"/>
                <a:ext cx="37" cy="94"/>
              </a:xfrm>
              <a:prstGeom prst="rect">
                <a:avLst/>
              </a:prstGeom>
              <a:solidFill>
                <a:srgbClr val="F2786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0" name="ïšľíde"/>
              <p:cNvSpPr/>
              <p:nvPr/>
            </p:nvSpPr>
            <p:spPr bwMode="auto">
              <a:xfrm>
                <a:off x="4398" y="2499"/>
                <a:ext cx="37"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1" name="íṡḻiḋè"/>
              <p:cNvSpPr/>
              <p:nvPr/>
            </p:nvSpPr>
            <p:spPr bwMode="auto">
              <a:xfrm>
                <a:off x="4374" y="2572"/>
                <a:ext cx="24" cy="3"/>
              </a:xfrm>
              <a:prstGeom prst="rect">
                <a:avLst/>
              </a:prstGeom>
              <a:solidFill>
                <a:srgbClr val="B759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2" name="iṩľiḋé"/>
              <p:cNvSpPr/>
              <p:nvPr/>
            </p:nvSpPr>
            <p:spPr bwMode="auto">
              <a:xfrm>
                <a:off x="4374" y="2572"/>
                <a:ext cx="24"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3" name="iś1ídé"/>
              <p:cNvSpPr/>
              <p:nvPr/>
            </p:nvSpPr>
            <p:spPr bwMode="auto">
              <a:xfrm>
                <a:off x="4398" y="2572"/>
                <a:ext cx="37" cy="3"/>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4" name="íṧľíḑê"/>
              <p:cNvSpPr/>
              <p:nvPr/>
            </p:nvSpPr>
            <p:spPr bwMode="auto">
              <a:xfrm>
                <a:off x="4398" y="2572"/>
                <a:ext cx="37"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5" name="isļïḋe"/>
              <p:cNvSpPr/>
              <p:nvPr/>
            </p:nvSpPr>
            <p:spPr bwMode="auto">
              <a:xfrm>
                <a:off x="4374" y="2518"/>
                <a:ext cx="24" cy="4"/>
              </a:xfrm>
              <a:prstGeom prst="rect">
                <a:avLst/>
              </a:prstGeom>
              <a:solidFill>
                <a:srgbClr val="B759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6" name="ïṡ1iḋè"/>
              <p:cNvSpPr/>
              <p:nvPr/>
            </p:nvSpPr>
            <p:spPr bwMode="auto">
              <a:xfrm>
                <a:off x="4374" y="2518"/>
                <a:ext cx="2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07" name="iṥḷidè"/>
              <p:cNvSpPr/>
              <p:nvPr/>
            </p:nvSpPr>
            <p:spPr bwMode="auto">
              <a:xfrm>
                <a:off x="4398" y="2518"/>
                <a:ext cx="37" cy="4"/>
              </a:xfrm>
              <a:custGeom>
                <a:avLst/>
                <a:gdLst>
                  <a:gd name="T0" fmla="*/ 37 w 37"/>
                  <a:gd name="T1" fmla="*/ 0 h 4"/>
                  <a:gd name="T2" fmla="*/ 0 w 37"/>
                  <a:gd name="T3" fmla="*/ 0 h 4"/>
                  <a:gd name="T4" fmla="*/ 0 w 37"/>
                  <a:gd name="T5" fmla="*/ 4 h 4"/>
                  <a:gd name="T6" fmla="*/ 37 w 37"/>
                  <a:gd name="T7" fmla="*/ 4 h 4"/>
                  <a:gd name="T8" fmla="*/ 37 w 37"/>
                  <a:gd name="T9" fmla="*/ 0 h 4"/>
                  <a:gd name="T10" fmla="*/ 37 w 37"/>
                  <a:gd name="T11" fmla="*/ 0 h 4"/>
                </a:gdLst>
                <a:ahLst/>
                <a:cxnLst>
                  <a:cxn ang="0">
                    <a:pos x="T0" y="T1"/>
                  </a:cxn>
                  <a:cxn ang="0">
                    <a:pos x="T2" y="T3"/>
                  </a:cxn>
                  <a:cxn ang="0">
                    <a:pos x="T4" y="T5"/>
                  </a:cxn>
                  <a:cxn ang="0">
                    <a:pos x="T6" y="T7"/>
                  </a:cxn>
                  <a:cxn ang="0">
                    <a:pos x="T8" y="T9"/>
                  </a:cxn>
                  <a:cxn ang="0">
                    <a:pos x="T10" y="T11"/>
                  </a:cxn>
                </a:cxnLst>
                <a:rect l="0" t="0" r="r" b="b"/>
                <a:pathLst>
                  <a:path w="37" h="4">
                    <a:moveTo>
                      <a:pt x="37" y="0"/>
                    </a:moveTo>
                    <a:lnTo>
                      <a:pt x="0" y="0"/>
                    </a:lnTo>
                    <a:lnTo>
                      <a:pt x="0" y="4"/>
                    </a:lnTo>
                    <a:lnTo>
                      <a:pt x="37" y="4"/>
                    </a:lnTo>
                    <a:lnTo>
                      <a:pt x="37" y="0"/>
                    </a:lnTo>
                    <a:lnTo>
                      <a:pt x="37" y="0"/>
                    </a:lnTo>
                    <a:close/>
                  </a:path>
                </a:pathLst>
              </a:custGeom>
              <a:solidFill>
                <a:srgbClr val="B767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8" name="isḻîḍê"/>
              <p:cNvSpPr/>
              <p:nvPr/>
            </p:nvSpPr>
            <p:spPr bwMode="auto">
              <a:xfrm>
                <a:off x="4398" y="2518"/>
                <a:ext cx="37" cy="4"/>
              </a:xfrm>
              <a:custGeom>
                <a:avLst/>
                <a:gdLst>
                  <a:gd name="T0" fmla="*/ 37 w 37"/>
                  <a:gd name="T1" fmla="*/ 0 h 4"/>
                  <a:gd name="T2" fmla="*/ 0 w 37"/>
                  <a:gd name="T3" fmla="*/ 0 h 4"/>
                  <a:gd name="T4" fmla="*/ 0 w 37"/>
                  <a:gd name="T5" fmla="*/ 4 h 4"/>
                  <a:gd name="T6" fmla="*/ 37 w 37"/>
                  <a:gd name="T7" fmla="*/ 4 h 4"/>
                  <a:gd name="T8" fmla="*/ 37 w 37"/>
                  <a:gd name="T9" fmla="*/ 0 h 4"/>
                  <a:gd name="T10" fmla="*/ 37 w 37"/>
                  <a:gd name="T11" fmla="*/ 0 h 4"/>
                </a:gdLst>
                <a:ahLst/>
                <a:cxnLst>
                  <a:cxn ang="0">
                    <a:pos x="T0" y="T1"/>
                  </a:cxn>
                  <a:cxn ang="0">
                    <a:pos x="T2" y="T3"/>
                  </a:cxn>
                  <a:cxn ang="0">
                    <a:pos x="T4" y="T5"/>
                  </a:cxn>
                  <a:cxn ang="0">
                    <a:pos x="T6" y="T7"/>
                  </a:cxn>
                  <a:cxn ang="0">
                    <a:pos x="T8" y="T9"/>
                  </a:cxn>
                  <a:cxn ang="0">
                    <a:pos x="T10" y="T11"/>
                  </a:cxn>
                </a:cxnLst>
                <a:rect l="0" t="0" r="r" b="b"/>
                <a:pathLst>
                  <a:path w="37" h="4">
                    <a:moveTo>
                      <a:pt x="37" y="0"/>
                    </a:moveTo>
                    <a:lnTo>
                      <a:pt x="0" y="0"/>
                    </a:lnTo>
                    <a:lnTo>
                      <a:pt x="0" y="4"/>
                    </a:lnTo>
                    <a:lnTo>
                      <a:pt x="37" y="4"/>
                    </a:lnTo>
                    <a:lnTo>
                      <a:pt x="37" y="0"/>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9" name="ïṥḷïďè"/>
              <p:cNvSpPr/>
              <p:nvPr/>
            </p:nvSpPr>
            <p:spPr bwMode="auto">
              <a:xfrm>
                <a:off x="4374" y="2546"/>
                <a:ext cx="24" cy="4"/>
              </a:xfrm>
              <a:prstGeom prst="rect">
                <a:avLst/>
              </a:prstGeom>
              <a:solidFill>
                <a:srgbClr val="B7594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0" name="îSḻide"/>
              <p:cNvSpPr/>
              <p:nvPr/>
            </p:nvSpPr>
            <p:spPr bwMode="auto">
              <a:xfrm>
                <a:off x="4374" y="2546"/>
                <a:ext cx="24"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1" name="ïślíḍê"/>
              <p:cNvSpPr/>
              <p:nvPr/>
            </p:nvSpPr>
            <p:spPr bwMode="auto">
              <a:xfrm>
                <a:off x="4398" y="2546"/>
                <a:ext cx="37" cy="4"/>
              </a:xfrm>
              <a:prstGeom prst="rect">
                <a:avLst/>
              </a:prstGeom>
              <a:solidFill>
                <a:srgbClr val="B767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2" name="îS1îḋè"/>
              <p:cNvSpPr/>
              <p:nvPr/>
            </p:nvSpPr>
            <p:spPr bwMode="auto">
              <a:xfrm>
                <a:off x="4398" y="2546"/>
                <a:ext cx="3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3" name="ïṡḷiḋè"/>
              <p:cNvSpPr/>
              <p:nvPr/>
            </p:nvSpPr>
            <p:spPr bwMode="auto">
              <a:xfrm>
                <a:off x="4370" y="2621"/>
                <a:ext cx="192" cy="267"/>
              </a:xfrm>
              <a:prstGeom prst="rect">
                <a:avLst/>
              </a:prstGeom>
              <a:solidFill>
                <a:srgbClr val="9896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4" name="ïṥḷîďé"/>
              <p:cNvSpPr/>
              <p:nvPr/>
            </p:nvSpPr>
            <p:spPr bwMode="auto">
              <a:xfrm>
                <a:off x="4370" y="2621"/>
                <a:ext cx="192"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5" name="iSľïḑe"/>
              <p:cNvSpPr/>
              <p:nvPr/>
            </p:nvSpPr>
            <p:spPr bwMode="auto">
              <a:xfrm>
                <a:off x="3589" y="2700"/>
                <a:ext cx="178" cy="115"/>
              </a:xfrm>
              <a:prstGeom prst="rect">
                <a:avLst/>
              </a:prstGeom>
              <a:solidFill>
                <a:srgbClr val="47A3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6" name="îSļîḋê"/>
              <p:cNvSpPr/>
              <p:nvPr/>
            </p:nvSpPr>
            <p:spPr bwMode="auto">
              <a:xfrm>
                <a:off x="3589" y="2700"/>
                <a:ext cx="17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7" name="íŝḷïdè"/>
              <p:cNvSpPr/>
              <p:nvPr/>
            </p:nvSpPr>
            <p:spPr bwMode="auto">
              <a:xfrm>
                <a:off x="3706" y="2700"/>
                <a:ext cx="27" cy="115"/>
              </a:xfrm>
              <a:prstGeom prst="rect">
                <a:avLst/>
              </a:prstGeom>
              <a:solidFill>
                <a:srgbClr val="60C3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8" name="ï$ľíďé"/>
              <p:cNvSpPr/>
              <p:nvPr/>
            </p:nvSpPr>
            <p:spPr bwMode="auto">
              <a:xfrm>
                <a:off x="3706" y="2700"/>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19" name="îṣḻídé"/>
              <p:cNvSpPr/>
              <p:nvPr/>
            </p:nvSpPr>
            <p:spPr bwMode="auto">
              <a:xfrm>
                <a:off x="3589" y="2790"/>
                <a:ext cx="168" cy="4"/>
              </a:xfrm>
              <a:custGeom>
                <a:avLst/>
                <a:gdLst>
                  <a:gd name="T0" fmla="*/ 117 w 168"/>
                  <a:gd name="T1" fmla="*/ 0 h 4"/>
                  <a:gd name="T2" fmla="*/ 0 w 168"/>
                  <a:gd name="T3" fmla="*/ 0 h 4"/>
                  <a:gd name="T4" fmla="*/ 0 w 168"/>
                  <a:gd name="T5" fmla="*/ 4 h 4"/>
                  <a:gd name="T6" fmla="*/ 117 w 168"/>
                  <a:gd name="T7" fmla="*/ 4 h 4"/>
                  <a:gd name="T8" fmla="*/ 117 w 168"/>
                  <a:gd name="T9" fmla="*/ 0 h 4"/>
                  <a:gd name="T10" fmla="*/ 168 w 168"/>
                  <a:gd name="T11" fmla="*/ 0 h 4"/>
                  <a:gd name="T12" fmla="*/ 144 w 168"/>
                  <a:gd name="T13" fmla="*/ 0 h 4"/>
                  <a:gd name="T14" fmla="*/ 144 w 168"/>
                  <a:gd name="T15" fmla="*/ 4 h 4"/>
                  <a:gd name="T16" fmla="*/ 168 w 168"/>
                  <a:gd name="T17" fmla="*/ 4 h 4"/>
                  <a:gd name="T18" fmla="*/ 168 w 16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4">
                    <a:moveTo>
                      <a:pt x="117" y="0"/>
                    </a:moveTo>
                    <a:lnTo>
                      <a:pt x="0" y="0"/>
                    </a:lnTo>
                    <a:lnTo>
                      <a:pt x="0" y="4"/>
                    </a:lnTo>
                    <a:lnTo>
                      <a:pt x="117" y="4"/>
                    </a:lnTo>
                    <a:lnTo>
                      <a:pt x="117" y="0"/>
                    </a:lnTo>
                    <a:close/>
                    <a:moveTo>
                      <a:pt x="168" y="0"/>
                    </a:moveTo>
                    <a:lnTo>
                      <a:pt x="144" y="0"/>
                    </a:lnTo>
                    <a:lnTo>
                      <a:pt x="144" y="4"/>
                    </a:lnTo>
                    <a:lnTo>
                      <a:pt x="168" y="4"/>
                    </a:lnTo>
                    <a:lnTo>
                      <a:pt x="168" y="0"/>
                    </a:lnTo>
                    <a:close/>
                  </a:path>
                </a:pathLst>
              </a:custGeom>
              <a:solidFill>
                <a:srgbClr val="359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0" name="íSľíḋè"/>
              <p:cNvSpPr/>
              <p:nvPr/>
            </p:nvSpPr>
            <p:spPr bwMode="auto">
              <a:xfrm>
                <a:off x="3589" y="2790"/>
                <a:ext cx="168" cy="4"/>
              </a:xfrm>
              <a:custGeom>
                <a:avLst/>
                <a:gdLst>
                  <a:gd name="T0" fmla="*/ 117 w 168"/>
                  <a:gd name="T1" fmla="*/ 0 h 4"/>
                  <a:gd name="T2" fmla="*/ 0 w 168"/>
                  <a:gd name="T3" fmla="*/ 0 h 4"/>
                  <a:gd name="T4" fmla="*/ 0 w 168"/>
                  <a:gd name="T5" fmla="*/ 4 h 4"/>
                  <a:gd name="T6" fmla="*/ 117 w 168"/>
                  <a:gd name="T7" fmla="*/ 4 h 4"/>
                  <a:gd name="T8" fmla="*/ 117 w 168"/>
                  <a:gd name="T9" fmla="*/ 0 h 4"/>
                  <a:gd name="T10" fmla="*/ 168 w 168"/>
                  <a:gd name="T11" fmla="*/ 0 h 4"/>
                  <a:gd name="T12" fmla="*/ 144 w 168"/>
                  <a:gd name="T13" fmla="*/ 0 h 4"/>
                  <a:gd name="T14" fmla="*/ 144 w 168"/>
                  <a:gd name="T15" fmla="*/ 4 h 4"/>
                  <a:gd name="T16" fmla="*/ 168 w 168"/>
                  <a:gd name="T17" fmla="*/ 4 h 4"/>
                  <a:gd name="T18" fmla="*/ 168 w 16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4">
                    <a:moveTo>
                      <a:pt x="117" y="0"/>
                    </a:moveTo>
                    <a:lnTo>
                      <a:pt x="0" y="0"/>
                    </a:lnTo>
                    <a:lnTo>
                      <a:pt x="0" y="4"/>
                    </a:lnTo>
                    <a:lnTo>
                      <a:pt x="117" y="4"/>
                    </a:lnTo>
                    <a:lnTo>
                      <a:pt x="117" y="0"/>
                    </a:lnTo>
                    <a:moveTo>
                      <a:pt x="168" y="0"/>
                    </a:moveTo>
                    <a:lnTo>
                      <a:pt x="144" y="0"/>
                    </a:lnTo>
                    <a:lnTo>
                      <a:pt x="144" y="4"/>
                    </a:lnTo>
                    <a:lnTo>
                      <a:pt x="168" y="4"/>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1" name="îṣľïde"/>
              <p:cNvSpPr/>
              <p:nvPr/>
            </p:nvSpPr>
            <p:spPr bwMode="auto">
              <a:xfrm>
                <a:off x="3706" y="2790"/>
                <a:ext cx="27" cy="4"/>
              </a:xfrm>
              <a:prstGeom prst="rect">
                <a:avLst/>
              </a:prstGeom>
              <a:solidFill>
                <a:srgbClr val="41A1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22" name="ïs1ïḓé"/>
              <p:cNvSpPr/>
              <p:nvPr/>
            </p:nvSpPr>
            <p:spPr bwMode="auto">
              <a:xfrm>
                <a:off x="3706" y="2790"/>
                <a:ext cx="2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23" name="îSľíďé"/>
              <p:cNvSpPr/>
              <p:nvPr/>
            </p:nvSpPr>
            <p:spPr bwMode="auto">
              <a:xfrm>
                <a:off x="3589" y="2728"/>
                <a:ext cx="168" cy="4"/>
              </a:xfrm>
              <a:custGeom>
                <a:avLst/>
                <a:gdLst>
                  <a:gd name="T0" fmla="*/ 117 w 168"/>
                  <a:gd name="T1" fmla="*/ 0 h 4"/>
                  <a:gd name="T2" fmla="*/ 0 w 168"/>
                  <a:gd name="T3" fmla="*/ 0 h 4"/>
                  <a:gd name="T4" fmla="*/ 0 w 168"/>
                  <a:gd name="T5" fmla="*/ 4 h 4"/>
                  <a:gd name="T6" fmla="*/ 117 w 168"/>
                  <a:gd name="T7" fmla="*/ 4 h 4"/>
                  <a:gd name="T8" fmla="*/ 117 w 168"/>
                  <a:gd name="T9" fmla="*/ 0 h 4"/>
                  <a:gd name="T10" fmla="*/ 168 w 168"/>
                  <a:gd name="T11" fmla="*/ 0 h 4"/>
                  <a:gd name="T12" fmla="*/ 144 w 168"/>
                  <a:gd name="T13" fmla="*/ 0 h 4"/>
                  <a:gd name="T14" fmla="*/ 144 w 168"/>
                  <a:gd name="T15" fmla="*/ 4 h 4"/>
                  <a:gd name="T16" fmla="*/ 168 w 168"/>
                  <a:gd name="T17" fmla="*/ 4 h 4"/>
                  <a:gd name="T18" fmla="*/ 168 w 16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4">
                    <a:moveTo>
                      <a:pt x="117" y="0"/>
                    </a:moveTo>
                    <a:lnTo>
                      <a:pt x="0" y="0"/>
                    </a:lnTo>
                    <a:lnTo>
                      <a:pt x="0" y="4"/>
                    </a:lnTo>
                    <a:lnTo>
                      <a:pt x="117" y="4"/>
                    </a:lnTo>
                    <a:lnTo>
                      <a:pt x="117" y="0"/>
                    </a:lnTo>
                    <a:close/>
                    <a:moveTo>
                      <a:pt x="168" y="0"/>
                    </a:moveTo>
                    <a:lnTo>
                      <a:pt x="144" y="0"/>
                    </a:lnTo>
                    <a:lnTo>
                      <a:pt x="144" y="4"/>
                    </a:lnTo>
                    <a:lnTo>
                      <a:pt x="168" y="4"/>
                    </a:lnTo>
                    <a:lnTo>
                      <a:pt x="168" y="0"/>
                    </a:lnTo>
                    <a:close/>
                  </a:path>
                </a:pathLst>
              </a:custGeom>
              <a:solidFill>
                <a:srgbClr val="359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4" name="íš1ïḋê"/>
              <p:cNvSpPr/>
              <p:nvPr/>
            </p:nvSpPr>
            <p:spPr bwMode="auto">
              <a:xfrm>
                <a:off x="3589" y="2728"/>
                <a:ext cx="168" cy="4"/>
              </a:xfrm>
              <a:custGeom>
                <a:avLst/>
                <a:gdLst>
                  <a:gd name="T0" fmla="*/ 117 w 168"/>
                  <a:gd name="T1" fmla="*/ 0 h 4"/>
                  <a:gd name="T2" fmla="*/ 0 w 168"/>
                  <a:gd name="T3" fmla="*/ 0 h 4"/>
                  <a:gd name="T4" fmla="*/ 0 w 168"/>
                  <a:gd name="T5" fmla="*/ 4 h 4"/>
                  <a:gd name="T6" fmla="*/ 117 w 168"/>
                  <a:gd name="T7" fmla="*/ 4 h 4"/>
                  <a:gd name="T8" fmla="*/ 117 w 168"/>
                  <a:gd name="T9" fmla="*/ 0 h 4"/>
                  <a:gd name="T10" fmla="*/ 168 w 168"/>
                  <a:gd name="T11" fmla="*/ 0 h 4"/>
                  <a:gd name="T12" fmla="*/ 144 w 168"/>
                  <a:gd name="T13" fmla="*/ 0 h 4"/>
                  <a:gd name="T14" fmla="*/ 144 w 168"/>
                  <a:gd name="T15" fmla="*/ 4 h 4"/>
                  <a:gd name="T16" fmla="*/ 168 w 168"/>
                  <a:gd name="T17" fmla="*/ 4 h 4"/>
                  <a:gd name="T18" fmla="*/ 168 w 16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4">
                    <a:moveTo>
                      <a:pt x="117" y="0"/>
                    </a:moveTo>
                    <a:lnTo>
                      <a:pt x="0" y="0"/>
                    </a:lnTo>
                    <a:lnTo>
                      <a:pt x="0" y="4"/>
                    </a:lnTo>
                    <a:lnTo>
                      <a:pt x="117" y="4"/>
                    </a:lnTo>
                    <a:lnTo>
                      <a:pt x="117" y="0"/>
                    </a:lnTo>
                    <a:moveTo>
                      <a:pt x="168" y="0"/>
                    </a:moveTo>
                    <a:lnTo>
                      <a:pt x="144" y="0"/>
                    </a:lnTo>
                    <a:lnTo>
                      <a:pt x="144" y="4"/>
                    </a:lnTo>
                    <a:lnTo>
                      <a:pt x="168" y="4"/>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5" name="íS1iḍe"/>
              <p:cNvSpPr/>
              <p:nvPr/>
            </p:nvSpPr>
            <p:spPr bwMode="auto">
              <a:xfrm>
                <a:off x="3706" y="2728"/>
                <a:ext cx="27" cy="4"/>
              </a:xfrm>
              <a:prstGeom prst="rect">
                <a:avLst/>
              </a:prstGeom>
              <a:solidFill>
                <a:srgbClr val="41A1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26" name="íṧľíḍè"/>
              <p:cNvSpPr/>
              <p:nvPr/>
            </p:nvSpPr>
            <p:spPr bwMode="auto">
              <a:xfrm>
                <a:off x="3706" y="2728"/>
                <a:ext cx="2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27" name="ïš1iḍê"/>
              <p:cNvSpPr/>
              <p:nvPr/>
            </p:nvSpPr>
            <p:spPr bwMode="auto">
              <a:xfrm>
                <a:off x="3589" y="2759"/>
                <a:ext cx="168" cy="4"/>
              </a:xfrm>
              <a:custGeom>
                <a:avLst/>
                <a:gdLst>
                  <a:gd name="T0" fmla="*/ 117 w 168"/>
                  <a:gd name="T1" fmla="*/ 0 h 4"/>
                  <a:gd name="T2" fmla="*/ 0 w 168"/>
                  <a:gd name="T3" fmla="*/ 0 h 4"/>
                  <a:gd name="T4" fmla="*/ 0 w 168"/>
                  <a:gd name="T5" fmla="*/ 4 h 4"/>
                  <a:gd name="T6" fmla="*/ 117 w 168"/>
                  <a:gd name="T7" fmla="*/ 4 h 4"/>
                  <a:gd name="T8" fmla="*/ 117 w 168"/>
                  <a:gd name="T9" fmla="*/ 0 h 4"/>
                  <a:gd name="T10" fmla="*/ 168 w 168"/>
                  <a:gd name="T11" fmla="*/ 0 h 4"/>
                  <a:gd name="T12" fmla="*/ 144 w 168"/>
                  <a:gd name="T13" fmla="*/ 0 h 4"/>
                  <a:gd name="T14" fmla="*/ 144 w 168"/>
                  <a:gd name="T15" fmla="*/ 4 h 4"/>
                  <a:gd name="T16" fmla="*/ 168 w 168"/>
                  <a:gd name="T17" fmla="*/ 4 h 4"/>
                  <a:gd name="T18" fmla="*/ 168 w 16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4">
                    <a:moveTo>
                      <a:pt x="117" y="0"/>
                    </a:moveTo>
                    <a:lnTo>
                      <a:pt x="0" y="0"/>
                    </a:lnTo>
                    <a:lnTo>
                      <a:pt x="0" y="4"/>
                    </a:lnTo>
                    <a:lnTo>
                      <a:pt x="117" y="4"/>
                    </a:lnTo>
                    <a:lnTo>
                      <a:pt x="117" y="0"/>
                    </a:lnTo>
                    <a:close/>
                    <a:moveTo>
                      <a:pt x="168" y="0"/>
                    </a:moveTo>
                    <a:lnTo>
                      <a:pt x="144" y="0"/>
                    </a:lnTo>
                    <a:lnTo>
                      <a:pt x="144" y="4"/>
                    </a:lnTo>
                    <a:lnTo>
                      <a:pt x="168" y="4"/>
                    </a:lnTo>
                    <a:lnTo>
                      <a:pt x="168" y="0"/>
                    </a:lnTo>
                    <a:close/>
                  </a:path>
                </a:pathLst>
              </a:custGeom>
              <a:solidFill>
                <a:srgbClr val="3591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8" name="íŝḻíḓe"/>
              <p:cNvSpPr/>
              <p:nvPr/>
            </p:nvSpPr>
            <p:spPr bwMode="auto">
              <a:xfrm>
                <a:off x="3589" y="2759"/>
                <a:ext cx="168" cy="4"/>
              </a:xfrm>
              <a:custGeom>
                <a:avLst/>
                <a:gdLst>
                  <a:gd name="T0" fmla="*/ 117 w 168"/>
                  <a:gd name="T1" fmla="*/ 0 h 4"/>
                  <a:gd name="T2" fmla="*/ 0 w 168"/>
                  <a:gd name="T3" fmla="*/ 0 h 4"/>
                  <a:gd name="T4" fmla="*/ 0 w 168"/>
                  <a:gd name="T5" fmla="*/ 4 h 4"/>
                  <a:gd name="T6" fmla="*/ 117 w 168"/>
                  <a:gd name="T7" fmla="*/ 4 h 4"/>
                  <a:gd name="T8" fmla="*/ 117 w 168"/>
                  <a:gd name="T9" fmla="*/ 0 h 4"/>
                  <a:gd name="T10" fmla="*/ 168 w 168"/>
                  <a:gd name="T11" fmla="*/ 0 h 4"/>
                  <a:gd name="T12" fmla="*/ 144 w 168"/>
                  <a:gd name="T13" fmla="*/ 0 h 4"/>
                  <a:gd name="T14" fmla="*/ 144 w 168"/>
                  <a:gd name="T15" fmla="*/ 4 h 4"/>
                  <a:gd name="T16" fmla="*/ 168 w 168"/>
                  <a:gd name="T17" fmla="*/ 4 h 4"/>
                  <a:gd name="T18" fmla="*/ 168 w 168"/>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4">
                    <a:moveTo>
                      <a:pt x="117" y="0"/>
                    </a:moveTo>
                    <a:lnTo>
                      <a:pt x="0" y="0"/>
                    </a:lnTo>
                    <a:lnTo>
                      <a:pt x="0" y="4"/>
                    </a:lnTo>
                    <a:lnTo>
                      <a:pt x="117" y="4"/>
                    </a:lnTo>
                    <a:lnTo>
                      <a:pt x="117" y="0"/>
                    </a:lnTo>
                    <a:moveTo>
                      <a:pt x="168" y="0"/>
                    </a:moveTo>
                    <a:lnTo>
                      <a:pt x="144" y="0"/>
                    </a:lnTo>
                    <a:lnTo>
                      <a:pt x="144" y="4"/>
                    </a:lnTo>
                    <a:lnTo>
                      <a:pt x="168" y="4"/>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9" name="iş1îdè"/>
              <p:cNvSpPr/>
              <p:nvPr/>
            </p:nvSpPr>
            <p:spPr bwMode="auto">
              <a:xfrm>
                <a:off x="3706" y="2759"/>
                <a:ext cx="27" cy="4"/>
              </a:xfrm>
              <a:prstGeom prst="rect">
                <a:avLst/>
              </a:prstGeom>
              <a:solidFill>
                <a:srgbClr val="41A1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0" name="íṥlíḑe"/>
              <p:cNvSpPr/>
              <p:nvPr/>
            </p:nvSpPr>
            <p:spPr bwMode="auto">
              <a:xfrm>
                <a:off x="3706" y="2759"/>
                <a:ext cx="2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1" name="işḷïḍê"/>
              <p:cNvSpPr/>
              <p:nvPr/>
            </p:nvSpPr>
            <p:spPr bwMode="auto">
              <a:xfrm>
                <a:off x="4193" y="2415"/>
                <a:ext cx="211" cy="57"/>
              </a:xfrm>
              <a:prstGeom prst="rect">
                <a:avLst/>
              </a:prstGeom>
              <a:solidFill>
                <a:srgbClr val="AAAD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2" name="iśļiḍe"/>
              <p:cNvSpPr/>
              <p:nvPr/>
            </p:nvSpPr>
            <p:spPr bwMode="auto">
              <a:xfrm>
                <a:off x="4193" y="2415"/>
                <a:ext cx="211" cy="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3" name="îsļíḑé"/>
              <p:cNvSpPr/>
              <p:nvPr/>
            </p:nvSpPr>
            <p:spPr bwMode="auto">
              <a:xfrm>
                <a:off x="4547" y="2330"/>
                <a:ext cx="28" cy="1500"/>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4" name="işlïďè"/>
              <p:cNvSpPr/>
              <p:nvPr/>
            </p:nvSpPr>
            <p:spPr bwMode="auto">
              <a:xfrm>
                <a:off x="4547" y="2330"/>
                <a:ext cx="28"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5" name="iṧḷidê"/>
              <p:cNvSpPr/>
              <p:nvPr/>
            </p:nvSpPr>
            <p:spPr bwMode="auto">
              <a:xfrm>
                <a:off x="4929" y="2353"/>
                <a:ext cx="29" cy="1477"/>
              </a:xfrm>
              <a:prstGeom prst="rect">
                <a:avLst/>
              </a:prstGeom>
              <a:solidFill>
                <a:srgbClr val="858C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6" name="iṥlïdè"/>
              <p:cNvSpPr/>
              <p:nvPr/>
            </p:nvSpPr>
            <p:spPr bwMode="auto">
              <a:xfrm>
                <a:off x="4929" y="2353"/>
                <a:ext cx="29"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7" name="iṣlïḋé"/>
              <p:cNvSpPr/>
              <p:nvPr/>
            </p:nvSpPr>
            <p:spPr bwMode="auto">
              <a:xfrm>
                <a:off x="4013" y="2286"/>
                <a:ext cx="180" cy="328"/>
              </a:xfrm>
              <a:prstGeom prst="rect">
                <a:avLst/>
              </a:prstGeom>
              <a:solidFill>
                <a:srgbClr val="8F8D9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8" name="íşļiďe"/>
              <p:cNvSpPr/>
              <p:nvPr/>
            </p:nvSpPr>
            <p:spPr bwMode="auto">
              <a:xfrm>
                <a:off x="4013" y="2286"/>
                <a:ext cx="18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39" name="ïş1îḋé"/>
              <p:cNvSpPr/>
              <p:nvPr/>
            </p:nvSpPr>
            <p:spPr bwMode="auto">
              <a:xfrm>
                <a:off x="3757" y="2408"/>
                <a:ext cx="318" cy="187"/>
              </a:xfrm>
              <a:custGeom>
                <a:avLst/>
                <a:gdLst>
                  <a:gd name="T0" fmla="*/ 0 w 318"/>
                  <a:gd name="T1" fmla="*/ 0 h 187"/>
                  <a:gd name="T2" fmla="*/ 0 w 318"/>
                  <a:gd name="T3" fmla="*/ 185 h 187"/>
                  <a:gd name="T4" fmla="*/ 318 w 318"/>
                  <a:gd name="T5" fmla="*/ 185 h 187"/>
                  <a:gd name="T6" fmla="*/ 318 w 318"/>
                  <a:gd name="T7" fmla="*/ 0 h 187"/>
                  <a:gd name="T8" fmla="*/ 0 w 318"/>
                  <a:gd name="T9" fmla="*/ 0 h 187"/>
                  <a:gd name="T10" fmla="*/ 243 w 318"/>
                  <a:gd name="T11" fmla="*/ 187 h 187"/>
                  <a:gd name="T12" fmla="*/ 176 w 318"/>
                  <a:gd name="T13" fmla="*/ 187 h 187"/>
                  <a:gd name="T14" fmla="*/ 176 w 318"/>
                  <a:gd name="T15" fmla="*/ 48 h 187"/>
                  <a:gd name="T16" fmla="*/ 243 w 318"/>
                  <a:gd name="T17" fmla="*/ 48 h 187"/>
                  <a:gd name="T18" fmla="*/ 243 w 318"/>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87">
                    <a:moveTo>
                      <a:pt x="0" y="0"/>
                    </a:moveTo>
                    <a:lnTo>
                      <a:pt x="0" y="185"/>
                    </a:lnTo>
                    <a:lnTo>
                      <a:pt x="318" y="185"/>
                    </a:lnTo>
                    <a:lnTo>
                      <a:pt x="318" y="0"/>
                    </a:lnTo>
                    <a:lnTo>
                      <a:pt x="0" y="0"/>
                    </a:lnTo>
                    <a:close/>
                    <a:moveTo>
                      <a:pt x="243" y="187"/>
                    </a:moveTo>
                    <a:lnTo>
                      <a:pt x="176" y="187"/>
                    </a:lnTo>
                    <a:lnTo>
                      <a:pt x="176" y="48"/>
                    </a:lnTo>
                    <a:lnTo>
                      <a:pt x="243" y="48"/>
                    </a:lnTo>
                    <a:lnTo>
                      <a:pt x="243" y="187"/>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0" name="ïsḻíḓé"/>
              <p:cNvSpPr/>
              <p:nvPr/>
            </p:nvSpPr>
            <p:spPr bwMode="auto">
              <a:xfrm>
                <a:off x="3757" y="2408"/>
                <a:ext cx="318" cy="187"/>
              </a:xfrm>
              <a:custGeom>
                <a:avLst/>
                <a:gdLst>
                  <a:gd name="T0" fmla="*/ 0 w 318"/>
                  <a:gd name="T1" fmla="*/ 0 h 187"/>
                  <a:gd name="T2" fmla="*/ 0 w 318"/>
                  <a:gd name="T3" fmla="*/ 185 h 187"/>
                  <a:gd name="T4" fmla="*/ 318 w 318"/>
                  <a:gd name="T5" fmla="*/ 185 h 187"/>
                  <a:gd name="T6" fmla="*/ 318 w 318"/>
                  <a:gd name="T7" fmla="*/ 0 h 187"/>
                  <a:gd name="T8" fmla="*/ 0 w 318"/>
                  <a:gd name="T9" fmla="*/ 0 h 187"/>
                  <a:gd name="T10" fmla="*/ 243 w 318"/>
                  <a:gd name="T11" fmla="*/ 187 h 187"/>
                  <a:gd name="T12" fmla="*/ 176 w 318"/>
                  <a:gd name="T13" fmla="*/ 187 h 187"/>
                  <a:gd name="T14" fmla="*/ 176 w 318"/>
                  <a:gd name="T15" fmla="*/ 48 h 187"/>
                  <a:gd name="T16" fmla="*/ 243 w 318"/>
                  <a:gd name="T17" fmla="*/ 48 h 187"/>
                  <a:gd name="T18" fmla="*/ 243 w 318"/>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87">
                    <a:moveTo>
                      <a:pt x="0" y="0"/>
                    </a:moveTo>
                    <a:lnTo>
                      <a:pt x="0" y="185"/>
                    </a:lnTo>
                    <a:lnTo>
                      <a:pt x="318" y="185"/>
                    </a:lnTo>
                    <a:lnTo>
                      <a:pt x="318" y="0"/>
                    </a:lnTo>
                    <a:lnTo>
                      <a:pt x="0" y="0"/>
                    </a:lnTo>
                    <a:moveTo>
                      <a:pt x="243" y="187"/>
                    </a:moveTo>
                    <a:lnTo>
                      <a:pt x="176" y="187"/>
                    </a:lnTo>
                    <a:lnTo>
                      <a:pt x="176" y="48"/>
                    </a:lnTo>
                    <a:lnTo>
                      <a:pt x="243" y="48"/>
                    </a:lnTo>
                    <a:lnTo>
                      <a:pt x="243"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1" name="işlîďê"/>
              <p:cNvSpPr/>
              <p:nvPr/>
            </p:nvSpPr>
            <p:spPr bwMode="auto">
              <a:xfrm>
                <a:off x="3425" y="2591"/>
                <a:ext cx="1575" cy="30"/>
              </a:xfrm>
              <a:prstGeom prst="rect">
                <a:avLst/>
              </a:prstGeom>
              <a:solidFill>
                <a:srgbClr val="C8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42" name="ïṧḻiḋê"/>
              <p:cNvSpPr/>
              <p:nvPr/>
            </p:nvSpPr>
            <p:spPr bwMode="auto">
              <a:xfrm>
                <a:off x="3425" y="2591"/>
                <a:ext cx="1575"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43" name="ísḷîḑê"/>
              <p:cNvSpPr/>
              <p:nvPr/>
            </p:nvSpPr>
            <p:spPr bwMode="auto">
              <a:xfrm>
                <a:off x="3425" y="2384"/>
                <a:ext cx="1567" cy="31"/>
              </a:xfrm>
              <a:prstGeom prst="rect">
                <a:avLst/>
              </a:prstGeom>
              <a:solidFill>
                <a:srgbClr val="C8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44" name="ïsḻîḋe"/>
              <p:cNvSpPr/>
              <p:nvPr/>
            </p:nvSpPr>
            <p:spPr bwMode="auto">
              <a:xfrm>
                <a:off x="3425" y="2384"/>
                <a:ext cx="1567"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45" name="ïṡlîďe"/>
              <p:cNvSpPr/>
              <p:nvPr/>
            </p:nvSpPr>
            <p:spPr bwMode="auto">
              <a:xfrm>
                <a:off x="4075" y="2415"/>
                <a:ext cx="19" cy="176"/>
              </a:xfrm>
              <a:prstGeom prst="rect">
                <a:avLst/>
              </a:prstGeom>
              <a:solidFill>
                <a:srgbClr val="9593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46" name="íṥḻîḓè"/>
              <p:cNvSpPr/>
              <p:nvPr/>
            </p:nvSpPr>
            <p:spPr bwMode="auto">
              <a:xfrm>
                <a:off x="4075" y="2415"/>
                <a:ext cx="19"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47" name="íṧ1îde"/>
              <p:cNvSpPr/>
              <p:nvPr/>
            </p:nvSpPr>
            <p:spPr bwMode="auto">
              <a:xfrm>
                <a:off x="3759" y="2415"/>
                <a:ext cx="316" cy="176"/>
              </a:xfrm>
              <a:custGeom>
                <a:avLst/>
                <a:gdLst>
                  <a:gd name="T0" fmla="*/ 316 w 316"/>
                  <a:gd name="T1" fmla="*/ 0 h 176"/>
                  <a:gd name="T2" fmla="*/ 0 w 316"/>
                  <a:gd name="T3" fmla="*/ 0 h 176"/>
                  <a:gd name="T4" fmla="*/ 0 w 316"/>
                  <a:gd name="T5" fmla="*/ 10 h 176"/>
                  <a:gd name="T6" fmla="*/ 83 w 316"/>
                  <a:gd name="T7" fmla="*/ 176 h 176"/>
                  <a:gd name="T8" fmla="*/ 174 w 316"/>
                  <a:gd name="T9" fmla="*/ 176 h 176"/>
                  <a:gd name="T10" fmla="*/ 174 w 316"/>
                  <a:gd name="T11" fmla="*/ 41 h 176"/>
                  <a:gd name="T12" fmla="*/ 241 w 316"/>
                  <a:gd name="T13" fmla="*/ 41 h 176"/>
                  <a:gd name="T14" fmla="*/ 241 w 316"/>
                  <a:gd name="T15" fmla="*/ 57 h 176"/>
                  <a:gd name="T16" fmla="*/ 241 w 316"/>
                  <a:gd name="T17" fmla="*/ 176 h 176"/>
                  <a:gd name="T18" fmla="*/ 316 w 316"/>
                  <a:gd name="T19" fmla="*/ 176 h 176"/>
                  <a:gd name="T20" fmla="*/ 316 w 316"/>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76">
                    <a:moveTo>
                      <a:pt x="316" y="0"/>
                    </a:moveTo>
                    <a:lnTo>
                      <a:pt x="0" y="0"/>
                    </a:lnTo>
                    <a:lnTo>
                      <a:pt x="0" y="10"/>
                    </a:lnTo>
                    <a:lnTo>
                      <a:pt x="83" y="176"/>
                    </a:lnTo>
                    <a:lnTo>
                      <a:pt x="174" y="176"/>
                    </a:lnTo>
                    <a:lnTo>
                      <a:pt x="174" y="41"/>
                    </a:lnTo>
                    <a:lnTo>
                      <a:pt x="241" y="41"/>
                    </a:lnTo>
                    <a:lnTo>
                      <a:pt x="241" y="57"/>
                    </a:lnTo>
                    <a:lnTo>
                      <a:pt x="241" y="176"/>
                    </a:lnTo>
                    <a:lnTo>
                      <a:pt x="316" y="176"/>
                    </a:lnTo>
                    <a:lnTo>
                      <a:pt x="316" y="0"/>
                    </a:lnTo>
                    <a:close/>
                  </a:path>
                </a:pathLst>
              </a:custGeom>
              <a:solidFill>
                <a:srgbClr val="AAA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8" name="iŝļiḋe"/>
              <p:cNvSpPr/>
              <p:nvPr/>
            </p:nvSpPr>
            <p:spPr bwMode="auto">
              <a:xfrm>
                <a:off x="3759" y="2415"/>
                <a:ext cx="316" cy="176"/>
              </a:xfrm>
              <a:custGeom>
                <a:avLst/>
                <a:gdLst>
                  <a:gd name="T0" fmla="*/ 316 w 316"/>
                  <a:gd name="T1" fmla="*/ 0 h 176"/>
                  <a:gd name="T2" fmla="*/ 0 w 316"/>
                  <a:gd name="T3" fmla="*/ 0 h 176"/>
                  <a:gd name="T4" fmla="*/ 0 w 316"/>
                  <a:gd name="T5" fmla="*/ 10 h 176"/>
                  <a:gd name="T6" fmla="*/ 83 w 316"/>
                  <a:gd name="T7" fmla="*/ 176 h 176"/>
                  <a:gd name="T8" fmla="*/ 174 w 316"/>
                  <a:gd name="T9" fmla="*/ 176 h 176"/>
                  <a:gd name="T10" fmla="*/ 174 w 316"/>
                  <a:gd name="T11" fmla="*/ 41 h 176"/>
                  <a:gd name="T12" fmla="*/ 241 w 316"/>
                  <a:gd name="T13" fmla="*/ 41 h 176"/>
                  <a:gd name="T14" fmla="*/ 241 w 316"/>
                  <a:gd name="T15" fmla="*/ 57 h 176"/>
                  <a:gd name="T16" fmla="*/ 241 w 316"/>
                  <a:gd name="T17" fmla="*/ 176 h 176"/>
                  <a:gd name="T18" fmla="*/ 316 w 316"/>
                  <a:gd name="T19" fmla="*/ 176 h 176"/>
                  <a:gd name="T20" fmla="*/ 316 w 316"/>
                  <a:gd name="T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76">
                    <a:moveTo>
                      <a:pt x="316" y="0"/>
                    </a:moveTo>
                    <a:lnTo>
                      <a:pt x="0" y="0"/>
                    </a:lnTo>
                    <a:lnTo>
                      <a:pt x="0" y="10"/>
                    </a:lnTo>
                    <a:lnTo>
                      <a:pt x="83" y="176"/>
                    </a:lnTo>
                    <a:lnTo>
                      <a:pt x="174" y="176"/>
                    </a:lnTo>
                    <a:lnTo>
                      <a:pt x="174" y="41"/>
                    </a:lnTo>
                    <a:lnTo>
                      <a:pt x="241" y="41"/>
                    </a:lnTo>
                    <a:lnTo>
                      <a:pt x="241" y="57"/>
                    </a:lnTo>
                    <a:lnTo>
                      <a:pt x="241" y="176"/>
                    </a:lnTo>
                    <a:lnTo>
                      <a:pt x="316" y="176"/>
                    </a:lnTo>
                    <a:lnTo>
                      <a:pt x="3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9" name="ï$ļïḑé"/>
              <p:cNvSpPr/>
              <p:nvPr/>
            </p:nvSpPr>
            <p:spPr bwMode="auto">
              <a:xfrm>
                <a:off x="3759" y="2413"/>
                <a:ext cx="335" cy="2"/>
              </a:xfrm>
              <a:custGeom>
                <a:avLst/>
                <a:gdLst>
                  <a:gd name="T0" fmla="*/ 335 w 335"/>
                  <a:gd name="T1" fmla="*/ 0 h 2"/>
                  <a:gd name="T2" fmla="*/ 0 w 335"/>
                  <a:gd name="T3" fmla="*/ 0 h 2"/>
                  <a:gd name="T4" fmla="*/ 0 w 335"/>
                  <a:gd name="T5" fmla="*/ 2 h 2"/>
                  <a:gd name="T6" fmla="*/ 316 w 335"/>
                  <a:gd name="T7" fmla="*/ 2 h 2"/>
                  <a:gd name="T8" fmla="*/ 335 w 335"/>
                  <a:gd name="T9" fmla="*/ 2 h 2"/>
                  <a:gd name="T10" fmla="*/ 335 w 335"/>
                  <a:gd name="T11" fmla="*/ 0 h 2"/>
                </a:gdLst>
                <a:ahLst/>
                <a:cxnLst>
                  <a:cxn ang="0">
                    <a:pos x="T0" y="T1"/>
                  </a:cxn>
                  <a:cxn ang="0">
                    <a:pos x="T2" y="T3"/>
                  </a:cxn>
                  <a:cxn ang="0">
                    <a:pos x="T4" y="T5"/>
                  </a:cxn>
                  <a:cxn ang="0">
                    <a:pos x="T6" y="T7"/>
                  </a:cxn>
                  <a:cxn ang="0">
                    <a:pos x="T8" y="T9"/>
                  </a:cxn>
                  <a:cxn ang="0">
                    <a:pos x="T10" y="T11"/>
                  </a:cxn>
                </a:cxnLst>
                <a:rect l="0" t="0" r="r" b="b"/>
                <a:pathLst>
                  <a:path w="335" h="2">
                    <a:moveTo>
                      <a:pt x="335" y="0"/>
                    </a:moveTo>
                    <a:lnTo>
                      <a:pt x="0" y="0"/>
                    </a:lnTo>
                    <a:lnTo>
                      <a:pt x="0" y="2"/>
                    </a:lnTo>
                    <a:lnTo>
                      <a:pt x="316" y="2"/>
                    </a:lnTo>
                    <a:lnTo>
                      <a:pt x="335" y="2"/>
                    </a:lnTo>
                    <a:lnTo>
                      <a:pt x="335" y="0"/>
                    </a:lnTo>
                    <a:close/>
                  </a:path>
                </a:pathLst>
              </a:custGeom>
              <a:solidFill>
                <a:srgbClr val="B1B2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0" name="îṥļiḓé"/>
              <p:cNvSpPr/>
              <p:nvPr/>
            </p:nvSpPr>
            <p:spPr bwMode="auto">
              <a:xfrm>
                <a:off x="3759" y="2413"/>
                <a:ext cx="335" cy="2"/>
              </a:xfrm>
              <a:custGeom>
                <a:avLst/>
                <a:gdLst>
                  <a:gd name="T0" fmla="*/ 335 w 335"/>
                  <a:gd name="T1" fmla="*/ 0 h 2"/>
                  <a:gd name="T2" fmla="*/ 0 w 335"/>
                  <a:gd name="T3" fmla="*/ 0 h 2"/>
                  <a:gd name="T4" fmla="*/ 0 w 335"/>
                  <a:gd name="T5" fmla="*/ 2 h 2"/>
                  <a:gd name="T6" fmla="*/ 316 w 335"/>
                  <a:gd name="T7" fmla="*/ 2 h 2"/>
                  <a:gd name="T8" fmla="*/ 335 w 335"/>
                  <a:gd name="T9" fmla="*/ 2 h 2"/>
                  <a:gd name="T10" fmla="*/ 335 w 335"/>
                  <a:gd name="T11" fmla="*/ 0 h 2"/>
                </a:gdLst>
                <a:ahLst/>
                <a:cxnLst>
                  <a:cxn ang="0">
                    <a:pos x="T0" y="T1"/>
                  </a:cxn>
                  <a:cxn ang="0">
                    <a:pos x="T2" y="T3"/>
                  </a:cxn>
                  <a:cxn ang="0">
                    <a:pos x="T4" y="T5"/>
                  </a:cxn>
                  <a:cxn ang="0">
                    <a:pos x="T6" y="T7"/>
                  </a:cxn>
                  <a:cxn ang="0">
                    <a:pos x="T8" y="T9"/>
                  </a:cxn>
                  <a:cxn ang="0">
                    <a:pos x="T10" y="T11"/>
                  </a:cxn>
                </a:cxnLst>
                <a:rect l="0" t="0" r="r" b="b"/>
                <a:pathLst>
                  <a:path w="335" h="2">
                    <a:moveTo>
                      <a:pt x="335" y="0"/>
                    </a:moveTo>
                    <a:lnTo>
                      <a:pt x="0" y="0"/>
                    </a:lnTo>
                    <a:lnTo>
                      <a:pt x="0" y="2"/>
                    </a:lnTo>
                    <a:lnTo>
                      <a:pt x="316" y="2"/>
                    </a:lnTo>
                    <a:lnTo>
                      <a:pt x="335" y="2"/>
                    </a:lnTo>
                    <a:lnTo>
                      <a:pt x="3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1" name="îśḷïḑé"/>
              <p:cNvSpPr/>
              <p:nvPr/>
            </p:nvSpPr>
            <p:spPr bwMode="auto">
              <a:xfrm>
                <a:off x="3425" y="2807"/>
                <a:ext cx="1575" cy="30"/>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2" name="iṧľíḍé"/>
              <p:cNvSpPr/>
              <p:nvPr/>
            </p:nvSpPr>
            <p:spPr bwMode="auto">
              <a:xfrm>
                <a:off x="3425" y="2807"/>
                <a:ext cx="1575"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3" name="ïsḻîḑé"/>
              <p:cNvSpPr/>
              <p:nvPr/>
            </p:nvSpPr>
            <p:spPr bwMode="auto">
              <a:xfrm>
                <a:off x="3425" y="3014"/>
                <a:ext cx="1575" cy="31"/>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4" name="íŝ1iḓê"/>
              <p:cNvSpPr/>
              <p:nvPr/>
            </p:nvSpPr>
            <p:spPr bwMode="auto">
              <a:xfrm>
                <a:off x="3425" y="3014"/>
                <a:ext cx="1575" cy="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5" name="íṥḻiďe"/>
              <p:cNvSpPr/>
              <p:nvPr/>
            </p:nvSpPr>
            <p:spPr bwMode="auto">
              <a:xfrm>
                <a:off x="3449" y="2349"/>
                <a:ext cx="23" cy="1481"/>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6" name="îsḻîdê"/>
              <p:cNvSpPr/>
              <p:nvPr/>
            </p:nvSpPr>
            <p:spPr bwMode="auto">
              <a:xfrm>
                <a:off x="3851" y="2275"/>
                <a:ext cx="178" cy="116"/>
              </a:xfrm>
              <a:prstGeom prst="rect">
                <a:avLst/>
              </a:prstGeom>
              <a:solidFill>
                <a:srgbClr val="47A3B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7" name="ís1ïdé"/>
              <p:cNvSpPr/>
              <p:nvPr/>
            </p:nvSpPr>
            <p:spPr bwMode="auto">
              <a:xfrm>
                <a:off x="3851" y="2275"/>
                <a:ext cx="1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8" name="îṩḷïdé"/>
              <p:cNvSpPr/>
              <p:nvPr/>
            </p:nvSpPr>
            <p:spPr bwMode="auto">
              <a:xfrm>
                <a:off x="3968" y="2275"/>
                <a:ext cx="80" cy="116"/>
              </a:xfrm>
              <a:prstGeom prst="rect">
                <a:avLst/>
              </a:prstGeom>
              <a:solidFill>
                <a:srgbClr val="60C3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59" name="îSḻiḑe"/>
              <p:cNvSpPr/>
              <p:nvPr/>
            </p:nvSpPr>
            <p:spPr bwMode="auto">
              <a:xfrm>
                <a:off x="3968" y="2275"/>
                <a:ext cx="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0" name="íṣļiḑe"/>
              <p:cNvSpPr/>
              <p:nvPr/>
            </p:nvSpPr>
            <p:spPr bwMode="auto">
              <a:xfrm>
                <a:off x="3851" y="2365"/>
                <a:ext cx="117" cy="5"/>
              </a:xfrm>
              <a:prstGeom prst="rect">
                <a:avLst/>
              </a:prstGeom>
              <a:solidFill>
                <a:srgbClr val="3591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1" name="ïšḻiḓè"/>
              <p:cNvSpPr/>
              <p:nvPr/>
            </p:nvSpPr>
            <p:spPr bwMode="auto">
              <a:xfrm>
                <a:off x="3851" y="2365"/>
                <a:ext cx="11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2" name="îṡ1iḋé"/>
              <p:cNvSpPr/>
              <p:nvPr/>
            </p:nvSpPr>
            <p:spPr bwMode="auto">
              <a:xfrm>
                <a:off x="3968" y="2365"/>
                <a:ext cx="80" cy="5"/>
              </a:xfrm>
              <a:prstGeom prst="rect">
                <a:avLst/>
              </a:prstGeom>
              <a:solidFill>
                <a:srgbClr val="41A1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3" name="îṥļîḋe"/>
              <p:cNvSpPr/>
              <p:nvPr/>
            </p:nvSpPr>
            <p:spPr bwMode="auto">
              <a:xfrm>
                <a:off x="3968" y="2365"/>
                <a:ext cx="80"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4" name="ïṩļíḑê"/>
              <p:cNvSpPr/>
              <p:nvPr/>
            </p:nvSpPr>
            <p:spPr bwMode="auto">
              <a:xfrm>
                <a:off x="3851" y="2303"/>
                <a:ext cx="117" cy="5"/>
              </a:xfrm>
              <a:prstGeom prst="rect">
                <a:avLst/>
              </a:prstGeom>
              <a:solidFill>
                <a:srgbClr val="3591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5" name="íŝľïdè"/>
              <p:cNvSpPr/>
              <p:nvPr/>
            </p:nvSpPr>
            <p:spPr bwMode="auto">
              <a:xfrm>
                <a:off x="3851" y="2303"/>
                <a:ext cx="11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6" name="iṩļïde"/>
              <p:cNvSpPr/>
              <p:nvPr/>
            </p:nvSpPr>
            <p:spPr bwMode="auto">
              <a:xfrm>
                <a:off x="3968" y="2303"/>
                <a:ext cx="80" cy="5"/>
              </a:xfrm>
              <a:prstGeom prst="rect">
                <a:avLst/>
              </a:prstGeom>
              <a:solidFill>
                <a:srgbClr val="41A1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7" name="îṥḷíḋé"/>
              <p:cNvSpPr/>
              <p:nvPr/>
            </p:nvSpPr>
            <p:spPr bwMode="auto">
              <a:xfrm>
                <a:off x="3968" y="2303"/>
                <a:ext cx="80"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8" name="íṣḷíḍe"/>
              <p:cNvSpPr/>
              <p:nvPr/>
            </p:nvSpPr>
            <p:spPr bwMode="auto">
              <a:xfrm>
                <a:off x="3851" y="2334"/>
                <a:ext cx="117" cy="5"/>
              </a:xfrm>
              <a:prstGeom prst="rect">
                <a:avLst/>
              </a:prstGeom>
              <a:solidFill>
                <a:srgbClr val="3591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9" name="îšlíde"/>
              <p:cNvSpPr/>
              <p:nvPr/>
            </p:nvSpPr>
            <p:spPr bwMode="auto">
              <a:xfrm>
                <a:off x="3851" y="2334"/>
                <a:ext cx="117"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0" name="îṡliďe"/>
              <p:cNvSpPr/>
              <p:nvPr/>
            </p:nvSpPr>
            <p:spPr bwMode="auto">
              <a:xfrm>
                <a:off x="3968" y="2334"/>
                <a:ext cx="80" cy="5"/>
              </a:xfrm>
              <a:prstGeom prst="rect">
                <a:avLst/>
              </a:prstGeom>
              <a:solidFill>
                <a:srgbClr val="41A1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1" name="ïṧlîďê"/>
              <p:cNvSpPr/>
              <p:nvPr/>
            </p:nvSpPr>
            <p:spPr bwMode="auto">
              <a:xfrm>
                <a:off x="3968" y="2334"/>
                <a:ext cx="80"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2" name="ïṣľíďê"/>
              <p:cNvSpPr/>
              <p:nvPr/>
            </p:nvSpPr>
            <p:spPr bwMode="auto">
              <a:xfrm>
                <a:off x="3985" y="2663"/>
                <a:ext cx="22" cy="141"/>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3" name="íṩlïďê"/>
              <p:cNvSpPr/>
              <p:nvPr/>
            </p:nvSpPr>
            <p:spPr bwMode="auto">
              <a:xfrm>
                <a:off x="3985" y="2663"/>
                <a:ext cx="22"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4" name="işlíḋe"/>
              <p:cNvSpPr/>
              <p:nvPr/>
            </p:nvSpPr>
            <p:spPr bwMode="auto">
              <a:xfrm>
                <a:off x="3757" y="2620"/>
                <a:ext cx="318" cy="187"/>
              </a:xfrm>
              <a:custGeom>
                <a:avLst/>
                <a:gdLst>
                  <a:gd name="T0" fmla="*/ 0 w 318"/>
                  <a:gd name="T1" fmla="*/ 0 h 187"/>
                  <a:gd name="T2" fmla="*/ 0 w 318"/>
                  <a:gd name="T3" fmla="*/ 184 h 187"/>
                  <a:gd name="T4" fmla="*/ 318 w 318"/>
                  <a:gd name="T5" fmla="*/ 184 h 187"/>
                  <a:gd name="T6" fmla="*/ 318 w 318"/>
                  <a:gd name="T7" fmla="*/ 0 h 187"/>
                  <a:gd name="T8" fmla="*/ 0 w 318"/>
                  <a:gd name="T9" fmla="*/ 0 h 187"/>
                  <a:gd name="T10" fmla="*/ 243 w 318"/>
                  <a:gd name="T11" fmla="*/ 187 h 187"/>
                  <a:gd name="T12" fmla="*/ 176 w 318"/>
                  <a:gd name="T13" fmla="*/ 187 h 187"/>
                  <a:gd name="T14" fmla="*/ 176 w 318"/>
                  <a:gd name="T15" fmla="*/ 48 h 187"/>
                  <a:gd name="T16" fmla="*/ 243 w 318"/>
                  <a:gd name="T17" fmla="*/ 48 h 187"/>
                  <a:gd name="T18" fmla="*/ 243 w 318"/>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87">
                    <a:moveTo>
                      <a:pt x="0" y="0"/>
                    </a:moveTo>
                    <a:lnTo>
                      <a:pt x="0" y="184"/>
                    </a:lnTo>
                    <a:lnTo>
                      <a:pt x="318" y="184"/>
                    </a:lnTo>
                    <a:lnTo>
                      <a:pt x="318" y="0"/>
                    </a:lnTo>
                    <a:lnTo>
                      <a:pt x="0" y="0"/>
                    </a:lnTo>
                    <a:close/>
                    <a:moveTo>
                      <a:pt x="243" y="187"/>
                    </a:moveTo>
                    <a:lnTo>
                      <a:pt x="176" y="187"/>
                    </a:lnTo>
                    <a:lnTo>
                      <a:pt x="176" y="48"/>
                    </a:lnTo>
                    <a:lnTo>
                      <a:pt x="243" y="48"/>
                    </a:lnTo>
                    <a:lnTo>
                      <a:pt x="243" y="187"/>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5" name="iṧľîḍê"/>
              <p:cNvSpPr/>
              <p:nvPr/>
            </p:nvSpPr>
            <p:spPr bwMode="auto">
              <a:xfrm>
                <a:off x="3757" y="2620"/>
                <a:ext cx="318" cy="187"/>
              </a:xfrm>
              <a:custGeom>
                <a:avLst/>
                <a:gdLst>
                  <a:gd name="T0" fmla="*/ 0 w 318"/>
                  <a:gd name="T1" fmla="*/ 0 h 187"/>
                  <a:gd name="T2" fmla="*/ 0 w 318"/>
                  <a:gd name="T3" fmla="*/ 184 h 187"/>
                  <a:gd name="T4" fmla="*/ 318 w 318"/>
                  <a:gd name="T5" fmla="*/ 184 h 187"/>
                  <a:gd name="T6" fmla="*/ 318 w 318"/>
                  <a:gd name="T7" fmla="*/ 0 h 187"/>
                  <a:gd name="T8" fmla="*/ 0 w 318"/>
                  <a:gd name="T9" fmla="*/ 0 h 187"/>
                  <a:gd name="T10" fmla="*/ 243 w 318"/>
                  <a:gd name="T11" fmla="*/ 187 h 187"/>
                  <a:gd name="T12" fmla="*/ 176 w 318"/>
                  <a:gd name="T13" fmla="*/ 187 h 187"/>
                  <a:gd name="T14" fmla="*/ 176 w 318"/>
                  <a:gd name="T15" fmla="*/ 48 h 187"/>
                  <a:gd name="T16" fmla="*/ 243 w 318"/>
                  <a:gd name="T17" fmla="*/ 48 h 187"/>
                  <a:gd name="T18" fmla="*/ 243 w 318"/>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187">
                    <a:moveTo>
                      <a:pt x="0" y="0"/>
                    </a:moveTo>
                    <a:lnTo>
                      <a:pt x="0" y="184"/>
                    </a:lnTo>
                    <a:lnTo>
                      <a:pt x="318" y="184"/>
                    </a:lnTo>
                    <a:lnTo>
                      <a:pt x="318" y="0"/>
                    </a:lnTo>
                    <a:lnTo>
                      <a:pt x="0" y="0"/>
                    </a:lnTo>
                    <a:moveTo>
                      <a:pt x="243" y="187"/>
                    </a:moveTo>
                    <a:lnTo>
                      <a:pt x="176" y="187"/>
                    </a:lnTo>
                    <a:lnTo>
                      <a:pt x="176" y="48"/>
                    </a:lnTo>
                    <a:lnTo>
                      <a:pt x="243" y="48"/>
                    </a:lnTo>
                    <a:lnTo>
                      <a:pt x="243" y="1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6" name="ïṣļïḑè"/>
              <p:cNvSpPr/>
              <p:nvPr/>
            </p:nvSpPr>
            <p:spPr bwMode="auto">
              <a:xfrm>
                <a:off x="4075" y="2621"/>
                <a:ext cx="19" cy="182"/>
              </a:xfrm>
              <a:custGeom>
                <a:avLst/>
                <a:gdLst>
                  <a:gd name="T0" fmla="*/ 19 w 19"/>
                  <a:gd name="T1" fmla="*/ 0 h 182"/>
                  <a:gd name="T2" fmla="*/ 0 w 19"/>
                  <a:gd name="T3" fmla="*/ 0 h 182"/>
                  <a:gd name="T4" fmla="*/ 0 w 19"/>
                  <a:gd name="T5" fmla="*/ 182 h 182"/>
                  <a:gd name="T6" fmla="*/ 19 w 19"/>
                  <a:gd name="T7" fmla="*/ 181 h 182"/>
                  <a:gd name="T8" fmla="*/ 19 w 19"/>
                  <a:gd name="T9" fmla="*/ 0 h 182"/>
                </a:gdLst>
                <a:ahLst/>
                <a:cxnLst>
                  <a:cxn ang="0">
                    <a:pos x="T0" y="T1"/>
                  </a:cxn>
                  <a:cxn ang="0">
                    <a:pos x="T2" y="T3"/>
                  </a:cxn>
                  <a:cxn ang="0">
                    <a:pos x="T4" y="T5"/>
                  </a:cxn>
                  <a:cxn ang="0">
                    <a:pos x="T6" y="T7"/>
                  </a:cxn>
                  <a:cxn ang="0">
                    <a:pos x="T8" y="T9"/>
                  </a:cxn>
                </a:cxnLst>
                <a:rect l="0" t="0" r="r" b="b"/>
                <a:pathLst>
                  <a:path w="19" h="182">
                    <a:moveTo>
                      <a:pt x="19" y="0"/>
                    </a:moveTo>
                    <a:lnTo>
                      <a:pt x="0" y="0"/>
                    </a:lnTo>
                    <a:lnTo>
                      <a:pt x="0" y="182"/>
                    </a:lnTo>
                    <a:lnTo>
                      <a:pt x="19" y="181"/>
                    </a:lnTo>
                    <a:lnTo>
                      <a:pt x="19" y="0"/>
                    </a:lnTo>
                    <a:close/>
                  </a:path>
                </a:pathLst>
              </a:custGeom>
              <a:solidFill>
                <a:srgbClr val="9593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7" name="íŝḷïḍê"/>
              <p:cNvSpPr/>
              <p:nvPr/>
            </p:nvSpPr>
            <p:spPr bwMode="auto">
              <a:xfrm>
                <a:off x="4075" y="2621"/>
                <a:ext cx="19" cy="182"/>
              </a:xfrm>
              <a:custGeom>
                <a:avLst/>
                <a:gdLst>
                  <a:gd name="T0" fmla="*/ 19 w 19"/>
                  <a:gd name="T1" fmla="*/ 0 h 182"/>
                  <a:gd name="T2" fmla="*/ 0 w 19"/>
                  <a:gd name="T3" fmla="*/ 0 h 182"/>
                  <a:gd name="T4" fmla="*/ 0 w 19"/>
                  <a:gd name="T5" fmla="*/ 182 h 182"/>
                  <a:gd name="T6" fmla="*/ 19 w 19"/>
                  <a:gd name="T7" fmla="*/ 181 h 182"/>
                  <a:gd name="T8" fmla="*/ 19 w 19"/>
                  <a:gd name="T9" fmla="*/ 0 h 182"/>
                </a:gdLst>
                <a:ahLst/>
                <a:cxnLst>
                  <a:cxn ang="0">
                    <a:pos x="T0" y="T1"/>
                  </a:cxn>
                  <a:cxn ang="0">
                    <a:pos x="T2" y="T3"/>
                  </a:cxn>
                  <a:cxn ang="0">
                    <a:pos x="T4" y="T5"/>
                  </a:cxn>
                  <a:cxn ang="0">
                    <a:pos x="T6" y="T7"/>
                  </a:cxn>
                  <a:cxn ang="0">
                    <a:pos x="T8" y="T9"/>
                  </a:cxn>
                </a:cxnLst>
                <a:rect l="0" t="0" r="r" b="b"/>
                <a:pathLst>
                  <a:path w="19" h="182">
                    <a:moveTo>
                      <a:pt x="19" y="0"/>
                    </a:moveTo>
                    <a:lnTo>
                      <a:pt x="0" y="0"/>
                    </a:lnTo>
                    <a:lnTo>
                      <a:pt x="0" y="182"/>
                    </a:lnTo>
                    <a:lnTo>
                      <a:pt x="19" y="181"/>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8" name="î$1îdé"/>
              <p:cNvSpPr/>
              <p:nvPr/>
            </p:nvSpPr>
            <p:spPr bwMode="auto">
              <a:xfrm>
                <a:off x="3759" y="2621"/>
                <a:ext cx="316" cy="183"/>
              </a:xfrm>
              <a:custGeom>
                <a:avLst/>
                <a:gdLst>
                  <a:gd name="T0" fmla="*/ 316 w 316"/>
                  <a:gd name="T1" fmla="*/ 0 h 183"/>
                  <a:gd name="T2" fmla="*/ 0 w 316"/>
                  <a:gd name="T3" fmla="*/ 0 h 183"/>
                  <a:gd name="T4" fmla="*/ 0 w 316"/>
                  <a:gd name="T5" fmla="*/ 17 h 183"/>
                  <a:gd name="T6" fmla="*/ 85 w 316"/>
                  <a:gd name="T7" fmla="*/ 183 h 183"/>
                  <a:gd name="T8" fmla="*/ 174 w 316"/>
                  <a:gd name="T9" fmla="*/ 183 h 183"/>
                  <a:gd name="T10" fmla="*/ 174 w 316"/>
                  <a:gd name="T11" fmla="*/ 47 h 183"/>
                  <a:gd name="T12" fmla="*/ 241 w 316"/>
                  <a:gd name="T13" fmla="*/ 47 h 183"/>
                  <a:gd name="T14" fmla="*/ 241 w 316"/>
                  <a:gd name="T15" fmla="*/ 62 h 183"/>
                  <a:gd name="T16" fmla="*/ 241 w 316"/>
                  <a:gd name="T17" fmla="*/ 182 h 183"/>
                  <a:gd name="T18" fmla="*/ 316 w 316"/>
                  <a:gd name="T19" fmla="*/ 182 h 183"/>
                  <a:gd name="T20" fmla="*/ 316 w 316"/>
                  <a:gd name="T2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83">
                    <a:moveTo>
                      <a:pt x="316" y="0"/>
                    </a:moveTo>
                    <a:lnTo>
                      <a:pt x="0" y="0"/>
                    </a:lnTo>
                    <a:lnTo>
                      <a:pt x="0" y="17"/>
                    </a:lnTo>
                    <a:lnTo>
                      <a:pt x="85" y="183"/>
                    </a:lnTo>
                    <a:lnTo>
                      <a:pt x="174" y="183"/>
                    </a:lnTo>
                    <a:lnTo>
                      <a:pt x="174" y="47"/>
                    </a:lnTo>
                    <a:lnTo>
                      <a:pt x="241" y="47"/>
                    </a:lnTo>
                    <a:lnTo>
                      <a:pt x="241" y="62"/>
                    </a:lnTo>
                    <a:lnTo>
                      <a:pt x="241" y="182"/>
                    </a:lnTo>
                    <a:lnTo>
                      <a:pt x="316" y="182"/>
                    </a:lnTo>
                    <a:lnTo>
                      <a:pt x="316" y="0"/>
                    </a:lnTo>
                    <a:close/>
                  </a:path>
                </a:pathLst>
              </a:custGeom>
              <a:solidFill>
                <a:srgbClr val="AAAD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9" name="ïŝľíde"/>
              <p:cNvSpPr/>
              <p:nvPr/>
            </p:nvSpPr>
            <p:spPr bwMode="auto">
              <a:xfrm>
                <a:off x="3759" y="2621"/>
                <a:ext cx="316" cy="183"/>
              </a:xfrm>
              <a:custGeom>
                <a:avLst/>
                <a:gdLst>
                  <a:gd name="T0" fmla="*/ 316 w 316"/>
                  <a:gd name="T1" fmla="*/ 0 h 183"/>
                  <a:gd name="T2" fmla="*/ 0 w 316"/>
                  <a:gd name="T3" fmla="*/ 0 h 183"/>
                  <a:gd name="T4" fmla="*/ 0 w 316"/>
                  <a:gd name="T5" fmla="*/ 17 h 183"/>
                  <a:gd name="T6" fmla="*/ 85 w 316"/>
                  <a:gd name="T7" fmla="*/ 183 h 183"/>
                  <a:gd name="T8" fmla="*/ 174 w 316"/>
                  <a:gd name="T9" fmla="*/ 183 h 183"/>
                  <a:gd name="T10" fmla="*/ 174 w 316"/>
                  <a:gd name="T11" fmla="*/ 47 h 183"/>
                  <a:gd name="T12" fmla="*/ 241 w 316"/>
                  <a:gd name="T13" fmla="*/ 47 h 183"/>
                  <a:gd name="T14" fmla="*/ 241 w 316"/>
                  <a:gd name="T15" fmla="*/ 62 h 183"/>
                  <a:gd name="T16" fmla="*/ 241 w 316"/>
                  <a:gd name="T17" fmla="*/ 182 h 183"/>
                  <a:gd name="T18" fmla="*/ 316 w 316"/>
                  <a:gd name="T19" fmla="*/ 182 h 183"/>
                  <a:gd name="T20" fmla="*/ 316 w 316"/>
                  <a:gd name="T21"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83">
                    <a:moveTo>
                      <a:pt x="316" y="0"/>
                    </a:moveTo>
                    <a:lnTo>
                      <a:pt x="0" y="0"/>
                    </a:lnTo>
                    <a:lnTo>
                      <a:pt x="0" y="17"/>
                    </a:lnTo>
                    <a:lnTo>
                      <a:pt x="85" y="183"/>
                    </a:lnTo>
                    <a:lnTo>
                      <a:pt x="174" y="183"/>
                    </a:lnTo>
                    <a:lnTo>
                      <a:pt x="174" y="47"/>
                    </a:lnTo>
                    <a:lnTo>
                      <a:pt x="241" y="47"/>
                    </a:lnTo>
                    <a:lnTo>
                      <a:pt x="241" y="62"/>
                    </a:lnTo>
                    <a:lnTo>
                      <a:pt x="241" y="182"/>
                    </a:lnTo>
                    <a:lnTo>
                      <a:pt x="316" y="182"/>
                    </a:lnTo>
                    <a:lnTo>
                      <a:pt x="3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0" name="ïṩľiḑe"/>
              <p:cNvSpPr/>
              <p:nvPr/>
            </p:nvSpPr>
            <p:spPr bwMode="auto">
              <a:xfrm>
                <a:off x="3752" y="2303"/>
                <a:ext cx="24" cy="1525"/>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1" name="íṩlîḍe"/>
              <p:cNvSpPr/>
              <p:nvPr/>
            </p:nvSpPr>
            <p:spPr bwMode="auto">
              <a:xfrm>
                <a:off x="4094" y="2353"/>
                <a:ext cx="28" cy="1477"/>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2" name="iṣḻïḑè"/>
              <p:cNvSpPr/>
              <p:nvPr/>
            </p:nvSpPr>
            <p:spPr bwMode="auto">
              <a:xfrm>
                <a:off x="4094" y="2353"/>
                <a:ext cx="28"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3" name="iSļíḓe"/>
              <p:cNvSpPr/>
              <p:nvPr/>
            </p:nvSpPr>
            <p:spPr bwMode="auto">
              <a:xfrm>
                <a:off x="4113" y="2353"/>
                <a:ext cx="23" cy="1477"/>
              </a:xfrm>
              <a:prstGeom prst="rect">
                <a:avLst/>
              </a:prstGeom>
              <a:solidFill>
                <a:srgbClr val="C8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4" name="iṥḷïḓé"/>
              <p:cNvSpPr/>
              <p:nvPr/>
            </p:nvSpPr>
            <p:spPr bwMode="auto">
              <a:xfrm>
                <a:off x="4113" y="2353"/>
                <a:ext cx="23"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5" name="íṥļîďe"/>
              <p:cNvSpPr/>
              <p:nvPr/>
            </p:nvSpPr>
            <p:spPr bwMode="auto">
              <a:xfrm>
                <a:off x="4566" y="2330"/>
                <a:ext cx="24" cy="1500"/>
              </a:xfrm>
              <a:prstGeom prst="rect">
                <a:avLst/>
              </a:prstGeom>
              <a:solidFill>
                <a:srgbClr val="C8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6" name="ïs1îḑê"/>
              <p:cNvSpPr/>
              <p:nvPr/>
            </p:nvSpPr>
            <p:spPr bwMode="auto">
              <a:xfrm>
                <a:off x="4566" y="2330"/>
                <a:ext cx="24" cy="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7" name="îSḷïḋè"/>
              <p:cNvSpPr/>
              <p:nvPr/>
            </p:nvSpPr>
            <p:spPr bwMode="auto">
              <a:xfrm>
                <a:off x="4948" y="2353"/>
                <a:ext cx="23" cy="1477"/>
              </a:xfrm>
              <a:prstGeom prst="rect">
                <a:avLst/>
              </a:prstGeom>
              <a:solidFill>
                <a:srgbClr val="C8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8" name="ïş1iḋê"/>
              <p:cNvSpPr/>
              <p:nvPr/>
            </p:nvSpPr>
            <p:spPr bwMode="auto">
              <a:xfrm>
                <a:off x="4948" y="2353"/>
                <a:ext cx="23"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89" name="íṡḷíďe"/>
              <p:cNvSpPr/>
              <p:nvPr/>
            </p:nvSpPr>
            <p:spPr bwMode="auto">
              <a:xfrm>
                <a:off x="3425" y="2591"/>
                <a:ext cx="698" cy="30"/>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90" name="iŝḷîḋê"/>
              <p:cNvSpPr/>
              <p:nvPr/>
            </p:nvSpPr>
            <p:spPr bwMode="auto">
              <a:xfrm>
                <a:off x="3425" y="2591"/>
                <a:ext cx="69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91" name="îŝļîďé"/>
              <p:cNvSpPr/>
              <p:nvPr/>
            </p:nvSpPr>
            <p:spPr bwMode="auto">
              <a:xfrm>
                <a:off x="4764" y="2585"/>
                <a:ext cx="65" cy="228"/>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92" name="iṩļîḓé"/>
              <p:cNvSpPr/>
              <p:nvPr/>
            </p:nvSpPr>
            <p:spPr bwMode="auto">
              <a:xfrm>
                <a:off x="4764" y="2585"/>
                <a:ext cx="6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93" name="íṡlíďé"/>
              <p:cNvSpPr/>
              <p:nvPr/>
            </p:nvSpPr>
            <p:spPr bwMode="auto">
              <a:xfrm>
                <a:off x="3417" y="2804"/>
                <a:ext cx="707" cy="1066"/>
              </a:xfrm>
              <a:custGeom>
                <a:avLst/>
                <a:gdLst>
                  <a:gd name="T0" fmla="*/ 707 w 707"/>
                  <a:gd name="T1" fmla="*/ 1066 h 1066"/>
                  <a:gd name="T2" fmla="*/ 0 w 707"/>
                  <a:gd name="T3" fmla="*/ 1066 h 1066"/>
                  <a:gd name="T4" fmla="*/ 0 w 707"/>
                  <a:gd name="T5" fmla="*/ 300 h 1066"/>
                  <a:gd name="T6" fmla="*/ 154 w 707"/>
                  <a:gd name="T7" fmla="*/ 300 h 1066"/>
                  <a:gd name="T8" fmla="*/ 160 w 707"/>
                  <a:gd name="T9" fmla="*/ 403 h 1066"/>
                  <a:gd name="T10" fmla="*/ 262 w 707"/>
                  <a:gd name="T11" fmla="*/ 403 h 1066"/>
                  <a:gd name="T12" fmla="*/ 262 w 707"/>
                  <a:gd name="T13" fmla="*/ 300 h 1066"/>
                  <a:gd name="T14" fmla="*/ 437 w 707"/>
                  <a:gd name="T15" fmla="*/ 300 h 1066"/>
                  <a:gd name="T16" fmla="*/ 437 w 707"/>
                  <a:gd name="T17" fmla="*/ 0 h 1066"/>
                  <a:gd name="T18" fmla="*/ 707 w 707"/>
                  <a:gd name="T19" fmla="*/ 0 h 1066"/>
                  <a:gd name="T20" fmla="*/ 707 w 707"/>
                  <a:gd name="T21"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7" h="1066">
                    <a:moveTo>
                      <a:pt x="707" y="1066"/>
                    </a:moveTo>
                    <a:lnTo>
                      <a:pt x="0" y="1066"/>
                    </a:lnTo>
                    <a:lnTo>
                      <a:pt x="0" y="300"/>
                    </a:lnTo>
                    <a:lnTo>
                      <a:pt x="154" y="300"/>
                    </a:lnTo>
                    <a:lnTo>
                      <a:pt x="160" y="403"/>
                    </a:lnTo>
                    <a:lnTo>
                      <a:pt x="262" y="403"/>
                    </a:lnTo>
                    <a:lnTo>
                      <a:pt x="262" y="300"/>
                    </a:lnTo>
                    <a:lnTo>
                      <a:pt x="437" y="300"/>
                    </a:lnTo>
                    <a:lnTo>
                      <a:pt x="437" y="0"/>
                    </a:lnTo>
                    <a:lnTo>
                      <a:pt x="707" y="0"/>
                    </a:lnTo>
                    <a:lnTo>
                      <a:pt x="707" y="1066"/>
                    </a:lnTo>
                    <a:close/>
                  </a:path>
                </a:pathLst>
              </a:custGeom>
              <a:solidFill>
                <a:srgbClr val="DDBE9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4" name="îṡľîdé"/>
              <p:cNvSpPr/>
              <p:nvPr/>
            </p:nvSpPr>
            <p:spPr bwMode="auto">
              <a:xfrm>
                <a:off x="3417" y="2804"/>
                <a:ext cx="707" cy="1066"/>
              </a:xfrm>
              <a:custGeom>
                <a:avLst/>
                <a:gdLst>
                  <a:gd name="T0" fmla="*/ 707 w 707"/>
                  <a:gd name="T1" fmla="*/ 1066 h 1066"/>
                  <a:gd name="T2" fmla="*/ 0 w 707"/>
                  <a:gd name="T3" fmla="*/ 1066 h 1066"/>
                  <a:gd name="T4" fmla="*/ 0 w 707"/>
                  <a:gd name="T5" fmla="*/ 300 h 1066"/>
                  <a:gd name="T6" fmla="*/ 154 w 707"/>
                  <a:gd name="T7" fmla="*/ 300 h 1066"/>
                  <a:gd name="T8" fmla="*/ 160 w 707"/>
                  <a:gd name="T9" fmla="*/ 403 h 1066"/>
                  <a:gd name="T10" fmla="*/ 262 w 707"/>
                  <a:gd name="T11" fmla="*/ 403 h 1066"/>
                  <a:gd name="T12" fmla="*/ 262 w 707"/>
                  <a:gd name="T13" fmla="*/ 300 h 1066"/>
                  <a:gd name="T14" fmla="*/ 437 w 707"/>
                  <a:gd name="T15" fmla="*/ 300 h 1066"/>
                  <a:gd name="T16" fmla="*/ 437 w 707"/>
                  <a:gd name="T17" fmla="*/ 0 h 1066"/>
                  <a:gd name="T18" fmla="*/ 707 w 707"/>
                  <a:gd name="T19" fmla="*/ 0 h 1066"/>
                  <a:gd name="T20" fmla="*/ 707 w 707"/>
                  <a:gd name="T21" fmla="*/ 1066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7" h="1066">
                    <a:moveTo>
                      <a:pt x="707" y="1066"/>
                    </a:moveTo>
                    <a:lnTo>
                      <a:pt x="0" y="1066"/>
                    </a:lnTo>
                    <a:lnTo>
                      <a:pt x="0" y="300"/>
                    </a:lnTo>
                    <a:lnTo>
                      <a:pt x="154" y="300"/>
                    </a:lnTo>
                    <a:lnTo>
                      <a:pt x="160" y="403"/>
                    </a:lnTo>
                    <a:lnTo>
                      <a:pt x="262" y="403"/>
                    </a:lnTo>
                    <a:lnTo>
                      <a:pt x="262" y="300"/>
                    </a:lnTo>
                    <a:lnTo>
                      <a:pt x="437" y="300"/>
                    </a:lnTo>
                    <a:lnTo>
                      <a:pt x="437" y="0"/>
                    </a:lnTo>
                    <a:lnTo>
                      <a:pt x="707" y="0"/>
                    </a:lnTo>
                    <a:lnTo>
                      <a:pt x="707" y="10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5" name="íṥ1ïḑê"/>
              <p:cNvSpPr/>
              <p:nvPr/>
            </p:nvSpPr>
            <p:spPr bwMode="auto">
              <a:xfrm>
                <a:off x="4124" y="2585"/>
                <a:ext cx="878" cy="1285"/>
              </a:xfrm>
              <a:custGeom>
                <a:avLst/>
                <a:gdLst>
                  <a:gd name="T0" fmla="*/ 878 w 878"/>
                  <a:gd name="T1" fmla="*/ 1285 h 1285"/>
                  <a:gd name="T2" fmla="*/ 0 w 878"/>
                  <a:gd name="T3" fmla="*/ 1285 h 1285"/>
                  <a:gd name="T4" fmla="*/ 0 w 878"/>
                  <a:gd name="T5" fmla="*/ 219 h 1285"/>
                  <a:gd name="T6" fmla="*/ 559 w 878"/>
                  <a:gd name="T7" fmla="*/ 219 h 1285"/>
                  <a:gd name="T8" fmla="*/ 658 w 878"/>
                  <a:gd name="T9" fmla="*/ 219 h 1285"/>
                  <a:gd name="T10" fmla="*/ 658 w 878"/>
                  <a:gd name="T11" fmla="*/ 0 h 1285"/>
                  <a:gd name="T12" fmla="*/ 878 w 878"/>
                  <a:gd name="T13" fmla="*/ 0 h 1285"/>
                  <a:gd name="T14" fmla="*/ 878 w 878"/>
                  <a:gd name="T15" fmla="*/ 1285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8" h="1285">
                    <a:moveTo>
                      <a:pt x="878" y="1285"/>
                    </a:moveTo>
                    <a:lnTo>
                      <a:pt x="0" y="1285"/>
                    </a:lnTo>
                    <a:lnTo>
                      <a:pt x="0" y="219"/>
                    </a:lnTo>
                    <a:lnTo>
                      <a:pt x="559" y="219"/>
                    </a:lnTo>
                    <a:lnTo>
                      <a:pt x="658" y="219"/>
                    </a:lnTo>
                    <a:lnTo>
                      <a:pt x="658" y="0"/>
                    </a:lnTo>
                    <a:lnTo>
                      <a:pt x="878" y="0"/>
                    </a:lnTo>
                    <a:lnTo>
                      <a:pt x="878" y="1285"/>
                    </a:lnTo>
                    <a:close/>
                  </a:path>
                </a:pathLst>
              </a:custGeom>
              <a:solidFill>
                <a:srgbClr val="E8DBB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6" name="iSḻïḋé"/>
              <p:cNvSpPr/>
              <p:nvPr/>
            </p:nvSpPr>
            <p:spPr bwMode="auto">
              <a:xfrm>
                <a:off x="4124" y="2585"/>
                <a:ext cx="878" cy="1285"/>
              </a:xfrm>
              <a:custGeom>
                <a:avLst/>
                <a:gdLst>
                  <a:gd name="T0" fmla="*/ 878 w 878"/>
                  <a:gd name="T1" fmla="*/ 1285 h 1285"/>
                  <a:gd name="T2" fmla="*/ 0 w 878"/>
                  <a:gd name="T3" fmla="*/ 1285 h 1285"/>
                  <a:gd name="T4" fmla="*/ 0 w 878"/>
                  <a:gd name="T5" fmla="*/ 219 h 1285"/>
                  <a:gd name="T6" fmla="*/ 559 w 878"/>
                  <a:gd name="T7" fmla="*/ 219 h 1285"/>
                  <a:gd name="T8" fmla="*/ 658 w 878"/>
                  <a:gd name="T9" fmla="*/ 219 h 1285"/>
                  <a:gd name="T10" fmla="*/ 658 w 878"/>
                  <a:gd name="T11" fmla="*/ 0 h 1285"/>
                  <a:gd name="T12" fmla="*/ 878 w 878"/>
                  <a:gd name="T13" fmla="*/ 0 h 1285"/>
                  <a:gd name="T14" fmla="*/ 878 w 878"/>
                  <a:gd name="T15" fmla="*/ 1285 h 12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8" h="1285">
                    <a:moveTo>
                      <a:pt x="878" y="1285"/>
                    </a:moveTo>
                    <a:lnTo>
                      <a:pt x="0" y="1285"/>
                    </a:lnTo>
                    <a:lnTo>
                      <a:pt x="0" y="219"/>
                    </a:lnTo>
                    <a:lnTo>
                      <a:pt x="559" y="219"/>
                    </a:lnTo>
                    <a:lnTo>
                      <a:pt x="658" y="219"/>
                    </a:lnTo>
                    <a:lnTo>
                      <a:pt x="658" y="0"/>
                    </a:lnTo>
                    <a:lnTo>
                      <a:pt x="878" y="0"/>
                    </a:lnTo>
                    <a:lnTo>
                      <a:pt x="878" y="128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7" name="îS1íďé"/>
              <p:cNvSpPr/>
              <p:nvPr/>
            </p:nvSpPr>
            <p:spPr bwMode="auto">
              <a:xfrm>
                <a:off x="4394" y="2805"/>
                <a:ext cx="358" cy="967"/>
              </a:xfrm>
              <a:custGeom>
                <a:avLst/>
                <a:gdLst>
                  <a:gd name="T0" fmla="*/ 118 w 358"/>
                  <a:gd name="T1" fmla="*/ 750 h 967"/>
                  <a:gd name="T2" fmla="*/ 118 w 358"/>
                  <a:gd name="T3" fmla="*/ 873 h 967"/>
                  <a:gd name="T4" fmla="*/ 118 w 358"/>
                  <a:gd name="T5" fmla="*/ 885 h 967"/>
                  <a:gd name="T6" fmla="*/ 4 w 358"/>
                  <a:gd name="T7" fmla="*/ 893 h 967"/>
                  <a:gd name="T8" fmla="*/ 102 w 358"/>
                  <a:gd name="T9" fmla="*/ 750 h 967"/>
                  <a:gd name="T10" fmla="*/ 334 w 358"/>
                  <a:gd name="T11" fmla="*/ 750 h 967"/>
                  <a:gd name="T12" fmla="*/ 334 w 358"/>
                  <a:gd name="T13" fmla="*/ 750 h 967"/>
                  <a:gd name="T14" fmla="*/ 340 w 358"/>
                  <a:gd name="T15" fmla="*/ 885 h 967"/>
                  <a:gd name="T16" fmla="*/ 331 w 358"/>
                  <a:gd name="T17" fmla="*/ 893 h 967"/>
                  <a:gd name="T18" fmla="*/ 225 w 358"/>
                  <a:gd name="T19" fmla="*/ 750 h 967"/>
                  <a:gd name="T20" fmla="*/ 118 w 358"/>
                  <a:gd name="T21" fmla="*/ 515 h 967"/>
                  <a:gd name="T22" fmla="*/ 118 w 358"/>
                  <a:gd name="T23" fmla="*/ 515 h 967"/>
                  <a:gd name="T24" fmla="*/ 125 w 358"/>
                  <a:gd name="T25" fmla="*/ 637 h 967"/>
                  <a:gd name="T26" fmla="*/ 118 w 358"/>
                  <a:gd name="T27" fmla="*/ 649 h 967"/>
                  <a:gd name="T28" fmla="*/ 9 w 358"/>
                  <a:gd name="T29" fmla="*/ 638 h 967"/>
                  <a:gd name="T30" fmla="*/ 118 w 358"/>
                  <a:gd name="T31" fmla="*/ 515 h 967"/>
                  <a:gd name="T32" fmla="*/ 334 w 358"/>
                  <a:gd name="T33" fmla="*/ 515 h 967"/>
                  <a:gd name="T34" fmla="*/ 334 w 358"/>
                  <a:gd name="T35" fmla="*/ 637 h 967"/>
                  <a:gd name="T36" fmla="*/ 334 w 358"/>
                  <a:gd name="T37" fmla="*/ 649 h 967"/>
                  <a:gd name="T38" fmla="*/ 219 w 358"/>
                  <a:gd name="T39" fmla="*/ 657 h 967"/>
                  <a:gd name="T40" fmla="*/ 318 w 358"/>
                  <a:gd name="T41" fmla="*/ 515 h 967"/>
                  <a:gd name="T42" fmla="*/ 118 w 358"/>
                  <a:gd name="T43" fmla="*/ 279 h 967"/>
                  <a:gd name="T44" fmla="*/ 125 w 358"/>
                  <a:gd name="T45" fmla="*/ 402 h 967"/>
                  <a:gd name="T46" fmla="*/ 118 w 358"/>
                  <a:gd name="T47" fmla="*/ 414 h 967"/>
                  <a:gd name="T48" fmla="*/ 9 w 358"/>
                  <a:gd name="T49" fmla="*/ 403 h 967"/>
                  <a:gd name="T50" fmla="*/ 118 w 358"/>
                  <a:gd name="T51" fmla="*/ 279 h 967"/>
                  <a:gd name="T52" fmla="*/ 334 w 358"/>
                  <a:gd name="T53" fmla="*/ 279 h 967"/>
                  <a:gd name="T54" fmla="*/ 340 w 358"/>
                  <a:gd name="T55" fmla="*/ 414 h 967"/>
                  <a:gd name="T56" fmla="*/ 331 w 358"/>
                  <a:gd name="T57" fmla="*/ 422 h 967"/>
                  <a:gd name="T58" fmla="*/ 225 w 358"/>
                  <a:gd name="T59" fmla="*/ 279 h 967"/>
                  <a:gd name="T60" fmla="*/ 118 w 358"/>
                  <a:gd name="T61" fmla="*/ 44 h 967"/>
                  <a:gd name="T62" fmla="*/ 118 w 358"/>
                  <a:gd name="T63" fmla="*/ 44 h 967"/>
                  <a:gd name="T64" fmla="*/ 125 w 358"/>
                  <a:gd name="T65" fmla="*/ 178 h 967"/>
                  <a:gd name="T66" fmla="*/ 116 w 358"/>
                  <a:gd name="T67" fmla="*/ 186 h 967"/>
                  <a:gd name="T68" fmla="*/ 9 w 358"/>
                  <a:gd name="T69" fmla="*/ 44 h 967"/>
                  <a:gd name="T70" fmla="*/ 332 w 358"/>
                  <a:gd name="T71" fmla="*/ 44 h 967"/>
                  <a:gd name="T72" fmla="*/ 332 w 358"/>
                  <a:gd name="T73" fmla="*/ 44 h 967"/>
                  <a:gd name="T74" fmla="*/ 340 w 358"/>
                  <a:gd name="T75" fmla="*/ 166 h 967"/>
                  <a:gd name="T76" fmla="*/ 334 w 358"/>
                  <a:gd name="T77" fmla="*/ 178 h 967"/>
                  <a:gd name="T78" fmla="*/ 225 w 358"/>
                  <a:gd name="T79" fmla="*/ 167 h 967"/>
                  <a:gd name="T80" fmla="*/ 332 w 358"/>
                  <a:gd name="T81" fmla="*/ 44 h 967"/>
                  <a:gd name="T82" fmla="*/ 0 w 358"/>
                  <a:gd name="T83" fmla="*/ 967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967">
                    <a:moveTo>
                      <a:pt x="118" y="750"/>
                    </a:moveTo>
                    <a:lnTo>
                      <a:pt x="118" y="750"/>
                    </a:lnTo>
                    <a:lnTo>
                      <a:pt x="118" y="750"/>
                    </a:lnTo>
                    <a:lnTo>
                      <a:pt x="118" y="750"/>
                    </a:lnTo>
                    <a:lnTo>
                      <a:pt x="118" y="750"/>
                    </a:lnTo>
                    <a:lnTo>
                      <a:pt x="118" y="873"/>
                    </a:lnTo>
                    <a:lnTo>
                      <a:pt x="125" y="873"/>
                    </a:lnTo>
                    <a:lnTo>
                      <a:pt x="125" y="885"/>
                    </a:lnTo>
                    <a:lnTo>
                      <a:pt x="118" y="885"/>
                    </a:lnTo>
                    <a:lnTo>
                      <a:pt x="118" y="885"/>
                    </a:lnTo>
                    <a:lnTo>
                      <a:pt x="116" y="893"/>
                    </a:lnTo>
                    <a:lnTo>
                      <a:pt x="4" y="893"/>
                    </a:lnTo>
                    <a:lnTo>
                      <a:pt x="9" y="874"/>
                    </a:lnTo>
                    <a:lnTo>
                      <a:pt x="9" y="750"/>
                    </a:lnTo>
                    <a:lnTo>
                      <a:pt x="102" y="750"/>
                    </a:lnTo>
                    <a:lnTo>
                      <a:pt x="118" y="750"/>
                    </a:lnTo>
                    <a:close/>
                    <a:moveTo>
                      <a:pt x="332" y="750"/>
                    </a:moveTo>
                    <a:lnTo>
                      <a:pt x="334" y="750"/>
                    </a:lnTo>
                    <a:lnTo>
                      <a:pt x="334" y="750"/>
                    </a:lnTo>
                    <a:lnTo>
                      <a:pt x="332" y="750"/>
                    </a:lnTo>
                    <a:lnTo>
                      <a:pt x="334" y="750"/>
                    </a:lnTo>
                    <a:lnTo>
                      <a:pt x="334" y="873"/>
                    </a:lnTo>
                    <a:lnTo>
                      <a:pt x="340" y="873"/>
                    </a:lnTo>
                    <a:lnTo>
                      <a:pt x="340" y="885"/>
                    </a:lnTo>
                    <a:lnTo>
                      <a:pt x="334" y="885"/>
                    </a:lnTo>
                    <a:lnTo>
                      <a:pt x="334" y="885"/>
                    </a:lnTo>
                    <a:lnTo>
                      <a:pt x="331" y="893"/>
                    </a:lnTo>
                    <a:lnTo>
                      <a:pt x="219" y="893"/>
                    </a:lnTo>
                    <a:lnTo>
                      <a:pt x="225" y="874"/>
                    </a:lnTo>
                    <a:lnTo>
                      <a:pt x="225" y="750"/>
                    </a:lnTo>
                    <a:lnTo>
                      <a:pt x="318" y="750"/>
                    </a:lnTo>
                    <a:lnTo>
                      <a:pt x="332" y="750"/>
                    </a:lnTo>
                    <a:close/>
                    <a:moveTo>
                      <a:pt x="118" y="515"/>
                    </a:moveTo>
                    <a:lnTo>
                      <a:pt x="118" y="515"/>
                    </a:lnTo>
                    <a:lnTo>
                      <a:pt x="118" y="515"/>
                    </a:lnTo>
                    <a:lnTo>
                      <a:pt x="118" y="515"/>
                    </a:lnTo>
                    <a:lnTo>
                      <a:pt x="118" y="515"/>
                    </a:lnTo>
                    <a:lnTo>
                      <a:pt x="118" y="637"/>
                    </a:lnTo>
                    <a:lnTo>
                      <a:pt x="125" y="637"/>
                    </a:lnTo>
                    <a:lnTo>
                      <a:pt x="125" y="649"/>
                    </a:lnTo>
                    <a:lnTo>
                      <a:pt x="118" y="649"/>
                    </a:lnTo>
                    <a:lnTo>
                      <a:pt x="118" y="649"/>
                    </a:lnTo>
                    <a:lnTo>
                      <a:pt x="116" y="657"/>
                    </a:lnTo>
                    <a:lnTo>
                      <a:pt x="4" y="657"/>
                    </a:lnTo>
                    <a:lnTo>
                      <a:pt x="9" y="638"/>
                    </a:lnTo>
                    <a:lnTo>
                      <a:pt x="9" y="515"/>
                    </a:lnTo>
                    <a:lnTo>
                      <a:pt x="102" y="515"/>
                    </a:lnTo>
                    <a:lnTo>
                      <a:pt x="118" y="515"/>
                    </a:lnTo>
                    <a:close/>
                    <a:moveTo>
                      <a:pt x="332" y="515"/>
                    </a:moveTo>
                    <a:lnTo>
                      <a:pt x="334" y="515"/>
                    </a:lnTo>
                    <a:lnTo>
                      <a:pt x="334" y="515"/>
                    </a:lnTo>
                    <a:lnTo>
                      <a:pt x="332" y="515"/>
                    </a:lnTo>
                    <a:lnTo>
                      <a:pt x="334" y="515"/>
                    </a:lnTo>
                    <a:lnTo>
                      <a:pt x="334" y="637"/>
                    </a:lnTo>
                    <a:lnTo>
                      <a:pt x="340" y="637"/>
                    </a:lnTo>
                    <a:lnTo>
                      <a:pt x="340" y="649"/>
                    </a:lnTo>
                    <a:lnTo>
                      <a:pt x="334" y="649"/>
                    </a:lnTo>
                    <a:lnTo>
                      <a:pt x="334" y="649"/>
                    </a:lnTo>
                    <a:lnTo>
                      <a:pt x="331" y="657"/>
                    </a:lnTo>
                    <a:lnTo>
                      <a:pt x="219" y="657"/>
                    </a:lnTo>
                    <a:lnTo>
                      <a:pt x="225" y="638"/>
                    </a:lnTo>
                    <a:lnTo>
                      <a:pt x="225" y="515"/>
                    </a:lnTo>
                    <a:lnTo>
                      <a:pt x="318" y="515"/>
                    </a:lnTo>
                    <a:lnTo>
                      <a:pt x="332" y="515"/>
                    </a:lnTo>
                    <a:close/>
                    <a:moveTo>
                      <a:pt x="118" y="279"/>
                    </a:moveTo>
                    <a:lnTo>
                      <a:pt x="118" y="279"/>
                    </a:lnTo>
                    <a:lnTo>
                      <a:pt x="118" y="279"/>
                    </a:lnTo>
                    <a:lnTo>
                      <a:pt x="118" y="402"/>
                    </a:lnTo>
                    <a:lnTo>
                      <a:pt x="125" y="402"/>
                    </a:lnTo>
                    <a:lnTo>
                      <a:pt x="125" y="414"/>
                    </a:lnTo>
                    <a:lnTo>
                      <a:pt x="118" y="414"/>
                    </a:lnTo>
                    <a:lnTo>
                      <a:pt x="118" y="414"/>
                    </a:lnTo>
                    <a:lnTo>
                      <a:pt x="116" y="422"/>
                    </a:lnTo>
                    <a:lnTo>
                      <a:pt x="4" y="422"/>
                    </a:lnTo>
                    <a:lnTo>
                      <a:pt x="9" y="403"/>
                    </a:lnTo>
                    <a:lnTo>
                      <a:pt x="9" y="279"/>
                    </a:lnTo>
                    <a:lnTo>
                      <a:pt x="9" y="279"/>
                    </a:lnTo>
                    <a:lnTo>
                      <a:pt x="118" y="279"/>
                    </a:lnTo>
                    <a:close/>
                    <a:moveTo>
                      <a:pt x="332" y="279"/>
                    </a:moveTo>
                    <a:lnTo>
                      <a:pt x="334" y="279"/>
                    </a:lnTo>
                    <a:lnTo>
                      <a:pt x="334" y="279"/>
                    </a:lnTo>
                    <a:lnTo>
                      <a:pt x="334" y="402"/>
                    </a:lnTo>
                    <a:lnTo>
                      <a:pt x="340" y="402"/>
                    </a:lnTo>
                    <a:lnTo>
                      <a:pt x="340" y="414"/>
                    </a:lnTo>
                    <a:lnTo>
                      <a:pt x="334" y="414"/>
                    </a:lnTo>
                    <a:lnTo>
                      <a:pt x="334" y="414"/>
                    </a:lnTo>
                    <a:lnTo>
                      <a:pt x="331" y="422"/>
                    </a:lnTo>
                    <a:lnTo>
                      <a:pt x="219" y="422"/>
                    </a:lnTo>
                    <a:lnTo>
                      <a:pt x="225" y="403"/>
                    </a:lnTo>
                    <a:lnTo>
                      <a:pt x="225" y="279"/>
                    </a:lnTo>
                    <a:lnTo>
                      <a:pt x="332" y="279"/>
                    </a:lnTo>
                    <a:close/>
                    <a:moveTo>
                      <a:pt x="118" y="44"/>
                    </a:moveTo>
                    <a:lnTo>
                      <a:pt x="118" y="44"/>
                    </a:lnTo>
                    <a:lnTo>
                      <a:pt x="118" y="44"/>
                    </a:lnTo>
                    <a:lnTo>
                      <a:pt x="118" y="44"/>
                    </a:lnTo>
                    <a:lnTo>
                      <a:pt x="118" y="44"/>
                    </a:lnTo>
                    <a:lnTo>
                      <a:pt x="118" y="166"/>
                    </a:lnTo>
                    <a:lnTo>
                      <a:pt x="125" y="166"/>
                    </a:lnTo>
                    <a:lnTo>
                      <a:pt x="125" y="178"/>
                    </a:lnTo>
                    <a:lnTo>
                      <a:pt x="118" y="178"/>
                    </a:lnTo>
                    <a:lnTo>
                      <a:pt x="118" y="178"/>
                    </a:lnTo>
                    <a:lnTo>
                      <a:pt x="116" y="186"/>
                    </a:lnTo>
                    <a:lnTo>
                      <a:pt x="4" y="186"/>
                    </a:lnTo>
                    <a:lnTo>
                      <a:pt x="9" y="167"/>
                    </a:lnTo>
                    <a:lnTo>
                      <a:pt x="9" y="44"/>
                    </a:lnTo>
                    <a:lnTo>
                      <a:pt x="102" y="44"/>
                    </a:lnTo>
                    <a:lnTo>
                      <a:pt x="118" y="44"/>
                    </a:lnTo>
                    <a:close/>
                    <a:moveTo>
                      <a:pt x="332" y="44"/>
                    </a:moveTo>
                    <a:lnTo>
                      <a:pt x="334" y="44"/>
                    </a:lnTo>
                    <a:lnTo>
                      <a:pt x="334" y="44"/>
                    </a:lnTo>
                    <a:lnTo>
                      <a:pt x="332" y="44"/>
                    </a:lnTo>
                    <a:lnTo>
                      <a:pt x="334" y="44"/>
                    </a:lnTo>
                    <a:lnTo>
                      <a:pt x="334" y="166"/>
                    </a:lnTo>
                    <a:lnTo>
                      <a:pt x="340" y="166"/>
                    </a:lnTo>
                    <a:lnTo>
                      <a:pt x="340" y="178"/>
                    </a:lnTo>
                    <a:lnTo>
                      <a:pt x="334" y="178"/>
                    </a:lnTo>
                    <a:lnTo>
                      <a:pt x="334" y="178"/>
                    </a:lnTo>
                    <a:lnTo>
                      <a:pt x="331" y="186"/>
                    </a:lnTo>
                    <a:lnTo>
                      <a:pt x="219" y="186"/>
                    </a:lnTo>
                    <a:lnTo>
                      <a:pt x="225" y="167"/>
                    </a:lnTo>
                    <a:lnTo>
                      <a:pt x="225" y="44"/>
                    </a:lnTo>
                    <a:lnTo>
                      <a:pt x="318" y="44"/>
                    </a:lnTo>
                    <a:lnTo>
                      <a:pt x="332" y="44"/>
                    </a:lnTo>
                    <a:close/>
                    <a:moveTo>
                      <a:pt x="358" y="0"/>
                    </a:moveTo>
                    <a:lnTo>
                      <a:pt x="0" y="0"/>
                    </a:lnTo>
                    <a:lnTo>
                      <a:pt x="0" y="967"/>
                    </a:lnTo>
                    <a:lnTo>
                      <a:pt x="358" y="967"/>
                    </a:lnTo>
                    <a:lnTo>
                      <a:pt x="358" y="0"/>
                    </a:lnTo>
                    <a:close/>
                  </a:path>
                </a:pathLst>
              </a:custGeom>
              <a:solidFill>
                <a:srgbClr val="E8CDA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8" name="íšļiďé"/>
              <p:cNvSpPr/>
              <p:nvPr/>
            </p:nvSpPr>
            <p:spPr bwMode="auto">
              <a:xfrm>
                <a:off x="4394" y="2805"/>
                <a:ext cx="358" cy="967"/>
              </a:xfrm>
              <a:custGeom>
                <a:avLst/>
                <a:gdLst>
                  <a:gd name="T0" fmla="*/ 118 w 358"/>
                  <a:gd name="T1" fmla="*/ 750 h 967"/>
                  <a:gd name="T2" fmla="*/ 118 w 358"/>
                  <a:gd name="T3" fmla="*/ 873 h 967"/>
                  <a:gd name="T4" fmla="*/ 118 w 358"/>
                  <a:gd name="T5" fmla="*/ 885 h 967"/>
                  <a:gd name="T6" fmla="*/ 4 w 358"/>
                  <a:gd name="T7" fmla="*/ 893 h 967"/>
                  <a:gd name="T8" fmla="*/ 102 w 358"/>
                  <a:gd name="T9" fmla="*/ 750 h 967"/>
                  <a:gd name="T10" fmla="*/ 334 w 358"/>
                  <a:gd name="T11" fmla="*/ 750 h 967"/>
                  <a:gd name="T12" fmla="*/ 334 w 358"/>
                  <a:gd name="T13" fmla="*/ 750 h 967"/>
                  <a:gd name="T14" fmla="*/ 340 w 358"/>
                  <a:gd name="T15" fmla="*/ 885 h 967"/>
                  <a:gd name="T16" fmla="*/ 331 w 358"/>
                  <a:gd name="T17" fmla="*/ 893 h 967"/>
                  <a:gd name="T18" fmla="*/ 225 w 358"/>
                  <a:gd name="T19" fmla="*/ 750 h 967"/>
                  <a:gd name="T20" fmla="*/ 118 w 358"/>
                  <a:gd name="T21" fmla="*/ 515 h 967"/>
                  <a:gd name="T22" fmla="*/ 118 w 358"/>
                  <a:gd name="T23" fmla="*/ 515 h 967"/>
                  <a:gd name="T24" fmla="*/ 125 w 358"/>
                  <a:gd name="T25" fmla="*/ 637 h 967"/>
                  <a:gd name="T26" fmla="*/ 118 w 358"/>
                  <a:gd name="T27" fmla="*/ 649 h 967"/>
                  <a:gd name="T28" fmla="*/ 9 w 358"/>
                  <a:gd name="T29" fmla="*/ 638 h 967"/>
                  <a:gd name="T30" fmla="*/ 118 w 358"/>
                  <a:gd name="T31" fmla="*/ 515 h 967"/>
                  <a:gd name="T32" fmla="*/ 334 w 358"/>
                  <a:gd name="T33" fmla="*/ 515 h 967"/>
                  <a:gd name="T34" fmla="*/ 334 w 358"/>
                  <a:gd name="T35" fmla="*/ 637 h 967"/>
                  <a:gd name="T36" fmla="*/ 334 w 358"/>
                  <a:gd name="T37" fmla="*/ 649 h 967"/>
                  <a:gd name="T38" fmla="*/ 219 w 358"/>
                  <a:gd name="T39" fmla="*/ 657 h 967"/>
                  <a:gd name="T40" fmla="*/ 318 w 358"/>
                  <a:gd name="T41" fmla="*/ 515 h 967"/>
                  <a:gd name="T42" fmla="*/ 118 w 358"/>
                  <a:gd name="T43" fmla="*/ 279 h 967"/>
                  <a:gd name="T44" fmla="*/ 125 w 358"/>
                  <a:gd name="T45" fmla="*/ 402 h 967"/>
                  <a:gd name="T46" fmla="*/ 118 w 358"/>
                  <a:gd name="T47" fmla="*/ 414 h 967"/>
                  <a:gd name="T48" fmla="*/ 9 w 358"/>
                  <a:gd name="T49" fmla="*/ 403 h 967"/>
                  <a:gd name="T50" fmla="*/ 118 w 358"/>
                  <a:gd name="T51" fmla="*/ 279 h 967"/>
                  <a:gd name="T52" fmla="*/ 334 w 358"/>
                  <a:gd name="T53" fmla="*/ 279 h 967"/>
                  <a:gd name="T54" fmla="*/ 340 w 358"/>
                  <a:gd name="T55" fmla="*/ 414 h 967"/>
                  <a:gd name="T56" fmla="*/ 331 w 358"/>
                  <a:gd name="T57" fmla="*/ 422 h 967"/>
                  <a:gd name="T58" fmla="*/ 225 w 358"/>
                  <a:gd name="T59" fmla="*/ 279 h 967"/>
                  <a:gd name="T60" fmla="*/ 118 w 358"/>
                  <a:gd name="T61" fmla="*/ 44 h 967"/>
                  <a:gd name="T62" fmla="*/ 118 w 358"/>
                  <a:gd name="T63" fmla="*/ 44 h 967"/>
                  <a:gd name="T64" fmla="*/ 125 w 358"/>
                  <a:gd name="T65" fmla="*/ 178 h 967"/>
                  <a:gd name="T66" fmla="*/ 116 w 358"/>
                  <a:gd name="T67" fmla="*/ 186 h 967"/>
                  <a:gd name="T68" fmla="*/ 9 w 358"/>
                  <a:gd name="T69" fmla="*/ 44 h 967"/>
                  <a:gd name="T70" fmla="*/ 332 w 358"/>
                  <a:gd name="T71" fmla="*/ 44 h 967"/>
                  <a:gd name="T72" fmla="*/ 332 w 358"/>
                  <a:gd name="T73" fmla="*/ 44 h 967"/>
                  <a:gd name="T74" fmla="*/ 340 w 358"/>
                  <a:gd name="T75" fmla="*/ 166 h 967"/>
                  <a:gd name="T76" fmla="*/ 334 w 358"/>
                  <a:gd name="T77" fmla="*/ 178 h 967"/>
                  <a:gd name="T78" fmla="*/ 225 w 358"/>
                  <a:gd name="T79" fmla="*/ 167 h 967"/>
                  <a:gd name="T80" fmla="*/ 332 w 358"/>
                  <a:gd name="T81" fmla="*/ 44 h 967"/>
                  <a:gd name="T82" fmla="*/ 0 w 358"/>
                  <a:gd name="T83" fmla="*/ 967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967">
                    <a:moveTo>
                      <a:pt x="118" y="750"/>
                    </a:moveTo>
                    <a:lnTo>
                      <a:pt x="118" y="750"/>
                    </a:lnTo>
                    <a:lnTo>
                      <a:pt x="118" y="750"/>
                    </a:lnTo>
                    <a:lnTo>
                      <a:pt x="118" y="750"/>
                    </a:lnTo>
                    <a:lnTo>
                      <a:pt x="118" y="750"/>
                    </a:lnTo>
                    <a:lnTo>
                      <a:pt x="118" y="873"/>
                    </a:lnTo>
                    <a:lnTo>
                      <a:pt x="125" y="873"/>
                    </a:lnTo>
                    <a:lnTo>
                      <a:pt x="125" y="885"/>
                    </a:lnTo>
                    <a:lnTo>
                      <a:pt x="118" y="885"/>
                    </a:lnTo>
                    <a:lnTo>
                      <a:pt x="118" y="885"/>
                    </a:lnTo>
                    <a:lnTo>
                      <a:pt x="116" y="893"/>
                    </a:lnTo>
                    <a:lnTo>
                      <a:pt x="4" y="893"/>
                    </a:lnTo>
                    <a:lnTo>
                      <a:pt x="9" y="874"/>
                    </a:lnTo>
                    <a:lnTo>
                      <a:pt x="9" y="750"/>
                    </a:lnTo>
                    <a:lnTo>
                      <a:pt x="102" y="750"/>
                    </a:lnTo>
                    <a:lnTo>
                      <a:pt x="118" y="750"/>
                    </a:lnTo>
                    <a:moveTo>
                      <a:pt x="332" y="750"/>
                    </a:moveTo>
                    <a:lnTo>
                      <a:pt x="334" y="750"/>
                    </a:lnTo>
                    <a:lnTo>
                      <a:pt x="334" y="750"/>
                    </a:lnTo>
                    <a:lnTo>
                      <a:pt x="332" y="750"/>
                    </a:lnTo>
                    <a:lnTo>
                      <a:pt x="334" y="750"/>
                    </a:lnTo>
                    <a:lnTo>
                      <a:pt x="334" y="873"/>
                    </a:lnTo>
                    <a:lnTo>
                      <a:pt x="340" y="873"/>
                    </a:lnTo>
                    <a:lnTo>
                      <a:pt x="340" y="885"/>
                    </a:lnTo>
                    <a:lnTo>
                      <a:pt x="334" y="885"/>
                    </a:lnTo>
                    <a:lnTo>
                      <a:pt x="334" y="885"/>
                    </a:lnTo>
                    <a:lnTo>
                      <a:pt x="331" y="893"/>
                    </a:lnTo>
                    <a:lnTo>
                      <a:pt x="219" y="893"/>
                    </a:lnTo>
                    <a:lnTo>
                      <a:pt x="225" y="874"/>
                    </a:lnTo>
                    <a:lnTo>
                      <a:pt x="225" y="750"/>
                    </a:lnTo>
                    <a:lnTo>
                      <a:pt x="318" y="750"/>
                    </a:lnTo>
                    <a:lnTo>
                      <a:pt x="332" y="750"/>
                    </a:lnTo>
                    <a:moveTo>
                      <a:pt x="118" y="515"/>
                    </a:moveTo>
                    <a:lnTo>
                      <a:pt x="118" y="515"/>
                    </a:lnTo>
                    <a:lnTo>
                      <a:pt x="118" y="515"/>
                    </a:lnTo>
                    <a:lnTo>
                      <a:pt x="118" y="515"/>
                    </a:lnTo>
                    <a:lnTo>
                      <a:pt x="118" y="515"/>
                    </a:lnTo>
                    <a:lnTo>
                      <a:pt x="118" y="637"/>
                    </a:lnTo>
                    <a:lnTo>
                      <a:pt x="125" y="637"/>
                    </a:lnTo>
                    <a:lnTo>
                      <a:pt x="125" y="649"/>
                    </a:lnTo>
                    <a:lnTo>
                      <a:pt x="118" y="649"/>
                    </a:lnTo>
                    <a:lnTo>
                      <a:pt x="118" y="649"/>
                    </a:lnTo>
                    <a:lnTo>
                      <a:pt x="116" y="657"/>
                    </a:lnTo>
                    <a:lnTo>
                      <a:pt x="4" y="657"/>
                    </a:lnTo>
                    <a:lnTo>
                      <a:pt x="9" y="638"/>
                    </a:lnTo>
                    <a:lnTo>
                      <a:pt x="9" y="515"/>
                    </a:lnTo>
                    <a:lnTo>
                      <a:pt x="102" y="515"/>
                    </a:lnTo>
                    <a:lnTo>
                      <a:pt x="118" y="515"/>
                    </a:lnTo>
                    <a:moveTo>
                      <a:pt x="332" y="515"/>
                    </a:moveTo>
                    <a:lnTo>
                      <a:pt x="334" y="515"/>
                    </a:lnTo>
                    <a:lnTo>
                      <a:pt x="334" y="515"/>
                    </a:lnTo>
                    <a:lnTo>
                      <a:pt x="332" y="515"/>
                    </a:lnTo>
                    <a:lnTo>
                      <a:pt x="334" y="515"/>
                    </a:lnTo>
                    <a:lnTo>
                      <a:pt x="334" y="637"/>
                    </a:lnTo>
                    <a:lnTo>
                      <a:pt x="340" y="637"/>
                    </a:lnTo>
                    <a:lnTo>
                      <a:pt x="340" y="649"/>
                    </a:lnTo>
                    <a:lnTo>
                      <a:pt x="334" y="649"/>
                    </a:lnTo>
                    <a:lnTo>
                      <a:pt x="334" y="649"/>
                    </a:lnTo>
                    <a:lnTo>
                      <a:pt x="331" y="657"/>
                    </a:lnTo>
                    <a:lnTo>
                      <a:pt x="219" y="657"/>
                    </a:lnTo>
                    <a:lnTo>
                      <a:pt x="225" y="638"/>
                    </a:lnTo>
                    <a:lnTo>
                      <a:pt x="225" y="515"/>
                    </a:lnTo>
                    <a:lnTo>
                      <a:pt x="318" y="515"/>
                    </a:lnTo>
                    <a:lnTo>
                      <a:pt x="332" y="515"/>
                    </a:lnTo>
                    <a:moveTo>
                      <a:pt x="118" y="279"/>
                    </a:moveTo>
                    <a:lnTo>
                      <a:pt x="118" y="279"/>
                    </a:lnTo>
                    <a:lnTo>
                      <a:pt x="118" y="279"/>
                    </a:lnTo>
                    <a:lnTo>
                      <a:pt x="118" y="402"/>
                    </a:lnTo>
                    <a:lnTo>
                      <a:pt x="125" y="402"/>
                    </a:lnTo>
                    <a:lnTo>
                      <a:pt x="125" y="414"/>
                    </a:lnTo>
                    <a:lnTo>
                      <a:pt x="118" y="414"/>
                    </a:lnTo>
                    <a:lnTo>
                      <a:pt x="118" y="414"/>
                    </a:lnTo>
                    <a:lnTo>
                      <a:pt x="116" y="422"/>
                    </a:lnTo>
                    <a:lnTo>
                      <a:pt x="4" y="422"/>
                    </a:lnTo>
                    <a:lnTo>
                      <a:pt x="9" y="403"/>
                    </a:lnTo>
                    <a:lnTo>
                      <a:pt x="9" y="279"/>
                    </a:lnTo>
                    <a:lnTo>
                      <a:pt x="9" y="279"/>
                    </a:lnTo>
                    <a:lnTo>
                      <a:pt x="118" y="279"/>
                    </a:lnTo>
                    <a:moveTo>
                      <a:pt x="332" y="279"/>
                    </a:moveTo>
                    <a:lnTo>
                      <a:pt x="334" y="279"/>
                    </a:lnTo>
                    <a:lnTo>
                      <a:pt x="334" y="279"/>
                    </a:lnTo>
                    <a:lnTo>
                      <a:pt x="334" y="402"/>
                    </a:lnTo>
                    <a:lnTo>
                      <a:pt x="340" y="402"/>
                    </a:lnTo>
                    <a:lnTo>
                      <a:pt x="340" y="414"/>
                    </a:lnTo>
                    <a:lnTo>
                      <a:pt x="334" y="414"/>
                    </a:lnTo>
                    <a:lnTo>
                      <a:pt x="334" y="414"/>
                    </a:lnTo>
                    <a:lnTo>
                      <a:pt x="331" y="422"/>
                    </a:lnTo>
                    <a:lnTo>
                      <a:pt x="219" y="422"/>
                    </a:lnTo>
                    <a:lnTo>
                      <a:pt x="225" y="403"/>
                    </a:lnTo>
                    <a:lnTo>
                      <a:pt x="225" y="279"/>
                    </a:lnTo>
                    <a:lnTo>
                      <a:pt x="332" y="279"/>
                    </a:lnTo>
                    <a:moveTo>
                      <a:pt x="118" y="44"/>
                    </a:moveTo>
                    <a:lnTo>
                      <a:pt x="118" y="44"/>
                    </a:lnTo>
                    <a:lnTo>
                      <a:pt x="118" y="44"/>
                    </a:lnTo>
                    <a:lnTo>
                      <a:pt x="118" y="44"/>
                    </a:lnTo>
                    <a:lnTo>
                      <a:pt x="118" y="44"/>
                    </a:lnTo>
                    <a:lnTo>
                      <a:pt x="118" y="166"/>
                    </a:lnTo>
                    <a:lnTo>
                      <a:pt x="125" y="166"/>
                    </a:lnTo>
                    <a:lnTo>
                      <a:pt x="125" y="178"/>
                    </a:lnTo>
                    <a:lnTo>
                      <a:pt x="118" y="178"/>
                    </a:lnTo>
                    <a:lnTo>
                      <a:pt x="118" y="178"/>
                    </a:lnTo>
                    <a:lnTo>
                      <a:pt x="116" y="186"/>
                    </a:lnTo>
                    <a:lnTo>
                      <a:pt x="4" y="186"/>
                    </a:lnTo>
                    <a:lnTo>
                      <a:pt x="9" y="167"/>
                    </a:lnTo>
                    <a:lnTo>
                      <a:pt x="9" y="44"/>
                    </a:lnTo>
                    <a:lnTo>
                      <a:pt x="102" y="44"/>
                    </a:lnTo>
                    <a:lnTo>
                      <a:pt x="118" y="44"/>
                    </a:lnTo>
                    <a:moveTo>
                      <a:pt x="332" y="44"/>
                    </a:moveTo>
                    <a:lnTo>
                      <a:pt x="334" y="44"/>
                    </a:lnTo>
                    <a:lnTo>
                      <a:pt x="334" y="44"/>
                    </a:lnTo>
                    <a:lnTo>
                      <a:pt x="332" y="44"/>
                    </a:lnTo>
                    <a:lnTo>
                      <a:pt x="334" y="44"/>
                    </a:lnTo>
                    <a:lnTo>
                      <a:pt x="334" y="166"/>
                    </a:lnTo>
                    <a:lnTo>
                      <a:pt x="340" y="166"/>
                    </a:lnTo>
                    <a:lnTo>
                      <a:pt x="340" y="178"/>
                    </a:lnTo>
                    <a:lnTo>
                      <a:pt x="334" y="178"/>
                    </a:lnTo>
                    <a:lnTo>
                      <a:pt x="334" y="178"/>
                    </a:lnTo>
                    <a:lnTo>
                      <a:pt x="331" y="186"/>
                    </a:lnTo>
                    <a:lnTo>
                      <a:pt x="219" y="186"/>
                    </a:lnTo>
                    <a:lnTo>
                      <a:pt x="225" y="167"/>
                    </a:lnTo>
                    <a:lnTo>
                      <a:pt x="225" y="44"/>
                    </a:lnTo>
                    <a:lnTo>
                      <a:pt x="318" y="44"/>
                    </a:lnTo>
                    <a:lnTo>
                      <a:pt x="332" y="44"/>
                    </a:lnTo>
                    <a:moveTo>
                      <a:pt x="358" y="0"/>
                    </a:moveTo>
                    <a:lnTo>
                      <a:pt x="0" y="0"/>
                    </a:lnTo>
                    <a:lnTo>
                      <a:pt x="0" y="967"/>
                    </a:lnTo>
                    <a:lnTo>
                      <a:pt x="358" y="967"/>
                    </a:lnTo>
                    <a:lnTo>
                      <a:pt x="3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9" name="ïṧḷïďê"/>
              <p:cNvSpPr/>
              <p:nvPr/>
            </p:nvSpPr>
            <p:spPr bwMode="auto">
              <a:xfrm>
                <a:off x="4833" y="2638"/>
                <a:ext cx="110"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00" name="îşļiḍè"/>
              <p:cNvSpPr/>
              <p:nvPr/>
            </p:nvSpPr>
            <p:spPr bwMode="auto">
              <a:xfrm>
                <a:off x="4833" y="2638"/>
                <a:ext cx="11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01" name="í$ḻîḍê"/>
              <p:cNvSpPr/>
              <p:nvPr/>
            </p:nvSpPr>
            <p:spPr bwMode="auto">
              <a:xfrm>
                <a:off x="4833" y="2638"/>
                <a:ext cx="110" cy="124"/>
              </a:xfrm>
              <a:custGeom>
                <a:avLst/>
                <a:gdLst>
                  <a:gd name="T0" fmla="*/ 110 w 110"/>
                  <a:gd name="T1" fmla="*/ 124 h 124"/>
                  <a:gd name="T2" fmla="*/ 55 w 110"/>
                  <a:gd name="T3" fmla="*/ 124 h 124"/>
                  <a:gd name="T4" fmla="*/ 55 w 110"/>
                  <a:gd name="T5" fmla="*/ 101 h 124"/>
                  <a:gd name="T6" fmla="*/ 0 w 110"/>
                  <a:gd name="T7" fmla="*/ 101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1"/>
                    </a:lnTo>
                    <a:lnTo>
                      <a:pt x="0" y="101"/>
                    </a:lnTo>
                    <a:lnTo>
                      <a:pt x="0" y="0"/>
                    </a:lnTo>
                    <a:lnTo>
                      <a:pt x="110" y="0"/>
                    </a:lnTo>
                    <a:lnTo>
                      <a:pt x="110"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2" name="ïṥlîḓê"/>
              <p:cNvSpPr/>
              <p:nvPr/>
            </p:nvSpPr>
            <p:spPr bwMode="auto">
              <a:xfrm>
                <a:off x="4833" y="2638"/>
                <a:ext cx="110" cy="124"/>
              </a:xfrm>
              <a:custGeom>
                <a:avLst/>
                <a:gdLst>
                  <a:gd name="T0" fmla="*/ 110 w 110"/>
                  <a:gd name="T1" fmla="*/ 124 h 124"/>
                  <a:gd name="T2" fmla="*/ 55 w 110"/>
                  <a:gd name="T3" fmla="*/ 124 h 124"/>
                  <a:gd name="T4" fmla="*/ 55 w 110"/>
                  <a:gd name="T5" fmla="*/ 101 h 124"/>
                  <a:gd name="T6" fmla="*/ 0 w 110"/>
                  <a:gd name="T7" fmla="*/ 101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1"/>
                    </a:lnTo>
                    <a:lnTo>
                      <a:pt x="0" y="101"/>
                    </a:lnTo>
                    <a:lnTo>
                      <a:pt x="0" y="0"/>
                    </a:lnTo>
                    <a:lnTo>
                      <a:pt x="110" y="0"/>
                    </a:lnTo>
                    <a:lnTo>
                      <a:pt x="110"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3" name="îsľîḋe"/>
              <p:cNvSpPr/>
              <p:nvPr/>
            </p:nvSpPr>
            <p:spPr bwMode="auto">
              <a:xfrm>
                <a:off x="4928" y="2638"/>
                <a:ext cx="15"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04" name="isļídé"/>
              <p:cNvSpPr/>
              <p:nvPr/>
            </p:nvSpPr>
            <p:spPr bwMode="auto">
              <a:xfrm>
                <a:off x="4928" y="2638"/>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05" name="i$1iḋe"/>
              <p:cNvSpPr/>
              <p:nvPr/>
            </p:nvSpPr>
            <p:spPr bwMode="auto">
              <a:xfrm>
                <a:off x="4829" y="2761"/>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close/>
                  </a:path>
                </a:pathLst>
              </a:custGeom>
              <a:solidFill>
                <a:srgbClr val="CEC4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6" name="ïŝḷîdé"/>
              <p:cNvSpPr/>
              <p:nvPr/>
            </p:nvSpPr>
            <p:spPr bwMode="auto">
              <a:xfrm>
                <a:off x="4829" y="2761"/>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7" name="îṧľîḍè"/>
              <p:cNvSpPr/>
              <p:nvPr/>
            </p:nvSpPr>
            <p:spPr bwMode="auto">
              <a:xfrm>
                <a:off x="4833" y="2761"/>
                <a:ext cx="1" cy="9"/>
              </a:xfrm>
              <a:prstGeom prst="rect">
                <a:avLst/>
              </a:prstGeom>
              <a:solidFill>
                <a:srgbClr val="A6AD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08" name="íś1ïḋê"/>
              <p:cNvSpPr/>
              <p:nvPr/>
            </p:nvSpPr>
            <p:spPr bwMode="auto">
              <a:xfrm>
                <a:off x="4833" y="2761"/>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09" name="íşḷíďè"/>
              <p:cNvSpPr/>
              <p:nvPr/>
            </p:nvSpPr>
            <p:spPr bwMode="auto">
              <a:xfrm>
                <a:off x="4833" y="2760"/>
                <a:ext cx="117"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10" name="ïš1íḑe"/>
              <p:cNvSpPr/>
              <p:nvPr/>
            </p:nvSpPr>
            <p:spPr bwMode="auto">
              <a:xfrm>
                <a:off x="4833" y="2760"/>
                <a:ext cx="11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11" name="ïŝlïḓê"/>
              <p:cNvSpPr/>
              <p:nvPr/>
            </p:nvSpPr>
            <p:spPr bwMode="auto">
              <a:xfrm>
                <a:off x="4833" y="2760"/>
                <a:ext cx="12"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12" name="íş1îďè"/>
              <p:cNvSpPr/>
              <p:nvPr/>
            </p:nvSpPr>
            <p:spPr bwMode="auto">
              <a:xfrm>
                <a:off x="4833" y="2760"/>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13" name="îṡḷidê"/>
              <p:cNvSpPr/>
              <p:nvPr/>
            </p:nvSpPr>
            <p:spPr bwMode="auto">
              <a:xfrm>
                <a:off x="4942" y="2638"/>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4" name="îṡḻíḑè"/>
              <p:cNvSpPr/>
              <p:nvPr/>
            </p:nvSpPr>
            <p:spPr bwMode="auto">
              <a:xfrm>
                <a:off x="4942" y="2638"/>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5" name="íṩḷíďe"/>
              <p:cNvSpPr/>
              <p:nvPr/>
            </p:nvSpPr>
            <p:spPr bwMode="auto">
              <a:xfrm>
                <a:off x="4928" y="2638"/>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6" name="îṩlíďé"/>
              <p:cNvSpPr/>
              <p:nvPr/>
            </p:nvSpPr>
            <p:spPr bwMode="auto">
              <a:xfrm>
                <a:off x="4928" y="2638"/>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7" name="iṥļiḍè"/>
              <p:cNvSpPr/>
              <p:nvPr/>
            </p:nvSpPr>
            <p:spPr bwMode="auto">
              <a:xfrm>
                <a:off x="3925" y="2849"/>
                <a:ext cx="109" cy="132"/>
              </a:xfrm>
              <a:prstGeom prst="rect">
                <a:avLst/>
              </a:prstGeom>
              <a:solidFill>
                <a:srgbClr val="7672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18" name="îŝ1íḓé"/>
              <p:cNvSpPr/>
              <p:nvPr/>
            </p:nvSpPr>
            <p:spPr bwMode="auto">
              <a:xfrm>
                <a:off x="3925" y="2849"/>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19" name="îṣḻíḑe"/>
              <p:cNvSpPr/>
              <p:nvPr/>
            </p:nvSpPr>
            <p:spPr bwMode="auto">
              <a:xfrm>
                <a:off x="3925" y="2849"/>
                <a:ext cx="15" cy="132"/>
              </a:xfrm>
              <a:prstGeom prst="rect">
                <a:avLst/>
              </a:prstGeom>
              <a:solidFill>
                <a:srgbClr val="E8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20" name="iṩ1ïḍe"/>
              <p:cNvSpPr/>
              <p:nvPr/>
            </p:nvSpPr>
            <p:spPr bwMode="auto">
              <a:xfrm>
                <a:off x="3925" y="2849"/>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21" name="išḻïdè"/>
              <p:cNvSpPr/>
              <p:nvPr/>
            </p:nvSpPr>
            <p:spPr bwMode="auto">
              <a:xfrm>
                <a:off x="3918" y="2977"/>
                <a:ext cx="113" cy="14"/>
              </a:xfrm>
              <a:custGeom>
                <a:avLst/>
                <a:gdLst>
                  <a:gd name="T0" fmla="*/ 7 w 113"/>
                  <a:gd name="T1" fmla="*/ 0 h 14"/>
                  <a:gd name="T2" fmla="*/ 0 w 113"/>
                  <a:gd name="T3" fmla="*/ 14 h 14"/>
                  <a:gd name="T4" fmla="*/ 111 w 113"/>
                  <a:gd name="T5" fmla="*/ 14 h 14"/>
                  <a:gd name="T6" fmla="*/ 113 w 113"/>
                  <a:gd name="T7" fmla="*/ 4 h 14"/>
                  <a:gd name="T8" fmla="*/ 7 w 113"/>
                  <a:gd name="T9" fmla="*/ 4 h 14"/>
                  <a:gd name="T10" fmla="*/ 7 w 113"/>
                  <a:gd name="T11" fmla="*/ 0 h 14"/>
                </a:gdLst>
                <a:ahLst/>
                <a:cxnLst>
                  <a:cxn ang="0">
                    <a:pos x="T0" y="T1"/>
                  </a:cxn>
                  <a:cxn ang="0">
                    <a:pos x="T2" y="T3"/>
                  </a:cxn>
                  <a:cxn ang="0">
                    <a:pos x="T4" y="T5"/>
                  </a:cxn>
                  <a:cxn ang="0">
                    <a:pos x="T6" y="T7"/>
                  </a:cxn>
                  <a:cxn ang="0">
                    <a:pos x="T8" y="T9"/>
                  </a:cxn>
                  <a:cxn ang="0">
                    <a:pos x="T10" y="T11"/>
                  </a:cxn>
                </a:cxnLst>
                <a:rect l="0" t="0" r="r" b="b"/>
                <a:pathLst>
                  <a:path w="113" h="14">
                    <a:moveTo>
                      <a:pt x="7" y="0"/>
                    </a:moveTo>
                    <a:lnTo>
                      <a:pt x="0" y="14"/>
                    </a:lnTo>
                    <a:lnTo>
                      <a:pt x="111" y="14"/>
                    </a:lnTo>
                    <a:lnTo>
                      <a:pt x="113" y="4"/>
                    </a:lnTo>
                    <a:lnTo>
                      <a:pt x="7" y="4"/>
                    </a:lnTo>
                    <a:lnTo>
                      <a:pt x="7" y="0"/>
                    </a:lnTo>
                    <a:close/>
                  </a:path>
                </a:pathLst>
              </a:custGeom>
              <a:solidFill>
                <a:srgbClr val="C4AA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2" name="iṡľïďé"/>
              <p:cNvSpPr/>
              <p:nvPr/>
            </p:nvSpPr>
            <p:spPr bwMode="auto">
              <a:xfrm>
                <a:off x="3918" y="2977"/>
                <a:ext cx="113" cy="14"/>
              </a:xfrm>
              <a:custGeom>
                <a:avLst/>
                <a:gdLst>
                  <a:gd name="T0" fmla="*/ 7 w 113"/>
                  <a:gd name="T1" fmla="*/ 0 h 14"/>
                  <a:gd name="T2" fmla="*/ 0 w 113"/>
                  <a:gd name="T3" fmla="*/ 14 h 14"/>
                  <a:gd name="T4" fmla="*/ 111 w 113"/>
                  <a:gd name="T5" fmla="*/ 14 h 14"/>
                  <a:gd name="T6" fmla="*/ 113 w 113"/>
                  <a:gd name="T7" fmla="*/ 4 h 14"/>
                  <a:gd name="T8" fmla="*/ 7 w 113"/>
                  <a:gd name="T9" fmla="*/ 4 h 14"/>
                  <a:gd name="T10" fmla="*/ 7 w 113"/>
                  <a:gd name="T11" fmla="*/ 0 h 14"/>
                </a:gdLst>
                <a:ahLst/>
                <a:cxnLst>
                  <a:cxn ang="0">
                    <a:pos x="T0" y="T1"/>
                  </a:cxn>
                  <a:cxn ang="0">
                    <a:pos x="T2" y="T3"/>
                  </a:cxn>
                  <a:cxn ang="0">
                    <a:pos x="T4" y="T5"/>
                  </a:cxn>
                  <a:cxn ang="0">
                    <a:pos x="T6" y="T7"/>
                  </a:cxn>
                  <a:cxn ang="0">
                    <a:pos x="T8" y="T9"/>
                  </a:cxn>
                  <a:cxn ang="0">
                    <a:pos x="T10" y="T11"/>
                  </a:cxn>
                </a:cxnLst>
                <a:rect l="0" t="0" r="r" b="b"/>
                <a:pathLst>
                  <a:path w="113" h="14">
                    <a:moveTo>
                      <a:pt x="7" y="0"/>
                    </a:moveTo>
                    <a:lnTo>
                      <a:pt x="0" y="14"/>
                    </a:lnTo>
                    <a:lnTo>
                      <a:pt x="111" y="14"/>
                    </a:lnTo>
                    <a:lnTo>
                      <a:pt x="113" y="4"/>
                    </a:lnTo>
                    <a:lnTo>
                      <a:pt x="7" y="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3" name="iṩḻîḑê"/>
              <p:cNvSpPr/>
              <p:nvPr/>
            </p:nvSpPr>
            <p:spPr bwMode="auto">
              <a:xfrm>
                <a:off x="3925" y="2972"/>
                <a:ext cx="109" cy="9"/>
              </a:xfrm>
              <a:custGeom>
                <a:avLst/>
                <a:gdLst>
                  <a:gd name="T0" fmla="*/ 109 w 109"/>
                  <a:gd name="T1" fmla="*/ 0 h 9"/>
                  <a:gd name="T2" fmla="*/ 15 w 109"/>
                  <a:gd name="T3" fmla="*/ 2 h 9"/>
                  <a:gd name="T4" fmla="*/ 15 w 109"/>
                  <a:gd name="T5" fmla="*/ 9 h 9"/>
                  <a:gd name="T6" fmla="*/ 0 w 109"/>
                  <a:gd name="T7" fmla="*/ 9 h 9"/>
                  <a:gd name="T8" fmla="*/ 0 w 109"/>
                  <a:gd name="T9" fmla="*/ 5 h 9"/>
                  <a:gd name="T10" fmla="*/ 0 w 109"/>
                  <a:gd name="T11" fmla="*/ 9 h 9"/>
                  <a:gd name="T12" fmla="*/ 106 w 109"/>
                  <a:gd name="T13" fmla="*/ 9 h 9"/>
                  <a:gd name="T14" fmla="*/ 109 w 10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
                    <a:moveTo>
                      <a:pt x="109" y="0"/>
                    </a:moveTo>
                    <a:lnTo>
                      <a:pt x="15" y="2"/>
                    </a:lnTo>
                    <a:lnTo>
                      <a:pt x="15" y="9"/>
                    </a:lnTo>
                    <a:lnTo>
                      <a:pt x="0" y="9"/>
                    </a:lnTo>
                    <a:lnTo>
                      <a:pt x="0" y="5"/>
                    </a:lnTo>
                    <a:lnTo>
                      <a:pt x="0" y="9"/>
                    </a:lnTo>
                    <a:lnTo>
                      <a:pt x="106" y="9"/>
                    </a:lnTo>
                    <a:lnTo>
                      <a:pt x="109" y="0"/>
                    </a:lnTo>
                    <a:close/>
                  </a:path>
                </a:pathLst>
              </a:custGeom>
              <a:solidFill>
                <a:srgbClr val="6966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4" name="ísḷíďè"/>
              <p:cNvSpPr/>
              <p:nvPr/>
            </p:nvSpPr>
            <p:spPr bwMode="auto">
              <a:xfrm>
                <a:off x="3925" y="2972"/>
                <a:ext cx="109" cy="9"/>
              </a:xfrm>
              <a:custGeom>
                <a:avLst/>
                <a:gdLst>
                  <a:gd name="T0" fmla="*/ 109 w 109"/>
                  <a:gd name="T1" fmla="*/ 0 h 9"/>
                  <a:gd name="T2" fmla="*/ 15 w 109"/>
                  <a:gd name="T3" fmla="*/ 2 h 9"/>
                  <a:gd name="T4" fmla="*/ 15 w 109"/>
                  <a:gd name="T5" fmla="*/ 9 h 9"/>
                  <a:gd name="T6" fmla="*/ 0 w 109"/>
                  <a:gd name="T7" fmla="*/ 9 h 9"/>
                  <a:gd name="T8" fmla="*/ 0 w 109"/>
                  <a:gd name="T9" fmla="*/ 5 h 9"/>
                  <a:gd name="T10" fmla="*/ 0 w 109"/>
                  <a:gd name="T11" fmla="*/ 9 h 9"/>
                  <a:gd name="T12" fmla="*/ 106 w 109"/>
                  <a:gd name="T13" fmla="*/ 9 h 9"/>
                  <a:gd name="T14" fmla="*/ 109 w 10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
                    <a:moveTo>
                      <a:pt x="109" y="0"/>
                    </a:moveTo>
                    <a:lnTo>
                      <a:pt x="15" y="2"/>
                    </a:lnTo>
                    <a:lnTo>
                      <a:pt x="15" y="9"/>
                    </a:lnTo>
                    <a:lnTo>
                      <a:pt x="0" y="9"/>
                    </a:lnTo>
                    <a:lnTo>
                      <a:pt x="0" y="5"/>
                    </a:lnTo>
                    <a:lnTo>
                      <a:pt x="0" y="9"/>
                    </a:lnTo>
                    <a:lnTo>
                      <a:pt x="106" y="9"/>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5" name="í$ḷidé"/>
              <p:cNvSpPr/>
              <p:nvPr/>
            </p:nvSpPr>
            <p:spPr bwMode="auto">
              <a:xfrm>
                <a:off x="3925" y="2974"/>
                <a:ext cx="15" cy="7"/>
              </a:xfrm>
              <a:custGeom>
                <a:avLst/>
                <a:gdLst>
                  <a:gd name="T0" fmla="*/ 15 w 15"/>
                  <a:gd name="T1" fmla="*/ 0 h 7"/>
                  <a:gd name="T2" fmla="*/ 1 w 15"/>
                  <a:gd name="T3" fmla="*/ 0 h 7"/>
                  <a:gd name="T4" fmla="*/ 0 w 15"/>
                  <a:gd name="T5" fmla="*/ 3 h 7"/>
                  <a:gd name="T6" fmla="*/ 0 w 15"/>
                  <a:gd name="T7" fmla="*/ 7 h 7"/>
                  <a:gd name="T8" fmla="*/ 15 w 15"/>
                  <a:gd name="T9" fmla="*/ 7 h 7"/>
                  <a:gd name="T10" fmla="*/ 15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15" y="0"/>
                    </a:moveTo>
                    <a:lnTo>
                      <a:pt x="1" y="0"/>
                    </a:lnTo>
                    <a:lnTo>
                      <a:pt x="0" y="3"/>
                    </a:lnTo>
                    <a:lnTo>
                      <a:pt x="0" y="7"/>
                    </a:lnTo>
                    <a:lnTo>
                      <a:pt x="15" y="7"/>
                    </a:lnTo>
                    <a:lnTo>
                      <a:pt x="15" y="0"/>
                    </a:lnTo>
                    <a:close/>
                  </a:path>
                </a:pathLst>
              </a:custGeom>
              <a:solidFill>
                <a:srgbClr val="CEC4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6" name="îṡ1ídé"/>
              <p:cNvSpPr/>
              <p:nvPr/>
            </p:nvSpPr>
            <p:spPr bwMode="auto">
              <a:xfrm>
                <a:off x="3925" y="2974"/>
                <a:ext cx="15" cy="7"/>
              </a:xfrm>
              <a:custGeom>
                <a:avLst/>
                <a:gdLst>
                  <a:gd name="T0" fmla="*/ 15 w 15"/>
                  <a:gd name="T1" fmla="*/ 0 h 7"/>
                  <a:gd name="T2" fmla="*/ 1 w 15"/>
                  <a:gd name="T3" fmla="*/ 0 h 7"/>
                  <a:gd name="T4" fmla="*/ 0 w 15"/>
                  <a:gd name="T5" fmla="*/ 3 h 7"/>
                  <a:gd name="T6" fmla="*/ 0 w 15"/>
                  <a:gd name="T7" fmla="*/ 7 h 7"/>
                  <a:gd name="T8" fmla="*/ 15 w 15"/>
                  <a:gd name="T9" fmla="*/ 7 h 7"/>
                  <a:gd name="T10" fmla="*/ 15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15" y="0"/>
                    </a:moveTo>
                    <a:lnTo>
                      <a:pt x="1" y="0"/>
                    </a:lnTo>
                    <a:lnTo>
                      <a:pt x="0" y="3"/>
                    </a:lnTo>
                    <a:lnTo>
                      <a:pt x="0" y="7"/>
                    </a:lnTo>
                    <a:lnTo>
                      <a:pt x="15" y="7"/>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7" name="íṧļîdè"/>
              <p:cNvSpPr/>
              <p:nvPr/>
            </p:nvSpPr>
            <p:spPr bwMode="auto">
              <a:xfrm>
                <a:off x="3918" y="2971"/>
                <a:ext cx="116" cy="1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28" name="iṥḷíḋe"/>
              <p:cNvSpPr/>
              <p:nvPr/>
            </p:nvSpPr>
            <p:spPr bwMode="auto">
              <a:xfrm>
                <a:off x="4023" y="2971"/>
                <a:ext cx="11"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29" name="íŝḻiḍè"/>
              <p:cNvSpPr/>
              <p:nvPr/>
            </p:nvSpPr>
            <p:spPr bwMode="auto">
              <a:xfrm>
                <a:off x="3925" y="2849"/>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0" name="íṧ1îḑê"/>
              <p:cNvSpPr/>
              <p:nvPr/>
            </p:nvSpPr>
            <p:spPr bwMode="auto">
              <a:xfrm>
                <a:off x="3925" y="2849"/>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1" name="î$lïḍè"/>
              <p:cNvSpPr/>
              <p:nvPr/>
            </p:nvSpPr>
            <p:spPr bwMode="auto">
              <a:xfrm>
                <a:off x="3926" y="2849"/>
                <a:ext cx="14" cy="12"/>
              </a:xfrm>
              <a:custGeom>
                <a:avLst/>
                <a:gdLst>
                  <a:gd name="T0" fmla="*/ 14 w 14"/>
                  <a:gd name="T1" fmla="*/ 0 h 12"/>
                  <a:gd name="T2" fmla="*/ 0 w 14"/>
                  <a:gd name="T3" fmla="*/ 0 h 12"/>
                  <a:gd name="T4" fmla="*/ 14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14" y="12"/>
                    </a:lnTo>
                    <a:lnTo>
                      <a:pt x="14"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2" name="íŝľidê"/>
              <p:cNvSpPr/>
              <p:nvPr/>
            </p:nvSpPr>
            <p:spPr bwMode="auto">
              <a:xfrm>
                <a:off x="3926" y="2849"/>
                <a:ext cx="14" cy="12"/>
              </a:xfrm>
              <a:custGeom>
                <a:avLst/>
                <a:gdLst>
                  <a:gd name="T0" fmla="*/ 14 w 14"/>
                  <a:gd name="T1" fmla="*/ 0 h 12"/>
                  <a:gd name="T2" fmla="*/ 0 w 14"/>
                  <a:gd name="T3" fmla="*/ 0 h 12"/>
                  <a:gd name="T4" fmla="*/ 14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14"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3" name="íṧḻídè"/>
              <p:cNvSpPr/>
              <p:nvPr/>
            </p:nvSpPr>
            <p:spPr bwMode="auto">
              <a:xfrm>
                <a:off x="3925" y="3084"/>
                <a:ext cx="109" cy="133"/>
              </a:xfrm>
              <a:prstGeom prst="rect">
                <a:avLst/>
              </a:prstGeom>
              <a:solidFill>
                <a:srgbClr val="7672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34" name="îşḻîḑè"/>
              <p:cNvSpPr/>
              <p:nvPr/>
            </p:nvSpPr>
            <p:spPr bwMode="auto">
              <a:xfrm>
                <a:off x="3925" y="3084"/>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35" name="îṩḻïďe"/>
              <p:cNvSpPr/>
              <p:nvPr/>
            </p:nvSpPr>
            <p:spPr bwMode="auto">
              <a:xfrm>
                <a:off x="3925" y="3084"/>
                <a:ext cx="15" cy="133"/>
              </a:xfrm>
              <a:prstGeom prst="rect">
                <a:avLst/>
              </a:prstGeom>
              <a:solidFill>
                <a:srgbClr val="E8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36" name="îṧ1îďê"/>
              <p:cNvSpPr/>
              <p:nvPr/>
            </p:nvSpPr>
            <p:spPr bwMode="auto">
              <a:xfrm>
                <a:off x="3925" y="3084"/>
                <a:ext cx="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37" name="iślíďé"/>
              <p:cNvSpPr/>
              <p:nvPr/>
            </p:nvSpPr>
            <p:spPr bwMode="auto">
              <a:xfrm>
                <a:off x="3918" y="3212"/>
                <a:ext cx="113" cy="15"/>
              </a:xfrm>
              <a:custGeom>
                <a:avLst/>
                <a:gdLst>
                  <a:gd name="T0" fmla="*/ 7 w 113"/>
                  <a:gd name="T1" fmla="*/ 0 h 15"/>
                  <a:gd name="T2" fmla="*/ 0 w 113"/>
                  <a:gd name="T3" fmla="*/ 15 h 15"/>
                  <a:gd name="T4" fmla="*/ 111 w 113"/>
                  <a:gd name="T5" fmla="*/ 15 h 15"/>
                  <a:gd name="T6" fmla="*/ 113 w 113"/>
                  <a:gd name="T7" fmla="*/ 5 h 15"/>
                  <a:gd name="T8" fmla="*/ 7 w 113"/>
                  <a:gd name="T9" fmla="*/ 5 h 15"/>
                  <a:gd name="T10" fmla="*/ 7 w 113"/>
                  <a:gd name="T11" fmla="*/ 0 h 15"/>
                </a:gdLst>
                <a:ahLst/>
                <a:cxnLst>
                  <a:cxn ang="0">
                    <a:pos x="T0" y="T1"/>
                  </a:cxn>
                  <a:cxn ang="0">
                    <a:pos x="T2" y="T3"/>
                  </a:cxn>
                  <a:cxn ang="0">
                    <a:pos x="T4" y="T5"/>
                  </a:cxn>
                  <a:cxn ang="0">
                    <a:pos x="T6" y="T7"/>
                  </a:cxn>
                  <a:cxn ang="0">
                    <a:pos x="T8" y="T9"/>
                  </a:cxn>
                  <a:cxn ang="0">
                    <a:pos x="T10" y="T11"/>
                  </a:cxn>
                </a:cxnLst>
                <a:rect l="0" t="0" r="r" b="b"/>
                <a:pathLst>
                  <a:path w="113" h="15">
                    <a:moveTo>
                      <a:pt x="7" y="0"/>
                    </a:moveTo>
                    <a:lnTo>
                      <a:pt x="0" y="15"/>
                    </a:lnTo>
                    <a:lnTo>
                      <a:pt x="111" y="15"/>
                    </a:lnTo>
                    <a:lnTo>
                      <a:pt x="113" y="5"/>
                    </a:lnTo>
                    <a:lnTo>
                      <a:pt x="7" y="5"/>
                    </a:lnTo>
                    <a:lnTo>
                      <a:pt x="7" y="0"/>
                    </a:lnTo>
                    <a:close/>
                  </a:path>
                </a:pathLst>
              </a:custGeom>
              <a:solidFill>
                <a:srgbClr val="C4AA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8" name="ïsļiḓé"/>
              <p:cNvSpPr/>
              <p:nvPr/>
            </p:nvSpPr>
            <p:spPr bwMode="auto">
              <a:xfrm>
                <a:off x="3918" y="3212"/>
                <a:ext cx="113" cy="15"/>
              </a:xfrm>
              <a:custGeom>
                <a:avLst/>
                <a:gdLst>
                  <a:gd name="T0" fmla="*/ 7 w 113"/>
                  <a:gd name="T1" fmla="*/ 0 h 15"/>
                  <a:gd name="T2" fmla="*/ 0 w 113"/>
                  <a:gd name="T3" fmla="*/ 15 h 15"/>
                  <a:gd name="T4" fmla="*/ 111 w 113"/>
                  <a:gd name="T5" fmla="*/ 15 h 15"/>
                  <a:gd name="T6" fmla="*/ 113 w 113"/>
                  <a:gd name="T7" fmla="*/ 5 h 15"/>
                  <a:gd name="T8" fmla="*/ 7 w 113"/>
                  <a:gd name="T9" fmla="*/ 5 h 15"/>
                  <a:gd name="T10" fmla="*/ 7 w 113"/>
                  <a:gd name="T11" fmla="*/ 0 h 15"/>
                </a:gdLst>
                <a:ahLst/>
                <a:cxnLst>
                  <a:cxn ang="0">
                    <a:pos x="T0" y="T1"/>
                  </a:cxn>
                  <a:cxn ang="0">
                    <a:pos x="T2" y="T3"/>
                  </a:cxn>
                  <a:cxn ang="0">
                    <a:pos x="T4" y="T5"/>
                  </a:cxn>
                  <a:cxn ang="0">
                    <a:pos x="T6" y="T7"/>
                  </a:cxn>
                  <a:cxn ang="0">
                    <a:pos x="T8" y="T9"/>
                  </a:cxn>
                  <a:cxn ang="0">
                    <a:pos x="T10" y="T11"/>
                  </a:cxn>
                </a:cxnLst>
                <a:rect l="0" t="0" r="r" b="b"/>
                <a:pathLst>
                  <a:path w="113" h="15">
                    <a:moveTo>
                      <a:pt x="7" y="0"/>
                    </a:moveTo>
                    <a:lnTo>
                      <a:pt x="0" y="15"/>
                    </a:lnTo>
                    <a:lnTo>
                      <a:pt x="111" y="15"/>
                    </a:lnTo>
                    <a:lnTo>
                      <a:pt x="113" y="5"/>
                    </a:lnTo>
                    <a:lnTo>
                      <a:pt x="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9" name="ísḷîdé"/>
              <p:cNvSpPr/>
              <p:nvPr/>
            </p:nvSpPr>
            <p:spPr bwMode="auto">
              <a:xfrm>
                <a:off x="3925" y="3208"/>
                <a:ext cx="109" cy="9"/>
              </a:xfrm>
              <a:custGeom>
                <a:avLst/>
                <a:gdLst>
                  <a:gd name="T0" fmla="*/ 109 w 109"/>
                  <a:gd name="T1" fmla="*/ 0 h 9"/>
                  <a:gd name="T2" fmla="*/ 15 w 109"/>
                  <a:gd name="T3" fmla="*/ 2 h 9"/>
                  <a:gd name="T4" fmla="*/ 15 w 109"/>
                  <a:gd name="T5" fmla="*/ 9 h 9"/>
                  <a:gd name="T6" fmla="*/ 0 w 109"/>
                  <a:gd name="T7" fmla="*/ 9 h 9"/>
                  <a:gd name="T8" fmla="*/ 0 w 109"/>
                  <a:gd name="T9" fmla="*/ 4 h 9"/>
                  <a:gd name="T10" fmla="*/ 0 w 109"/>
                  <a:gd name="T11" fmla="*/ 9 h 9"/>
                  <a:gd name="T12" fmla="*/ 106 w 109"/>
                  <a:gd name="T13" fmla="*/ 9 h 9"/>
                  <a:gd name="T14" fmla="*/ 109 w 10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
                    <a:moveTo>
                      <a:pt x="109" y="0"/>
                    </a:moveTo>
                    <a:lnTo>
                      <a:pt x="15" y="2"/>
                    </a:lnTo>
                    <a:lnTo>
                      <a:pt x="15" y="9"/>
                    </a:lnTo>
                    <a:lnTo>
                      <a:pt x="0" y="9"/>
                    </a:lnTo>
                    <a:lnTo>
                      <a:pt x="0" y="4"/>
                    </a:lnTo>
                    <a:lnTo>
                      <a:pt x="0" y="9"/>
                    </a:lnTo>
                    <a:lnTo>
                      <a:pt x="106" y="9"/>
                    </a:lnTo>
                    <a:lnTo>
                      <a:pt x="109" y="0"/>
                    </a:lnTo>
                    <a:close/>
                  </a:path>
                </a:pathLst>
              </a:custGeom>
              <a:solidFill>
                <a:srgbClr val="6966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0" name="ïSļïḋê"/>
              <p:cNvSpPr/>
              <p:nvPr/>
            </p:nvSpPr>
            <p:spPr bwMode="auto">
              <a:xfrm>
                <a:off x="3925" y="3208"/>
                <a:ext cx="109" cy="9"/>
              </a:xfrm>
              <a:custGeom>
                <a:avLst/>
                <a:gdLst>
                  <a:gd name="T0" fmla="*/ 109 w 109"/>
                  <a:gd name="T1" fmla="*/ 0 h 9"/>
                  <a:gd name="T2" fmla="*/ 15 w 109"/>
                  <a:gd name="T3" fmla="*/ 2 h 9"/>
                  <a:gd name="T4" fmla="*/ 15 w 109"/>
                  <a:gd name="T5" fmla="*/ 9 h 9"/>
                  <a:gd name="T6" fmla="*/ 0 w 109"/>
                  <a:gd name="T7" fmla="*/ 9 h 9"/>
                  <a:gd name="T8" fmla="*/ 0 w 109"/>
                  <a:gd name="T9" fmla="*/ 4 h 9"/>
                  <a:gd name="T10" fmla="*/ 0 w 109"/>
                  <a:gd name="T11" fmla="*/ 9 h 9"/>
                  <a:gd name="T12" fmla="*/ 106 w 109"/>
                  <a:gd name="T13" fmla="*/ 9 h 9"/>
                  <a:gd name="T14" fmla="*/ 109 w 10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
                    <a:moveTo>
                      <a:pt x="109" y="0"/>
                    </a:moveTo>
                    <a:lnTo>
                      <a:pt x="15" y="2"/>
                    </a:lnTo>
                    <a:lnTo>
                      <a:pt x="15" y="9"/>
                    </a:lnTo>
                    <a:lnTo>
                      <a:pt x="0" y="9"/>
                    </a:lnTo>
                    <a:lnTo>
                      <a:pt x="0" y="4"/>
                    </a:lnTo>
                    <a:lnTo>
                      <a:pt x="0" y="9"/>
                    </a:lnTo>
                    <a:lnTo>
                      <a:pt x="106" y="9"/>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1" name="îŝḷiḑè"/>
              <p:cNvSpPr/>
              <p:nvPr/>
            </p:nvSpPr>
            <p:spPr bwMode="auto">
              <a:xfrm>
                <a:off x="3925" y="3210"/>
                <a:ext cx="15" cy="7"/>
              </a:xfrm>
              <a:custGeom>
                <a:avLst/>
                <a:gdLst>
                  <a:gd name="T0" fmla="*/ 15 w 15"/>
                  <a:gd name="T1" fmla="*/ 0 h 7"/>
                  <a:gd name="T2" fmla="*/ 1 w 15"/>
                  <a:gd name="T3" fmla="*/ 0 h 7"/>
                  <a:gd name="T4" fmla="*/ 0 w 15"/>
                  <a:gd name="T5" fmla="*/ 2 h 7"/>
                  <a:gd name="T6" fmla="*/ 0 w 15"/>
                  <a:gd name="T7" fmla="*/ 7 h 7"/>
                  <a:gd name="T8" fmla="*/ 15 w 15"/>
                  <a:gd name="T9" fmla="*/ 7 h 7"/>
                  <a:gd name="T10" fmla="*/ 15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15" y="0"/>
                    </a:moveTo>
                    <a:lnTo>
                      <a:pt x="1" y="0"/>
                    </a:lnTo>
                    <a:lnTo>
                      <a:pt x="0" y="2"/>
                    </a:lnTo>
                    <a:lnTo>
                      <a:pt x="0" y="7"/>
                    </a:lnTo>
                    <a:lnTo>
                      <a:pt x="15" y="7"/>
                    </a:lnTo>
                    <a:lnTo>
                      <a:pt x="15" y="0"/>
                    </a:lnTo>
                    <a:close/>
                  </a:path>
                </a:pathLst>
              </a:custGeom>
              <a:solidFill>
                <a:srgbClr val="CEC4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2" name="îṧḻïḋê"/>
              <p:cNvSpPr/>
              <p:nvPr/>
            </p:nvSpPr>
            <p:spPr bwMode="auto">
              <a:xfrm>
                <a:off x="3925" y="3210"/>
                <a:ext cx="15" cy="7"/>
              </a:xfrm>
              <a:custGeom>
                <a:avLst/>
                <a:gdLst>
                  <a:gd name="T0" fmla="*/ 15 w 15"/>
                  <a:gd name="T1" fmla="*/ 0 h 7"/>
                  <a:gd name="T2" fmla="*/ 1 w 15"/>
                  <a:gd name="T3" fmla="*/ 0 h 7"/>
                  <a:gd name="T4" fmla="*/ 0 w 15"/>
                  <a:gd name="T5" fmla="*/ 2 h 7"/>
                  <a:gd name="T6" fmla="*/ 0 w 15"/>
                  <a:gd name="T7" fmla="*/ 7 h 7"/>
                  <a:gd name="T8" fmla="*/ 15 w 15"/>
                  <a:gd name="T9" fmla="*/ 7 h 7"/>
                  <a:gd name="T10" fmla="*/ 15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15" y="0"/>
                    </a:moveTo>
                    <a:lnTo>
                      <a:pt x="1" y="0"/>
                    </a:lnTo>
                    <a:lnTo>
                      <a:pt x="0" y="2"/>
                    </a:lnTo>
                    <a:lnTo>
                      <a:pt x="0" y="7"/>
                    </a:lnTo>
                    <a:lnTo>
                      <a:pt x="15" y="7"/>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3" name="i$1íḓé"/>
              <p:cNvSpPr/>
              <p:nvPr/>
            </p:nvSpPr>
            <p:spPr bwMode="auto">
              <a:xfrm>
                <a:off x="3918" y="3207"/>
                <a:ext cx="116" cy="1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4" name="ïṣḷiḍê"/>
              <p:cNvSpPr/>
              <p:nvPr/>
            </p:nvSpPr>
            <p:spPr bwMode="auto">
              <a:xfrm>
                <a:off x="4023" y="3207"/>
                <a:ext cx="11"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5" name="îşļíḑê"/>
              <p:cNvSpPr/>
              <p:nvPr/>
            </p:nvSpPr>
            <p:spPr bwMode="auto">
              <a:xfrm>
                <a:off x="3925" y="308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6" name="ís1íḓe"/>
              <p:cNvSpPr/>
              <p:nvPr/>
            </p:nvSpPr>
            <p:spPr bwMode="auto">
              <a:xfrm>
                <a:off x="3925" y="308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11" name="îś1îḓe"/>
            <p:cNvGrpSpPr/>
            <p:nvPr/>
          </p:nvGrpSpPr>
          <p:grpSpPr bwMode="auto">
            <a:xfrm>
              <a:off x="5634476" y="4594080"/>
              <a:ext cx="2093448" cy="1280502"/>
              <a:chOff x="3562" y="2849"/>
              <a:chExt cx="1388" cy="849"/>
            </a:xfrm>
          </p:grpSpPr>
          <p:sp>
            <p:nvSpPr>
              <p:cNvPr id="447" name="ïṧļíḋê"/>
              <p:cNvSpPr/>
              <p:nvPr/>
            </p:nvSpPr>
            <p:spPr bwMode="auto">
              <a:xfrm>
                <a:off x="3925" y="3084"/>
                <a:ext cx="1" cy="1"/>
              </a:xfrm>
              <a:prstGeom prst="rect">
                <a:avLst/>
              </a:prstGeom>
              <a:solidFill>
                <a:srgbClr val="6C61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48" name="ïṡḻïḑê"/>
              <p:cNvSpPr/>
              <p:nvPr/>
            </p:nvSpPr>
            <p:spPr bwMode="auto">
              <a:xfrm>
                <a:off x="3925" y="3084"/>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lnTo>
                      <a:pt x="1"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9" name="îṥľïḋé"/>
              <p:cNvSpPr/>
              <p:nvPr/>
            </p:nvSpPr>
            <p:spPr bwMode="auto">
              <a:xfrm>
                <a:off x="3926" y="3084"/>
                <a:ext cx="14" cy="13"/>
              </a:xfrm>
              <a:custGeom>
                <a:avLst/>
                <a:gdLst>
                  <a:gd name="T0" fmla="*/ 0 w 14"/>
                  <a:gd name="T1" fmla="*/ 0 h 13"/>
                  <a:gd name="T2" fmla="*/ 14 w 14"/>
                  <a:gd name="T3" fmla="*/ 13 h 13"/>
                  <a:gd name="T4" fmla="*/ 14 w 14"/>
                  <a:gd name="T5" fmla="*/ 0 h 13"/>
                  <a:gd name="T6" fmla="*/ 0 w 14"/>
                  <a:gd name="T7" fmla="*/ 0 h 13"/>
                </a:gdLst>
                <a:ahLst/>
                <a:cxnLst>
                  <a:cxn ang="0">
                    <a:pos x="T0" y="T1"/>
                  </a:cxn>
                  <a:cxn ang="0">
                    <a:pos x="T2" y="T3"/>
                  </a:cxn>
                  <a:cxn ang="0">
                    <a:pos x="T4" y="T5"/>
                  </a:cxn>
                  <a:cxn ang="0">
                    <a:pos x="T6" y="T7"/>
                  </a:cxn>
                </a:cxnLst>
                <a:rect l="0" t="0" r="r" b="b"/>
                <a:pathLst>
                  <a:path w="14" h="13">
                    <a:moveTo>
                      <a:pt x="0" y="0"/>
                    </a:moveTo>
                    <a:lnTo>
                      <a:pt x="14" y="13"/>
                    </a:lnTo>
                    <a:lnTo>
                      <a:pt x="14" y="0"/>
                    </a:lnTo>
                    <a:lnTo>
                      <a:pt x="0"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0" name="iṡlïḑé"/>
              <p:cNvSpPr/>
              <p:nvPr/>
            </p:nvSpPr>
            <p:spPr bwMode="auto">
              <a:xfrm>
                <a:off x="3926" y="3084"/>
                <a:ext cx="14" cy="13"/>
              </a:xfrm>
              <a:custGeom>
                <a:avLst/>
                <a:gdLst>
                  <a:gd name="T0" fmla="*/ 0 w 14"/>
                  <a:gd name="T1" fmla="*/ 0 h 13"/>
                  <a:gd name="T2" fmla="*/ 14 w 14"/>
                  <a:gd name="T3" fmla="*/ 13 h 13"/>
                  <a:gd name="T4" fmla="*/ 14 w 14"/>
                  <a:gd name="T5" fmla="*/ 0 h 13"/>
                  <a:gd name="T6" fmla="*/ 0 w 14"/>
                  <a:gd name="T7" fmla="*/ 0 h 13"/>
                </a:gdLst>
                <a:ahLst/>
                <a:cxnLst>
                  <a:cxn ang="0">
                    <a:pos x="T0" y="T1"/>
                  </a:cxn>
                  <a:cxn ang="0">
                    <a:pos x="T2" y="T3"/>
                  </a:cxn>
                  <a:cxn ang="0">
                    <a:pos x="T4" y="T5"/>
                  </a:cxn>
                  <a:cxn ang="0">
                    <a:pos x="T6" y="T7"/>
                  </a:cxn>
                </a:cxnLst>
                <a:rect l="0" t="0" r="r" b="b"/>
                <a:pathLst>
                  <a:path w="14" h="13">
                    <a:moveTo>
                      <a:pt x="0" y="0"/>
                    </a:moveTo>
                    <a:lnTo>
                      <a:pt x="14" y="13"/>
                    </a:lnTo>
                    <a:lnTo>
                      <a:pt x="1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1" name="îś1ïḍe"/>
              <p:cNvSpPr/>
              <p:nvPr/>
            </p:nvSpPr>
            <p:spPr bwMode="auto">
              <a:xfrm>
                <a:off x="3925" y="3320"/>
                <a:ext cx="109" cy="132"/>
              </a:xfrm>
              <a:prstGeom prst="rect">
                <a:avLst/>
              </a:prstGeom>
              <a:solidFill>
                <a:srgbClr val="7672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52" name="ïŝļïḓê"/>
              <p:cNvSpPr/>
              <p:nvPr/>
            </p:nvSpPr>
            <p:spPr bwMode="auto">
              <a:xfrm>
                <a:off x="3925" y="3320"/>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53" name="ïṥlîḍe"/>
              <p:cNvSpPr/>
              <p:nvPr/>
            </p:nvSpPr>
            <p:spPr bwMode="auto">
              <a:xfrm>
                <a:off x="3925" y="3320"/>
                <a:ext cx="15" cy="132"/>
              </a:xfrm>
              <a:prstGeom prst="rect">
                <a:avLst/>
              </a:prstGeom>
              <a:solidFill>
                <a:srgbClr val="E8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54" name="ïŝlîḓe"/>
              <p:cNvSpPr/>
              <p:nvPr/>
            </p:nvSpPr>
            <p:spPr bwMode="auto">
              <a:xfrm>
                <a:off x="3925" y="3320"/>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55" name="îṥḻíḋè"/>
              <p:cNvSpPr/>
              <p:nvPr/>
            </p:nvSpPr>
            <p:spPr bwMode="auto">
              <a:xfrm>
                <a:off x="3918" y="3448"/>
                <a:ext cx="113" cy="14"/>
              </a:xfrm>
              <a:custGeom>
                <a:avLst/>
                <a:gdLst>
                  <a:gd name="T0" fmla="*/ 7 w 113"/>
                  <a:gd name="T1" fmla="*/ 0 h 14"/>
                  <a:gd name="T2" fmla="*/ 0 w 113"/>
                  <a:gd name="T3" fmla="*/ 14 h 14"/>
                  <a:gd name="T4" fmla="*/ 111 w 113"/>
                  <a:gd name="T5" fmla="*/ 14 h 14"/>
                  <a:gd name="T6" fmla="*/ 113 w 113"/>
                  <a:gd name="T7" fmla="*/ 4 h 14"/>
                  <a:gd name="T8" fmla="*/ 7 w 113"/>
                  <a:gd name="T9" fmla="*/ 4 h 14"/>
                  <a:gd name="T10" fmla="*/ 7 w 113"/>
                  <a:gd name="T11" fmla="*/ 0 h 14"/>
                </a:gdLst>
                <a:ahLst/>
                <a:cxnLst>
                  <a:cxn ang="0">
                    <a:pos x="T0" y="T1"/>
                  </a:cxn>
                  <a:cxn ang="0">
                    <a:pos x="T2" y="T3"/>
                  </a:cxn>
                  <a:cxn ang="0">
                    <a:pos x="T4" y="T5"/>
                  </a:cxn>
                  <a:cxn ang="0">
                    <a:pos x="T6" y="T7"/>
                  </a:cxn>
                  <a:cxn ang="0">
                    <a:pos x="T8" y="T9"/>
                  </a:cxn>
                  <a:cxn ang="0">
                    <a:pos x="T10" y="T11"/>
                  </a:cxn>
                </a:cxnLst>
                <a:rect l="0" t="0" r="r" b="b"/>
                <a:pathLst>
                  <a:path w="113" h="14">
                    <a:moveTo>
                      <a:pt x="7" y="0"/>
                    </a:moveTo>
                    <a:lnTo>
                      <a:pt x="0" y="14"/>
                    </a:lnTo>
                    <a:lnTo>
                      <a:pt x="111" y="14"/>
                    </a:lnTo>
                    <a:lnTo>
                      <a:pt x="113" y="4"/>
                    </a:lnTo>
                    <a:lnTo>
                      <a:pt x="7" y="4"/>
                    </a:lnTo>
                    <a:lnTo>
                      <a:pt x="7" y="0"/>
                    </a:lnTo>
                    <a:close/>
                  </a:path>
                </a:pathLst>
              </a:custGeom>
              <a:solidFill>
                <a:srgbClr val="C4AA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6" name="ïšlïḑe"/>
              <p:cNvSpPr/>
              <p:nvPr/>
            </p:nvSpPr>
            <p:spPr bwMode="auto">
              <a:xfrm>
                <a:off x="3918" y="3448"/>
                <a:ext cx="113" cy="14"/>
              </a:xfrm>
              <a:custGeom>
                <a:avLst/>
                <a:gdLst>
                  <a:gd name="T0" fmla="*/ 7 w 113"/>
                  <a:gd name="T1" fmla="*/ 0 h 14"/>
                  <a:gd name="T2" fmla="*/ 0 w 113"/>
                  <a:gd name="T3" fmla="*/ 14 h 14"/>
                  <a:gd name="T4" fmla="*/ 111 w 113"/>
                  <a:gd name="T5" fmla="*/ 14 h 14"/>
                  <a:gd name="T6" fmla="*/ 113 w 113"/>
                  <a:gd name="T7" fmla="*/ 4 h 14"/>
                  <a:gd name="T8" fmla="*/ 7 w 113"/>
                  <a:gd name="T9" fmla="*/ 4 h 14"/>
                  <a:gd name="T10" fmla="*/ 7 w 113"/>
                  <a:gd name="T11" fmla="*/ 0 h 14"/>
                </a:gdLst>
                <a:ahLst/>
                <a:cxnLst>
                  <a:cxn ang="0">
                    <a:pos x="T0" y="T1"/>
                  </a:cxn>
                  <a:cxn ang="0">
                    <a:pos x="T2" y="T3"/>
                  </a:cxn>
                  <a:cxn ang="0">
                    <a:pos x="T4" y="T5"/>
                  </a:cxn>
                  <a:cxn ang="0">
                    <a:pos x="T6" y="T7"/>
                  </a:cxn>
                  <a:cxn ang="0">
                    <a:pos x="T8" y="T9"/>
                  </a:cxn>
                  <a:cxn ang="0">
                    <a:pos x="T10" y="T11"/>
                  </a:cxn>
                </a:cxnLst>
                <a:rect l="0" t="0" r="r" b="b"/>
                <a:pathLst>
                  <a:path w="113" h="14">
                    <a:moveTo>
                      <a:pt x="7" y="0"/>
                    </a:moveTo>
                    <a:lnTo>
                      <a:pt x="0" y="14"/>
                    </a:lnTo>
                    <a:lnTo>
                      <a:pt x="111" y="14"/>
                    </a:lnTo>
                    <a:lnTo>
                      <a:pt x="113" y="4"/>
                    </a:lnTo>
                    <a:lnTo>
                      <a:pt x="7" y="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7" name="ïšḻîďê"/>
              <p:cNvSpPr/>
              <p:nvPr/>
            </p:nvSpPr>
            <p:spPr bwMode="auto">
              <a:xfrm>
                <a:off x="3925" y="3443"/>
                <a:ext cx="109" cy="9"/>
              </a:xfrm>
              <a:custGeom>
                <a:avLst/>
                <a:gdLst>
                  <a:gd name="T0" fmla="*/ 109 w 109"/>
                  <a:gd name="T1" fmla="*/ 0 h 9"/>
                  <a:gd name="T2" fmla="*/ 15 w 109"/>
                  <a:gd name="T3" fmla="*/ 1 h 9"/>
                  <a:gd name="T4" fmla="*/ 15 w 109"/>
                  <a:gd name="T5" fmla="*/ 9 h 9"/>
                  <a:gd name="T6" fmla="*/ 0 w 109"/>
                  <a:gd name="T7" fmla="*/ 9 h 9"/>
                  <a:gd name="T8" fmla="*/ 0 w 109"/>
                  <a:gd name="T9" fmla="*/ 5 h 9"/>
                  <a:gd name="T10" fmla="*/ 0 w 109"/>
                  <a:gd name="T11" fmla="*/ 9 h 9"/>
                  <a:gd name="T12" fmla="*/ 106 w 109"/>
                  <a:gd name="T13" fmla="*/ 9 h 9"/>
                  <a:gd name="T14" fmla="*/ 109 w 10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
                    <a:moveTo>
                      <a:pt x="109" y="0"/>
                    </a:moveTo>
                    <a:lnTo>
                      <a:pt x="15" y="1"/>
                    </a:lnTo>
                    <a:lnTo>
                      <a:pt x="15" y="9"/>
                    </a:lnTo>
                    <a:lnTo>
                      <a:pt x="0" y="9"/>
                    </a:lnTo>
                    <a:lnTo>
                      <a:pt x="0" y="5"/>
                    </a:lnTo>
                    <a:lnTo>
                      <a:pt x="0" y="9"/>
                    </a:lnTo>
                    <a:lnTo>
                      <a:pt x="106" y="9"/>
                    </a:lnTo>
                    <a:lnTo>
                      <a:pt x="109" y="0"/>
                    </a:lnTo>
                    <a:close/>
                  </a:path>
                </a:pathLst>
              </a:custGeom>
              <a:solidFill>
                <a:srgbClr val="6966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8" name="íŝḻíďé"/>
              <p:cNvSpPr/>
              <p:nvPr/>
            </p:nvSpPr>
            <p:spPr bwMode="auto">
              <a:xfrm>
                <a:off x="3925" y="3443"/>
                <a:ext cx="109" cy="9"/>
              </a:xfrm>
              <a:custGeom>
                <a:avLst/>
                <a:gdLst>
                  <a:gd name="T0" fmla="*/ 109 w 109"/>
                  <a:gd name="T1" fmla="*/ 0 h 9"/>
                  <a:gd name="T2" fmla="*/ 15 w 109"/>
                  <a:gd name="T3" fmla="*/ 1 h 9"/>
                  <a:gd name="T4" fmla="*/ 15 w 109"/>
                  <a:gd name="T5" fmla="*/ 9 h 9"/>
                  <a:gd name="T6" fmla="*/ 0 w 109"/>
                  <a:gd name="T7" fmla="*/ 9 h 9"/>
                  <a:gd name="T8" fmla="*/ 0 w 109"/>
                  <a:gd name="T9" fmla="*/ 5 h 9"/>
                  <a:gd name="T10" fmla="*/ 0 w 109"/>
                  <a:gd name="T11" fmla="*/ 9 h 9"/>
                  <a:gd name="T12" fmla="*/ 106 w 109"/>
                  <a:gd name="T13" fmla="*/ 9 h 9"/>
                  <a:gd name="T14" fmla="*/ 109 w 109"/>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
                    <a:moveTo>
                      <a:pt x="109" y="0"/>
                    </a:moveTo>
                    <a:lnTo>
                      <a:pt x="15" y="1"/>
                    </a:lnTo>
                    <a:lnTo>
                      <a:pt x="15" y="9"/>
                    </a:lnTo>
                    <a:lnTo>
                      <a:pt x="0" y="9"/>
                    </a:lnTo>
                    <a:lnTo>
                      <a:pt x="0" y="5"/>
                    </a:lnTo>
                    <a:lnTo>
                      <a:pt x="0" y="9"/>
                    </a:lnTo>
                    <a:lnTo>
                      <a:pt x="106" y="9"/>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9" name="íṡ1iďê"/>
              <p:cNvSpPr/>
              <p:nvPr/>
            </p:nvSpPr>
            <p:spPr bwMode="auto">
              <a:xfrm>
                <a:off x="3925" y="3444"/>
                <a:ext cx="15" cy="8"/>
              </a:xfrm>
              <a:custGeom>
                <a:avLst/>
                <a:gdLst>
                  <a:gd name="T0" fmla="*/ 15 w 15"/>
                  <a:gd name="T1" fmla="*/ 0 h 8"/>
                  <a:gd name="T2" fmla="*/ 1 w 15"/>
                  <a:gd name="T3" fmla="*/ 1 h 8"/>
                  <a:gd name="T4" fmla="*/ 0 w 15"/>
                  <a:gd name="T5" fmla="*/ 4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4"/>
                    </a:lnTo>
                    <a:lnTo>
                      <a:pt x="0" y="8"/>
                    </a:lnTo>
                    <a:lnTo>
                      <a:pt x="15" y="8"/>
                    </a:lnTo>
                    <a:lnTo>
                      <a:pt x="15" y="0"/>
                    </a:lnTo>
                    <a:close/>
                  </a:path>
                </a:pathLst>
              </a:custGeom>
              <a:solidFill>
                <a:srgbClr val="CEC4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0" name="íSľiḍê"/>
              <p:cNvSpPr/>
              <p:nvPr/>
            </p:nvSpPr>
            <p:spPr bwMode="auto">
              <a:xfrm>
                <a:off x="3925" y="3444"/>
                <a:ext cx="15" cy="8"/>
              </a:xfrm>
              <a:custGeom>
                <a:avLst/>
                <a:gdLst>
                  <a:gd name="T0" fmla="*/ 15 w 15"/>
                  <a:gd name="T1" fmla="*/ 0 h 8"/>
                  <a:gd name="T2" fmla="*/ 1 w 15"/>
                  <a:gd name="T3" fmla="*/ 1 h 8"/>
                  <a:gd name="T4" fmla="*/ 0 w 15"/>
                  <a:gd name="T5" fmla="*/ 4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4"/>
                    </a:lnTo>
                    <a:lnTo>
                      <a:pt x="0" y="8"/>
                    </a:lnTo>
                    <a:lnTo>
                      <a:pt x="15"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1" name="íṩļiďê"/>
              <p:cNvSpPr/>
              <p:nvPr/>
            </p:nvSpPr>
            <p:spPr bwMode="auto">
              <a:xfrm>
                <a:off x="3918" y="3442"/>
                <a:ext cx="116" cy="1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62" name="îsḻíďè"/>
              <p:cNvSpPr/>
              <p:nvPr/>
            </p:nvSpPr>
            <p:spPr bwMode="auto">
              <a:xfrm>
                <a:off x="4023" y="3442"/>
                <a:ext cx="11"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63" name="iśḷíḋe"/>
              <p:cNvSpPr/>
              <p:nvPr/>
            </p:nvSpPr>
            <p:spPr bwMode="auto">
              <a:xfrm>
                <a:off x="3925" y="3320"/>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4" name="ísļidê"/>
              <p:cNvSpPr/>
              <p:nvPr/>
            </p:nvSpPr>
            <p:spPr bwMode="auto">
              <a:xfrm>
                <a:off x="3925" y="3320"/>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5" name="iṣḻíḍè"/>
              <p:cNvSpPr/>
              <p:nvPr/>
            </p:nvSpPr>
            <p:spPr bwMode="auto">
              <a:xfrm>
                <a:off x="3925" y="3320"/>
                <a:ext cx="1" cy="1"/>
              </a:xfrm>
              <a:prstGeom prst="rect">
                <a:avLst/>
              </a:prstGeom>
              <a:solidFill>
                <a:srgbClr val="6C61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66" name="îṧľïḍè"/>
              <p:cNvSpPr/>
              <p:nvPr/>
            </p:nvSpPr>
            <p:spPr bwMode="auto">
              <a:xfrm>
                <a:off x="3925" y="3320"/>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lnTo>
                      <a:pt x="1"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7" name="í$ḷïḓê"/>
              <p:cNvSpPr/>
              <p:nvPr/>
            </p:nvSpPr>
            <p:spPr bwMode="auto">
              <a:xfrm>
                <a:off x="3926" y="3320"/>
                <a:ext cx="14" cy="12"/>
              </a:xfrm>
              <a:custGeom>
                <a:avLst/>
                <a:gdLst>
                  <a:gd name="T0" fmla="*/ 0 w 14"/>
                  <a:gd name="T1" fmla="*/ 0 h 12"/>
                  <a:gd name="T2" fmla="*/ 14 w 14"/>
                  <a:gd name="T3" fmla="*/ 12 h 12"/>
                  <a:gd name="T4" fmla="*/ 14 w 14"/>
                  <a:gd name="T5" fmla="*/ 0 h 12"/>
                  <a:gd name="T6" fmla="*/ 0 w 14"/>
                  <a:gd name="T7" fmla="*/ 0 h 12"/>
                </a:gdLst>
                <a:ahLst/>
                <a:cxnLst>
                  <a:cxn ang="0">
                    <a:pos x="T0" y="T1"/>
                  </a:cxn>
                  <a:cxn ang="0">
                    <a:pos x="T2" y="T3"/>
                  </a:cxn>
                  <a:cxn ang="0">
                    <a:pos x="T4" y="T5"/>
                  </a:cxn>
                  <a:cxn ang="0">
                    <a:pos x="T6" y="T7"/>
                  </a:cxn>
                </a:cxnLst>
                <a:rect l="0" t="0" r="r" b="b"/>
                <a:pathLst>
                  <a:path w="14" h="12">
                    <a:moveTo>
                      <a:pt x="0" y="0"/>
                    </a:moveTo>
                    <a:lnTo>
                      <a:pt x="14" y="12"/>
                    </a:lnTo>
                    <a:lnTo>
                      <a:pt x="14" y="0"/>
                    </a:lnTo>
                    <a:lnTo>
                      <a:pt x="0"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8" name="îşļîdé"/>
              <p:cNvSpPr/>
              <p:nvPr/>
            </p:nvSpPr>
            <p:spPr bwMode="auto">
              <a:xfrm>
                <a:off x="3926" y="3320"/>
                <a:ext cx="14" cy="12"/>
              </a:xfrm>
              <a:custGeom>
                <a:avLst/>
                <a:gdLst>
                  <a:gd name="T0" fmla="*/ 0 w 14"/>
                  <a:gd name="T1" fmla="*/ 0 h 12"/>
                  <a:gd name="T2" fmla="*/ 14 w 14"/>
                  <a:gd name="T3" fmla="*/ 12 h 12"/>
                  <a:gd name="T4" fmla="*/ 14 w 14"/>
                  <a:gd name="T5" fmla="*/ 0 h 12"/>
                  <a:gd name="T6" fmla="*/ 0 w 14"/>
                  <a:gd name="T7" fmla="*/ 0 h 12"/>
                </a:gdLst>
                <a:ahLst/>
                <a:cxnLst>
                  <a:cxn ang="0">
                    <a:pos x="T0" y="T1"/>
                  </a:cxn>
                  <a:cxn ang="0">
                    <a:pos x="T2" y="T3"/>
                  </a:cxn>
                  <a:cxn ang="0">
                    <a:pos x="T4" y="T5"/>
                  </a:cxn>
                  <a:cxn ang="0">
                    <a:pos x="T6" y="T7"/>
                  </a:cxn>
                </a:cxnLst>
                <a:rect l="0" t="0" r="r" b="b"/>
                <a:pathLst>
                  <a:path w="14" h="12">
                    <a:moveTo>
                      <a:pt x="0" y="0"/>
                    </a:moveTo>
                    <a:lnTo>
                      <a:pt x="14" y="12"/>
                    </a:lnTo>
                    <a:lnTo>
                      <a:pt x="1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9" name="iSḷíḓe"/>
              <p:cNvSpPr/>
              <p:nvPr/>
            </p:nvSpPr>
            <p:spPr bwMode="auto">
              <a:xfrm>
                <a:off x="3925" y="3555"/>
                <a:ext cx="109" cy="133"/>
              </a:xfrm>
              <a:prstGeom prst="rect">
                <a:avLst/>
              </a:prstGeom>
              <a:solidFill>
                <a:srgbClr val="7672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70" name="íSľîdè"/>
              <p:cNvSpPr/>
              <p:nvPr/>
            </p:nvSpPr>
            <p:spPr bwMode="auto">
              <a:xfrm>
                <a:off x="3925" y="3555"/>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71" name="ïśļîḓe"/>
              <p:cNvSpPr/>
              <p:nvPr/>
            </p:nvSpPr>
            <p:spPr bwMode="auto">
              <a:xfrm>
                <a:off x="3925" y="3555"/>
                <a:ext cx="15" cy="133"/>
              </a:xfrm>
              <a:prstGeom prst="rect">
                <a:avLst/>
              </a:prstGeom>
              <a:solidFill>
                <a:srgbClr val="E8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72" name="ïśḻíďe"/>
              <p:cNvSpPr/>
              <p:nvPr/>
            </p:nvSpPr>
            <p:spPr bwMode="auto">
              <a:xfrm>
                <a:off x="3925" y="3555"/>
                <a:ext cx="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73" name="íśľîḑe"/>
              <p:cNvSpPr/>
              <p:nvPr/>
            </p:nvSpPr>
            <p:spPr bwMode="auto">
              <a:xfrm>
                <a:off x="3918" y="3682"/>
                <a:ext cx="113" cy="16"/>
              </a:xfrm>
              <a:custGeom>
                <a:avLst/>
                <a:gdLst>
                  <a:gd name="T0" fmla="*/ 7 w 113"/>
                  <a:gd name="T1" fmla="*/ 0 h 16"/>
                  <a:gd name="T2" fmla="*/ 0 w 113"/>
                  <a:gd name="T3" fmla="*/ 16 h 16"/>
                  <a:gd name="T4" fmla="*/ 111 w 113"/>
                  <a:gd name="T5" fmla="*/ 16 h 16"/>
                  <a:gd name="T6" fmla="*/ 113 w 113"/>
                  <a:gd name="T7" fmla="*/ 6 h 16"/>
                  <a:gd name="T8" fmla="*/ 7 w 113"/>
                  <a:gd name="T9" fmla="*/ 6 h 16"/>
                  <a:gd name="T10" fmla="*/ 7 w 113"/>
                  <a:gd name="T11" fmla="*/ 0 h 16"/>
                </a:gdLst>
                <a:ahLst/>
                <a:cxnLst>
                  <a:cxn ang="0">
                    <a:pos x="T0" y="T1"/>
                  </a:cxn>
                  <a:cxn ang="0">
                    <a:pos x="T2" y="T3"/>
                  </a:cxn>
                  <a:cxn ang="0">
                    <a:pos x="T4" y="T5"/>
                  </a:cxn>
                  <a:cxn ang="0">
                    <a:pos x="T6" y="T7"/>
                  </a:cxn>
                  <a:cxn ang="0">
                    <a:pos x="T8" y="T9"/>
                  </a:cxn>
                  <a:cxn ang="0">
                    <a:pos x="T10" y="T11"/>
                  </a:cxn>
                </a:cxnLst>
                <a:rect l="0" t="0" r="r" b="b"/>
                <a:pathLst>
                  <a:path w="113" h="16">
                    <a:moveTo>
                      <a:pt x="7" y="0"/>
                    </a:moveTo>
                    <a:lnTo>
                      <a:pt x="0" y="16"/>
                    </a:lnTo>
                    <a:lnTo>
                      <a:pt x="111" y="16"/>
                    </a:lnTo>
                    <a:lnTo>
                      <a:pt x="113" y="6"/>
                    </a:lnTo>
                    <a:lnTo>
                      <a:pt x="7" y="6"/>
                    </a:lnTo>
                    <a:lnTo>
                      <a:pt x="7" y="0"/>
                    </a:lnTo>
                    <a:close/>
                  </a:path>
                </a:pathLst>
              </a:custGeom>
              <a:solidFill>
                <a:srgbClr val="C4AA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4" name="íṣļíḍè"/>
              <p:cNvSpPr/>
              <p:nvPr/>
            </p:nvSpPr>
            <p:spPr bwMode="auto">
              <a:xfrm>
                <a:off x="3918" y="3682"/>
                <a:ext cx="113" cy="16"/>
              </a:xfrm>
              <a:custGeom>
                <a:avLst/>
                <a:gdLst>
                  <a:gd name="T0" fmla="*/ 7 w 113"/>
                  <a:gd name="T1" fmla="*/ 0 h 16"/>
                  <a:gd name="T2" fmla="*/ 0 w 113"/>
                  <a:gd name="T3" fmla="*/ 16 h 16"/>
                  <a:gd name="T4" fmla="*/ 111 w 113"/>
                  <a:gd name="T5" fmla="*/ 16 h 16"/>
                  <a:gd name="T6" fmla="*/ 113 w 113"/>
                  <a:gd name="T7" fmla="*/ 6 h 16"/>
                  <a:gd name="T8" fmla="*/ 7 w 113"/>
                  <a:gd name="T9" fmla="*/ 6 h 16"/>
                  <a:gd name="T10" fmla="*/ 7 w 113"/>
                  <a:gd name="T11" fmla="*/ 0 h 16"/>
                </a:gdLst>
                <a:ahLst/>
                <a:cxnLst>
                  <a:cxn ang="0">
                    <a:pos x="T0" y="T1"/>
                  </a:cxn>
                  <a:cxn ang="0">
                    <a:pos x="T2" y="T3"/>
                  </a:cxn>
                  <a:cxn ang="0">
                    <a:pos x="T4" y="T5"/>
                  </a:cxn>
                  <a:cxn ang="0">
                    <a:pos x="T6" y="T7"/>
                  </a:cxn>
                  <a:cxn ang="0">
                    <a:pos x="T8" y="T9"/>
                  </a:cxn>
                  <a:cxn ang="0">
                    <a:pos x="T10" y="T11"/>
                  </a:cxn>
                </a:cxnLst>
                <a:rect l="0" t="0" r="r" b="b"/>
                <a:pathLst>
                  <a:path w="113" h="16">
                    <a:moveTo>
                      <a:pt x="7" y="0"/>
                    </a:moveTo>
                    <a:lnTo>
                      <a:pt x="0" y="16"/>
                    </a:lnTo>
                    <a:lnTo>
                      <a:pt x="111" y="16"/>
                    </a:lnTo>
                    <a:lnTo>
                      <a:pt x="113" y="6"/>
                    </a:lnTo>
                    <a:lnTo>
                      <a:pt x="7" y="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5" name="îSḻíḍè"/>
              <p:cNvSpPr/>
              <p:nvPr/>
            </p:nvSpPr>
            <p:spPr bwMode="auto">
              <a:xfrm>
                <a:off x="3925" y="3678"/>
                <a:ext cx="109" cy="10"/>
              </a:xfrm>
              <a:custGeom>
                <a:avLst/>
                <a:gdLst>
                  <a:gd name="T0" fmla="*/ 109 w 109"/>
                  <a:gd name="T1" fmla="*/ 0 h 10"/>
                  <a:gd name="T2" fmla="*/ 15 w 109"/>
                  <a:gd name="T3" fmla="*/ 2 h 10"/>
                  <a:gd name="T4" fmla="*/ 15 w 109"/>
                  <a:gd name="T5" fmla="*/ 10 h 10"/>
                  <a:gd name="T6" fmla="*/ 0 w 109"/>
                  <a:gd name="T7" fmla="*/ 10 h 10"/>
                  <a:gd name="T8" fmla="*/ 0 w 109"/>
                  <a:gd name="T9" fmla="*/ 4 h 10"/>
                  <a:gd name="T10" fmla="*/ 0 w 109"/>
                  <a:gd name="T11" fmla="*/ 10 h 10"/>
                  <a:gd name="T12" fmla="*/ 106 w 109"/>
                  <a:gd name="T13" fmla="*/ 10 h 10"/>
                  <a:gd name="T14" fmla="*/ 109 w 10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0">
                    <a:moveTo>
                      <a:pt x="109" y="0"/>
                    </a:moveTo>
                    <a:lnTo>
                      <a:pt x="15" y="2"/>
                    </a:lnTo>
                    <a:lnTo>
                      <a:pt x="15" y="10"/>
                    </a:lnTo>
                    <a:lnTo>
                      <a:pt x="0" y="10"/>
                    </a:lnTo>
                    <a:lnTo>
                      <a:pt x="0" y="4"/>
                    </a:lnTo>
                    <a:lnTo>
                      <a:pt x="0" y="10"/>
                    </a:lnTo>
                    <a:lnTo>
                      <a:pt x="106" y="10"/>
                    </a:lnTo>
                    <a:lnTo>
                      <a:pt x="109" y="0"/>
                    </a:lnTo>
                    <a:close/>
                  </a:path>
                </a:pathLst>
              </a:custGeom>
              <a:solidFill>
                <a:srgbClr val="6966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6" name="iŝ1ídè"/>
              <p:cNvSpPr/>
              <p:nvPr/>
            </p:nvSpPr>
            <p:spPr bwMode="auto">
              <a:xfrm>
                <a:off x="3925" y="3678"/>
                <a:ext cx="109" cy="10"/>
              </a:xfrm>
              <a:custGeom>
                <a:avLst/>
                <a:gdLst>
                  <a:gd name="T0" fmla="*/ 109 w 109"/>
                  <a:gd name="T1" fmla="*/ 0 h 10"/>
                  <a:gd name="T2" fmla="*/ 15 w 109"/>
                  <a:gd name="T3" fmla="*/ 2 h 10"/>
                  <a:gd name="T4" fmla="*/ 15 w 109"/>
                  <a:gd name="T5" fmla="*/ 10 h 10"/>
                  <a:gd name="T6" fmla="*/ 0 w 109"/>
                  <a:gd name="T7" fmla="*/ 10 h 10"/>
                  <a:gd name="T8" fmla="*/ 0 w 109"/>
                  <a:gd name="T9" fmla="*/ 4 h 10"/>
                  <a:gd name="T10" fmla="*/ 0 w 109"/>
                  <a:gd name="T11" fmla="*/ 10 h 10"/>
                  <a:gd name="T12" fmla="*/ 106 w 109"/>
                  <a:gd name="T13" fmla="*/ 10 h 10"/>
                  <a:gd name="T14" fmla="*/ 109 w 10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0">
                    <a:moveTo>
                      <a:pt x="109" y="0"/>
                    </a:moveTo>
                    <a:lnTo>
                      <a:pt x="15" y="2"/>
                    </a:lnTo>
                    <a:lnTo>
                      <a:pt x="15" y="10"/>
                    </a:lnTo>
                    <a:lnTo>
                      <a:pt x="0" y="10"/>
                    </a:lnTo>
                    <a:lnTo>
                      <a:pt x="0" y="4"/>
                    </a:lnTo>
                    <a:lnTo>
                      <a:pt x="0" y="10"/>
                    </a:lnTo>
                    <a:lnTo>
                      <a:pt x="106" y="10"/>
                    </a:lnTo>
                    <a:lnTo>
                      <a:pt x="10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7" name="i$líḑê"/>
              <p:cNvSpPr/>
              <p:nvPr/>
            </p:nvSpPr>
            <p:spPr bwMode="auto">
              <a:xfrm>
                <a:off x="3925" y="3680"/>
                <a:ext cx="15" cy="8"/>
              </a:xfrm>
              <a:custGeom>
                <a:avLst/>
                <a:gdLst>
                  <a:gd name="T0" fmla="*/ 15 w 15"/>
                  <a:gd name="T1" fmla="*/ 0 h 8"/>
                  <a:gd name="T2" fmla="*/ 1 w 15"/>
                  <a:gd name="T3" fmla="*/ 1 h 8"/>
                  <a:gd name="T4" fmla="*/ 0 w 15"/>
                  <a:gd name="T5" fmla="*/ 2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2"/>
                    </a:lnTo>
                    <a:lnTo>
                      <a:pt x="0" y="8"/>
                    </a:lnTo>
                    <a:lnTo>
                      <a:pt x="15" y="8"/>
                    </a:lnTo>
                    <a:lnTo>
                      <a:pt x="15" y="0"/>
                    </a:lnTo>
                    <a:close/>
                  </a:path>
                </a:pathLst>
              </a:custGeom>
              <a:solidFill>
                <a:srgbClr val="CEC4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8" name="îṣ1îdé"/>
              <p:cNvSpPr/>
              <p:nvPr/>
            </p:nvSpPr>
            <p:spPr bwMode="auto">
              <a:xfrm>
                <a:off x="3925" y="3680"/>
                <a:ext cx="15" cy="8"/>
              </a:xfrm>
              <a:custGeom>
                <a:avLst/>
                <a:gdLst>
                  <a:gd name="T0" fmla="*/ 15 w 15"/>
                  <a:gd name="T1" fmla="*/ 0 h 8"/>
                  <a:gd name="T2" fmla="*/ 1 w 15"/>
                  <a:gd name="T3" fmla="*/ 1 h 8"/>
                  <a:gd name="T4" fmla="*/ 0 w 15"/>
                  <a:gd name="T5" fmla="*/ 2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2"/>
                    </a:lnTo>
                    <a:lnTo>
                      <a:pt x="0" y="8"/>
                    </a:lnTo>
                    <a:lnTo>
                      <a:pt x="15"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9" name="ïṧļíḍè"/>
              <p:cNvSpPr/>
              <p:nvPr/>
            </p:nvSpPr>
            <p:spPr bwMode="auto">
              <a:xfrm>
                <a:off x="3918" y="3678"/>
                <a:ext cx="116" cy="1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0" name="ïṥḷiďé"/>
              <p:cNvSpPr/>
              <p:nvPr/>
            </p:nvSpPr>
            <p:spPr bwMode="auto">
              <a:xfrm>
                <a:off x="4023" y="3678"/>
                <a:ext cx="11"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1" name="iŝḻíḋe"/>
              <p:cNvSpPr/>
              <p:nvPr/>
            </p:nvSpPr>
            <p:spPr bwMode="auto">
              <a:xfrm>
                <a:off x="3925" y="355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2" name="ïšlïḍè"/>
              <p:cNvSpPr/>
              <p:nvPr/>
            </p:nvSpPr>
            <p:spPr bwMode="auto">
              <a:xfrm>
                <a:off x="3925" y="355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3" name="ïš1ïḑê"/>
              <p:cNvSpPr/>
              <p:nvPr/>
            </p:nvSpPr>
            <p:spPr bwMode="auto">
              <a:xfrm>
                <a:off x="3926" y="3555"/>
                <a:ext cx="14" cy="12"/>
              </a:xfrm>
              <a:custGeom>
                <a:avLst/>
                <a:gdLst>
                  <a:gd name="T0" fmla="*/ 14 w 14"/>
                  <a:gd name="T1" fmla="*/ 0 h 12"/>
                  <a:gd name="T2" fmla="*/ 0 w 14"/>
                  <a:gd name="T3" fmla="*/ 0 h 12"/>
                  <a:gd name="T4" fmla="*/ 14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14" y="12"/>
                    </a:lnTo>
                    <a:lnTo>
                      <a:pt x="14"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4" name="işḻíḍé"/>
              <p:cNvSpPr/>
              <p:nvPr/>
            </p:nvSpPr>
            <p:spPr bwMode="auto">
              <a:xfrm>
                <a:off x="3926" y="3555"/>
                <a:ext cx="14" cy="12"/>
              </a:xfrm>
              <a:custGeom>
                <a:avLst/>
                <a:gdLst>
                  <a:gd name="T0" fmla="*/ 14 w 14"/>
                  <a:gd name="T1" fmla="*/ 0 h 12"/>
                  <a:gd name="T2" fmla="*/ 0 w 14"/>
                  <a:gd name="T3" fmla="*/ 0 h 12"/>
                  <a:gd name="T4" fmla="*/ 14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14"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5" name="ïṧlïḑé"/>
              <p:cNvSpPr/>
              <p:nvPr/>
            </p:nvSpPr>
            <p:spPr bwMode="auto">
              <a:xfrm>
                <a:off x="3569" y="3184"/>
                <a:ext cx="110" cy="33"/>
              </a:xfrm>
              <a:prstGeom prst="rect">
                <a:avLst/>
              </a:prstGeom>
              <a:solidFill>
                <a:srgbClr val="98969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6" name="îşlíḋê"/>
              <p:cNvSpPr/>
              <p:nvPr/>
            </p:nvSpPr>
            <p:spPr bwMode="auto">
              <a:xfrm>
                <a:off x="3569" y="3103"/>
                <a:ext cx="15" cy="114"/>
              </a:xfrm>
              <a:prstGeom prst="rect">
                <a:avLst/>
              </a:prstGeom>
              <a:solidFill>
                <a:srgbClr val="E8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7" name="ïślïḓè"/>
              <p:cNvSpPr/>
              <p:nvPr/>
            </p:nvSpPr>
            <p:spPr bwMode="auto">
              <a:xfrm>
                <a:off x="3569" y="3320"/>
                <a:ext cx="110" cy="132"/>
              </a:xfrm>
              <a:prstGeom prst="rect">
                <a:avLst/>
              </a:prstGeom>
              <a:solidFill>
                <a:srgbClr val="7672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8" name="íšľiḋé"/>
              <p:cNvSpPr/>
              <p:nvPr/>
            </p:nvSpPr>
            <p:spPr bwMode="auto">
              <a:xfrm>
                <a:off x="3569" y="3320"/>
                <a:ext cx="11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9" name="íş1idê"/>
              <p:cNvSpPr/>
              <p:nvPr/>
            </p:nvSpPr>
            <p:spPr bwMode="auto">
              <a:xfrm>
                <a:off x="3569" y="3320"/>
                <a:ext cx="15" cy="132"/>
              </a:xfrm>
              <a:prstGeom prst="rect">
                <a:avLst/>
              </a:prstGeom>
              <a:solidFill>
                <a:srgbClr val="E8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90" name="ïṣlíḑé"/>
              <p:cNvSpPr/>
              <p:nvPr/>
            </p:nvSpPr>
            <p:spPr bwMode="auto">
              <a:xfrm>
                <a:off x="3569" y="3320"/>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91" name="ï$lîḋè"/>
              <p:cNvSpPr/>
              <p:nvPr/>
            </p:nvSpPr>
            <p:spPr bwMode="auto">
              <a:xfrm>
                <a:off x="3562" y="3448"/>
                <a:ext cx="115" cy="14"/>
              </a:xfrm>
              <a:custGeom>
                <a:avLst/>
                <a:gdLst>
                  <a:gd name="T0" fmla="*/ 7 w 115"/>
                  <a:gd name="T1" fmla="*/ 0 h 14"/>
                  <a:gd name="T2" fmla="*/ 0 w 115"/>
                  <a:gd name="T3" fmla="*/ 14 h 14"/>
                  <a:gd name="T4" fmla="*/ 111 w 115"/>
                  <a:gd name="T5" fmla="*/ 14 h 14"/>
                  <a:gd name="T6" fmla="*/ 115 w 115"/>
                  <a:gd name="T7" fmla="*/ 4 h 14"/>
                  <a:gd name="T8" fmla="*/ 7 w 115"/>
                  <a:gd name="T9" fmla="*/ 4 h 14"/>
                  <a:gd name="T10" fmla="*/ 7 w 115"/>
                  <a:gd name="T11" fmla="*/ 0 h 14"/>
                </a:gdLst>
                <a:ahLst/>
                <a:cxnLst>
                  <a:cxn ang="0">
                    <a:pos x="T0" y="T1"/>
                  </a:cxn>
                  <a:cxn ang="0">
                    <a:pos x="T2" y="T3"/>
                  </a:cxn>
                  <a:cxn ang="0">
                    <a:pos x="T4" y="T5"/>
                  </a:cxn>
                  <a:cxn ang="0">
                    <a:pos x="T6" y="T7"/>
                  </a:cxn>
                  <a:cxn ang="0">
                    <a:pos x="T8" y="T9"/>
                  </a:cxn>
                  <a:cxn ang="0">
                    <a:pos x="T10" y="T11"/>
                  </a:cxn>
                </a:cxnLst>
                <a:rect l="0" t="0" r="r" b="b"/>
                <a:pathLst>
                  <a:path w="115" h="14">
                    <a:moveTo>
                      <a:pt x="7" y="0"/>
                    </a:moveTo>
                    <a:lnTo>
                      <a:pt x="0" y="14"/>
                    </a:lnTo>
                    <a:lnTo>
                      <a:pt x="111" y="14"/>
                    </a:lnTo>
                    <a:lnTo>
                      <a:pt x="115" y="4"/>
                    </a:lnTo>
                    <a:lnTo>
                      <a:pt x="7" y="4"/>
                    </a:lnTo>
                    <a:lnTo>
                      <a:pt x="7" y="0"/>
                    </a:lnTo>
                    <a:close/>
                  </a:path>
                </a:pathLst>
              </a:custGeom>
              <a:solidFill>
                <a:srgbClr val="C4AA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2" name="iṥļiďè"/>
              <p:cNvSpPr/>
              <p:nvPr/>
            </p:nvSpPr>
            <p:spPr bwMode="auto">
              <a:xfrm>
                <a:off x="3562" y="3448"/>
                <a:ext cx="115" cy="14"/>
              </a:xfrm>
              <a:custGeom>
                <a:avLst/>
                <a:gdLst>
                  <a:gd name="T0" fmla="*/ 7 w 115"/>
                  <a:gd name="T1" fmla="*/ 0 h 14"/>
                  <a:gd name="T2" fmla="*/ 0 w 115"/>
                  <a:gd name="T3" fmla="*/ 14 h 14"/>
                  <a:gd name="T4" fmla="*/ 111 w 115"/>
                  <a:gd name="T5" fmla="*/ 14 h 14"/>
                  <a:gd name="T6" fmla="*/ 115 w 115"/>
                  <a:gd name="T7" fmla="*/ 4 h 14"/>
                  <a:gd name="T8" fmla="*/ 7 w 115"/>
                  <a:gd name="T9" fmla="*/ 4 h 14"/>
                  <a:gd name="T10" fmla="*/ 7 w 115"/>
                  <a:gd name="T11" fmla="*/ 0 h 14"/>
                </a:gdLst>
                <a:ahLst/>
                <a:cxnLst>
                  <a:cxn ang="0">
                    <a:pos x="T0" y="T1"/>
                  </a:cxn>
                  <a:cxn ang="0">
                    <a:pos x="T2" y="T3"/>
                  </a:cxn>
                  <a:cxn ang="0">
                    <a:pos x="T4" y="T5"/>
                  </a:cxn>
                  <a:cxn ang="0">
                    <a:pos x="T6" y="T7"/>
                  </a:cxn>
                  <a:cxn ang="0">
                    <a:pos x="T8" y="T9"/>
                  </a:cxn>
                  <a:cxn ang="0">
                    <a:pos x="T10" y="T11"/>
                  </a:cxn>
                </a:cxnLst>
                <a:rect l="0" t="0" r="r" b="b"/>
                <a:pathLst>
                  <a:path w="115" h="14">
                    <a:moveTo>
                      <a:pt x="7" y="0"/>
                    </a:moveTo>
                    <a:lnTo>
                      <a:pt x="0" y="14"/>
                    </a:lnTo>
                    <a:lnTo>
                      <a:pt x="111" y="14"/>
                    </a:lnTo>
                    <a:lnTo>
                      <a:pt x="115" y="4"/>
                    </a:lnTo>
                    <a:lnTo>
                      <a:pt x="7" y="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3" name="íślîdè"/>
              <p:cNvSpPr/>
              <p:nvPr/>
            </p:nvSpPr>
            <p:spPr bwMode="auto">
              <a:xfrm>
                <a:off x="3569" y="3443"/>
                <a:ext cx="110" cy="9"/>
              </a:xfrm>
              <a:custGeom>
                <a:avLst/>
                <a:gdLst>
                  <a:gd name="T0" fmla="*/ 110 w 110"/>
                  <a:gd name="T1" fmla="*/ 0 h 9"/>
                  <a:gd name="T2" fmla="*/ 15 w 110"/>
                  <a:gd name="T3" fmla="*/ 1 h 9"/>
                  <a:gd name="T4" fmla="*/ 15 w 110"/>
                  <a:gd name="T5" fmla="*/ 9 h 9"/>
                  <a:gd name="T6" fmla="*/ 0 w 110"/>
                  <a:gd name="T7" fmla="*/ 9 h 9"/>
                  <a:gd name="T8" fmla="*/ 0 w 110"/>
                  <a:gd name="T9" fmla="*/ 5 h 9"/>
                  <a:gd name="T10" fmla="*/ 0 w 110"/>
                  <a:gd name="T11" fmla="*/ 9 h 9"/>
                  <a:gd name="T12" fmla="*/ 108 w 110"/>
                  <a:gd name="T13" fmla="*/ 9 h 9"/>
                  <a:gd name="T14" fmla="*/ 110 w 1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9">
                    <a:moveTo>
                      <a:pt x="110" y="0"/>
                    </a:moveTo>
                    <a:lnTo>
                      <a:pt x="15" y="1"/>
                    </a:lnTo>
                    <a:lnTo>
                      <a:pt x="15" y="9"/>
                    </a:lnTo>
                    <a:lnTo>
                      <a:pt x="0" y="9"/>
                    </a:lnTo>
                    <a:lnTo>
                      <a:pt x="0" y="5"/>
                    </a:lnTo>
                    <a:lnTo>
                      <a:pt x="0" y="9"/>
                    </a:lnTo>
                    <a:lnTo>
                      <a:pt x="108" y="9"/>
                    </a:lnTo>
                    <a:lnTo>
                      <a:pt x="110" y="0"/>
                    </a:lnTo>
                    <a:close/>
                  </a:path>
                </a:pathLst>
              </a:custGeom>
              <a:solidFill>
                <a:srgbClr val="6966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4" name="íŝľîḍé"/>
              <p:cNvSpPr/>
              <p:nvPr/>
            </p:nvSpPr>
            <p:spPr bwMode="auto">
              <a:xfrm>
                <a:off x="3569" y="3443"/>
                <a:ext cx="110" cy="9"/>
              </a:xfrm>
              <a:custGeom>
                <a:avLst/>
                <a:gdLst>
                  <a:gd name="T0" fmla="*/ 110 w 110"/>
                  <a:gd name="T1" fmla="*/ 0 h 9"/>
                  <a:gd name="T2" fmla="*/ 15 w 110"/>
                  <a:gd name="T3" fmla="*/ 1 h 9"/>
                  <a:gd name="T4" fmla="*/ 15 w 110"/>
                  <a:gd name="T5" fmla="*/ 9 h 9"/>
                  <a:gd name="T6" fmla="*/ 0 w 110"/>
                  <a:gd name="T7" fmla="*/ 9 h 9"/>
                  <a:gd name="T8" fmla="*/ 0 w 110"/>
                  <a:gd name="T9" fmla="*/ 5 h 9"/>
                  <a:gd name="T10" fmla="*/ 0 w 110"/>
                  <a:gd name="T11" fmla="*/ 9 h 9"/>
                  <a:gd name="T12" fmla="*/ 108 w 110"/>
                  <a:gd name="T13" fmla="*/ 9 h 9"/>
                  <a:gd name="T14" fmla="*/ 110 w 110"/>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9">
                    <a:moveTo>
                      <a:pt x="110" y="0"/>
                    </a:moveTo>
                    <a:lnTo>
                      <a:pt x="15" y="1"/>
                    </a:lnTo>
                    <a:lnTo>
                      <a:pt x="15" y="9"/>
                    </a:lnTo>
                    <a:lnTo>
                      <a:pt x="0" y="9"/>
                    </a:lnTo>
                    <a:lnTo>
                      <a:pt x="0" y="5"/>
                    </a:lnTo>
                    <a:lnTo>
                      <a:pt x="0" y="9"/>
                    </a:lnTo>
                    <a:lnTo>
                      <a:pt x="108" y="9"/>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5" name="îṣḻíḑé"/>
              <p:cNvSpPr/>
              <p:nvPr/>
            </p:nvSpPr>
            <p:spPr bwMode="auto">
              <a:xfrm>
                <a:off x="3569" y="3444"/>
                <a:ext cx="15" cy="8"/>
              </a:xfrm>
              <a:custGeom>
                <a:avLst/>
                <a:gdLst>
                  <a:gd name="T0" fmla="*/ 15 w 15"/>
                  <a:gd name="T1" fmla="*/ 0 h 8"/>
                  <a:gd name="T2" fmla="*/ 1 w 15"/>
                  <a:gd name="T3" fmla="*/ 1 h 8"/>
                  <a:gd name="T4" fmla="*/ 0 w 15"/>
                  <a:gd name="T5" fmla="*/ 4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4"/>
                    </a:lnTo>
                    <a:lnTo>
                      <a:pt x="0" y="8"/>
                    </a:lnTo>
                    <a:lnTo>
                      <a:pt x="15" y="8"/>
                    </a:lnTo>
                    <a:lnTo>
                      <a:pt x="15" y="0"/>
                    </a:lnTo>
                    <a:close/>
                  </a:path>
                </a:pathLst>
              </a:custGeom>
              <a:solidFill>
                <a:srgbClr val="CEC4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6" name="îṣḷïdé"/>
              <p:cNvSpPr/>
              <p:nvPr/>
            </p:nvSpPr>
            <p:spPr bwMode="auto">
              <a:xfrm>
                <a:off x="3569" y="3444"/>
                <a:ext cx="15" cy="8"/>
              </a:xfrm>
              <a:custGeom>
                <a:avLst/>
                <a:gdLst>
                  <a:gd name="T0" fmla="*/ 15 w 15"/>
                  <a:gd name="T1" fmla="*/ 0 h 8"/>
                  <a:gd name="T2" fmla="*/ 1 w 15"/>
                  <a:gd name="T3" fmla="*/ 1 h 8"/>
                  <a:gd name="T4" fmla="*/ 0 w 15"/>
                  <a:gd name="T5" fmla="*/ 4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4"/>
                    </a:lnTo>
                    <a:lnTo>
                      <a:pt x="0" y="8"/>
                    </a:lnTo>
                    <a:lnTo>
                      <a:pt x="15"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7" name="iŝļïdê"/>
              <p:cNvSpPr/>
              <p:nvPr/>
            </p:nvSpPr>
            <p:spPr bwMode="auto">
              <a:xfrm>
                <a:off x="3562" y="3442"/>
                <a:ext cx="117" cy="1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98" name="iśḻîḑé"/>
              <p:cNvSpPr/>
              <p:nvPr/>
            </p:nvSpPr>
            <p:spPr bwMode="auto">
              <a:xfrm>
                <a:off x="3667" y="3442"/>
                <a:ext cx="12"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99" name="îsļïdê"/>
              <p:cNvSpPr/>
              <p:nvPr/>
            </p:nvSpPr>
            <p:spPr bwMode="auto">
              <a:xfrm>
                <a:off x="3569" y="3320"/>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0" name="isḷídé"/>
              <p:cNvSpPr/>
              <p:nvPr/>
            </p:nvSpPr>
            <p:spPr bwMode="auto">
              <a:xfrm>
                <a:off x="3569" y="3320"/>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1" name="îṥḻïḑè"/>
              <p:cNvSpPr/>
              <p:nvPr/>
            </p:nvSpPr>
            <p:spPr bwMode="auto">
              <a:xfrm>
                <a:off x="3569" y="3320"/>
                <a:ext cx="1" cy="1"/>
              </a:xfrm>
              <a:prstGeom prst="rect">
                <a:avLst/>
              </a:prstGeom>
              <a:solidFill>
                <a:srgbClr val="6C61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02" name="îŝlîḑè"/>
              <p:cNvSpPr/>
              <p:nvPr/>
            </p:nvSpPr>
            <p:spPr bwMode="auto">
              <a:xfrm>
                <a:off x="3569" y="3320"/>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lnTo>
                      <a:pt x="1"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3" name="ïṡļîḓe"/>
              <p:cNvSpPr/>
              <p:nvPr/>
            </p:nvSpPr>
            <p:spPr bwMode="auto">
              <a:xfrm>
                <a:off x="3570" y="3320"/>
                <a:ext cx="14" cy="12"/>
              </a:xfrm>
              <a:custGeom>
                <a:avLst/>
                <a:gdLst>
                  <a:gd name="T0" fmla="*/ 0 w 14"/>
                  <a:gd name="T1" fmla="*/ 0 h 12"/>
                  <a:gd name="T2" fmla="*/ 14 w 14"/>
                  <a:gd name="T3" fmla="*/ 12 h 12"/>
                  <a:gd name="T4" fmla="*/ 14 w 14"/>
                  <a:gd name="T5" fmla="*/ 0 h 12"/>
                  <a:gd name="T6" fmla="*/ 0 w 14"/>
                  <a:gd name="T7" fmla="*/ 0 h 12"/>
                </a:gdLst>
                <a:ahLst/>
                <a:cxnLst>
                  <a:cxn ang="0">
                    <a:pos x="T0" y="T1"/>
                  </a:cxn>
                  <a:cxn ang="0">
                    <a:pos x="T2" y="T3"/>
                  </a:cxn>
                  <a:cxn ang="0">
                    <a:pos x="T4" y="T5"/>
                  </a:cxn>
                  <a:cxn ang="0">
                    <a:pos x="T6" y="T7"/>
                  </a:cxn>
                </a:cxnLst>
                <a:rect l="0" t="0" r="r" b="b"/>
                <a:pathLst>
                  <a:path w="14" h="12">
                    <a:moveTo>
                      <a:pt x="0" y="0"/>
                    </a:moveTo>
                    <a:lnTo>
                      <a:pt x="14" y="12"/>
                    </a:lnTo>
                    <a:lnTo>
                      <a:pt x="14" y="0"/>
                    </a:lnTo>
                    <a:lnTo>
                      <a:pt x="0"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4" name="ïṧ1iḓé"/>
              <p:cNvSpPr/>
              <p:nvPr/>
            </p:nvSpPr>
            <p:spPr bwMode="auto">
              <a:xfrm>
                <a:off x="3570" y="3320"/>
                <a:ext cx="14" cy="12"/>
              </a:xfrm>
              <a:custGeom>
                <a:avLst/>
                <a:gdLst>
                  <a:gd name="T0" fmla="*/ 0 w 14"/>
                  <a:gd name="T1" fmla="*/ 0 h 12"/>
                  <a:gd name="T2" fmla="*/ 14 w 14"/>
                  <a:gd name="T3" fmla="*/ 12 h 12"/>
                  <a:gd name="T4" fmla="*/ 14 w 14"/>
                  <a:gd name="T5" fmla="*/ 0 h 12"/>
                  <a:gd name="T6" fmla="*/ 0 w 14"/>
                  <a:gd name="T7" fmla="*/ 0 h 12"/>
                </a:gdLst>
                <a:ahLst/>
                <a:cxnLst>
                  <a:cxn ang="0">
                    <a:pos x="T0" y="T1"/>
                  </a:cxn>
                  <a:cxn ang="0">
                    <a:pos x="T2" y="T3"/>
                  </a:cxn>
                  <a:cxn ang="0">
                    <a:pos x="T4" y="T5"/>
                  </a:cxn>
                  <a:cxn ang="0">
                    <a:pos x="T6" y="T7"/>
                  </a:cxn>
                </a:cxnLst>
                <a:rect l="0" t="0" r="r" b="b"/>
                <a:pathLst>
                  <a:path w="14" h="12">
                    <a:moveTo>
                      <a:pt x="0" y="0"/>
                    </a:moveTo>
                    <a:lnTo>
                      <a:pt x="14" y="12"/>
                    </a:lnTo>
                    <a:lnTo>
                      <a:pt x="1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5" name="iṧļïḑê"/>
              <p:cNvSpPr/>
              <p:nvPr/>
            </p:nvSpPr>
            <p:spPr bwMode="auto">
              <a:xfrm>
                <a:off x="3569" y="3555"/>
                <a:ext cx="110" cy="133"/>
              </a:xfrm>
              <a:prstGeom prst="rect">
                <a:avLst/>
              </a:prstGeom>
              <a:solidFill>
                <a:srgbClr val="76727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06" name="ïṣļiḍé"/>
              <p:cNvSpPr/>
              <p:nvPr/>
            </p:nvSpPr>
            <p:spPr bwMode="auto">
              <a:xfrm>
                <a:off x="3569" y="3555"/>
                <a:ext cx="11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07" name="ïsḷîdê"/>
              <p:cNvSpPr/>
              <p:nvPr/>
            </p:nvSpPr>
            <p:spPr bwMode="auto">
              <a:xfrm>
                <a:off x="3569" y="3555"/>
                <a:ext cx="15" cy="133"/>
              </a:xfrm>
              <a:prstGeom prst="rect">
                <a:avLst/>
              </a:prstGeom>
              <a:solidFill>
                <a:srgbClr val="E8DBB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08" name="îşļiďé"/>
              <p:cNvSpPr/>
              <p:nvPr/>
            </p:nvSpPr>
            <p:spPr bwMode="auto">
              <a:xfrm>
                <a:off x="3569" y="3555"/>
                <a:ext cx="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09" name="íṥľîḓè"/>
              <p:cNvSpPr/>
              <p:nvPr/>
            </p:nvSpPr>
            <p:spPr bwMode="auto">
              <a:xfrm>
                <a:off x="3562" y="3682"/>
                <a:ext cx="115" cy="16"/>
              </a:xfrm>
              <a:custGeom>
                <a:avLst/>
                <a:gdLst>
                  <a:gd name="T0" fmla="*/ 7 w 115"/>
                  <a:gd name="T1" fmla="*/ 0 h 16"/>
                  <a:gd name="T2" fmla="*/ 0 w 115"/>
                  <a:gd name="T3" fmla="*/ 16 h 16"/>
                  <a:gd name="T4" fmla="*/ 111 w 115"/>
                  <a:gd name="T5" fmla="*/ 16 h 16"/>
                  <a:gd name="T6" fmla="*/ 115 w 115"/>
                  <a:gd name="T7" fmla="*/ 6 h 16"/>
                  <a:gd name="T8" fmla="*/ 7 w 115"/>
                  <a:gd name="T9" fmla="*/ 6 h 16"/>
                  <a:gd name="T10" fmla="*/ 7 w 115"/>
                  <a:gd name="T11" fmla="*/ 0 h 16"/>
                </a:gdLst>
                <a:ahLst/>
                <a:cxnLst>
                  <a:cxn ang="0">
                    <a:pos x="T0" y="T1"/>
                  </a:cxn>
                  <a:cxn ang="0">
                    <a:pos x="T2" y="T3"/>
                  </a:cxn>
                  <a:cxn ang="0">
                    <a:pos x="T4" y="T5"/>
                  </a:cxn>
                  <a:cxn ang="0">
                    <a:pos x="T6" y="T7"/>
                  </a:cxn>
                  <a:cxn ang="0">
                    <a:pos x="T8" y="T9"/>
                  </a:cxn>
                  <a:cxn ang="0">
                    <a:pos x="T10" y="T11"/>
                  </a:cxn>
                </a:cxnLst>
                <a:rect l="0" t="0" r="r" b="b"/>
                <a:pathLst>
                  <a:path w="115" h="16">
                    <a:moveTo>
                      <a:pt x="7" y="0"/>
                    </a:moveTo>
                    <a:lnTo>
                      <a:pt x="0" y="16"/>
                    </a:lnTo>
                    <a:lnTo>
                      <a:pt x="111" y="16"/>
                    </a:lnTo>
                    <a:lnTo>
                      <a:pt x="115" y="6"/>
                    </a:lnTo>
                    <a:lnTo>
                      <a:pt x="7" y="6"/>
                    </a:lnTo>
                    <a:lnTo>
                      <a:pt x="7" y="0"/>
                    </a:lnTo>
                    <a:close/>
                  </a:path>
                </a:pathLst>
              </a:custGeom>
              <a:solidFill>
                <a:srgbClr val="C4AA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0" name="îśḷíḓé"/>
              <p:cNvSpPr/>
              <p:nvPr/>
            </p:nvSpPr>
            <p:spPr bwMode="auto">
              <a:xfrm>
                <a:off x="3562" y="3682"/>
                <a:ext cx="115" cy="16"/>
              </a:xfrm>
              <a:custGeom>
                <a:avLst/>
                <a:gdLst>
                  <a:gd name="T0" fmla="*/ 7 w 115"/>
                  <a:gd name="T1" fmla="*/ 0 h 16"/>
                  <a:gd name="T2" fmla="*/ 0 w 115"/>
                  <a:gd name="T3" fmla="*/ 16 h 16"/>
                  <a:gd name="T4" fmla="*/ 111 w 115"/>
                  <a:gd name="T5" fmla="*/ 16 h 16"/>
                  <a:gd name="T6" fmla="*/ 115 w 115"/>
                  <a:gd name="T7" fmla="*/ 6 h 16"/>
                  <a:gd name="T8" fmla="*/ 7 w 115"/>
                  <a:gd name="T9" fmla="*/ 6 h 16"/>
                  <a:gd name="T10" fmla="*/ 7 w 115"/>
                  <a:gd name="T11" fmla="*/ 0 h 16"/>
                </a:gdLst>
                <a:ahLst/>
                <a:cxnLst>
                  <a:cxn ang="0">
                    <a:pos x="T0" y="T1"/>
                  </a:cxn>
                  <a:cxn ang="0">
                    <a:pos x="T2" y="T3"/>
                  </a:cxn>
                  <a:cxn ang="0">
                    <a:pos x="T4" y="T5"/>
                  </a:cxn>
                  <a:cxn ang="0">
                    <a:pos x="T6" y="T7"/>
                  </a:cxn>
                  <a:cxn ang="0">
                    <a:pos x="T8" y="T9"/>
                  </a:cxn>
                  <a:cxn ang="0">
                    <a:pos x="T10" y="T11"/>
                  </a:cxn>
                </a:cxnLst>
                <a:rect l="0" t="0" r="r" b="b"/>
                <a:pathLst>
                  <a:path w="115" h="16">
                    <a:moveTo>
                      <a:pt x="7" y="0"/>
                    </a:moveTo>
                    <a:lnTo>
                      <a:pt x="0" y="16"/>
                    </a:lnTo>
                    <a:lnTo>
                      <a:pt x="111" y="16"/>
                    </a:lnTo>
                    <a:lnTo>
                      <a:pt x="115" y="6"/>
                    </a:lnTo>
                    <a:lnTo>
                      <a:pt x="7" y="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1" name="ïŝ1iďe"/>
              <p:cNvSpPr/>
              <p:nvPr/>
            </p:nvSpPr>
            <p:spPr bwMode="auto">
              <a:xfrm>
                <a:off x="3569" y="3678"/>
                <a:ext cx="110" cy="10"/>
              </a:xfrm>
              <a:custGeom>
                <a:avLst/>
                <a:gdLst>
                  <a:gd name="T0" fmla="*/ 110 w 110"/>
                  <a:gd name="T1" fmla="*/ 0 h 10"/>
                  <a:gd name="T2" fmla="*/ 15 w 110"/>
                  <a:gd name="T3" fmla="*/ 2 h 10"/>
                  <a:gd name="T4" fmla="*/ 15 w 110"/>
                  <a:gd name="T5" fmla="*/ 10 h 10"/>
                  <a:gd name="T6" fmla="*/ 0 w 110"/>
                  <a:gd name="T7" fmla="*/ 10 h 10"/>
                  <a:gd name="T8" fmla="*/ 0 w 110"/>
                  <a:gd name="T9" fmla="*/ 4 h 10"/>
                  <a:gd name="T10" fmla="*/ 0 w 110"/>
                  <a:gd name="T11" fmla="*/ 10 h 10"/>
                  <a:gd name="T12" fmla="*/ 108 w 110"/>
                  <a:gd name="T13" fmla="*/ 10 h 10"/>
                  <a:gd name="T14" fmla="*/ 110 w 1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
                    <a:moveTo>
                      <a:pt x="110" y="0"/>
                    </a:moveTo>
                    <a:lnTo>
                      <a:pt x="15" y="2"/>
                    </a:lnTo>
                    <a:lnTo>
                      <a:pt x="15" y="10"/>
                    </a:lnTo>
                    <a:lnTo>
                      <a:pt x="0" y="10"/>
                    </a:lnTo>
                    <a:lnTo>
                      <a:pt x="0" y="4"/>
                    </a:lnTo>
                    <a:lnTo>
                      <a:pt x="0" y="10"/>
                    </a:lnTo>
                    <a:lnTo>
                      <a:pt x="108" y="10"/>
                    </a:lnTo>
                    <a:lnTo>
                      <a:pt x="110" y="0"/>
                    </a:lnTo>
                    <a:close/>
                  </a:path>
                </a:pathLst>
              </a:custGeom>
              <a:solidFill>
                <a:srgbClr val="69667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2" name="ïṧḻïḑé"/>
              <p:cNvSpPr/>
              <p:nvPr/>
            </p:nvSpPr>
            <p:spPr bwMode="auto">
              <a:xfrm>
                <a:off x="3569" y="3678"/>
                <a:ext cx="110" cy="10"/>
              </a:xfrm>
              <a:custGeom>
                <a:avLst/>
                <a:gdLst>
                  <a:gd name="T0" fmla="*/ 110 w 110"/>
                  <a:gd name="T1" fmla="*/ 0 h 10"/>
                  <a:gd name="T2" fmla="*/ 15 w 110"/>
                  <a:gd name="T3" fmla="*/ 2 h 10"/>
                  <a:gd name="T4" fmla="*/ 15 w 110"/>
                  <a:gd name="T5" fmla="*/ 10 h 10"/>
                  <a:gd name="T6" fmla="*/ 0 w 110"/>
                  <a:gd name="T7" fmla="*/ 10 h 10"/>
                  <a:gd name="T8" fmla="*/ 0 w 110"/>
                  <a:gd name="T9" fmla="*/ 4 h 10"/>
                  <a:gd name="T10" fmla="*/ 0 w 110"/>
                  <a:gd name="T11" fmla="*/ 10 h 10"/>
                  <a:gd name="T12" fmla="*/ 108 w 110"/>
                  <a:gd name="T13" fmla="*/ 10 h 10"/>
                  <a:gd name="T14" fmla="*/ 110 w 1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0">
                    <a:moveTo>
                      <a:pt x="110" y="0"/>
                    </a:moveTo>
                    <a:lnTo>
                      <a:pt x="15" y="2"/>
                    </a:lnTo>
                    <a:lnTo>
                      <a:pt x="15" y="10"/>
                    </a:lnTo>
                    <a:lnTo>
                      <a:pt x="0" y="10"/>
                    </a:lnTo>
                    <a:lnTo>
                      <a:pt x="0" y="4"/>
                    </a:lnTo>
                    <a:lnTo>
                      <a:pt x="0" y="10"/>
                    </a:lnTo>
                    <a:lnTo>
                      <a:pt x="108" y="10"/>
                    </a:lnTo>
                    <a:lnTo>
                      <a:pt x="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3" name="í$ļiḑê"/>
              <p:cNvSpPr/>
              <p:nvPr/>
            </p:nvSpPr>
            <p:spPr bwMode="auto">
              <a:xfrm>
                <a:off x="3569" y="3680"/>
                <a:ext cx="15" cy="8"/>
              </a:xfrm>
              <a:custGeom>
                <a:avLst/>
                <a:gdLst>
                  <a:gd name="T0" fmla="*/ 15 w 15"/>
                  <a:gd name="T1" fmla="*/ 0 h 8"/>
                  <a:gd name="T2" fmla="*/ 1 w 15"/>
                  <a:gd name="T3" fmla="*/ 1 h 8"/>
                  <a:gd name="T4" fmla="*/ 0 w 15"/>
                  <a:gd name="T5" fmla="*/ 2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2"/>
                    </a:lnTo>
                    <a:lnTo>
                      <a:pt x="0" y="8"/>
                    </a:lnTo>
                    <a:lnTo>
                      <a:pt x="15" y="8"/>
                    </a:lnTo>
                    <a:lnTo>
                      <a:pt x="15" y="0"/>
                    </a:lnTo>
                    <a:close/>
                  </a:path>
                </a:pathLst>
              </a:custGeom>
              <a:solidFill>
                <a:srgbClr val="CEC4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4" name="işḷïḑe"/>
              <p:cNvSpPr/>
              <p:nvPr/>
            </p:nvSpPr>
            <p:spPr bwMode="auto">
              <a:xfrm>
                <a:off x="3569" y="3680"/>
                <a:ext cx="15" cy="8"/>
              </a:xfrm>
              <a:custGeom>
                <a:avLst/>
                <a:gdLst>
                  <a:gd name="T0" fmla="*/ 15 w 15"/>
                  <a:gd name="T1" fmla="*/ 0 h 8"/>
                  <a:gd name="T2" fmla="*/ 1 w 15"/>
                  <a:gd name="T3" fmla="*/ 1 h 8"/>
                  <a:gd name="T4" fmla="*/ 0 w 15"/>
                  <a:gd name="T5" fmla="*/ 2 h 8"/>
                  <a:gd name="T6" fmla="*/ 0 w 15"/>
                  <a:gd name="T7" fmla="*/ 8 h 8"/>
                  <a:gd name="T8" fmla="*/ 15 w 15"/>
                  <a:gd name="T9" fmla="*/ 8 h 8"/>
                  <a:gd name="T10" fmla="*/ 15 w 15"/>
                  <a:gd name="T11" fmla="*/ 0 h 8"/>
                </a:gdLst>
                <a:ahLst/>
                <a:cxnLst>
                  <a:cxn ang="0">
                    <a:pos x="T0" y="T1"/>
                  </a:cxn>
                  <a:cxn ang="0">
                    <a:pos x="T2" y="T3"/>
                  </a:cxn>
                  <a:cxn ang="0">
                    <a:pos x="T4" y="T5"/>
                  </a:cxn>
                  <a:cxn ang="0">
                    <a:pos x="T6" y="T7"/>
                  </a:cxn>
                  <a:cxn ang="0">
                    <a:pos x="T8" y="T9"/>
                  </a:cxn>
                  <a:cxn ang="0">
                    <a:pos x="T10" y="T11"/>
                  </a:cxn>
                </a:cxnLst>
                <a:rect l="0" t="0" r="r" b="b"/>
                <a:pathLst>
                  <a:path w="15" h="8">
                    <a:moveTo>
                      <a:pt x="15" y="0"/>
                    </a:moveTo>
                    <a:lnTo>
                      <a:pt x="1" y="1"/>
                    </a:lnTo>
                    <a:lnTo>
                      <a:pt x="0" y="2"/>
                    </a:lnTo>
                    <a:lnTo>
                      <a:pt x="0" y="8"/>
                    </a:lnTo>
                    <a:lnTo>
                      <a:pt x="15" y="8"/>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5" name="îsḻiḍe"/>
              <p:cNvSpPr/>
              <p:nvPr/>
            </p:nvSpPr>
            <p:spPr bwMode="auto">
              <a:xfrm>
                <a:off x="3562" y="3678"/>
                <a:ext cx="117" cy="1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16" name="ïŝliḓè"/>
              <p:cNvSpPr/>
              <p:nvPr/>
            </p:nvSpPr>
            <p:spPr bwMode="auto">
              <a:xfrm>
                <a:off x="3667" y="3678"/>
                <a:ext cx="12"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17" name="ïṡ1íḍe"/>
              <p:cNvSpPr/>
              <p:nvPr/>
            </p:nvSpPr>
            <p:spPr bwMode="auto">
              <a:xfrm>
                <a:off x="3569" y="355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8" name="îṡḻïḋè"/>
              <p:cNvSpPr/>
              <p:nvPr/>
            </p:nvSpPr>
            <p:spPr bwMode="auto">
              <a:xfrm>
                <a:off x="3569" y="3555"/>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9" name="îṡļïḋê"/>
              <p:cNvSpPr/>
              <p:nvPr/>
            </p:nvSpPr>
            <p:spPr bwMode="auto">
              <a:xfrm>
                <a:off x="3570" y="3555"/>
                <a:ext cx="14" cy="12"/>
              </a:xfrm>
              <a:custGeom>
                <a:avLst/>
                <a:gdLst>
                  <a:gd name="T0" fmla="*/ 14 w 14"/>
                  <a:gd name="T1" fmla="*/ 0 h 12"/>
                  <a:gd name="T2" fmla="*/ 0 w 14"/>
                  <a:gd name="T3" fmla="*/ 0 h 12"/>
                  <a:gd name="T4" fmla="*/ 14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14" y="12"/>
                    </a:lnTo>
                    <a:lnTo>
                      <a:pt x="14"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0" name="ïšlïḑé"/>
              <p:cNvSpPr/>
              <p:nvPr/>
            </p:nvSpPr>
            <p:spPr bwMode="auto">
              <a:xfrm>
                <a:off x="3570" y="3555"/>
                <a:ext cx="14" cy="12"/>
              </a:xfrm>
              <a:custGeom>
                <a:avLst/>
                <a:gdLst>
                  <a:gd name="T0" fmla="*/ 14 w 14"/>
                  <a:gd name="T1" fmla="*/ 0 h 12"/>
                  <a:gd name="T2" fmla="*/ 0 w 14"/>
                  <a:gd name="T3" fmla="*/ 0 h 12"/>
                  <a:gd name="T4" fmla="*/ 14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14"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1" name="iṣľïdê"/>
              <p:cNvSpPr/>
              <p:nvPr/>
            </p:nvSpPr>
            <p:spPr bwMode="auto">
              <a:xfrm>
                <a:off x="4187" y="2849"/>
                <a:ext cx="109"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22" name="íśľiḋè"/>
              <p:cNvSpPr/>
              <p:nvPr/>
            </p:nvSpPr>
            <p:spPr bwMode="auto">
              <a:xfrm>
                <a:off x="4187" y="2849"/>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23" name="îṥļîḋe"/>
              <p:cNvSpPr/>
              <p:nvPr/>
            </p:nvSpPr>
            <p:spPr bwMode="auto">
              <a:xfrm>
                <a:off x="4187" y="2849"/>
                <a:ext cx="109" cy="124"/>
              </a:xfrm>
              <a:custGeom>
                <a:avLst/>
                <a:gdLst>
                  <a:gd name="T0" fmla="*/ 109 w 109"/>
                  <a:gd name="T1" fmla="*/ 124 h 124"/>
                  <a:gd name="T2" fmla="*/ 54 w 109"/>
                  <a:gd name="T3" fmla="*/ 124 h 124"/>
                  <a:gd name="T4" fmla="*/ 54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4" y="124"/>
                    </a:lnTo>
                    <a:lnTo>
                      <a:pt x="54" y="101"/>
                    </a:lnTo>
                    <a:lnTo>
                      <a:pt x="0" y="101"/>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4" name="iṧḻíḑe"/>
              <p:cNvSpPr/>
              <p:nvPr/>
            </p:nvSpPr>
            <p:spPr bwMode="auto">
              <a:xfrm>
                <a:off x="4187" y="2849"/>
                <a:ext cx="109" cy="124"/>
              </a:xfrm>
              <a:custGeom>
                <a:avLst/>
                <a:gdLst>
                  <a:gd name="T0" fmla="*/ 109 w 109"/>
                  <a:gd name="T1" fmla="*/ 124 h 124"/>
                  <a:gd name="T2" fmla="*/ 54 w 109"/>
                  <a:gd name="T3" fmla="*/ 124 h 124"/>
                  <a:gd name="T4" fmla="*/ 54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4" y="124"/>
                    </a:lnTo>
                    <a:lnTo>
                      <a:pt x="54" y="101"/>
                    </a:lnTo>
                    <a:lnTo>
                      <a:pt x="0" y="101"/>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5" name="îSľíḋê"/>
              <p:cNvSpPr/>
              <p:nvPr/>
            </p:nvSpPr>
            <p:spPr bwMode="auto">
              <a:xfrm>
                <a:off x="4281" y="2849"/>
                <a:ext cx="15"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26" name="işḷíḍé"/>
              <p:cNvSpPr/>
              <p:nvPr/>
            </p:nvSpPr>
            <p:spPr bwMode="auto">
              <a:xfrm>
                <a:off x="4281" y="2849"/>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27" name="îṧľiḍe"/>
              <p:cNvSpPr/>
              <p:nvPr/>
            </p:nvSpPr>
            <p:spPr bwMode="auto">
              <a:xfrm>
                <a:off x="4183" y="2972"/>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8" name="iṩ1íḋé"/>
              <p:cNvSpPr/>
              <p:nvPr/>
            </p:nvSpPr>
            <p:spPr bwMode="auto">
              <a:xfrm>
                <a:off x="4183" y="2972"/>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9" name="í$ḷiḑê"/>
              <p:cNvSpPr/>
              <p:nvPr/>
            </p:nvSpPr>
            <p:spPr bwMode="auto">
              <a:xfrm>
                <a:off x="4187" y="2972"/>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0" name="ïŝ1íḍe"/>
              <p:cNvSpPr/>
              <p:nvPr/>
            </p:nvSpPr>
            <p:spPr bwMode="auto">
              <a:xfrm>
                <a:off x="4187" y="2972"/>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1" name="íş1îdè"/>
              <p:cNvSpPr/>
              <p:nvPr/>
            </p:nvSpPr>
            <p:spPr bwMode="auto">
              <a:xfrm>
                <a:off x="4187" y="2971"/>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2" name="î$1ïďè"/>
              <p:cNvSpPr/>
              <p:nvPr/>
            </p:nvSpPr>
            <p:spPr bwMode="auto">
              <a:xfrm>
                <a:off x="4187" y="2971"/>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3" name="ï$ľïḍe"/>
              <p:cNvSpPr/>
              <p:nvPr/>
            </p:nvSpPr>
            <p:spPr bwMode="auto">
              <a:xfrm>
                <a:off x="4187" y="2971"/>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4" name="ï$ḷîde"/>
              <p:cNvSpPr/>
              <p:nvPr/>
            </p:nvSpPr>
            <p:spPr bwMode="auto">
              <a:xfrm>
                <a:off x="4187" y="2971"/>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5" name="i$ľïḓé"/>
              <p:cNvSpPr/>
              <p:nvPr/>
            </p:nvSpPr>
            <p:spPr bwMode="auto">
              <a:xfrm>
                <a:off x="4296" y="2849"/>
                <a:ext cx="1" cy="1"/>
              </a:xfrm>
              <a:prstGeom prst="rect">
                <a:avLst/>
              </a:prstGeom>
              <a:solidFill>
                <a:srgbClr val="D5B9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6" name="îṡľíḑè"/>
              <p:cNvSpPr/>
              <p:nvPr/>
            </p:nvSpPr>
            <p:spPr bwMode="auto">
              <a:xfrm>
                <a:off x="4296" y="284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7" name="ïṥľïḓe"/>
              <p:cNvSpPr/>
              <p:nvPr/>
            </p:nvSpPr>
            <p:spPr bwMode="auto">
              <a:xfrm>
                <a:off x="4281" y="2849"/>
                <a:ext cx="15" cy="12"/>
              </a:xfrm>
              <a:custGeom>
                <a:avLst/>
                <a:gdLst>
                  <a:gd name="T0" fmla="*/ 15 w 15"/>
                  <a:gd name="T1" fmla="*/ 0 h 12"/>
                  <a:gd name="T2" fmla="*/ 0 w 15"/>
                  <a:gd name="T3" fmla="*/ 0 h 12"/>
                  <a:gd name="T4" fmla="*/ 0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lnTo>
                      <a:pt x="0" y="0"/>
                    </a:lnTo>
                    <a:lnTo>
                      <a:pt x="0" y="12"/>
                    </a:lnTo>
                    <a:lnTo>
                      <a:pt x="15"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8" name="îṩliḋè"/>
              <p:cNvSpPr/>
              <p:nvPr/>
            </p:nvSpPr>
            <p:spPr bwMode="auto">
              <a:xfrm>
                <a:off x="4281" y="2849"/>
                <a:ext cx="15" cy="12"/>
              </a:xfrm>
              <a:custGeom>
                <a:avLst/>
                <a:gdLst>
                  <a:gd name="T0" fmla="*/ 15 w 15"/>
                  <a:gd name="T1" fmla="*/ 0 h 12"/>
                  <a:gd name="T2" fmla="*/ 0 w 15"/>
                  <a:gd name="T3" fmla="*/ 0 h 12"/>
                  <a:gd name="T4" fmla="*/ 0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lnTo>
                      <a:pt x="0" y="0"/>
                    </a:lnTo>
                    <a:lnTo>
                      <a:pt x="0" y="12"/>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9" name="íşlïḍe"/>
              <p:cNvSpPr/>
              <p:nvPr/>
            </p:nvSpPr>
            <p:spPr bwMode="auto">
              <a:xfrm>
                <a:off x="4619" y="2849"/>
                <a:ext cx="109"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40" name="iṧḻiḍê"/>
              <p:cNvSpPr/>
              <p:nvPr/>
            </p:nvSpPr>
            <p:spPr bwMode="auto">
              <a:xfrm>
                <a:off x="4619" y="2849"/>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41" name="ïṧļídé"/>
              <p:cNvSpPr/>
              <p:nvPr/>
            </p:nvSpPr>
            <p:spPr bwMode="auto">
              <a:xfrm>
                <a:off x="4619" y="2849"/>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2" name="iṩḷïďê"/>
              <p:cNvSpPr/>
              <p:nvPr/>
            </p:nvSpPr>
            <p:spPr bwMode="auto">
              <a:xfrm>
                <a:off x="4619" y="2849"/>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3" name="îsļïdé"/>
              <p:cNvSpPr/>
              <p:nvPr/>
            </p:nvSpPr>
            <p:spPr bwMode="auto">
              <a:xfrm>
                <a:off x="4712" y="2849"/>
                <a:ext cx="16"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44" name="ïş1ïḍé"/>
              <p:cNvSpPr/>
              <p:nvPr/>
            </p:nvSpPr>
            <p:spPr bwMode="auto">
              <a:xfrm>
                <a:off x="4712" y="2849"/>
                <a:ext cx="1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45" name="íŝḻidê"/>
              <p:cNvSpPr/>
              <p:nvPr/>
            </p:nvSpPr>
            <p:spPr bwMode="auto">
              <a:xfrm>
                <a:off x="4613" y="2972"/>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6" name="îṧ1îďê"/>
              <p:cNvSpPr/>
              <p:nvPr/>
            </p:nvSpPr>
            <p:spPr bwMode="auto">
              <a:xfrm>
                <a:off x="4613" y="2972"/>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7" name="ísľîḋé"/>
              <p:cNvSpPr/>
              <p:nvPr/>
            </p:nvSpPr>
            <p:spPr bwMode="auto">
              <a:xfrm>
                <a:off x="4619" y="2972"/>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48" name="îṣḻíḍè"/>
              <p:cNvSpPr/>
              <p:nvPr/>
            </p:nvSpPr>
            <p:spPr bwMode="auto">
              <a:xfrm>
                <a:off x="4619" y="2972"/>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49" name="îṩļiḋè"/>
              <p:cNvSpPr/>
              <p:nvPr/>
            </p:nvSpPr>
            <p:spPr bwMode="auto">
              <a:xfrm>
                <a:off x="4619" y="2971"/>
                <a:ext cx="115"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50" name="ïSľïdè"/>
              <p:cNvSpPr/>
              <p:nvPr/>
            </p:nvSpPr>
            <p:spPr bwMode="auto">
              <a:xfrm>
                <a:off x="4619" y="2971"/>
                <a:ext cx="11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51" name="îṧľïḋe"/>
              <p:cNvSpPr/>
              <p:nvPr/>
            </p:nvSpPr>
            <p:spPr bwMode="auto">
              <a:xfrm>
                <a:off x="4619" y="2971"/>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52" name="îşlîḋe"/>
              <p:cNvSpPr/>
              <p:nvPr/>
            </p:nvSpPr>
            <p:spPr bwMode="auto">
              <a:xfrm>
                <a:off x="4619" y="2971"/>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53" name="ísḷíḋé"/>
              <p:cNvSpPr/>
              <p:nvPr/>
            </p:nvSpPr>
            <p:spPr bwMode="auto">
              <a:xfrm>
                <a:off x="4726" y="2849"/>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D5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4" name="îšlîḑé"/>
              <p:cNvSpPr/>
              <p:nvPr/>
            </p:nvSpPr>
            <p:spPr bwMode="auto">
              <a:xfrm>
                <a:off x="4726" y="2849"/>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5" name="iṩļîďê"/>
              <p:cNvSpPr/>
              <p:nvPr/>
            </p:nvSpPr>
            <p:spPr bwMode="auto">
              <a:xfrm>
                <a:off x="4712" y="2849"/>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6" name="íŝ1ïdè"/>
              <p:cNvSpPr/>
              <p:nvPr/>
            </p:nvSpPr>
            <p:spPr bwMode="auto">
              <a:xfrm>
                <a:off x="4712" y="2849"/>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7" name="íṧľïḓè"/>
              <p:cNvSpPr/>
              <p:nvPr/>
            </p:nvSpPr>
            <p:spPr bwMode="auto">
              <a:xfrm>
                <a:off x="4833" y="2849"/>
                <a:ext cx="110"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58" name="iS1îďe"/>
              <p:cNvSpPr/>
              <p:nvPr/>
            </p:nvSpPr>
            <p:spPr bwMode="auto">
              <a:xfrm>
                <a:off x="4833" y="2849"/>
                <a:ext cx="11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59" name="îṩḷîde"/>
              <p:cNvSpPr/>
              <p:nvPr/>
            </p:nvSpPr>
            <p:spPr bwMode="auto">
              <a:xfrm>
                <a:off x="4833" y="2849"/>
                <a:ext cx="110" cy="124"/>
              </a:xfrm>
              <a:custGeom>
                <a:avLst/>
                <a:gdLst>
                  <a:gd name="T0" fmla="*/ 110 w 110"/>
                  <a:gd name="T1" fmla="*/ 124 h 124"/>
                  <a:gd name="T2" fmla="*/ 55 w 110"/>
                  <a:gd name="T3" fmla="*/ 124 h 124"/>
                  <a:gd name="T4" fmla="*/ 55 w 110"/>
                  <a:gd name="T5" fmla="*/ 101 h 124"/>
                  <a:gd name="T6" fmla="*/ 0 w 110"/>
                  <a:gd name="T7" fmla="*/ 101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1"/>
                    </a:lnTo>
                    <a:lnTo>
                      <a:pt x="0" y="101"/>
                    </a:lnTo>
                    <a:lnTo>
                      <a:pt x="0" y="0"/>
                    </a:lnTo>
                    <a:lnTo>
                      <a:pt x="110" y="0"/>
                    </a:lnTo>
                    <a:lnTo>
                      <a:pt x="110"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0" name="işlîḓê"/>
              <p:cNvSpPr/>
              <p:nvPr/>
            </p:nvSpPr>
            <p:spPr bwMode="auto">
              <a:xfrm>
                <a:off x="4833" y="2849"/>
                <a:ext cx="110" cy="124"/>
              </a:xfrm>
              <a:custGeom>
                <a:avLst/>
                <a:gdLst>
                  <a:gd name="T0" fmla="*/ 110 w 110"/>
                  <a:gd name="T1" fmla="*/ 124 h 124"/>
                  <a:gd name="T2" fmla="*/ 55 w 110"/>
                  <a:gd name="T3" fmla="*/ 124 h 124"/>
                  <a:gd name="T4" fmla="*/ 55 w 110"/>
                  <a:gd name="T5" fmla="*/ 101 h 124"/>
                  <a:gd name="T6" fmla="*/ 0 w 110"/>
                  <a:gd name="T7" fmla="*/ 101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1"/>
                    </a:lnTo>
                    <a:lnTo>
                      <a:pt x="0" y="101"/>
                    </a:lnTo>
                    <a:lnTo>
                      <a:pt x="0" y="0"/>
                    </a:lnTo>
                    <a:lnTo>
                      <a:pt x="110" y="0"/>
                    </a:lnTo>
                    <a:lnTo>
                      <a:pt x="110"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1" name="îş1íḋé"/>
              <p:cNvSpPr/>
              <p:nvPr/>
            </p:nvSpPr>
            <p:spPr bwMode="auto">
              <a:xfrm>
                <a:off x="4928" y="2849"/>
                <a:ext cx="15"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2" name="ïṡ1íďè"/>
              <p:cNvSpPr/>
              <p:nvPr/>
            </p:nvSpPr>
            <p:spPr bwMode="auto">
              <a:xfrm>
                <a:off x="4928" y="2849"/>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3" name="íš1ïḑé"/>
              <p:cNvSpPr/>
              <p:nvPr/>
            </p:nvSpPr>
            <p:spPr bwMode="auto">
              <a:xfrm>
                <a:off x="4829" y="2972"/>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4" name="îṣľídè"/>
              <p:cNvSpPr/>
              <p:nvPr/>
            </p:nvSpPr>
            <p:spPr bwMode="auto">
              <a:xfrm>
                <a:off x="4829" y="2972"/>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5" name="iŝļïḓe"/>
              <p:cNvSpPr/>
              <p:nvPr/>
            </p:nvSpPr>
            <p:spPr bwMode="auto">
              <a:xfrm>
                <a:off x="4833" y="2972"/>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6" name="iŝ1îḋê"/>
              <p:cNvSpPr/>
              <p:nvPr/>
            </p:nvSpPr>
            <p:spPr bwMode="auto">
              <a:xfrm>
                <a:off x="4833" y="2972"/>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7" name="íṣḻîḑé"/>
              <p:cNvSpPr/>
              <p:nvPr/>
            </p:nvSpPr>
            <p:spPr bwMode="auto">
              <a:xfrm>
                <a:off x="4833" y="2971"/>
                <a:ext cx="117"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8" name="i$ļíḍe"/>
              <p:cNvSpPr/>
              <p:nvPr/>
            </p:nvSpPr>
            <p:spPr bwMode="auto">
              <a:xfrm>
                <a:off x="4833" y="2971"/>
                <a:ext cx="11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9" name="i$ľîde"/>
              <p:cNvSpPr/>
              <p:nvPr/>
            </p:nvSpPr>
            <p:spPr bwMode="auto">
              <a:xfrm>
                <a:off x="4833" y="2971"/>
                <a:ext cx="12"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70" name="íśḷîḍè"/>
              <p:cNvSpPr/>
              <p:nvPr/>
            </p:nvSpPr>
            <p:spPr bwMode="auto">
              <a:xfrm>
                <a:off x="4833" y="2971"/>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71" name="ïsļiḋe"/>
              <p:cNvSpPr/>
              <p:nvPr/>
            </p:nvSpPr>
            <p:spPr bwMode="auto">
              <a:xfrm>
                <a:off x="4942" y="2849"/>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2" name="íṧḷíḑê"/>
              <p:cNvSpPr/>
              <p:nvPr/>
            </p:nvSpPr>
            <p:spPr bwMode="auto">
              <a:xfrm>
                <a:off x="4942" y="2849"/>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3" name="îS1ïḋê"/>
              <p:cNvSpPr/>
              <p:nvPr/>
            </p:nvSpPr>
            <p:spPr bwMode="auto">
              <a:xfrm>
                <a:off x="4928" y="2849"/>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4" name="ïṣľíḓé"/>
              <p:cNvSpPr/>
              <p:nvPr/>
            </p:nvSpPr>
            <p:spPr bwMode="auto">
              <a:xfrm>
                <a:off x="4928" y="2849"/>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5" name="îṩļïḋê"/>
              <p:cNvSpPr/>
              <p:nvPr/>
            </p:nvSpPr>
            <p:spPr bwMode="auto">
              <a:xfrm>
                <a:off x="4403" y="2849"/>
                <a:ext cx="109"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76" name="ïŝlíḑè"/>
              <p:cNvSpPr/>
              <p:nvPr/>
            </p:nvSpPr>
            <p:spPr bwMode="auto">
              <a:xfrm>
                <a:off x="4403" y="2849"/>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77" name="ïSḻídé"/>
              <p:cNvSpPr/>
              <p:nvPr/>
            </p:nvSpPr>
            <p:spPr bwMode="auto">
              <a:xfrm>
                <a:off x="4403" y="2849"/>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8" name="îŝļíde"/>
              <p:cNvSpPr/>
              <p:nvPr/>
            </p:nvSpPr>
            <p:spPr bwMode="auto">
              <a:xfrm>
                <a:off x="4403" y="2849"/>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9" name="iṩḻïḑê"/>
              <p:cNvSpPr/>
              <p:nvPr/>
            </p:nvSpPr>
            <p:spPr bwMode="auto">
              <a:xfrm>
                <a:off x="4496" y="2849"/>
                <a:ext cx="16"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0" name="iṥľiḍé"/>
              <p:cNvSpPr/>
              <p:nvPr/>
            </p:nvSpPr>
            <p:spPr bwMode="auto">
              <a:xfrm>
                <a:off x="4496" y="2849"/>
                <a:ext cx="1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1" name="îṡļïḋê"/>
              <p:cNvSpPr/>
              <p:nvPr/>
            </p:nvSpPr>
            <p:spPr bwMode="auto">
              <a:xfrm>
                <a:off x="4398" y="2972"/>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2" name="ï$ľîďè"/>
              <p:cNvSpPr/>
              <p:nvPr/>
            </p:nvSpPr>
            <p:spPr bwMode="auto">
              <a:xfrm>
                <a:off x="4398" y="2972"/>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3" name="ïṣļïďe"/>
              <p:cNvSpPr/>
              <p:nvPr/>
            </p:nvSpPr>
            <p:spPr bwMode="auto">
              <a:xfrm>
                <a:off x="4403" y="2972"/>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4" name="iśľîďê"/>
              <p:cNvSpPr/>
              <p:nvPr/>
            </p:nvSpPr>
            <p:spPr bwMode="auto">
              <a:xfrm>
                <a:off x="4403" y="2972"/>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5" name="ïS1íḋê"/>
              <p:cNvSpPr/>
              <p:nvPr/>
            </p:nvSpPr>
            <p:spPr bwMode="auto">
              <a:xfrm>
                <a:off x="4403" y="2971"/>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6" name="išļíḓé"/>
              <p:cNvSpPr/>
              <p:nvPr/>
            </p:nvSpPr>
            <p:spPr bwMode="auto">
              <a:xfrm>
                <a:off x="4403" y="2971"/>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7" name="iŝľîḑê"/>
              <p:cNvSpPr/>
              <p:nvPr/>
            </p:nvSpPr>
            <p:spPr bwMode="auto">
              <a:xfrm>
                <a:off x="4403" y="2971"/>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8" name="îṩļîďe"/>
              <p:cNvSpPr/>
              <p:nvPr/>
            </p:nvSpPr>
            <p:spPr bwMode="auto">
              <a:xfrm>
                <a:off x="4403" y="2971"/>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9" name="íṡļíde"/>
              <p:cNvSpPr/>
              <p:nvPr/>
            </p:nvSpPr>
            <p:spPr bwMode="auto">
              <a:xfrm>
                <a:off x="4512" y="2849"/>
                <a:ext cx="1" cy="1"/>
              </a:xfrm>
              <a:prstGeom prst="rect">
                <a:avLst/>
              </a:prstGeom>
              <a:solidFill>
                <a:srgbClr val="D5AE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90" name="íşļïďe"/>
              <p:cNvSpPr/>
              <p:nvPr/>
            </p:nvSpPr>
            <p:spPr bwMode="auto">
              <a:xfrm>
                <a:off x="4512" y="284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1" name="ïṡḻíḑe"/>
              <p:cNvSpPr/>
              <p:nvPr/>
            </p:nvSpPr>
            <p:spPr bwMode="auto">
              <a:xfrm>
                <a:off x="4496" y="2849"/>
                <a:ext cx="16" cy="12"/>
              </a:xfrm>
              <a:custGeom>
                <a:avLst/>
                <a:gdLst>
                  <a:gd name="T0" fmla="*/ 16 w 16"/>
                  <a:gd name="T1" fmla="*/ 0 h 12"/>
                  <a:gd name="T2" fmla="*/ 0 w 16"/>
                  <a:gd name="T3" fmla="*/ 0 h 12"/>
                  <a:gd name="T4" fmla="*/ 0 w 16"/>
                  <a:gd name="T5" fmla="*/ 12 h 12"/>
                  <a:gd name="T6" fmla="*/ 16 w 16"/>
                  <a:gd name="T7" fmla="*/ 0 h 12"/>
                </a:gdLst>
                <a:ahLst/>
                <a:cxnLst>
                  <a:cxn ang="0">
                    <a:pos x="T0" y="T1"/>
                  </a:cxn>
                  <a:cxn ang="0">
                    <a:pos x="T2" y="T3"/>
                  </a:cxn>
                  <a:cxn ang="0">
                    <a:pos x="T4" y="T5"/>
                  </a:cxn>
                  <a:cxn ang="0">
                    <a:pos x="T6" y="T7"/>
                  </a:cxn>
                </a:cxnLst>
                <a:rect l="0" t="0" r="r" b="b"/>
                <a:pathLst>
                  <a:path w="16" h="12">
                    <a:moveTo>
                      <a:pt x="16" y="0"/>
                    </a:moveTo>
                    <a:lnTo>
                      <a:pt x="0" y="0"/>
                    </a:lnTo>
                    <a:lnTo>
                      <a:pt x="0" y="12"/>
                    </a:lnTo>
                    <a:lnTo>
                      <a:pt x="16"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2" name="îṣḻïḓe"/>
              <p:cNvSpPr/>
              <p:nvPr/>
            </p:nvSpPr>
            <p:spPr bwMode="auto">
              <a:xfrm>
                <a:off x="4496" y="2849"/>
                <a:ext cx="16" cy="12"/>
              </a:xfrm>
              <a:custGeom>
                <a:avLst/>
                <a:gdLst>
                  <a:gd name="T0" fmla="*/ 16 w 16"/>
                  <a:gd name="T1" fmla="*/ 0 h 12"/>
                  <a:gd name="T2" fmla="*/ 0 w 16"/>
                  <a:gd name="T3" fmla="*/ 0 h 12"/>
                  <a:gd name="T4" fmla="*/ 0 w 16"/>
                  <a:gd name="T5" fmla="*/ 12 h 12"/>
                  <a:gd name="T6" fmla="*/ 16 w 16"/>
                  <a:gd name="T7" fmla="*/ 0 h 12"/>
                </a:gdLst>
                <a:ahLst/>
                <a:cxnLst>
                  <a:cxn ang="0">
                    <a:pos x="T0" y="T1"/>
                  </a:cxn>
                  <a:cxn ang="0">
                    <a:pos x="T2" y="T3"/>
                  </a:cxn>
                  <a:cxn ang="0">
                    <a:pos x="T4" y="T5"/>
                  </a:cxn>
                  <a:cxn ang="0">
                    <a:pos x="T6" y="T7"/>
                  </a:cxn>
                </a:cxnLst>
                <a:rect l="0" t="0" r="r" b="b"/>
                <a:pathLst>
                  <a:path w="16" h="12">
                    <a:moveTo>
                      <a:pt x="16" y="0"/>
                    </a:moveTo>
                    <a:lnTo>
                      <a:pt x="0" y="0"/>
                    </a:lnTo>
                    <a:lnTo>
                      <a:pt x="0" y="1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3" name="îṡļîdè"/>
              <p:cNvSpPr/>
              <p:nvPr/>
            </p:nvSpPr>
            <p:spPr bwMode="auto">
              <a:xfrm>
                <a:off x="4187" y="3084"/>
                <a:ext cx="109"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94" name="i$1idê"/>
              <p:cNvSpPr/>
              <p:nvPr/>
            </p:nvSpPr>
            <p:spPr bwMode="auto">
              <a:xfrm>
                <a:off x="4187" y="3084"/>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95" name="íŝḷîďê"/>
              <p:cNvSpPr/>
              <p:nvPr/>
            </p:nvSpPr>
            <p:spPr bwMode="auto">
              <a:xfrm>
                <a:off x="4187" y="3084"/>
                <a:ext cx="109" cy="125"/>
              </a:xfrm>
              <a:custGeom>
                <a:avLst/>
                <a:gdLst>
                  <a:gd name="T0" fmla="*/ 109 w 109"/>
                  <a:gd name="T1" fmla="*/ 125 h 125"/>
                  <a:gd name="T2" fmla="*/ 54 w 109"/>
                  <a:gd name="T3" fmla="*/ 125 h 125"/>
                  <a:gd name="T4" fmla="*/ 54 w 109"/>
                  <a:gd name="T5" fmla="*/ 100 h 125"/>
                  <a:gd name="T6" fmla="*/ 0 w 109"/>
                  <a:gd name="T7" fmla="*/ 100 h 125"/>
                  <a:gd name="T8" fmla="*/ 0 w 109"/>
                  <a:gd name="T9" fmla="*/ 0 h 125"/>
                  <a:gd name="T10" fmla="*/ 109 w 109"/>
                  <a:gd name="T11" fmla="*/ 0 h 125"/>
                  <a:gd name="T12" fmla="*/ 109 w 109"/>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09" h="125">
                    <a:moveTo>
                      <a:pt x="109" y="125"/>
                    </a:moveTo>
                    <a:lnTo>
                      <a:pt x="54" y="125"/>
                    </a:lnTo>
                    <a:lnTo>
                      <a:pt x="54" y="100"/>
                    </a:lnTo>
                    <a:lnTo>
                      <a:pt x="0" y="100"/>
                    </a:lnTo>
                    <a:lnTo>
                      <a:pt x="0" y="0"/>
                    </a:lnTo>
                    <a:lnTo>
                      <a:pt x="109" y="0"/>
                    </a:lnTo>
                    <a:lnTo>
                      <a:pt x="109" y="125"/>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6" name="i$ḷiďè"/>
              <p:cNvSpPr/>
              <p:nvPr/>
            </p:nvSpPr>
            <p:spPr bwMode="auto">
              <a:xfrm>
                <a:off x="4187" y="3084"/>
                <a:ext cx="109" cy="125"/>
              </a:xfrm>
              <a:custGeom>
                <a:avLst/>
                <a:gdLst>
                  <a:gd name="T0" fmla="*/ 109 w 109"/>
                  <a:gd name="T1" fmla="*/ 125 h 125"/>
                  <a:gd name="T2" fmla="*/ 54 w 109"/>
                  <a:gd name="T3" fmla="*/ 125 h 125"/>
                  <a:gd name="T4" fmla="*/ 54 w 109"/>
                  <a:gd name="T5" fmla="*/ 100 h 125"/>
                  <a:gd name="T6" fmla="*/ 0 w 109"/>
                  <a:gd name="T7" fmla="*/ 100 h 125"/>
                  <a:gd name="T8" fmla="*/ 0 w 109"/>
                  <a:gd name="T9" fmla="*/ 0 h 125"/>
                  <a:gd name="T10" fmla="*/ 109 w 109"/>
                  <a:gd name="T11" fmla="*/ 0 h 125"/>
                  <a:gd name="T12" fmla="*/ 109 w 109"/>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09" h="125">
                    <a:moveTo>
                      <a:pt x="109" y="125"/>
                    </a:moveTo>
                    <a:lnTo>
                      <a:pt x="54" y="125"/>
                    </a:lnTo>
                    <a:lnTo>
                      <a:pt x="54" y="100"/>
                    </a:lnTo>
                    <a:lnTo>
                      <a:pt x="0" y="100"/>
                    </a:lnTo>
                    <a:lnTo>
                      <a:pt x="0" y="0"/>
                    </a:lnTo>
                    <a:lnTo>
                      <a:pt x="109" y="0"/>
                    </a:lnTo>
                    <a:lnTo>
                      <a:pt x="109"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7" name="ïSḻîdè"/>
              <p:cNvSpPr/>
              <p:nvPr/>
            </p:nvSpPr>
            <p:spPr bwMode="auto">
              <a:xfrm>
                <a:off x="4281" y="3084"/>
                <a:ext cx="15"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98" name="iṡļíḓé"/>
              <p:cNvSpPr/>
              <p:nvPr/>
            </p:nvSpPr>
            <p:spPr bwMode="auto">
              <a:xfrm>
                <a:off x="4281" y="3084"/>
                <a:ext cx="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99" name="íṣḻiḑé"/>
              <p:cNvSpPr/>
              <p:nvPr/>
            </p:nvSpPr>
            <p:spPr bwMode="auto">
              <a:xfrm>
                <a:off x="4183" y="3208"/>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0" name="iŝlïdê"/>
              <p:cNvSpPr/>
              <p:nvPr/>
            </p:nvSpPr>
            <p:spPr bwMode="auto">
              <a:xfrm>
                <a:off x="4183" y="3208"/>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1" name="iSḷiḓé"/>
              <p:cNvSpPr/>
              <p:nvPr/>
            </p:nvSpPr>
            <p:spPr bwMode="auto">
              <a:xfrm>
                <a:off x="4187" y="3208"/>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2" name="íṩľíḓê"/>
              <p:cNvSpPr/>
              <p:nvPr/>
            </p:nvSpPr>
            <p:spPr bwMode="auto">
              <a:xfrm>
                <a:off x="4187" y="3208"/>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3" name="íŝ1ïďê"/>
              <p:cNvSpPr/>
              <p:nvPr/>
            </p:nvSpPr>
            <p:spPr bwMode="auto">
              <a:xfrm>
                <a:off x="4187" y="3207"/>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4" name="íš1idè"/>
              <p:cNvSpPr/>
              <p:nvPr/>
            </p:nvSpPr>
            <p:spPr bwMode="auto">
              <a:xfrm>
                <a:off x="4187" y="3207"/>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5" name="ïšļide"/>
              <p:cNvSpPr/>
              <p:nvPr/>
            </p:nvSpPr>
            <p:spPr bwMode="auto">
              <a:xfrm>
                <a:off x="4187" y="3207"/>
                <a:ext cx="11" cy="0"/>
              </a:xfrm>
              <a:custGeom>
                <a:avLst/>
                <a:gdLst>
                  <a:gd name="T0" fmla="*/ 11 w 11"/>
                  <a:gd name="T1" fmla="*/ 0 w 11"/>
                  <a:gd name="T2" fmla="*/ 11 w 11"/>
                  <a:gd name="T3" fmla="*/ 11 w 11"/>
                </a:gdLst>
                <a:ahLst/>
                <a:cxnLst>
                  <a:cxn ang="0">
                    <a:pos x="T0" y="0"/>
                  </a:cxn>
                  <a:cxn ang="0">
                    <a:pos x="T1" y="0"/>
                  </a:cxn>
                  <a:cxn ang="0">
                    <a:pos x="T2" y="0"/>
                  </a:cxn>
                  <a:cxn ang="0">
                    <a:pos x="T3" y="0"/>
                  </a:cxn>
                </a:cxnLst>
                <a:rect l="0" t="0" r="r" b="b"/>
                <a:pathLst>
                  <a:path w="11">
                    <a:moveTo>
                      <a:pt x="11" y="0"/>
                    </a:moveTo>
                    <a:lnTo>
                      <a:pt x="0" y="0"/>
                    </a:lnTo>
                    <a:lnTo>
                      <a:pt x="11" y="0"/>
                    </a:lnTo>
                    <a:lnTo>
                      <a:pt x="11" y="0"/>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6" name="işḻiḋe"/>
              <p:cNvSpPr/>
              <p:nvPr/>
            </p:nvSpPr>
            <p:spPr bwMode="auto">
              <a:xfrm>
                <a:off x="4187" y="3207"/>
                <a:ext cx="11" cy="0"/>
              </a:xfrm>
              <a:custGeom>
                <a:avLst/>
                <a:gdLst>
                  <a:gd name="T0" fmla="*/ 11 w 11"/>
                  <a:gd name="T1" fmla="*/ 0 w 11"/>
                  <a:gd name="T2" fmla="*/ 11 w 11"/>
                  <a:gd name="T3" fmla="*/ 11 w 11"/>
                </a:gdLst>
                <a:ahLst/>
                <a:cxnLst>
                  <a:cxn ang="0">
                    <a:pos x="T0" y="0"/>
                  </a:cxn>
                  <a:cxn ang="0">
                    <a:pos x="T1" y="0"/>
                  </a:cxn>
                  <a:cxn ang="0">
                    <a:pos x="T2" y="0"/>
                  </a:cxn>
                  <a:cxn ang="0">
                    <a:pos x="T3" y="0"/>
                  </a:cxn>
                </a:cxnLst>
                <a:rect l="0" t="0" r="r" b="b"/>
                <a:pathLst>
                  <a:path w="11">
                    <a:moveTo>
                      <a:pt x="11" y="0"/>
                    </a:moveTo>
                    <a:lnTo>
                      <a:pt x="0" y="0"/>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7" name="îsļidè"/>
              <p:cNvSpPr/>
              <p:nvPr/>
            </p:nvSpPr>
            <p:spPr bwMode="auto">
              <a:xfrm>
                <a:off x="4187" y="3207"/>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8" name="ísḻïḓê"/>
              <p:cNvSpPr/>
              <p:nvPr/>
            </p:nvSpPr>
            <p:spPr bwMode="auto">
              <a:xfrm>
                <a:off x="4187" y="3207"/>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9" name="îṡḻíḑè"/>
              <p:cNvSpPr/>
              <p:nvPr/>
            </p:nvSpPr>
            <p:spPr bwMode="auto">
              <a:xfrm>
                <a:off x="4296" y="3084"/>
                <a:ext cx="1" cy="1"/>
              </a:xfrm>
              <a:prstGeom prst="rect">
                <a:avLst/>
              </a:prstGeom>
              <a:solidFill>
                <a:srgbClr val="D5B9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0" name="ïsḻídê"/>
              <p:cNvSpPr/>
              <p:nvPr/>
            </p:nvSpPr>
            <p:spPr bwMode="auto">
              <a:xfrm>
                <a:off x="4296" y="308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1" name="ïśľíḍê"/>
              <p:cNvSpPr/>
              <p:nvPr/>
            </p:nvSpPr>
            <p:spPr bwMode="auto">
              <a:xfrm>
                <a:off x="4296" y="3084"/>
                <a:ext cx="1" cy="1"/>
              </a:xfrm>
              <a:prstGeom prst="rect">
                <a:avLst/>
              </a:prstGeom>
              <a:solidFill>
                <a:srgbClr val="ACA5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2" name="iṡľidê"/>
              <p:cNvSpPr/>
              <p:nvPr/>
            </p:nvSpPr>
            <p:spPr bwMode="auto">
              <a:xfrm>
                <a:off x="4296" y="308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3" name="iśḻïďe"/>
              <p:cNvSpPr/>
              <p:nvPr/>
            </p:nvSpPr>
            <p:spPr bwMode="auto">
              <a:xfrm>
                <a:off x="4281" y="3084"/>
                <a:ext cx="15" cy="13"/>
              </a:xfrm>
              <a:custGeom>
                <a:avLst/>
                <a:gdLst>
                  <a:gd name="T0" fmla="*/ 15 w 15"/>
                  <a:gd name="T1" fmla="*/ 0 h 13"/>
                  <a:gd name="T2" fmla="*/ 0 w 15"/>
                  <a:gd name="T3" fmla="*/ 0 h 13"/>
                  <a:gd name="T4" fmla="*/ 0 w 15"/>
                  <a:gd name="T5" fmla="*/ 13 h 13"/>
                  <a:gd name="T6" fmla="*/ 15 w 15"/>
                  <a:gd name="T7" fmla="*/ 0 h 13"/>
                </a:gdLst>
                <a:ahLst/>
                <a:cxnLst>
                  <a:cxn ang="0">
                    <a:pos x="T0" y="T1"/>
                  </a:cxn>
                  <a:cxn ang="0">
                    <a:pos x="T2" y="T3"/>
                  </a:cxn>
                  <a:cxn ang="0">
                    <a:pos x="T4" y="T5"/>
                  </a:cxn>
                  <a:cxn ang="0">
                    <a:pos x="T6" y="T7"/>
                  </a:cxn>
                </a:cxnLst>
                <a:rect l="0" t="0" r="r" b="b"/>
                <a:pathLst>
                  <a:path w="15" h="13">
                    <a:moveTo>
                      <a:pt x="15" y="0"/>
                    </a:moveTo>
                    <a:lnTo>
                      <a:pt x="0" y="0"/>
                    </a:lnTo>
                    <a:lnTo>
                      <a:pt x="0" y="13"/>
                    </a:lnTo>
                    <a:lnTo>
                      <a:pt x="15"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4" name="îS1îḑé"/>
              <p:cNvSpPr/>
              <p:nvPr/>
            </p:nvSpPr>
            <p:spPr bwMode="auto">
              <a:xfrm>
                <a:off x="4281" y="3084"/>
                <a:ext cx="15" cy="13"/>
              </a:xfrm>
              <a:custGeom>
                <a:avLst/>
                <a:gdLst>
                  <a:gd name="T0" fmla="*/ 15 w 15"/>
                  <a:gd name="T1" fmla="*/ 0 h 13"/>
                  <a:gd name="T2" fmla="*/ 0 w 15"/>
                  <a:gd name="T3" fmla="*/ 0 h 13"/>
                  <a:gd name="T4" fmla="*/ 0 w 15"/>
                  <a:gd name="T5" fmla="*/ 13 h 13"/>
                  <a:gd name="T6" fmla="*/ 15 w 15"/>
                  <a:gd name="T7" fmla="*/ 0 h 13"/>
                </a:gdLst>
                <a:ahLst/>
                <a:cxnLst>
                  <a:cxn ang="0">
                    <a:pos x="T0" y="T1"/>
                  </a:cxn>
                  <a:cxn ang="0">
                    <a:pos x="T2" y="T3"/>
                  </a:cxn>
                  <a:cxn ang="0">
                    <a:pos x="T4" y="T5"/>
                  </a:cxn>
                  <a:cxn ang="0">
                    <a:pos x="T6" y="T7"/>
                  </a:cxn>
                </a:cxnLst>
                <a:rect l="0" t="0" r="r" b="b"/>
                <a:pathLst>
                  <a:path w="15" h="13">
                    <a:moveTo>
                      <a:pt x="15" y="0"/>
                    </a:moveTo>
                    <a:lnTo>
                      <a:pt x="0" y="0"/>
                    </a:lnTo>
                    <a:lnTo>
                      <a:pt x="0" y="13"/>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5" name="íṥľîḋe"/>
              <p:cNvSpPr/>
              <p:nvPr/>
            </p:nvSpPr>
            <p:spPr bwMode="auto">
              <a:xfrm>
                <a:off x="4619" y="3084"/>
                <a:ext cx="109"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6" name="iś1îdé"/>
              <p:cNvSpPr/>
              <p:nvPr/>
            </p:nvSpPr>
            <p:spPr bwMode="auto">
              <a:xfrm>
                <a:off x="4619" y="3084"/>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7" name="ïšḷiďè"/>
              <p:cNvSpPr/>
              <p:nvPr/>
            </p:nvSpPr>
            <p:spPr bwMode="auto">
              <a:xfrm>
                <a:off x="4619" y="3084"/>
                <a:ext cx="109" cy="125"/>
              </a:xfrm>
              <a:custGeom>
                <a:avLst/>
                <a:gdLst>
                  <a:gd name="T0" fmla="*/ 109 w 109"/>
                  <a:gd name="T1" fmla="*/ 125 h 125"/>
                  <a:gd name="T2" fmla="*/ 53 w 109"/>
                  <a:gd name="T3" fmla="*/ 125 h 125"/>
                  <a:gd name="T4" fmla="*/ 53 w 109"/>
                  <a:gd name="T5" fmla="*/ 100 h 125"/>
                  <a:gd name="T6" fmla="*/ 0 w 109"/>
                  <a:gd name="T7" fmla="*/ 100 h 125"/>
                  <a:gd name="T8" fmla="*/ 0 w 109"/>
                  <a:gd name="T9" fmla="*/ 0 h 125"/>
                  <a:gd name="T10" fmla="*/ 109 w 109"/>
                  <a:gd name="T11" fmla="*/ 0 h 125"/>
                  <a:gd name="T12" fmla="*/ 109 w 109"/>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09" h="125">
                    <a:moveTo>
                      <a:pt x="109" y="125"/>
                    </a:moveTo>
                    <a:lnTo>
                      <a:pt x="53" y="125"/>
                    </a:lnTo>
                    <a:lnTo>
                      <a:pt x="53" y="100"/>
                    </a:lnTo>
                    <a:lnTo>
                      <a:pt x="0" y="100"/>
                    </a:lnTo>
                    <a:lnTo>
                      <a:pt x="0" y="0"/>
                    </a:lnTo>
                    <a:lnTo>
                      <a:pt x="109" y="0"/>
                    </a:lnTo>
                    <a:lnTo>
                      <a:pt x="109" y="125"/>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8" name="îṡliḋe"/>
              <p:cNvSpPr/>
              <p:nvPr/>
            </p:nvSpPr>
            <p:spPr bwMode="auto">
              <a:xfrm>
                <a:off x="4619" y="3084"/>
                <a:ext cx="109" cy="125"/>
              </a:xfrm>
              <a:custGeom>
                <a:avLst/>
                <a:gdLst>
                  <a:gd name="T0" fmla="*/ 109 w 109"/>
                  <a:gd name="T1" fmla="*/ 125 h 125"/>
                  <a:gd name="T2" fmla="*/ 53 w 109"/>
                  <a:gd name="T3" fmla="*/ 125 h 125"/>
                  <a:gd name="T4" fmla="*/ 53 w 109"/>
                  <a:gd name="T5" fmla="*/ 100 h 125"/>
                  <a:gd name="T6" fmla="*/ 0 w 109"/>
                  <a:gd name="T7" fmla="*/ 100 h 125"/>
                  <a:gd name="T8" fmla="*/ 0 w 109"/>
                  <a:gd name="T9" fmla="*/ 0 h 125"/>
                  <a:gd name="T10" fmla="*/ 109 w 109"/>
                  <a:gd name="T11" fmla="*/ 0 h 125"/>
                  <a:gd name="T12" fmla="*/ 109 w 109"/>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09" h="125">
                    <a:moveTo>
                      <a:pt x="109" y="125"/>
                    </a:moveTo>
                    <a:lnTo>
                      <a:pt x="53" y="125"/>
                    </a:lnTo>
                    <a:lnTo>
                      <a:pt x="53" y="100"/>
                    </a:lnTo>
                    <a:lnTo>
                      <a:pt x="0" y="100"/>
                    </a:lnTo>
                    <a:lnTo>
                      <a:pt x="0" y="0"/>
                    </a:lnTo>
                    <a:lnTo>
                      <a:pt x="109" y="0"/>
                    </a:lnTo>
                    <a:lnTo>
                      <a:pt x="109"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9" name="íSlïḓe"/>
              <p:cNvSpPr/>
              <p:nvPr/>
            </p:nvSpPr>
            <p:spPr bwMode="auto">
              <a:xfrm>
                <a:off x="4712" y="3084"/>
                <a:ext cx="16"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0" name="î$ḷïdê"/>
              <p:cNvSpPr/>
              <p:nvPr/>
            </p:nvSpPr>
            <p:spPr bwMode="auto">
              <a:xfrm>
                <a:off x="4712" y="3084"/>
                <a:ext cx="1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1" name="íṩ1idê"/>
              <p:cNvSpPr/>
              <p:nvPr/>
            </p:nvSpPr>
            <p:spPr bwMode="auto">
              <a:xfrm>
                <a:off x="4613" y="3208"/>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2" name="ïṥ1iďê"/>
              <p:cNvSpPr/>
              <p:nvPr/>
            </p:nvSpPr>
            <p:spPr bwMode="auto">
              <a:xfrm>
                <a:off x="4613" y="3208"/>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3" name="íṩlïḋe"/>
              <p:cNvSpPr/>
              <p:nvPr/>
            </p:nvSpPr>
            <p:spPr bwMode="auto">
              <a:xfrm>
                <a:off x="4619" y="3208"/>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4" name="í$líḋe"/>
              <p:cNvSpPr/>
              <p:nvPr/>
            </p:nvSpPr>
            <p:spPr bwMode="auto">
              <a:xfrm>
                <a:off x="4619" y="3208"/>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5" name="ïsļïďê"/>
              <p:cNvSpPr/>
              <p:nvPr/>
            </p:nvSpPr>
            <p:spPr bwMode="auto">
              <a:xfrm>
                <a:off x="4619" y="3207"/>
                <a:ext cx="115"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6" name="ïSḷïḓè"/>
              <p:cNvSpPr/>
              <p:nvPr/>
            </p:nvSpPr>
            <p:spPr bwMode="auto">
              <a:xfrm>
                <a:off x="4619" y="3207"/>
                <a:ext cx="11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7" name="íślíḋé"/>
              <p:cNvSpPr/>
              <p:nvPr/>
            </p:nvSpPr>
            <p:spPr bwMode="auto">
              <a:xfrm>
                <a:off x="4619" y="3207"/>
                <a:ext cx="11" cy="0"/>
              </a:xfrm>
              <a:custGeom>
                <a:avLst/>
                <a:gdLst>
                  <a:gd name="T0" fmla="*/ 11 w 11"/>
                  <a:gd name="T1" fmla="*/ 0 w 11"/>
                  <a:gd name="T2" fmla="*/ 11 w 11"/>
                  <a:gd name="T3" fmla="*/ 11 w 11"/>
                </a:gdLst>
                <a:ahLst/>
                <a:cxnLst>
                  <a:cxn ang="0">
                    <a:pos x="T0" y="0"/>
                  </a:cxn>
                  <a:cxn ang="0">
                    <a:pos x="T1" y="0"/>
                  </a:cxn>
                  <a:cxn ang="0">
                    <a:pos x="T2" y="0"/>
                  </a:cxn>
                  <a:cxn ang="0">
                    <a:pos x="T3" y="0"/>
                  </a:cxn>
                </a:cxnLst>
                <a:rect l="0" t="0" r="r" b="b"/>
                <a:pathLst>
                  <a:path w="11">
                    <a:moveTo>
                      <a:pt x="11" y="0"/>
                    </a:moveTo>
                    <a:lnTo>
                      <a:pt x="0" y="0"/>
                    </a:lnTo>
                    <a:lnTo>
                      <a:pt x="11" y="0"/>
                    </a:lnTo>
                    <a:lnTo>
                      <a:pt x="11" y="0"/>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8" name="iś1íḑè"/>
              <p:cNvSpPr/>
              <p:nvPr/>
            </p:nvSpPr>
            <p:spPr bwMode="auto">
              <a:xfrm>
                <a:off x="4619" y="3207"/>
                <a:ext cx="11" cy="0"/>
              </a:xfrm>
              <a:custGeom>
                <a:avLst/>
                <a:gdLst>
                  <a:gd name="T0" fmla="*/ 11 w 11"/>
                  <a:gd name="T1" fmla="*/ 0 w 11"/>
                  <a:gd name="T2" fmla="*/ 11 w 11"/>
                  <a:gd name="T3" fmla="*/ 11 w 11"/>
                </a:gdLst>
                <a:ahLst/>
                <a:cxnLst>
                  <a:cxn ang="0">
                    <a:pos x="T0" y="0"/>
                  </a:cxn>
                  <a:cxn ang="0">
                    <a:pos x="T1" y="0"/>
                  </a:cxn>
                  <a:cxn ang="0">
                    <a:pos x="T2" y="0"/>
                  </a:cxn>
                  <a:cxn ang="0">
                    <a:pos x="T3" y="0"/>
                  </a:cxn>
                </a:cxnLst>
                <a:rect l="0" t="0" r="r" b="b"/>
                <a:pathLst>
                  <a:path w="11">
                    <a:moveTo>
                      <a:pt x="11" y="0"/>
                    </a:moveTo>
                    <a:lnTo>
                      <a:pt x="0" y="0"/>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9" name="ïşḻîḋê"/>
              <p:cNvSpPr/>
              <p:nvPr/>
            </p:nvSpPr>
            <p:spPr bwMode="auto">
              <a:xfrm>
                <a:off x="4619" y="3207"/>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0" name="îSlïḋê"/>
              <p:cNvSpPr/>
              <p:nvPr/>
            </p:nvSpPr>
            <p:spPr bwMode="auto">
              <a:xfrm>
                <a:off x="4619" y="3207"/>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1" name="íšļiḋê"/>
              <p:cNvSpPr/>
              <p:nvPr/>
            </p:nvSpPr>
            <p:spPr bwMode="auto">
              <a:xfrm>
                <a:off x="4726" y="308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D5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2" name="iṡḷïḍê"/>
              <p:cNvSpPr/>
              <p:nvPr/>
            </p:nvSpPr>
            <p:spPr bwMode="auto">
              <a:xfrm>
                <a:off x="4726" y="3084"/>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3" name="ïsḻîḋê"/>
              <p:cNvSpPr/>
              <p:nvPr/>
            </p:nvSpPr>
            <p:spPr bwMode="auto">
              <a:xfrm>
                <a:off x="4726" y="3084"/>
                <a:ext cx="2" cy="1"/>
              </a:xfrm>
              <a:prstGeom prst="rect">
                <a:avLst/>
              </a:prstGeom>
              <a:solidFill>
                <a:srgbClr val="ACA5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4" name="iŝļide"/>
              <p:cNvSpPr/>
              <p:nvPr/>
            </p:nvSpPr>
            <p:spPr bwMode="auto">
              <a:xfrm>
                <a:off x="4726" y="3084"/>
                <a:ext cx="2"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lnTo>
                      <a:pt x="0"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5" name="ïṡḷïḋé"/>
              <p:cNvSpPr/>
              <p:nvPr/>
            </p:nvSpPr>
            <p:spPr bwMode="auto">
              <a:xfrm>
                <a:off x="4712" y="3084"/>
                <a:ext cx="14" cy="13"/>
              </a:xfrm>
              <a:custGeom>
                <a:avLst/>
                <a:gdLst>
                  <a:gd name="T0" fmla="*/ 14 w 14"/>
                  <a:gd name="T1" fmla="*/ 0 h 13"/>
                  <a:gd name="T2" fmla="*/ 0 w 14"/>
                  <a:gd name="T3" fmla="*/ 0 h 13"/>
                  <a:gd name="T4" fmla="*/ 0 w 14"/>
                  <a:gd name="T5" fmla="*/ 13 h 13"/>
                  <a:gd name="T6" fmla="*/ 14 w 14"/>
                  <a:gd name="T7" fmla="*/ 0 h 13"/>
                </a:gdLst>
                <a:ahLst/>
                <a:cxnLst>
                  <a:cxn ang="0">
                    <a:pos x="T0" y="T1"/>
                  </a:cxn>
                  <a:cxn ang="0">
                    <a:pos x="T2" y="T3"/>
                  </a:cxn>
                  <a:cxn ang="0">
                    <a:pos x="T4" y="T5"/>
                  </a:cxn>
                  <a:cxn ang="0">
                    <a:pos x="T6" y="T7"/>
                  </a:cxn>
                </a:cxnLst>
                <a:rect l="0" t="0" r="r" b="b"/>
                <a:pathLst>
                  <a:path w="14" h="13">
                    <a:moveTo>
                      <a:pt x="14" y="0"/>
                    </a:moveTo>
                    <a:lnTo>
                      <a:pt x="0" y="0"/>
                    </a:lnTo>
                    <a:lnTo>
                      <a:pt x="0" y="13"/>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6" name="iṡ1ídè"/>
              <p:cNvSpPr/>
              <p:nvPr/>
            </p:nvSpPr>
            <p:spPr bwMode="auto">
              <a:xfrm>
                <a:off x="4712" y="3084"/>
                <a:ext cx="14" cy="13"/>
              </a:xfrm>
              <a:custGeom>
                <a:avLst/>
                <a:gdLst>
                  <a:gd name="T0" fmla="*/ 14 w 14"/>
                  <a:gd name="T1" fmla="*/ 0 h 13"/>
                  <a:gd name="T2" fmla="*/ 0 w 14"/>
                  <a:gd name="T3" fmla="*/ 0 h 13"/>
                  <a:gd name="T4" fmla="*/ 0 w 14"/>
                  <a:gd name="T5" fmla="*/ 13 h 13"/>
                  <a:gd name="T6" fmla="*/ 14 w 14"/>
                  <a:gd name="T7" fmla="*/ 0 h 13"/>
                </a:gdLst>
                <a:ahLst/>
                <a:cxnLst>
                  <a:cxn ang="0">
                    <a:pos x="T0" y="T1"/>
                  </a:cxn>
                  <a:cxn ang="0">
                    <a:pos x="T2" y="T3"/>
                  </a:cxn>
                  <a:cxn ang="0">
                    <a:pos x="T4" y="T5"/>
                  </a:cxn>
                  <a:cxn ang="0">
                    <a:pos x="T6" y="T7"/>
                  </a:cxn>
                </a:cxnLst>
                <a:rect l="0" t="0" r="r" b="b"/>
                <a:pathLst>
                  <a:path w="14" h="13">
                    <a:moveTo>
                      <a:pt x="14" y="0"/>
                    </a:moveTo>
                    <a:lnTo>
                      <a:pt x="0" y="0"/>
                    </a:lnTo>
                    <a:lnTo>
                      <a:pt x="0" y="13"/>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7" name="iṧ1ídè"/>
              <p:cNvSpPr/>
              <p:nvPr/>
            </p:nvSpPr>
            <p:spPr bwMode="auto">
              <a:xfrm>
                <a:off x="4833" y="3084"/>
                <a:ext cx="110"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8" name="îsľiḓe"/>
              <p:cNvSpPr/>
              <p:nvPr/>
            </p:nvSpPr>
            <p:spPr bwMode="auto">
              <a:xfrm>
                <a:off x="4833" y="3084"/>
                <a:ext cx="11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9" name="ïSḷíďé"/>
              <p:cNvSpPr/>
              <p:nvPr/>
            </p:nvSpPr>
            <p:spPr bwMode="auto">
              <a:xfrm>
                <a:off x="4833" y="3084"/>
                <a:ext cx="110" cy="125"/>
              </a:xfrm>
              <a:custGeom>
                <a:avLst/>
                <a:gdLst>
                  <a:gd name="T0" fmla="*/ 110 w 110"/>
                  <a:gd name="T1" fmla="*/ 125 h 125"/>
                  <a:gd name="T2" fmla="*/ 55 w 110"/>
                  <a:gd name="T3" fmla="*/ 125 h 125"/>
                  <a:gd name="T4" fmla="*/ 55 w 110"/>
                  <a:gd name="T5" fmla="*/ 100 h 125"/>
                  <a:gd name="T6" fmla="*/ 0 w 110"/>
                  <a:gd name="T7" fmla="*/ 100 h 125"/>
                  <a:gd name="T8" fmla="*/ 0 w 110"/>
                  <a:gd name="T9" fmla="*/ 0 h 125"/>
                  <a:gd name="T10" fmla="*/ 110 w 110"/>
                  <a:gd name="T11" fmla="*/ 0 h 125"/>
                  <a:gd name="T12" fmla="*/ 110 w 11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10" h="125">
                    <a:moveTo>
                      <a:pt x="110" y="125"/>
                    </a:moveTo>
                    <a:lnTo>
                      <a:pt x="55" y="125"/>
                    </a:lnTo>
                    <a:lnTo>
                      <a:pt x="55" y="100"/>
                    </a:lnTo>
                    <a:lnTo>
                      <a:pt x="0" y="100"/>
                    </a:lnTo>
                    <a:lnTo>
                      <a:pt x="0" y="0"/>
                    </a:lnTo>
                    <a:lnTo>
                      <a:pt x="110" y="0"/>
                    </a:lnTo>
                    <a:lnTo>
                      <a:pt x="110" y="125"/>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0" name="í$ḻîḋê"/>
              <p:cNvSpPr/>
              <p:nvPr/>
            </p:nvSpPr>
            <p:spPr bwMode="auto">
              <a:xfrm>
                <a:off x="4833" y="3084"/>
                <a:ext cx="110" cy="125"/>
              </a:xfrm>
              <a:custGeom>
                <a:avLst/>
                <a:gdLst>
                  <a:gd name="T0" fmla="*/ 110 w 110"/>
                  <a:gd name="T1" fmla="*/ 125 h 125"/>
                  <a:gd name="T2" fmla="*/ 55 w 110"/>
                  <a:gd name="T3" fmla="*/ 125 h 125"/>
                  <a:gd name="T4" fmla="*/ 55 w 110"/>
                  <a:gd name="T5" fmla="*/ 100 h 125"/>
                  <a:gd name="T6" fmla="*/ 0 w 110"/>
                  <a:gd name="T7" fmla="*/ 100 h 125"/>
                  <a:gd name="T8" fmla="*/ 0 w 110"/>
                  <a:gd name="T9" fmla="*/ 0 h 125"/>
                  <a:gd name="T10" fmla="*/ 110 w 110"/>
                  <a:gd name="T11" fmla="*/ 0 h 125"/>
                  <a:gd name="T12" fmla="*/ 110 w 11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10" h="125">
                    <a:moveTo>
                      <a:pt x="110" y="125"/>
                    </a:moveTo>
                    <a:lnTo>
                      <a:pt x="55" y="125"/>
                    </a:lnTo>
                    <a:lnTo>
                      <a:pt x="55" y="100"/>
                    </a:lnTo>
                    <a:lnTo>
                      <a:pt x="0" y="100"/>
                    </a:lnTo>
                    <a:lnTo>
                      <a:pt x="0" y="0"/>
                    </a:lnTo>
                    <a:lnTo>
                      <a:pt x="110" y="0"/>
                    </a:lnTo>
                    <a:lnTo>
                      <a:pt x="110"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1" name="i$1ïḑe"/>
              <p:cNvSpPr/>
              <p:nvPr/>
            </p:nvSpPr>
            <p:spPr bwMode="auto">
              <a:xfrm>
                <a:off x="4928" y="3084"/>
                <a:ext cx="15"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2" name="ïṡ1íḍè"/>
              <p:cNvSpPr/>
              <p:nvPr/>
            </p:nvSpPr>
            <p:spPr bwMode="auto">
              <a:xfrm>
                <a:off x="4928" y="3084"/>
                <a:ext cx="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3" name="îṧļíḑê"/>
              <p:cNvSpPr/>
              <p:nvPr/>
            </p:nvSpPr>
            <p:spPr bwMode="auto">
              <a:xfrm>
                <a:off x="4829" y="3208"/>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4" name="îšļîďè"/>
              <p:cNvSpPr/>
              <p:nvPr/>
            </p:nvSpPr>
            <p:spPr bwMode="auto">
              <a:xfrm>
                <a:off x="4829" y="3208"/>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5" name="išľîdê"/>
              <p:cNvSpPr/>
              <p:nvPr/>
            </p:nvSpPr>
            <p:spPr bwMode="auto">
              <a:xfrm>
                <a:off x="4833" y="3208"/>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6" name="îṣļídê"/>
              <p:cNvSpPr/>
              <p:nvPr/>
            </p:nvSpPr>
            <p:spPr bwMode="auto">
              <a:xfrm>
                <a:off x="4833" y="3208"/>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grpSp>
          <p:nvGrpSpPr>
            <p:cNvPr id="12" name="ïṥ1ïḋè"/>
            <p:cNvGrpSpPr/>
            <p:nvPr/>
          </p:nvGrpSpPr>
          <p:grpSpPr bwMode="auto">
            <a:xfrm>
              <a:off x="5385615" y="3937992"/>
              <a:ext cx="2438836" cy="2196008"/>
              <a:chOff x="3397" y="2414"/>
              <a:chExt cx="1617" cy="1456"/>
            </a:xfrm>
          </p:grpSpPr>
          <p:sp>
            <p:nvSpPr>
              <p:cNvPr id="247" name="iṣļíḋè"/>
              <p:cNvSpPr/>
              <p:nvPr/>
            </p:nvSpPr>
            <p:spPr bwMode="auto">
              <a:xfrm>
                <a:off x="4833" y="3207"/>
                <a:ext cx="117"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8" name="iṩļíḑe"/>
              <p:cNvSpPr/>
              <p:nvPr/>
            </p:nvSpPr>
            <p:spPr bwMode="auto">
              <a:xfrm>
                <a:off x="4833" y="3207"/>
                <a:ext cx="11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9" name="ïsļïďè"/>
              <p:cNvSpPr/>
              <p:nvPr/>
            </p:nvSpPr>
            <p:spPr bwMode="auto">
              <a:xfrm>
                <a:off x="4833" y="3207"/>
                <a:ext cx="12" cy="0"/>
              </a:xfrm>
              <a:custGeom>
                <a:avLst/>
                <a:gdLst>
                  <a:gd name="T0" fmla="*/ 12 w 12"/>
                  <a:gd name="T1" fmla="*/ 0 w 12"/>
                  <a:gd name="T2" fmla="*/ 12 w 12"/>
                  <a:gd name="T3" fmla="*/ 12 w 12"/>
                </a:gdLst>
                <a:ahLst/>
                <a:cxnLst>
                  <a:cxn ang="0">
                    <a:pos x="T0" y="0"/>
                  </a:cxn>
                  <a:cxn ang="0">
                    <a:pos x="T1" y="0"/>
                  </a:cxn>
                  <a:cxn ang="0">
                    <a:pos x="T2" y="0"/>
                  </a:cxn>
                  <a:cxn ang="0">
                    <a:pos x="T3" y="0"/>
                  </a:cxn>
                </a:cxnLst>
                <a:rect l="0" t="0" r="r" b="b"/>
                <a:pathLst>
                  <a:path w="12">
                    <a:moveTo>
                      <a:pt x="12" y="0"/>
                    </a:moveTo>
                    <a:lnTo>
                      <a:pt x="0" y="0"/>
                    </a:lnTo>
                    <a:lnTo>
                      <a:pt x="12" y="0"/>
                    </a:lnTo>
                    <a:lnTo>
                      <a:pt x="12" y="0"/>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íṣlîďé"/>
              <p:cNvSpPr/>
              <p:nvPr/>
            </p:nvSpPr>
            <p:spPr bwMode="auto">
              <a:xfrm>
                <a:off x="4833" y="3207"/>
                <a:ext cx="12" cy="0"/>
              </a:xfrm>
              <a:custGeom>
                <a:avLst/>
                <a:gdLst>
                  <a:gd name="T0" fmla="*/ 12 w 12"/>
                  <a:gd name="T1" fmla="*/ 0 w 12"/>
                  <a:gd name="T2" fmla="*/ 12 w 12"/>
                  <a:gd name="T3" fmla="*/ 12 w 12"/>
                </a:gdLst>
                <a:ahLst/>
                <a:cxnLst>
                  <a:cxn ang="0">
                    <a:pos x="T0" y="0"/>
                  </a:cxn>
                  <a:cxn ang="0">
                    <a:pos x="T1" y="0"/>
                  </a:cxn>
                  <a:cxn ang="0">
                    <a:pos x="T2" y="0"/>
                  </a:cxn>
                  <a:cxn ang="0">
                    <a:pos x="T3" y="0"/>
                  </a:cxn>
                </a:cxnLst>
                <a:rect l="0" t="0" r="r" b="b"/>
                <a:pathLst>
                  <a:path w="12">
                    <a:moveTo>
                      <a:pt x="12" y="0"/>
                    </a:moveTo>
                    <a:lnTo>
                      <a:pt x="0" y="0"/>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1" name="îśľíďê"/>
              <p:cNvSpPr/>
              <p:nvPr/>
            </p:nvSpPr>
            <p:spPr bwMode="auto">
              <a:xfrm>
                <a:off x="4833" y="3207"/>
                <a:ext cx="12"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2" name="ïṩḷîdê"/>
              <p:cNvSpPr/>
              <p:nvPr/>
            </p:nvSpPr>
            <p:spPr bwMode="auto">
              <a:xfrm>
                <a:off x="4833" y="3207"/>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3" name="íśļiḍè"/>
              <p:cNvSpPr/>
              <p:nvPr/>
            </p:nvSpPr>
            <p:spPr bwMode="auto">
              <a:xfrm>
                <a:off x="4942" y="3084"/>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îŝlíḑê"/>
              <p:cNvSpPr/>
              <p:nvPr/>
            </p:nvSpPr>
            <p:spPr bwMode="auto">
              <a:xfrm>
                <a:off x="4942" y="3084"/>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iṣļidè"/>
              <p:cNvSpPr/>
              <p:nvPr/>
            </p:nvSpPr>
            <p:spPr bwMode="auto">
              <a:xfrm>
                <a:off x="4942" y="3084"/>
                <a:ext cx="1" cy="1"/>
              </a:xfrm>
              <a:prstGeom prst="rect">
                <a:avLst/>
              </a:prstGeom>
              <a:solidFill>
                <a:srgbClr val="ACA5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6" name="ïṩḷïḑe"/>
              <p:cNvSpPr/>
              <p:nvPr/>
            </p:nvSpPr>
            <p:spPr bwMode="auto">
              <a:xfrm>
                <a:off x="4942" y="3084"/>
                <a:ext cx="1"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lnTo>
                      <a:pt x="0"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išļïḍe"/>
              <p:cNvSpPr/>
              <p:nvPr/>
            </p:nvSpPr>
            <p:spPr bwMode="auto">
              <a:xfrm>
                <a:off x="4928" y="3084"/>
                <a:ext cx="14" cy="13"/>
              </a:xfrm>
              <a:custGeom>
                <a:avLst/>
                <a:gdLst>
                  <a:gd name="T0" fmla="*/ 14 w 14"/>
                  <a:gd name="T1" fmla="*/ 0 h 13"/>
                  <a:gd name="T2" fmla="*/ 0 w 14"/>
                  <a:gd name="T3" fmla="*/ 0 h 13"/>
                  <a:gd name="T4" fmla="*/ 0 w 14"/>
                  <a:gd name="T5" fmla="*/ 13 h 13"/>
                  <a:gd name="T6" fmla="*/ 14 w 14"/>
                  <a:gd name="T7" fmla="*/ 0 h 13"/>
                </a:gdLst>
                <a:ahLst/>
                <a:cxnLst>
                  <a:cxn ang="0">
                    <a:pos x="T0" y="T1"/>
                  </a:cxn>
                  <a:cxn ang="0">
                    <a:pos x="T2" y="T3"/>
                  </a:cxn>
                  <a:cxn ang="0">
                    <a:pos x="T4" y="T5"/>
                  </a:cxn>
                  <a:cxn ang="0">
                    <a:pos x="T6" y="T7"/>
                  </a:cxn>
                </a:cxnLst>
                <a:rect l="0" t="0" r="r" b="b"/>
                <a:pathLst>
                  <a:path w="14" h="13">
                    <a:moveTo>
                      <a:pt x="14" y="0"/>
                    </a:moveTo>
                    <a:lnTo>
                      <a:pt x="0" y="0"/>
                    </a:lnTo>
                    <a:lnTo>
                      <a:pt x="0" y="13"/>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íṩ1ïḓé"/>
              <p:cNvSpPr/>
              <p:nvPr/>
            </p:nvSpPr>
            <p:spPr bwMode="auto">
              <a:xfrm>
                <a:off x="4928" y="3084"/>
                <a:ext cx="14" cy="13"/>
              </a:xfrm>
              <a:custGeom>
                <a:avLst/>
                <a:gdLst>
                  <a:gd name="T0" fmla="*/ 14 w 14"/>
                  <a:gd name="T1" fmla="*/ 0 h 13"/>
                  <a:gd name="T2" fmla="*/ 0 w 14"/>
                  <a:gd name="T3" fmla="*/ 0 h 13"/>
                  <a:gd name="T4" fmla="*/ 0 w 14"/>
                  <a:gd name="T5" fmla="*/ 13 h 13"/>
                  <a:gd name="T6" fmla="*/ 14 w 14"/>
                  <a:gd name="T7" fmla="*/ 0 h 13"/>
                </a:gdLst>
                <a:ahLst/>
                <a:cxnLst>
                  <a:cxn ang="0">
                    <a:pos x="T0" y="T1"/>
                  </a:cxn>
                  <a:cxn ang="0">
                    <a:pos x="T2" y="T3"/>
                  </a:cxn>
                  <a:cxn ang="0">
                    <a:pos x="T4" y="T5"/>
                  </a:cxn>
                  <a:cxn ang="0">
                    <a:pos x="T6" y="T7"/>
                  </a:cxn>
                </a:cxnLst>
                <a:rect l="0" t="0" r="r" b="b"/>
                <a:pathLst>
                  <a:path w="14" h="13">
                    <a:moveTo>
                      <a:pt x="14" y="0"/>
                    </a:moveTo>
                    <a:lnTo>
                      <a:pt x="0" y="0"/>
                    </a:lnTo>
                    <a:lnTo>
                      <a:pt x="0" y="13"/>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ïSlîde"/>
              <p:cNvSpPr/>
              <p:nvPr/>
            </p:nvSpPr>
            <p:spPr bwMode="auto">
              <a:xfrm>
                <a:off x="4403" y="3084"/>
                <a:ext cx="109"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0" name="íśḷídè"/>
              <p:cNvSpPr/>
              <p:nvPr/>
            </p:nvSpPr>
            <p:spPr bwMode="auto">
              <a:xfrm>
                <a:off x="4403" y="3084"/>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1" name="iṣľiḓé"/>
              <p:cNvSpPr/>
              <p:nvPr/>
            </p:nvSpPr>
            <p:spPr bwMode="auto">
              <a:xfrm>
                <a:off x="4403" y="3084"/>
                <a:ext cx="109" cy="125"/>
              </a:xfrm>
              <a:custGeom>
                <a:avLst/>
                <a:gdLst>
                  <a:gd name="T0" fmla="*/ 109 w 109"/>
                  <a:gd name="T1" fmla="*/ 125 h 125"/>
                  <a:gd name="T2" fmla="*/ 53 w 109"/>
                  <a:gd name="T3" fmla="*/ 125 h 125"/>
                  <a:gd name="T4" fmla="*/ 53 w 109"/>
                  <a:gd name="T5" fmla="*/ 100 h 125"/>
                  <a:gd name="T6" fmla="*/ 0 w 109"/>
                  <a:gd name="T7" fmla="*/ 100 h 125"/>
                  <a:gd name="T8" fmla="*/ 0 w 109"/>
                  <a:gd name="T9" fmla="*/ 0 h 125"/>
                  <a:gd name="T10" fmla="*/ 109 w 109"/>
                  <a:gd name="T11" fmla="*/ 0 h 125"/>
                  <a:gd name="T12" fmla="*/ 109 w 109"/>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09" h="125">
                    <a:moveTo>
                      <a:pt x="109" y="125"/>
                    </a:moveTo>
                    <a:lnTo>
                      <a:pt x="53" y="125"/>
                    </a:lnTo>
                    <a:lnTo>
                      <a:pt x="53" y="100"/>
                    </a:lnTo>
                    <a:lnTo>
                      <a:pt x="0" y="100"/>
                    </a:lnTo>
                    <a:lnTo>
                      <a:pt x="0" y="0"/>
                    </a:lnTo>
                    <a:lnTo>
                      <a:pt x="109" y="0"/>
                    </a:lnTo>
                    <a:lnTo>
                      <a:pt x="109" y="125"/>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2" name="iṡļîdé"/>
              <p:cNvSpPr/>
              <p:nvPr/>
            </p:nvSpPr>
            <p:spPr bwMode="auto">
              <a:xfrm>
                <a:off x="4403" y="3084"/>
                <a:ext cx="109" cy="125"/>
              </a:xfrm>
              <a:custGeom>
                <a:avLst/>
                <a:gdLst>
                  <a:gd name="T0" fmla="*/ 109 w 109"/>
                  <a:gd name="T1" fmla="*/ 125 h 125"/>
                  <a:gd name="T2" fmla="*/ 53 w 109"/>
                  <a:gd name="T3" fmla="*/ 125 h 125"/>
                  <a:gd name="T4" fmla="*/ 53 w 109"/>
                  <a:gd name="T5" fmla="*/ 100 h 125"/>
                  <a:gd name="T6" fmla="*/ 0 w 109"/>
                  <a:gd name="T7" fmla="*/ 100 h 125"/>
                  <a:gd name="T8" fmla="*/ 0 w 109"/>
                  <a:gd name="T9" fmla="*/ 0 h 125"/>
                  <a:gd name="T10" fmla="*/ 109 w 109"/>
                  <a:gd name="T11" fmla="*/ 0 h 125"/>
                  <a:gd name="T12" fmla="*/ 109 w 109"/>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09" h="125">
                    <a:moveTo>
                      <a:pt x="109" y="125"/>
                    </a:moveTo>
                    <a:lnTo>
                      <a:pt x="53" y="125"/>
                    </a:lnTo>
                    <a:lnTo>
                      <a:pt x="53" y="100"/>
                    </a:lnTo>
                    <a:lnTo>
                      <a:pt x="0" y="100"/>
                    </a:lnTo>
                    <a:lnTo>
                      <a:pt x="0" y="0"/>
                    </a:lnTo>
                    <a:lnTo>
                      <a:pt x="109" y="0"/>
                    </a:lnTo>
                    <a:lnTo>
                      <a:pt x="109"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3" name="ïšľiďe"/>
              <p:cNvSpPr/>
              <p:nvPr/>
            </p:nvSpPr>
            <p:spPr bwMode="auto">
              <a:xfrm>
                <a:off x="4496" y="3084"/>
                <a:ext cx="16"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4" name="ïṡḻïḍê"/>
              <p:cNvSpPr/>
              <p:nvPr/>
            </p:nvSpPr>
            <p:spPr bwMode="auto">
              <a:xfrm>
                <a:off x="4496" y="3084"/>
                <a:ext cx="1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5" name="iSľíḍè"/>
              <p:cNvSpPr/>
              <p:nvPr/>
            </p:nvSpPr>
            <p:spPr bwMode="auto">
              <a:xfrm>
                <a:off x="4398" y="3208"/>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6" name="íṣḷíḑé"/>
              <p:cNvSpPr/>
              <p:nvPr/>
            </p:nvSpPr>
            <p:spPr bwMode="auto">
              <a:xfrm>
                <a:off x="4398" y="3208"/>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7" name="ï$ļíḑè"/>
              <p:cNvSpPr/>
              <p:nvPr/>
            </p:nvSpPr>
            <p:spPr bwMode="auto">
              <a:xfrm>
                <a:off x="4403" y="3208"/>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8" name="i$ḻîďe"/>
              <p:cNvSpPr/>
              <p:nvPr/>
            </p:nvSpPr>
            <p:spPr bwMode="auto">
              <a:xfrm>
                <a:off x="4403" y="3208"/>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9" name="ïṡlîḍé"/>
              <p:cNvSpPr/>
              <p:nvPr/>
            </p:nvSpPr>
            <p:spPr bwMode="auto">
              <a:xfrm>
                <a:off x="4403" y="3207"/>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0" name="íślídé"/>
              <p:cNvSpPr/>
              <p:nvPr/>
            </p:nvSpPr>
            <p:spPr bwMode="auto">
              <a:xfrm>
                <a:off x="4403" y="3207"/>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1" name="iŝḻíḋé"/>
              <p:cNvSpPr/>
              <p:nvPr/>
            </p:nvSpPr>
            <p:spPr bwMode="auto">
              <a:xfrm>
                <a:off x="4403" y="3207"/>
                <a:ext cx="11" cy="0"/>
              </a:xfrm>
              <a:custGeom>
                <a:avLst/>
                <a:gdLst>
                  <a:gd name="T0" fmla="*/ 11 w 11"/>
                  <a:gd name="T1" fmla="*/ 0 w 11"/>
                  <a:gd name="T2" fmla="*/ 11 w 11"/>
                  <a:gd name="T3" fmla="*/ 11 w 11"/>
                </a:gdLst>
                <a:ahLst/>
                <a:cxnLst>
                  <a:cxn ang="0">
                    <a:pos x="T0" y="0"/>
                  </a:cxn>
                  <a:cxn ang="0">
                    <a:pos x="T1" y="0"/>
                  </a:cxn>
                  <a:cxn ang="0">
                    <a:pos x="T2" y="0"/>
                  </a:cxn>
                  <a:cxn ang="0">
                    <a:pos x="T3" y="0"/>
                  </a:cxn>
                </a:cxnLst>
                <a:rect l="0" t="0" r="r" b="b"/>
                <a:pathLst>
                  <a:path w="11">
                    <a:moveTo>
                      <a:pt x="11" y="0"/>
                    </a:moveTo>
                    <a:lnTo>
                      <a:pt x="0" y="0"/>
                    </a:lnTo>
                    <a:lnTo>
                      <a:pt x="11" y="0"/>
                    </a:lnTo>
                    <a:lnTo>
                      <a:pt x="11" y="0"/>
                    </a:lnTo>
                    <a:close/>
                  </a:path>
                </a:pathLst>
              </a:custGeom>
              <a:solidFill>
                <a:srgbClr val="BBC2C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2" name="ïṩlîḋê"/>
              <p:cNvSpPr/>
              <p:nvPr/>
            </p:nvSpPr>
            <p:spPr bwMode="auto">
              <a:xfrm>
                <a:off x="4403" y="3207"/>
                <a:ext cx="11" cy="0"/>
              </a:xfrm>
              <a:custGeom>
                <a:avLst/>
                <a:gdLst>
                  <a:gd name="T0" fmla="*/ 11 w 11"/>
                  <a:gd name="T1" fmla="*/ 0 w 11"/>
                  <a:gd name="T2" fmla="*/ 11 w 11"/>
                  <a:gd name="T3" fmla="*/ 11 w 11"/>
                </a:gdLst>
                <a:ahLst/>
                <a:cxnLst>
                  <a:cxn ang="0">
                    <a:pos x="T0" y="0"/>
                  </a:cxn>
                  <a:cxn ang="0">
                    <a:pos x="T1" y="0"/>
                  </a:cxn>
                  <a:cxn ang="0">
                    <a:pos x="T2" y="0"/>
                  </a:cxn>
                  <a:cxn ang="0">
                    <a:pos x="T3" y="0"/>
                  </a:cxn>
                </a:cxnLst>
                <a:rect l="0" t="0" r="r" b="b"/>
                <a:pathLst>
                  <a:path w="11">
                    <a:moveTo>
                      <a:pt x="11" y="0"/>
                    </a:moveTo>
                    <a:lnTo>
                      <a:pt x="0" y="0"/>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3" name="íṥḷîďè"/>
              <p:cNvSpPr/>
              <p:nvPr/>
            </p:nvSpPr>
            <p:spPr bwMode="auto">
              <a:xfrm>
                <a:off x="4403" y="3207"/>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4" name="iṩliḑe"/>
              <p:cNvSpPr/>
              <p:nvPr/>
            </p:nvSpPr>
            <p:spPr bwMode="auto">
              <a:xfrm>
                <a:off x="4403" y="3207"/>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5" name="iṧ1idè"/>
              <p:cNvSpPr/>
              <p:nvPr/>
            </p:nvSpPr>
            <p:spPr bwMode="auto">
              <a:xfrm>
                <a:off x="4512" y="3084"/>
                <a:ext cx="1" cy="1"/>
              </a:xfrm>
              <a:prstGeom prst="rect">
                <a:avLst/>
              </a:prstGeom>
              <a:solidFill>
                <a:srgbClr val="D5AE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6" name="îṩlïdê"/>
              <p:cNvSpPr/>
              <p:nvPr/>
            </p:nvSpPr>
            <p:spPr bwMode="auto">
              <a:xfrm>
                <a:off x="4512" y="308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7" name="íŝḻíďè"/>
              <p:cNvSpPr/>
              <p:nvPr/>
            </p:nvSpPr>
            <p:spPr bwMode="auto">
              <a:xfrm>
                <a:off x="4512" y="3084"/>
                <a:ext cx="1" cy="1"/>
              </a:xfrm>
              <a:prstGeom prst="rect">
                <a:avLst/>
              </a:prstGeom>
              <a:solidFill>
                <a:srgbClr val="8477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78" name="i$1ídê"/>
              <p:cNvSpPr/>
              <p:nvPr/>
            </p:nvSpPr>
            <p:spPr bwMode="auto">
              <a:xfrm>
                <a:off x="4512" y="308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9" name="ïṧľïḋé"/>
              <p:cNvSpPr/>
              <p:nvPr/>
            </p:nvSpPr>
            <p:spPr bwMode="auto">
              <a:xfrm>
                <a:off x="4496" y="3084"/>
                <a:ext cx="16" cy="13"/>
              </a:xfrm>
              <a:custGeom>
                <a:avLst/>
                <a:gdLst>
                  <a:gd name="T0" fmla="*/ 16 w 16"/>
                  <a:gd name="T1" fmla="*/ 0 h 13"/>
                  <a:gd name="T2" fmla="*/ 0 w 16"/>
                  <a:gd name="T3" fmla="*/ 0 h 13"/>
                  <a:gd name="T4" fmla="*/ 0 w 16"/>
                  <a:gd name="T5" fmla="*/ 13 h 13"/>
                  <a:gd name="T6" fmla="*/ 16 w 16"/>
                  <a:gd name="T7" fmla="*/ 0 h 13"/>
                </a:gdLst>
                <a:ahLst/>
                <a:cxnLst>
                  <a:cxn ang="0">
                    <a:pos x="T0" y="T1"/>
                  </a:cxn>
                  <a:cxn ang="0">
                    <a:pos x="T2" y="T3"/>
                  </a:cxn>
                  <a:cxn ang="0">
                    <a:pos x="T4" y="T5"/>
                  </a:cxn>
                  <a:cxn ang="0">
                    <a:pos x="T6" y="T7"/>
                  </a:cxn>
                </a:cxnLst>
                <a:rect l="0" t="0" r="r" b="b"/>
                <a:pathLst>
                  <a:path w="16" h="13">
                    <a:moveTo>
                      <a:pt x="16" y="0"/>
                    </a:moveTo>
                    <a:lnTo>
                      <a:pt x="0" y="0"/>
                    </a:lnTo>
                    <a:lnTo>
                      <a:pt x="0" y="13"/>
                    </a:lnTo>
                    <a:lnTo>
                      <a:pt x="16"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0" name="ís1ïḋè"/>
              <p:cNvSpPr/>
              <p:nvPr/>
            </p:nvSpPr>
            <p:spPr bwMode="auto">
              <a:xfrm>
                <a:off x="4496" y="3084"/>
                <a:ext cx="16" cy="13"/>
              </a:xfrm>
              <a:custGeom>
                <a:avLst/>
                <a:gdLst>
                  <a:gd name="T0" fmla="*/ 16 w 16"/>
                  <a:gd name="T1" fmla="*/ 0 h 13"/>
                  <a:gd name="T2" fmla="*/ 0 w 16"/>
                  <a:gd name="T3" fmla="*/ 0 h 13"/>
                  <a:gd name="T4" fmla="*/ 0 w 16"/>
                  <a:gd name="T5" fmla="*/ 13 h 13"/>
                  <a:gd name="T6" fmla="*/ 16 w 16"/>
                  <a:gd name="T7" fmla="*/ 0 h 13"/>
                </a:gdLst>
                <a:ahLst/>
                <a:cxnLst>
                  <a:cxn ang="0">
                    <a:pos x="T0" y="T1"/>
                  </a:cxn>
                  <a:cxn ang="0">
                    <a:pos x="T2" y="T3"/>
                  </a:cxn>
                  <a:cxn ang="0">
                    <a:pos x="T4" y="T5"/>
                  </a:cxn>
                  <a:cxn ang="0">
                    <a:pos x="T6" y="T7"/>
                  </a:cxn>
                </a:cxnLst>
                <a:rect l="0" t="0" r="r" b="b"/>
                <a:pathLst>
                  <a:path w="16" h="13">
                    <a:moveTo>
                      <a:pt x="16" y="0"/>
                    </a:moveTo>
                    <a:lnTo>
                      <a:pt x="0" y="0"/>
                    </a:lnTo>
                    <a:lnTo>
                      <a:pt x="0" y="13"/>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1" name="íŝľïdê"/>
              <p:cNvSpPr/>
              <p:nvPr/>
            </p:nvSpPr>
            <p:spPr bwMode="auto">
              <a:xfrm>
                <a:off x="4187" y="3320"/>
                <a:ext cx="109"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82" name="îṥľïḋe"/>
              <p:cNvSpPr/>
              <p:nvPr/>
            </p:nvSpPr>
            <p:spPr bwMode="auto">
              <a:xfrm>
                <a:off x="4187" y="3320"/>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83" name="íŝľïdè"/>
              <p:cNvSpPr/>
              <p:nvPr/>
            </p:nvSpPr>
            <p:spPr bwMode="auto">
              <a:xfrm>
                <a:off x="4187" y="3320"/>
                <a:ext cx="109" cy="124"/>
              </a:xfrm>
              <a:custGeom>
                <a:avLst/>
                <a:gdLst>
                  <a:gd name="T0" fmla="*/ 109 w 109"/>
                  <a:gd name="T1" fmla="*/ 124 h 124"/>
                  <a:gd name="T2" fmla="*/ 54 w 109"/>
                  <a:gd name="T3" fmla="*/ 124 h 124"/>
                  <a:gd name="T4" fmla="*/ 54 w 109"/>
                  <a:gd name="T5" fmla="*/ 100 h 124"/>
                  <a:gd name="T6" fmla="*/ 0 w 109"/>
                  <a:gd name="T7" fmla="*/ 100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4" y="124"/>
                    </a:lnTo>
                    <a:lnTo>
                      <a:pt x="54" y="100"/>
                    </a:lnTo>
                    <a:lnTo>
                      <a:pt x="0" y="100"/>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4" name="ïṥḷide"/>
              <p:cNvSpPr/>
              <p:nvPr/>
            </p:nvSpPr>
            <p:spPr bwMode="auto">
              <a:xfrm>
                <a:off x="4187" y="3320"/>
                <a:ext cx="109" cy="124"/>
              </a:xfrm>
              <a:custGeom>
                <a:avLst/>
                <a:gdLst>
                  <a:gd name="T0" fmla="*/ 109 w 109"/>
                  <a:gd name="T1" fmla="*/ 124 h 124"/>
                  <a:gd name="T2" fmla="*/ 54 w 109"/>
                  <a:gd name="T3" fmla="*/ 124 h 124"/>
                  <a:gd name="T4" fmla="*/ 54 w 109"/>
                  <a:gd name="T5" fmla="*/ 100 h 124"/>
                  <a:gd name="T6" fmla="*/ 0 w 109"/>
                  <a:gd name="T7" fmla="*/ 100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4" y="124"/>
                    </a:lnTo>
                    <a:lnTo>
                      <a:pt x="54" y="100"/>
                    </a:lnTo>
                    <a:lnTo>
                      <a:pt x="0" y="100"/>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5" name="ïṣ1îḍe"/>
              <p:cNvSpPr/>
              <p:nvPr/>
            </p:nvSpPr>
            <p:spPr bwMode="auto">
              <a:xfrm>
                <a:off x="4281" y="3320"/>
                <a:ext cx="15"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86" name="ïṥľíďè"/>
              <p:cNvSpPr/>
              <p:nvPr/>
            </p:nvSpPr>
            <p:spPr bwMode="auto">
              <a:xfrm>
                <a:off x="4281" y="3320"/>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87" name="ï$1íďé"/>
              <p:cNvSpPr/>
              <p:nvPr/>
            </p:nvSpPr>
            <p:spPr bwMode="auto">
              <a:xfrm>
                <a:off x="4183" y="3443"/>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8" name="îSļíḑé"/>
              <p:cNvSpPr/>
              <p:nvPr/>
            </p:nvSpPr>
            <p:spPr bwMode="auto">
              <a:xfrm>
                <a:off x="4183" y="3443"/>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9" name="iṣḻîďé"/>
              <p:cNvSpPr/>
              <p:nvPr/>
            </p:nvSpPr>
            <p:spPr bwMode="auto">
              <a:xfrm>
                <a:off x="4187" y="3443"/>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0" name="ïśḷiďè"/>
              <p:cNvSpPr/>
              <p:nvPr/>
            </p:nvSpPr>
            <p:spPr bwMode="auto">
              <a:xfrm>
                <a:off x="4187" y="3443"/>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1" name="îS1ídé"/>
              <p:cNvSpPr/>
              <p:nvPr/>
            </p:nvSpPr>
            <p:spPr bwMode="auto">
              <a:xfrm>
                <a:off x="4187" y="3442"/>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2" name="îšḷiďê"/>
              <p:cNvSpPr/>
              <p:nvPr/>
            </p:nvSpPr>
            <p:spPr bwMode="auto">
              <a:xfrm>
                <a:off x="4187" y="3442"/>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3" name="íŝḷiḍê"/>
              <p:cNvSpPr/>
              <p:nvPr/>
            </p:nvSpPr>
            <p:spPr bwMode="auto">
              <a:xfrm>
                <a:off x="4187" y="3442"/>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4" name="îṣ1îḑê"/>
              <p:cNvSpPr/>
              <p:nvPr/>
            </p:nvSpPr>
            <p:spPr bwMode="auto">
              <a:xfrm>
                <a:off x="4187" y="3442"/>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5" name="iSļîḓé"/>
              <p:cNvSpPr/>
              <p:nvPr/>
            </p:nvSpPr>
            <p:spPr bwMode="auto">
              <a:xfrm>
                <a:off x="4296" y="3320"/>
                <a:ext cx="1" cy="1"/>
              </a:xfrm>
              <a:prstGeom prst="rect">
                <a:avLst/>
              </a:prstGeom>
              <a:solidFill>
                <a:srgbClr val="D5B9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6" name="îṣlîḑê"/>
              <p:cNvSpPr/>
              <p:nvPr/>
            </p:nvSpPr>
            <p:spPr bwMode="auto">
              <a:xfrm>
                <a:off x="4296" y="332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7" name="íṡḻïḑé"/>
              <p:cNvSpPr/>
              <p:nvPr/>
            </p:nvSpPr>
            <p:spPr bwMode="auto">
              <a:xfrm>
                <a:off x="4281" y="3320"/>
                <a:ext cx="15" cy="12"/>
              </a:xfrm>
              <a:custGeom>
                <a:avLst/>
                <a:gdLst>
                  <a:gd name="T0" fmla="*/ 15 w 15"/>
                  <a:gd name="T1" fmla="*/ 0 h 12"/>
                  <a:gd name="T2" fmla="*/ 0 w 15"/>
                  <a:gd name="T3" fmla="*/ 0 h 12"/>
                  <a:gd name="T4" fmla="*/ 0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lnTo>
                      <a:pt x="0" y="0"/>
                    </a:lnTo>
                    <a:lnTo>
                      <a:pt x="0" y="12"/>
                    </a:lnTo>
                    <a:lnTo>
                      <a:pt x="15"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8" name="ïṧļiḍe"/>
              <p:cNvSpPr/>
              <p:nvPr/>
            </p:nvSpPr>
            <p:spPr bwMode="auto">
              <a:xfrm>
                <a:off x="4281" y="3320"/>
                <a:ext cx="15" cy="12"/>
              </a:xfrm>
              <a:custGeom>
                <a:avLst/>
                <a:gdLst>
                  <a:gd name="T0" fmla="*/ 15 w 15"/>
                  <a:gd name="T1" fmla="*/ 0 h 12"/>
                  <a:gd name="T2" fmla="*/ 0 w 15"/>
                  <a:gd name="T3" fmla="*/ 0 h 12"/>
                  <a:gd name="T4" fmla="*/ 0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lnTo>
                      <a:pt x="0" y="0"/>
                    </a:lnTo>
                    <a:lnTo>
                      <a:pt x="0" y="12"/>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9" name="iṣḷîḑè"/>
              <p:cNvSpPr/>
              <p:nvPr/>
            </p:nvSpPr>
            <p:spPr bwMode="auto">
              <a:xfrm>
                <a:off x="4619" y="3320"/>
                <a:ext cx="109"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0" name="ísľíḋe"/>
              <p:cNvSpPr/>
              <p:nvPr/>
            </p:nvSpPr>
            <p:spPr bwMode="auto">
              <a:xfrm>
                <a:off x="4619" y="3320"/>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1" name="iş1iḑè"/>
              <p:cNvSpPr/>
              <p:nvPr/>
            </p:nvSpPr>
            <p:spPr bwMode="auto">
              <a:xfrm>
                <a:off x="4619" y="3320"/>
                <a:ext cx="109" cy="124"/>
              </a:xfrm>
              <a:custGeom>
                <a:avLst/>
                <a:gdLst>
                  <a:gd name="T0" fmla="*/ 109 w 109"/>
                  <a:gd name="T1" fmla="*/ 124 h 124"/>
                  <a:gd name="T2" fmla="*/ 53 w 109"/>
                  <a:gd name="T3" fmla="*/ 124 h 124"/>
                  <a:gd name="T4" fmla="*/ 53 w 109"/>
                  <a:gd name="T5" fmla="*/ 100 h 124"/>
                  <a:gd name="T6" fmla="*/ 0 w 109"/>
                  <a:gd name="T7" fmla="*/ 100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0"/>
                    </a:lnTo>
                    <a:lnTo>
                      <a:pt x="0" y="100"/>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2" name="îṣ1ïḓe"/>
              <p:cNvSpPr/>
              <p:nvPr/>
            </p:nvSpPr>
            <p:spPr bwMode="auto">
              <a:xfrm>
                <a:off x="4619" y="3320"/>
                <a:ext cx="109" cy="124"/>
              </a:xfrm>
              <a:custGeom>
                <a:avLst/>
                <a:gdLst>
                  <a:gd name="T0" fmla="*/ 109 w 109"/>
                  <a:gd name="T1" fmla="*/ 124 h 124"/>
                  <a:gd name="T2" fmla="*/ 53 w 109"/>
                  <a:gd name="T3" fmla="*/ 124 h 124"/>
                  <a:gd name="T4" fmla="*/ 53 w 109"/>
                  <a:gd name="T5" fmla="*/ 100 h 124"/>
                  <a:gd name="T6" fmla="*/ 0 w 109"/>
                  <a:gd name="T7" fmla="*/ 100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0"/>
                    </a:lnTo>
                    <a:lnTo>
                      <a:pt x="0" y="100"/>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3" name="iṣ1íḓê"/>
              <p:cNvSpPr/>
              <p:nvPr/>
            </p:nvSpPr>
            <p:spPr bwMode="auto">
              <a:xfrm>
                <a:off x="4712" y="3320"/>
                <a:ext cx="16"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4" name="işļíḓe"/>
              <p:cNvSpPr/>
              <p:nvPr/>
            </p:nvSpPr>
            <p:spPr bwMode="auto">
              <a:xfrm>
                <a:off x="4712" y="3320"/>
                <a:ext cx="1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5" name="ïš1iḋè"/>
              <p:cNvSpPr/>
              <p:nvPr/>
            </p:nvSpPr>
            <p:spPr bwMode="auto">
              <a:xfrm>
                <a:off x="4613" y="3443"/>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6" name="ís1ïďé"/>
              <p:cNvSpPr/>
              <p:nvPr/>
            </p:nvSpPr>
            <p:spPr bwMode="auto">
              <a:xfrm>
                <a:off x="4613" y="3443"/>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7" name="îš1íḍê"/>
              <p:cNvSpPr/>
              <p:nvPr/>
            </p:nvSpPr>
            <p:spPr bwMode="auto">
              <a:xfrm>
                <a:off x="4619" y="3443"/>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8" name="isḻîḓê"/>
              <p:cNvSpPr/>
              <p:nvPr/>
            </p:nvSpPr>
            <p:spPr bwMode="auto">
              <a:xfrm>
                <a:off x="4619" y="3443"/>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9" name="iSľîde"/>
              <p:cNvSpPr/>
              <p:nvPr/>
            </p:nvSpPr>
            <p:spPr bwMode="auto">
              <a:xfrm>
                <a:off x="4619" y="3442"/>
                <a:ext cx="115"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0" name="íṥlidê"/>
              <p:cNvSpPr/>
              <p:nvPr/>
            </p:nvSpPr>
            <p:spPr bwMode="auto">
              <a:xfrm>
                <a:off x="4619" y="3442"/>
                <a:ext cx="11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1" name="íṣlîḍé"/>
              <p:cNvSpPr/>
              <p:nvPr/>
            </p:nvSpPr>
            <p:spPr bwMode="auto">
              <a:xfrm>
                <a:off x="4619" y="3442"/>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2" name="ïsḷíḓê"/>
              <p:cNvSpPr/>
              <p:nvPr/>
            </p:nvSpPr>
            <p:spPr bwMode="auto">
              <a:xfrm>
                <a:off x="4619" y="3442"/>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3" name="îšļïḍé"/>
              <p:cNvSpPr/>
              <p:nvPr/>
            </p:nvSpPr>
            <p:spPr bwMode="auto">
              <a:xfrm>
                <a:off x="4726" y="3320"/>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D5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4" name="isliḓè"/>
              <p:cNvSpPr/>
              <p:nvPr/>
            </p:nvSpPr>
            <p:spPr bwMode="auto">
              <a:xfrm>
                <a:off x="4726" y="3320"/>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5" name="iš1ïḍè"/>
              <p:cNvSpPr/>
              <p:nvPr/>
            </p:nvSpPr>
            <p:spPr bwMode="auto">
              <a:xfrm>
                <a:off x="4712" y="3320"/>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6" name="íṥḷídê"/>
              <p:cNvSpPr/>
              <p:nvPr/>
            </p:nvSpPr>
            <p:spPr bwMode="auto">
              <a:xfrm>
                <a:off x="4712" y="3320"/>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7" name="îṡḷíḓé"/>
              <p:cNvSpPr/>
              <p:nvPr/>
            </p:nvSpPr>
            <p:spPr bwMode="auto">
              <a:xfrm>
                <a:off x="4833" y="3320"/>
                <a:ext cx="110"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8" name="íṧlîďè"/>
              <p:cNvSpPr/>
              <p:nvPr/>
            </p:nvSpPr>
            <p:spPr bwMode="auto">
              <a:xfrm>
                <a:off x="4833" y="3320"/>
                <a:ext cx="110"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9" name="îŝlïďe"/>
              <p:cNvSpPr/>
              <p:nvPr/>
            </p:nvSpPr>
            <p:spPr bwMode="auto">
              <a:xfrm>
                <a:off x="4833" y="3320"/>
                <a:ext cx="110" cy="124"/>
              </a:xfrm>
              <a:custGeom>
                <a:avLst/>
                <a:gdLst>
                  <a:gd name="T0" fmla="*/ 110 w 110"/>
                  <a:gd name="T1" fmla="*/ 124 h 124"/>
                  <a:gd name="T2" fmla="*/ 55 w 110"/>
                  <a:gd name="T3" fmla="*/ 124 h 124"/>
                  <a:gd name="T4" fmla="*/ 55 w 110"/>
                  <a:gd name="T5" fmla="*/ 100 h 124"/>
                  <a:gd name="T6" fmla="*/ 0 w 110"/>
                  <a:gd name="T7" fmla="*/ 100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0"/>
                    </a:lnTo>
                    <a:lnTo>
                      <a:pt x="0" y="100"/>
                    </a:lnTo>
                    <a:lnTo>
                      <a:pt x="0" y="0"/>
                    </a:lnTo>
                    <a:lnTo>
                      <a:pt x="110" y="0"/>
                    </a:lnTo>
                    <a:lnTo>
                      <a:pt x="110"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0" name="î$ḷiḑé"/>
              <p:cNvSpPr/>
              <p:nvPr/>
            </p:nvSpPr>
            <p:spPr bwMode="auto">
              <a:xfrm>
                <a:off x="4833" y="3320"/>
                <a:ext cx="110" cy="124"/>
              </a:xfrm>
              <a:custGeom>
                <a:avLst/>
                <a:gdLst>
                  <a:gd name="T0" fmla="*/ 110 w 110"/>
                  <a:gd name="T1" fmla="*/ 124 h 124"/>
                  <a:gd name="T2" fmla="*/ 55 w 110"/>
                  <a:gd name="T3" fmla="*/ 124 h 124"/>
                  <a:gd name="T4" fmla="*/ 55 w 110"/>
                  <a:gd name="T5" fmla="*/ 100 h 124"/>
                  <a:gd name="T6" fmla="*/ 0 w 110"/>
                  <a:gd name="T7" fmla="*/ 100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0"/>
                    </a:lnTo>
                    <a:lnTo>
                      <a:pt x="0" y="100"/>
                    </a:lnTo>
                    <a:lnTo>
                      <a:pt x="0" y="0"/>
                    </a:lnTo>
                    <a:lnTo>
                      <a:pt x="110" y="0"/>
                    </a:lnTo>
                    <a:lnTo>
                      <a:pt x="110"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1" name="îşļídè"/>
              <p:cNvSpPr/>
              <p:nvPr/>
            </p:nvSpPr>
            <p:spPr bwMode="auto">
              <a:xfrm>
                <a:off x="4928" y="3320"/>
                <a:ext cx="15"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22" name="iśḻïḋê"/>
              <p:cNvSpPr/>
              <p:nvPr/>
            </p:nvSpPr>
            <p:spPr bwMode="auto">
              <a:xfrm>
                <a:off x="4928" y="3320"/>
                <a:ext cx="15"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23" name="ïšľîḓe"/>
              <p:cNvSpPr/>
              <p:nvPr/>
            </p:nvSpPr>
            <p:spPr bwMode="auto">
              <a:xfrm>
                <a:off x="4829" y="3443"/>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4" name="iṩḻîḋê"/>
              <p:cNvSpPr/>
              <p:nvPr/>
            </p:nvSpPr>
            <p:spPr bwMode="auto">
              <a:xfrm>
                <a:off x="4829" y="3443"/>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5" name="iṥļîḓê"/>
              <p:cNvSpPr/>
              <p:nvPr/>
            </p:nvSpPr>
            <p:spPr bwMode="auto">
              <a:xfrm>
                <a:off x="4833" y="3443"/>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26" name="ïṩḷiḓê"/>
              <p:cNvSpPr/>
              <p:nvPr/>
            </p:nvSpPr>
            <p:spPr bwMode="auto">
              <a:xfrm>
                <a:off x="4833" y="3443"/>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27" name="ïşļïḍé"/>
              <p:cNvSpPr/>
              <p:nvPr/>
            </p:nvSpPr>
            <p:spPr bwMode="auto">
              <a:xfrm>
                <a:off x="4833" y="3442"/>
                <a:ext cx="117"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28" name="íšľíďe"/>
              <p:cNvSpPr/>
              <p:nvPr/>
            </p:nvSpPr>
            <p:spPr bwMode="auto">
              <a:xfrm>
                <a:off x="4833" y="3442"/>
                <a:ext cx="11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29" name="îSľïďe"/>
              <p:cNvSpPr/>
              <p:nvPr/>
            </p:nvSpPr>
            <p:spPr bwMode="auto">
              <a:xfrm>
                <a:off x="4833" y="3442"/>
                <a:ext cx="12"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30" name="îṧḷïdé"/>
              <p:cNvSpPr/>
              <p:nvPr/>
            </p:nvSpPr>
            <p:spPr bwMode="auto">
              <a:xfrm>
                <a:off x="4833" y="3442"/>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31" name="îṥļiḓé"/>
              <p:cNvSpPr/>
              <p:nvPr/>
            </p:nvSpPr>
            <p:spPr bwMode="auto">
              <a:xfrm>
                <a:off x="4942" y="3320"/>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2" name="iṧ1îḑê"/>
              <p:cNvSpPr/>
              <p:nvPr/>
            </p:nvSpPr>
            <p:spPr bwMode="auto">
              <a:xfrm>
                <a:off x="4942" y="3320"/>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3" name="íS1íḋè"/>
              <p:cNvSpPr/>
              <p:nvPr/>
            </p:nvSpPr>
            <p:spPr bwMode="auto">
              <a:xfrm>
                <a:off x="4928" y="3320"/>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4" name="íšļîďé"/>
              <p:cNvSpPr/>
              <p:nvPr/>
            </p:nvSpPr>
            <p:spPr bwMode="auto">
              <a:xfrm>
                <a:off x="4928" y="3320"/>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5" name="í$ľîḍê"/>
              <p:cNvSpPr/>
              <p:nvPr/>
            </p:nvSpPr>
            <p:spPr bwMode="auto">
              <a:xfrm>
                <a:off x="4403" y="3320"/>
                <a:ext cx="109" cy="132"/>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36" name="isḻiḍê"/>
              <p:cNvSpPr/>
              <p:nvPr/>
            </p:nvSpPr>
            <p:spPr bwMode="auto">
              <a:xfrm>
                <a:off x="4403" y="3320"/>
                <a:ext cx="109"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37" name="iṡ1îde"/>
              <p:cNvSpPr/>
              <p:nvPr/>
            </p:nvSpPr>
            <p:spPr bwMode="auto">
              <a:xfrm>
                <a:off x="4403" y="3320"/>
                <a:ext cx="109" cy="124"/>
              </a:xfrm>
              <a:custGeom>
                <a:avLst/>
                <a:gdLst>
                  <a:gd name="T0" fmla="*/ 109 w 109"/>
                  <a:gd name="T1" fmla="*/ 124 h 124"/>
                  <a:gd name="T2" fmla="*/ 53 w 109"/>
                  <a:gd name="T3" fmla="*/ 124 h 124"/>
                  <a:gd name="T4" fmla="*/ 53 w 109"/>
                  <a:gd name="T5" fmla="*/ 100 h 124"/>
                  <a:gd name="T6" fmla="*/ 0 w 109"/>
                  <a:gd name="T7" fmla="*/ 100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0"/>
                    </a:lnTo>
                    <a:lnTo>
                      <a:pt x="0" y="100"/>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8" name="ïsľîḍê"/>
              <p:cNvSpPr/>
              <p:nvPr/>
            </p:nvSpPr>
            <p:spPr bwMode="auto">
              <a:xfrm>
                <a:off x="4403" y="3320"/>
                <a:ext cx="109" cy="124"/>
              </a:xfrm>
              <a:custGeom>
                <a:avLst/>
                <a:gdLst>
                  <a:gd name="T0" fmla="*/ 109 w 109"/>
                  <a:gd name="T1" fmla="*/ 124 h 124"/>
                  <a:gd name="T2" fmla="*/ 53 w 109"/>
                  <a:gd name="T3" fmla="*/ 124 h 124"/>
                  <a:gd name="T4" fmla="*/ 53 w 109"/>
                  <a:gd name="T5" fmla="*/ 100 h 124"/>
                  <a:gd name="T6" fmla="*/ 0 w 109"/>
                  <a:gd name="T7" fmla="*/ 100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0"/>
                    </a:lnTo>
                    <a:lnTo>
                      <a:pt x="0" y="100"/>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9" name="iśļiḑe"/>
              <p:cNvSpPr/>
              <p:nvPr/>
            </p:nvSpPr>
            <p:spPr bwMode="auto">
              <a:xfrm>
                <a:off x="4496" y="3320"/>
                <a:ext cx="16" cy="132"/>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0" name="ïşļïḑé"/>
              <p:cNvSpPr/>
              <p:nvPr/>
            </p:nvSpPr>
            <p:spPr bwMode="auto">
              <a:xfrm>
                <a:off x="4496" y="3320"/>
                <a:ext cx="1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1" name="íŝľiḍé"/>
              <p:cNvSpPr/>
              <p:nvPr/>
            </p:nvSpPr>
            <p:spPr bwMode="auto">
              <a:xfrm>
                <a:off x="4398" y="3443"/>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2" name="ïṡḷiḋê"/>
              <p:cNvSpPr/>
              <p:nvPr/>
            </p:nvSpPr>
            <p:spPr bwMode="auto">
              <a:xfrm>
                <a:off x="4398" y="3443"/>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3" name="íṣḻîḑê"/>
              <p:cNvSpPr/>
              <p:nvPr/>
            </p:nvSpPr>
            <p:spPr bwMode="auto">
              <a:xfrm>
                <a:off x="4403" y="3443"/>
                <a:ext cx="1" cy="9"/>
              </a:xfrm>
              <a:prstGeom prst="rect">
                <a:avLst/>
              </a:prstGeom>
              <a:solidFill>
                <a:srgbClr val="A79B8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4" name="íšḻîḋe"/>
              <p:cNvSpPr/>
              <p:nvPr/>
            </p:nvSpPr>
            <p:spPr bwMode="auto">
              <a:xfrm>
                <a:off x="4403" y="3443"/>
                <a:ext cx="1"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5" name="íšļîdè"/>
              <p:cNvSpPr/>
              <p:nvPr/>
            </p:nvSpPr>
            <p:spPr bwMode="auto">
              <a:xfrm>
                <a:off x="4403" y="3442"/>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6" name="í$ḷíḍè"/>
              <p:cNvSpPr/>
              <p:nvPr/>
            </p:nvSpPr>
            <p:spPr bwMode="auto">
              <a:xfrm>
                <a:off x="4403" y="3442"/>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7" name="ïšḷïḑê"/>
              <p:cNvSpPr/>
              <p:nvPr/>
            </p:nvSpPr>
            <p:spPr bwMode="auto">
              <a:xfrm>
                <a:off x="4403" y="3442"/>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8" name="isḻîďê"/>
              <p:cNvSpPr/>
              <p:nvPr/>
            </p:nvSpPr>
            <p:spPr bwMode="auto">
              <a:xfrm>
                <a:off x="4403" y="3442"/>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9" name="íṩlîḍê"/>
              <p:cNvSpPr/>
              <p:nvPr/>
            </p:nvSpPr>
            <p:spPr bwMode="auto">
              <a:xfrm>
                <a:off x="4512" y="3320"/>
                <a:ext cx="1" cy="1"/>
              </a:xfrm>
              <a:prstGeom prst="rect">
                <a:avLst/>
              </a:prstGeom>
              <a:solidFill>
                <a:srgbClr val="D5AE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50" name="îṣľíḑè"/>
              <p:cNvSpPr/>
              <p:nvPr/>
            </p:nvSpPr>
            <p:spPr bwMode="auto">
              <a:xfrm>
                <a:off x="4512" y="332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1" name="ïśľíḓe"/>
              <p:cNvSpPr/>
              <p:nvPr/>
            </p:nvSpPr>
            <p:spPr bwMode="auto">
              <a:xfrm>
                <a:off x="4496" y="3320"/>
                <a:ext cx="16" cy="12"/>
              </a:xfrm>
              <a:custGeom>
                <a:avLst/>
                <a:gdLst>
                  <a:gd name="T0" fmla="*/ 16 w 16"/>
                  <a:gd name="T1" fmla="*/ 0 h 12"/>
                  <a:gd name="T2" fmla="*/ 0 w 16"/>
                  <a:gd name="T3" fmla="*/ 0 h 12"/>
                  <a:gd name="T4" fmla="*/ 0 w 16"/>
                  <a:gd name="T5" fmla="*/ 12 h 12"/>
                  <a:gd name="T6" fmla="*/ 16 w 16"/>
                  <a:gd name="T7" fmla="*/ 0 h 12"/>
                </a:gdLst>
                <a:ahLst/>
                <a:cxnLst>
                  <a:cxn ang="0">
                    <a:pos x="T0" y="T1"/>
                  </a:cxn>
                  <a:cxn ang="0">
                    <a:pos x="T2" y="T3"/>
                  </a:cxn>
                  <a:cxn ang="0">
                    <a:pos x="T4" y="T5"/>
                  </a:cxn>
                  <a:cxn ang="0">
                    <a:pos x="T6" y="T7"/>
                  </a:cxn>
                </a:cxnLst>
                <a:rect l="0" t="0" r="r" b="b"/>
                <a:pathLst>
                  <a:path w="16" h="12">
                    <a:moveTo>
                      <a:pt x="16" y="0"/>
                    </a:moveTo>
                    <a:lnTo>
                      <a:pt x="0" y="0"/>
                    </a:lnTo>
                    <a:lnTo>
                      <a:pt x="0" y="12"/>
                    </a:lnTo>
                    <a:lnTo>
                      <a:pt x="16"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2" name="iš1íḓé"/>
              <p:cNvSpPr/>
              <p:nvPr/>
            </p:nvSpPr>
            <p:spPr bwMode="auto">
              <a:xfrm>
                <a:off x="4496" y="3320"/>
                <a:ext cx="16" cy="12"/>
              </a:xfrm>
              <a:custGeom>
                <a:avLst/>
                <a:gdLst>
                  <a:gd name="T0" fmla="*/ 16 w 16"/>
                  <a:gd name="T1" fmla="*/ 0 h 12"/>
                  <a:gd name="T2" fmla="*/ 0 w 16"/>
                  <a:gd name="T3" fmla="*/ 0 h 12"/>
                  <a:gd name="T4" fmla="*/ 0 w 16"/>
                  <a:gd name="T5" fmla="*/ 12 h 12"/>
                  <a:gd name="T6" fmla="*/ 16 w 16"/>
                  <a:gd name="T7" fmla="*/ 0 h 12"/>
                </a:gdLst>
                <a:ahLst/>
                <a:cxnLst>
                  <a:cxn ang="0">
                    <a:pos x="T0" y="T1"/>
                  </a:cxn>
                  <a:cxn ang="0">
                    <a:pos x="T2" y="T3"/>
                  </a:cxn>
                  <a:cxn ang="0">
                    <a:pos x="T4" y="T5"/>
                  </a:cxn>
                  <a:cxn ang="0">
                    <a:pos x="T6" y="T7"/>
                  </a:cxn>
                </a:cxnLst>
                <a:rect l="0" t="0" r="r" b="b"/>
                <a:pathLst>
                  <a:path w="16" h="12">
                    <a:moveTo>
                      <a:pt x="16" y="0"/>
                    </a:moveTo>
                    <a:lnTo>
                      <a:pt x="0" y="0"/>
                    </a:lnTo>
                    <a:lnTo>
                      <a:pt x="0" y="1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3" name="iṩlïḍe"/>
              <p:cNvSpPr/>
              <p:nvPr/>
            </p:nvSpPr>
            <p:spPr bwMode="auto">
              <a:xfrm>
                <a:off x="4187" y="3555"/>
                <a:ext cx="109"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54" name="iš1îḋé"/>
              <p:cNvSpPr/>
              <p:nvPr/>
            </p:nvSpPr>
            <p:spPr bwMode="auto">
              <a:xfrm>
                <a:off x="4187" y="3555"/>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55" name="iṣḷïḓê"/>
              <p:cNvSpPr/>
              <p:nvPr/>
            </p:nvSpPr>
            <p:spPr bwMode="auto">
              <a:xfrm>
                <a:off x="4187" y="3555"/>
                <a:ext cx="109" cy="124"/>
              </a:xfrm>
              <a:custGeom>
                <a:avLst/>
                <a:gdLst>
                  <a:gd name="T0" fmla="*/ 109 w 109"/>
                  <a:gd name="T1" fmla="*/ 124 h 124"/>
                  <a:gd name="T2" fmla="*/ 54 w 109"/>
                  <a:gd name="T3" fmla="*/ 124 h 124"/>
                  <a:gd name="T4" fmla="*/ 54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4" y="124"/>
                    </a:lnTo>
                    <a:lnTo>
                      <a:pt x="54" y="101"/>
                    </a:lnTo>
                    <a:lnTo>
                      <a:pt x="0" y="101"/>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6" name="ïṥlíďè"/>
              <p:cNvSpPr/>
              <p:nvPr/>
            </p:nvSpPr>
            <p:spPr bwMode="auto">
              <a:xfrm>
                <a:off x="4187" y="3555"/>
                <a:ext cx="109" cy="124"/>
              </a:xfrm>
              <a:custGeom>
                <a:avLst/>
                <a:gdLst>
                  <a:gd name="T0" fmla="*/ 109 w 109"/>
                  <a:gd name="T1" fmla="*/ 124 h 124"/>
                  <a:gd name="T2" fmla="*/ 54 w 109"/>
                  <a:gd name="T3" fmla="*/ 124 h 124"/>
                  <a:gd name="T4" fmla="*/ 54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4" y="124"/>
                    </a:lnTo>
                    <a:lnTo>
                      <a:pt x="54" y="101"/>
                    </a:lnTo>
                    <a:lnTo>
                      <a:pt x="0" y="101"/>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7" name="îšľïḍê"/>
              <p:cNvSpPr/>
              <p:nvPr/>
            </p:nvSpPr>
            <p:spPr bwMode="auto">
              <a:xfrm>
                <a:off x="4281" y="3555"/>
                <a:ext cx="15"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58" name="ïšḷîḓê"/>
              <p:cNvSpPr/>
              <p:nvPr/>
            </p:nvSpPr>
            <p:spPr bwMode="auto">
              <a:xfrm>
                <a:off x="4281" y="3555"/>
                <a:ext cx="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59" name="îṧlídé"/>
              <p:cNvSpPr/>
              <p:nvPr/>
            </p:nvSpPr>
            <p:spPr bwMode="auto">
              <a:xfrm>
                <a:off x="4183" y="3679"/>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0" name="íṩ1ïḋe"/>
              <p:cNvSpPr/>
              <p:nvPr/>
            </p:nvSpPr>
            <p:spPr bwMode="auto">
              <a:xfrm>
                <a:off x="4183" y="3679"/>
                <a:ext cx="113" cy="19"/>
              </a:xfrm>
              <a:custGeom>
                <a:avLst/>
                <a:gdLst>
                  <a:gd name="T0" fmla="*/ 4 w 113"/>
                  <a:gd name="T1" fmla="*/ 0 h 19"/>
                  <a:gd name="T2" fmla="*/ 0 w 113"/>
                  <a:gd name="T3" fmla="*/ 19 h 19"/>
                  <a:gd name="T4" fmla="*/ 111 w 113"/>
                  <a:gd name="T5" fmla="*/ 19 h 19"/>
                  <a:gd name="T6" fmla="*/ 113 w 113"/>
                  <a:gd name="T7" fmla="*/ 11 h 19"/>
                  <a:gd name="T8" fmla="*/ 113 w 113"/>
                  <a:gd name="T9" fmla="*/ 11 h 19"/>
                  <a:gd name="T10" fmla="*/ 4 w 113"/>
                  <a:gd name="T11" fmla="*/ 11 h 19"/>
                  <a:gd name="T12" fmla="*/ 4 w 113"/>
                  <a:gd name="T13" fmla="*/ 9 h 19"/>
                  <a:gd name="T14" fmla="*/ 4 w 113"/>
                  <a:gd name="T15" fmla="*/ 9 h 19"/>
                  <a:gd name="T16" fmla="*/ 4 w 113"/>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9">
                    <a:moveTo>
                      <a:pt x="4" y="0"/>
                    </a:moveTo>
                    <a:lnTo>
                      <a:pt x="0" y="19"/>
                    </a:lnTo>
                    <a:lnTo>
                      <a:pt x="111" y="19"/>
                    </a:lnTo>
                    <a:lnTo>
                      <a:pt x="113"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1" name="í$1íḑe"/>
              <p:cNvSpPr/>
              <p:nvPr/>
            </p:nvSpPr>
            <p:spPr bwMode="auto">
              <a:xfrm>
                <a:off x="4187"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close/>
                  </a:path>
                </a:pathLst>
              </a:custGeom>
              <a:solidFill>
                <a:srgbClr val="A79B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2" name="íŝļiḋè"/>
              <p:cNvSpPr/>
              <p:nvPr/>
            </p:nvSpPr>
            <p:spPr bwMode="auto">
              <a:xfrm>
                <a:off x="4187"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3" name="îśľiḓè"/>
              <p:cNvSpPr/>
              <p:nvPr/>
            </p:nvSpPr>
            <p:spPr bwMode="auto">
              <a:xfrm>
                <a:off x="4187" y="3678"/>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4" name="ïṩḻîḍe"/>
              <p:cNvSpPr/>
              <p:nvPr/>
            </p:nvSpPr>
            <p:spPr bwMode="auto">
              <a:xfrm>
                <a:off x="4187" y="3678"/>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5" name="îŝľîďè"/>
              <p:cNvSpPr/>
              <p:nvPr/>
            </p:nvSpPr>
            <p:spPr bwMode="auto">
              <a:xfrm>
                <a:off x="4187" y="3678"/>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6" name="íšḷíḍè"/>
              <p:cNvSpPr/>
              <p:nvPr/>
            </p:nvSpPr>
            <p:spPr bwMode="auto">
              <a:xfrm>
                <a:off x="4187" y="3678"/>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7" name="ïṥlíde"/>
              <p:cNvSpPr/>
              <p:nvPr/>
            </p:nvSpPr>
            <p:spPr bwMode="auto">
              <a:xfrm>
                <a:off x="4296" y="3555"/>
                <a:ext cx="1" cy="1"/>
              </a:xfrm>
              <a:prstGeom prst="rect">
                <a:avLst/>
              </a:prstGeom>
              <a:solidFill>
                <a:srgbClr val="D5B99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8" name="íṥľïḑê"/>
              <p:cNvSpPr/>
              <p:nvPr/>
            </p:nvSpPr>
            <p:spPr bwMode="auto">
              <a:xfrm>
                <a:off x="4296" y="355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9" name="íśḷîďé"/>
              <p:cNvSpPr/>
              <p:nvPr/>
            </p:nvSpPr>
            <p:spPr bwMode="auto">
              <a:xfrm>
                <a:off x="4281" y="3555"/>
                <a:ext cx="15" cy="12"/>
              </a:xfrm>
              <a:custGeom>
                <a:avLst/>
                <a:gdLst>
                  <a:gd name="T0" fmla="*/ 15 w 15"/>
                  <a:gd name="T1" fmla="*/ 0 h 12"/>
                  <a:gd name="T2" fmla="*/ 0 w 15"/>
                  <a:gd name="T3" fmla="*/ 0 h 12"/>
                  <a:gd name="T4" fmla="*/ 0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lnTo>
                      <a:pt x="0" y="0"/>
                    </a:lnTo>
                    <a:lnTo>
                      <a:pt x="0" y="12"/>
                    </a:lnTo>
                    <a:lnTo>
                      <a:pt x="15"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0" name="iŝḷiḓê"/>
              <p:cNvSpPr/>
              <p:nvPr/>
            </p:nvSpPr>
            <p:spPr bwMode="auto">
              <a:xfrm>
                <a:off x="4281" y="3555"/>
                <a:ext cx="15" cy="12"/>
              </a:xfrm>
              <a:custGeom>
                <a:avLst/>
                <a:gdLst>
                  <a:gd name="T0" fmla="*/ 15 w 15"/>
                  <a:gd name="T1" fmla="*/ 0 h 12"/>
                  <a:gd name="T2" fmla="*/ 0 w 15"/>
                  <a:gd name="T3" fmla="*/ 0 h 12"/>
                  <a:gd name="T4" fmla="*/ 0 w 15"/>
                  <a:gd name="T5" fmla="*/ 12 h 12"/>
                  <a:gd name="T6" fmla="*/ 15 w 15"/>
                  <a:gd name="T7" fmla="*/ 0 h 12"/>
                </a:gdLst>
                <a:ahLst/>
                <a:cxnLst>
                  <a:cxn ang="0">
                    <a:pos x="T0" y="T1"/>
                  </a:cxn>
                  <a:cxn ang="0">
                    <a:pos x="T2" y="T3"/>
                  </a:cxn>
                  <a:cxn ang="0">
                    <a:pos x="T4" y="T5"/>
                  </a:cxn>
                  <a:cxn ang="0">
                    <a:pos x="T6" y="T7"/>
                  </a:cxn>
                </a:cxnLst>
                <a:rect l="0" t="0" r="r" b="b"/>
                <a:pathLst>
                  <a:path w="15" h="12">
                    <a:moveTo>
                      <a:pt x="15" y="0"/>
                    </a:moveTo>
                    <a:lnTo>
                      <a:pt x="0" y="0"/>
                    </a:lnTo>
                    <a:lnTo>
                      <a:pt x="0" y="12"/>
                    </a:lnTo>
                    <a:lnTo>
                      <a:pt x="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1" name="ïšḷiḓè"/>
              <p:cNvSpPr/>
              <p:nvPr/>
            </p:nvSpPr>
            <p:spPr bwMode="auto">
              <a:xfrm>
                <a:off x="4619" y="3555"/>
                <a:ext cx="109"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2" name="ïṩḷiḋe"/>
              <p:cNvSpPr/>
              <p:nvPr/>
            </p:nvSpPr>
            <p:spPr bwMode="auto">
              <a:xfrm>
                <a:off x="4619" y="3555"/>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3" name="iṡľïḍê"/>
              <p:cNvSpPr/>
              <p:nvPr/>
            </p:nvSpPr>
            <p:spPr bwMode="auto">
              <a:xfrm>
                <a:off x="4619" y="3555"/>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4" name="îŝ1íḋé"/>
              <p:cNvSpPr/>
              <p:nvPr/>
            </p:nvSpPr>
            <p:spPr bwMode="auto">
              <a:xfrm>
                <a:off x="4619" y="3555"/>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5" name="îŝḻïdê"/>
              <p:cNvSpPr/>
              <p:nvPr/>
            </p:nvSpPr>
            <p:spPr bwMode="auto">
              <a:xfrm>
                <a:off x="4712" y="3555"/>
                <a:ext cx="16"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6" name="îṧḷíḑe"/>
              <p:cNvSpPr/>
              <p:nvPr/>
            </p:nvSpPr>
            <p:spPr bwMode="auto">
              <a:xfrm>
                <a:off x="4712" y="3555"/>
                <a:ext cx="1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7" name="ísḷïďe"/>
              <p:cNvSpPr/>
              <p:nvPr/>
            </p:nvSpPr>
            <p:spPr bwMode="auto">
              <a:xfrm>
                <a:off x="4613" y="3679"/>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8" name="is1îḍè"/>
              <p:cNvSpPr/>
              <p:nvPr/>
            </p:nvSpPr>
            <p:spPr bwMode="auto">
              <a:xfrm>
                <a:off x="4613" y="3679"/>
                <a:ext cx="115" cy="19"/>
              </a:xfrm>
              <a:custGeom>
                <a:avLst/>
                <a:gdLst>
                  <a:gd name="T0" fmla="*/ 6 w 115"/>
                  <a:gd name="T1" fmla="*/ 0 h 19"/>
                  <a:gd name="T2" fmla="*/ 0 w 115"/>
                  <a:gd name="T3" fmla="*/ 19 h 19"/>
                  <a:gd name="T4" fmla="*/ 112 w 115"/>
                  <a:gd name="T5" fmla="*/ 19 h 19"/>
                  <a:gd name="T6" fmla="*/ 115 w 115"/>
                  <a:gd name="T7" fmla="*/ 11 h 19"/>
                  <a:gd name="T8" fmla="*/ 115 w 115"/>
                  <a:gd name="T9" fmla="*/ 11 h 19"/>
                  <a:gd name="T10" fmla="*/ 6 w 115"/>
                  <a:gd name="T11" fmla="*/ 11 h 19"/>
                  <a:gd name="T12" fmla="*/ 6 w 115"/>
                  <a:gd name="T13" fmla="*/ 9 h 19"/>
                  <a:gd name="T14" fmla="*/ 6 w 115"/>
                  <a:gd name="T15" fmla="*/ 9 h 19"/>
                  <a:gd name="T16" fmla="*/ 6 w 1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9">
                    <a:moveTo>
                      <a:pt x="6" y="0"/>
                    </a:moveTo>
                    <a:lnTo>
                      <a:pt x="0" y="19"/>
                    </a:lnTo>
                    <a:lnTo>
                      <a:pt x="112" y="19"/>
                    </a:lnTo>
                    <a:lnTo>
                      <a:pt x="115" y="11"/>
                    </a:lnTo>
                    <a:lnTo>
                      <a:pt x="115" y="11"/>
                    </a:lnTo>
                    <a:lnTo>
                      <a:pt x="6" y="11"/>
                    </a:lnTo>
                    <a:lnTo>
                      <a:pt x="6" y="9"/>
                    </a:lnTo>
                    <a:lnTo>
                      <a:pt x="6" y="9"/>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9" name="íṡlïḍe"/>
              <p:cNvSpPr/>
              <p:nvPr/>
            </p:nvSpPr>
            <p:spPr bwMode="auto">
              <a:xfrm>
                <a:off x="4619"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close/>
                  </a:path>
                </a:pathLst>
              </a:custGeom>
              <a:solidFill>
                <a:srgbClr val="A79B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0" name="îṡḷiḑe"/>
              <p:cNvSpPr/>
              <p:nvPr/>
            </p:nvSpPr>
            <p:spPr bwMode="auto">
              <a:xfrm>
                <a:off x="4619"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1" name="íšľiḑè"/>
              <p:cNvSpPr/>
              <p:nvPr/>
            </p:nvSpPr>
            <p:spPr bwMode="auto">
              <a:xfrm>
                <a:off x="4619" y="3678"/>
                <a:ext cx="115"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2" name="íŝḷiḑe"/>
              <p:cNvSpPr/>
              <p:nvPr/>
            </p:nvSpPr>
            <p:spPr bwMode="auto">
              <a:xfrm>
                <a:off x="4619" y="3678"/>
                <a:ext cx="115"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3" name="iṣḷiḍe"/>
              <p:cNvSpPr/>
              <p:nvPr/>
            </p:nvSpPr>
            <p:spPr bwMode="auto">
              <a:xfrm>
                <a:off x="4619" y="3678"/>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4" name="îSľíḑê"/>
              <p:cNvSpPr/>
              <p:nvPr/>
            </p:nvSpPr>
            <p:spPr bwMode="auto">
              <a:xfrm>
                <a:off x="4619" y="3678"/>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5" name="íŝľîḓe"/>
              <p:cNvSpPr/>
              <p:nvPr/>
            </p:nvSpPr>
            <p:spPr bwMode="auto">
              <a:xfrm>
                <a:off x="4726" y="3555"/>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D5AE8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6" name="î$ļîḍe"/>
              <p:cNvSpPr/>
              <p:nvPr/>
            </p:nvSpPr>
            <p:spPr bwMode="auto">
              <a:xfrm>
                <a:off x="4726" y="3555"/>
                <a:ext cx="2"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7" name="îSľîḋé"/>
              <p:cNvSpPr/>
              <p:nvPr/>
            </p:nvSpPr>
            <p:spPr bwMode="auto">
              <a:xfrm>
                <a:off x="4712" y="3555"/>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8" name="î$ḷiḑê"/>
              <p:cNvSpPr/>
              <p:nvPr/>
            </p:nvSpPr>
            <p:spPr bwMode="auto">
              <a:xfrm>
                <a:off x="4712" y="3555"/>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9" name="íṣḻîḍè"/>
              <p:cNvSpPr/>
              <p:nvPr/>
            </p:nvSpPr>
            <p:spPr bwMode="auto">
              <a:xfrm>
                <a:off x="4833" y="3555"/>
                <a:ext cx="110"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0" name="îSlîḑê"/>
              <p:cNvSpPr/>
              <p:nvPr/>
            </p:nvSpPr>
            <p:spPr bwMode="auto">
              <a:xfrm>
                <a:off x="4833" y="3555"/>
                <a:ext cx="110"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1" name="iŝ1îḑè"/>
              <p:cNvSpPr/>
              <p:nvPr/>
            </p:nvSpPr>
            <p:spPr bwMode="auto">
              <a:xfrm>
                <a:off x="4833" y="3555"/>
                <a:ext cx="110" cy="124"/>
              </a:xfrm>
              <a:custGeom>
                <a:avLst/>
                <a:gdLst>
                  <a:gd name="T0" fmla="*/ 110 w 110"/>
                  <a:gd name="T1" fmla="*/ 124 h 124"/>
                  <a:gd name="T2" fmla="*/ 55 w 110"/>
                  <a:gd name="T3" fmla="*/ 124 h 124"/>
                  <a:gd name="T4" fmla="*/ 55 w 110"/>
                  <a:gd name="T5" fmla="*/ 101 h 124"/>
                  <a:gd name="T6" fmla="*/ 0 w 110"/>
                  <a:gd name="T7" fmla="*/ 101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1"/>
                    </a:lnTo>
                    <a:lnTo>
                      <a:pt x="0" y="101"/>
                    </a:lnTo>
                    <a:lnTo>
                      <a:pt x="0" y="0"/>
                    </a:lnTo>
                    <a:lnTo>
                      <a:pt x="110" y="0"/>
                    </a:lnTo>
                    <a:lnTo>
                      <a:pt x="110"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2" name="îṩ1îḍè"/>
              <p:cNvSpPr/>
              <p:nvPr/>
            </p:nvSpPr>
            <p:spPr bwMode="auto">
              <a:xfrm>
                <a:off x="4833" y="3555"/>
                <a:ext cx="110" cy="124"/>
              </a:xfrm>
              <a:custGeom>
                <a:avLst/>
                <a:gdLst>
                  <a:gd name="T0" fmla="*/ 110 w 110"/>
                  <a:gd name="T1" fmla="*/ 124 h 124"/>
                  <a:gd name="T2" fmla="*/ 55 w 110"/>
                  <a:gd name="T3" fmla="*/ 124 h 124"/>
                  <a:gd name="T4" fmla="*/ 55 w 110"/>
                  <a:gd name="T5" fmla="*/ 101 h 124"/>
                  <a:gd name="T6" fmla="*/ 0 w 110"/>
                  <a:gd name="T7" fmla="*/ 101 h 124"/>
                  <a:gd name="T8" fmla="*/ 0 w 110"/>
                  <a:gd name="T9" fmla="*/ 0 h 124"/>
                  <a:gd name="T10" fmla="*/ 110 w 110"/>
                  <a:gd name="T11" fmla="*/ 0 h 124"/>
                  <a:gd name="T12" fmla="*/ 110 w 110"/>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10" h="124">
                    <a:moveTo>
                      <a:pt x="110" y="124"/>
                    </a:moveTo>
                    <a:lnTo>
                      <a:pt x="55" y="124"/>
                    </a:lnTo>
                    <a:lnTo>
                      <a:pt x="55" y="101"/>
                    </a:lnTo>
                    <a:lnTo>
                      <a:pt x="0" y="101"/>
                    </a:lnTo>
                    <a:lnTo>
                      <a:pt x="0" y="0"/>
                    </a:lnTo>
                    <a:lnTo>
                      <a:pt x="110" y="0"/>
                    </a:lnTo>
                    <a:lnTo>
                      <a:pt x="110"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3" name="îşḻîḓè"/>
              <p:cNvSpPr/>
              <p:nvPr/>
            </p:nvSpPr>
            <p:spPr bwMode="auto">
              <a:xfrm>
                <a:off x="4928" y="3555"/>
                <a:ext cx="15"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4" name="ïṩ1îḍe"/>
              <p:cNvSpPr/>
              <p:nvPr/>
            </p:nvSpPr>
            <p:spPr bwMode="auto">
              <a:xfrm>
                <a:off x="4928" y="3555"/>
                <a:ext cx="15"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95" name="íşḷidè"/>
              <p:cNvSpPr/>
              <p:nvPr/>
            </p:nvSpPr>
            <p:spPr bwMode="auto">
              <a:xfrm>
                <a:off x="4829" y="3679"/>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close/>
                  </a:path>
                </a:pathLst>
              </a:custGeom>
              <a:solidFill>
                <a:srgbClr val="CFAE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6" name="ïsľîḑé"/>
              <p:cNvSpPr/>
              <p:nvPr/>
            </p:nvSpPr>
            <p:spPr bwMode="auto">
              <a:xfrm>
                <a:off x="4829" y="3679"/>
                <a:ext cx="114" cy="19"/>
              </a:xfrm>
              <a:custGeom>
                <a:avLst/>
                <a:gdLst>
                  <a:gd name="T0" fmla="*/ 4 w 114"/>
                  <a:gd name="T1" fmla="*/ 0 h 19"/>
                  <a:gd name="T2" fmla="*/ 0 w 114"/>
                  <a:gd name="T3" fmla="*/ 19 h 19"/>
                  <a:gd name="T4" fmla="*/ 111 w 114"/>
                  <a:gd name="T5" fmla="*/ 19 h 19"/>
                  <a:gd name="T6" fmla="*/ 114 w 114"/>
                  <a:gd name="T7" fmla="*/ 11 h 19"/>
                  <a:gd name="T8" fmla="*/ 113 w 114"/>
                  <a:gd name="T9" fmla="*/ 11 h 19"/>
                  <a:gd name="T10" fmla="*/ 4 w 114"/>
                  <a:gd name="T11" fmla="*/ 11 h 19"/>
                  <a:gd name="T12" fmla="*/ 4 w 114"/>
                  <a:gd name="T13" fmla="*/ 9 h 19"/>
                  <a:gd name="T14" fmla="*/ 4 w 114"/>
                  <a:gd name="T15" fmla="*/ 9 h 19"/>
                  <a:gd name="T16" fmla="*/ 4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4" y="0"/>
                    </a:moveTo>
                    <a:lnTo>
                      <a:pt x="0" y="19"/>
                    </a:lnTo>
                    <a:lnTo>
                      <a:pt x="111" y="19"/>
                    </a:lnTo>
                    <a:lnTo>
                      <a:pt x="114" y="11"/>
                    </a:lnTo>
                    <a:lnTo>
                      <a:pt x="113" y="11"/>
                    </a:lnTo>
                    <a:lnTo>
                      <a:pt x="4" y="11"/>
                    </a:lnTo>
                    <a:lnTo>
                      <a:pt x="4" y="9"/>
                    </a:lnTo>
                    <a:lnTo>
                      <a:pt x="4" y="9"/>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7" name="î$ļíḍe"/>
              <p:cNvSpPr/>
              <p:nvPr/>
            </p:nvSpPr>
            <p:spPr bwMode="auto">
              <a:xfrm>
                <a:off x="4833"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close/>
                  </a:path>
                </a:pathLst>
              </a:custGeom>
              <a:solidFill>
                <a:srgbClr val="A79B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8" name="îṧlîďé"/>
              <p:cNvSpPr/>
              <p:nvPr/>
            </p:nvSpPr>
            <p:spPr bwMode="auto">
              <a:xfrm>
                <a:off x="4833"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9" name="îSlïḑe"/>
              <p:cNvSpPr/>
              <p:nvPr/>
            </p:nvSpPr>
            <p:spPr bwMode="auto">
              <a:xfrm>
                <a:off x="4833" y="3678"/>
                <a:ext cx="117"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0" name="ïṥľïḋé"/>
              <p:cNvSpPr/>
              <p:nvPr/>
            </p:nvSpPr>
            <p:spPr bwMode="auto">
              <a:xfrm>
                <a:off x="4833" y="3678"/>
                <a:ext cx="117"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1" name="îṩľîḑè"/>
              <p:cNvSpPr/>
              <p:nvPr/>
            </p:nvSpPr>
            <p:spPr bwMode="auto">
              <a:xfrm>
                <a:off x="4833" y="3678"/>
                <a:ext cx="12"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2" name="ïSľídé"/>
              <p:cNvSpPr/>
              <p:nvPr/>
            </p:nvSpPr>
            <p:spPr bwMode="auto">
              <a:xfrm>
                <a:off x="4833" y="3678"/>
                <a:ext cx="12"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3" name="ïṥ1ïďé"/>
              <p:cNvSpPr/>
              <p:nvPr/>
            </p:nvSpPr>
            <p:spPr bwMode="auto">
              <a:xfrm>
                <a:off x="4942" y="3555"/>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D5B99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4" name="ïṧ1iḑe"/>
              <p:cNvSpPr/>
              <p:nvPr/>
            </p:nvSpPr>
            <p:spPr bwMode="auto">
              <a:xfrm>
                <a:off x="4942" y="3555"/>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5" name="iSľíḓe"/>
              <p:cNvSpPr/>
              <p:nvPr/>
            </p:nvSpPr>
            <p:spPr bwMode="auto">
              <a:xfrm>
                <a:off x="4928" y="3555"/>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6" name="iŝḻïḓê"/>
              <p:cNvSpPr/>
              <p:nvPr/>
            </p:nvSpPr>
            <p:spPr bwMode="auto">
              <a:xfrm>
                <a:off x="4928" y="3555"/>
                <a:ext cx="14" cy="12"/>
              </a:xfrm>
              <a:custGeom>
                <a:avLst/>
                <a:gdLst>
                  <a:gd name="T0" fmla="*/ 14 w 14"/>
                  <a:gd name="T1" fmla="*/ 0 h 12"/>
                  <a:gd name="T2" fmla="*/ 0 w 14"/>
                  <a:gd name="T3" fmla="*/ 0 h 12"/>
                  <a:gd name="T4" fmla="*/ 0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lnTo>
                      <a:pt x="0" y="0"/>
                    </a:lnTo>
                    <a:lnTo>
                      <a:pt x="0" y="1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7" name="ïş1ïḑê"/>
              <p:cNvSpPr/>
              <p:nvPr/>
            </p:nvSpPr>
            <p:spPr bwMode="auto">
              <a:xfrm>
                <a:off x="4403" y="3555"/>
                <a:ext cx="109" cy="133"/>
              </a:xfrm>
              <a:prstGeom prst="rect">
                <a:avLst/>
              </a:prstGeom>
              <a:solidFill>
                <a:srgbClr val="BBC2C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8" name="iśḻîde"/>
              <p:cNvSpPr/>
              <p:nvPr/>
            </p:nvSpPr>
            <p:spPr bwMode="auto">
              <a:xfrm>
                <a:off x="4403" y="3555"/>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09" name="išļïdè"/>
              <p:cNvSpPr/>
              <p:nvPr/>
            </p:nvSpPr>
            <p:spPr bwMode="auto">
              <a:xfrm>
                <a:off x="4403" y="3555"/>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close/>
                  </a:path>
                </a:pathLst>
              </a:custGeom>
              <a:solidFill>
                <a:srgbClr val="8F8D9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0" name="îṩḻíḍé"/>
              <p:cNvSpPr/>
              <p:nvPr/>
            </p:nvSpPr>
            <p:spPr bwMode="auto">
              <a:xfrm>
                <a:off x="4403" y="3555"/>
                <a:ext cx="109" cy="124"/>
              </a:xfrm>
              <a:custGeom>
                <a:avLst/>
                <a:gdLst>
                  <a:gd name="T0" fmla="*/ 109 w 109"/>
                  <a:gd name="T1" fmla="*/ 124 h 124"/>
                  <a:gd name="T2" fmla="*/ 53 w 109"/>
                  <a:gd name="T3" fmla="*/ 124 h 124"/>
                  <a:gd name="T4" fmla="*/ 53 w 109"/>
                  <a:gd name="T5" fmla="*/ 101 h 124"/>
                  <a:gd name="T6" fmla="*/ 0 w 109"/>
                  <a:gd name="T7" fmla="*/ 101 h 124"/>
                  <a:gd name="T8" fmla="*/ 0 w 109"/>
                  <a:gd name="T9" fmla="*/ 0 h 124"/>
                  <a:gd name="T10" fmla="*/ 109 w 109"/>
                  <a:gd name="T11" fmla="*/ 0 h 124"/>
                  <a:gd name="T12" fmla="*/ 109 w 109"/>
                  <a:gd name="T13" fmla="*/ 124 h 124"/>
                </a:gdLst>
                <a:ahLst/>
                <a:cxnLst>
                  <a:cxn ang="0">
                    <a:pos x="T0" y="T1"/>
                  </a:cxn>
                  <a:cxn ang="0">
                    <a:pos x="T2" y="T3"/>
                  </a:cxn>
                  <a:cxn ang="0">
                    <a:pos x="T4" y="T5"/>
                  </a:cxn>
                  <a:cxn ang="0">
                    <a:pos x="T6" y="T7"/>
                  </a:cxn>
                  <a:cxn ang="0">
                    <a:pos x="T8" y="T9"/>
                  </a:cxn>
                  <a:cxn ang="0">
                    <a:pos x="T10" y="T11"/>
                  </a:cxn>
                  <a:cxn ang="0">
                    <a:pos x="T12" y="T13"/>
                  </a:cxn>
                </a:cxnLst>
                <a:rect l="0" t="0" r="r" b="b"/>
                <a:pathLst>
                  <a:path w="109" h="124">
                    <a:moveTo>
                      <a:pt x="109" y="124"/>
                    </a:moveTo>
                    <a:lnTo>
                      <a:pt x="53" y="124"/>
                    </a:lnTo>
                    <a:lnTo>
                      <a:pt x="53" y="101"/>
                    </a:lnTo>
                    <a:lnTo>
                      <a:pt x="0" y="101"/>
                    </a:lnTo>
                    <a:lnTo>
                      <a:pt x="0" y="0"/>
                    </a:lnTo>
                    <a:lnTo>
                      <a:pt x="109" y="0"/>
                    </a:lnTo>
                    <a:lnTo>
                      <a:pt x="109"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1" name="ïṥlídè"/>
              <p:cNvSpPr/>
              <p:nvPr/>
            </p:nvSpPr>
            <p:spPr bwMode="auto">
              <a:xfrm>
                <a:off x="4496" y="3555"/>
                <a:ext cx="16" cy="133"/>
              </a:xfrm>
              <a:prstGeom prst="rect">
                <a:avLst/>
              </a:prstGeom>
              <a:solidFill>
                <a:srgbClr val="DDBE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2" name="îšḷidê"/>
              <p:cNvSpPr/>
              <p:nvPr/>
            </p:nvSpPr>
            <p:spPr bwMode="auto">
              <a:xfrm>
                <a:off x="4496" y="3555"/>
                <a:ext cx="1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3" name="íş1ide"/>
              <p:cNvSpPr/>
              <p:nvPr/>
            </p:nvSpPr>
            <p:spPr bwMode="auto">
              <a:xfrm>
                <a:off x="4398" y="3679"/>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close/>
                  </a:path>
                </a:pathLst>
              </a:custGeom>
              <a:solidFill>
                <a:srgbClr val="CFA3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4" name="iṥ1íḋê"/>
              <p:cNvSpPr/>
              <p:nvPr/>
            </p:nvSpPr>
            <p:spPr bwMode="auto">
              <a:xfrm>
                <a:off x="4398" y="3679"/>
                <a:ext cx="114" cy="19"/>
              </a:xfrm>
              <a:custGeom>
                <a:avLst/>
                <a:gdLst>
                  <a:gd name="T0" fmla="*/ 5 w 114"/>
                  <a:gd name="T1" fmla="*/ 0 h 19"/>
                  <a:gd name="T2" fmla="*/ 0 w 114"/>
                  <a:gd name="T3" fmla="*/ 19 h 19"/>
                  <a:gd name="T4" fmla="*/ 112 w 114"/>
                  <a:gd name="T5" fmla="*/ 19 h 19"/>
                  <a:gd name="T6" fmla="*/ 114 w 114"/>
                  <a:gd name="T7" fmla="*/ 11 h 19"/>
                  <a:gd name="T8" fmla="*/ 114 w 114"/>
                  <a:gd name="T9" fmla="*/ 11 h 19"/>
                  <a:gd name="T10" fmla="*/ 5 w 114"/>
                  <a:gd name="T11" fmla="*/ 11 h 19"/>
                  <a:gd name="T12" fmla="*/ 5 w 114"/>
                  <a:gd name="T13" fmla="*/ 9 h 19"/>
                  <a:gd name="T14" fmla="*/ 5 w 114"/>
                  <a:gd name="T15" fmla="*/ 9 h 19"/>
                  <a:gd name="T16" fmla="*/ 5 w 114"/>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9">
                    <a:moveTo>
                      <a:pt x="5" y="0"/>
                    </a:moveTo>
                    <a:lnTo>
                      <a:pt x="0" y="19"/>
                    </a:lnTo>
                    <a:lnTo>
                      <a:pt x="112" y="19"/>
                    </a:lnTo>
                    <a:lnTo>
                      <a:pt x="114" y="11"/>
                    </a:lnTo>
                    <a:lnTo>
                      <a:pt x="114" y="11"/>
                    </a:lnTo>
                    <a:lnTo>
                      <a:pt x="5" y="11"/>
                    </a:lnTo>
                    <a:lnTo>
                      <a:pt x="5" y="9"/>
                    </a:lnTo>
                    <a:lnTo>
                      <a:pt x="5" y="9"/>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5" name="íṡḷîḋè"/>
              <p:cNvSpPr/>
              <p:nvPr/>
            </p:nvSpPr>
            <p:spPr bwMode="auto">
              <a:xfrm>
                <a:off x="4403"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close/>
                  </a:path>
                </a:pathLst>
              </a:custGeom>
              <a:solidFill>
                <a:srgbClr val="A79B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6" name="iṩļîde"/>
              <p:cNvSpPr/>
              <p:nvPr/>
            </p:nvSpPr>
            <p:spPr bwMode="auto">
              <a:xfrm>
                <a:off x="4403" y="3678"/>
                <a:ext cx="0" cy="10"/>
              </a:xfrm>
              <a:custGeom>
                <a:avLst/>
                <a:gdLst>
                  <a:gd name="T0" fmla="*/ 0 h 10"/>
                  <a:gd name="T1" fmla="*/ 1 h 10"/>
                  <a:gd name="T2" fmla="*/ 10 h 10"/>
                  <a:gd name="T3" fmla="*/ 10 h 10"/>
                  <a:gd name="T4" fmla="*/ 0 h 10"/>
                </a:gdLst>
                <a:ahLst/>
                <a:cxnLst>
                  <a:cxn ang="0">
                    <a:pos x="0" y="T0"/>
                  </a:cxn>
                  <a:cxn ang="0">
                    <a:pos x="0" y="T1"/>
                  </a:cxn>
                  <a:cxn ang="0">
                    <a:pos x="0" y="T2"/>
                  </a:cxn>
                  <a:cxn ang="0">
                    <a:pos x="0" y="T3"/>
                  </a:cxn>
                  <a:cxn ang="0">
                    <a:pos x="0" y="T4"/>
                  </a:cxn>
                </a:cxnLst>
                <a:rect l="0" t="0" r="r" b="b"/>
                <a:pathLst>
                  <a:path h="10">
                    <a:moveTo>
                      <a:pt x="0" y="0"/>
                    </a:moveTo>
                    <a:lnTo>
                      <a:pt x="0" y="1"/>
                    </a:lnTo>
                    <a:lnTo>
                      <a:pt x="0" y="10"/>
                    </a:lnTo>
                    <a:lnTo>
                      <a:pt x="0" y="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7" name="îṧ1îde"/>
              <p:cNvSpPr/>
              <p:nvPr/>
            </p:nvSpPr>
            <p:spPr bwMode="auto">
              <a:xfrm>
                <a:off x="4403" y="3678"/>
                <a:ext cx="116" cy="12"/>
              </a:xfrm>
              <a:prstGeom prst="rect">
                <a:avLst/>
              </a:prstGeom>
              <a:solidFill>
                <a:srgbClr val="EAE9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8" name="íSḷîḋe"/>
              <p:cNvSpPr/>
              <p:nvPr/>
            </p:nvSpPr>
            <p:spPr bwMode="auto">
              <a:xfrm>
                <a:off x="4403" y="3678"/>
                <a:ext cx="116"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9" name="íṩlîḋê"/>
              <p:cNvSpPr/>
              <p:nvPr/>
            </p:nvSpPr>
            <p:spPr bwMode="auto">
              <a:xfrm>
                <a:off x="4403" y="3678"/>
                <a:ext cx="11" cy="12"/>
              </a:xfrm>
              <a:prstGeom prst="rect">
                <a:avLst/>
              </a:prstGeom>
              <a:solidFill>
                <a:srgbClr val="D7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0" name="îṡlíďé"/>
              <p:cNvSpPr/>
              <p:nvPr/>
            </p:nvSpPr>
            <p:spPr bwMode="auto">
              <a:xfrm>
                <a:off x="4403" y="3678"/>
                <a:ext cx="1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1" name="îSļíďé"/>
              <p:cNvSpPr/>
              <p:nvPr/>
            </p:nvSpPr>
            <p:spPr bwMode="auto">
              <a:xfrm>
                <a:off x="4512" y="3555"/>
                <a:ext cx="1" cy="1"/>
              </a:xfrm>
              <a:prstGeom prst="rect">
                <a:avLst/>
              </a:prstGeom>
              <a:solidFill>
                <a:srgbClr val="D5AE8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2" name="íşḻiḑè"/>
              <p:cNvSpPr/>
              <p:nvPr/>
            </p:nvSpPr>
            <p:spPr bwMode="auto">
              <a:xfrm>
                <a:off x="4512" y="355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3" name="iṩľïdè"/>
              <p:cNvSpPr/>
              <p:nvPr/>
            </p:nvSpPr>
            <p:spPr bwMode="auto">
              <a:xfrm>
                <a:off x="4496" y="3555"/>
                <a:ext cx="16" cy="12"/>
              </a:xfrm>
              <a:custGeom>
                <a:avLst/>
                <a:gdLst>
                  <a:gd name="T0" fmla="*/ 16 w 16"/>
                  <a:gd name="T1" fmla="*/ 0 h 12"/>
                  <a:gd name="T2" fmla="*/ 0 w 16"/>
                  <a:gd name="T3" fmla="*/ 0 h 12"/>
                  <a:gd name="T4" fmla="*/ 0 w 16"/>
                  <a:gd name="T5" fmla="*/ 12 h 12"/>
                  <a:gd name="T6" fmla="*/ 16 w 16"/>
                  <a:gd name="T7" fmla="*/ 0 h 12"/>
                </a:gdLst>
                <a:ahLst/>
                <a:cxnLst>
                  <a:cxn ang="0">
                    <a:pos x="T0" y="T1"/>
                  </a:cxn>
                  <a:cxn ang="0">
                    <a:pos x="T2" y="T3"/>
                  </a:cxn>
                  <a:cxn ang="0">
                    <a:pos x="T4" y="T5"/>
                  </a:cxn>
                  <a:cxn ang="0">
                    <a:pos x="T6" y="T7"/>
                  </a:cxn>
                </a:cxnLst>
                <a:rect l="0" t="0" r="r" b="b"/>
                <a:pathLst>
                  <a:path w="16" h="12">
                    <a:moveTo>
                      <a:pt x="16" y="0"/>
                    </a:moveTo>
                    <a:lnTo>
                      <a:pt x="0" y="0"/>
                    </a:lnTo>
                    <a:lnTo>
                      <a:pt x="0" y="12"/>
                    </a:lnTo>
                    <a:lnTo>
                      <a:pt x="16" y="0"/>
                    </a:lnTo>
                    <a:close/>
                  </a:path>
                </a:pathLst>
              </a:custGeom>
              <a:solidFill>
                <a:srgbClr val="CCA17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4" name="iŝ1îḋê"/>
              <p:cNvSpPr/>
              <p:nvPr/>
            </p:nvSpPr>
            <p:spPr bwMode="auto">
              <a:xfrm>
                <a:off x="4496" y="3555"/>
                <a:ext cx="16" cy="12"/>
              </a:xfrm>
              <a:custGeom>
                <a:avLst/>
                <a:gdLst>
                  <a:gd name="T0" fmla="*/ 16 w 16"/>
                  <a:gd name="T1" fmla="*/ 0 h 12"/>
                  <a:gd name="T2" fmla="*/ 0 w 16"/>
                  <a:gd name="T3" fmla="*/ 0 h 12"/>
                  <a:gd name="T4" fmla="*/ 0 w 16"/>
                  <a:gd name="T5" fmla="*/ 12 h 12"/>
                  <a:gd name="T6" fmla="*/ 16 w 16"/>
                  <a:gd name="T7" fmla="*/ 0 h 12"/>
                </a:gdLst>
                <a:ahLst/>
                <a:cxnLst>
                  <a:cxn ang="0">
                    <a:pos x="T0" y="T1"/>
                  </a:cxn>
                  <a:cxn ang="0">
                    <a:pos x="T2" y="T3"/>
                  </a:cxn>
                  <a:cxn ang="0">
                    <a:pos x="T4" y="T5"/>
                  </a:cxn>
                  <a:cxn ang="0">
                    <a:pos x="T6" y="T7"/>
                  </a:cxn>
                </a:cxnLst>
                <a:rect l="0" t="0" r="r" b="b"/>
                <a:pathLst>
                  <a:path w="16" h="12">
                    <a:moveTo>
                      <a:pt x="16" y="0"/>
                    </a:moveTo>
                    <a:lnTo>
                      <a:pt x="0" y="0"/>
                    </a:lnTo>
                    <a:lnTo>
                      <a:pt x="0" y="1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5" name="iṡ1îďê"/>
              <p:cNvSpPr/>
              <p:nvPr/>
            </p:nvSpPr>
            <p:spPr bwMode="auto">
              <a:xfrm>
                <a:off x="3397" y="3771"/>
                <a:ext cx="1617" cy="99"/>
              </a:xfrm>
              <a:prstGeom prst="rect">
                <a:avLst/>
              </a:prstGeom>
              <a:solidFill>
                <a:srgbClr val="C5996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6" name="ïsḻíde"/>
              <p:cNvSpPr/>
              <p:nvPr/>
            </p:nvSpPr>
            <p:spPr bwMode="auto">
              <a:xfrm>
                <a:off x="3397" y="3771"/>
                <a:ext cx="712" cy="99"/>
              </a:xfrm>
              <a:prstGeom prst="rect">
                <a:avLst/>
              </a:prstGeom>
              <a:solidFill>
                <a:srgbClr val="AC7E5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7" name="îš1iḍè"/>
              <p:cNvSpPr/>
              <p:nvPr/>
            </p:nvSpPr>
            <p:spPr bwMode="auto">
              <a:xfrm>
                <a:off x="4547" y="2415"/>
                <a:ext cx="19" cy="11"/>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8" name="i$ḻïḑê"/>
              <p:cNvSpPr/>
              <p:nvPr/>
            </p:nvSpPr>
            <p:spPr bwMode="auto">
              <a:xfrm>
                <a:off x="4547" y="2415"/>
                <a:ext cx="1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9" name="íṧlïḋe"/>
              <p:cNvSpPr/>
              <p:nvPr/>
            </p:nvSpPr>
            <p:spPr bwMode="auto">
              <a:xfrm>
                <a:off x="4547" y="2414"/>
                <a:ext cx="19" cy="1"/>
              </a:xfrm>
              <a:prstGeom prst="rect">
                <a:avLst/>
              </a:prstGeom>
              <a:solidFill>
                <a:srgbClr val="AEB3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0" name="îşḻîḍé"/>
              <p:cNvSpPr/>
              <p:nvPr/>
            </p:nvSpPr>
            <p:spPr bwMode="auto">
              <a:xfrm>
                <a:off x="4547" y="2414"/>
                <a:ext cx="1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1" name="îŝ1iḋè"/>
              <p:cNvSpPr/>
              <p:nvPr/>
            </p:nvSpPr>
            <p:spPr bwMode="auto">
              <a:xfrm>
                <a:off x="4566" y="2414"/>
                <a:ext cx="24" cy="12"/>
              </a:xfrm>
              <a:custGeom>
                <a:avLst/>
                <a:gdLst>
                  <a:gd name="T0" fmla="*/ 24 w 24"/>
                  <a:gd name="T1" fmla="*/ 0 h 12"/>
                  <a:gd name="T2" fmla="*/ 9 w 24"/>
                  <a:gd name="T3" fmla="*/ 0 h 12"/>
                  <a:gd name="T4" fmla="*/ 0 w 24"/>
                  <a:gd name="T5" fmla="*/ 0 h 12"/>
                  <a:gd name="T6" fmla="*/ 0 w 24"/>
                  <a:gd name="T7" fmla="*/ 1 h 12"/>
                  <a:gd name="T8" fmla="*/ 0 w 24"/>
                  <a:gd name="T9" fmla="*/ 12 h 12"/>
                  <a:gd name="T10" fmla="*/ 9 w 24"/>
                  <a:gd name="T11" fmla="*/ 12 h 12"/>
                  <a:gd name="T12" fmla="*/ 24 w 24"/>
                  <a:gd name="T13" fmla="*/ 12 h 12"/>
                  <a:gd name="T14" fmla="*/ 24 w 2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24" y="0"/>
                    </a:moveTo>
                    <a:lnTo>
                      <a:pt x="9" y="0"/>
                    </a:lnTo>
                    <a:lnTo>
                      <a:pt x="0" y="0"/>
                    </a:lnTo>
                    <a:lnTo>
                      <a:pt x="0" y="1"/>
                    </a:lnTo>
                    <a:lnTo>
                      <a:pt x="0" y="12"/>
                    </a:lnTo>
                    <a:lnTo>
                      <a:pt x="9" y="12"/>
                    </a:lnTo>
                    <a:lnTo>
                      <a:pt x="24" y="12"/>
                    </a:lnTo>
                    <a:lnTo>
                      <a:pt x="24" y="0"/>
                    </a:lnTo>
                    <a:close/>
                  </a:path>
                </a:pathLst>
              </a:custGeom>
              <a:solidFill>
                <a:srgbClr val="AEB3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2" name="íṣľíḋè"/>
              <p:cNvSpPr/>
              <p:nvPr/>
            </p:nvSpPr>
            <p:spPr bwMode="auto">
              <a:xfrm>
                <a:off x="4566" y="2414"/>
                <a:ext cx="24" cy="12"/>
              </a:xfrm>
              <a:custGeom>
                <a:avLst/>
                <a:gdLst>
                  <a:gd name="T0" fmla="*/ 24 w 24"/>
                  <a:gd name="T1" fmla="*/ 0 h 12"/>
                  <a:gd name="T2" fmla="*/ 9 w 24"/>
                  <a:gd name="T3" fmla="*/ 0 h 12"/>
                  <a:gd name="T4" fmla="*/ 0 w 24"/>
                  <a:gd name="T5" fmla="*/ 0 h 12"/>
                  <a:gd name="T6" fmla="*/ 0 w 24"/>
                  <a:gd name="T7" fmla="*/ 1 h 12"/>
                  <a:gd name="T8" fmla="*/ 0 w 24"/>
                  <a:gd name="T9" fmla="*/ 12 h 12"/>
                  <a:gd name="T10" fmla="*/ 9 w 24"/>
                  <a:gd name="T11" fmla="*/ 12 h 12"/>
                  <a:gd name="T12" fmla="*/ 24 w 24"/>
                  <a:gd name="T13" fmla="*/ 12 h 12"/>
                  <a:gd name="T14" fmla="*/ 24 w 2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2">
                    <a:moveTo>
                      <a:pt x="24" y="0"/>
                    </a:moveTo>
                    <a:lnTo>
                      <a:pt x="9" y="0"/>
                    </a:lnTo>
                    <a:lnTo>
                      <a:pt x="0" y="0"/>
                    </a:lnTo>
                    <a:lnTo>
                      <a:pt x="0" y="1"/>
                    </a:lnTo>
                    <a:lnTo>
                      <a:pt x="0" y="12"/>
                    </a:lnTo>
                    <a:lnTo>
                      <a:pt x="9" y="12"/>
                    </a:lnTo>
                    <a:lnTo>
                      <a:pt x="24" y="1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3" name="í$ľïḍê"/>
              <p:cNvSpPr/>
              <p:nvPr/>
            </p:nvSpPr>
            <p:spPr bwMode="auto">
              <a:xfrm>
                <a:off x="4971" y="2415"/>
                <a:ext cx="1" cy="11"/>
              </a:xfrm>
              <a:prstGeom prst="rect">
                <a:avLst/>
              </a:prstGeom>
              <a:solidFill>
                <a:srgbClr val="D4D6D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4" name="ïSḷíḋe"/>
              <p:cNvSpPr/>
              <p:nvPr/>
            </p:nvSpPr>
            <p:spPr bwMode="auto">
              <a:xfrm>
                <a:off x="4971" y="2415"/>
                <a:ext cx="1"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5" name="îšḻîḓe"/>
              <p:cNvSpPr/>
              <p:nvPr/>
            </p:nvSpPr>
            <p:spPr bwMode="auto">
              <a:xfrm>
                <a:off x="4929" y="2415"/>
                <a:ext cx="19" cy="11"/>
              </a:xfrm>
              <a:prstGeom prst="rect">
                <a:avLst/>
              </a:prstGeom>
              <a:solidFill>
                <a:srgbClr val="7F86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6" name="işľíḍé"/>
              <p:cNvSpPr/>
              <p:nvPr/>
            </p:nvSpPr>
            <p:spPr bwMode="auto">
              <a:xfrm>
                <a:off x="4929" y="2415"/>
                <a:ext cx="1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7" name="ísḻíḍê"/>
              <p:cNvSpPr/>
              <p:nvPr/>
            </p:nvSpPr>
            <p:spPr bwMode="auto">
              <a:xfrm>
                <a:off x="4929" y="2414"/>
                <a:ext cx="42" cy="1"/>
              </a:xfrm>
              <a:custGeom>
                <a:avLst/>
                <a:gdLst>
                  <a:gd name="T0" fmla="*/ 19 w 42"/>
                  <a:gd name="T1" fmla="*/ 0 h 1"/>
                  <a:gd name="T2" fmla="*/ 0 w 42"/>
                  <a:gd name="T3" fmla="*/ 0 h 1"/>
                  <a:gd name="T4" fmla="*/ 0 w 42"/>
                  <a:gd name="T5" fmla="*/ 1 h 1"/>
                  <a:gd name="T6" fmla="*/ 19 w 42"/>
                  <a:gd name="T7" fmla="*/ 1 h 1"/>
                  <a:gd name="T8" fmla="*/ 19 w 42"/>
                  <a:gd name="T9" fmla="*/ 0 h 1"/>
                  <a:gd name="T10" fmla="*/ 42 w 42"/>
                  <a:gd name="T11" fmla="*/ 0 h 1"/>
                  <a:gd name="T12" fmla="*/ 42 w 42"/>
                  <a:gd name="T13" fmla="*/ 0 h 1"/>
                  <a:gd name="T14" fmla="*/ 42 w 42"/>
                  <a:gd name="T15" fmla="*/ 1 h 1"/>
                  <a:gd name="T16" fmla="*/ 42 w 42"/>
                  <a:gd name="T17" fmla="*/ 1 h 1"/>
                  <a:gd name="T18" fmla="*/ 42 w 4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
                    <a:moveTo>
                      <a:pt x="19" y="0"/>
                    </a:moveTo>
                    <a:lnTo>
                      <a:pt x="0" y="0"/>
                    </a:lnTo>
                    <a:lnTo>
                      <a:pt x="0" y="1"/>
                    </a:lnTo>
                    <a:lnTo>
                      <a:pt x="19" y="1"/>
                    </a:lnTo>
                    <a:lnTo>
                      <a:pt x="19" y="0"/>
                    </a:lnTo>
                    <a:close/>
                    <a:moveTo>
                      <a:pt x="42" y="0"/>
                    </a:moveTo>
                    <a:lnTo>
                      <a:pt x="42" y="0"/>
                    </a:lnTo>
                    <a:lnTo>
                      <a:pt x="42" y="1"/>
                    </a:lnTo>
                    <a:lnTo>
                      <a:pt x="42" y="1"/>
                    </a:lnTo>
                    <a:lnTo>
                      <a:pt x="42" y="0"/>
                    </a:lnTo>
                    <a:close/>
                  </a:path>
                </a:pathLst>
              </a:custGeom>
              <a:solidFill>
                <a:srgbClr val="AEB3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8" name="íSļïḑe"/>
              <p:cNvSpPr/>
              <p:nvPr/>
            </p:nvSpPr>
            <p:spPr bwMode="auto">
              <a:xfrm>
                <a:off x="4929" y="2414"/>
                <a:ext cx="42" cy="1"/>
              </a:xfrm>
              <a:custGeom>
                <a:avLst/>
                <a:gdLst>
                  <a:gd name="T0" fmla="*/ 19 w 42"/>
                  <a:gd name="T1" fmla="*/ 0 h 1"/>
                  <a:gd name="T2" fmla="*/ 0 w 42"/>
                  <a:gd name="T3" fmla="*/ 0 h 1"/>
                  <a:gd name="T4" fmla="*/ 0 w 42"/>
                  <a:gd name="T5" fmla="*/ 1 h 1"/>
                  <a:gd name="T6" fmla="*/ 19 w 42"/>
                  <a:gd name="T7" fmla="*/ 1 h 1"/>
                  <a:gd name="T8" fmla="*/ 19 w 42"/>
                  <a:gd name="T9" fmla="*/ 0 h 1"/>
                  <a:gd name="T10" fmla="*/ 42 w 42"/>
                  <a:gd name="T11" fmla="*/ 0 h 1"/>
                  <a:gd name="T12" fmla="*/ 42 w 42"/>
                  <a:gd name="T13" fmla="*/ 0 h 1"/>
                  <a:gd name="T14" fmla="*/ 42 w 42"/>
                  <a:gd name="T15" fmla="*/ 1 h 1"/>
                  <a:gd name="T16" fmla="*/ 42 w 42"/>
                  <a:gd name="T17" fmla="*/ 1 h 1"/>
                  <a:gd name="T18" fmla="*/ 42 w 4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
                    <a:moveTo>
                      <a:pt x="19" y="0"/>
                    </a:moveTo>
                    <a:lnTo>
                      <a:pt x="0" y="0"/>
                    </a:lnTo>
                    <a:lnTo>
                      <a:pt x="0" y="1"/>
                    </a:lnTo>
                    <a:lnTo>
                      <a:pt x="19" y="1"/>
                    </a:lnTo>
                    <a:lnTo>
                      <a:pt x="19" y="0"/>
                    </a:lnTo>
                    <a:moveTo>
                      <a:pt x="42" y="0"/>
                    </a:moveTo>
                    <a:lnTo>
                      <a:pt x="42" y="0"/>
                    </a:lnTo>
                    <a:lnTo>
                      <a:pt x="42" y="1"/>
                    </a:lnTo>
                    <a:lnTo>
                      <a:pt x="42" y="1"/>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9" name="ïšľïḓè"/>
              <p:cNvSpPr/>
              <p:nvPr/>
            </p:nvSpPr>
            <p:spPr bwMode="auto">
              <a:xfrm>
                <a:off x="4948" y="2414"/>
                <a:ext cx="23" cy="12"/>
              </a:xfrm>
              <a:custGeom>
                <a:avLst/>
                <a:gdLst>
                  <a:gd name="T0" fmla="*/ 23 w 23"/>
                  <a:gd name="T1" fmla="*/ 0 h 12"/>
                  <a:gd name="T2" fmla="*/ 10 w 23"/>
                  <a:gd name="T3" fmla="*/ 0 h 12"/>
                  <a:gd name="T4" fmla="*/ 1 w 23"/>
                  <a:gd name="T5" fmla="*/ 0 h 12"/>
                  <a:gd name="T6" fmla="*/ 0 w 23"/>
                  <a:gd name="T7" fmla="*/ 0 h 12"/>
                  <a:gd name="T8" fmla="*/ 0 w 23"/>
                  <a:gd name="T9" fmla="*/ 1 h 12"/>
                  <a:gd name="T10" fmla="*/ 0 w 23"/>
                  <a:gd name="T11" fmla="*/ 12 h 12"/>
                  <a:gd name="T12" fmla="*/ 1 w 23"/>
                  <a:gd name="T13" fmla="*/ 12 h 12"/>
                  <a:gd name="T14" fmla="*/ 10 w 23"/>
                  <a:gd name="T15" fmla="*/ 12 h 12"/>
                  <a:gd name="T16" fmla="*/ 23 w 23"/>
                  <a:gd name="T17" fmla="*/ 12 h 12"/>
                  <a:gd name="T18" fmla="*/ 23 w 23"/>
                  <a:gd name="T19" fmla="*/ 1 h 12"/>
                  <a:gd name="T20" fmla="*/ 23 w 2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2">
                    <a:moveTo>
                      <a:pt x="23" y="0"/>
                    </a:moveTo>
                    <a:lnTo>
                      <a:pt x="10" y="0"/>
                    </a:lnTo>
                    <a:lnTo>
                      <a:pt x="1" y="0"/>
                    </a:lnTo>
                    <a:lnTo>
                      <a:pt x="0" y="0"/>
                    </a:lnTo>
                    <a:lnTo>
                      <a:pt x="0" y="1"/>
                    </a:lnTo>
                    <a:lnTo>
                      <a:pt x="0" y="12"/>
                    </a:lnTo>
                    <a:lnTo>
                      <a:pt x="1" y="12"/>
                    </a:lnTo>
                    <a:lnTo>
                      <a:pt x="10" y="12"/>
                    </a:lnTo>
                    <a:lnTo>
                      <a:pt x="23" y="12"/>
                    </a:lnTo>
                    <a:lnTo>
                      <a:pt x="23" y="1"/>
                    </a:lnTo>
                    <a:lnTo>
                      <a:pt x="23" y="0"/>
                    </a:lnTo>
                    <a:close/>
                  </a:path>
                </a:pathLst>
              </a:custGeom>
              <a:solidFill>
                <a:srgbClr val="AEB3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0" name="ï$ļïḑè"/>
              <p:cNvSpPr/>
              <p:nvPr/>
            </p:nvSpPr>
            <p:spPr bwMode="auto">
              <a:xfrm>
                <a:off x="4948" y="2414"/>
                <a:ext cx="23" cy="12"/>
              </a:xfrm>
              <a:custGeom>
                <a:avLst/>
                <a:gdLst>
                  <a:gd name="T0" fmla="*/ 23 w 23"/>
                  <a:gd name="T1" fmla="*/ 0 h 12"/>
                  <a:gd name="T2" fmla="*/ 10 w 23"/>
                  <a:gd name="T3" fmla="*/ 0 h 12"/>
                  <a:gd name="T4" fmla="*/ 1 w 23"/>
                  <a:gd name="T5" fmla="*/ 0 h 12"/>
                  <a:gd name="T6" fmla="*/ 0 w 23"/>
                  <a:gd name="T7" fmla="*/ 0 h 12"/>
                  <a:gd name="T8" fmla="*/ 0 w 23"/>
                  <a:gd name="T9" fmla="*/ 1 h 12"/>
                  <a:gd name="T10" fmla="*/ 0 w 23"/>
                  <a:gd name="T11" fmla="*/ 12 h 12"/>
                  <a:gd name="T12" fmla="*/ 1 w 23"/>
                  <a:gd name="T13" fmla="*/ 12 h 12"/>
                  <a:gd name="T14" fmla="*/ 10 w 23"/>
                  <a:gd name="T15" fmla="*/ 12 h 12"/>
                  <a:gd name="T16" fmla="*/ 23 w 23"/>
                  <a:gd name="T17" fmla="*/ 12 h 12"/>
                  <a:gd name="T18" fmla="*/ 23 w 23"/>
                  <a:gd name="T19" fmla="*/ 1 h 12"/>
                  <a:gd name="T20" fmla="*/ 23 w 2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2">
                    <a:moveTo>
                      <a:pt x="23" y="0"/>
                    </a:moveTo>
                    <a:lnTo>
                      <a:pt x="10" y="0"/>
                    </a:lnTo>
                    <a:lnTo>
                      <a:pt x="1" y="0"/>
                    </a:lnTo>
                    <a:lnTo>
                      <a:pt x="0" y="0"/>
                    </a:lnTo>
                    <a:lnTo>
                      <a:pt x="0" y="1"/>
                    </a:lnTo>
                    <a:lnTo>
                      <a:pt x="0" y="12"/>
                    </a:lnTo>
                    <a:lnTo>
                      <a:pt x="1" y="12"/>
                    </a:lnTo>
                    <a:lnTo>
                      <a:pt x="10" y="12"/>
                    </a:lnTo>
                    <a:lnTo>
                      <a:pt x="23" y="12"/>
                    </a:lnTo>
                    <a:lnTo>
                      <a:pt x="23" y="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1" name="íṧḻíḋe"/>
              <p:cNvSpPr/>
              <p:nvPr/>
            </p:nvSpPr>
            <p:spPr bwMode="auto">
              <a:xfrm>
                <a:off x="4547" y="2621"/>
                <a:ext cx="19" cy="12"/>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42" name="ïšḷîḍè"/>
              <p:cNvSpPr/>
              <p:nvPr/>
            </p:nvSpPr>
            <p:spPr bwMode="auto">
              <a:xfrm>
                <a:off x="4547" y="2621"/>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43" name="iṥļïďe"/>
              <p:cNvSpPr/>
              <p:nvPr/>
            </p:nvSpPr>
            <p:spPr bwMode="auto">
              <a:xfrm>
                <a:off x="4547" y="2621"/>
                <a:ext cx="19" cy="1"/>
              </a:xfrm>
              <a:prstGeom prst="rect">
                <a:avLst/>
              </a:prstGeom>
              <a:solidFill>
                <a:srgbClr val="AEB3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44" name="îṣlïďê"/>
              <p:cNvSpPr/>
              <p:nvPr/>
            </p:nvSpPr>
            <p:spPr bwMode="auto">
              <a:xfrm>
                <a:off x="4547" y="2621"/>
                <a:ext cx="1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45" name="î$liḑe"/>
              <p:cNvSpPr/>
              <p:nvPr/>
            </p:nvSpPr>
            <p:spPr bwMode="auto">
              <a:xfrm>
                <a:off x="4566" y="2621"/>
                <a:ext cx="24" cy="12"/>
              </a:xfrm>
              <a:custGeom>
                <a:avLst/>
                <a:gdLst>
                  <a:gd name="T0" fmla="*/ 24 w 24"/>
                  <a:gd name="T1" fmla="*/ 0 h 12"/>
                  <a:gd name="T2" fmla="*/ 9 w 24"/>
                  <a:gd name="T3" fmla="*/ 0 h 12"/>
                  <a:gd name="T4" fmla="*/ 0 w 24"/>
                  <a:gd name="T5" fmla="*/ 0 h 12"/>
                  <a:gd name="T6" fmla="*/ 0 w 24"/>
                  <a:gd name="T7" fmla="*/ 0 h 12"/>
                  <a:gd name="T8" fmla="*/ 0 w 24"/>
                  <a:gd name="T9" fmla="*/ 12 h 12"/>
                  <a:gd name="T10" fmla="*/ 9 w 24"/>
                  <a:gd name="T11" fmla="*/ 12 h 12"/>
                  <a:gd name="T12" fmla="*/ 24 w 24"/>
                  <a:gd name="T13" fmla="*/ 12 h 12"/>
                  <a:gd name="T14" fmla="*/ 24 w 24"/>
                  <a:gd name="T15" fmla="*/ 0 h 12"/>
                  <a:gd name="T16" fmla="*/ 24 w 2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24" y="0"/>
                    </a:moveTo>
                    <a:lnTo>
                      <a:pt x="9" y="0"/>
                    </a:lnTo>
                    <a:lnTo>
                      <a:pt x="0" y="0"/>
                    </a:lnTo>
                    <a:lnTo>
                      <a:pt x="0" y="0"/>
                    </a:lnTo>
                    <a:lnTo>
                      <a:pt x="0" y="12"/>
                    </a:lnTo>
                    <a:lnTo>
                      <a:pt x="9" y="12"/>
                    </a:lnTo>
                    <a:lnTo>
                      <a:pt x="24" y="12"/>
                    </a:lnTo>
                    <a:lnTo>
                      <a:pt x="24" y="0"/>
                    </a:lnTo>
                    <a:lnTo>
                      <a:pt x="24" y="0"/>
                    </a:lnTo>
                    <a:close/>
                  </a:path>
                </a:pathLst>
              </a:custGeom>
              <a:solidFill>
                <a:srgbClr val="AEB3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6" name="iṩļîďé"/>
              <p:cNvSpPr/>
              <p:nvPr/>
            </p:nvSpPr>
            <p:spPr bwMode="auto">
              <a:xfrm>
                <a:off x="4566" y="2621"/>
                <a:ext cx="24" cy="12"/>
              </a:xfrm>
              <a:custGeom>
                <a:avLst/>
                <a:gdLst>
                  <a:gd name="T0" fmla="*/ 24 w 24"/>
                  <a:gd name="T1" fmla="*/ 0 h 12"/>
                  <a:gd name="T2" fmla="*/ 9 w 24"/>
                  <a:gd name="T3" fmla="*/ 0 h 12"/>
                  <a:gd name="T4" fmla="*/ 0 w 24"/>
                  <a:gd name="T5" fmla="*/ 0 h 12"/>
                  <a:gd name="T6" fmla="*/ 0 w 24"/>
                  <a:gd name="T7" fmla="*/ 0 h 12"/>
                  <a:gd name="T8" fmla="*/ 0 w 24"/>
                  <a:gd name="T9" fmla="*/ 12 h 12"/>
                  <a:gd name="T10" fmla="*/ 9 w 24"/>
                  <a:gd name="T11" fmla="*/ 12 h 12"/>
                  <a:gd name="T12" fmla="*/ 24 w 24"/>
                  <a:gd name="T13" fmla="*/ 12 h 12"/>
                  <a:gd name="T14" fmla="*/ 24 w 24"/>
                  <a:gd name="T15" fmla="*/ 0 h 12"/>
                  <a:gd name="T16" fmla="*/ 24 w 2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24" y="0"/>
                    </a:moveTo>
                    <a:lnTo>
                      <a:pt x="9" y="0"/>
                    </a:lnTo>
                    <a:lnTo>
                      <a:pt x="0" y="0"/>
                    </a:lnTo>
                    <a:lnTo>
                      <a:pt x="0" y="0"/>
                    </a:lnTo>
                    <a:lnTo>
                      <a:pt x="0" y="12"/>
                    </a:lnTo>
                    <a:lnTo>
                      <a:pt x="9" y="12"/>
                    </a:lnTo>
                    <a:lnTo>
                      <a:pt x="24" y="12"/>
                    </a:lnTo>
                    <a:lnTo>
                      <a:pt x="24" y="0"/>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14" name="iš1ïďè"/>
            <p:cNvGrpSpPr/>
            <p:nvPr/>
          </p:nvGrpSpPr>
          <p:grpSpPr bwMode="auto">
            <a:xfrm>
              <a:off x="4237839" y="1386038"/>
              <a:ext cx="3666550" cy="4741929"/>
              <a:chOff x="2636" y="722"/>
              <a:chExt cx="2431" cy="3144"/>
            </a:xfrm>
          </p:grpSpPr>
          <p:sp>
            <p:nvSpPr>
              <p:cNvPr id="47" name="işḷídê"/>
              <p:cNvSpPr/>
              <p:nvPr/>
            </p:nvSpPr>
            <p:spPr bwMode="auto">
              <a:xfrm>
                <a:off x="4136" y="2415"/>
                <a:ext cx="1" cy="11"/>
              </a:xfrm>
              <a:prstGeom prst="rect">
                <a:avLst/>
              </a:prstGeom>
              <a:solidFill>
                <a:srgbClr val="8687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8" name="íSľiďe"/>
              <p:cNvSpPr/>
              <p:nvPr/>
            </p:nvSpPr>
            <p:spPr bwMode="auto">
              <a:xfrm>
                <a:off x="4136" y="2415"/>
                <a:ext cx="1"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9" name="îslíḋê"/>
              <p:cNvSpPr/>
              <p:nvPr/>
            </p:nvSpPr>
            <p:spPr bwMode="auto">
              <a:xfrm>
                <a:off x="4136" y="2414"/>
                <a:ext cx="1" cy="1"/>
              </a:xfrm>
              <a:prstGeom prst="rect">
                <a:avLst/>
              </a:prstGeom>
              <a:solidFill>
                <a:srgbClr val="AEB3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0" name="iṥḻïḓe"/>
              <p:cNvSpPr/>
              <p:nvPr/>
            </p:nvSpPr>
            <p:spPr bwMode="auto">
              <a:xfrm>
                <a:off x="4136" y="2414"/>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1" name="iṥľîḑê"/>
              <p:cNvSpPr/>
              <p:nvPr/>
            </p:nvSpPr>
            <p:spPr bwMode="auto">
              <a:xfrm>
                <a:off x="4094" y="2414"/>
                <a:ext cx="19" cy="12"/>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2" name="îṩļïḑe"/>
              <p:cNvSpPr/>
              <p:nvPr/>
            </p:nvSpPr>
            <p:spPr bwMode="auto">
              <a:xfrm>
                <a:off x="4094" y="2414"/>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3" name="íśľíḑê"/>
              <p:cNvSpPr/>
              <p:nvPr/>
            </p:nvSpPr>
            <p:spPr bwMode="auto">
              <a:xfrm>
                <a:off x="4113" y="2414"/>
                <a:ext cx="23" cy="12"/>
              </a:xfrm>
              <a:custGeom>
                <a:avLst/>
                <a:gdLst>
                  <a:gd name="T0" fmla="*/ 23 w 23"/>
                  <a:gd name="T1" fmla="*/ 0 h 12"/>
                  <a:gd name="T2" fmla="*/ 9 w 23"/>
                  <a:gd name="T3" fmla="*/ 0 h 12"/>
                  <a:gd name="T4" fmla="*/ 0 w 23"/>
                  <a:gd name="T5" fmla="*/ 0 h 12"/>
                  <a:gd name="T6" fmla="*/ 0 w 23"/>
                  <a:gd name="T7" fmla="*/ 0 h 12"/>
                  <a:gd name="T8" fmla="*/ 0 w 23"/>
                  <a:gd name="T9" fmla="*/ 12 h 12"/>
                  <a:gd name="T10" fmla="*/ 0 w 23"/>
                  <a:gd name="T11" fmla="*/ 12 h 12"/>
                  <a:gd name="T12" fmla="*/ 9 w 23"/>
                  <a:gd name="T13" fmla="*/ 12 h 12"/>
                  <a:gd name="T14" fmla="*/ 23 w 23"/>
                  <a:gd name="T15" fmla="*/ 12 h 12"/>
                  <a:gd name="T16" fmla="*/ 23 w 23"/>
                  <a:gd name="T17" fmla="*/ 1 h 12"/>
                  <a:gd name="T18" fmla="*/ 23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0"/>
                    </a:moveTo>
                    <a:lnTo>
                      <a:pt x="9" y="0"/>
                    </a:lnTo>
                    <a:lnTo>
                      <a:pt x="0" y="0"/>
                    </a:lnTo>
                    <a:lnTo>
                      <a:pt x="0" y="0"/>
                    </a:lnTo>
                    <a:lnTo>
                      <a:pt x="0" y="12"/>
                    </a:lnTo>
                    <a:lnTo>
                      <a:pt x="0" y="12"/>
                    </a:lnTo>
                    <a:lnTo>
                      <a:pt x="9" y="12"/>
                    </a:lnTo>
                    <a:lnTo>
                      <a:pt x="23" y="12"/>
                    </a:lnTo>
                    <a:lnTo>
                      <a:pt x="23" y="1"/>
                    </a:lnTo>
                    <a:lnTo>
                      <a:pt x="23" y="0"/>
                    </a:lnTo>
                    <a:close/>
                  </a:path>
                </a:pathLst>
              </a:custGeom>
              <a:solidFill>
                <a:srgbClr val="AEB3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îṩľïḑè"/>
              <p:cNvSpPr/>
              <p:nvPr/>
            </p:nvSpPr>
            <p:spPr bwMode="auto">
              <a:xfrm>
                <a:off x="4113" y="2414"/>
                <a:ext cx="23" cy="12"/>
              </a:xfrm>
              <a:custGeom>
                <a:avLst/>
                <a:gdLst>
                  <a:gd name="T0" fmla="*/ 23 w 23"/>
                  <a:gd name="T1" fmla="*/ 0 h 12"/>
                  <a:gd name="T2" fmla="*/ 9 w 23"/>
                  <a:gd name="T3" fmla="*/ 0 h 12"/>
                  <a:gd name="T4" fmla="*/ 0 w 23"/>
                  <a:gd name="T5" fmla="*/ 0 h 12"/>
                  <a:gd name="T6" fmla="*/ 0 w 23"/>
                  <a:gd name="T7" fmla="*/ 0 h 12"/>
                  <a:gd name="T8" fmla="*/ 0 w 23"/>
                  <a:gd name="T9" fmla="*/ 12 h 12"/>
                  <a:gd name="T10" fmla="*/ 0 w 23"/>
                  <a:gd name="T11" fmla="*/ 12 h 12"/>
                  <a:gd name="T12" fmla="*/ 9 w 23"/>
                  <a:gd name="T13" fmla="*/ 12 h 12"/>
                  <a:gd name="T14" fmla="*/ 23 w 23"/>
                  <a:gd name="T15" fmla="*/ 12 h 12"/>
                  <a:gd name="T16" fmla="*/ 23 w 23"/>
                  <a:gd name="T17" fmla="*/ 1 h 12"/>
                  <a:gd name="T18" fmla="*/ 23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0"/>
                    </a:moveTo>
                    <a:lnTo>
                      <a:pt x="9" y="0"/>
                    </a:lnTo>
                    <a:lnTo>
                      <a:pt x="0" y="0"/>
                    </a:lnTo>
                    <a:lnTo>
                      <a:pt x="0" y="0"/>
                    </a:lnTo>
                    <a:lnTo>
                      <a:pt x="0" y="12"/>
                    </a:lnTo>
                    <a:lnTo>
                      <a:pt x="0" y="12"/>
                    </a:lnTo>
                    <a:lnTo>
                      <a:pt x="9" y="12"/>
                    </a:lnTo>
                    <a:lnTo>
                      <a:pt x="23" y="12"/>
                    </a:lnTo>
                    <a:lnTo>
                      <a:pt x="23" y="1"/>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ŝlîḍè"/>
              <p:cNvSpPr/>
              <p:nvPr/>
            </p:nvSpPr>
            <p:spPr bwMode="auto">
              <a:xfrm>
                <a:off x="4136" y="2621"/>
                <a:ext cx="1" cy="12"/>
              </a:xfrm>
              <a:prstGeom prst="rect">
                <a:avLst/>
              </a:prstGeom>
              <a:solidFill>
                <a:srgbClr val="8687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6" name="ï$lïḋé"/>
              <p:cNvSpPr/>
              <p:nvPr/>
            </p:nvSpPr>
            <p:spPr bwMode="auto">
              <a:xfrm>
                <a:off x="4136" y="2621"/>
                <a:ext cx="1"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7" name="íṧľíḍè"/>
              <p:cNvSpPr/>
              <p:nvPr/>
            </p:nvSpPr>
            <p:spPr bwMode="auto">
              <a:xfrm>
                <a:off x="4136" y="2621"/>
                <a:ext cx="1" cy="1"/>
              </a:xfrm>
              <a:prstGeom prst="rect">
                <a:avLst/>
              </a:prstGeom>
              <a:solidFill>
                <a:srgbClr val="AEB3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8" name="îṧľidê"/>
              <p:cNvSpPr/>
              <p:nvPr/>
            </p:nvSpPr>
            <p:spPr bwMode="auto">
              <a:xfrm>
                <a:off x="4136" y="2621"/>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59" name="îŝḻiḍè"/>
              <p:cNvSpPr/>
              <p:nvPr/>
            </p:nvSpPr>
            <p:spPr bwMode="auto">
              <a:xfrm>
                <a:off x="4094" y="2621"/>
                <a:ext cx="19" cy="12"/>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0" name="îs1ïḑê"/>
              <p:cNvSpPr/>
              <p:nvPr/>
            </p:nvSpPr>
            <p:spPr bwMode="auto">
              <a:xfrm>
                <a:off x="4094" y="2621"/>
                <a:ext cx="19"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1" name="ïs1idè"/>
              <p:cNvSpPr/>
              <p:nvPr/>
            </p:nvSpPr>
            <p:spPr bwMode="auto">
              <a:xfrm>
                <a:off x="4113" y="2621"/>
                <a:ext cx="23" cy="12"/>
              </a:xfrm>
              <a:custGeom>
                <a:avLst/>
                <a:gdLst>
                  <a:gd name="T0" fmla="*/ 23 w 23"/>
                  <a:gd name="T1" fmla="*/ 0 h 12"/>
                  <a:gd name="T2" fmla="*/ 10 w 23"/>
                  <a:gd name="T3" fmla="*/ 0 h 12"/>
                  <a:gd name="T4" fmla="*/ 10 w 23"/>
                  <a:gd name="T5" fmla="*/ 0 h 12"/>
                  <a:gd name="T6" fmla="*/ 0 w 23"/>
                  <a:gd name="T7" fmla="*/ 0 h 12"/>
                  <a:gd name="T8" fmla="*/ 0 w 23"/>
                  <a:gd name="T9" fmla="*/ 12 h 12"/>
                  <a:gd name="T10" fmla="*/ 0 w 23"/>
                  <a:gd name="T11" fmla="*/ 12 h 12"/>
                  <a:gd name="T12" fmla="*/ 9 w 23"/>
                  <a:gd name="T13" fmla="*/ 12 h 12"/>
                  <a:gd name="T14" fmla="*/ 23 w 23"/>
                  <a:gd name="T15" fmla="*/ 12 h 12"/>
                  <a:gd name="T16" fmla="*/ 23 w 23"/>
                  <a:gd name="T17" fmla="*/ 0 h 12"/>
                  <a:gd name="T18" fmla="*/ 23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0"/>
                    </a:moveTo>
                    <a:lnTo>
                      <a:pt x="10" y="0"/>
                    </a:lnTo>
                    <a:lnTo>
                      <a:pt x="10" y="0"/>
                    </a:lnTo>
                    <a:lnTo>
                      <a:pt x="0" y="0"/>
                    </a:lnTo>
                    <a:lnTo>
                      <a:pt x="0" y="12"/>
                    </a:lnTo>
                    <a:lnTo>
                      <a:pt x="0" y="12"/>
                    </a:lnTo>
                    <a:lnTo>
                      <a:pt x="9" y="12"/>
                    </a:lnTo>
                    <a:lnTo>
                      <a:pt x="23" y="12"/>
                    </a:lnTo>
                    <a:lnTo>
                      <a:pt x="23" y="0"/>
                    </a:lnTo>
                    <a:lnTo>
                      <a:pt x="23" y="0"/>
                    </a:lnTo>
                    <a:close/>
                  </a:path>
                </a:pathLst>
              </a:custGeom>
              <a:solidFill>
                <a:srgbClr val="AEB3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2" name="ïṩḻïďê"/>
              <p:cNvSpPr/>
              <p:nvPr/>
            </p:nvSpPr>
            <p:spPr bwMode="auto">
              <a:xfrm>
                <a:off x="4113" y="2621"/>
                <a:ext cx="23" cy="12"/>
              </a:xfrm>
              <a:custGeom>
                <a:avLst/>
                <a:gdLst>
                  <a:gd name="T0" fmla="*/ 23 w 23"/>
                  <a:gd name="T1" fmla="*/ 0 h 12"/>
                  <a:gd name="T2" fmla="*/ 10 w 23"/>
                  <a:gd name="T3" fmla="*/ 0 h 12"/>
                  <a:gd name="T4" fmla="*/ 10 w 23"/>
                  <a:gd name="T5" fmla="*/ 0 h 12"/>
                  <a:gd name="T6" fmla="*/ 0 w 23"/>
                  <a:gd name="T7" fmla="*/ 0 h 12"/>
                  <a:gd name="T8" fmla="*/ 0 w 23"/>
                  <a:gd name="T9" fmla="*/ 12 h 12"/>
                  <a:gd name="T10" fmla="*/ 0 w 23"/>
                  <a:gd name="T11" fmla="*/ 12 h 12"/>
                  <a:gd name="T12" fmla="*/ 9 w 23"/>
                  <a:gd name="T13" fmla="*/ 12 h 12"/>
                  <a:gd name="T14" fmla="*/ 23 w 23"/>
                  <a:gd name="T15" fmla="*/ 12 h 12"/>
                  <a:gd name="T16" fmla="*/ 23 w 23"/>
                  <a:gd name="T17" fmla="*/ 0 h 12"/>
                  <a:gd name="T18" fmla="*/ 23 w 2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12">
                    <a:moveTo>
                      <a:pt x="23" y="0"/>
                    </a:moveTo>
                    <a:lnTo>
                      <a:pt x="10" y="0"/>
                    </a:lnTo>
                    <a:lnTo>
                      <a:pt x="10" y="0"/>
                    </a:lnTo>
                    <a:lnTo>
                      <a:pt x="0" y="0"/>
                    </a:lnTo>
                    <a:lnTo>
                      <a:pt x="0" y="12"/>
                    </a:lnTo>
                    <a:lnTo>
                      <a:pt x="0" y="12"/>
                    </a:lnTo>
                    <a:lnTo>
                      <a:pt x="9" y="12"/>
                    </a:lnTo>
                    <a:lnTo>
                      <a:pt x="23" y="12"/>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íS1ïḋé"/>
              <p:cNvSpPr/>
              <p:nvPr/>
            </p:nvSpPr>
            <p:spPr bwMode="auto">
              <a:xfrm>
                <a:off x="4094" y="2621"/>
                <a:ext cx="29" cy="0"/>
              </a:xfrm>
              <a:custGeom>
                <a:avLst/>
                <a:gdLst>
                  <a:gd name="T0" fmla="*/ 29 w 29"/>
                  <a:gd name="T1" fmla="*/ 28 w 29"/>
                  <a:gd name="T2" fmla="*/ 19 w 29"/>
                  <a:gd name="T3" fmla="*/ 0 w 29"/>
                  <a:gd name="T4" fmla="*/ 0 w 29"/>
                  <a:gd name="T5" fmla="*/ 19 w 29"/>
                  <a:gd name="T6" fmla="*/ 29 w 29"/>
                  <a:gd name="T7" fmla="*/ 29 w 29"/>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9">
                    <a:moveTo>
                      <a:pt x="29" y="0"/>
                    </a:moveTo>
                    <a:lnTo>
                      <a:pt x="28" y="0"/>
                    </a:lnTo>
                    <a:lnTo>
                      <a:pt x="19" y="0"/>
                    </a:lnTo>
                    <a:lnTo>
                      <a:pt x="0" y="0"/>
                    </a:lnTo>
                    <a:lnTo>
                      <a:pt x="0" y="0"/>
                    </a:lnTo>
                    <a:lnTo>
                      <a:pt x="19" y="0"/>
                    </a:lnTo>
                    <a:lnTo>
                      <a:pt x="29" y="0"/>
                    </a:lnTo>
                    <a:lnTo>
                      <a:pt x="29" y="0"/>
                    </a:lnTo>
                    <a:close/>
                  </a:path>
                </a:pathLst>
              </a:custGeom>
              <a:solidFill>
                <a:srgbClr val="7178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4" name="ïṧļidé"/>
              <p:cNvSpPr/>
              <p:nvPr/>
            </p:nvSpPr>
            <p:spPr bwMode="auto">
              <a:xfrm>
                <a:off x="4094" y="2621"/>
                <a:ext cx="29" cy="0"/>
              </a:xfrm>
              <a:custGeom>
                <a:avLst/>
                <a:gdLst>
                  <a:gd name="T0" fmla="*/ 29 w 29"/>
                  <a:gd name="T1" fmla="*/ 28 w 29"/>
                  <a:gd name="T2" fmla="*/ 19 w 29"/>
                  <a:gd name="T3" fmla="*/ 0 w 29"/>
                  <a:gd name="T4" fmla="*/ 0 w 29"/>
                  <a:gd name="T5" fmla="*/ 19 w 29"/>
                  <a:gd name="T6" fmla="*/ 29 w 29"/>
                  <a:gd name="T7" fmla="*/ 29 w 29"/>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9">
                    <a:moveTo>
                      <a:pt x="29" y="0"/>
                    </a:moveTo>
                    <a:lnTo>
                      <a:pt x="28" y="0"/>
                    </a:lnTo>
                    <a:lnTo>
                      <a:pt x="19" y="0"/>
                    </a:lnTo>
                    <a:lnTo>
                      <a:pt x="0" y="0"/>
                    </a:lnTo>
                    <a:lnTo>
                      <a:pt x="0" y="0"/>
                    </a:lnTo>
                    <a:lnTo>
                      <a:pt x="19" y="0"/>
                    </a:lnTo>
                    <a:lnTo>
                      <a:pt x="29"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îŝḷïde"/>
              <p:cNvSpPr/>
              <p:nvPr/>
            </p:nvSpPr>
            <p:spPr bwMode="auto">
              <a:xfrm>
                <a:off x="3425" y="2384"/>
                <a:ext cx="702" cy="31"/>
              </a:xfrm>
              <a:prstGeom prst="rect">
                <a:avLst/>
              </a:prstGeom>
              <a:solidFill>
                <a:srgbClr val="71787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 name="îṩlîḓè"/>
              <p:cNvSpPr/>
              <p:nvPr/>
            </p:nvSpPr>
            <p:spPr bwMode="auto">
              <a:xfrm>
                <a:off x="4150" y="1046"/>
                <a:ext cx="81" cy="9"/>
              </a:xfrm>
              <a:prstGeom prst="rect">
                <a:avLst/>
              </a:prstGeom>
              <a:solidFill>
                <a:srgbClr val="E2583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 name="íṣļïḍé"/>
              <p:cNvSpPr/>
              <p:nvPr/>
            </p:nvSpPr>
            <p:spPr bwMode="auto">
              <a:xfrm>
                <a:off x="4827" y="1088"/>
                <a:ext cx="3" cy="1"/>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1"/>
                      <a:pt x="1" y="1"/>
                      <a:pt x="0" y="0"/>
                    </a:cubicBezTo>
                  </a:path>
                </a:pathLst>
              </a:custGeom>
              <a:solidFill>
                <a:srgbClr val="E3712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ïŝḷiḓè"/>
              <p:cNvSpPr/>
              <p:nvPr/>
            </p:nvSpPr>
            <p:spPr bwMode="auto">
              <a:xfrm>
                <a:off x="4765" y="1088"/>
                <a:ext cx="62" cy="0"/>
              </a:xfrm>
              <a:custGeom>
                <a:avLst/>
                <a:gdLst>
                  <a:gd name="T0" fmla="*/ 11 w 55"/>
                  <a:gd name="T1" fmla="*/ 0 w 55"/>
                  <a:gd name="T2" fmla="*/ 11 w 55"/>
                  <a:gd name="T3" fmla="*/ 54 w 55"/>
                  <a:gd name="T4" fmla="*/ 45 w 55"/>
                  <a:gd name="T5" fmla="*/ 54 w 55"/>
                  <a:gd name="T6" fmla="*/ 55 w 55"/>
                  <a:gd name="T7" fmla="*/ 55 w 55"/>
                  <a:gd name="T8" fmla="*/ 54 w 55"/>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55">
                    <a:moveTo>
                      <a:pt x="11" y="0"/>
                    </a:moveTo>
                    <a:cubicBezTo>
                      <a:pt x="0" y="0"/>
                      <a:pt x="0" y="0"/>
                      <a:pt x="0" y="0"/>
                    </a:cubicBezTo>
                    <a:cubicBezTo>
                      <a:pt x="11" y="0"/>
                      <a:pt x="11" y="0"/>
                      <a:pt x="11" y="0"/>
                    </a:cubicBezTo>
                    <a:moveTo>
                      <a:pt x="54" y="0"/>
                    </a:moveTo>
                    <a:cubicBezTo>
                      <a:pt x="45" y="0"/>
                      <a:pt x="45" y="0"/>
                      <a:pt x="45" y="0"/>
                    </a:cubicBezTo>
                    <a:cubicBezTo>
                      <a:pt x="54" y="0"/>
                      <a:pt x="54" y="0"/>
                      <a:pt x="54" y="0"/>
                    </a:cubicBezTo>
                    <a:cubicBezTo>
                      <a:pt x="54" y="0"/>
                      <a:pt x="55" y="0"/>
                      <a:pt x="55" y="0"/>
                    </a:cubicBezTo>
                    <a:cubicBezTo>
                      <a:pt x="55" y="0"/>
                      <a:pt x="55" y="0"/>
                      <a:pt x="55" y="0"/>
                    </a:cubicBezTo>
                    <a:cubicBezTo>
                      <a:pt x="55" y="0"/>
                      <a:pt x="54" y="0"/>
                      <a:pt x="54" y="0"/>
                    </a:cubicBezTo>
                  </a:path>
                </a:pathLst>
              </a:custGeom>
              <a:solidFill>
                <a:srgbClr val="E1711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iŝḻídê"/>
              <p:cNvSpPr/>
              <p:nvPr/>
            </p:nvSpPr>
            <p:spPr bwMode="auto">
              <a:xfrm>
                <a:off x="4760" y="1088"/>
                <a:ext cx="77" cy="52"/>
              </a:xfrm>
              <a:custGeom>
                <a:avLst/>
                <a:gdLst>
                  <a:gd name="T0" fmla="*/ 59 w 69"/>
                  <a:gd name="T1" fmla="*/ 0 h 47"/>
                  <a:gd name="T2" fmla="*/ 50 w 69"/>
                  <a:gd name="T3" fmla="*/ 0 h 47"/>
                  <a:gd name="T4" fmla="*/ 44 w 69"/>
                  <a:gd name="T5" fmla="*/ 0 h 47"/>
                  <a:gd name="T6" fmla="*/ 36 w 69"/>
                  <a:gd name="T7" fmla="*/ 0 h 47"/>
                  <a:gd name="T8" fmla="*/ 16 w 69"/>
                  <a:gd name="T9" fmla="*/ 0 h 47"/>
                  <a:gd name="T10" fmla="*/ 5 w 69"/>
                  <a:gd name="T11" fmla="*/ 0 h 47"/>
                  <a:gd name="T12" fmla="*/ 0 w 69"/>
                  <a:gd name="T13" fmla="*/ 0 h 47"/>
                  <a:gd name="T14" fmla="*/ 11 w 69"/>
                  <a:gd name="T15" fmla="*/ 11 h 47"/>
                  <a:gd name="T16" fmla="*/ 11 w 69"/>
                  <a:gd name="T17" fmla="*/ 47 h 47"/>
                  <a:gd name="T18" fmla="*/ 17 w 69"/>
                  <a:gd name="T19" fmla="*/ 47 h 47"/>
                  <a:gd name="T20" fmla="*/ 17 w 69"/>
                  <a:gd name="T21" fmla="*/ 22 h 47"/>
                  <a:gd name="T22" fmla="*/ 21 w 69"/>
                  <a:gd name="T23" fmla="*/ 17 h 47"/>
                  <a:gd name="T24" fmla="*/ 48 w 69"/>
                  <a:gd name="T25" fmla="*/ 17 h 47"/>
                  <a:gd name="T26" fmla="*/ 52 w 69"/>
                  <a:gd name="T27" fmla="*/ 22 h 47"/>
                  <a:gd name="T28" fmla="*/ 52 w 69"/>
                  <a:gd name="T29" fmla="*/ 38 h 47"/>
                  <a:gd name="T30" fmla="*/ 52 w 69"/>
                  <a:gd name="T31" fmla="*/ 38 h 47"/>
                  <a:gd name="T32" fmla="*/ 52 w 69"/>
                  <a:gd name="T33" fmla="*/ 47 h 47"/>
                  <a:gd name="T34" fmla="*/ 69 w 69"/>
                  <a:gd name="T35" fmla="*/ 47 h 47"/>
                  <a:gd name="T36" fmla="*/ 69 w 69"/>
                  <a:gd name="T37" fmla="*/ 11 h 47"/>
                  <a:gd name="T38" fmla="*/ 63 w 69"/>
                  <a:gd name="T39" fmla="*/ 1 h 47"/>
                  <a:gd name="T40" fmla="*/ 60 w 69"/>
                  <a:gd name="T41" fmla="*/ 0 h 47"/>
                  <a:gd name="T42" fmla="*/ 59 w 69"/>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47">
                    <a:moveTo>
                      <a:pt x="59" y="0"/>
                    </a:moveTo>
                    <a:cubicBezTo>
                      <a:pt x="50" y="0"/>
                      <a:pt x="50" y="0"/>
                      <a:pt x="50" y="0"/>
                    </a:cubicBezTo>
                    <a:cubicBezTo>
                      <a:pt x="44" y="0"/>
                      <a:pt x="44" y="0"/>
                      <a:pt x="44" y="0"/>
                    </a:cubicBezTo>
                    <a:cubicBezTo>
                      <a:pt x="36" y="0"/>
                      <a:pt x="36" y="0"/>
                      <a:pt x="36" y="0"/>
                    </a:cubicBezTo>
                    <a:cubicBezTo>
                      <a:pt x="16" y="0"/>
                      <a:pt x="16" y="0"/>
                      <a:pt x="16" y="0"/>
                    </a:cubicBezTo>
                    <a:cubicBezTo>
                      <a:pt x="5" y="0"/>
                      <a:pt x="5" y="0"/>
                      <a:pt x="5" y="0"/>
                    </a:cubicBezTo>
                    <a:cubicBezTo>
                      <a:pt x="0" y="0"/>
                      <a:pt x="0" y="0"/>
                      <a:pt x="0" y="0"/>
                    </a:cubicBezTo>
                    <a:cubicBezTo>
                      <a:pt x="6" y="0"/>
                      <a:pt x="11" y="5"/>
                      <a:pt x="11" y="11"/>
                    </a:cubicBezTo>
                    <a:cubicBezTo>
                      <a:pt x="11" y="47"/>
                      <a:pt x="11" y="47"/>
                      <a:pt x="11" y="47"/>
                    </a:cubicBezTo>
                    <a:cubicBezTo>
                      <a:pt x="17" y="47"/>
                      <a:pt x="17" y="47"/>
                      <a:pt x="17" y="47"/>
                    </a:cubicBezTo>
                    <a:cubicBezTo>
                      <a:pt x="17" y="22"/>
                      <a:pt x="17" y="22"/>
                      <a:pt x="17" y="22"/>
                    </a:cubicBezTo>
                    <a:cubicBezTo>
                      <a:pt x="17" y="19"/>
                      <a:pt x="19" y="17"/>
                      <a:pt x="21" y="17"/>
                    </a:cubicBezTo>
                    <a:cubicBezTo>
                      <a:pt x="48" y="17"/>
                      <a:pt x="48" y="17"/>
                      <a:pt x="48" y="17"/>
                    </a:cubicBezTo>
                    <a:cubicBezTo>
                      <a:pt x="50" y="17"/>
                      <a:pt x="52" y="19"/>
                      <a:pt x="52" y="22"/>
                    </a:cubicBezTo>
                    <a:cubicBezTo>
                      <a:pt x="52" y="38"/>
                      <a:pt x="52" y="38"/>
                      <a:pt x="52" y="38"/>
                    </a:cubicBezTo>
                    <a:cubicBezTo>
                      <a:pt x="52" y="38"/>
                      <a:pt x="52" y="38"/>
                      <a:pt x="52" y="38"/>
                    </a:cubicBezTo>
                    <a:cubicBezTo>
                      <a:pt x="52" y="47"/>
                      <a:pt x="52" y="47"/>
                      <a:pt x="52" y="47"/>
                    </a:cubicBezTo>
                    <a:cubicBezTo>
                      <a:pt x="69" y="47"/>
                      <a:pt x="69" y="47"/>
                      <a:pt x="69" y="47"/>
                    </a:cubicBezTo>
                    <a:cubicBezTo>
                      <a:pt x="69" y="11"/>
                      <a:pt x="69" y="11"/>
                      <a:pt x="69" y="11"/>
                    </a:cubicBezTo>
                    <a:cubicBezTo>
                      <a:pt x="69" y="6"/>
                      <a:pt x="66" y="3"/>
                      <a:pt x="63" y="1"/>
                    </a:cubicBezTo>
                    <a:cubicBezTo>
                      <a:pt x="62" y="1"/>
                      <a:pt x="61" y="1"/>
                      <a:pt x="60" y="0"/>
                    </a:cubicBezTo>
                    <a:cubicBezTo>
                      <a:pt x="60" y="0"/>
                      <a:pt x="59" y="0"/>
                      <a:pt x="59" y="0"/>
                    </a:cubicBezTo>
                  </a:path>
                </a:pathLst>
              </a:custGeom>
              <a:solidFill>
                <a:srgbClr val="E888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íṥ1íḑè"/>
              <p:cNvSpPr/>
              <p:nvPr/>
            </p:nvSpPr>
            <p:spPr bwMode="auto">
              <a:xfrm>
                <a:off x="4779" y="1106"/>
                <a:ext cx="39" cy="94"/>
              </a:xfrm>
              <a:custGeom>
                <a:avLst/>
                <a:gdLst>
                  <a:gd name="T0" fmla="*/ 4 w 35"/>
                  <a:gd name="T1" fmla="*/ 0 h 84"/>
                  <a:gd name="T2" fmla="*/ 0 w 35"/>
                  <a:gd name="T3" fmla="*/ 5 h 84"/>
                  <a:gd name="T4" fmla="*/ 0 w 35"/>
                  <a:gd name="T5" fmla="*/ 50 h 84"/>
                  <a:gd name="T6" fmla="*/ 2 w 35"/>
                  <a:gd name="T7" fmla="*/ 59 h 84"/>
                  <a:gd name="T8" fmla="*/ 9 w 35"/>
                  <a:gd name="T9" fmla="*/ 80 h 84"/>
                  <a:gd name="T10" fmla="*/ 15 w 35"/>
                  <a:gd name="T11" fmla="*/ 84 h 84"/>
                  <a:gd name="T12" fmla="*/ 31 w 35"/>
                  <a:gd name="T13" fmla="*/ 84 h 84"/>
                  <a:gd name="T14" fmla="*/ 35 w 35"/>
                  <a:gd name="T15" fmla="*/ 80 h 84"/>
                  <a:gd name="T16" fmla="*/ 35 w 35"/>
                  <a:gd name="T17" fmla="*/ 5 h 84"/>
                  <a:gd name="T18" fmla="*/ 31 w 35"/>
                  <a:gd name="T19" fmla="*/ 0 h 84"/>
                  <a:gd name="T20" fmla="*/ 4 w 35"/>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84">
                    <a:moveTo>
                      <a:pt x="4" y="0"/>
                    </a:moveTo>
                    <a:cubicBezTo>
                      <a:pt x="2" y="0"/>
                      <a:pt x="0" y="2"/>
                      <a:pt x="0" y="5"/>
                    </a:cubicBezTo>
                    <a:cubicBezTo>
                      <a:pt x="0" y="50"/>
                      <a:pt x="0" y="50"/>
                      <a:pt x="0" y="50"/>
                    </a:cubicBezTo>
                    <a:cubicBezTo>
                      <a:pt x="0" y="53"/>
                      <a:pt x="1" y="56"/>
                      <a:pt x="2" y="59"/>
                    </a:cubicBezTo>
                    <a:cubicBezTo>
                      <a:pt x="9" y="80"/>
                      <a:pt x="9" y="80"/>
                      <a:pt x="9" y="80"/>
                    </a:cubicBezTo>
                    <a:cubicBezTo>
                      <a:pt x="10" y="82"/>
                      <a:pt x="13" y="84"/>
                      <a:pt x="15" y="84"/>
                    </a:cubicBezTo>
                    <a:cubicBezTo>
                      <a:pt x="31" y="84"/>
                      <a:pt x="31" y="84"/>
                      <a:pt x="31" y="84"/>
                    </a:cubicBezTo>
                    <a:cubicBezTo>
                      <a:pt x="33" y="84"/>
                      <a:pt x="35" y="82"/>
                      <a:pt x="35" y="80"/>
                    </a:cubicBezTo>
                    <a:cubicBezTo>
                      <a:pt x="35" y="5"/>
                      <a:pt x="35" y="5"/>
                      <a:pt x="35" y="5"/>
                    </a:cubicBezTo>
                    <a:cubicBezTo>
                      <a:pt x="35" y="2"/>
                      <a:pt x="33" y="0"/>
                      <a:pt x="31" y="0"/>
                    </a:cubicBezTo>
                    <a:cubicBezTo>
                      <a:pt x="4" y="0"/>
                      <a:pt x="4" y="0"/>
                      <a:pt x="4" y="0"/>
                    </a:cubicBezTo>
                  </a:path>
                </a:pathLst>
              </a:custGeom>
              <a:solidFill>
                <a:srgbClr val="5D68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îṧlïḋé"/>
              <p:cNvSpPr/>
              <p:nvPr/>
            </p:nvSpPr>
            <p:spPr bwMode="auto">
              <a:xfrm>
                <a:off x="4681" y="1088"/>
                <a:ext cx="107" cy="128"/>
              </a:xfrm>
              <a:custGeom>
                <a:avLst/>
                <a:gdLst>
                  <a:gd name="T0" fmla="*/ 93 w 96"/>
                  <a:gd name="T1" fmla="*/ 107 h 116"/>
                  <a:gd name="T2" fmla="*/ 88 w 96"/>
                  <a:gd name="T3" fmla="*/ 116 h 116"/>
                  <a:gd name="T4" fmla="*/ 28 w 96"/>
                  <a:gd name="T5" fmla="*/ 116 h 116"/>
                  <a:gd name="T6" fmla="*/ 12 w 96"/>
                  <a:gd name="T7" fmla="*/ 107 h 116"/>
                  <a:gd name="T8" fmla="*/ 5 w 96"/>
                  <a:gd name="T9" fmla="*/ 96 h 116"/>
                  <a:gd name="T10" fmla="*/ 0 w 96"/>
                  <a:gd name="T11" fmla="*/ 76 h 116"/>
                  <a:gd name="T12" fmla="*/ 0 w 96"/>
                  <a:gd name="T13" fmla="*/ 11 h 116"/>
                  <a:gd name="T14" fmla="*/ 11 w 96"/>
                  <a:gd name="T15" fmla="*/ 0 h 116"/>
                  <a:gd name="T16" fmla="*/ 71 w 96"/>
                  <a:gd name="T17" fmla="*/ 0 h 116"/>
                  <a:gd name="T18" fmla="*/ 82 w 96"/>
                  <a:gd name="T19" fmla="*/ 11 h 116"/>
                  <a:gd name="T20" fmla="*/ 82 w 96"/>
                  <a:gd name="T21" fmla="*/ 76 h 116"/>
                  <a:gd name="T22" fmla="*/ 87 w 96"/>
                  <a:gd name="T23" fmla="*/ 96 h 116"/>
                  <a:gd name="T24" fmla="*/ 93 w 96"/>
                  <a:gd name="T25"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16">
                    <a:moveTo>
                      <a:pt x="93" y="107"/>
                    </a:moveTo>
                    <a:cubicBezTo>
                      <a:pt x="96" y="112"/>
                      <a:pt x="94" y="116"/>
                      <a:pt x="88" y="116"/>
                    </a:cubicBezTo>
                    <a:cubicBezTo>
                      <a:pt x="28" y="116"/>
                      <a:pt x="28" y="116"/>
                      <a:pt x="28" y="116"/>
                    </a:cubicBezTo>
                    <a:cubicBezTo>
                      <a:pt x="22" y="116"/>
                      <a:pt x="15" y="112"/>
                      <a:pt x="12" y="107"/>
                    </a:cubicBezTo>
                    <a:cubicBezTo>
                      <a:pt x="5" y="96"/>
                      <a:pt x="5" y="96"/>
                      <a:pt x="5" y="96"/>
                    </a:cubicBezTo>
                    <a:cubicBezTo>
                      <a:pt x="2" y="91"/>
                      <a:pt x="0" y="82"/>
                      <a:pt x="0" y="76"/>
                    </a:cubicBezTo>
                    <a:cubicBezTo>
                      <a:pt x="0" y="11"/>
                      <a:pt x="0" y="11"/>
                      <a:pt x="0" y="11"/>
                    </a:cubicBezTo>
                    <a:cubicBezTo>
                      <a:pt x="0" y="5"/>
                      <a:pt x="5" y="0"/>
                      <a:pt x="11" y="0"/>
                    </a:cubicBezTo>
                    <a:cubicBezTo>
                      <a:pt x="71" y="0"/>
                      <a:pt x="71" y="0"/>
                      <a:pt x="71" y="0"/>
                    </a:cubicBezTo>
                    <a:cubicBezTo>
                      <a:pt x="77" y="0"/>
                      <a:pt x="82" y="5"/>
                      <a:pt x="82" y="11"/>
                    </a:cubicBezTo>
                    <a:cubicBezTo>
                      <a:pt x="82" y="76"/>
                      <a:pt x="82" y="76"/>
                      <a:pt x="82" y="76"/>
                    </a:cubicBezTo>
                    <a:cubicBezTo>
                      <a:pt x="82" y="82"/>
                      <a:pt x="84" y="91"/>
                      <a:pt x="87" y="96"/>
                    </a:cubicBezTo>
                    <a:cubicBezTo>
                      <a:pt x="93" y="107"/>
                      <a:pt x="93" y="107"/>
                      <a:pt x="93" y="107"/>
                    </a:cubicBezTo>
                  </a:path>
                </a:pathLst>
              </a:custGeom>
              <a:solidFill>
                <a:srgbClr val="EC920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îṧľïḑé"/>
              <p:cNvSpPr/>
              <p:nvPr/>
            </p:nvSpPr>
            <p:spPr bwMode="auto">
              <a:xfrm>
                <a:off x="4695" y="1104"/>
                <a:ext cx="79" cy="112"/>
              </a:xfrm>
              <a:custGeom>
                <a:avLst/>
                <a:gdLst>
                  <a:gd name="T0" fmla="*/ 68 w 71"/>
                  <a:gd name="T1" fmla="*/ 92 h 101"/>
                  <a:gd name="T2" fmla="*/ 62 w 71"/>
                  <a:gd name="T3" fmla="*/ 101 h 101"/>
                  <a:gd name="T4" fmla="*/ 28 w 71"/>
                  <a:gd name="T5" fmla="*/ 101 h 101"/>
                  <a:gd name="T6" fmla="*/ 12 w 71"/>
                  <a:gd name="T7" fmla="*/ 92 h 101"/>
                  <a:gd name="T8" fmla="*/ 5 w 71"/>
                  <a:gd name="T9" fmla="*/ 81 h 101"/>
                  <a:gd name="T10" fmla="*/ 0 w 71"/>
                  <a:gd name="T11" fmla="*/ 61 h 101"/>
                  <a:gd name="T12" fmla="*/ 0 w 71"/>
                  <a:gd name="T13" fmla="*/ 11 h 101"/>
                  <a:gd name="T14" fmla="*/ 11 w 71"/>
                  <a:gd name="T15" fmla="*/ 0 h 101"/>
                  <a:gd name="T16" fmla="*/ 45 w 71"/>
                  <a:gd name="T17" fmla="*/ 0 h 101"/>
                  <a:gd name="T18" fmla="*/ 56 w 71"/>
                  <a:gd name="T19" fmla="*/ 11 h 101"/>
                  <a:gd name="T20" fmla="*/ 56 w 71"/>
                  <a:gd name="T21" fmla="*/ 61 h 101"/>
                  <a:gd name="T22" fmla="*/ 61 w 71"/>
                  <a:gd name="T23" fmla="*/ 81 h 101"/>
                  <a:gd name="T24" fmla="*/ 68 w 71"/>
                  <a:gd name="T25"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01">
                    <a:moveTo>
                      <a:pt x="68" y="92"/>
                    </a:moveTo>
                    <a:cubicBezTo>
                      <a:pt x="71" y="97"/>
                      <a:pt x="68" y="101"/>
                      <a:pt x="62" y="101"/>
                    </a:cubicBezTo>
                    <a:cubicBezTo>
                      <a:pt x="28" y="101"/>
                      <a:pt x="28" y="101"/>
                      <a:pt x="28" y="101"/>
                    </a:cubicBezTo>
                    <a:cubicBezTo>
                      <a:pt x="22" y="101"/>
                      <a:pt x="14" y="97"/>
                      <a:pt x="12" y="92"/>
                    </a:cubicBezTo>
                    <a:cubicBezTo>
                      <a:pt x="5" y="81"/>
                      <a:pt x="5" y="81"/>
                      <a:pt x="5" y="81"/>
                    </a:cubicBezTo>
                    <a:cubicBezTo>
                      <a:pt x="2" y="76"/>
                      <a:pt x="0" y="67"/>
                      <a:pt x="0" y="61"/>
                    </a:cubicBezTo>
                    <a:cubicBezTo>
                      <a:pt x="0" y="11"/>
                      <a:pt x="0" y="11"/>
                      <a:pt x="0" y="11"/>
                    </a:cubicBezTo>
                    <a:cubicBezTo>
                      <a:pt x="0" y="5"/>
                      <a:pt x="5" y="0"/>
                      <a:pt x="11" y="0"/>
                    </a:cubicBezTo>
                    <a:cubicBezTo>
                      <a:pt x="45" y="0"/>
                      <a:pt x="45" y="0"/>
                      <a:pt x="45" y="0"/>
                    </a:cubicBezTo>
                    <a:cubicBezTo>
                      <a:pt x="51" y="0"/>
                      <a:pt x="56" y="5"/>
                      <a:pt x="56" y="11"/>
                    </a:cubicBezTo>
                    <a:cubicBezTo>
                      <a:pt x="56" y="61"/>
                      <a:pt x="56" y="61"/>
                      <a:pt x="56" y="61"/>
                    </a:cubicBezTo>
                    <a:cubicBezTo>
                      <a:pt x="56" y="67"/>
                      <a:pt x="58" y="76"/>
                      <a:pt x="61" y="81"/>
                    </a:cubicBezTo>
                    <a:cubicBezTo>
                      <a:pt x="68" y="92"/>
                      <a:pt x="68" y="92"/>
                      <a:pt x="68" y="92"/>
                    </a:cubicBezTo>
                  </a:path>
                </a:pathLst>
              </a:custGeom>
              <a:solidFill>
                <a:srgbClr val="4F587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işlïḋè"/>
              <p:cNvSpPr/>
              <p:nvPr/>
            </p:nvSpPr>
            <p:spPr bwMode="auto">
              <a:xfrm>
                <a:off x="4699" y="1178"/>
                <a:ext cx="63" cy="16"/>
              </a:xfrm>
              <a:custGeom>
                <a:avLst/>
                <a:gdLst>
                  <a:gd name="T0" fmla="*/ 2 w 57"/>
                  <a:gd name="T1" fmla="*/ 15 h 15"/>
                  <a:gd name="T2" fmla="*/ 2 w 57"/>
                  <a:gd name="T3" fmla="*/ 15 h 15"/>
                  <a:gd name="T4" fmla="*/ 2 w 57"/>
                  <a:gd name="T5" fmla="*/ 15 h 15"/>
                  <a:gd name="T6" fmla="*/ 0 w 57"/>
                  <a:gd name="T7" fmla="*/ 11 h 15"/>
                  <a:gd name="T8" fmla="*/ 2 w 57"/>
                  <a:gd name="T9" fmla="*/ 15 h 15"/>
                  <a:gd name="T10" fmla="*/ 0 w 57"/>
                  <a:gd name="T11" fmla="*/ 11 h 15"/>
                  <a:gd name="T12" fmla="*/ 0 w 57"/>
                  <a:gd name="T13" fmla="*/ 11 h 15"/>
                  <a:gd name="T14" fmla="*/ 0 w 57"/>
                  <a:gd name="T15" fmla="*/ 11 h 15"/>
                  <a:gd name="T16" fmla="*/ 0 w 57"/>
                  <a:gd name="T17" fmla="*/ 11 h 15"/>
                  <a:gd name="T18" fmla="*/ 0 w 57"/>
                  <a:gd name="T19" fmla="*/ 11 h 15"/>
                  <a:gd name="T20" fmla="*/ 0 w 57"/>
                  <a:gd name="T21" fmla="*/ 11 h 15"/>
                  <a:gd name="T22" fmla="*/ 0 w 57"/>
                  <a:gd name="T23" fmla="*/ 11 h 15"/>
                  <a:gd name="T24" fmla="*/ 53 w 57"/>
                  <a:gd name="T25" fmla="*/ 0 h 15"/>
                  <a:gd name="T26" fmla="*/ 53 w 57"/>
                  <a:gd name="T27" fmla="*/ 0 h 15"/>
                  <a:gd name="T28" fmla="*/ 57 w 57"/>
                  <a:gd name="T29" fmla="*/ 11 h 15"/>
                  <a:gd name="T30" fmla="*/ 53 w 57"/>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5">
                    <a:moveTo>
                      <a:pt x="2" y="15"/>
                    </a:moveTo>
                    <a:cubicBezTo>
                      <a:pt x="2" y="15"/>
                      <a:pt x="2" y="15"/>
                      <a:pt x="2" y="15"/>
                    </a:cubicBezTo>
                    <a:cubicBezTo>
                      <a:pt x="2" y="15"/>
                      <a:pt x="2" y="15"/>
                      <a:pt x="2" y="15"/>
                    </a:cubicBezTo>
                    <a:moveTo>
                      <a:pt x="0" y="11"/>
                    </a:moveTo>
                    <a:cubicBezTo>
                      <a:pt x="1" y="12"/>
                      <a:pt x="1" y="14"/>
                      <a:pt x="2" y="15"/>
                    </a:cubicBezTo>
                    <a:cubicBezTo>
                      <a:pt x="1" y="14"/>
                      <a:pt x="1"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53" y="0"/>
                    </a:moveTo>
                    <a:cubicBezTo>
                      <a:pt x="53" y="0"/>
                      <a:pt x="53" y="0"/>
                      <a:pt x="53" y="0"/>
                    </a:cubicBezTo>
                    <a:cubicBezTo>
                      <a:pt x="54" y="4"/>
                      <a:pt x="55" y="8"/>
                      <a:pt x="57" y="11"/>
                    </a:cubicBezTo>
                    <a:cubicBezTo>
                      <a:pt x="55" y="8"/>
                      <a:pt x="54" y="4"/>
                      <a:pt x="53" y="0"/>
                    </a:cubicBezTo>
                  </a:path>
                </a:pathLst>
              </a:custGeom>
              <a:solidFill>
                <a:srgbClr val="EEA1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iṩ1íḓè"/>
              <p:cNvSpPr/>
              <p:nvPr/>
            </p:nvSpPr>
            <p:spPr bwMode="auto">
              <a:xfrm>
                <a:off x="4695" y="1178"/>
                <a:ext cx="77" cy="38"/>
              </a:xfrm>
              <a:custGeom>
                <a:avLst/>
                <a:gdLst>
                  <a:gd name="T0" fmla="*/ 56 w 69"/>
                  <a:gd name="T1" fmla="*/ 0 h 35"/>
                  <a:gd name="T2" fmla="*/ 30 w 69"/>
                  <a:gd name="T3" fmla="*/ 0 h 35"/>
                  <a:gd name="T4" fmla="*/ 28 w 69"/>
                  <a:gd name="T5" fmla="*/ 11 h 35"/>
                  <a:gd name="T6" fmla="*/ 23 w 69"/>
                  <a:gd name="T7" fmla="*/ 16 h 35"/>
                  <a:gd name="T8" fmla="*/ 22 w 69"/>
                  <a:gd name="T9" fmla="*/ 16 h 35"/>
                  <a:gd name="T10" fmla="*/ 17 w 69"/>
                  <a:gd name="T11" fmla="*/ 12 h 35"/>
                  <a:gd name="T12" fmla="*/ 13 w 69"/>
                  <a:gd name="T13" fmla="*/ 0 h 35"/>
                  <a:gd name="T14" fmla="*/ 4 w 69"/>
                  <a:gd name="T15" fmla="*/ 0 h 35"/>
                  <a:gd name="T16" fmla="*/ 1 w 69"/>
                  <a:gd name="T17" fmla="*/ 4 h 35"/>
                  <a:gd name="T18" fmla="*/ 0 w 69"/>
                  <a:gd name="T19" fmla="*/ 0 h 35"/>
                  <a:gd name="T20" fmla="*/ 0 w 69"/>
                  <a:gd name="T21" fmla="*/ 0 h 35"/>
                  <a:gd name="T22" fmla="*/ 3 w 69"/>
                  <a:gd name="T23" fmla="*/ 11 h 35"/>
                  <a:gd name="T24" fmla="*/ 3 w 69"/>
                  <a:gd name="T25" fmla="*/ 11 h 35"/>
                  <a:gd name="T26" fmla="*/ 3 w 69"/>
                  <a:gd name="T27" fmla="*/ 11 h 35"/>
                  <a:gd name="T28" fmla="*/ 3 w 69"/>
                  <a:gd name="T29" fmla="*/ 11 h 35"/>
                  <a:gd name="T30" fmla="*/ 3 w 69"/>
                  <a:gd name="T31" fmla="*/ 11 h 35"/>
                  <a:gd name="T32" fmla="*/ 5 w 69"/>
                  <a:gd name="T33" fmla="*/ 15 h 35"/>
                  <a:gd name="T34" fmla="*/ 5 w 69"/>
                  <a:gd name="T35" fmla="*/ 15 h 35"/>
                  <a:gd name="T36" fmla="*/ 5 w 69"/>
                  <a:gd name="T37" fmla="*/ 15 h 35"/>
                  <a:gd name="T38" fmla="*/ 5 w 69"/>
                  <a:gd name="T39" fmla="*/ 15 h 35"/>
                  <a:gd name="T40" fmla="*/ 12 w 69"/>
                  <a:gd name="T41" fmla="*/ 26 h 35"/>
                  <a:gd name="T42" fmla="*/ 28 w 69"/>
                  <a:gd name="T43" fmla="*/ 35 h 35"/>
                  <a:gd name="T44" fmla="*/ 62 w 69"/>
                  <a:gd name="T45" fmla="*/ 35 h 35"/>
                  <a:gd name="T46" fmla="*/ 69 w 69"/>
                  <a:gd name="T47" fmla="*/ 30 h 35"/>
                  <a:gd name="T48" fmla="*/ 68 w 69"/>
                  <a:gd name="T49" fmla="*/ 26 h 35"/>
                  <a:gd name="T50" fmla="*/ 61 w 69"/>
                  <a:gd name="T51" fmla="*/ 15 h 35"/>
                  <a:gd name="T52" fmla="*/ 61 w 69"/>
                  <a:gd name="T53" fmla="*/ 15 h 35"/>
                  <a:gd name="T54" fmla="*/ 60 w 69"/>
                  <a:gd name="T55" fmla="*/ 11 h 35"/>
                  <a:gd name="T56" fmla="*/ 56 w 69"/>
                  <a:gd name="T5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35">
                    <a:moveTo>
                      <a:pt x="56" y="0"/>
                    </a:moveTo>
                    <a:cubicBezTo>
                      <a:pt x="30" y="0"/>
                      <a:pt x="30" y="0"/>
                      <a:pt x="30" y="0"/>
                    </a:cubicBezTo>
                    <a:cubicBezTo>
                      <a:pt x="28" y="11"/>
                      <a:pt x="28" y="11"/>
                      <a:pt x="28" y="11"/>
                    </a:cubicBezTo>
                    <a:cubicBezTo>
                      <a:pt x="27" y="13"/>
                      <a:pt x="25" y="15"/>
                      <a:pt x="23" y="16"/>
                    </a:cubicBezTo>
                    <a:cubicBezTo>
                      <a:pt x="23" y="16"/>
                      <a:pt x="23" y="16"/>
                      <a:pt x="22" y="16"/>
                    </a:cubicBezTo>
                    <a:cubicBezTo>
                      <a:pt x="20" y="16"/>
                      <a:pt x="18" y="14"/>
                      <a:pt x="17" y="12"/>
                    </a:cubicBezTo>
                    <a:cubicBezTo>
                      <a:pt x="13" y="0"/>
                      <a:pt x="13" y="0"/>
                      <a:pt x="13" y="0"/>
                    </a:cubicBezTo>
                    <a:cubicBezTo>
                      <a:pt x="4" y="0"/>
                      <a:pt x="4" y="0"/>
                      <a:pt x="4" y="0"/>
                    </a:cubicBezTo>
                    <a:cubicBezTo>
                      <a:pt x="1" y="4"/>
                      <a:pt x="1" y="4"/>
                      <a:pt x="1" y="4"/>
                    </a:cubicBezTo>
                    <a:cubicBezTo>
                      <a:pt x="1" y="3"/>
                      <a:pt x="1" y="2"/>
                      <a:pt x="0" y="0"/>
                    </a:cubicBezTo>
                    <a:cubicBezTo>
                      <a:pt x="0" y="0"/>
                      <a:pt x="0" y="0"/>
                      <a:pt x="0" y="0"/>
                    </a:cubicBezTo>
                    <a:cubicBezTo>
                      <a:pt x="1" y="4"/>
                      <a:pt x="2" y="7"/>
                      <a:pt x="3" y="11"/>
                    </a:cubicBezTo>
                    <a:cubicBezTo>
                      <a:pt x="3" y="11"/>
                      <a:pt x="3" y="11"/>
                      <a:pt x="3" y="11"/>
                    </a:cubicBezTo>
                    <a:cubicBezTo>
                      <a:pt x="3" y="11"/>
                      <a:pt x="3" y="11"/>
                      <a:pt x="3" y="11"/>
                    </a:cubicBezTo>
                    <a:cubicBezTo>
                      <a:pt x="3" y="11"/>
                      <a:pt x="3" y="11"/>
                      <a:pt x="3" y="11"/>
                    </a:cubicBezTo>
                    <a:cubicBezTo>
                      <a:pt x="3" y="11"/>
                      <a:pt x="3" y="11"/>
                      <a:pt x="3" y="11"/>
                    </a:cubicBezTo>
                    <a:cubicBezTo>
                      <a:pt x="4" y="12"/>
                      <a:pt x="4" y="14"/>
                      <a:pt x="5" y="15"/>
                    </a:cubicBezTo>
                    <a:cubicBezTo>
                      <a:pt x="5" y="15"/>
                      <a:pt x="5" y="15"/>
                      <a:pt x="5" y="15"/>
                    </a:cubicBezTo>
                    <a:cubicBezTo>
                      <a:pt x="5" y="15"/>
                      <a:pt x="5" y="15"/>
                      <a:pt x="5" y="15"/>
                    </a:cubicBezTo>
                    <a:cubicBezTo>
                      <a:pt x="5" y="15"/>
                      <a:pt x="5" y="15"/>
                      <a:pt x="5" y="15"/>
                    </a:cubicBezTo>
                    <a:cubicBezTo>
                      <a:pt x="12" y="26"/>
                      <a:pt x="12" y="26"/>
                      <a:pt x="12" y="26"/>
                    </a:cubicBezTo>
                    <a:cubicBezTo>
                      <a:pt x="14" y="31"/>
                      <a:pt x="22" y="35"/>
                      <a:pt x="28" y="35"/>
                    </a:cubicBezTo>
                    <a:cubicBezTo>
                      <a:pt x="62" y="35"/>
                      <a:pt x="62" y="35"/>
                      <a:pt x="62" y="35"/>
                    </a:cubicBezTo>
                    <a:cubicBezTo>
                      <a:pt x="66" y="35"/>
                      <a:pt x="69" y="33"/>
                      <a:pt x="69" y="30"/>
                    </a:cubicBezTo>
                    <a:cubicBezTo>
                      <a:pt x="69" y="29"/>
                      <a:pt x="68" y="27"/>
                      <a:pt x="68" y="26"/>
                    </a:cubicBezTo>
                    <a:cubicBezTo>
                      <a:pt x="61" y="15"/>
                      <a:pt x="61" y="15"/>
                      <a:pt x="61" y="15"/>
                    </a:cubicBezTo>
                    <a:cubicBezTo>
                      <a:pt x="61" y="15"/>
                      <a:pt x="61" y="15"/>
                      <a:pt x="61" y="15"/>
                    </a:cubicBezTo>
                    <a:cubicBezTo>
                      <a:pt x="61" y="14"/>
                      <a:pt x="60" y="13"/>
                      <a:pt x="60" y="11"/>
                    </a:cubicBezTo>
                    <a:cubicBezTo>
                      <a:pt x="58" y="8"/>
                      <a:pt x="57" y="4"/>
                      <a:pt x="56" y="0"/>
                    </a:cubicBezTo>
                  </a:path>
                </a:pathLst>
              </a:custGeom>
              <a:solidFill>
                <a:srgbClr val="656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í$ľíḋe"/>
              <p:cNvSpPr/>
              <p:nvPr/>
            </p:nvSpPr>
            <p:spPr bwMode="auto">
              <a:xfrm>
                <a:off x="4784" y="1181"/>
                <a:ext cx="5" cy="14"/>
              </a:xfrm>
              <a:custGeom>
                <a:avLst/>
                <a:gdLst>
                  <a:gd name="T0" fmla="*/ 0 w 4"/>
                  <a:gd name="T1" fmla="*/ 0 h 13"/>
                  <a:gd name="T2" fmla="*/ 0 w 4"/>
                  <a:gd name="T3" fmla="*/ 0 h 13"/>
                  <a:gd name="T4" fmla="*/ 4 w 4"/>
                  <a:gd name="T5" fmla="*/ 13 h 13"/>
                  <a:gd name="T6" fmla="*/ 0 w 4"/>
                  <a:gd name="T7" fmla="*/ 0 h 13"/>
                </a:gdLst>
                <a:ahLst/>
                <a:cxnLst>
                  <a:cxn ang="0">
                    <a:pos x="T0" y="T1"/>
                  </a:cxn>
                  <a:cxn ang="0">
                    <a:pos x="T2" y="T3"/>
                  </a:cxn>
                  <a:cxn ang="0">
                    <a:pos x="T4" y="T5"/>
                  </a:cxn>
                  <a:cxn ang="0">
                    <a:pos x="T6" y="T7"/>
                  </a:cxn>
                </a:cxnLst>
                <a:rect l="0" t="0" r="r" b="b"/>
                <a:pathLst>
                  <a:path w="4" h="13">
                    <a:moveTo>
                      <a:pt x="0" y="0"/>
                    </a:moveTo>
                    <a:cubicBezTo>
                      <a:pt x="0" y="0"/>
                      <a:pt x="0" y="0"/>
                      <a:pt x="0" y="0"/>
                    </a:cubicBezTo>
                    <a:cubicBezTo>
                      <a:pt x="4" y="13"/>
                      <a:pt x="4" y="13"/>
                      <a:pt x="4" y="13"/>
                    </a:cubicBezTo>
                    <a:cubicBezTo>
                      <a:pt x="0" y="0"/>
                      <a:pt x="0" y="0"/>
                      <a:pt x="0" y="0"/>
                    </a:cubicBezTo>
                  </a:path>
                </a:pathLst>
              </a:custGeom>
              <a:solidFill>
                <a:srgbClr val="F8C9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íS1íḋé"/>
              <p:cNvSpPr/>
              <p:nvPr/>
            </p:nvSpPr>
            <p:spPr bwMode="auto">
              <a:xfrm>
                <a:off x="4783" y="1128"/>
                <a:ext cx="35" cy="72"/>
              </a:xfrm>
              <a:custGeom>
                <a:avLst/>
                <a:gdLst>
                  <a:gd name="T0" fmla="*/ 30 w 31"/>
                  <a:gd name="T1" fmla="*/ 0 h 65"/>
                  <a:gd name="T2" fmla="*/ 29 w 31"/>
                  <a:gd name="T3" fmla="*/ 1 h 65"/>
                  <a:gd name="T4" fmla="*/ 2 w 31"/>
                  <a:gd name="T5" fmla="*/ 41 h 65"/>
                  <a:gd name="T6" fmla="*/ 1 w 31"/>
                  <a:gd name="T7" fmla="*/ 48 h 65"/>
                  <a:gd name="T8" fmla="*/ 5 w 31"/>
                  <a:gd name="T9" fmla="*/ 61 h 65"/>
                  <a:gd name="T10" fmla="*/ 11 w 31"/>
                  <a:gd name="T11" fmla="*/ 65 h 65"/>
                  <a:gd name="T12" fmla="*/ 12 w 31"/>
                  <a:gd name="T13" fmla="*/ 65 h 65"/>
                  <a:gd name="T14" fmla="*/ 18 w 31"/>
                  <a:gd name="T15" fmla="*/ 62 h 65"/>
                  <a:gd name="T16" fmla="*/ 29 w 31"/>
                  <a:gd name="T17" fmla="*/ 46 h 65"/>
                  <a:gd name="T18" fmla="*/ 31 w 31"/>
                  <a:gd name="T19" fmla="*/ 39 h 65"/>
                  <a:gd name="T20" fmla="*/ 31 w 31"/>
                  <a:gd name="T21" fmla="*/ 2 h 65"/>
                  <a:gd name="T22" fmla="*/ 30 w 31"/>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5">
                    <a:moveTo>
                      <a:pt x="30" y="0"/>
                    </a:moveTo>
                    <a:cubicBezTo>
                      <a:pt x="30" y="0"/>
                      <a:pt x="29" y="0"/>
                      <a:pt x="29" y="1"/>
                    </a:cubicBezTo>
                    <a:cubicBezTo>
                      <a:pt x="2" y="41"/>
                      <a:pt x="2" y="41"/>
                      <a:pt x="2" y="41"/>
                    </a:cubicBezTo>
                    <a:cubicBezTo>
                      <a:pt x="0" y="43"/>
                      <a:pt x="0" y="46"/>
                      <a:pt x="1" y="48"/>
                    </a:cubicBezTo>
                    <a:cubicBezTo>
                      <a:pt x="5" y="61"/>
                      <a:pt x="5" y="61"/>
                      <a:pt x="5" y="61"/>
                    </a:cubicBezTo>
                    <a:cubicBezTo>
                      <a:pt x="6" y="63"/>
                      <a:pt x="9" y="65"/>
                      <a:pt x="11" y="65"/>
                    </a:cubicBezTo>
                    <a:cubicBezTo>
                      <a:pt x="12" y="65"/>
                      <a:pt x="12" y="65"/>
                      <a:pt x="12" y="65"/>
                    </a:cubicBezTo>
                    <a:cubicBezTo>
                      <a:pt x="14" y="65"/>
                      <a:pt x="17" y="64"/>
                      <a:pt x="18" y="62"/>
                    </a:cubicBezTo>
                    <a:cubicBezTo>
                      <a:pt x="29" y="46"/>
                      <a:pt x="29" y="46"/>
                      <a:pt x="29" y="46"/>
                    </a:cubicBezTo>
                    <a:cubicBezTo>
                      <a:pt x="30" y="44"/>
                      <a:pt x="31" y="41"/>
                      <a:pt x="31" y="39"/>
                    </a:cubicBezTo>
                    <a:cubicBezTo>
                      <a:pt x="31" y="2"/>
                      <a:pt x="31" y="2"/>
                      <a:pt x="31" y="2"/>
                    </a:cubicBezTo>
                    <a:cubicBezTo>
                      <a:pt x="31" y="1"/>
                      <a:pt x="31" y="0"/>
                      <a:pt x="30" y="0"/>
                    </a:cubicBezTo>
                  </a:path>
                </a:pathLst>
              </a:custGeom>
              <a:solidFill>
                <a:srgbClr val="717DA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í$ľiḍê"/>
              <p:cNvSpPr/>
              <p:nvPr/>
            </p:nvSpPr>
            <p:spPr bwMode="auto">
              <a:xfrm>
                <a:off x="4701" y="1109"/>
                <a:ext cx="39" cy="69"/>
              </a:xfrm>
              <a:custGeom>
                <a:avLst/>
                <a:gdLst>
                  <a:gd name="T0" fmla="*/ 35 w 35"/>
                  <a:gd name="T1" fmla="*/ 9 h 62"/>
                  <a:gd name="T2" fmla="*/ 5 w 35"/>
                  <a:gd name="T3" fmla="*/ 53 h 62"/>
                  <a:gd name="T4" fmla="*/ 6 w 35"/>
                  <a:gd name="T5" fmla="*/ 55 h 62"/>
                  <a:gd name="T6" fmla="*/ 8 w 35"/>
                  <a:gd name="T7" fmla="*/ 62 h 62"/>
                  <a:gd name="T8" fmla="*/ 25 w 35"/>
                  <a:gd name="T9" fmla="*/ 62 h 62"/>
                  <a:gd name="T10" fmla="*/ 26 w 35"/>
                  <a:gd name="T11" fmla="*/ 55 h 62"/>
                  <a:gd name="T12" fmla="*/ 31 w 35"/>
                  <a:gd name="T13" fmla="*/ 52 h 62"/>
                  <a:gd name="T14" fmla="*/ 31 w 35"/>
                  <a:gd name="T15" fmla="*/ 52 h 62"/>
                  <a:gd name="T16" fmla="*/ 32 w 35"/>
                  <a:gd name="T17" fmla="*/ 52 h 62"/>
                  <a:gd name="T18" fmla="*/ 35 w 35"/>
                  <a:gd name="T19" fmla="*/ 48 h 62"/>
                  <a:gd name="T20" fmla="*/ 35 w 35"/>
                  <a:gd name="T21" fmla="*/ 9 h 62"/>
                  <a:gd name="T22" fmla="*/ 11 w 35"/>
                  <a:gd name="T23" fmla="*/ 0 h 62"/>
                  <a:gd name="T24" fmla="*/ 4 w 35"/>
                  <a:gd name="T25" fmla="*/ 0 h 62"/>
                  <a:gd name="T26" fmla="*/ 0 w 35"/>
                  <a:gd name="T27" fmla="*/ 5 h 62"/>
                  <a:gd name="T28" fmla="*/ 0 w 35"/>
                  <a:gd name="T29" fmla="*/ 17 h 62"/>
                  <a:gd name="T30" fmla="*/ 11 w 35"/>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62">
                    <a:moveTo>
                      <a:pt x="35" y="9"/>
                    </a:moveTo>
                    <a:cubicBezTo>
                      <a:pt x="5" y="53"/>
                      <a:pt x="5" y="53"/>
                      <a:pt x="5" y="53"/>
                    </a:cubicBezTo>
                    <a:cubicBezTo>
                      <a:pt x="5" y="54"/>
                      <a:pt x="6" y="55"/>
                      <a:pt x="6" y="55"/>
                    </a:cubicBezTo>
                    <a:cubicBezTo>
                      <a:pt x="8" y="62"/>
                      <a:pt x="8" y="62"/>
                      <a:pt x="8" y="62"/>
                    </a:cubicBezTo>
                    <a:cubicBezTo>
                      <a:pt x="25" y="62"/>
                      <a:pt x="25" y="62"/>
                      <a:pt x="25" y="62"/>
                    </a:cubicBezTo>
                    <a:cubicBezTo>
                      <a:pt x="26" y="55"/>
                      <a:pt x="26" y="55"/>
                      <a:pt x="26" y="55"/>
                    </a:cubicBezTo>
                    <a:cubicBezTo>
                      <a:pt x="27" y="53"/>
                      <a:pt x="29" y="52"/>
                      <a:pt x="31" y="52"/>
                    </a:cubicBezTo>
                    <a:cubicBezTo>
                      <a:pt x="31" y="52"/>
                      <a:pt x="31" y="52"/>
                      <a:pt x="31" y="52"/>
                    </a:cubicBezTo>
                    <a:cubicBezTo>
                      <a:pt x="31" y="52"/>
                      <a:pt x="31" y="52"/>
                      <a:pt x="32" y="52"/>
                    </a:cubicBezTo>
                    <a:cubicBezTo>
                      <a:pt x="33" y="52"/>
                      <a:pt x="35" y="50"/>
                      <a:pt x="35" y="48"/>
                    </a:cubicBezTo>
                    <a:cubicBezTo>
                      <a:pt x="35" y="9"/>
                      <a:pt x="35" y="9"/>
                      <a:pt x="35" y="9"/>
                    </a:cubicBezTo>
                    <a:moveTo>
                      <a:pt x="11" y="0"/>
                    </a:moveTo>
                    <a:cubicBezTo>
                      <a:pt x="4" y="0"/>
                      <a:pt x="4" y="0"/>
                      <a:pt x="4" y="0"/>
                    </a:cubicBezTo>
                    <a:cubicBezTo>
                      <a:pt x="2" y="0"/>
                      <a:pt x="0" y="2"/>
                      <a:pt x="0" y="5"/>
                    </a:cubicBezTo>
                    <a:cubicBezTo>
                      <a:pt x="0" y="17"/>
                      <a:pt x="0" y="17"/>
                      <a:pt x="0" y="17"/>
                    </a:cubicBezTo>
                    <a:cubicBezTo>
                      <a:pt x="11" y="0"/>
                      <a:pt x="11" y="0"/>
                      <a:pt x="11" y="0"/>
                    </a:cubicBezTo>
                  </a:path>
                </a:pathLst>
              </a:custGeom>
              <a:solidFill>
                <a:srgbClr val="6F7BB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ïṩ1iḋe"/>
              <p:cNvSpPr/>
              <p:nvPr/>
            </p:nvSpPr>
            <p:spPr bwMode="auto">
              <a:xfrm>
                <a:off x="4710" y="1178"/>
                <a:ext cx="19" cy="17"/>
              </a:xfrm>
              <a:custGeom>
                <a:avLst/>
                <a:gdLst>
                  <a:gd name="T0" fmla="*/ 17 w 17"/>
                  <a:gd name="T1" fmla="*/ 0 h 16"/>
                  <a:gd name="T2" fmla="*/ 0 w 17"/>
                  <a:gd name="T3" fmla="*/ 0 h 16"/>
                  <a:gd name="T4" fmla="*/ 4 w 17"/>
                  <a:gd name="T5" fmla="*/ 12 h 16"/>
                  <a:gd name="T6" fmla="*/ 9 w 17"/>
                  <a:gd name="T7" fmla="*/ 16 h 16"/>
                  <a:gd name="T8" fmla="*/ 10 w 17"/>
                  <a:gd name="T9" fmla="*/ 16 h 16"/>
                  <a:gd name="T10" fmla="*/ 15 w 17"/>
                  <a:gd name="T11" fmla="*/ 11 h 16"/>
                  <a:gd name="T12" fmla="*/ 17 w 17"/>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7" h="16">
                    <a:moveTo>
                      <a:pt x="17" y="0"/>
                    </a:moveTo>
                    <a:cubicBezTo>
                      <a:pt x="0" y="0"/>
                      <a:pt x="0" y="0"/>
                      <a:pt x="0" y="0"/>
                    </a:cubicBezTo>
                    <a:cubicBezTo>
                      <a:pt x="4" y="12"/>
                      <a:pt x="4" y="12"/>
                      <a:pt x="4" y="12"/>
                    </a:cubicBezTo>
                    <a:cubicBezTo>
                      <a:pt x="5" y="14"/>
                      <a:pt x="7" y="16"/>
                      <a:pt x="9" y="16"/>
                    </a:cubicBezTo>
                    <a:cubicBezTo>
                      <a:pt x="10" y="16"/>
                      <a:pt x="10" y="16"/>
                      <a:pt x="10" y="16"/>
                    </a:cubicBezTo>
                    <a:cubicBezTo>
                      <a:pt x="12" y="15"/>
                      <a:pt x="14" y="13"/>
                      <a:pt x="15" y="11"/>
                    </a:cubicBezTo>
                    <a:cubicBezTo>
                      <a:pt x="17" y="0"/>
                      <a:pt x="17" y="0"/>
                      <a:pt x="17" y="0"/>
                    </a:cubicBezTo>
                  </a:path>
                </a:pathLst>
              </a:custGeom>
              <a:solidFill>
                <a:srgbClr val="8D9BC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íṥlîḋe"/>
              <p:cNvSpPr/>
              <p:nvPr/>
            </p:nvSpPr>
            <p:spPr bwMode="auto">
              <a:xfrm>
                <a:off x="4716" y="1104"/>
                <a:ext cx="29" cy="0"/>
              </a:xfrm>
              <a:custGeom>
                <a:avLst/>
                <a:gdLst>
                  <a:gd name="T0" fmla="*/ 26 w 26"/>
                  <a:gd name="T1" fmla="*/ 0 w 26"/>
                  <a:gd name="T2" fmla="*/ 26 w 26"/>
                  <a:gd name="T3" fmla="*/ 26 w 26"/>
                  <a:gd name="T4" fmla="*/ 26 w 26"/>
                </a:gdLst>
                <a:ahLst/>
                <a:cxnLst>
                  <a:cxn ang="0">
                    <a:pos x="T0" y="0"/>
                  </a:cxn>
                  <a:cxn ang="0">
                    <a:pos x="T1" y="0"/>
                  </a:cxn>
                  <a:cxn ang="0">
                    <a:pos x="T2" y="0"/>
                  </a:cxn>
                  <a:cxn ang="0">
                    <a:pos x="T3" y="0"/>
                  </a:cxn>
                  <a:cxn ang="0">
                    <a:pos x="T4" y="0"/>
                  </a:cxn>
                </a:cxnLst>
                <a:rect l="0" t="0" r="r" b="b"/>
                <a:pathLst>
                  <a:path w="26">
                    <a:moveTo>
                      <a:pt x="26" y="0"/>
                    </a:moveTo>
                    <a:cubicBezTo>
                      <a:pt x="0" y="0"/>
                      <a:pt x="0" y="0"/>
                      <a:pt x="0" y="0"/>
                    </a:cubicBezTo>
                    <a:cubicBezTo>
                      <a:pt x="26" y="0"/>
                      <a:pt x="26" y="0"/>
                      <a:pt x="26" y="0"/>
                    </a:cubicBezTo>
                    <a:cubicBezTo>
                      <a:pt x="26" y="0"/>
                      <a:pt x="26" y="0"/>
                      <a:pt x="26" y="0"/>
                    </a:cubicBezTo>
                    <a:cubicBezTo>
                      <a:pt x="26" y="0"/>
                      <a:pt x="26" y="0"/>
                      <a:pt x="26" y="0"/>
                    </a:cubicBezTo>
                  </a:path>
                </a:pathLst>
              </a:custGeom>
              <a:solidFill>
                <a:srgbClr val="EEA1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íṡ1ïḍe"/>
              <p:cNvSpPr/>
              <p:nvPr/>
            </p:nvSpPr>
            <p:spPr bwMode="auto">
              <a:xfrm>
                <a:off x="4713" y="1104"/>
                <a:ext cx="36" cy="15"/>
              </a:xfrm>
              <a:custGeom>
                <a:avLst/>
                <a:gdLst>
                  <a:gd name="T0" fmla="*/ 29 w 32"/>
                  <a:gd name="T1" fmla="*/ 0 h 13"/>
                  <a:gd name="T2" fmla="*/ 3 w 32"/>
                  <a:gd name="T3" fmla="*/ 0 h 13"/>
                  <a:gd name="T4" fmla="*/ 0 w 32"/>
                  <a:gd name="T5" fmla="*/ 4 h 13"/>
                  <a:gd name="T6" fmla="*/ 20 w 32"/>
                  <a:gd name="T7" fmla="*/ 4 h 13"/>
                  <a:gd name="T8" fmla="*/ 24 w 32"/>
                  <a:gd name="T9" fmla="*/ 9 h 13"/>
                  <a:gd name="T10" fmla="*/ 24 w 32"/>
                  <a:gd name="T11" fmla="*/ 13 h 13"/>
                  <a:gd name="T12" fmla="*/ 32 w 32"/>
                  <a:gd name="T13" fmla="*/ 1 h 13"/>
                  <a:gd name="T14" fmla="*/ 29 w 32"/>
                  <a:gd name="T15" fmla="*/ 0 h 13"/>
                  <a:gd name="T16" fmla="*/ 29 w 3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29" y="0"/>
                    </a:moveTo>
                    <a:cubicBezTo>
                      <a:pt x="3" y="0"/>
                      <a:pt x="3" y="0"/>
                      <a:pt x="3" y="0"/>
                    </a:cubicBezTo>
                    <a:cubicBezTo>
                      <a:pt x="0" y="4"/>
                      <a:pt x="0" y="4"/>
                      <a:pt x="0" y="4"/>
                    </a:cubicBezTo>
                    <a:cubicBezTo>
                      <a:pt x="20" y="4"/>
                      <a:pt x="20" y="4"/>
                      <a:pt x="20" y="4"/>
                    </a:cubicBezTo>
                    <a:cubicBezTo>
                      <a:pt x="22" y="4"/>
                      <a:pt x="24" y="6"/>
                      <a:pt x="24" y="9"/>
                    </a:cubicBezTo>
                    <a:cubicBezTo>
                      <a:pt x="24" y="13"/>
                      <a:pt x="24" y="13"/>
                      <a:pt x="24" y="13"/>
                    </a:cubicBezTo>
                    <a:cubicBezTo>
                      <a:pt x="32" y="1"/>
                      <a:pt x="32" y="1"/>
                      <a:pt x="32" y="1"/>
                    </a:cubicBezTo>
                    <a:cubicBezTo>
                      <a:pt x="31" y="0"/>
                      <a:pt x="30" y="0"/>
                      <a:pt x="29" y="0"/>
                    </a:cubicBezTo>
                    <a:cubicBezTo>
                      <a:pt x="29" y="0"/>
                      <a:pt x="29" y="0"/>
                      <a:pt x="29" y="0"/>
                    </a:cubicBezTo>
                  </a:path>
                </a:pathLst>
              </a:custGeom>
              <a:solidFill>
                <a:srgbClr val="656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i$ļiḍé"/>
              <p:cNvSpPr/>
              <p:nvPr/>
            </p:nvSpPr>
            <p:spPr bwMode="auto">
              <a:xfrm>
                <a:off x="4695" y="117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EA13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 name="îṧḷîḑe"/>
              <p:cNvSpPr/>
              <p:nvPr/>
            </p:nvSpPr>
            <p:spPr bwMode="auto">
              <a:xfrm>
                <a:off x="4695" y="1128"/>
                <a:ext cx="11" cy="50"/>
              </a:xfrm>
              <a:custGeom>
                <a:avLst/>
                <a:gdLst>
                  <a:gd name="T0" fmla="*/ 5 w 10"/>
                  <a:gd name="T1" fmla="*/ 0 h 45"/>
                  <a:gd name="T2" fmla="*/ 0 w 10"/>
                  <a:gd name="T3" fmla="*/ 7 h 45"/>
                  <a:gd name="T4" fmla="*/ 0 w 10"/>
                  <a:gd name="T5" fmla="*/ 40 h 45"/>
                  <a:gd name="T6" fmla="*/ 0 w 10"/>
                  <a:gd name="T7" fmla="*/ 40 h 45"/>
                  <a:gd name="T8" fmla="*/ 0 w 10"/>
                  <a:gd name="T9" fmla="*/ 40 h 45"/>
                  <a:gd name="T10" fmla="*/ 0 w 10"/>
                  <a:gd name="T11" fmla="*/ 40 h 45"/>
                  <a:gd name="T12" fmla="*/ 0 w 10"/>
                  <a:gd name="T13" fmla="*/ 40 h 45"/>
                  <a:gd name="T14" fmla="*/ 0 w 10"/>
                  <a:gd name="T15" fmla="*/ 45 h 45"/>
                  <a:gd name="T16" fmla="*/ 4 w 10"/>
                  <a:gd name="T17" fmla="*/ 45 h 45"/>
                  <a:gd name="T18" fmla="*/ 10 w 10"/>
                  <a:gd name="T19" fmla="*/ 36 h 45"/>
                  <a:gd name="T20" fmla="*/ 8 w 10"/>
                  <a:gd name="T21" fmla="*/ 35 h 45"/>
                  <a:gd name="T22" fmla="*/ 7 w 10"/>
                  <a:gd name="T23" fmla="*/ 35 h 45"/>
                  <a:gd name="T24" fmla="*/ 7 w 10"/>
                  <a:gd name="T25" fmla="*/ 36 h 45"/>
                  <a:gd name="T26" fmla="*/ 5 w 10"/>
                  <a:gd name="T27" fmla="*/ 32 h 45"/>
                  <a:gd name="T28" fmla="*/ 5 w 10"/>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5">
                    <a:moveTo>
                      <a:pt x="5" y="0"/>
                    </a:moveTo>
                    <a:cubicBezTo>
                      <a:pt x="0" y="7"/>
                      <a:pt x="0" y="7"/>
                      <a:pt x="0" y="7"/>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0" y="42"/>
                      <a:pt x="0" y="43"/>
                      <a:pt x="0" y="45"/>
                    </a:cubicBezTo>
                    <a:cubicBezTo>
                      <a:pt x="4" y="45"/>
                      <a:pt x="4" y="45"/>
                      <a:pt x="4" y="45"/>
                    </a:cubicBezTo>
                    <a:cubicBezTo>
                      <a:pt x="10" y="36"/>
                      <a:pt x="10" y="36"/>
                      <a:pt x="10" y="36"/>
                    </a:cubicBezTo>
                    <a:cubicBezTo>
                      <a:pt x="9" y="36"/>
                      <a:pt x="9" y="35"/>
                      <a:pt x="8" y="35"/>
                    </a:cubicBezTo>
                    <a:cubicBezTo>
                      <a:pt x="8" y="35"/>
                      <a:pt x="7" y="35"/>
                      <a:pt x="7" y="35"/>
                    </a:cubicBezTo>
                    <a:cubicBezTo>
                      <a:pt x="7" y="36"/>
                      <a:pt x="7" y="36"/>
                      <a:pt x="7" y="36"/>
                    </a:cubicBezTo>
                    <a:cubicBezTo>
                      <a:pt x="5" y="36"/>
                      <a:pt x="5" y="34"/>
                      <a:pt x="5" y="32"/>
                    </a:cubicBezTo>
                    <a:cubicBezTo>
                      <a:pt x="5" y="0"/>
                      <a:pt x="5" y="0"/>
                      <a:pt x="5" y="0"/>
                    </a:cubicBezTo>
                  </a:path>
                </a:pathLst>
              </a:custGeom>
              <a:solidFill>
                <a:srgbClr val="656F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iš1iḍè"/>
              <p:cNvSpPr/>
              <p:nvPr/>
            </p:nvSpPr>
            <p:spPr bwMode="auto">
              <a:xfrm>
                <a:off x="4695" y="1178"/>
                <a:ext cx="5" cy="4"/>
              </a:xfrm>
              <a:custGeom>
                <a:avLst/>
                <a:gdLst>
                  <a:gd name="T0" fmla="*/ 4 w 4"/>
                  <a:gd name="T1" fmla="*/ 0 h 4"/>
                  <a:gd name="T2" fmla="*/ 0 w 4"/>
                  <a:gd name="T3" fmla="*/ 0 h 4"/>
                  <a:gd name="T4" fmla="*/ 1 w 4"/>
                  <a:gd name="T5" fmla="*/ 4 h 4"/>
                  <a:gd name="T6" fmla="*/ 4 w 4"/>
                  <a:gd name="T7" fmla="*/ 0 h 4"/>
                </a:gdLst>
                <a:ahLst/>
                <a:cxnLst>
                  <a:cxn ang="0">
                    <a:pos x="T0" y="T1"/>
                  </a:cxn>
                  <a:cxn ang="0">
                    <a:pos x="T2" y="T3"/>
                  </a:cxn>
                  <a:cxn ang="0">
                    <a:pos x="T4" y="T5"/>
                  </a:cxn>
                  <a:cxn ang="0">
                    <a:pos x="T6" y="T7"/>
                  </a:cxn>
                </a:cxnLst>
                <a:rect l="0" t="0" r="r" b="b"/>
                <a:pathLst>
                  <a:path w="4" h="4">
                    <a:moveTo>
                      <a:pt x="4" y="0"/>
                    </a:moveTo>
                    <a:cubicBezTo>
                      <a:pt x="0" y="0"/>
                      <a:pt x="0" y="0"/>
                      <a:pt x="0" y="0"/>
                    </a:cubicBezTo>
                    <a:cubicBezTo>
                      <a:pt x="1" y="2"/>
                      <a:pt x="1" y="3"/>
                      <a:pt x="1" y="4"/>
                    </a:cubicBezTo>
                    <a:cubicBezTo>
                      <a:pt x="4" y="0"/>
                      <a:pt x="4" y="0"/>
                      <a:pt x="4" y="0"/>
                    </a:cubicBezTo>
                  </a:path>
                </a:pathLst>
              </a:custGeom>
              <a:solidFill>
                <a:srgbClr val="7883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ísḻiďé"/>
              <p:cNvSpPr/>
              <p:nvPr/>
            </p:nvSpPr>
            <p:spPr bwMode="auto">
              <a:xfrm>
                <a:off x="4701" y="1109"/>
                <a:ext cx="39" cy="59"/>
              </a:xfrm>
              <a:custGeom>
                <a:avLst/>
                <a:gdLst>
                  <a:gd name="T0" fmla="*/ 31 w 35"/>
                  <a:gd name="T1" fmla="*/ 0 h 53"/>
                  <a:gd name="T2" fmla="*/ 11 w 35"/>
                  <a:gd name="T3" fmla="*/ 0 h 53"/>
                  <a:gd name="T4" fmla="*/ 0 w 35"/>
                  <a:gd name="T5" fmla="*/ 17 h 53"/>
                  <a:gd name="T6" fmla="*/ 0 w 35"/>
                  <a:gd name="T7" fmla="*/ 49 h 53"/>
                  <a:gd name="T8" fmla="*/ 2 w 35"/>
                  <a:gd name="T9" fmla="*/ 53 h 53"/>
                  <a:gd name="T10" fmla="*/ 2 w 35"/>
                  <a:gd name="T11" fmla="*/ 52 h 53"/>
                  <a:gd name="T12" fmla="*/ 3 w 35"/>
                  <a:gd name="T13" fmla="*/ 52 h 53"/>
                  <a:gd name="T14" fmla="*/ 5 w 35"/>
                  <a:gd name="T15" fmla="*/ 53 h 53"/>
                  <a:gd name="T16" fmla="*/ 35 w 35"/>
                  <a:gd name="T17" fmla="*/ 9 h 53"/>
                  <a:gd name="T18" fmla="*/ 35 w 35"/>
                  <a:gd name="T19" fmla="*/ 5 h 53"/>
                  <a:gd name="T20" fmla="*/ 31 w 35"/>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3">
                    <a:moveTo>
                      <a:pt x="31" y="0"/>
                    </a:moveTo>
                    <a:cubicBezTo>
                      <a:pt x="11" y="0"/>
                      <a:pt x="11" y="0"/>
                      <a:pt x="11" y="0"/>
                    </a:cubicBezTo>
                    <a:cubicBezTo>
                      <a:pt x="0" y="17"/>
                      <a:pt x="0" y="17"/>
                      <a:pt x="0" y="17"/>
                    </a:cubicBezTo>
                    <a:cubicBezTo>
                      <a:pt x="0" y="49"/>
                      <a:pt x="0" y="49"/>
                      <a:pt x="0" y="49"/>
                    </a:cubicBezTo>
                    <a:cubicBezTo>
                      <a:pt x="0" y="51"/>
                      <a:pt x="0" y="53"/>
                      <a:pt x="2" y="53"/>
                    </a:cubicBezTo>
                    <a:cubicBezTo>
                      <a:pt x="2" y="53"/>
                      <a:pt x="2" y="53"/>
                      <a:pt x="2" y="52"/>
                    </a:cubicBezTo>
                    <a:cubicBezTo>
                      <a:pt x="2" y="52"/>
                      <a:pt x="3" y="52"/>
                      <a:pt x="3" y="52"/>
                    </a:cubicBezTo>
                    <a:cubicBezTo>
                      <a:pt x="4" y="52"/>
                      <a:pt x="4" y="53"/>
                      <a:pt x="5" y="53"/>
                    </a:cubicBezTo>
                    <a:cubicBezTo>
                      <a:pt x="35" y="9"/>
                      <a:pt x="35" y="9"/>
                      <a:pt x="35" y="9"/>
                    </a:cubicBezTo>
                    <a:cubicBezTo>
                      <a:pt x="35" y="5"/>
                      <a:pt x="35" y="5"/>
                      <a:pt x="35" y="5"/>
                    </a:cubicBezTo>
                    <a:cubicBezTo>
                      <a:pt x="35" y="2"/>
                      <a:pt x="33" y="0"/>
                      <a:pt x="31" y="0"/>
                    </a:cubicBezTo>
                  </a:path>
                </a:pathLst>
              </a:custGeom>
              <a:solidFill>
                <a:srgbClr val="818D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ïŝḷïďê"/>
              <p:cNvSpPr/>
              <p:nvPr/>
            </p:nvSpPr>
            <p:spPr bwMode="auto">
              <a:xfrm>
                <a:off x="4209" y="1042"/>
                <a:ext cx="38" cy="13"/>
              </a:xfrm>
              <a:prstGeom prst="rect">
                <a:avLst/>
              </a:prstGeom>
              <a:solidFill>
                <a:srgbClr val="FF78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6" name="îṩḷide"/>
              <p:cNvSpPr/>
              <p:nvPr/>
            </p:nvSpPr>
            <p:spPr bwMode="auto">
              <a:xfrm>
                <a:off x="4763" y="1048"/>
                <a:ext cx="139" cy="7"/>
              </a:xfrm>
              <a:custGeom>
                <a:avLst/>
                <a:gdLst>
                  <a:gd name="T0" fmla="*/ 69 w 139"/>
                  <a:gd name="T1" fmla="*/ 0 h 7"/>
                  <a:gd name="T2" fmla="*/ 58 w 139"/>
                  <a:gd name="T3" fmla="*/ 0 h 7"/>
                  <a:gd name="T4" fmla="*/ 58 w 139"/>
                  <a:gd name="T5" fmla="*/ 0 h 7"/>
                  <a:gd name="T6" fmla="*/ 54 w 139"/>
                  <a:gd name="T7" fmla="*/ 0 h 7"/>
                  <a:gd name="T8" fmla="*/ 52 w 139"/>
                  <a:gd name="T9" fmla="*/ 0 h 7"/>
                  <a:gd name="T10" fmla="*/ 15 w 139"/>
                  <a:gd name="T11" fmla="*/ 0 h 7"/>
                  <a:gd name="T12" fmla="*/ 2 w 139"/>
                  <a:gd name="T13" fmla="*/ 0 h 7"/>
                  <a:gd name="T14" fmla="*/ 0 w 139"/>
                  <a:gd name="T15" fmla="*/ 0 h 7"/>
                  <a:gd name="T16" fmla="*/ 0 w 139"/>
                  <a:gd name="T17" fmla="*/ 7 h 7"/>
                  <a:gd name="T18" fmla="*/ 2 w 139"/>
                  <a:gd name="T19" fmla="*/ 7 h 7"/>
                  <a:gd name="T20" fmla="*/ 15 w 139"/>
                  <a:gd name="T21" fmla="*/ 7 h 7"/>
                  <a:gd name="T22" fmla="*/ 44 w 139"/>
                  <a:gd name="T23" fmla="*/ 7 h 7"/>
                  <a:gd name="T24" fmla="*/ 52 w 139"/>
                  <a:gd name="T25" fmla="*/ 7 h 7"/>
                  <a:gd name="T26" fmla="*/ 64 w 139"/>
                  <a:gd name="T27" fmla="*/ 7 h 7"/>
                  <a:gd name="T28" fmla="*/ 139 w 139"/>
                  <a:gd name="T29" fmla="*/ 7 h 7"/>
                  <a:gd name="T30" fmla="*/ 139 w 139"/>
                  <a:gd name="T31" fmla="*/ 0 h 7"/>
                  <a:gd name="T32" fmla="*/ 69 w 139"/>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7">
                    <a:moveTo>
                      <a:pt x="69" y="0"/>
                    </a:moveTo>
                    <a:lnTo>
                      <a:pt x="58" y="0"/>
                    </a:lnTo>
                    <a:lnTo>
                      <a:pt x="58" y="0"/>
                    </a:lnTo>
                    <a:lnTo>
                      <a:pt x="54" y="0"/>
                    </a:lnTo>
                    <a:lnTo>
                      <a:pt x="52" y="0"/>
                    </a:lnTo>
                    <a:lnTo>
                      <a:pt x="15" y="0"/>
                    </a:lnTo>
                    <a:lnTo>
                      <a:pt x="2" y="0"/>
                    </a:lnTo>
                    <a:lnTo>
                      <a:pt x="0" y="0"/>
                    </a:lnTo>
                    <a:lnTo>
                      <a:pt x="0" y="7"/>
                    </a:lnTo>
                    <a:lnTo>
                      <a:pt x="2" y="7"/>
                    </a:lnTo>
                    <a:lnTo>
                      <a:pt x="15" y="7"/>
                    </a:lnTo>
                    <a:lnTo>
                      <a:pt x="44" y="7"/>
                    </a:lnTo>
                    <a:lnTo>
                      <a:pt x="52" y="7"/>
                    </a:lnTo>
                    <a:lnTo>
                      <a:pt x="64" y="7"/>
                    </a:lnTo>
                    <a:lnTo>
                      <a:pt x="139" y="7"/>
                    </a:lnTo>
                    <a:lnTo>
                      <a:pt x="139" y="0"/>
                    </a:lnTo>
                    <a:lnTo>
                      <a:pt x="69" y="0"/>
                    </a:lnTo>
                    <a:close/>
                  </a:path>
                </a:pathLst>
              </a:custGeom>
              <a:solidFill>
                <a:srgbClr val="8E7D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iṧḻîḑè"/>
              <p:cNvSpPr/>
              <p:nvPr/>
            </p:nvSpPr>
            <p:spPr bwMode="auto">
              <a:xfrm>
                <a:off x="4765" y="1071"/>
                <a:ext cx="132" cy="10"/>
              </a:xfrm>
              <a:prstGeom prst="rect">
                <a:avLst/>
              </a:prstGeom>
              <a:solidFill>
                <a:srgbClr val="EC920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8" name="íṧḻíḑè"/>
              <p:cNvSpPr/>
              <p:nvPr/>
            </p:nvSpPr>
            <p:spPr bwMode="auto">
              <a:xfrm>
                <a:off x="4794" y="722"/>
                <a:ext cx="5" cy="31"/>
              </a:xfrm>
              <a:custGeom>
                <a:avLst/>
                <a:gdLst>
                  <a:gd name="T0" fmla="*/ 3 w 5"/>
                  <a:gd name="T1" fmla="*/ 31 h 31"/>
                  <a:gd name="T2" fmla="*/ 0 w 5"/>
                  <a:gd name="T3" fmla="*/ 1 h 31"/>
                  <a:gd name="T4" fmla="*/ 3 w 5"/>
                  <a:gd name="T5" fmla="*/ 0 h 31"/>
                  <a:gd name="T6" fmla="*/ 5 w 5"/>
                  <a:gd name="T7" fmla="*/ 31 h 31"/>
                  <a:gd name="T8" fmla="*/ 3 w 5"/>
                  <a:gd name="T9" fmla="*/ 31 h 31"/>
                </a:gdLst>
                <a:ahLst/>
                <a:cxnLst>
                  <a:cxn ang="0">
                    <a:pos x="T0" y="T1"/>
                  </a:cxn>
                  <a:cxn ang="0">
                    <a:pos x="T2" y="T3"/>
                  </a:cxn>
                  <a:cxn ang="0">
                    <a:pos x="T4" y="T5"/>
                  </a:cxn>
                  <a:cxn ang="0">
                    <a:pos x="T6" y="T7"/>
                  </a:cxn>
                  <a:cxn ang="0">
                    <a:pos x="T8" y="T9"/>
                  </a:cxn>
                </a:cxnLst>
                <a:rect l="0" t="0" r="r" b="b"/>
                <a:pathLst>
                  <a:path w="5" h="31">
                    <a:moveTo>
                      <a:pt x="3" y="31"/>
                    </a:moveTo>
                    <a:lnTo>
                      <a:pt x="0" y="1"/>
                    </a:lnTo>
                    <a:lnTo>
                      <a:pt x="3" y="0"/>
                    </a:lnTo>
                    <a:lnTo>
                      <a:pt x="5" y="31"/>
                    </a:lnTo>
                    <a:lnTo>
                      <a:pt x="3" y="31"/>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iSḻïḑè"/>
              <p:cNvSpPr/>
              <p:nvPr/>
            </p:nvSpPr>
            <p:spPr bwMode="auto">
              <a:xfrm>
                <a:off x="4789" y="722"/>
                <a:ext cx="4" cy="31"/>
              </a:xfrm>
              <a:custGeom>
                <a:avLst/>
                <a:gdLst>
                  <a:gd name="T0" fmla="*/ 2 w 4"/>
                  <a:gd name="T1" fmla="*/ 31 h 31"/>
                  <a:gd name="T2" fmla="*/ 0 w 4"/>
                  <a:gd name="T3" fmla="*/ 1 h 31"/>
                  <a:gd name="T4" fmla="*/ 2 w 4"/>
                  <a:gd name="T5" fmla="*/ 0 h 31"/>
                  <a:gd name="T6" fmla="*/ 4 w 4"/>
                  <a:gd name="T7" fmla="*/ 31 h 31"/>
                  <a:gd name="T8" fmla="*/ 2 w 4"/>
                  <a:gd name="T9" fmla="*/ 31 h 31"/>
                </a:gdLst>
                <a:ahLst/>
                <a:cxnLst>
                  <a:cxn ang="0">
                    <a:pos x="T0" y="T1"/>
                  </a:cxn>
                  <a:cxn ang="0">
                    <a:pos x="T2" y="T3"/>
                  </a:cxn>
                  <a:cxn ang="0">
                    <a:pos x="T4" y="T5"/>
                  </a:cxn>
                  <a:cxn ang="0">
                    <a:pos x="T6" y="T7"/>
                  </a:cxn>
                  <a:cxn ang="0">
                    <a:pos x="T8" y="T9"/>
                  </a:cxn>
                </a:cxnLst>
                <a:rect l="0" t="0" r="r" b="b"/>
                <a:pathLst>
                  <a:path w="4" h="31">
                    <a:moveTo>
                      <a:pt x="2" y="31"/>
                    </a:moveTo>
                    <a:lnTo>
                      <a:pt x="0" y="1"/>
                    </a:lnTo>
                    <a:lnTo>
                      <a:pt x="2" y="0"/>
                    </a:lnTo>
                    <a:lnTo>
                      <a:pt x="4" y="31"/>
                    </a:lnTo>
                    <a:lnTo>
                      <a:pt x="2" y="31"/>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işlïḍê"/>
              <p:cNvSpPr/>
              <p:nvPr/>
            </p:nvSpPr>
            <p:spPr bwMode="auto">
              <a:xfrm>
                <a:off x="4783" y="722"/>
                <a:ext cx="5" cy="31"/>
              </a:xfrm>
              <a:custGeom>
                <a:avLst/>
                <a:gdLst>
                  <a:gd name="T0" fmla="*/ 2 w 5"/>
                  <a:gd name="T1" fmla="*/ 31 h 31"/>
                  <a:gd name="T2" fmla="*/ 0 w 5"/>
                  <a:gd name="T3" fmla="*/ 1 h 31"/>
                  <a:gd name="T4" fmla="*/ 2 w 5"/>
                  <a:gd name="T5" fmla="*/ 0 h 31"/>
                  <a:gd name="T6" fmla="*/ 5 w 5"/>
                  <a:gd name="T7" fmla="*/ 31 h 31"/>
                  <a:gd name="T8" fmla="*/ 2 w 5"/>
                  <a:gd name="T9" fmla="*/ 31 h 31"/>
                </a:gdLst>
                <a:ahLst/>
                <a:cxnLst>
                  <a:cxn ang="0">
                    <a:pos x="T0" y="T1"/>
                  </a:cxn>
                  <a:cxn ang="0">
                    <a:pos x="T2" y="T3"/>
                  </a:cxn>
                  <a:cxn ang="0">
                    <a:pos x="T4" y="T5"/>
                  </a:cxn>
                  <a:cxn ang="0">
                    <a:pos x="T6" y="T7"/>
                  </a:cxn>
                  <a:cxn ang="0">
                    <a:pos x="T8" y="T9"/>
                  </a:cxn>
                </a:cxnLst>
                <a:rect l="0" t="0" r="r" b="b"/>
                <a:pathLst>
                  <a:path w="5" h="31">
                    <a:moveTo>
                      <a:pt x="2" y="31"/>
                    </a:moveTo>
                    <a:lnTo>
                      <a:pt x="0" y="1"/>
                    </a:lnTo>
                    <a:lnTo>
                      <a:pt x="2" y="0"/>
                    </a:lnTo>
                    <a:lnTo>
                      <a:pt x="5" y="31"/>
                    </a:lnTo>
                    <a:lnTo>
                      <a:pt x="2" y="31"/>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îŝḻïde"/>
              <p:cNvSpPr/>
              <p:nvPr/>
            </p:nvSpPr>
            <p:spPr bwMode="auto">
              <a:xfrm>
                <a:off x="4778" y="722"/>
                <a:ext cx="4" cy="31"/>
              </a:xfrm>
              <a:custGeom>
                <a:avLst/>
                <a:gdLst>
                  <a:gd name="T0" fmla="*/ 2 w 4"/>
                  <a:gd name="T1" fmla="*/ 31 h 31"/>
                  <a:gd name="T2" fmla="*/ 0 w 4"/>
                  <a:gd name="T3" fmla="*/ 1 h 31"/>
                  <a:gd name="T4" fmla="*/ 2 w 4"/>
                  <a:gd name="T5" fmla="*/ 0 h 31"/>
                  <a:gd name="T6" fmla="*/ 4 w 4"/>
                  <a:gd name="T7" fmla="*/ 31 h 31"/>
                  <a:gd name="T8" fmla="*/ 2 w 4"/>
                  <a:gd name="T9" fmla="*/ 31 h 31"/>
                </a:gdLst>
                <a:ahLst/>
                <a:cxnLst>
                  <a:cxn ang="0">
                    <a:pos x="T0" y="T1"/>
                  </a:cxn>
                  <a:cxn ang="0">
                    <a:pos x="T2" y="T3"/>
                  </a:cxn>
                  <a:cxn ang="0">
                    <a:pos x="T4" y="T5"/>
                  </a:cxn>
                  <a:cxn ang="0">
                    <a:pos x="T6" y="T7"/>
                  </a:cxn>
                  <a:cxn ang="0">
                    <a:pos x="T8" y="T9"/>
                  </a:cxn>
                </a:cxnLst>
                <a:rect l="0" t="0" r="r" b="b"/>
                <a:pathLst>
                  <a:path w="4" h="31">
                    <a:moveTo>
                      <a:pt x="2" y="31"/>
                    </a:moveTo>
                    <a:lnTo>
                      <a:pt x="0" y="1"/>
                    </a:lnTo>
                    <a:lnTo>
                      <a:pt x="2" y="0"/>
                    </a:lnTo>
                    <a:lnTo>
                      <a:pt x="4" y="31"/>
                    </a:lnTo>
                    <a:lnTo>
                      <a:pt x="2" y="31"/>
                    </a:lnTo>
                    <a:close/>
                  </a:path>
                </a:pathLst>
              </a:custGeom>
              <a:solidFill>
                <a:srgbClr val="A2A2A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íšḻïdé"/>
              <p:cNvSpPr/>
              <p:nvPr/>
            </p:nvSpPr>
            <p:spPr bwMode="auto">
              <a:xfrm>
                <a:off x="5016" y="991"/>
                <a:ext cx="51" cy="10"/>
              </a:xfrm>
              <a:prstGeom prst="rect">
                <a:avLst/>
              </a:prstGeom>
              <a:solidFill>
                <a:srgbClr val="898A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 name="íṧľíḓe"/>
              <p:cNvSpPr/>
              <p:nvPr/>
            </p:nvSpPr>
            <p:spPr bwMode="auto">
              <a:xfrm>
                <a:off x="5017" y="1048"/>
                <a:ext cx="50" cy="21"/>
              </a:xfrm>
              <a:prstGeom prst="rect">
                <a:avLst/>
              </a:prstGeom>
              <a:solidFill>
                <a:srgbClr val="898A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4" name="îṣ1íḓê"/>
              <p:cNvSpPr/>
              <p:nvPr/>
            </p:nvSpPr>
            <p:spPr bwMode="auto">
              <a:xfrm>
                <a:off x="3122" y="1729"/>
                <a:ext cx="37" cy="112"/>
              </a:xfrm>
              <a:custGeom>
                <a:avLst/>
                <a:gdLst>
                  <a:gd name="T0" fmla="*/ 37 w 37"/>
                  <a:gd name="T1" fmla="*/ 87 h 112"/>
                  <a:gd name="T2" fmla="*/ 0 w 37"/>
                  <a:gd name="T3" fmla="*/ 112 h 112"/>
                  <a:gd name="T4" fmla="*/ 0 w 37"/>
                  <a:gd name="T5" fmla="*/ 0 h 112"/>
                  <a:gd name="T6" fmla="*/ 37 w 37"/>
                  <a:gd name="T7" fmla="*/ 0 h 112"/>
                  <a:gd name="T8" fmla="*/ 37 w 37"/>
                  <a:gd name="T9" fmla="*/ 87 h 112"/>
                </a:gdLst>
                <a:ahLst/>
                <a:cxnLst>
                  <a:cxn ang="0">
                    <a:pos x="T0" y="T1"/>
                  </a:cxn>
                  <a:cxn ang="0">
                    <a:pos x="T2" y="T3"/>
                  </a:cxn>
                  <a:cxn ang="0">
                    <a:pos x="T4" y="T5"/>
                  </a:cxn>
                  <a:cxn ang="0">
                    <a:pos x="T6" y="T7"/>
                  </a:cxn>
                  <a:cxn ang="0">
                    <a:pos x="T8" y="T9"/>
                  </a:cxn>
                </a:cxnLst>
                <a:rect l="0" t="0" r="r" b="b"/>
                <a:pathLst>
                  <a:path w="37" h="112">
                    <a:moveTo>
                      <a:pt x="37" y="87"/>
                    </a:moveTo>
                    <a:lnTo>
                      <a:pt x="0" y="112"/>
                    </a:lnTo>
                    <a:lnTo>
                      <a:pt x="0" y="0"/>
                    </a:lnTo>
                    <a:lnTo>
                      <a:pt x="37" y="0"/>
                    </a:lnTo>
                    <a:lnTo>
                      <a:pt x="37" y="87"/>
                    </a:lnTo>
                    <a:close/>
                  </a:path>
                </a:pathLst>
              </a:custGeom>
              <a:solidFill>
                <a:srgbClr val="8D93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ïṧḻíďe"/>
              <p:cNvSpPr/>
              <p:nvPr/>
            </p:nvSpPr>
            <p:spPr bwMode="auto">
              <a:xfrm>
                <a:off x="3150" y="1711"/>
                <a:ext cx="98" cy="115"/>
              </a:xfrm>
              <a:custGeom>
                <a:avLst/>
                <a:gdLst>
                  <a:gd name="T0" fmla="*/ 56 w 88"/>
                  <a:gd name="T1" fmla="*/ 97 h 104"/>
                  <a:gd name="T2" fmla="*/ 38 w 88"/>
                  <a:gd name="T3" fmla="*/ 104 h 104"/>
                  <a:gd name="T4" fmla="*/ 11 w 88"/>
                  <a:gd name="T5" fmla="*/ 104 h 104"/>
                  <a:gd name="T6" fmla="*/ 0 w 88"/>
                  <a:gd name="T7" fmla="*/ 94 h 104"/>
                  <a:gd name="T8" fmla="*/ 0 w 88"/>
                  <a:gd name="T9" fmla="*/ 10 h 104"/>
                  <a:gd name="T10" fmla="*/ 11 w 88"/>
                  <a:gd name="T11" fmla="*/ 0 h 104"/>
                  <a:gd name="T12" fmla="*/ 77 w 88"/>
                  <a:gd name="T13" fmla="*/ 0 h 104"/>
                  <a:gd name="T14" fmla="*/ 88 w 88"/>
                  <a:gd name="T15" fmla="*/ 10 h 104"/>
                  <a:gd name="T16" fmla="*/ 88 w 88"/>
                  <a:gd name="T17" fmla="*/ 54 h 104"/>
                  <a:gd name="T18" fmla="*/ 80 w 88"/>
                  <a:gd name="T19" fmla="*/ 72 h 104"/>
                  <a:gd name="T20" fmla="*/ 56 w 88"/>
                  <a:gd name="T21" fmla="*/ 9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104">
                    <a:moveTo>
                      <a:pt x="56" y="97"/>
                    </a:moveTo>
                    <a:cubicBezTo>
                      <a:pt x="52" y="101"/>
                      <a:pt x="44" y="104"/>
                      <a:pt x="38" y="104"/>
                    </a:cubicBezTo>
                    <a:cubicBezTo>
                      <a:pt x="11" y="104"/>
                      <a:pt x="11" y="104"/>
                      <a:pt x="11" y="104"/>
                    </a:cubicBezTo>
                    <a:cubicBezTo>
                      <a:pt x="5" y="104"/>
                      <a:pt x="0" y="99"/>
                      <a:pt x="0" y="94"/>
                    </a:cubicBezTo>
                    <a:cubicBezTo>
                      <a:pt x="0" y="10"/>
                      <a:pt x="0" y="10"/>
                      <a:pt x="0" y="10"/>
                    </a:cubicBezTo>
                    <a:cubicBezTo>
                      <a:pt x="0" y="4"/>
                      <a:pt x="5" y="0"/>
                      <a:pt x="11" y="0"/>
                    </a:cubicBezTo>
                    <a:cubicBezTo>
                      <a:pt x="77" y="0"/>
                      <a:pt x="77" y="0"/>
                      <a:pt x="77" y="0"/>
                    </a:cubicBezTo>
                    <a:cubicBezTo>
                      <a:pt x="83" y="0"/>
                      <a:pt x="88" y="4"/>
                      <a:pt x="88" y="10"/>
                    </a:cubicBezTo>
                    <a:cubicBezTo>
                      <a:pt x="88" y="54"/>
                      <a:pt x="88" y="54"/>
                      <a:pt x="88" y="54"/>
                    </a:cubicBezTo>
                    <a:cubicBezTo>
                      <a:pt x="88" y="60"/>
                      <a:pt x="84" y="68"/>
                      <a:pt x="80" y="72"/>
                    </a:cubicBezTo>
                    <a:cubicBezTo>
                      <a:pt x="56" y="97"/>
                      <a:pt x="56" y="97"/>
                      <a:pt x="56" y="97"/>
                    </a:cubicBezTo>
                  </a:path>
                </a:pathLst>
              </a:custGeom>
              <a:solidFill>
                <a:srgbClr val="F4B32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ï$ľiďê"/>
              <p:cNvSpPr/>
              <p:nvPr/>
            </p:nvSpPr>
            <p:spPr bwMode="auto">
              <a:xfrm>
                <a:off x="3795" y="2685"/>
                <a:ext cx="344" cy="45"/>
              </a:xfrm>
              <a:custGeom>
                <a:avLst/>
                <a:gdLst>
                  <a:gd name="T0" fmla="*/ 120 w 344"/>
                  <a:gd name="T1" fmla="*/ 8 h 45"/>
                  <a:gd name="T2" fmla="*/ 122 w 344"/>
                  <a:gd name="T3" fmla="*/ 9 h 45"/>
                  <a:gd name="T4" fmla="*/ 125 w 344"/>
                  <a:gd name="T5" fmla="*/ 6 h 45"/>
                  <a:gd name="T6" fmla="*/ 339 w 344"/>
                  <a:gd name="T7" fmla="*/ 25 h 45"/>
                  <a:gd name="T8" fmla="*/ 339 w 344"/>
                  <a:gd name="T9" fmla="*/ 39 h 45"/>
                  <a:gd name="T10" fmla="*/ 30 w 344"/>
                  <a:gd name="T11" fmla="*/ 39 h 45"/>
                  <a:gd name="T12" fmla="*/ 122 w 344"/>
                  <a:gd name="T13" fmla="*/ 10 h 45"/>
                  <a:gd name="T14" fmla="*/ 122 w 344"/>
                  <a:gd name="T15" fmla="*/ 9 h 45"/>
                  <a:gd name="T16" fmla="*/ 120 w 344"/>
                  <a:gd name="T17" fmla="*/ 8 h 45"/>
                  <a:gd name="T18" fmla="*/ 120 w 344"/>
                  <a:gd name="T19" fmla="*/ 6 h 45"/>
                  <a:gd name="T20" fmla="*/ 0 w 344"/>
                  <a:gd name="T21" fmla="*/ 45 h 45"/>
                  <a:gd name="T22" fmla="*/ 344 w 344"/>
                  <a:gd name="T23" fmla="*/ 45 h 45"/>
                  <a:gd name="T24" fmla="*/ 344 w 344"/>
                  <a:gd name="T25" fmla="*/ 20 h 45"/>
                  <a:gd name="T26" fmla="*/ 123 w 344"/>
                  <a:gd name="T27" fmla="*/ 0 h 45"/>
                  <a:gd name="T28" fmla="*/ 119 w 344"/>
                  <a:gd name="T29" fmla="*/ 7 h 45"/>
                  <a:gd name="T30" fmla="*/ 120 w 344"/>
                  <a:gd name="T31" fmla="*/ 8 h 45"/>
                  <a:gd name="T32" fmla="*/ 120 w 344"/>
                  <a:gd name="T33" fmla="*/ 6 h 45"/>
                  <a:gd name="T34" fmla="*/ 120 w 344"/>
                  <a:gd name="T3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 h="45">
                    <a:moveTo>
                      <a:pt x="120" y="8"/>
                    </a:moveTo>
                    <a:lnTo>
                      <a:pt x="122" y="9"/>
                    </a:lnTo>
                    <a:lnTo>
                      <a:pt x="125" y="6"/>
                    </a:lnTo>
                    <a:lnTo>
                      <a:pt x="339" y="25"/>
                    </a:lnTo>
                    <a:lnTo>
                      <a:pt x="339" y="39"/>
                    </a:lnTo>
                    <a:lnTo>
                      <a:pt x="30" y="39"/>
                    </a:lnTo>
                    <a:lnTo>
                      <a:pt x="122" y="10"/>
                    </a:lnTo>
                    <a:lnTo>
                      <a:pt x="122" y="9"/>
                    </a:lnTo>
                    <a:lnTo>
                      <a:pt x="120" y="8"/>
                    </a:lnTo>
                    <a:lnTo>
                      <a:pt x="120" y="6"/>
                    </a:lnTo>
                    <a:lnTo>
                      <a:pt x="0" y="45"/>
                    </a:lnTo>
                    <a:lnTo>
                      <a:pt x="344" y="45"/>
                    </a:lnTo>
                    <a:lnTo>
                      <a:pt x="344" y="20"/>
                    </a:lnTo>
                    <a:lnTo>
                      <a:pt x="123" y="0"/>
                    </a:lnTo>
                    <a:lnTo>
                      <a:pt x="119" y="7"/>
                    </a:lnTo>
                    <a:lnTo>
                      <a:pt x="120" y="8"/>
                    </a:lnTo>
                    <a:lnTo>
                      <a:pt x="120" y="6"/>
                    </a:lnTo>
                    <a:lnTo>
                      <a:pt x="120" y="8"/>
                    </a:lnTo>
                    <a:close/>
                  </a:path>
                </a:pathLst>
              </a:custGeom>
              <a:solidFill>
                <a:srgbClr val="8086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îŝḷïďé"/>
              <p:cNvSpPr/>
              <p:nvPr/>
            </p:nvSpPr>
            <p:spPr bwMode="auto">
              <a:xfrm>
                <a:off x="3865" y="1676"/>
                <a:ext cx="48" cy="955"/>
              </a:xfrm>
              <a:custGeom>
                <a:avLst/>
                <a:gdLst>
                  <a:gd name="T0" fmla="*/ 41 w 48"/>
                  <a:gd name="T1" fmla="*/ 955 h 955"/>
                  <a:gd name="T2" fmla="*/ 0 w 48"/>
                  <a:gd name="T3" fmla="*/ 0 h 955"/>
                  <a:gd name="T4" fmla="*/ 6 w 48"/>
                  <a:gd name="T5" fmla="*/ 0 h 955"/>
                  <a:gd name="T6" fmla="*/ 48 w 48"/>
                  <a:gd name="T7" fmla="*/ 955 h 955"/>
                  <a:gd name="T8" fmla="*/ 41 w 48"/>
                  <a:gd name="T9" fmla="*/ 955 h 955"/>
                </a:gdLst>
                <a:ahLst/>
                <a:cxnLst>
                  <a:cxn ang="0">
                    <a:pos x="T0" y="T1"/>
                  </a:cxn>
                  <a:cxn ang="0">
                    <a:pos x="T2" y="T3"/>
                  </a:cxn>
                  <a:cxn ang="0">
                    <a:pos x="T4" y="T5"/>
                  </a:cxn>
                  <a:cxn ang="0">
                    <a:pos x="T6" y="T7"/>
                  </a:cxn>
                  <a:cxn ang="0">
                    <a:pos x="T8" y="T9"/>
                  </a:cxn>
                </a:cxnLst>
                <a:rect l="0" t="0" r="r" b="b"/>
                <a:pathLst>
                  <a:path w="48" h="955">
                    <a:moveTo>
                      <a:pt x="41" y="955"/>
                    </a:moveTo>
                    <a:lnTo>
                      <a:pt x="0" y="0"/>
                    </a:lnTo>
                    <a:lnTo>
                      <a:pt x="6" y="0"/>
                    </a:lnTo>
                    <a:lnTo>
                      <a:pt x="48" y="955"/>
                    </a:lnTo>
                    <a:lnTo>
                      <a:pt x="41" y="955"/>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s1íḍê"/>
              <p:cNvSpPr/>
              <p:nvPr/>
            </p:nvSpPr>
            <p:spPr bwMode="auto">
              <a:xfrm>
                <a:off x="3925" y="1676"/>
                <a:ext cx="46" cy="956"/>
              </a:xfrm>
              <a:custGeom>
                <a:avLst/>
                <a:gdLst>
                  <a:gd name="T0" fmla="*/ 5 w 46"/>
                  <a:gd name="T1" fmla="*/ 956 h 956"/>
                  <a:gd name="T2" fmla="*/ 0 w 46"/>
                  <a:gd name="T3" fmla="*/ 956 h 956"/>
                  <a:gd name="T4" fmla="*/ 40 w 46"/>
                  <a:gd name="T5" fmla="*/ 0 h 956"/>
                  <a:gd name="T6" fmla="*/ 46 w 46"/>
                  <a:gd name="T7" fmla="*/ 0 h 956"/>
                  <a:gd name="T8" fmla="*/ 5 w 46"/>
                  <a:gd name="T9" fmla="*/ 956 h 956"/>
                </a:gdLst>
                <a:ahLst/>
                <a:cxnLst>
                  <a:cxn ang="0">
                    <a:pos x="T0" y="T1"/>
                  </a:cxn>
                  <a:cxn ang="0">
                    <a:pos x="T2" y="T3"/>
                  </a:cxn>
                  <a:cxn ang="0">
                    <a:pos x="T4" y="T5"/>
                  </a:cxn>
                  <a:cxn ang="0">
                    <a:pos x="T6" y="T7"/>
                  </a:cxn>
                  <a:cxn ang="0">
                    <a:pos x="T8" y="T9"/>
                  </a:cxn>
                </a:cxnLst>
                <a:rect l="0" t="0" r="r" b="b"/>
                <a:pathLst>
                  <a:path w="46" h="956">
                    <a:moveTo>
                      <a:pt x="5" y="956"/>
                    </a:moveTo>
                    <a:lnTo>
                      <a:pt x="0" y="956"/>
                    </a:lnTo>
                    <a:lnTo>
                      <a:pt x="40" y="0"/>
                    </a:lnTo>
                    <a:lnTo>
                      <a:pt x="46" y="0"/>
                    </a:lnTo>
                    <a:lnTo>
                      <a:pt x="5" y="956"/>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ïṧ1iḋé"/>
              <p:cNvSpPr/>
              <p:nvPr/>
            </p:nvSpPr>
            <p:spPr bwMode="auto">
              <a:xfrm>
                <a:off x="3946" y="1659"/>
                <a:ext cx="30" cy="30"/>
              </a:xfrm>
              <a:custGeom>
                <a:avLst/>
                <a:gdLst>
                  <a:gd name="T0" fmla="*/ 27 w 27"/>
                  <a:gd name="T1" fmla="*/ 13 h 27"/>
                  <a:gd name="T2" fmla="*/ 13 w 27"/>
                  <a:gd name="T3" fmla="*/ 27 h 27"/>
                  <a:gd name="T4" fmla="*/ 0 w 27"/>
                  <a:gd name="T5" fmla="*/ 14 h 27"/>
                  <a:gd name="T6" fmla="*/ 13 w 27"/>
                  <a:gd name="T7" fmla="*/ 0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21"/>
                      <a:pt x="21" y="27"/>
                      <a:pt x="13" y="27"/>
                    </a:cubicBezTo>
                    <a:cubicBezTo>
                      <a:pt x="6" y="27"/>
                      <a:pt x="0" y="21"/>
                      <a:pt x="0" y="14"/>
                    </a:cubicBezTo>
                    <a:cubicBezTo>
                      <a:pt x="0" y="6"/>
                      <a:pt x="6" y="0"/>
                      <a:pt x="13" y="0"/>
                    </a:cubicBezTo>
                    <a:cubicBezTo>
                      <a:pt x="21" y="0"/>
                      <a:pt x="27" y="6"/>
                      <a:pt x="27" y="13"/>
                    </a:cubicBezTo>
                    <a:close/>
                  </a:path>
                </a:pathLst>
              </a:custGeom>
              <a:solidFill>
                <a:srgbClr val="8D93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îṡḻiḓè"/>
              <p:cNvSpPr/>
              <p:nvPr/>
            </p:nvSpPr>
            <p:spPr bwMode="auto">
              <a:xfrm>
                <a:off x="3859" y="1659"/>
                <a:ext cx="30" cy="30"/>
              </a:xfrm>
              <a:custGeom>
                <a:avLst/>
                <a:gdLst>
                  <a:gd name="T0" fmla="*/ 27 w 27"/>
                  <a:gd name="T1" fmla="*/ 13 h 27"/>
                  <a:gd name="T2" fmla="*/ 13 w 27"/>
                  <a:gd name="T3" fmla="*/ 27 h 27"/>
                  <a:gd name="T4" fmla="*/ 0 w 27"/>
                  <a:gd name="T5" fmla="*/ 14 h 27"/>
                  <a:gd name="T6" fmla="*/ 13 w 27"/>
                  <a:gd name="T7" fmla="*/ 0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21"/>
                      <a:pt x="21" y="27"/>
                      <a:pt x="13" y="27"/>
                    </a:cubicBezTo>
                    <a:cubicBezTo>
                      <a:pt x="6" y="27"/>
                      <a:pt x="0" y="21"/>
                      <a:pt x="0" y="14"/>
                    </a:cubicBezTo>
                    <a:cubicBezTo>
                      <a:pt x="0" y="6"/>
                      <a:pt x="6" y="0"/>
                      <a:pt x="13" y="0"/>
                    </a:cubicBezTo>
                    <a:cubicBezTo>
                      <a:pt x="21" y="0"/>
                      <a:pt x="27" y="6"/>
                      <a:pt x="27" y="13"/>
                    </a:cubicBezTo>
                    <a:close/>
                  </a:path>
                </a:pathLst>
              </a:custGeom>
              <a:solidFill>
                <a:srgbClr val="8D93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iSḻïdê"/>
              <p:cNvSpPr/>
              <p:nvPr/>
            </p:nvSpPr>
            <p:spPr bwMode="auto">
              <a:xfrm>
                <a:off x="3105" y="1611"/>
                <a:ext cx="46" cy="45"/>
              </a:xfrm>
              <a:prstGeom prst="ellipse">
                <a:avLst/>
              </a:prstGeom>
              <a:solidFill>
                <a:srgbClr val="8D93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i$ḻíďe"/>
              <p:cNvSpPr/>
              <p:nvPr/>
            </p:nvSpPr>
            <p:spPr bwMode="auto">
              <a:xfrm>
                <a:off x="3096" y="1372"/>
                <a:ext cx="21" cy="20"/>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íŝḷíḓé"/>
              <p:cNvSpPr/>
              <p:nvPr/>
            </p:nvSpPr>
            <p:spPr bwMode="auto">
              <a:xfrm>
                <a:off x="3041" y="1372"/>
                <a:ext cx="21" cy="20"/>
              </a:xfrm>
              <a:prstGeom prst="ellipse">
                <a:avLst/>
              </a:pr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ïŝľiḍe"/>
              <p:cNvSpPr/>
              <p:nvPr/>
            </p:nvSpPr>
            <p:spPr bwMode="auto">
              <a:xfrm>
                <a:off x="2791" y="1379"/>
                <a:ext cx="259" cy="259"/>
              </a:xfrm>
              <a:custGeom>
                <a:avLst/>
                <a:gdLst>
                  <a:gd name="T0" fmla="*/ 3 w 259"/>
                  <a:gd name="T1" fmla="*/ 259 h 259"/>
                  <a:gd name="T2" fmla="*/ 0 w 259"/>
                  <a:gd name="T3" fmla="*/ 255 h 259"/>
                  <a:gd name="T4" fmla="*/ 255 w 259"/>
                  <a:gd name="T5" fmla="*/ 0 h 259"/>
                  <a:gd name="T6" fmla="*/ 259 w 259"/>
                  <a:gd name="T7" fmla="*/ 3 h 259"/>
                  <a:gd name="T8" fmla="*/ 3 w 259"/>
                  <a:gd name="T9" fmla="*/ 259 h 259"/>
                </a:gdLst>
                <a:ahLst/>
                <a:cxnLst>
                  <a:cxn ang="0">
                    <a:pos x="T0" y="T1"/>
                  </a:cxn>
                  <a:cxn ang="0">
                    <a:pos x="T2" y="T3"/>
                  </a:cxn>
                  <a:cxn ang="0">
                    <a:pos x="T4" y="T5"/>
                  </a:cxn>
                  <a:cxn ang="0">
                    <a:pos x="T6" y="T7"/>
                  </a:cxn>
                  <a:cxn ang="0">
                    <a:pos x="T8" y="T9"/>
                  </a:cxn>
                </a:cxnLst>
                <a:rect l="0" t="0" r="r" b="b"/>
                <a:pathLst>
                  <a:path w="259" h="259">
                    <a:moveTo>
                      <a:pt x="3" y="259"/>
                    </a:moveTo>
                    <a:lnTo>
                      <a:pt x="0" y="255"/>
                    </a:lnTo>
                    <a:lnTo>
                      <a:pt x="255" y="0"/>
                    </a:lnTo>
                    <a:lnTo>
                      <a:pt x="259" y="3"/>
                    </a:lnTo>
                    <a:lnTo>
                      <a:pt x="3" y="259"/>
                    </a:lnTo>
                    <a:close/>
                  </a:path>
                </a:pathLst>
              </a:custGeom>
              <a:solidFill>
                <a:srgbClr val="8989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ïṣḻîḍè"/>
              <p:cNvSpPr/>
              <p:nvPr/>
            </p:nvSpPr>
            <p:spPr bwMode="auto">
              <a:xfrm>
                <a:off x="2710" y="1576"/>
                <a:ext cx="70" cy="122"/>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6" name="iṩḻíďê"/>
              <p:cNvSpPr/>
              <p:nvPr/>
            </p:nvSpPr>
            <p:spPr bwMode="auto">
              <a:xfrm>
                <a:off x="2710" y="1576"/>
                <a:ext cx="7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7" name="ïṧ1ide"/>
              <p:cNvSpPr/>
              <p:nvPr/>
            </p:nvSpPr>
            <p:spPr bwMode="auto">
              <a:xfrm>
                <a:off x="2766" y="1570"/>
                <a:ext cx="27" cy="134"/>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 name="ïṩḷiḓé"/>
              <p:cNvSpPr/>
              <p:nvPr/>
            </p:nvSpPr>
            <p:spPr bwMode="auto">
              <a:xfrm>
                <a:off x="2766" y="1570"/>
                <a:ext cx="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 name="iśļiḋe"/>
              <p:cNvSpPr/>
              <p:nvPr/>
            </p:nvSpPr>
            <p:spPr bwMode="auto">
              <a:xfrm>
                <a:off x="2732" y="1570"/>
                <a:ext cx="26" cy="134"/>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 name="ïṧļîḓè"/>
              <p:cNvSpPr/>
              <p:nvPr/>
            </p:nvSpPr>
            <p:spPr bwMode="auto">
              <a:xfrm>
                <a:off x="2732" y="1570"/>
                <a:ext cx="2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 name="ïṩḷíḍè"/>
              <p:cNvSpPr/>
              <p:nvPr/>
            </p:nvSpPr>
            <p:spPr bwMode="auto">
              <a:xfrm>
                <a:off x="2697" y="1570"/>
                <a:ext cx="27" cy="134"/>
              </a:xfrm>
              <a:prstGeom prst="rect">
                <a:avLst/>
              </a:prstGeom>
              <a:solidFill>
                <a:srgbClr val="8F8F8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 name="işḻïḑê"/>
              <p:cNvSpPr/>
              <p:nvPr/>
            </p:nvSpPr>
            <p:spPr bwMode="auto">
              <a:xfrm>
                <a:off x="2697" y="1570"/>
                <a:ext cx="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 name="îṥļiḍê"/>
              <p:cNvSpPr/>
              <p:nvPr/>
            </p:nvSpPr>
            <p:spPr bwMode="auto">
              <a:xfrm>
                <a:off x="2766" y="1570"/>
                <a:ext cx="27" cy="134"/>
              </a:xfrm>
              <a:custGeom>
                <a:avLst/>
                <a:gdLst>
                  <a:gd name="T0" fmla="*/ 7 w 27"/>
                  <a:gd name="T1" fmla="*/ 124 h 134"/>
                  <a:gd name="T2" fmla="*/ 7 w 27"/>
                  <a:gd name="T3" fmla="*/ 0 h 134"/>
                  <a:gd name="T4" fmla="*/ 0 w 27"/>
                  <a:gd name="T5" fmla="*/ 0 h 134"/>
                  <a:gd name="T6" fmla="*/ 0 w 27"/>
                  <a:gd name="T7" fmla="*/ 126 h 134"/>
                  <a:gd name="T8" fmla="*/ 0 w 27"/>
                  <a:gd name="T9" fmla="*/ 134 h 134"/>
                  <a:gd name="T10" fmla="*/ 7 w 27"/>
                  <a:gd name="T11" fmla="*/ 134 h 134"/>
                  <a:gd name="T12" fmla="*/ 27 w 27"/>
                  <a:gd name="T13" fmla="*/ 134 h 134"/>
                  <a:gd name="T14" fmla="*/ 27 w 27"/>
                  <a:gd name="T15" fmla="*/ 124 h 134"/>
                  <a:gd name="T16" fmla="*/ 7 w 27"/>
                  <a:gd name="T17"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34">
                    <a:moveTo>
                      <a:pt x="7" y="124"/>
                    </a:moveTo>
                    <a:lnTo>
                      <a:pt x="7" y="0"/>
                    </a:lnTo>
                    <a:lnTo>
                      <a:pt x="0" y="0"/>
                    </a:lnTo>
                    <a:lnTo>
                      <a:pt x="0" y="126"/>
                    </a:lnTo>
                    <a:lnTo>
                      <a:pt x="0" y="134"/>
                    </a:lnTo>
                    <a:lnTo>
                      <a:pt x="7" y="134"/>
                    </a:lnTo>
                    <a:lnTo>
                      <a:pt x="27" y="134"/>
                    </a:lnTo>
                    <a:lnTo>
                      <a:pt x="27" y="124"/>
                    </a:lnTo>
                    <a:lnTo>
                      <a:pt x="7" y="124"/>
                    </a:lnTo>
                    <a:close/>
                  </a:path>
                </a:pathLst>
              </a:custGeom>
              <a:solidFill>
                <a:srgbClr val="707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4" name="íšḻíḓe"/>
              <p:cNvSpPr/>
              <p:nvPr/>
            </p:nvSpPr>
            <p:spPr bwMode="auto">
              <a:xfrm>
                <a:off x="2766" y="1570"/>
                <a:ext cx="27" cy="134"/>
              </a:xfrm>
              <a:custGeom>
                <a:avLst/>
                <a:gdLst>
                  <a:gd name="T0" fmla="*/ 7 w 27"/>
                  <a:gd name="T1" fmla="*/ 124 h 134"/>
                  <a:gd name="T2" fmla="*/ 7 w 27"/>
                  <a:gd name="T3" fmla="*/ 0 h 134"/>
                  <a:gd name="T4" fmla="*/ 0 w 27"/>
                  <a:gd name="T5" fmla="*/ 0 h 134"/>
                  <a:gd name="T6" fmla="*/ 0 w 27"/>
                  <a:gd name="T7" fmla="*/ 126 h 134"/>
                  <a:gd name="T8" fmla="*/ 0 w 27"/>
                  <a:gd name="T9" fmla="*/ 134 h 134"/>
                  <a:gd name="T10" fmla="*/ 7 w 27"/>
                  <a:gd name="T11" fmla="*/ 134 h 134"/>
                  <a:gd name="T12" fmla="*/ 27 w 27"/>
                  <a:gd name="T13" fmla="*/ 134 h 134"/>
                  <a:gd name="T14" fmla="*/ 27 w 27"/>
                  <a:gd name="T15" fmla="*/ 124 h 134"/>
                  <a:gd name="T16" fmla="*/ 7 w 27"/>
                  <a:gd name="T17"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34">
                    <a:moveTo>
                      <a:pt x="7" y="124"/>
                    </a:moveTo>
                    <a:lnTo>
                      <a:pt x="7" y="0"/>
                    </a:lnTo>
                    <a:lnTo>
                      <a:pt x="0" y="0"/>
                    </a:lnTo>
                    <a:lnTo>
                      <a:pt x="0" y="126"/>
                    </a:lnTo>
                    <a:lnTo>
                      <a:pt x="0" y="134"/>
                    </a:lnTo>
                    <a:lnTo>
                      <a:pt x="7" y="134"/>
                    </a:lnTo>
                    <a:lnTo>
                      <a:pt x="27" y="134"/>
                    </a:lnTo>
                    <a:lnTo>
                      <a:pt x="27" y="124"/>
                    </a:lnTo>
                    <a:lnTo>
                      <a:pt x="7" y="1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5" name="ïşlïḍe"/>
              <p:cNvSpPr/>
              <p:nvPr/>
            </p:nvSpPr>
            <p:spPr bwMode="auto">
              <a:xfrm>
                <a:off x="2732" y="1570"/>
                <a:ext cx="26" cy="134"/>
              </a:xfrm>
              <a:custGeom>
                <a:avLst/>
                <a:gdLst>
                  <a:gd name="T0" fmla="*/ 6 w 26"/>
                  <a:gd name="T1" fmla="*/ 123 h 134"/>
                  <a:gd name="T2" fmla="*/ 6 w 26"/>
                  <a:gd name="T3" fmla="*/ 0 h 134"/>
                  <a:gd name="T4" fmla="*/ 0 w 26"/>
                  <a:gd name="T5" fmla="*/ 0 h 134"/>
                  <a:gd name="T6" fmla="*/ 0 w 26"/>
                  <a:gd name="T7" fmla="*/ 126 h 134"/>
                  <a:gd name="T8" fmla="*/ 0 w 26"/>
                  <a:gd name="T9" fmla="*/ 134 h 134"/>
                  <a:gd name="T10" fmla="*/ 6 w 26"/>
                  <a:gd name="T11" fmla="*/ 134 h 134"/>
                  <a:gd name="T12" fmla="*/ 26 w 26"/>
                  <a:gd name="T13" fmla="*/ 134 h 134"/>
                  <a:gd name="T14" fmla="*/ 26 w 26"/>
                  <a:gd name="T15" fmla="*/ 123 h 134"/>
                  <a:gd name="T16" fmla="*/ 6 w 26"/>
                  <a:gd name="T17"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4">
                    <a:moveTo>
                      <a:pt x="6" y="123"/>
                    </a:moveTo>
                    <a:lnTo>
                      <a:pt x="6" y="0"/>
                    </a:lnTo>
                    <a:lnTo>
                      <a:pt x="0" y="0"/>
                    </a:lnTo>
                    <a:lnTo>
                      <a:pt x="0" y="126"/>
                    </a:lnTo>
                    <a:lnTo>
                      <a:pt x="0" y="134"/>
                    </a:lnTo>
                    <a:lnTo>
                      <a:pt x="6" y="134"/>
                    </a:lnTo>
                    <a:lnTo>
                      <a:pt x="26" y="134"/>
                    </a:lnTo>
                    <a:lnTo>
                      <a:pt x="26" y="123"/>
                    </a:lnTo>
                    <a:lnTo>
                      <a:pt x="6" y="123"/>
                    </a:lnTo>
                    <a:close/>
                  </a:path>
                </a:pathLst>
              </a:custGeom>
              <a:solidFill>
                <a:srgbClr val="707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6" name="i$1îḍé"/>
              <p:cNvSpPr/>
              <p:nvPr/>
            </p:nvSpPr>
            <p:spPr bwMode="auto">
              <a:xfrm>
                <a:off x="2732" y="1570"/>
                <a:ext cx="26" cy="134"/>
              </a:xfrm>
              <a:custGeom>
                <a:avLst/>
                <a:gdLst>
                  <a:gd name="T0" fmla="*/ 6 w 26"/>
                  <a:gd name="T1" fmla="*/ 123 h 134"/>
                  <a:gd name="T2" fmla="*/ 6 w 26"/>
                  <a:gd name="T3" fmla="*/ 0 h 134"/>
                  <a:gd name="T4" fmla="*/ 0 w 26"/>
                  <a:gd name="T5" fmla="*/ 0 h 134"/>
                  <a:gd name="T6" fmla="*/ 0 w 26"/>
                  <a:gd name="T7" fmla="*/ 126 h 134"/>
                  <a:gd name="T8" fmla="*/ 0 w 26"/>
                  <a:gd name="T9" fmla="*/ 134 h 134"/>
                  <a:gd name="T10" fmla="*/ 6 w 26"/>
                  <a:gd name="T11" fmla="*/ 134 h 134"/>
                  <a:gd name="T12" fmla="*/ 26 w 26"/>
                  <a:gd name="T13" fmla="*/ 134 h 134"/>
                  <a:gd name="T14" fmla="*/ 26 w 26"/>
                  <a:gd name="T15" fmla="*/ 123 h 134"/>
                  <a:gd name="T16" fmla="*/ 6 w 26"/>
                  <a:gd name="T17"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34">
                    <a:moveTo>
                      <a:pt x="6" y="123"/>
                    </a:moveTo>
                    <a:lnTo>
                      <a:pt x="6" y="0"/>
                    </a:lnTo>
                    <a:lnTo>
                      <a:pt x="0" y="0"/>
                    </a:lnTo>
                    <a:lnTo>
                      <a:pt x="0" y="126"/>
                    </a:lnTo>
                    <a:lnTo>
                      <a:pt x="0" y="134"/>
                    </a:lnTo>
                    <a:lnTo>
                      <a:pt x="6" y="134"/>
                    </a:lnTo>
                    <a:lnTo>
                      <a:pt x="26" y="134"/>
                    </a:lnTo>
                    <a:lnTo>
                      <a:pt x="26" y="123"/>
                    </a:lnTo>
                    <a:lnTo>
                      <a:pt x="6" y="1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7" name="îṩ1íďê"/>
              <p:cNvSpPr/>
              <p:nvPr/>
            </p:nvSpPr>
            <p:spPr bwMode="auto">
              <a:xfrm>
                <a:off x="2697" y="1570"/>
                <a:ext cx="27" cy="134"/>
              </a:xfrm>
              <a:custGeom>
                <a:avLst/>
                <a:gdLst>
                  <a:gd name="T0" fmla="*/ 7 w 27"/>
                  <a:gd name="T1" fmla="*/ 121 h 134"/>
                  <a:gd name="T2" fmla="*/ 7 w 27"/>
                  <a:gd name="T3" fmla="*/ 0 h 134"/>
                  <a:gd name="T4" fmla="*/ 0 w 27"/>
                  <a:gd name="T5" fmla="*/ 0 h 134"/>
                  <a:gd name="T6" fmla="*/ 0 w 27"/>
                  <a:gd name="T7" fmla="*/ 126 h 134"/>
                  <a:gd name="T8" fmla="*/ 0 w 27"/>
                  <a:gd name="T9" fmla="*/ 134 h 134"/>
                  <a:gd name="T10" fmla="*/ 7 w 27"/>
                  <a:gd name="T11" fmla="*/ 134 h 134"/>
                  <a:gd name="T12" fmla="*/ 27 w 27"/>
                  <a:gd name="T13" fmla="*/ 134 h 134"/>
                  <a:gd name="T14" fmla="*/ 27 w 27"/>
                  <a:gd name="T15" fmla="*/ 121 h 134"/>
                  <a:gd name="T16" fmla="*/ 7 w 27"/>
                  <a:gd name="T17"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34">
                    <a:moveTo>
                      <a:pt x="7" y="121"/>
                    </a:moveTo>
                    <a:lnTo>
                      <a:pt x="7" y="0"/>
                    </a:lnTo>
                    <a:lnTo>
                      <a:pt x="0" y="0"/>
                    </a:lnTo>
                    <a:lnTo>
                      <a:pt x="0" y="126"/>
                    </a:lnTo>
                    <a:lnTo>
                      <a:pt x="0" y="134"/>
                    </a:lnTo>
                    <a:lnTo>
                      <a:pt x="7" y="134"/>
                    </a:lnTo>
                    <a:lnTo>
                      <a:pt x="27" y="134"/>
                    </a:lnTo>
                    <a:lnTo>
                      <a:pt x="27" y="121"/>
                    </a:lnTo>
                    <a:lnTo>
                      <a:pt x="7" y="121"/>
                    </a:lnTo>
                    <a:close/>
                  </a:path>
                </a:pathLst>
              </a:custGeom>
              <a:solidFill>
                <a:srgbClr val="70717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8" name="î$ḷîḑé"/>
              <p:cNvSpPr/>
              <p:nvPr/>
            </p:nvSpPr>
            <p:spPr bwMode="auto">
              <a:xfrm>
                <a:off x="2697" y="1570"/>
                <a:ext cx="27" cy="134"/>
              </a:xfrm>
              <a:custGeom>
                <a:avLst/>
                <a:gdLst>
                  <a:gd name="T0" fmla="*/ 7 w 27"/>
                  <a:gd name="T1" fmla="*/ 121 h 134"/>
                  <a:gd name="T2" fmla="*/ 7 w 27"/>
                  <a:gd name="T3" fmla="*/ 0 h 134"/>
                  <a:gd name="T4" fmla="*/ 0 w 27"/>
                  <a:gd name="T5" fmla="*/ 0 h 134"/>
                  <a:gd name="T6" fmla="*/ 0 w 27"/>
                  <a:gd name="T7" fmla="*/ 126 h 134"/>
                  <a:gd name="T8" fmla="*/ 0 w 27"/>
                  <a:gd name="T9" fmla="*/ 134 h 134"/>
                  <a:gd name="T10" fmla="*/ 7 w 27"/>
                  <a:gd name="T11" fmla="*/ 134 h 134"/>
                  <a:gd name="T12" fmla="*/ 27 w 27"/>
                  <a:gd name="T13" fmla="*/ 134 h 134"/>
                  <a:gd name="T14" fmla="*/ 27 w 27"/>
                  <a:gd name="T15" fmla="*/ 121 h 134"/>
                  <a:gd name="T16" fmla="*/ 7 w 27"/>
                  <a:gd name="T17" fmla="*/ 12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34">
                    <a:moveTo>
                      <a:pt x="7" y="121"/>
                    </a:moveTo>
                    <a:lnTo>
                      <a:pt x="7" y="0"/>
                    </a:lnTo>
                    <a:lnTo>
                      <a:pt x="0" y="0"/>
                    </a:lnTo>
                    <a:lnTo>
                      <a:pt x="0" y="126"/>
                    </a:lnTo>
                    <a:lnTo>
                      <a:pt x="0" y="134"/>
                    </a:lnTo>
                    <a:lnTo>
                      <a:pt x="7" y="134"/>
                    </a:lnTo>
                    <a:lnTo>
                      <a:pt x="27" y="134"/>
                    </a:lnTo>
                    <a:lnTo>
                      <a:pt x="27" y="121"/>
                    </a:lnTo>
                    <a:lnTo>
                      <a:pt x="7"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9" name="íṧľïḋê"/>
              <p:cNvSpPr/>
              <p:nvPr/>
            </p:nvSpPr>
            <p:spPr bwMode="auto">
              <a:xfrm>
                <a:off x="2773" y="1604"/>
                <a:ext cx="20" cy="9"/>
              </a:xfrm>
              <a:prstGeom prst="rect">
                <a:avLst/>
              </a:prstGeom>
              <a:solidFill>
                <a:srgbClr val="7F80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0" name="îṡḷîḍè"/>
              <p:cNvSpPr/>
              <p:nvPr/>
            </p:nvSpPr>
            <p:spPr bwMode="auto">
              <a:xfrm>
                <a:off x="2773" y="1604"/>
                <a:ext cx="20"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 name="iśļïḑè"/>
              <p:cNvSpPr/>
              <p:nvPr/>
            </p:nvSpPr>
            <p:spPr bwMode="auto">
              <a:xfrm>
                <a:off x="2758" y="1604"/>
                <a:ext cx="8" cy="9"/>
              </a:xfrm>
              <a:prstGeom prst="rect">
                <a:avLst/>
              </a:prstGeom>
              <a:solidFill>
                <a:srgbClr val="5556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 name="ïS1iḑê"/>
              <p:cNvSpPr/>
              <p:nvPr/>
            </p:nvSpPr>
            <p:spPr bwMode="auto">
              <a:xfrm>
                <a:off x="2758" y="1604"/>
                <a:ext cx="8"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îs1iḓè"/>
              <p:cNvSpPr/>
              <p:nvPr/>
            </p:nvSpPr>
            <p:spPr bwMode="auto">
              <a:xfrm>
                <a:off x="2724" y="1604"/>
                <a:ext cx="8" cy="9"/>
              </a:xfrm>
              <a:prstGeom prst="rect">
                <a:avLst/>
              </a:prstGeom>
              <a:solidFill>
                <a:srgbClr val="5556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4" name="í$ľîḍé"/>
              <p:cNvSpPr/>
              <p:nvPr/>
            </p:nvSpPr>
            <p:spPr bwMode="auto">
              <a:xfrm>
                <a:off x="2724" y="1604"/>
                <a:ext cx="8"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 name="îṩḻide"/>
              <p:cNvSpPr/>
              <p:nvPr/>
            </p:nvSpPr>
            <p:spPr bwMode="auto">
              <a:xfrm>
                <a:off x="2738" y="1604"/>
                <a:ext cx="20" cy="9"/>
              </a:xfrm>
              <a:prstGeom prst="rect">
                <a:avLst/>
              </a:prstGeom>
              <a:solidFill>
                <a:srgbClr val="7F80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6" name="ïşḻïdé"/>
              <p:cNvSpPr/>
              <p:nvPr/>
            </p:nvSpPr>
            <p:spPr bwMode="auto">
              <a:xfrm>
                <a:off x="2738" y="1604"/>
                <a:ext cx="20"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7" name="íšļíḓè"/>
              <p:cNvSpPr/>
              <p:nvPr/>
            </p:nvSpPr>
            <p:spPr bwMode="auto">
              <a:xfrm>
                <a:off x="2704" y="1604"/>
                <a:ext cx="20" cy="9"/>
              </a:xfrm>
              <a:prstGeom prst="rect">
                <a:avLst/>
              </a:prstGeom>
              <a:solidFill>
                <a:srgbClr val="7F807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8" name="îślîde"/>
              <p:cNvSpPr/>
              <p:nvPr/>
            </p:nvSpPr>
            <p:spPr bwMode="auto">
              <a:xfrm>
                <a:off x="2704" y="1604"/>
                <a:ext cx="20"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9" name="ïṡļíde"/>
              <p:cNvSpPr/>
              <p:nvPr/>
            </p:nvSpPr>
            <p:spPr bwMode="auto">
              <a:xfrm>
                <a:off x="2766" y="1604"/>
                <a:ext cx="7" cy="9"/>
              </a:xfrm>
              <a:prstGeom prst="rect">
                <a:avLst/>
              </a:prstGeom>
              <a:solidFill>
                <a:srgbClr val="6365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0" name="ïṣḻïde"/>
              <p:cNvSpPr/>
              <p:nvPr/>
            </p:nvSpPr>
            <p:spPr bwMode="auto">
              <a:xfrm>
                <a:off x="2766" y="1604"/>
                <a:ext cx="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1" name="íṧḻiḋé"/>
              <p:cNvSpPr/>
              <p:nvPr/>
            </p:nvSpPr>
            <p:spPr bwMode="auto">
              <a:xfrm>
                <a:off x="2732" y="1604"/>
                <a:ext cx="6" cy="9"/>
              </a:xfrm>
              <a:prstGeom prst="rect">
                <a:avLst/>
              </a:prstGeom>
              <a:solidFill>
                <a:srgbClr val="6365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2" name="ïş1íďê"/>
              <p:cNvSpPr/>
              <p:nvPr/>
            </p:nvSpPr>
            <p:spPr bwMode="auto">
              <a:xfrm>
                <a:off x="2732" y="1604"/>
                <a:ext cx="6"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3" name="ïSļïde"/>
              <p:cNvSpPr/>
              <p:nvPr/>
            </p:nvSpPr>
            <p:spPr bwMode="auto">
              <a:xfrm>
                <a:off x="2697" y="1604"/>
                <a:ext cx="7" cy="9"/>
              </a:xfrm>
              <a:prstGeom prst="rect">
                <a:avLst/>
              </a:prstGeom>
              <a:solidFill>
                <a:srgbClr val="6365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4" name="íSľïḋé"/>
              <p:cNvSpPr/>
              <p:nvPr/>
            </p:nvSpPr>
            <p:spPr bwMode="auto">
              <a:xfrm>
                <a:off x="2697" y="1604"/>
                <a:ext cx="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5" name="íṩḻîďè"/>
              <p:cNvSpPr/>
              <p:nvPr/>
            </p:nvSpPr>
            <p:spPr bwMode="auto">
              <a:xfrm>
                <a:off x="2773" y="1656"/>
                <a:ext cx="20" cy="18"/>
              </a:xfrm>
              <a:prstGeom prst="rect">
                <a:avLst/>
              </a:prstGeom>
              <a:solidFill>
                <a:srgbClr val="707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6" name="îṩḷîďê"/>
              <p:cNvSpPr/>
              <p:nvPr/>
            </p:nvSpPr>
            <p:spPr bwMode="auto">
              <a:xfrm>
                <a:off x="2773" y="1656"/>
                <a:ext cx="20"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7" name="îṩḻîḑe"/>
              <p:cNvSpPr/>
              <p:nvPr/>
            </p:nvSpPr>
            <p:spPr bwMode="auto">
              <a:xfrm>
                <a:off x="2758" y="1656"/>
                <a:ext cx="8" cy="18"/>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8" name="iṩľîḍe"/>
              <p:cNvSpPr/>
              <p:nvPr/>
            </p:nvSpPr>
            <p:spPr bwMode="auto">
              <a:xfrm>
                <a:off x="2758" y="1656"/>
                <a:ext cx="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9" name="îşļîḋe"/>
              <p:cNvSpPr/>
              <p:nvPr/>
            </p:nvSpPr>
            <p:spPr bwMode="auto">
              <a:xfrm>
                <a:off x="2724" y="1656"/>
                <a:ext cx="8" cy="18"/>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0" name="îṣļíḑê"/>
              <p:cNvSpPr/>
              <p:nvPr/>
            </p:nvSpPr>
            <p:spPr bwMode="auto">
              <a:xfrm>
                <a:off x="2724" y="1656"/>
                <a:ext cx="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1" name="î$1îḓè"/>
              <p:cNvSpPr/>
              <p:nvPr/>
            </p:nvSpPr>
            <p:spPr bwMode="auto">
              <a:xfrm>
                <a:off x="2738" y="1656"/>
                <a:ext cx="20" cy="18"/>
              </a:xfrm>
              <a:prstGeom prst="rect">
                <a:avLst/>
              </a:prstGeom>
              <a:solidFill>
                <a:srgbClr val="707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2" name="iślîḍé"/>
              <p:cNvSpPr/>
              <p:nvPr/>
            </p:nvSpPr>
            <p:spPr bwMode="auto">
              <a:xfrm>
                <a:off x="2738" y="1656"/>
                <a:ext cx="20"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3" name="išľíḓé"/>
              <p:cNvSpPr/>
              <p:nvPr/>
            </p:nvSpPr>
            <p:spPr bwMode="auto">
              <a:xfrm>
                <a:off x="2704" y="1656"/>
                <a:ext cx="20" cy="18"/>
              </a:xfrm>
              <a:prstGeom prst="rect">
                <a:avLst/>
              </a:prstGeom>
              <a:solidFill>
                <a:srgbClr val="707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4" name="iṧḻïďê"/>
              <p:cNvSpPr/>
              <p:nvPr/>
            </p:nvSpPr>
            <p:spPr bwMode="auto">
              <a:xfrm>
                <a:off x="2704" y="1656"/>
                <a:ext cx="20"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5" name="ïş1îďè"/>
              <p:cNvSpPr/>
              <p:nvPr/>
            </p:nvSpPr>
            <p:spPr bwMode="auto">
              <a:xfrm>
                <a:off x="2766" y="1656"/>
                <a:ext cx="7" cy="18"/>
              </a:xfrm>
              <a:prstGeom prst="rect">
                <a:avLst/>
              </a:prstGeom>
              <a:solidFill>
                <a:srgbClr val="707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6" name="i$ḻiďè"/>
              <p:cNvSpPr/>
              <p:nvPr/>
            </p:nvSpPr>
            <p:spPr bwMode="auto">
              <a:xfrm>
                <a:off x="2766" y="1656"/>
                <a:ext cx="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7" name="ïṩḷiḑe"/>
              <p:cNvSpPr/>
              <p:nvPr/>
            </p:nvSpPr>
            <p:spPr bwMode="auto">
              <a:xfrm>
                <a:off x="2732" y="1656"/>
                <a:ext cx="6" cy="18"/>
              </a:xfrm>
              <a:prstGeom prst="rect">
                <a:avLst/>
              </a:prstGeom>
              <a:solidFill>
                <a:srgbClr val="707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8" name="ïsļiḑè"/>
              <p:cNvSpPr/>
              <p:nvPr/>
            </p:nvSpPr>
            <p:spPr bwMode="auto">
              <a:xfrm>
                <a:off x="2732" y="1656"/>
                <a:ext cx="6"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49" name="îśḻïdê"/>
              <p:cNvSpPr/>
              <p:nvPr/>
            </p:nvSpPr>
            <p:spPr bwMode="auto">
              <a:xfrm>
                <a:off x="2697" y="1656"/>
                <a:ext cx="7" cy="18"/>
              </a:xfrm>
              <a:prstGeom prst="rect">
                <a:avLst/>
              </a:prstGeom>
              <a:solidFill>
                <a:srgbClr val="70717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50" name="ïšliďê"/>
              <p:cNvSpPr/>
              <p:nvPr/>
            </p:nvSpPr>
            <p:spPr bwMode="auto">
              <a:xfrm>
                <a:off x="2697" y="1656"/>
                <a:ext cx="7"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51" name="íṩľïḍe"/>
              <p:cNvSpPr/>
              <p:nvPr/>
            </p:nvSpPr>
            <p:spPr bwMode="auto">
              <a:xfrm>
                <a:off x="2647" y="1598"/>
                <a:ext cx="317" cy="45"/>
              </a:xfrm>
              <a:custGeom>
                <a:avLst/>
                <a:gdLst>
                  <a:gd name="T0" fmla="*/ 317 w 317"/>
                  <a:gd name="T1" fmla="*/ 45 h 45"/>
                  <a:gd name="T2" fmla="*/ 307 w 317"/>
                  <a:gd name="T3" fmla="*/ 45 h 45"/>
                  <a:gd name="T4" fmla="*/ 307 w 317"/>
                  <a:gd name="T5" fmla="*/ 10 h 45"/>
                  <a:gd name="T6" fmla="*/ 9 w 317"/>
                  <a:gd name="T7" fmla="*/ 10 h 45"/>
                  <a:gd name="T8" fmla="*/ 9 w 317"/>
                  <a:gd name="T9" fmla="*/ 45 h 45"/>
                  <a:gd name="T10" fmla="*/ 0 w 317"/>
                  <a:gd name="T11" fmla="*/ 45 h 45"/>
                  <a:gd name="T12" fmla="*/ 0 w 317"/>
                  <a:gd name="T13" fmla="*/ 0 h 45"/>
                  <a:gd name="T14" fmla="*/ 317 w 317"/>
                  <a:gd name="T15" fmla="*/ 0 h 45"/>
                  <a:gd name="T16" fmla="*/ 317 w 317"/>
                  <a:gd name="T17"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5">
                    <a:moveTo>
                      <a:pt x="317" y="45"/>
                    </a:moveTo>
                    <a:lnTo>
                      <a:pt x="307" y="45"/>
                    </a:lnTo>
                    <a:lnTo>
                      <a:pt x="307" y="10"/>
                    </a:lnTo>
                    <a:lnTo>
                      <a:pt x="9" y="10"/>
                    </a:lnTo>
                    <a:lnTo>
                      <a:pt x="9" y="45"/>
                    </a:lnTo>
                    <a:lnTo>
                      <a:pt x="0" y="45"/>
                    </a:lnTo>
                    <a:lnTo>
                      <a:pt x="0" y="0"/>
                    </a:lnTo>
                    <a:lnTo>
                      <a:pt x="317" y="0"/>
                    </a:lnTo>
                    <a:lnTo>
                      <a:pt x="317" y="45"/>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îs1ïḍè"/>
              <p:cNvSpPr/>
              <p:nvPr/>
            </p:nvSpPr>
            <p:spPr bwMode="auto">
              <a:xfrm>
                <a:off x="3080" y="1373"/>
                <a:ext cx="449" cy="218"/>
              </a:xfrm>
              <a:custGeom>
                <a:avLst/>
                <a:gdLst>
                  <a:gd name="T0" fmla="*/ 447 w 449"/>
                  <a:gd name="T1" fmla="*/ 218 h 218"/>
                  <a:gd name="T2" fmla="*/ 0 w 449"/>
                  <a:gd name="T3" fmla="*/ 6 h 218"/>
                  <a:gd name="T4" fmla="*/ 3 w 449"/>
                  <a:gd name="T5" fmla="*/ 0 h 218"/>
                  <a:gd name="T6" fmla="*/ 449 w 449"/>
                  <a:gd name="T7" fmla="*/ 212 h 218"/>
                  <a:gd name="T8" fmla="*/ 447 w 449"/>
                  <a:gd name="T9" fmla="*/ 218 h 218"/>
                </a:gdLst>
                <a:ahLst/>
                <a:cxnLst>
                  <a:cxn ang="0">
                    <a:pos x="T0" y="T1"/>
                  </a:cxn>
                  <a:cxn ang="0">
                    <a:pos x="T2" y="T3"/>
                  </a:cxn>
                  <a:cxn ang="0">
                    <a:pos x="T4" y="T5"/>
                  </a:cxn>
                  <a:cxn ang="0">
                    <a:pos x="T6" y="T7"/>
                  </a:cxn>
                  <a:cxn ang="0">
                    <a:pos x="T8" y="T9"/>
                  </a:cxn>
                </a:cxnLst>
                <a:rect l="0" t="0" r="r" b="b"/>
                <a:pathLst>
                  <a:path w="449" h="218">
                    <a:moveTo>
                      <a:pt x="447" y="218"/>
                    </a:moveTo>
                    <a:lnTo>
                      <a:pt x="0" y="6"/>
                    </a:lnTo>
                    <a:lnTo>
                      <a:pt x="3" y="0"/>
                    </a:lnTo>
                    <a:lnTo>
                      <a:pt x="449" y="212"/>
                    </a:lnTo>
                    <a:lnTo>
                      <a:pt x="447" y="218"/>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is1ïdê"/>
              <p:cNvSpPr/>
              <p:nvPr/>
            </p:nvSpPr>
            <p:spPr bwMode="auto">
              <a:xfrm>
                <a:off x="3422" y="1433"/>
                <a:ext cx="9" cy="13"/>
              </a:xfrm>
              <a:custGeom>
                <a:avLst/>
                <a:gdLst>
                  <a:gd name="T0" fmla="*/ 7 w 9"/>
                  <a:gd name="T1" fmla="*/ 13 h 13"/>
                  <a:gd name="T2" fmla="*/ 0 w 9"/>
                  <a:gd name="T3" fmla="*/ 12 h 13"/>
                  <a:gd name="T4" fmla="*/ 3 w 9"/>
                  <a:gd name="T5" fmla="*/ 0 h 13"/>
                  <a:gd name="T6" fmla="*/ 9 w 9"/>
                  <a:gd name="T7" fmla="*/ 1 h 13"/>
                  <a:gd name="T8" fmla="*/ 7 w 9"/>
                  <a:gd name="T9" fmla="*/ 13 h 13"/>
                </a:gdLst>
                <a:ahLst/>
                <a:cxnLst>
                  <a:cxn ang="0">
                    <a:pos x="T0" y="T1"/>
                  </a:cxn>
                  <a:cxn ang="0">
                    <a:pos x="T2" y="T3"/>
                  </a:cxn>
                  <a:cxn ang="0">
                    <a:pos x="T4" y="T5"/>
                  </a:cxn>
                  <a:cxn ang="0">
                    <a:pos x="T6" y="T7"/>
                  </a:cxn>
                  <a:cxn ang="0">
                    <a:pos x="T8" y="T9"/>
                  </a:cxn>
                </a:cxnLst>
                <a:rect l="0" t="0" r="r" b="b"/>
                <a:pathLst>
                  <a:path w="9" h="13">
                    <a:moveTo>
                      <a:pt x="7" y="13"/>
                    </a:moveTo>
                    <a:lnTo>
                      <a:pt x="0" y="12"/>
                    </a:lnTo>
                    <a:lnTo>
                      <a:pt x="3" y="0"/>
                    </a:lnTo>
                    <a:lnTo>
                      <a:pt x="9" y="1"/>
                    </a:lnTo>
                    <a:lnTo>
                      <a:pt x="7" y="13"/>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íŝľîďé"/>
              <p:cNvSpPr/>
              <p:nvPr/>
            </p:nvSpPr>
            <p:spPr bwMode="auto">
              <a:xfrm>
                <a:off x="3430" y="1435"/>
                <a:ext cx="9" cy="12"/>
              </a:xfrm>
              <a:custGeom>
                <a:avLst/>
                <a:gdLst>
                  <a:gd name="T0" fmla="*/ 7 w 9"/>
                  <a:gd name="T1" fmla="*/ 12 h 12"/>
                  <a:gd name="T2" fmla="*/ 0 w 9"/>
                  <a:gd name="T3" fmla="*/ 11 h 12"/>
                  <a:gd name="T4" fmla="*/ 2 w 9"/>
                  <a:gd name="T5" fmla="*/ 0 h 12"/>
                  <a:gd name="T6" fmla="*/ 9 w 9"/>
                  <a:gd name="T7" fmla="*/ 1 h 12"/>
                  <a:gd name="T8" fmla="*/ 7 w 9"/>
                  <a:gd name="T9" fmla="*/ 12 h 12"/>
                </a:gdLst>
                <a:ahLst/>
                <a:cxnLst>
                  <a:cxn ang="0">
                    <a:pos x="T0" y="T1"/>
                  </a:cxn>
                  <a:cxn ang="0">
                    <a:pos x="T2" y="T3"/>
                  </a:cxn>
                  <a:cxn ang="0">
                    <a:pos x="T4" y="T5"/>
                  </a:cxn>
                  <a:cxn ang="0">
                    <a:pos x="T6" y="T7"/>
                  </a:cxn>
                  <a:cxn ang="0">
                    <a:pos x="T8" y="T9"/>
                  </a:cxn>
                </a:cxnLst>
                <a:rect l="0" t="0" r="r" b="b"/>
                <a:pathLst>
                  <a:path w="9" h="12">
                    <a:moveTo>
                      <a:pt x="7" y="12"/>
                    </a:moveTo>
                    <a:lnTo>
                      <a:pt x="0" y="11"/>
                    </a:lnTo>
                    <a:lnTo>
                      <a:pt x="2" y="0"/>
                    </a:lnTo>
                    <a:lnTo>
                      <a:pt x="9" y="1"/>
                    </a:lnTo>
                    <a:lnTo>
                      <a:pt x="7" y="12"/>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íś1iḋe"/>
              <p:cNvSpPr/>
              <p:nvPr/>
            </p:nvSpPr>
            <p:spPr bwMode="auto">
              <a:xfrm>
                <a:off x="3100" y="1371"/>
                <a:ext cx="1057" cy="220"/>
              </a:xfrm>
              <a:custGeom>
                <a:avLst/>
                <a:gdLst>
                  <a:gd name="T0" fmla="*/ 1055 w 1057"/>
                  <a:gd name="T1" fmla="*/ 220 h 220"/>
                  <a:gd name="T2" fmla="*/ 0 w 1057"/>
                  <a:gd name="T3" fmla="*/ 5 h 220"/>
                  <a:gd name="T4" fmla="*/ 1 w 1057"/>
                  <a:gd name="T5" fmla="*/ 0 h 220"/>
                  <a:gd name="T6" fmla="*/ 1057 w 1057"/>
                  <a:gd name="T7" fmla="*/ 213 h 220"/>
                  <a:gd name="T8" fmla="*/ 1055 w 1057"/>
                  <a:gd name="T9" fmla="*/ 220 h 220"/>
                </a:gdLst>
                <a:ahLst/>
                <a:cxnLst>
                  <a:cxn ang="0">
                    <a:pos x="T0" y="T1"/>
                  </a:cxn>
                  <a:cxn ang="0">
                    <a:pos x="T2" y="T3"/>
                  </a:cxn>
                  <a:cxn ang="0">
                    <a:pos x="T4" y="T5"/>
                  </a:cxn>
                  <a:cxn ang="0">
                    <a:pos x="T6" y="T7"/>
                  </a:cxn>
                  <a:cxn ang="0">
                    <a:pos x="T8" y="T9"/>
                  </a:cxn>
                </a:cxnLst>
                <a:rect l="0" t="0" r="r" b="b"/>
                <a:pathLst>
                  <a:path w="1057" h="220">
                    <a:moveTo>
                      <a:pt x="1055" y="220"/>
                    </a:moveTo>
                    <a:lnTo>
                      <a:pt x="0" y="5"/>
                    </a:lnTo>
                    <a:lnTo>
                      <a:pt x="1" y="0"/>
                    </a:lnTo>
                    <a:lnTo>
                      <a:pt x="1057" y="213"/>
                    </a:lnTo>
                    <a:lnTo>
                      <a:pt x="1055" y="220"/>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6" name="iŝļïḓe"/>
              <p:cNvSpPr/>
              <p:nvPr/>
            </p:nvSpPr>
            <p:spPr bwMode="auto">
              <a:xfrm>
                <a:off x="3018" y="1633"/>
                <a:ext cx="117" cy="2075"/>
              </a:xfrm>
              <a:custGeom>
                <a:avLst/>
                <a:gdLst>
                  <a:gd name="T0" fmla="*/ 23 w 117"/>
                  <a:gd name="T1" fmla="*/ 2075 h 2075"/>
                  <a:gd name="T2" fmla="*/ 0 w 117"/>
                  <a:gd name="T3" fmla="*/ 2075 h 2075"/>
                  <a:gd name="T4" fmla="*/ 2 w 117"/>
                  <a:gd name="T5" fmla="*/ 0 h 2075"/>
                  <a:gd name="T6" fmla="*/ 117 w 117"/>
                  <a:gd name="T7" fmla="*/ 0 h 2075"/>
                  <a:gd name="T8" fmla="*/ 116 w 117"/>
                  <a:gd name="T9" fmla="*/ 2075 h 2075"/>
                  <a:gd name="T10" fmla="*/ 94 w 117"/>
                  <a:gd name="T11" fmla="*/ 2075 h 2075"/>
                  <a:gd name="T12" fmla="*/ 95 w 117"/>
                  <a:gd name="T13" fmla="*/ 22 h 2075"/>
                  <a:gd name="T14" fmla="*/ 23 w 117"/>
                  <a:gd name="T15" fmla="*/ 22 h 2075"/>
                  <a:gd name="T16" fmla="*/ 23 w 117"/>
                  <a:gd name="T17"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075">
                    <a:moveTo>
                      <a:pt x="23" y="2075"/>
                    </a:moveTo>
                    <a:lnTo>
                      <a:pt x="0" y="2075"/>
                    </a:lnTo>
                    <a:lnTo>
                      <a:pt x="2" y="0"/>
                    </a:lnTo>
                    <a:lnTo>
                      <a:pt x="117" y="0"/>
                    </a:lnTo>
                    <a:lnTo>
                      <a:pt x="116" y="2075"/>
                    </a:lnTo>
                    <a:lnTo>
                      <a:pt x="94" y="2075"/>
                    </a:lnTo>
                    <a:lnTo>
                      <a:pt x="95" y="22"/>
                    </a:lnTo>
                    <a:lnTo>
                      <a:pt x="23" y="22"/>
                    </a:lnTo>
                    <a:lnTo>
                      <a:pt x="23" y="2075"/>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7" name="ïšḷíḍè"/>
              <p:cNvSpPr/>
              <p:nvPr/>
            </p:nvSpPr>
            <p:spPr bwMode="auto">
              <a:xfrm>
                <a:off x="3018" y="1633"/>
                <a:ext cx="117" cy="2075"/>
              </a:xfrm>
              <a:custGeom>
                <a:avLst/>
                <a:gdLst>
                  <a:gd name="T0" fmla="*/ 23 w 117"/>
                  <a:gd name="T1" fmla="*/ 2075 h 2075"/>
                  <a:gd name="T2" fmla="*/ 0 w 117"/>
                  <a:gd name="T3" fmla="*/ 2075 h 2075"/>
                  <a:gd name="T4" fmla="*/ 2 w 117"/>
                  <a:gd name="T5" fmla="*/ 0 h 2075"/>
                  <a:gd name="T6" fmla="*/ 117 w 117"/>
                  <a:gd name="T7" fmla="*/ 0 h 2075"/>
                  <a:gd name="T8" fmla="*/ 116 w 117"/>
                  <a:gd name="T9" fmla="*/ 2075 h 2075"/>
                  <a:gd name="T10" fmla="*/ 94 w 117"/>
                  <a:gd name="T11" fmla="*/ 2075 h 2075"/>
                  <a:gd name="T12" fmla="*/ 95 w 117"/>
                  <a:gd name="T13" fmla="*/ 22 h 2075"/>
                  <a:gd name="T14" fmla="*/ 23 w 117"/>
                  <a:gd name="T15" fmla="*/ 22 h 2075"/>
                  <a:gd name="T16" fmla="*/ 23 w 117"/>
                  <a:gd name="T17" fmla="*/ 2075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075">
                    <a:moveTo>
                      <a:pt x="23" y="2075"/>
                    </a:moveTo>
                    <a:lnTo>
                      <a:pt x="0" y="2075"/>
                    </a:lnTo>
                    <a:lnTo>
                      <a:pt x="2" y="0"/>
                    </a:lnTo>
                    <a:lnTo>
                      <a:pt x="117" y="0"/>
                    </a:lnTo>
                    <a:lnTo>
                      <a:pt x="116" y="2075"/>
                    </a:lnTo>
                    <a:lnTo>
                      <a:pt x="94" y="2075"/>
                    </a:lnTo>
                    <a:lnTo>
                      <a:pt x="95" y="22"/>
                    </a:lnTo>
                    <a:lnTo>
                      <a:pt x="23" y="22"/>
                    </a:lnTo>
                    <a:lnTo>
                      <a:pt x="23" y="20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8" name="íŝḻîďê"/>
              <p:cNvSpPr/>
              <p:nvPr/>
            </p:nvSpPr>
            <p:spPr bwMode="auto">
              <a:xfrm>
                <a:off x="3018" y="1386"/>
                <a:ext cx="121" cy="270"/>
              </a:xfrm>
              <a:custGeom>
                <a:avLst/>
                <a:gdLst>
                  <a:gd name="T0" fmla="*/ 121 w 121"/>
                  <a:gd name="T1" fmla="*/ 270 h 270"/>
                  <a:gd name="T2" fmla="*/ 0 w 121"/>
                  <a:gd name="T3" fmla="*/ 270 h 270"/>
                  <a:gd name="T4" fmla="*/ 40 w 121"/>
                  <a:gd name="T5" fmla="*/ 0 h 270"/>
                  <a:gd name="T6" fmla="*/ 78 w 121"/>
                  <a:gd name="T7" fmla="*/ 0 h 270"/>
                  <a:gd name="T8" fmla="*/ 121 w 121"/>
                  <a:gd name="T9" fmla="*/ 270 h 270"/>
                  <a:gd name="T10" fmla="*/ 26 w 121"/>
                  <a:gd name="T11" fmla="*/ 248 h 270"/>
                  <a:gd name="T12" fmla="*/ 94 w 121"/>
                  <a:gd name="T13" fmla="*/ 248 h 270"/>
                  <a:gd name="T14" fmla="*/ 59 w 121"/>
                  <a:gd name="T15" fmla="*/ 23 h 270"/>
                  <a:gd name="T16" fmla="*/ 59 w 121"/>
                  <a:gd name="T17" fmla="*/ 23 h 270"/>
                  <a:gd name="T18" fmla="*/ 26 w 121"/>
                  <a:gd name="T19" fmla="*/ 24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70">
                    <a:moveTo>
                      <a:pt x="121" y="270"/>
                    </a:moveTo>
                    <a:lnTo>
                      <a:pt x="0" y="270"/>
                    </a:lnTo>
                    <a:lnTo>
                      <a:pt x="40" y="0"/>
                    </a:lnTo>
                    <a:lnTo>
                      <a:pt x="78" y="0"/>
                    </a:lnTo>
                    <a:lnTo>
                      <a:pt x="121" y="270"/>
                    </a:lnTo>
                    <a:close/>
                    <a:moveTo>
                      <a:pt x="26" y="248"/>
                    </a:moveTo>
                    <a:lnTo>
                      <a:pt x="94" y="248"/>
                    </a:lnTo>
                    <a:lnTo>
                      <a:pt x="59" y="23"/>
                    </a:lnTo>
                    <a:lnTo>
                      <a:pt x="59" y="23"/>
                    </a:lnTo>
                    <a:lnTo>
                      <a:pt x="26" y="248"/>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9" name="îsḻíďe"/>
              <p:cNvSpPr/>
              <p:nvPr/>
            </p:nvSpPr>
            <p:spPr bwMode="auto">
              <a:xfrm>
                <a:off x="3018" y="1386"/>
                <a:ext cx="121" cy="270"/>
              </a:xfrm>
              <a:custGeom>
                <a:avLst/>
                <a:gdLst>
                  <a:gd name="T0" fmla="*/ 121 w 121"/>
                  <a:gd name="T1" fmla="*/ 270 h 270"/>
                  <a:gd name="T2" fmla="*/ 0 w 121"/>
                  <a:gd name="T3" fmla="*/ 270 h 270"/>
                  <a:gd name="T4" fmla="*/ 40 w 121"/>
                  <a:gd name="T5" fmla="*/ 0 h 270"/>
                  <a:gd name="T6" fmla="*/ 78 w 121"/>
                  <a:gd name="T7" fmla="*/ 0 h 270"/>
                  <a:gd name="T8" fmla="*/ 121 w 121"/>
                  <a:gd name="T9" fmla="*/ 270 h 270"/>
                  <a:gd name="T10" fmla="*/ 26 w 121"/>
                  <a:gd name="T11" fmla="*/ 248 h 270"/>
                  <a:gd name="T12" fmla="*/ 94 w 121"/>
                  <a:gd name="T13" fmla="*/ 248 h 270"/>
                  <a:gd name="T14" fmla="*/ 59 w 121"/>
                  <a:gd name="T15" fmla="*/ 23 h 270"/>
                  <a:gd name="T16" fmla="*/ 59 w 121"/>
                  <a:gd name="T17" fmla="*/ 23 h 270"/>
                  <a:gd name="T18" fmla="*/ 26 w 121"/>
                  <a:gd name="T19" fmla="*/ 24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270">
                    <a:moveTo>
                      <a:pt x="121" y="270"/>
                    </a:moveTo>
                    <a:lnTo>
                      <a:pt x="0" y="270"/>
                    </a:lnTo>
                    <a:lnTo>
                      <a:pt x="40" y="0"/>
                    </a:lnTo>
                    <a:lnTo>
                      <a:pt x="78" y="0"/>
                    </a:lnTo>
                    <a:lnTo>
                      <a:pt x="121" y="270"/>
                    </a:lnTo>
                    <a:moveTo>
                      <a:pt x="26" y="248"/>
                    </a:moveTo>
                    <a:lnTo>
                      <a:pt x="94" y="248"/>
                    </a:lnTo>
                    <a:lnTo>
                      <a:pt x="59" y="23"/>
                    </a:lnTo>
                    <a:lnTo>
                      <a:pt x="59" y="23"/>
                    </a:lnTo>
                    <a:lnTo>
                      <a:pt x="26" y="2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íṣļïḑe"/>
              <p:cNvSpPr/>
              <p:nvPr/>
            </p:nvSpPr>
            <p:spPr bwMode="auto">
              <a:xfrm>
                <a:off x="3121" y="1579"/>
                <a:ext cx="1391" cy="77"/>
              </a:xfrm>
              <a:custGeom>
                <a:avLst/>
                <a:gdLst>
                  <a:gd name="T0" fmla="*/ 8 w 1251"/>
                  <a:gd name="T1" fmla="*/ 70 h 70"/>
                  <a:gd name="T2" fmla="*/ 1 w 1251"/>
                  <a:gd name="T3" fmla="*/ 66 h 70"/>
                  <a:gd name="T4" fmla="*/ 2 w 1251"/>
                  <a:gd name="T5" fmla="*/ 57 h 70"/>
                  <a:gd name="T6" fmla="*/ 46 w 1251"/>
                  <a:gd name="T7" fmla="*/ 3 h 70"/>
                  <a:gd name="T8" fmla="*/ 52 w 1251"/>
                  <a:gd name="T9" fmla="*/ 0 h 70"/>
                  <a:gd name="T10" fmla="*/ 1199 w 1251"/>
                  <a:gd name="T11" fmla="*/ 0 h 70"/>
                  <a:gd name="T12" fmla="*/ 1205 w 1251"/>
                  <a:gd name="T13" fmla="*/ 3 h 70"/>
                  <a:gd name="T14" fmla="*/ 1249 w 1251"/>
                  <a:gd name="T15" fmla="*/ 57 h 70"/>
                  <a:gd name="T16" fmla="*/ 1250 w 1251"/>
                  <a:gd name="T17" fmla="*/ 66 h 70"/>
                  <a:gd name="T18" fmla="*/ 1243 w 1251"/>
                  <a:gd name="T19" fmla="*/ 70 h 70"/>
                  <a:gd name="T20" fmla="*/ 8 w 1251"/>
                  <a:gd name="T21" fmla="*/ 70 h 70"/>
                  <a:gd name="T22" fmla="*/ 56 w 1251"/>
                  <a:gd name="T23" fmla="*/ 16 h 70"/>
                  <a:gd name="T24" fmla="*/ 25 w 1251"/>
                  <a:gd name="T25" fmla="*/ 54 h 70"/>
                  <a:gd name="T26" fmla="*/ 1226 w 1251"/>
                  <a:gd name="T27" fmla="*/ 54 h 70"/>
                  <a:gd name="T28" fmla="*/ 1195 w 1251"/>
                  <a:gd name="T29" fmla="*/ 16 h 70"/>
                  <a:gd name="T30" fmla="*/ 56 w 1251"/>
                  <a:gd name="T31"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1" h="70">
                    <a:moveTo>
                      <a:pt x="8" y="70"/>
                    </a:moveTo>
                    <a:cubicBezTo>
                      <a:pt x="5" y="70"/>
                      <a:pt x="2" y="68"/>
                      <a:pt x="1" y="66"/>
                    </a:cubicBezTo>
                    <a:cubicBezTo>
                      <a:pt x="0" y="63"/>
                      <a:pt x="0" y="60"/>
                      <a:pt x="2" y="57"/>
                    </a:cubicBezTo>
                    <a:cubicBezTo>
                      <a:pt x="46" y="3"/>
                      <a:pt x="46" y="3"/>
                      <a:pt x="46" y="3"/>
                    </a:cubicBezTo>
                    <a:cubicBezTo>
                      <a:pt x="48" y="1"/>
                      <a:pt x="50" y="0"/>
                      <a:pt x="52" y="0"/>
                    </a:cubicBezTo>
                    <a:cubicBezTo>
                      <a:pt x="1199" y="0"/>
                      <a:pt x="1199" y="0"/>
                      <a:pt x="1199" y="0"/>
                    </a:cubicBezTo>
                    <a:cubicBezTo>
                      <a:pt x="1201" y="0"/>
                      <a:pt x="1203" y="1"/>
                      <a:pt x="1205" y="3"/>
                    </a:cubicBezTo>
                    <a:cubicBezTo>
                      <a:pt x="1249" y="57"/>
                      <a:pt x="1249" y="57"/>
                      <a:pt x="1249" y="57"/>
                    </a:cubicBezTo>
                    <a:cubicBezTo>
                      <a:pt x="1251" y="60"/>
                      <a:pt x="1251" y="63"/>
                      <a:pt x="1250" y="66"/>
                    </a:cubicBezTo>
                    <a:cubicBezTo>
                      <a:pt x="1248" y="68"/>
                      <a:pt x="1246" y="70"/>
                      <a:pt x="1243" y="70"/>
                    </a:cubicBezTo>
                    <a:lnTo>
                      <a:pt x="8" y="70"/>
                    </a:lnTo>
                    <a:close/>
                    <a:moveTo>
                      <a:pt x="56" y="16"/>
                    </a:moveTo>
                    <a:cubicBezTo>
                      <a:pt x="25" y="54"/>
                      <a:pt x="25" y="54"/>
                      <a:pt x="25" y="54"/>
                    </a:cubicBezTo>
                    <a:cubicBezTo>
                      <a:pt x="1226" y="54"/>
                      <a:pt x="1226" y="54"/>
                      <a:pt x="1226" y="54"/>
                    </a:cubicBezTo>
                    <a:cubicBezTo>
                      <a:pt x="1195" y="16"/>
                      <a:pt x="1195" y="16"/>
                      <a:pt x="1195" y="16"/>
                    </a:cubicBezTo>
                    <a:lnTo>
                      <a:pt x="56" y="16"/>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iṣḻiḓé"/>
              <p:cNvSpPr/>
              <p:nvPr/>
            </p:nvSpPr>
            <p:spPr bwMode="auto">
              <a:xfrm>
                <a:off x="2636" y="1629"/>
                <a:ext cx="394" cy="46"/>
              </a:xfrm>
              <a:custGeom>
                <a:avLst/>
                <a:gdLst>
                  <a:gd name="T0" fmla="*/ 0 w 394"/>
                  <a:gd name="T1" fmla="*/ 46 h 46"/>
                  <a:gd name="T2" fmla="*/ 48 w 394"/>
                  <a:gd name="T3" fmla="*/ 46 h 46"/>
                  <a:gd name="T4" fmla="*/ 56 w 394"/>
                  <a:gd name="T5" fmla="*/ 29 h 46"/>
                  <a:gd name="T6" fmla="*/ 394 w 394"/>
                  <a:gd name="T7" fmla="*/ 29 h 46"/>
                  <a:gd name="T8" fmla="*/ 394 w 394"/>
                  <a:gd name="T9" fmla="*/ 0 h 46"/>
                  <a:gd name="T10" fmla="*/ 0 w 394"/>
                  <a:gd name="T11" fmla="*/ 0 h 46"/>
                  <a:gd name="T12" fmla="*/ 0 w 394"/>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94" h="46">
                    <a:moveTo>
                      <a:pt x="0" y="46"/>
                    </a:moveTo>
                    <a:lnTo>
                      <a:pt x="48" y="46"/>
                    </a:lnTo>
                    <a:lnTo>
                      <a:pt x="56" y="29"/>
                    </a:lnTo>
                    <a:lnTo>
                      <a:pt x="394" y="29"/>
                    </a:lnTo>
                    <a:lnTo>
                      <a:pt x="394" y="0"/>
                    </a:lnTo>
                    <a:lnTo>
                      <a:pt x="0" y="0"/>
                    </a:lnTo>
                    <a:lnTo>
                      <a:pt x="0" y="46"/>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ï$ľide"/>
              <p:cNvSpPr/>
              <p:nvPr/>
            </p:nvSpPr>
            <p:spPr bwMode="auto">
              <a:xfrm>
                <a:off x="2995" y="3687"/>
                <a:ext cx="158" cy="100"/>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3" name="iSliḋe"/>
              <p:cNvSpPr/>
              <p:nvPr/>
            </p:nvSpPr>
            <p:spPr bwMode="auto">
              <a:xfrm>
                <a:off x="2995" y="3687"/>
                <a:ext cx="15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64" name="îṧľiḍe"/>
              <p:cNvSpPr/>
              <p:nvPr/>
            </p:nvSpPr>
            <p:spPr bwMode="auto">
              <a:xfrm>
                <a:off x="3125" y="1579"/>
                <a:ext cx="107" cy="71"/>
              </a:xfrm>
              <a:custGeom>
                <a:avLst/>
                <a:gdLst>
                  <a:gd name="T0" fmla="*/ 98 w 107"/>
                  <a:gd name="T1" fmla="*/ 71 h 71"/>
                  <a:gd name="T2" fmla="*/ 54 w 107"/>
                  <a:gd name="T3" fmla="*/ 17 h 71"/>
                  <a:gd name="T4" fmla="*/ 9 w 107"/>
                  <a:gd name="T5" fmla="*/ 71 h 71"/>
                  <a:gd name="T6" fmla="*/ 0 w 107"/>
                  <a:gd name="T7" fmla="*/ 64 h 71"/>
                  <a:gd name="T8" fmla="*/ 54 w 107"/>
                  <a:gd name="T9" fmla="*/ 0 h 71"/>
                  <a:gd name="T10" fmla="*/ 107 w 107"/>
                  <a:gd name="T11" fmla="*/ 64 h 71"/>
                  <a:gd name="T12" fmla="*/ 98 w 107"/>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7" h="71">
                    <a:moveTo>
                      <a:pt x="98" y="71"/>
                    </a:moveTo>
                    <a:lnTo>
                      <a:pt x="54" y="17"/>
                    </a:lnTo>
                    <a:lnTo>
                      <a:pt x="9" y="71"/>
                    </a:lnTo>
                    <a:lnTo>
                      <a:pt x="0" y="64"/>
                    </a:lnTo>
                    <a:lnTo>
                      <a:pt x="54" y="0"/>
                    </a:lnTo>
                    <a:lnTo>
                      <a:pt x="107" y="64"/>
                    </a:lnTo>
                    <a:lnTo>
                      <a:pt x="98"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išḷíḍe"/>
              <p:cNvSpPr/>
              <p:nvPr/>
            </p:nvSpPr>
            <p:spPr bwMode="auto">
              <a:xfrm>
                <a:off x="3223" y="1579"/>
                <a:ext cx="107" cy="71"/>
              </a:xfrm>
              <a:custGeom>
                <a:avLst/>
                <a:gdLst>
                  <a:gd name="T0" fmla="*/ 98 w 107"/>
                  <a:gd name="T1" fmla="*/ 71 h 71"/>
                  <a:gd name="T2" fmla="*/ 53 w 107"/>
                  <a:gd name="T3" fmla="*/ 17 h 71"/>
                  <a:gd name="T4" fmla="*/ 9 w 107"/>
                  <a:gd name="T5" fmla="*/ 71 h 71"/>
                  <a:gd name="T6" fmla="*/ 0 w 107"/>
                  <a:gd name="T7" fmla="*/ 64 h 71"/>
                  <a:gd name="T8" fmla="*/ 53 w 107"/>
                  <a:gd name="T9" fmla="*/ 0 h 71"/>
                  <a:gd name="T10" fmla="*/ 107 w 107"/>
                  <a:gd name="T11" fmla="*/ 64 h 71"/>
                  <a:gd name="T12" fmla="*/ 98 w 107"/>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7" h="71">
                    <a:moveTo>
                      <a:pt x="98" y="71"/>
                    </a:moveTo>
                    <a:lnTo>
                      <a:pt x="53" y="17"/>
                    </a:lnTo>
                    <a:lnTo>
                      <a:pt x="9" y="71"/>
                    </a:lnTo>
                    <a:lnTo>
                      <a:pt x="0" y="64"/>
                    </a:lnTo>
                    <a:lnTo>
                      <a:pt x="53" y="0"/>
                    </a:lnTo>
                    <a:lnTo>
                      <a:pt x="107" y="64"/>
                    </a:lnTo>
                    <a:lnTo>
                      <a:pt x="98"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îšlîḋê"/>
              <p:cNvSpPr/>
              <p:nvPr/>
            </p:nvSpPr>
            <p:spPr bwMode="auto">
              <a:xfrm>
                <a:off x="3321" y="1579"/>
                <a:ext cx="107" cy="71"/>
              </a:xfrm>
              <a:custGeom>
                <a:avLst/>
                <a:gdLst>
                  <a:gd name="T0" fmla="*/ 98 w 107"/>
                  <a:gd name="T1" fmla="*/ 71 h 71"/>
                  <a:gd name="T2" fmla="*/ 53 w 107"/>
                  <a:gd name="T3" fmla="*/ 17 h 71"/>
                  <a:gd name="T4" fmla="*/ 9 w 107"/>
                  <a:gd name="T5" fmla="*/ 71 h 71"/>
                  <a:gd name="T6" fmla="*/ 0 w 107"/>
                  <a:gd name="T7" fmla="*/ 64 h 71"/>
                  <a:gd name="T8" fmla="*/ 53 w 107"/>
                  <a:gd name="T9" fmla="*/ 0 h 71"/>
                  <a:gd name="T10" fmla="*/ 107 w 107"/>
                  <a:gd name="T11" fmla="*/ 64 h 71"/>
                  <a:gd name="T12" fmla="*/ 98 w 107"/>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7" h="71">
                    <a:moveTo>
                      <a:pt x="98" y="71"/>
                    </a:moveTo>
                    <a:lnTo>
                      <a:pt x="53" y="17"/>
                    </a:lnTo>
                    <a:lnTo>
                      <a:pt x="9" y="71"/>
                    </a:lnTo>
                    <a:lnTo>
                      <a:pt x="0" y="64"/>
                    </a:lnTo>
                    <a:lnTo>
                      <a:pt x="53" y="0"/>
                    </a:lnTo>
                    <a:lnTo>
                      <a:pt x="107" y="64"/>
                    </a:lnTo>
                    <a:lnTo>
                      <a:pt x="98"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íṡḻiḓé"/>
              <p:cNvSpPr/>
              <p:nvPr/>
            </p:nvSpPr>
            <p:spPr bwMode="auto">
              <a:xfrm>
                <a:off x="3419" y="1579"/>
                <a:ext cx="107" cy="71"/>
              </a:xfrm>
              <a:custGeom>
                <a:avLst/>
                <a:gdLst>
                  <a:gd name="T0" fmla="*/ 98 w 107"/>
                  <a:gd name="T1" fmla="*/ 71 h 71"/>
                  <a:gd name="T2" fmla="*/ 53 w 107"/>
                  <a:gd name="T3" fmla="*/ 17 h 71"/>
                  <a:gd name="T4" fmla="*/ 9 w 107"/>
                  <a:gd name="T5" fmla="*/ 71 h 71"/>
                  <a:gd name="T6" fmla="*/ 0 w 107"/>
                  <a:gd name="T7" fmla="*/ 64 h 71"/>
                  <a:gd name="T8" fmla="*/ 53 w 107"/>
                  <a:gd name="T9" fmla="*/ 0 h 71"/>
                  <a:gd name="T10" fmla="*/ 107 w 107"/>
                  <a:gd name="T11" fmla="*/ 64 h 71"/>
                  <a:gd name="T12" fmla="*/ 98 w 107"/>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7" h="71">
                    <a:moveTo>
                      <a:pt x="98" y="71"/>
                    </a:moveTo>
                    <a:lnTo>
                      <a:pt x="53" y="17"/>
                    </a:lnTo>
                    <a:lnTo>
                      <a:pt x="9" y="71"/>
                    </a:lnTo>
                    <a:lnTo>
                      <a:pt x="0" y="64"/>
                    </a:lnTo>
                    <a:lnTo>
                      <a:pt x="53" y="0"/>
                    </a:lnTo>
                    <a:lnTo>
                      <a:pt x="107" y="64"/>
                    </a:lnTo>
                    <a:lnTo>
                      <a:pt x="98"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îŝ1îḋê"/>
              <p:cNvSpPr/>
              <p:nvPr/>
            </p:nvSpPr>
            <p:spPr bwMode="auto">
              <a:xfrm>
                <a:off x="3517" y="1579"/>
                <a:ext cx="105" cy="71"/>
              </a:xfrm>
              <a:custGeom>
                <a:avLst/>
                <a:gdLst>
                  <a:gd name="T0" fmla="*/ 97 w 105"/>
                  <a:gd name="T1" fmla="*/ 71 h 71"/>
                  <a:gd name="T2" fmla="*/ 53 w 105"/>
                  <a:gd name="T3" fmla="*/ 17 h 71"/>
                  <a:gd name="T4" fmla="*/ 9 w 105"/>
                  <a:gd name="T5" fmla="*/ 71 h 71"/>
                  <a:gd name="T6" fmla="*/ 0 w 105"/>
                  <a:gd name="T7" fmla="*/ 64 h 71"/>
                  <a:gd name="T8" fmla="*/ 53 w 105"/>
                  <a:gd name="T9" fmla="*/ 0 h 71"/>
                  <a:gd name="T10" fmla="*/ 105 w 105"/>
                  <a:gd name="T11" fmla="*/ 64 h 71"/>
                  <a:gd name="T12" fmla="*/ 97 w 10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5" h="71">
                    <a:moveTo>
                      <a:pt x="97" y="71"/>
                    </a:moveTo>
                    <a:lnTo>
                      <a:pt x="53" y="17"/>
                    </a:lnTo>
                    <a:lnTo>
                      <a:pt x="9" y="71"/>
                    </a:lnTo>
                    <a:lnTo>
                      <a:pt x="0" y="64"/>
                    </a:lnTo>
                    <a:lnTo>
                      <a:pt x="53" y="0"/>
                    </a:lnTo>
                    <a:lnTo>
                      <a:pt x="105" y="64"/>
                    </a:lnTo>
                    <a:lnTo>
                      <a:pt x="97"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ïślídê"/>
              <p:cNvSpPr/>
              <p:nvPr/>
            </p:nvSpPr>
            <p:spPr bwMode="auto">
              <a:xfrm>
                <a:off x="3614" y="1579"/>
                <a:ext cx="106" cy="71"/>
              </a:xfrm>
              <a:custGeom>
                <a:avLst/>
                <a:gdLst>
                  <a:gd name="T0" fmla="*/ 97 w 106"/>
                  <a:gd name="T1" fmla="*/ 71 h 71"/>
                  <a:gd name="T2" fmla="*/ 53 w 106"/>
                  <a:gd name="T3" fmla="*/ 17 h 71"/>
                  <a:gd name="T4" fmla="*/ 9 w 106"/>
                  <a:gd name="T5" fmla="*/ 71 h 71"/>
                  <a:gd name="T6" fmla="*/ 0 w 106"/>
                  <a:gd name="T7" fmla="*/ 64 h 71"/>
                  <a:gd name="T8" fmla="*/ 53 w 106"/>
                  <a:gd name="T9" fmla="*/ 0 h 71"/>
                  <a:gd name="T10" fmla="*/ 106 w 106"/>
                  <a:gd name="T11" fmla="*/ 64 h 71"/>
                  <a:gd name="T12" fmla="*/ 97 w 106"/>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6" h="71">
                    <a:moveTo>
                      <a:pt x="97" y="71"/>
                    </a:moveTo>
                    <a:lnTo>
                      <a:pt x="53" y="17"/>
                    </a:lnTo>
                    <a:lnTo>
                      <a:pt x="9" y="71"/>
                    </a:lnTo>
                    <a:lnTo>
                      <a:pt x="0" y="64"/>
                    </a:lnTo>
                    <a:lnTo>
                      <a:pt x="53" y="0"/>
                    </a:lnTo>
                    <a:lnTo>
                      <a:pt x="106" y="64"/>
                    </a:lnTo>
                    <a:lnTo>
                      <a:pt x="97"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îšlïďê"/>
              <p:cNvSpPr/>
              <p:nvPr/>
            </p:nvSpPr>
            <p:spPr bwMode="auto">
              <a:xfrm>
                <a:off x="3712" y="1579"/>
                <a:ext cx="106" cy="71"/>
              </a:xfrm>
              <a:custGeom>
                <a:avLst/>
                <a:gdLst>
                  <a:gd name="T0" fmla="*/ 97 w 106"/>
                  <a:gd name="T1" fmla="*/ 71 h 71"/>
                  <a:gd name="T2" fmla="*/ 53 w 106"/>
                  <a:gd name="T3" fmla="*/ 17 h 71"/>
                  <a:gd name="T4" fmla="*/ 9 w 106"/>
                  <a:gd name="T5" fmla="*/ 71 h 71"/>
                  <a:gd name="T6" fmla="*/ 0 w 106"/>
                  <a:gd name="T7" fmla="*/ 64 h 71"/>
                  <a:gd name="T8" fmla="*/ 53 w 106"/>
                  <a:gd name="T9" fmla="*/ 0 h 71"/>
                  <a:gd name="T10" fmla="*/ 106 w 106"/>
                  <a:gd name="T11" fmla="*/ 64 h 71"/>
                  <a:gd name="T12" fmla="*/ 97 w 106"/>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6" h="71">
                    <a:moveTo>
                      <a:pt x="97" y="71"/>
                    </a:moveTo>
                    <a:lnTo>
                      <a:pt x="53" y="17"/>
                    </a:lnTo>
                    <a:lnTo>
                      <a:pt x="9" y="71"/>
                    </a:lnTo>
                    <a:lnTo>
                      <a:pt x="0" y="64"/>
                    </a:lnTo>
                    <a:lnTo>
                      <a:pt x="53" y="0"/>
                    </a:lnTo>
                    <a:lnTo>
                      <a:pt x="106" y="64"/>
                    </a:lnTo>
                    <a:lnTo>
                      <a:pt x="97"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ïṡḷíḍe"/>
              <p:cNvSpPr/>
              <p:nvPr/>
            </p:nvSpPr>
            <p:spPr bwMode="auto">
              <a:xfrm>
                <a:off x="3810" y="1579"/>
                <a:ext cx="106" cy="71"/>
              </a:xfrm>
              <a:custGeom>
                <a:avLst/>
                <a:gdLst>
                  <a:gd name="T0" fmla="*/ 97 w 106"/>
                  <a:gd name="T1" fmla="*/ 71 h 71"/>
                  <a:gd name="T2" fmla="*/ 52 w 106"/>
                  <a:gd name="T3" fmla="*/ 17 h 71"/>
                  <a:gd name="T4" fmla="*/ 9 w 106"/>
                  <a:gd name="T5" fmla="*/ 71 h 71"/>
                  <a:gd name="T6" fmla="*/ 0 w 106"/>
                  <a:gd name="T7" fmla="*/ 64 h 71"/>
                  <a:gd name="T8" fmla="*/ 52 w 106"/>
                  <a:gd name="T9" fmla="*/ 0 h 71"/>
                  <a:gd name="T10" fmla="*/ 106 w 106"/>
                  <a:gd name="T11" fmla="*/ 64 h 71"/>
                  <a:gd name="T12" fmla="*/ 97 w 106"/>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6" h="71">
                    <a:moveTo>
                      <a:pt x="97" y="71"/>
                    </a:moveTo>
                    <a:lnTo>
                      <a:pt x="52" y="17"/>
                    </a:lnTo>
                    <a:lnTo>
                      <a:pt x="9" y="71"/>
                    </a:lnTo>
                    <a:lnTo>
                      <a:pt x="0" y="64"/>
                    </a:lnTo>
                    <a:lnTo>
                      <a:pt x="52" y="0"/>
                    </a:lnTo>
                    <a:lnTo>
                      <a:pt x="106" y="64"/>
                    </a:lnTo>
                    <a:lnTo>
                      <a:pt x="97"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2" name="ïṩḻíḑê"/>
              <p:cNvSpPr/>
              <p:nvPr/>
            </p:nvSpPr>
            <p:spPr bwMode="auto">
              <a:xfrm>
                <a:off x="3908" y="1579"/>
                <a:ext cx="106" cy="71"/>
              </a:xfrm>
              <a:custGeom>
                <a:avLst/>
                <a:gdLst>
                  <a:gd name="T0" fmla="*/ 97 w 106"/>
                  <a:gd name="T1" fmla="*/ 71 h 71"/>
                  <a:gd name="T2" fmla="*/ 52 w 106"/>
                  <a:gd name="T3" fmla="*/ 17 h 71"/>
                  <a:gd name="T4" fmla="*/ 9 w 106"/>
                  <a:gd name="T5" fmla="*/ 71 h 71"/>
                  <a:gd name="T6" fmla="*/ 0 w 106"/>
                  <a:gd name="T7" fmla="*/ 64 h 71"/>
                  <a:gd name="T8" fmla="*/ 52 w 106"/>
                  <a:gd name="T9" fmla="*/ 0 h 71"/>
                  <a:gd name="T10" fmla="*/ 106 w 106"/>
                  <a:gd name="T11" fmla="*/ 64 h 71"/>
                  <a:gd name="T12" fmla="*/ 97 w 106"/>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6" h="71">
                    <a:moveTo>
                      <a:pt x="97" y="71"/>
                    </a:moveTo>
                    <a:lnTo>
                      <a:pt x="52" y="17"/>
                    </a:lnTo>
                    <a:lnTo>
                      <a:pt x="9" y="71"/>
                    </a:lnTo>
                    <a:lnTo>
                      <a:pt x="0" y="64"/>
                    </a:lnTo>
                    <a:lnTo>
                      <a:pt x="52" y="0"/>
                    </a:lnTo>
                    <a:lnTo>
                      <a:pt x="106" y="64"/>
                    </a:lnTo>
                    <a:lnTo>
                      <a:pt x="97"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íṣḻîḓé"/>
              <p:cNvSpPr/>
              <p:nvPr/>
            </p:nvSpPr>
            <p:spPr bwMode="auto">
              <a:xfrm>
                <a:off x="4006" y="1579"/>
                <a:ext cx="106" cy="71"/>
              </a:xfrm>
              <a:custGeom>
                <a:avLst/>
                <a:gdLst>
                  <a:gd name="T0" fmla="*/ 97 w 106"/>
                  <a:gd name="T1" fmla="*/ 71 h 71"/>
                  <a:gd name="T2" fmla="*/ 52 w 106"/>
                  <a:gd name="T3" fmla="*/ 17 h 71"/>
                  <a:gd name="T4" fmla="*/ 9 w 106"/>
                  <a:gd name="T5" fmla="*/ 71 h 71"/>
                  <a:gd name="T6" fmla="*/ 0 w 106"/>
                  <a:gd name="T7" fmla="*/ 64 h 71"/>
                  <a:gd name="T8" fmla="*/ 52 w 106"/>
                  <a:gd name="T9" fmla="*/ 0 h 71"/>
                  <a:gd name="T10" fmla="*/ 106 w 106"/>
                  <a:gd name="T11" fmla="*/ 64 h 71"/>
                  <a:gd name="T12" fmla="*/ 97 w 106"/>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6" h="71">
                    <a:moveTo>
                      <a:pt x="97" y="71"/>
                    </a:moveTo>
                    <a:lnTo>
                      <a:pt x="52" y="17"/>
                    </a:lnTo>
                    <a:lnTo>
                      <a:pt x="9" y="71"/>
                    </a:lnTo>
                    <a:lnTo>
                      <a:pt x="0" y="64"/>
                    </a:lnTo>
                    <a:lnTo>
                      <a:pt x="52" y="0"/>
                    </a:lnTo>
                    <a:lnTo>
                      <a:pt x="106" y="64"/>
                    </a:lnTo>
                    <a:lnTo>
                      <a:pt x="97"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ïṩļiḍe"/>
              <p:cNvSpPr/>
              <p:nvPr/>
            </p:nvSpPr>
            <p:spPr bwMode="auto">
              <a:xfrm>
                <a:off x="4104" y="1579"/>
                <a:ext cx="104" cy="71"/>
              </a:xfrm>
              <a:custGeom>
                <a:avLst/>
                <a:gdLst>
                  <a:gd name="T0" fmla="*/ 97 w 104"/>
                  <a:gd name="T1" fmla="*/ 71 h 71"/>
                  <a:gd name="T2" fmla="*/ 52 w 104"/>
                  <a:gd name="T3" fmla="*/ 17 h 71"/>
                  <a:gd name="T4" fmla="*/ 9 w 104"/>
                  <a:gd name="T5" fmla="*/ 71 h 71"/>
                  <a:gd name="T6" fmla="*/ 0 w 104"/>
                  <a:gd name="T7" fmla="*/ 64 h 71"/>
                  <a:gd name="T8" fmla="*/ 52 w 104"/>
                  <a:gd name="T9" fmla="*/ 0 h 71"/>
                  <a:gd name="T10" fmla="*/ 104 w 104"/>
                  <a:gd name="T11" fmla="*/ 64 h 71"/>
                  <a:gd name="T12" fmla="*/ 97 w 104"/>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4" h="71">
                    <a:moveTo>
                      <a:pt x="97" y="71"/>
                    </a:moveTo>
                    <a:lnTo>
                      <a:pt x="52" y="17"/>
                    </a:lnTo>
                    <a:lnTo>
                      <a:pt x="9" y="71"/>
                    </a:lnTo>
                    <a:lnTo>
                      <a:pt x="0" y="64"/>
                    </a:lnTo>
                    <a:lnTo>
                      <a:pt x="52" y="0"/>
                    </a:lnTo>
                    <a:lnTo>
                      <a:pt x="104" y="64"/>
                    </a:lnTo>
                    <a:lnTo>
                      <a:pt x="97"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ïśḷîdè"/>
              <p:cNvSpPr/>
              <p:nvPr/>
            </p:nvSpPr>
            <p:spPr bwMode="auto">
              <a:xfrm>
                <a:off x="4202" y="1579"/>
                <a:ext cx="104" cy="71"/>
              </a:xfrm>
              <a:custGeom>
                <a:avLst/>
                <a:gdLst>
                  <a:gd name="T0" fmla="*/ 95 w 104"/>
                  <a:gd name="T1" fmla="*/ 71 h 71"/>
                  <a:gd name="T2" fmla="*/ 51 w 104"/>
                  <a:gd name="T3" fmla="*/ 17 h 71"/>
                  <a:gd name="T4" fmla="*/ 9 w 104"/>
                  <a:gd name="T5" fmla="*/ 71 h 71"/>
                  <a:gd name="T6" fmla="*/ 0 w 104"/>
                  <a:gd name="T7" fmla="*/ 64 h 71"/>
                  <a:gd name="T8" fmla="*/ 51 w 104"/>
                  <a:gd name="T9" fmla="*/ 0 h 71"/>
                  <a:gd name="T10" fmla="*/ 104 w 104"/>
                  <a:gd name="T11" fmla="*/ 64 h 71"/>
                  <a:gd name="T12" fmla="*/ 95 w 104"/>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4" h="71">
                    <a:moveTo>
                      <a:pt x="95" y="71"/>
                    </a:moveTo>
                    <a:lnTo>
                      <a:pt x="51" y="17"/>
                    </a:lnTo>
                    <a:lnTo>
                      <a:pt x="9" y="71"/>
                    </a:lnTo>
                    <a:lnTo>
                      <a:pt x="0" y="64"/>
                    </a:lnTo>
                    <a:lnTo>
                      <a:pt x="51" y="0"/>
                    </a:lnTo>
                    <a:lnTo>
                      <a:pt x="104" y="64"/>
                    </a:lnTo>
                    <a:lnTo>
                      <a:pt x="95"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îṥļiḋè"/>
              <p:cNvSpPr/>
              <p:nvPr/>
            </p:nvSpPr>
            <p:spPr bwMode="auto">
              <a:xfrm>
                <a:off x="4299" y="1579"/>
                <a:ext cx="105" cy="71"/>
              </a:xfrm>
              <a:custGeom>
                <a:avLst/>
                <a:gdLst>
                  <a:gd name="T0" fmla="*/ 96 w 105"/>
                  <a:gd name="T1" fmla="*/ 71 h 71"/>
                  <a:gd name="T2" fmla="*/ 52 w 105"/>
                  <a:gd name="T3" fmla="*/ 17 h 71"/>
                  <a:gd name="T4" fmla="*/ 9 w 105"/>
                  <a:gd name="T5" fmla="*/ 71 h 71"/>
                  <a:gd name="T6" fmla="*/ 0 w 105"/>
                  <a:gd name="T7" fmla="*/ 64 h 71"/>
                  <a:gd name="T8" fmla="*/ 52 w 105"/>
                  <a:gd name="T9" fmla="*/ 0 h 71"/>
                  <a:gd name="T10" fmla="*/ 105 w 105"/>
                  <a:gd name="T11" fmla="*/ 64 h 71"/>
                  <a:gd name="T12" fmla="*/ 96 w 10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5" h="71">
                    <a:moveTo>
                      <a:pt x="96" y="71"/>
                    </a:moveTo>
                    <a:lnTo>
                      <a:pt x="52" y="17"/>
                    </a:lnTo>
                    <a:lnTo>
                      <a:pt x="9" y="71"/>
                    </a:lnTo>
                    <a:lnTo>
                      <a:pt x="0" y="64"/>
                    </a:lnTo>
                    <a:lnTo>
                      <a:pt x="52" y="0"/>
                    </a:lnTo>
                    <a:lnTo>
                      <a:pt x="105" y="64"/>
                    </a:lnTo>
                    <a:lnTo>
                      <a:pt x="96"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7" name="ï$lïďê"/>
              <p:cNvSpPr/>
              <p:nvPr/>
            </p:nvSpPr>
            <p:spPr bwMode="auto">
              <a:xfrm>
                <a:off x="4397" y="1579"/>
                <a:ext cx="105" cy="71"/>
              </a:xfrm>
              <a:custGeom>
                <a:avLst/>
                <a:gdLst>
                  <a:gd name="T0" fmla="*/ 96 w 105"/>
                  <a:gd name="T1" fmla="*/ 71 h 71"/>
                  <a:gd name="T2" fmla="*/ 51 w 105"/>
                  <a:gd name="T3" fmla="*/ 17 h 71"/>
                  <a:gd name="T4" fmla="*/ 9 w 105"/>
                  <a:gd name="T5" fmla="*/ 71 h 71"/>
                  <a:gd name="T6" fmla="*/ 0 w 105"/>
                  <a:gd name="T7" fmla="*/ 64 h 71"/>
                  <a:gd name="T8" fmla="*/ 51 w 105"/>
                  <a:gd name="T9" fmla="*/ 0 h 71"/>
                  <a:gd name="T10" fmla="*/ 105 w 105"/>
                  <a:gd name="T11" fmla="*/ 64 h 71"/>
                  <a:gd name="T12" fmla="*/ 96 w 10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05" h="71">
                    <a:moveTo>
                      <a:pt x="96" y="71"/>
                    </a:moveTo>
                    <a:lnTo>
                      <a:pt x="51" y="17"/>
                    </a:lnTo>
                    <a:lnTo>
                      <a:pt x="9" y="71"/>
                    </a:lnTo>
                    <a:lnTo>
                      <a:pt x="0" y="64"/>
                    </a:lnTo>
                    <a:lnTo>
                      <a:pt x="51" y="0"/>
                    </a:lnTo>
                    <a:lnTo>
                      <a:pt x="105" y="64"/>
                    </a:lnTo>
                    <a:lnTo>
                      <a:pt x="96" y="7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8" name="ïṩḷídè"/>
              <p:cNvSpPr/>
              <p:nvPr/>
            </p:nvSpPr>
            <p:spPr bwMode="auto">
              <a:xfrm>
                <a:off x="3030" y="3483"/>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79" name="ïSlíďè"/>
              <p:cNvSpPr/>
              <p:nvPr/>
            </p:nvSpPr>
            <p:spPr bwMode="auto">
              <a:xfrm>
                <a:off x="3030" y="3375"/>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0" name="íšḻîḍe"/>
              <p:cNvSpPr/>
              <p:nvPr/>
            </p:nvSpPr>
            <p:spPr bwMode="auto">
              <a:xfrm>
                <a:off x="3030" y="3267"/>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1" name="íśľîḓe"/>
              <p:cNvSpPr/>
              <p:nvPr/>
            </p:nvSpPr>
            <p:spPr bwMode="auto">
              <a:xfrm>
                <a:off x="3030" y="3159"/>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2" name="íśľîḓè"/>
              <p:cNvSpPr/>
              <p:nvPr/>
            </p:nvSpPr>
            <p:spPr bwMode="auto">
              <a:xfrm>
                <a:off x="3030" y="3050"/>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3" name="íSľïde"/>
              <p:cNvSpPr/>
              <p:nvPr/>
            </p:nvSpPr>
            <p:spPr bwMode="auto">
              <a:xfrm>
                <a:off x="3030" y="2942"/>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4" name="íṥlíḓe"/>
              <p:cNvSpPr/>
              <p:nvPr/>
            </p:nvSpPr>
            <p:spPr bwMode="auto">
              <a:xfrm>
                <a:off x="3030" y="2834"/>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5" name="isļiḑè"/>
              <p:cNvSpPr/>
              <p:nvPr/>
            </p:nvSpPr>
            <p:spPr bwMode="auto">
              <a:xfrm>
                <a:off x="3030" y="2725"/>
                <a:ext cx="94" cy="14"/>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6" name="îṡḻiḑé"/>
              <p:cNvSpPr/>
              <p:nvPr/>
            </p:nvSpPr>
            <p:spPr bwMode="auto">
              <a:xfrm>
                <a:off x="3030" y="2618"/>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7" name="íṡḷîdê"/>
              <p:cNvSpPr/>
              <p:nvPr/>
            </p:nvSpPr>
            <p:spPr bwMode="auto">
              <a:xfrm>
                <a:off x="3030" y="2509"/>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8" name="iślîdê"/>
              <p:cNvSpPr/>
              <p:nvPr/>
            </p:nvSpPr>
            <p:spPr bwMode="auto">
              <a:xfrm>
                <a:off x="3030" y="2401"/>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9" name="ïṣḷïdê"/>
              <p:cNvSpPr/>
              <p:nvPr/>
            </p:nvSpPr>
            <p:spPr bwMode="auto">
              <a:xfrm>
                <a:off x="3030" y="2293"/>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0" name="ïşļíḍé"/>
              <p:cNvSpPr/>
              <p:nvPr/>
            </p:nvSpPr>
            <p:spPr bwMode="auto">
              <a:xfrm>
                <a:off x="3030" y="2184"/>
                <a:ext cx="94" cy="14"/>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1" name="î$ļidè"/>
              <p:cNvSpPr/>
              <p:nvPr/>
            </p:nvSpPr>
            <p:spPr bwMode="auto">
              <a:xfrm>
                <a:off x="3030" y="2076"/>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2" name="îśľïḋê"/>
              <p:cNvSpPr/>
              <p:nvPr/>
            </p:nvSpPr>
            <p:spPr bwMode="auto">
              <a:xfrm>
                <a:off x="3030" y="1969"/>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3" name="íşļíḋè"/>
              <p:cNvSpPr/>
              <p:nvPr/>
            </p:nvSpPr>
            <p:spPr bwMode="auto">
              <a:xfrm>
                <a:off x="3030" y="1860"/>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4" name="îṡ1îḋe"/>
              <p:cNvSpPr/>
              <p:nvPr/>
            </p:nvSpPr>
            <p:spPr bwMode="auto">
              <a:xfrm>
                <a:off x="3030" y="1752"/>
                <a:ext cx="94"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5" name="îṣlïḋé"/>
              <p:cNvSpPr/>
              <p:nvPr/>
            </p:nvSpPr>
            <p:spPr bwMode="auto">
              <a:xfrm>
                <a:off x="3030" y="1643"/>
                <a:ext cx="94" cy="13"/>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96" name="iSḻiďê"/>
              <p:cNvSpPr/>
              <p:nvPr/>
            </p:nvSpPr>
            <p:spPr bwMode="auto">
              <a:xfrm>
                <a:off x="3025" y="2525"/>
                <a:ext cx="101" cy="110"/>
              </a:xfrm>
              <a:custGeom>
                <a:avLst/>
                <a:gdLst>
                  <a:gd name="T0" fmla="*/ 92 w 101"/>
                  <a:gd name="T1" fmla="*/ 110 h 110"/>
                  <a:gd name="T2" fmla="*/ 0 w 101"/>
                  <a:gd name="T3" fmla="*/ 9 h 110"/>
                  <a:gd name="T4" fmla="*/ 10 w 101"/>
                  <a:gd name="T5" fmla="*/ 0 h 110"/>
                  <a:gd name="T6" fmla="*/ 101 w 101"/>
                  <a:gd name="T7" fmla="*/ 102 h 110"/>
                  <a:gd name="T8" fmla="*/ 92 w 101"/>
                  <a:gd name="T9" fmla="*/ 110 h 110"/>
                </a:gdLst>
                <a:ahLst/>
                <a:cxnLst>
                  <a:cxn ang="0">
                    <a:pos x="T0" y="T1"/>
                  </a:cxn>
                  <a:cxn ang="0">
                    <a:pos x="T2" y="T3"/>
                  </a:cxn>
                  <a:cxn ang="0">
                    <a:pos x="T4" y="T5"/>
                  </a:cxn>
                  <a:cxn ang="0">
                    <a:pos x="T6" y="T7"/>
                  </a:cxn>
                  <a:cxn ang="0">
                    <a:pos x="T8" y="T9"/>
                  </a:cxn>
                </a:cxnLst>
                <a:rect l="0" t="0" r="r" b="b"/>
                <a:pathLst>
                  <a:path w="101" h="110">
                    <a:moveTo>
                      <a:pt x="92" y="110"/>
                    </a:moveTo>
                    <a:lnTo>
                      <a:pt x="0" y="9"/>
                    </a:lnTo>
                    <a:lnTo>
                      <a:pt x="10" y="0"/>
                    </a:lnTo>
                    <a:lnTo>
                      <a:pt x="101" y="102"/>
                    </a:lnTo>
                    <a:lnTo>
                      <a:pt x="92"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7" name="işlidé"/>
              <p:cNvSpPr/>
              <p:nvPr/>
            </p:nvSpPr>
            <p:spPr bwMode="auto">
              <a:xfrm>
                <a:off x="3025" y="2731"/>
                <a:ext cx="101" cy="110"/>
              </a:xfrm>
              <a:custGeom>
                <a:avLst/>
                <a:gdLst>
                  <a:gd name="T0" fmla="*/ 92 w 101"/>
                  <a:gd name="T1" fmla="*/ 110 h 110"/>
                  <a:gd name="T2" fmla="*/ 0 w 101"/>
                  <a:gd name="T3" fmla="*/ 9 h 110"/>
                  <a:gd name="T4" fmla="*/ 10 w 101"/>
                  <a:gd name="T5" fmla="*/ 0 h 110"/>
                  <a:gd name="T6" fmla="*/ 101 w 101"/>
                  <a:gd name="T7" fmla="*/ 101 h 110"/>
                  <a:gd name="T8" fmla="*/ 92 w 101"/>
                  <a:gd name="T9" fmla="*/ 110 h 110"/>
                </a:gdLst>
                <a:ahLst/>
                <a:cxnLst>
                  <a:cxn ang="0">
                    <a:pos x="T0" y="T1"/>
                  </a:cxn>
                  <a:cxn ang="0">
                    <a:pos x="T2" y="T3"/>
                  </a:cxn>
                  <a:cxn ang="0">
                    <a:pos x="T4" y="T5"/>
                  </a:cxn>
                  <a:cxn ang="0">
                    <a:pos x="T6" y="T7"/>
                  </a:cxn>
                  <a:cxn ang="0">
                    <a:pos x="T8" y="T9"/>
                  </a:cxn>
                </a:cxnLst>
                <a:rect l="0" t="0" r="r" b="b"/>
                <a:pathLst>
                  <a:path w="101" h="110">
                    <a:moveTo>
                      <a:pt x="92" y="110"/>
                    </a:moveTo>
                    <a:lnTo>
                      <a:pt x="0" y="9"/>
                    </a:lnTo>
                    <a:lnTo>
                      <a:pt x="10" y="0"/>
                    </a:lnTo>
                    <a:lnTo>
                      <a:pt x="101" y="101"/>
                    </a:lnTo>
                    <a:lnTo>
                      <a:pt x="92"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8" name="î$lïḑe"/>
              <p:cNvSpPr/>
              <p:nvPr/>
            </p:nvSpPr>
            <p:spPr bwMode="auto">
              <a:xfrm>
                <a:off x="3025" y="2951"/>
                <a:ext cx="101" cy="109"/>
              </a:xfrm>
              <a:custGeom>
                <a:avLst/>
                <a:gdLst>
                  <a:gd name="T0" fmla="*/ 92 w 101"/>
                  <a:gd name="T1" fmla="*/ 109 h 109"/>
                  <a:gd name="T2" fmla="*/ 0 w 101"/>
                  <a:gd name="T3" fmla="*/ 8 h 109"/>
                  <a:gd name="T4" fmla="*/ 10 w 101"/>
                  <a:gd name="T5" fmla="*/ 0 h 109"/>
                  <a:gd name="T6" fmla="*/ 101 w 101"/>
                  <a:gd name="T7" fmla="*/ 101 h 109"/>
                  <a:gd name="T8" fmla="*/ 92 w 101"/>
                  <a:gd name="T9" fmla="*/ 109 h 109"/>
                </a:gdLst>
                <a:ahLst/>
                <a:cxnLst>
                  <a:cxn ang="0">
                    <a:pos x="T0" y="T1"/>
                  </a:cxn>
                  <a:cxn ang="0">
                    <a:pos x="T2" y="T3"/>
                  </a:cxn>
                  <a:cxn ang="0">
                    <a:pos x="T4" y="T5"/>
                  </a:cxn>
                  <a:cxn ang="0">
                    <a:pos x="T6" y="T7"/>
                  </a:cxn>
                  <a:cxn ang="0">
                    <a:pos x="T8" y="T9"/>
                  </a:cxn>
                </a:cxnLst>
                <a:rect l="0" t="0" r="r" b="b"/>
                <a:pathLst>
                  <a:path w="101" h="109">
                    <a:moveTo>
                      <a:pt x="92" y="109"/>
                    </a:moveTo>
                    <a:lnTo>
                      <a:pt x="0" y="8"/>
                    </a:lnTo>
                    <a:lnTo>
                      <a:pt x="10" y="0"/>
                    </a:lnTo>
                    <a:lnTo>
                      <a:pt x="101" y="101"/>
                    </a:lnTo>
                    <a:lnTo>
                      <a:pt x="92"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9" name="íṡļiḓe"/>
              <p:cNvSpPr/>
              <p:nvPr/>
            </p:nvSpPr>
            <p:spPr bwMode="auto">
              <a:xfrm>
                <a:off x="3025" y="2412"/>
                <a:ext cx="101" cy="110"/>
              </a:xfrm>
              <a:custGeom>
                <a:avLst/>
                <a:gdLst>
                  <a:gd name="T0" fmla="*/ 10 w 101"/>
                  <a:gd name="T1" fmla="*/ 110 h 110"/>
                  <a:gd name="T2" fmla="*/ 0 w 101"/>
                  <a:gd name="T3" fmla="*/ 101 h 110"/>
                  <a:gd name="T4" fmla="*/ 92 w 101"/>
                  <a:gd name="T5" fmla="*/ 0 h 110"/>
                  <a:gd name="T6" fmla="*/ 101 w 101"/>
                  <a:gd name="T7" fmla="*/ 9 h 110"/>
                  <a:gd name="T8" fmla="*/ 10 w 101"/>
                  <a:gd name="T9" fmla="*/ 110 h 110"/>
                </a:gdLst>
                <a:ahLst/>
                <a:cxnLst>
                  <a:cxn ang="0">
                    <a:pos x="T0" y="T1"/>
                  </a:cxn>
                  <a:cxn ang="0">
                    <a:pos x="T2" y="T3"/>
                  </a:cxn>
                  <a:cxn ang="0">
                    <a:pos x="T4" y="T5"/>
                  </a:cxn>
                  <a:cxn ang="0">
                    <a:pos x="T6" y="T7"/>
                  </a:cxn>
                  <a:cxn ang="0">
                    <a:pos x="T8" y="T9"/>
                  </a:cxn>
                </a:cxnLst>
                <a:rect l="0" t="0" r="r" b="b"/>
                <a:pathLst>
                  <a:path w="101" h="110">
                    <a:moveTo>
                      <a:pt x="10" y="110"/>
                    </a:moveTo>
                    <a:lnTo>
                      <a:pt x="0" y="101"/>
                    </a:lnTo>
                    <a:lnTo>
                      <a:pt x="92" y="0"/>
                    </a:lnTo>
                    <a:lnTo>
                      <a:pt x="101" y="9"/>
                    </a:lnTo>
                    <a:lnTo>
                      <a:pt x="10"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0" name="îş1îḍè"/>
              <p:cNvSpPr/>
              <p:nvPr/>
            </p:nvSpPr>
            <p:spPr bwMode="auto">
              <a:xfrm>
                <a:off x="3025" y="2627"/>
                <a:ext cx="101" cy="110"/>
              </a:xfrm>
              <a:custGeom>
                <a:avLst/>
                <a:gdLst>
                  <a:gd name="T0" fmla="*/ 10 w 101"/>
                  <a:gd name="T1" fmla="*/ 110 h 110"/>
                  <a:gd name="T2" fmla="*/ 0 w 101"/>
                  <a:gd name="T3" fmla="*/ 101 h 110"/>
                  <a:gd name="T4" fmla="*/ 92 w 101"/>
                  <a:gd name="T5" fmla="*/ 0 h 110"/>
                  <a:gd name="T6" fmla="*/ 101 w 101"/>
                  <a:gd name="T7" fmla="*/ 8 h 110"/>
                  <a:gd name="T8" fmla="*/ 10 w 101"/>
                  <a:gd name="T9" fmla="*/ 110 h 110"/>
                </a:gdLst>
                <a:ahLst/>
                <a:cxnLst>
                  <a:cxn ang="0">
                    <a:pos x="T0" y="T1"/>
                  </a:cxn>
                  <a:cxn ang="0">
                    <a:pos x="T2" y="T3"/>
                  </a:cxn>
                  <a:cxn ang="0">
                    <a:pos x="T4" y="T5"/>
                  </a:cxn>
                  <a:cxn ang="0">
                    <a:pos x="T6" y="T7"/>
                  </a:cxn>
                  <a:cxn ang="0">
                    <a:pos x="T8" y="T9"/>
                  </a:cxn>
                </a:cxnLst>
                <a:rect l="0" t="0" r="r" b="b"/>
                <a:pathLst>
                  <a:path w="101" h="110">
                    <a:moveTo>
                      <a:pt x="10" y="110"/>
                    </a:moveTo>
                    <a:lnTo>
                      <a:pt x="0" y="101"/>
                    </a:lnTo>
                    <a:lnTo>
                      <a:pt x="92" y="0"/>
                    </a:lnTo>
                    <a:lnTo>
                      <a:pt x="101" y="8"/>
                    </a:lnTo>
                    <a:lnTo>
                      <a:pt x="10"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1" name="ïṣḻîḑè"/>
              <p:cNvSpPr/>
              <p:nvPr/>
            </p:nvSpPr>
            <p:spPr bwMode="auto">
              <a:xfrm>
                <a:off x="3025" y="2840"/>
                <a:ext cx="101" cy="110"/>
              </a:xfrm>
              <a:custGeom>
                <a:avLst/>
                <a:gdLst>
                  <a:gd name="T0" fmla="*/ 10 w 101"/>
                  <a:gd name="T1" fmla="*/ 110 h 110"/>
                  <a:gd name="T2" fmla="*/ 0 w 101"/>
                  <a:gd name="T3" fmla="*/ 101 h 110"/>
                  <a:gd name="T4" fmla="*/ 92 w 101"/>
                  <a:gd name="T5" fmla="*/ 0 h 110"/>
                  <a:gd name="T6" fmla="*/ 101 w 101"/>
                  <a:gd name="T7" fmla="*/ 9 h 110"/>
                  <a:gd name="T8" fmla="*/ 10 w 101"/>
                  <a:gd name="T9" fmla="*/ 110 h 110"/>
                </a:gdLst>
                <a:ahLst/>
                <a:cxnLst>
                  <a:cxn ang="0">
                    <a:pos x="T0" y="T1"/>
                  </a:cxn>
                  <a:cxn ang="0">
                    <a:pos x="T2" y="T3"/>
                  </a:cxn>
                  <a:cxn ang="0">
                    <a:pos x="T4" y="T5"/>
                  </a:cxn>
                  <a:cxn ang="0">
                    <a:pos x="T6" y="T7"/>
                  </a:cxn>
                  <a:cxn ang="0">
                    <a:pos x="T8" y="T9"/>
                  </a:cxn>
                </a:cxnLst>
                <a:rect l="0" t="0" r="r" b="b"/>
                <a:pathLst>
                  <a:path w="101" h="110">
                    <a:moveTo>
                      <a:pt x="10" y="110"/>
                    </a:moveTo>
                    <a:lnTo>
                      <a:pt x="0" y="101"/>
                    </a:lnTo>
                    <a:lnTo>
                      <a:pt x="92" y="0"/>
                    </a:lnTo>
                    <a:lnTo>
                      <a:pt x="101" y="9"/>
                    </a:lnTo>
                    <a:lnTo>
                      <a:pt x="10"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2" name="ïśḻîḋè"/>
              <p:cNvSpPr/>
              <p:nvPr/>
            </p:nvSpPr>
            <p:spPr bwMode="auto">
              <a:xfrm>
                <a:off x="3025" y="3058"/>
                <a:ext cx="101" cy="109"/>
              </a:xfrm>
              <a:custGeom>
                <a:avLst/>
                <a:gdLst>
                  <a:gd name="T0" fmla="*/ 10 w 101"/>
                  <a:gd name="T1" fmla="*/ 109 h 109"/>
                  <a:gd name="T2" fmla="*/ 0 w 101"/>
                  <a:gd name="T3" fmla="*/ 101 h 109"/>
                  <a:gd name="T4" fmla="*/ 92 w 101"/>
                  <a:gd name="T5" fmla="*/ 0 h 109"/>
                  <a:gd name="T6" fmla="*/ 101 w 101"/>
                  <a:gd name="T7" fmla="*/ 7 h 109"/>
                  <a:gd name="T8" fmla="*/ 10 w 101"/>
                  <a:gd name="T9" fmla="*/ 109 h 109"/>
                </a:gdLst>
                <a:ahLst/>
                <a:cxnLst>
                  <a:cxn ang="0">
                    <a:pos x="T0" y="T1"/>
                  </a:cxn>
                  <a:cxn ang="0">
                    <a:pos x="T2" y="T3"/>
                  </a:cxn>
                  <a:cxn ang="0">
                    <a:pos x="T4" y="T5"/>
                  </a:cxn>
                  <a:cxn ang="0">
                    <a:pos x="T6" y="T7"/>
                  </a:cxn>
                  <a:cxn ang="0">
                    <a:pos x="T8" y="T9"/>
                  </a:cxn>
                </a:cxnLst>
                <a:rect l="0" t="0" r="r" b="b"/>
                <a:pathLst>
                  <a:path w="101" h="109">
                    <a:moveTo>
                      <a:pt x="10" y="109"/>
                    </a:moveTo>
                    <a:lnTo>
                      <a:pt x="0" y="101"/>
                    </a:lnTo>
                    <a:lnTo>
                      <a:pt x="92" y="0"/>
                    </a:lnTo>
                    <a:lnTo>
                      <a:pt x="101" y="7"/>
                    </a:lnTo>
                    <a:lnTo>
                      <a:pt x="10"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3" name="iṣlíde"/>
              <p:cNvSpPr/>
              <p:nvPr/>
            </p:nvSpPr>
            <p:spPr bwMode="auto">
              <a:xfrm>
                <a:off x="3025" y="3271"/>
                <a:ext cx="101" cy="109"/>
              </a:xfrm>
              <a:custGeom>
                <a:avLst/>
                <a:gdLst>
                  <a:gd name="T0" fmla="*/ 10 w 101"/>
                  <a:gd name="T1" fmla="*/ 109 h 109"/>
                  <a:gd name="T2" fmla="*/ 0 w 101"/>
                  <a:gd name="T3" fmla="*/ 101 h 109"/>
                  <a:gd name="T4" fmla="*/ 92 w 101"/>
                  <a:gd name="T5" fmla="*/ 0 h 109"/>
                  <a:gd name="T6" fmla="*/ 101 w 101"/>
                  <a:gd name="T7" fmla="*/ 8 h 109"/>
                  <a:gd name="T8" fmla="*/ 10 w 101"/>
                  <a:gd name="T9" fmla="*/ 109 h 109"/>
                </a:gdLst>
                <a:ahLst/>
                <a:cxnLst>
                  <a:cxn ang="0">
                    <a:pos x="T0" y="T1"/>
                  </a:cxn>
                  <a:cxn ang="0">
                    <a:pos x="T2" y="T3"/>
                  </a:cxn>
                  <a:cxn ang="0">
                    <a:pos x="T4" y="T5"/>
                  </a:cxn>
                  <a:cxn ang="0">
                    <a:pos x="T6" y="T7"/>
                  </a:cxn>
                  <a:cxn ang="0">
                    <a:pos x="T8" y="T9"/>
                  </a:cxn>
                </a:cxnLst>
                <a:rect l="0" t="0" r="r" b="b"/>
                <a:pathLst>
                  <a:path w="101" h="109">
                    <a:moveTo>
                      <a:pt x="10" y="109"/>
                    </a:moveTo>
                    <a:lnTo>
                      <a:pt x="0" y="101"/>
                    </a:lnTo>
                    <a:lnTo>
                      <a:pt x="92" y="0"/>
                    </a:lnTo>
                    <a:lnTo>
                      <a:pt x="101" y="8"/>
                    </a:lnTo>
                    <a:lnTo>
                      <a:pt x="10"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4" name="ïṣ1iḑê"/>
              <p:cNvSpPr/>
              <p:nvPr/>
            </p:nvSpPr>
            <p:spPr bwMode="auto">
              <a:xfrm>
                <a:off x="3025" y="3482"/>
                <a:ext cx="101" cy="110"/>
              </a:xfrm>
              <a:custGeom>
                <a:avLst/>
                <a:gdLst>
                  <a:gd name="T0" fmla="*/ 10 w 101"/>
                  <a:gd name="T1" fmla="*/ 110 h 110"/>
                  <a:gd name="T2" fmla="*/ 0 w 101"/>
                  <a:gd name="T3" fmla="*/ 101 h 110"/>
                  <a:gd name="T4" fmla="*/ 92 w 101"/>
                  <a:gd name="T5" fmla="*/ 0 h 110"/>
                  <a:gd name="T6" fmla="*/ 101 w 101"/>
                  <a:gd name="T7" fmla="*/ 9 h 110"/>
                  <a:gd name="T8" fmla="*/ 10 w 101"/>
                  <a:gd name="T9" fmla="*/ 110 h 110"/>
                </a:gdLst>
                <a:ahLst/>
                <a:cxnLst>
                  <a:cxn ang="0">
                    <a:pos x="T0" y="T1"/>
                  </a:cxn>
                  <a:cxn ang="0">
                    <a:pos x="T2" y="T3"/>
                  </a:cxn>
                  <a:cxn ang="0">
                    <a:pos x="T4" y="T5"/>
                  </a:cxn>
                  <a:cxn ang="0">
                    <a:pos x="T6" y="T7"/>
                  </a:cxn>
                  <a:cxn ang="0">
                    <a:pos x="T8" y="T9"/>
                  </a:cxn>
                </a:cxnLst>
                <a:rect l="0" t="0" r="r" b="b"/>
                <a:pathLst>
                  <a:path w="101" h="110">
                    <a:moveTo>
                      <a:pt x="10" y="110"/>
                    </a:moveTo>
                    <a:lnTo>
                      <a:pt x="0" y="101"/>
                    </a:lnTo>
                    <a:lnTo>
                      <a:pt x="92" y="0"/>
                    </a:lnTo>
                    <a:lnTo>
                      <a:pt x="101" y="9"/>
                    </a:lnTo>
                    <a:lnTo>
                      <a:pt x="10"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5" name="işľïḍe"/>
              <p:cNvSpPr/>
              <p:nvPr/>
            </p:nvSpPr>
            <p:spPr bwMode="auto">
              <a:xfrm>
                <a:off x="3025" y="2305"/>
                <a:ext cx="101" cy="110"/>
              </a:xfrm>
              <a:custGeom>
                <a:avLst/>
                <a:gdLst>
                  <a:gd name="T0" fmla="*/ 92 w 101"/>
                  <a:gd name="T1" fmla="*/ 110 h 110"/>
                  <a:gd name="T2" fmla="*/ 0 w 101"/>
                  <a:gd name="T3" fmla="*/ 9 h 110"/>
                  <a:gd name="T4" fmla="*/ 10 w 101"/>
                  <a:gd name="T5" fmla="*/ 0 h 110"/>
                  <a:gd name="T6" fmla="*/ 101 w 101"/>
                  <a:gd name="T7" fmla="*/ 101 h 110"/>
                  <a:gd name="T8" fmla="*/ 92 w 101"/>
                  <a:gd name="T9" fmla="*/ 110 h 110"/>
                </a:gdLst>
                <a:ahLst/>
                <a:cxnLst>
                  <a:cxn ang="0">
                    <a:pos x="T0" y="T1"/>
                  </a:cxn>
                  <a:cxn ang="0">
                    <a:pos x="T2" y="T3"/>
                  </a:cxn>
                  <a:cxn ang="0">
                    <a:pos x="T4" y="T5"/>
                  </a:cxn>
                  <a:cxn ang="0">
                    <a:pos x="T6" y="T7"/>
                  </a:cxn>
                  <a:cxn ang="0">
                    <a:pos x="T8" y="T9"/>
                  </a:cxn>
                </a:cxnLst>
                <a:rect l="0" t="0" r="r" b="b"/>
                <a:pathLst>
                  <a:path w="101" h="110">
                    <a:moveTo>
                      <a:pt x="92" y="110"/>
                    </a:moveTo>
                    <a:lnTo>
                      <a:pt x="0" y="9"/>
                    </a:lnTo>
                    <a:lnTo>
                      <a:pt x="10" y="0"/>
                    </a:lnTo>
                    <a:lnTo>
                      <a:pt x="101" y="101"/>
                    </a:lnTo>
                    <a:lnTo>
                      <a:pt x="92"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6" name="ïṥľïdé"/>
              <p:cNvSpPr/>
              <p:nvPr/>
            </p:nvSpPr>
            <p:spPr bwMode="auto">
              <a:xfrm>
                <a:off x="3025" y="3380"/>
                <a:ext cx="101" cy="109"/>
              </a:xfrm>
              <a:custGeom>
                <a:avLst/>
                <a:gdLst>
                  <a:gd name="T0" fmla="*/ 91 w 101"/>
                  <a:gd name="T1" fmla="*/ 109 h 109"/>
                  <a:gd name="T2" fmla="*/ 0 w 101"/>
                  <a:gd name="T3" fmla="*/ 9 h 109"/>
                  <a:gd name="T4" fmla="*/ 9 w 101"/>
                  <a:gd name="T5" fmla="*/ 0 h 109"/>
                  <a:gd name="T6" fmla="*/ 101 w 101"/>
                  <a:gd name="T7" fmla="*/ 100 h 109"/>
                  <a:gd name="T8" fmla="*/ 91 w 101"/>
                  <a:gd name="T9" fmla="*/ 109 h 109"/>
                </a:gdLst>
                <a:ahLst/>
                <a:cxnLst>
                  <a:cxn ang="0">
                    <a:pos x="T0" y="T1"/>
                  </a:cxn>
                  <a:cxn ang="0">
                    <a:pos x="T2" y="T3"/>
                  </a:cxn>
                  <a:cxn ang="0">
                    <a:pos x="T4" y="T5"/>
                  </a:cxn>
                  <a:cxn ang="0">
                    <a:pos x="T6" y="T7"/>
                  </a:cxn>
                  <a:cxn ang="0">
                    <a:pos x="T8" y="T9"/>
                  </a:cxn>
                </a:cxnLst>
                <a:rect l="0" t="0" r="r" b="b"/>
                <a:pathLst>
                  <a:path w="101" h="109">
                    <a:moveTo>
                      <a:pt x="91" y="109"/>
                    </a:moveTo>
                    <a:lnTo>
                      <a:pt x="0" y="9"/>
                    </a:lnTo>
                    <a:lnTo>
                      <a:pt x="9" y="0"/>
                    </a:lnTo>
                    <a:lnTo>
                      <a:pt x="101" y="100"/>
                    </a:lnTo>
                    <a:lnTo>
                      <a:pt x="91"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7" name="ïšļidè"/>
              <p:cNvSpPr/>
              <p:nvPr/>
            </p:nvSpPr>
            <p:spPr bwMode="auto">
              <a:xfrm>
                <a:off x="3025" y="3582"/>
                <a:ext cx="101" cy="109"/>
              </a:xfrm>
              <a:custGeom>
                <a:avLst/>
                <a:gdLst>
                  <a:gd name="T0" fmla="*/ 91 w 101"/>
                  <a:gd name="T1" fmla="*/ 109 h 109"/>
                  <a:gd name="T2" fmla="*/ 0 w 101"/>
                  <a:gd name="T3" fmla="*/ 9 h 109"/>
                  <a:gd name="T4" fmla="*/ 9 w 101"/>
                  <a:gd name="T5" fmla="*/ 0 h 109"/>
                  <a:gd name="T6" fmla="*/ 101 w 101"/>
                  <a:gd name="T7" fmla="*/ 100 h 109"/>
                  <a:gd name="T8" fmla="*/ 91 w 101"/>
                  <a:gd name="T9" fmla="*/ 109 h 109"/>
                </a:gdLst>
                <a:ahLst/>
                <a:cxnLst>
                  <a:cxn ang="0">
                    <a:pos x="T0" y="T1"/>
                  </a:cxn>
                  <a:cxn ang="0">
                    <a:pos x="T2" y="T3"/>
                  </a:cxn>
                  <a:cxn ang="0">
                    <a:pos x="T4" y="T5"/>
                  </a:cxn>
                  <a:cxn ang="0">
                    <a:pos x="T6" y="T7"/>
                  </a:cxn>
                  <a:cxn ang="0">
                    <a:pos x="T8" y="T9"/>
                  </a:cxn>
                </a:cxnLst>
                <a:rect l="0" t="0" r="r" b="b"/>
                <a:pathLst>
                  <a:path w="101" h="109">
                    <a:moveTo>
                      <a:pt x="91" y="109"/>
                    </a:moveTo>
                    <a:lnTo>
                      <a:pt x="0" y="9"/>
                    </a:lnTo>
                    <a:lnTo>
                      <a:pt x="9" y="0"/>
                    </a:lnTo>
                    <a:lnTo>
                      <a:pt x="101" y="100"/>
                    </a:lnTo>
                    <a:lnTo>
                      <a:pt x="91"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8" name="iṣ1íde"/>
              <p:cNvSpPr/>
              <p:nvPr/>
            </p:nvSpPr>
            <p:spPr bwMode="auto">
              <a:xfrm>
                <a:off x="3025" y="3163"/>
                <a:ext cx="101" cy="109"/>
              </a:xfrm>
              <a:custGeom>
                <a:avLst/>
                <a:gdLst>
                  <a:gd name="T0" fmla="*/ 91 w 101"/>
                  <a:gd name="T1" fmla="*/ 109 h 109"/>
                  <a:gd name="T2" fmla="*/ 0 w 101"/>
                  <a:gd name="T3" fmla="*/ 9 h 109"/>
                  <a:gd name="T4" fmla="*/ 9 w 101"/>
                  <a:gd name="T5" fmla="*/ 0 h 109"/>
                  <a:gd name="T6" fmla="*/ 101 w 101"/>
                  <a:gd name="T7" fmla="*/ 101 h 109"/>
                  <a:gd name="T8" fmla="*/ 91 w 101"/>
                  <a:gd name="T9" fmla="*/ 109 h 109"/>
                </a:gdLst>
                <a:ahLst/>
                <a:cxnLst>
                  <a:cxn ang="0">
                    <a:pos x="T0" y="T1"/>
                  </a:cxn>
                  <a:cxn ang="0">
                    <a:pos x="T2" y="T3"/>
                  </a:cxn>
                  <a:cxn ang="0">
                    <a:pos x="T4" y="T5"/>
                  </a:cxn>
                  <a:cxn ang="0">
                    <a:pos x="T6" y="T7"/>
                  </a:cxn>
                  <a:cxn ang="0">
                    <a:pos x="T8" y="T9"/>
                  </a:cxn>
                </a:cxnLst>
                <a:rect l="0" t="0" r="r" b="b"/>
                <a:pathLst>
                  <a:path w="101" h="109">
                    <a:moveTo>
                      <a:pt x="91" y="109"/>
                    </a:moveTo>
                    <a:lnTo>
                      <a:pt x="0" y="9"/>
                    </a:lnTo>
                    <a:lnTo>
                      <a:pt x="9" y="0"/>
                    </a:lnTo>
                    <a:lnTo>
                      <a:pt x="101" y="101"/>
                    </a:lnTo>
                    <a:lnTo>
                      <a:pt x="91"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9" name="ï$ḻïḓê"/>
              <p:cNvSpPr/>
              <p:nvPr/>
            </p:nvSpPr>
            <p:spPr bwMode="auto">
              <a:xfrm>
                <a:off x="3025" y="2200"/>
                <a:ext cx="101" cy="110"/>
              </a:xfrm>
              <a:custGeom>
                <a:avLst/>
                <a:gdLst>
                  <a:gd name="T0" fmla="*/ 10 w 101"/>
                  <a:gd name="T1" fmla="*/ 110 h 110"/>
                  <a:gd name="T2" fmla="*/ 0 w 101"/>
                  <a:gd name="T3" fmla="*/ 101 h 110"/>
                  <a:gd name="T4" fmla="*/ 92 w 101"/>
                  <a:gd name="T5" fmla="*/ 0 h 110"/>
                  <a:gd name="T6" fmla="*/ 101 w 101"/>
                  <a:gd name="T7" fmla="*/ 8 h 110"/>
                  <a:gd name="T8" fmla="*/ 10 w 101"/>
                  <a:gd name="T9" fmla="*/ 110 h 110"/>
                </a:gdLst>
                <a:ahLst/>
                <a:cxnLst>
                  <a:cxn ang="0">
                    <a:pos x="T0" y="T1"/>
                  </a:cxn>
                  <a:cxn ang="0">
                    <a:pos x="T2" y="T3"/>
                  </a:cxn>
                  <a:cxn ang="0">
                    <a:pos x="T4" y="T5"/>
                  </a:cxn>
                  <a:cxn ang="0">
                    <a:pos x="T6" y="T7"/>
                  </a:cxn>
                  <a:cxn ang="0">
                    <a:pos x="T8" y="T9"/>
                  </a:cxn>
                </a:cxnLst>
                <a:rect l="0" t="0" r="r" b="b"/>
                <a:pathLst>
                  <a:path w="101" h="110">
                    <a:moveTo>
                      <a:pt x="10" y="110"/>
                    </a:moveTo>
                    <a:lnTo>
                      <a:pt x="0" y="101"/>
                    </a:lnTo>
                    <a:lnTo>
                      <a:pt x="92" y="0"/>
                    </a:lnTo>
                    <a:lnTo>
                      <a:pt x="101" y="8"/>
                    </a:lnTo>
                    <a:lnTo>
                      <a:pt x="10"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0" name="íṧḻiḑé"/>
              <p:cNvSpPr/>
              <p:nvPr/>
            </p:nvSpPr>
            <p:spPr bwMode="auto">
              <a:xfrm>
                <a:off x="3025" y="2086"/>
                <a:ext cx="101" cy="109"/>
              </a:xfrm>
              <a:custGeom>
                <a:avLst/>
                <a:gdLst>
                  <a:gd name="T0" fmla="*/ 92 w 101"/>
                  <a:gd name="T1" fmla="*/ 109 h 109"/>
                  <a:gd name="T2" fmla="*/ 0 w 101"/>
                  <a:gd name="T3" fmla="*/ 8 h 109"/>
                  <a:gd name="T4" fmla="*/ 10 w 101"/>
                  <a:gd name="T5" fmla="*/ 0 h 109"/>
                  <a:gd name="T6" fmla="*/ 101 w 101"/>
                  <a:gd name="T7" fmla="*/ 102 h 109"/>
                  <a:gd name="T8" fmla="*/ 92 w 101"/>
                  <a:gd name="T9" fmla="*/ 109 h 109"/>
                </a:gdLst>
                <a:ahLst/>
                <a:cxnLst>
                  <a:cxn ang="0">
                    <a:pos x="T0" y="T1"/>
                  </a:cxn>
                  <a:cxn ang="0">
                    <a:pos x="T2" y="T3"/>
                  </a:cxn>
                  <a:cxn ang="0">
                    <a:pos x="T4" y="T5"/>
                  </a:cxn>
                  <a:cxn ang="0">
                    <a:pos x="T6" y="T7"/>
                  </a:cxn>
                  <a:cxn ang="0">
                    <a:pos x="T8" y="T9"/>
                  </a:cxn>
                </a:cxnLst>
                <a:rect l="0" t="0" r="r" b="b"/>
                <a:pathLst>
                  <a:path w="101" h="109">
                    <a:moveTo>
                      <a:pt x="92" y="109"/>
                    </a:moveTo>
                    <a:lnTo>
                      <a:pt x="0" y="8"/>
                    </a:lnTo>
                    <a:lnTo>
                      <a:pt x="10" y="0"/>
                    </a:lnTo>
                    <a:lnTo>
                      <a:pt x="101" y="102"/>
                    </a:lnTo>
                    <a:lnTo>
                      <a:pt x="92"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1" name="ïşḷïďé"/>
              <p:cNvSpPr/>
              <p:nvPr/>
            </p:nvSpPr>
            <p:spPr bwMode="auto">
              <a:xfrm>
                <a:off x="3025" y="1979"/>
                <a:ext cx="101" cy="110"/>
              </a:xfrm>
              <a:custGeom>
                <a:avLst/>
                <a:gdLst>
                  <a:gd name="T0" fmla="*/ 10 w 101"/>
                  <a:gd name="T1" fmla="*/ 110 h 110"/>
                  <a:gd name="T2" fmla="*/ 0 w 101"/>
                  <a:gd name="T3" fmla="*/ 101 h 110"/>
                  <a:gd name="T4" fmla="*/ 92 w 101"/>
                  <a:gd name="T5" fmla="*/ 0 h 110"/>
                  <a:gd name="T6" fmla="*/ 101 w 101"/>
                  <a:gd name="T7" fmla="*/ 9 h 110"/>
                  <a:gd name="T8" fmla="*/ 10 w 101"/>
                  <a:gd name="T9" fmla="*/ 110 h 110"/>
                </a:gdLst>
                <a:ahLst/>
                <a:cxnLst>
                  <a:cxn ang="0">
                    <a:pos x="T0" y="T1"/>
                  </a:cxn>
                  <a:cxn ang="0">
                    <a:pos x="T2" y="T3"/>
                  </a:cxn>
                  <a:cxn ang="0">
                    <a:pos x="T4" y="T5"/>
                  </a:cxn>
                  <a:cxn ang="0">
                    <a:pos x="T6" y="T7"/>
                  </a:cxn>
                  <a:cxn ang="0">
                    <a:pos x="T8" y="T9"/>
                  </a:cxn>
                </a:cxnLst>
                <a:rect l="0" t="0" r="r" b="b"/>
                <a:pathLst>
                  <a:path w="101" h="110">
                    <a:moveTo>
                      <a:pt x="10" y="110"/>
                    </a:moveTo>
                    <a:lnTo>
                      <a:pt x="0" y="101"/>
                    </a:lnTo>
                    <a:lnTo>
                      <a:pt x="92" y="0"/>
                    </a:lnTo>
                    <a:lnTo>
                      <a:pt x="101" y="9"/>
                    </a:lnTo>
                    <a:lnTo>
                      <a:pt x="10"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2" name="ï$ľïḑe"/>
              <p:cNvSpPr/>
              <p:nvPr/>
            </p:nvSpPr>
            <p:spPr bwMode="auto">
              <a:xfrm>
                <a:off x="3025" y="1869"/>
                <a:ext cx="101" cy="109"/>
              </a:xfrm>
              <a:custGeom>
                <a:avLst/>
                <a:gdLst>
                  <a:gd name="T0" fmla="*/ 92 w 101"/>
                  <a:gd name="T1" fmla="*/ 109 h 109"/>
                  <a:gd name="T2" fmla="*/ 0 w 101"/>
                  <a:gd name="T3" fmla="*/ 7 h 109"/>
                  <a:gd name="T4" fmla="*/ 10 w 101"/>
                  <a:gd name="T5" fmla="*/ 0 h 109"/>
                  <a:gd name="T6" fmla="*/ 101 w 101"/>
                  <a:gd name="T7" fmla="*/ 101 h 109"/>
                  <a:gd name="T8" fmla="*/ 92 w 101"/>
                  <a:gd name="T9" fmla="*/ 109 h 109"/>
                </a:gdLst>
                <a:ahLst/>
                <a:cxnLst>
                  <a:cxn ang="0">
                    <a:pos x="T0" y="T1"/>
                  </a:cxn>
                  <a:cxn ang="0">
                    <a:pos x="T2" y="T3"/>
                  </a:cxn>
                  <a:cxn ang="0">
                    <a:pos x="T4" y="T5"/>
                  </a:cxn>
                  <a:cxn ang="0">
                    <a:pos x="T6" y="T7"/>
                  </a:cxn>
                  <a:cxn ang="0">
                    <a:pos x="T8" y="T9"/>
                  </a:cxn>
                </a:cxnLst>
                <a:rect l="0" t="0" r="r" b="b"/>
                <a:pathLst>
                  <a:path w="101" h="109">
                    <a:moveTo>
                      <a:pt x="92" y="109"/>
                    </a:moveTo>
                    <a:lnTo>
                      <a:pt x="0" y="7"/>
                    </a:lnTo>
                    <a:lnTo>
                      <a:pt x="10" y="0"/>
                    </a:lnTo>
                    <a:lnTo>
                      <a:pt x="101" y="101"/>
                    </a:lnTo>
                    <a:lnTo>
                      <a:pt x="92" y="109"/>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3" name="íŝļïďe"/>
              <p:cNvSpPr/>
              <p:nvPr/>
            </p:nvSpPr>
            <p:spPr bwMode="auto">
              <a:xfrm>
                <a:off x="3025" y="1869"/>
                <a:ext cx="101" cy="109"/>
              </a:xfrm>
              <a:custGeom>
                <a:avLst/>
                <a:gdLst>
                  <a:gd name="T0" fmla="*/ 92 w 101"/>
                  <a:gd name="T1" fmla="*/ 109 h 109"/>
                  <a:gd name="T2" fmla="*/ 0 w 101"/>
                  <a:gd name="T3" fmla="*/ 7 h 109"/>
                  <a:gd name="T4" fmla="*/ 10 w 101"/>
                  <a:gd name="T5" fmla="*/ 0 h 109"/>
                  <a:gd name="T6" fmla="*/ 101 w 101"/>
                  <a:gd name="T7" fmla="*/ 101 h 109"/>
                  <a:gd name="T8" fmla="*/ 92 w 101"/>
                  <a:gd name="T9" fmla="*/ 109 h 109"/>
                </a:gdLst>
                <a:ahLst/>
                <a:cxnLst>
                  <a:cxn ang="0">
                    <a:pos x="T0" y="T1"/>
                  </a:cxn>
                  <a:cxn ang="0">
                    <a:pos x="T2" y="T3"/>
                  </a:cxn>
                  <a:cxn ang="0">
                    <a:pos x="T4" y="T5"/>
                  </a:cxn>
                  <a:cxn ang="0">
                    <a:pos x="T6" y="T7"/>
                  </a:cxn>
                  <a:cxn ang="0">
                    <a:pos x="T8" y="T9"/>
                  </a:cxn>
                </a:cxnLst>
                <a:rect l="0" t="0" r="r" b="b"/>
                <a:pathLst>
                  <a:path w="101" h="109">
                    <a:moveTo>
                      <a:pt x="92" y="109"/>
                    </a:moveTo>
                    <a:lnTo>
                      <a:pt x="0" y="7"/>
                    </a:lnTo>
                    <a:lnTo>
                      <a:pt x="10" y="0"/>
                    </a:lnTo>
                    <a:lnTo>
                      <a:pt x="101" y="101"/>
                    </a:lnTo>
                    <a:lnTo>
                      <a:pt x="92" y="1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4" name="ïṧḻídè"/>
              <p:cNvSpPr/>
              <p:nvPr/>
            </p:nvSpPr>
            <p:spPr bwMode="auto">
              <a:xfrm>
                <a:off x="3025" y="1758"/>
                <a:ext cx="101" cy="110"/>
              </a:xfrm>
              <a:custGeom>
                <a:avLst/>
                <a:gdLst>
                  <a:gd name="T0" fmla="*/ 10 w 101"/>
                  <a:gd name="T1" fmla="*/ 110 h 110"/>
                  <a:gd name="T2" fmla="*/ 0 w 101"/>
                  <a:gd name="T3" fmla="*/ 101 h 110"/>
                  <a:gd name="T4" fmla="*/ 92 w 101"/>
                  <a:gd name="T5" fmla="*/ 0 h 110"/>
                  <a:gd name="T6" fmla="*/ 101 w 101"/>
                  <a:gd name="T7" fmla="*/ 8 h 110"/>
                  <a:gd name="T8" fmla="*/ 10 w 101"/>
                  <a:gd name="T9" fmla="*/ 110 h 110"/>
                </a:gdLst>
                <a:ahLst/>
                <a:cxnLst>
                  <a:cxn ang="0">
                    <a:pos x="T0" y="T1"/>
                  </a:cxn>
                  <a:cxn ang="0">
                    <a:pos x="T2" y="T3"/>
                  </a:cxn>
                  <a:cxn ang="0">
                    <a:pos x="T4" y="T5"/>
                  </a:cxn>
                  <a:cxn ang="0">
                    <a:pos x="T6" y="T7"/>
                  </a:cxn>
                  <a:cxn ang="0">
                    <a:pos x="T8" y="T9"/>
                  </a:cxn>
                </a:cxnLst>
                <a:rect l="0" t="0" r="r" b="b"/>
                <a:pathLst>
                  <a:path w="101" h="110">
                    <a:moveTo>
                      <a:pt x="10" y="110"/>
                    </a:moveTo>
                    <a:lnTo>
                      <a:pt x="0" y="101"/>
                    </a:lnTo>
                    <a:lnTo>
                      <a:pt x="92" y="0"/>
                    </a:lnTo>
                    <a:lnTo>
                      <a:pt x="101" y="8"/>
                    </a:lnTo>
                    <a:lnTo>
                      <a:pt x="10"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5" name="iṧḷîḑè"/>
              <p:cNvSpPr/>
              <p:nvPr/>
            </p:nvSpPr>
            <p:spPr bwMode="auto">
              <a:xfrm>
                <a:off x="3025" y="1653"/>
                <a:ext cx="101" cy="110"/>
              </a:xfrm>
              <a:custGeom>
                <a:avLst/>
                <a:gdLst>
                  <a:gd name="T0" fmla="*/ 92 w 101"/>
                  <a:gd name="T1" fmla="*/ 110 h 110"/>
                  <a:gd name="T2" fmla="*/ 0 w 101"/>
                  <a:gd name="T3" fmla="*/ 9 h 110"/>
                  <a:gd name="T4" fmla="*/ 10 w 101"/>
                  <a:gd name="T5" fmla="*/ 0 h 110"/>
                  <a:gd name="T6" fmla="*/ 101 w 101"/>
                  <a:gd name="T7" fmla="*/ 101 h 110"/>
                  <a:gd name="T8" fmla="*/ 92 w 101"/>
                  <a:gd name="T9" fmla="*/ 110 h 110"/>
                </a:gdLst>
                <a:ahLst/>
                <a:cxnLst>
                  <a:cxn ang="0">
                    <a:pos x="T0" y="T1"/>
                  </a:cxn>
                  <a:cxn ang="0">
                    <a:pos x="T2" y="T3"/>
                  </a:cxn>
                  <a:cxn ang="0">
                    <a:pos x="T4" y="T5"/>
                  </a:cxn>
                  <a:cxn ang="0">
                    <a:pos x="T6" y="T7"/>
                  </a:cxn>
                  <a:cxn ang="0">
                    <a:pos x="T8" y="T9"/>
                  </a:cxn>
                </a:cxnLst>
                <a:rect l="0" t="0" r="r" b="b"/>
                <a:pathLst>
                  <a:path w="101" h="110">
                    <a:moveTo>
                      <a:pt x="92" y="110"/>
                    </a:moveTo>
                    <a:lnTo>
                      <a:pt x="0" y="9"/>
                    </a:lnTo>
                    <a:lnTo>
                      <a:pt x="10" y="0"/>
                    </a:lnTo>
                    <a:lnTo>
                      <a:pt x="101" y="101"/>
                    </a:lnTo>
                    <a:lnTo>
                      <a:pt x="92" y="11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6" name="îŝlïde"/>
              <p:cNvSpPr/>
              <p:nvPr/>
            </p:nvSpPr>
            <p:spPr bwMode="auto">
              <a:xfrm>
                <a:off x="3026" y="1423"/>
                <a:ext cx="99" cy="211"/>
              </a:xfrm>
              <a:custGeom>
                <a:avLst/>
                <a:gdLst>
                  <a:gd name="T0" fmla="*/ 8 w 99"/>
                  <a:gd name="T1" fmla="*/ 211 h 211"/>
                  <a:gd name="T2" fmla="*/ 0 w 99"/>
                  <a:gd name="T3" fmla="*/ 200 h 211"/>
                  <a:gd name="T4" fmla="*/ 77 w 99"/>
                  <a:gd name="T5" fmla="*/ 151 h 211"/>
                  <a:gd name="T6" fmla="*/ 14 w 99"/>
                  <a:gd name="T7" fmla="*/ 108 h 211"/>
                  <a:gd name="T8" fmla="*/ 66 w 99"/>
                  <a:gd name="T9" fmla="*/ 68 h 211"/>
                  <a:gd name="T10" fmla="*/ 25 w 99"/>
                  <a:gd name="T11" fmla="*/ 40 h 211"/>
                  <a:gd name="T12" fmla="*/ 61 w 99"/>
                  <a:gd name="T13" fmla="*/ 0 h 211"/>
                  <a:gd name="T14" fmla="*/ 71 w 99"/>
                  <a:gd name="T15" fmla="*/ 8 h 211"/>
                  <a:gd name="T16" fmla="*/ 44 w 99"/>
                  <a:gd name="T17" fmla="*/ 38 h 211"/>
                  <a:gd name="T18" fmla="*/ 87 w 99"/>
                  <a:gd name="T19" fmla="*/ 68 h 211"/>
                  <a:gd name="T20" fmla="*/ 35 w 99"/>
                  <a:gd name="T21" fmla="*/ 108 h 211"/>
                  <a:gd name="T22" fmla="*/ 99 w 99"/>
                  <a:gd name="T23" fmla="*/ 151 h 211"/>
                  <a:gd name="T24" fmla="*/ 8 w 99"/>
                  <a:gd name="T2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11">
                    <a:moveTo>
                      <a:pt x="8" y="211"/>
                    </a:moveTo>
                    <a:lnTo>
                      <a:pt x="0" y="200"/>
                    </a:lnTo>
                    <a:lnTo>
                      <a:pt x="77" y="151"/>
                    </a:lnTo>
                    <a:lnTo>
                      <a:pt x="14" y="108"/>
                    </a:lnTo>
                    <a:lnTo>
                      <a:pt x="66" y="68"/>
                    </a:lnTo>
                    <a:lnTo>
                      <a:pt x="25" y="40"/>
                    </a:lnTo>
                    <a:lnTo>
                      <a:pt x="61" y="0"/>
                    </a:lnTo>
                    <a:lnTo>
                      <a:pt x="71" y="8"/>
                    </a:lnTo>
                    <a:lnTo>
                      <a:pt x="44" y="38"/>
                    </a:lnTo>
                    <a:lnTo>
                      <a:pt x="87" y="68"/>
                    </a:lnTo>
                    <a:lnTo>
                      <a:pt x="35" y="108"/>
                    </a:lnTo>
                    <a:lnTo>
                      <a:pt x="99" y="151"/>
                    </a:lnTo>
                    <a:lnTo>
                      <a:pt x="8" y="211"/>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7" name="íśļíḍê"/>
              <p:cNvSpPr/>
              <p:nvPr/>
            </p:nvSpPr>
            <p:spPr bwMode="auto">
              <a:xfrm>
                <a:off x="3048" y="1367"/>
                <a:ext cx="62" cy="28"/>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18" name="îSļïḑe"/>
              <p:cNvSpPr/>
              <p:nvPr/>
            </p:nvSpPr>
            <p:spPr bwMode="auto">
              <a:xfrm>
                <a:off x="3048" y="1367"/>
                <a:ext cx="6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19" name="íṥḷïḋê"/>
              <p:cNvSpPr/>
              <p:nvPr/>
            </p:nvSpPr>
            <p:spPr bwMode="auto">
              <a:xfrm>
                <a:off x="3716" y="1493"/>
                <a:ext cx="9" cy="12"/>
              </a:xfrm>
              <a:custGeom>
                <a:avLst/>
                <a:gdLst>
                  <a:gd name="T0" fmla="*/ 5 w 9"/>
                  <a:gd name="T1" fmla="*/ 12 h 12"/>
                  <a:gd name="T2" fmla="*/ 0 w 9"/>
                  <a:gd name="T3" fmla="*/ 11 h 12"/>
                  <a:gd name="T4" fmla="*/ 2 w 9"/>
                  <a:gd name="T5" fmla="*/ 0 h 12"/>
                  <a:gd name="T6" fmla="*/ 9 w 9"/>
                  <a:gd name="T7" fmla="*/ 1 h 12"/>
                  <a:gd name="T8" fmla="*/ 5 w 9"/>
                  <a:gd name="T9" fmla="*/ 12 h 12"/>
                </a:gdLst>
                <a:ahLst/>
                <a:cxnLst>
                  <a:cxn ang="0">
                    <a:pos x="T0" y="T1"/>
                  </a:cxn>
                  <a:cxn ang="0">
                    <a:pos x="T2" y="T3"/>
                  </a:cxn>
                  <a:cxn ang="0">
                    <a:pos x="T4" y="T5"/>
                  </a:cxn>
                  <a:cxn ang="0">
                    <a:pos x="T6" y="T7"/>
                  </a:cxn>
                  <a:cxn ang="0">
                    <a:pos x="T8" y="T9"/>
                  </a:cxn>
                </a:cxnLst>
                <a:rect l="0" t="0" r="r" b="b"/>
                <a:pathLst>
                  <a:path w="9" h="12">
                    <a:moveTo>
                      <a:pt x="5" y="12"/>
                    </a:moveTo>
                    <a:lnTo>
                      <a:pt x="0" y="11"/>
                    </a:lnTo>
                    <a:lnTo>
                      <a:pt x="2" y="0"/>
                    </a:lnTo>
                    <a:lnTo>
                      <a:pt x="9" y="1"/>
                    </a:lnTo>
                    <a:lnTo>
                      <a:pt x="5" y="12"/>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0" name="ïṣḻîḓe"/>
              <p:cNvSpPr/>
              <p:nvPr/>
            </p:nvSpPr>
            <p:spPr bwMode="auto">
              <a:xfrm>
                <a:off x="3861" y="1639"/>
                <a:ext cx="26" cy="17"/>
              </a:xfrm>
              <a:prstGeom prst="rect">
                <a:avLst/>
              </a:prstGeom>
              <a:solidFill>
                <a:srgbClr val="E797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21" name="ï$ļiḋê"/>
              <p:cNvSpPr/>
              <p:nvPr/>
            </p:nvSpPr>
            <p:spPr bwMode="auto">
              <a:xfrm>
                <a:off x="3948" y="1639"/>
                <a:ext cx="26" cy="17"/>
              </a:xfrm>
              <a:prstGeom prst="rect">
                <a:avLst/>
              </a:prstGeom>
              <a:solidFill>
                <a:srgbClr val="E7972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22" name="ïṣļíḋé"/>
              <p:cNvSpPr/>
              <p:nvPr/>
            </p:nvSpPr>
            <p:spPr bwMode="auto">
              <a:xfrm>
                <a:off x="3723" y="1494"/>
                <a:ext cx="8" cy="13"/>
              </a:xfrm>
              <a:custGeom>
                <a:avLst/>
                <a:gdLst>
                  <a:gd name="T0" fmla="*/ 6 w 8"/>
                  <a:gd name="T1" fmla="*/ 13 h 13"/>
                  <a:gd name="T2" fmla="*/ 0 w 8"/>
                  <a:gd name="T3" fmla="*/ 12 h 13"/>
                  <a:gd name="T4" fmla="*/ 3 w 8"/>
                  <a:gd name="T5" fmla="*/ 0 h 13"/>
                  <a:gd name="T6" fmla="*/ 8 w 8"/>
                  <a:gd name="T7" fmla="*/ 2 h 13"/>
                  <a:gd name="T8" fmla="*/ 6 w 8"/>
                  <a:gd name="T9" fmla="*/ 13 h 13"/>
                </a:gdLst>
                <a:ahLst/>
                <a:cxnLst>
                  <a:cxn ang="0">
                    <a:pos x="T0" y="T1"/>
                  </a:cxn>
                  <a:cxn ang="0">
                    <a:pos x="T2" y="T3"/>
                  </a:cxn>
                  <a:cxn ang="0">
                    <a:pos x="T4" y="T5"/>
                  </a:cxn>
                  <a:cxn ang="0">
                    <a:pos x="T6" y="T7"/>
                  </a:cxn>
                  <a:cxn ang="0">
                    <a:pos x="T8" y="T9"/>
                  </a:cxn>
                </a:cxnLst>
                <a:rect l="0" t="0" r="r" b="b"/>
                <a:pathLst>
                  <a:path w="8" h="13">
                    <a:moveTo>
                      <a:pt x="6" y="13"/>
                    </a:moveTo>
                    <a:lnTo>
                      <a:pt x="0" y="12"/>
                    </a:lnTo>
                    <a:lnTo>
                      <a:pt x="3" y="0"/>
                    </a:lnTo>
                    <a:lnTo>
                      <a:pt x="8" y="2"/>
                    </a:lnTo>
                    <a:lnTo>
                      <a:pt x="6" y="13"/>
                    </a:lnTo>
                    <a:close/>
                  </a:path>
                </a:pathLst>
              </a:custGeom>
              <a:solidFill>
                <a:srgbClr val="9B9B9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3" name="íṥľïḓe"/>
              <p:cNvSpPr/>
              <p:nvPr/>
            </p:nvSpPr>
            <p:spPr bwMode="auto">
              <a:xfrm>
                <a:off x="3867" y="1633"/>
                <a:ext cx="101" cy="43"/>
              </a:xfrm>
              <a:custGeom>
                <a:avLst/>
                <a:gdLst>
                  <a:gd name="T0" fmla="*/ 86 w 101"/>
                  <a:gd name="T1" fmla="*/ 0 h 43"/>
                  <a:gd name="T2" fmla="*/ 86 w 101"/>
                  <a:gd name="T3" fmla="*/ 28 h 43"/>
                  <a:gd name="T4" fmla="*/ 15 w 101"/>
                  <a:gd name="T5" fmla="*/ 28 h 43"/>
                  <a:gd name="T6" fmla="*/ 15 w 101"/>
                  <a:gd name="T7" fmla="*/ 0 h 43"/>
                  <a:gd name="T8" fmla="*/ 0 w 101"/>
                  <a:gd name="T9" fmla="*/ 0 h 43"/>
                  <a:gd name="T10" fmla="*/ 0 w 101"/>
                  <a:gd name="T11" fmla="*/ 43 h 43"/>
                  <a:gd name="T12" fmla="*/ 101 w 101"/>
                  <a:gd name="T13" fmla="*/ 43 h 43"/>
                  <a:gd name="T14" fmla="*/ 101 w 101"/>
                  <a:gd name="T15" fmla="*/ 0 h 43"/>
                  <a:gd name="T16" fmla="*/ 86 w 101"/>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43">
                    <a:moveTo>
                      <a:pt x="86" y="0"/>
                    </a:moveTo>
                    <a:lnTo>
                      <a:pt x="86" y="28"/>
                    </a:lnTo>
                    <a:lnTo>
                      <a:pt x="15" y="28"/>
                    </a:lnTo>
                    <a:lnTo>
                      <a:pt x="15" y="0"/>
                    </a:lnTo>
                    <a:lnTo>
                      <a:pt x="0" y="0"/>
                    </a:lnTo>
                    <a:lnTo>
                      <a:pt x="0" y="43"/>
                    </a:lnTo>
                    <a:lnTo>
                      <a:pt x="101" y="43"/>
                    </a:lnTo>
                    <a:lnTo>
                      <a:pt x="101" y="0"/>
                    </a:lnTo>
                    <a:lnTo>
                      <a:pt x="86" y="0"/>
                    </a:lnTo>
                    <a:close/>
                  </a:path>
                </a:pathLst>
              </a:custGeom>
              <a:solidFill>
                <a:srgbClr val="F7BB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4" name="îṡlîḍe"/>
              <p:cNvSpPr/>
              <p:nvPr/>
            </p:nvSpPr>
            <p:spPr bwMode="auto">
              <a:xfrm>
                <a:off x="3906" y="2593"/>
                <a:ext cx="24" cy="26"/>
              </a:xfrm>
              <a:prstGeom prst="ellipse">
                <a:avLst/>
              </a:prstGeom>
              <a:solidFill>
                <a:srgbClr val="8D939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5" name="îṣľídé"/>
              <p:cNvSpPr/>
              <p:nvPr/>
            </p:nvSpPr>
            <p:spPr bwMode="auto">
              <a:xfrm>
                <a:off x="3914" y="2602"/>
                <a:ext cx="9" cy="9"/>
              </a:xfrm>
              <a:prstGeom prst="ellipse">
                <a:avLst/>
              </a:prstGeom>
              <a:solidFill>
                <a:srgbClr val="514D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6" name="işľíḋe"/>
              <p:cNvSpPr/>
              <p:nvPr/>
            </p:nvSpPr>
            <p:spPr bwMode="auto">
              <a:xfrm>
                <a:off x="3901" y="2655"/>
                <a:ext cx="34" cy="44"/>
              </a:xfrm>
              <a:custGeom>
                <a:avLst/>
                <a:gdLst>
                  <a:gd name="T0" fmla="*/ 5 w 30"/>
                  <a:gd name="T1" fmla="*/ 15 h 39"/>
                  <a:gd name="T2" fmla="*/ 5 w 30"/>
                  <a:gd name="T3" fmla="*/ 15 h 39"/>
                  <a:gd name="T4" fmla="*/ 5 w 30"/>
                  <a:gd name="T5" fmla="*/ 15 h 39"/>
                  <a:gd name="T6" fmla="*/ 7 w 30"/>
                  <a:gd name="T7" fmla="*/ 13 h 39"/>
                  <a:gd name="T8" fmla="*/ 12 w 30"/>
                  <a:gd name="T9" fmla="*/ 8 h 39"/>
                  <a:gd name="T10" fmla="*/ 12 w 30"/>
                  <a:gd name="T11" fmla="*/ 0 h 39"/>
                  <a:gd name="T12" fmla="*/ 21 w 30"/>
                  <a:gd name="T13" fmla="*/ 0 h 39"/>
                  <a:gd name="T14" fmla="*/ 21 w 30"/>
                  <a:gd name="T15" fmla="*/ 8 h 39"/>
                  <a:gd name="T16" fmla="*/ 21 w 30"/>
                  <a:gd name="T17" fmla="*/ 8 h 39"/>
                  <a:gd name="T18" fmla="*/ 18 w 30"/>
                  <a:gd name="T19" fmla="*/ 17 h 39"/>
                  <a:gd name="T20" fmla="*/ 12 w 30"/>
                  <a:gd name="T21" fmla="*/ 25 h 39"/>
                  <a:gd name="T22" fmla="*/ 17 w 30"/>
                  <a:gd name="T23" fmla="*/ 30 h 39"/>
                  <a:gd name="T24" fmla="*/ 22 w 30"/>
                  <a:gd name="T25" fmla="*/ 25 h 39"/>
                  <a:gd name="T26" fmla="*/ 27 w 30"/>
                  <a:gd name="T27" fmla="*/ 17 h 39"/>
                  <a:gd name="T28" fmla="*/ 29 w 30"/>
                  <a:gd name="T29" fmla="*/ 19 h 39"/>
                  <a:gd name="T30" fmla="*/ 27 w 30"/>
                  <a:gd name="T31" fmla="*/ 25 h 39"/>
                  <a:gd name="T32" fmla="*/ 27 w 30"/>
                  <a:gd name="T33" fmla="*/ 25 h 39"/>
                  <a:gd name="T34" fmla="*/ 27 w 30"/>
                  <a:gd name="T35" fmla="*/ 25 h 39"/>
                  <a:gd name="T36" fmla="*/ 13 w 30"/>
                  <a:gd name="T37" fmla="*/ 39 h 39"/>
                  <a:gd name="T38" fmla="*/ 0 w 30"/>
                  <a:gd name="T39" fmla="*/ 25 h 39"/>
                  <a:gd name="T40" fmla="*/ 5 w 30"/>
                  <a:gd name="T41"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9">
                    <a:moveTo>
                      <a:pt x="5" y="15"/>
                    </a:moveTo>
                    <a:cubicBezTo>
                      <a:pt x="5" y="15"/>
                      <a:pt x="5" y="15"/>
                      <a:pt x="5" y="15"/>
                    </a:cubicBezTo>
                    <a:cubicBezTo>
                      <a:pt x="5" y="15"/>
                      <a:pt x="5" y="15"/>
                      <a:pt x="5" y="15"/>
                    </a:cubicBezTo>
                    <a:cubicBezTo>
                      <a:pt x="5" y="14"/>
                      <a:pt x="6" y="14"/>
                      <a:pt x="7" y="13"/>
                    </a:cubicBezTo>
                    <a:cubicBezTo>
                      <a:pt x="8" y="12"/>
                      <a:pt x="11" y="10"/>
                      <a:pt x="12" y="8"/>
                    </a:cubicBezTo>
                    <a:cubicBezTo>
                      <a:pt x="12" y="0"/>
                      <a:pt x="12" y="0"/>
                      <a:pt x="12" y="0"/>
                    </a:cubicBezTo>
                    <a:cubicBezTo>
                      <a:pt x="21" y="0"/>
                      <a:pt x="21" y="0"/>
                      <a:pt x="21" y="0"/>
                    </a:cubicBezTo>
                    <a:cubicBezTo>
                      <a:pt x="21" y="8"/>
                      <a:pt x="21" y="8"/>
                      <a:pt x="21" y="8"/>
                    </a:cubicBezTo>
                    <a:cubicBezTo>
                      <a:pt x="21" y="8"/>
                      <a:pt x="21" y="8"/>
                      <a:pt x="21" y="8"/>
                    </a:cubicBezTo>
                    <a:cubicBezTo>
                      <a:pt x="21" y="8"/>
                      <a:pt x="20" y="14"/>
                      <a:pt x="18" y="17"/>
                    </a:cubicBezTo>
                    <a:cubicBezTo>
                      <a:pt x="12" y="23"/>
                      <a:pt x="12" y="23"/>
                      <a:pt x="12" y="25"/>
                    </a:cubicBezTo>
                    <a:cubicBezTo>
                      <a:pt x="12" y="28"/>
                      <a:pt x="14" y="30"/>
                      <a:pt x="17" y="30"/>
                    </a:cubicBezTo>
                    <a:cubicBezTo>
                      <a:pt x="20" y="30"/>
                      <a:pt x="22" y="28"/>
                      <a:pt x="22" y="25"/>
                    </a:cubicBezTo>
                    <a:cubicBezTo>
                      <a:pt x="22" y="23"/>
                      <a:pt x="23" y="20"/>
                      <a:pt x="27" y="17"/>
                    </a:cubicBezTo>
                    <a:cubicBezTo>
                      <a:pt x="29" y="17"/>
                      <a:pt x="30" y="17"/>
                      <a:pt x="29" y="19"/>
                    </a:cubicBezTo>
                    <a:cubicBezTo>
                      <a:pt x="27" y="21"/>
                      <a:pt x="27" y="24"/>
                      <a:pt x="27" y="25"/>
                    </a:cubicBezTo>
                    <a:cubicBezTo>
                      <a:pt x="27" y="25"/>
                      <a:pt x="27" y="25"/>
                      <a:pt x="27" y="25"/>
                    </a:cubicBezTo>
                    <a:cubicBezTo>
                      <a:pt x="27" y="25"/>
                      <a:pt x="27" y="25"/>
                      <a:pt x="27" y="25"/>
                    </a:cubicBezTo>
                    <a:cubicBezTo>
                      <a:pt x="27" y="33"/>
                      <a:pt x="21" y="39"/>
                      <a:pt x="13" y="39"/>
                    </a:cubicBezTo>
                    <a:cubicBezTo>
                      <a:pt x="6" y="39"/>
                      <a:pt x="0" y="33"/>
                      <a:pt x="0" y="25"/>
                    </a:cubicBezTo>
                    <a:cubicBezTo>
                      <a:pt x="0" y="21"/>
                      <a:pt x="2" y="17"/>
                      <a:pt x="5" y="15"/>
                    </a:cubicBezTo>
                    <a:close/>
                  </a:path>
                </a:pathLst>
              </a:custGeom>
              <a:solidFill>
                <a:srgbClr val="8086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7" name="íṩḷîďê"/>
              <p:cNvSpPr/>
              <p:nvPr/>
            </p:nvSpPr>
            <p:spPr bwMode="auto">
              <a:xfrm>
                <a:off x="3898" y="2602"/>
                <a:ext cx="48" cy="60"/>
              </a:xfrm>
              <a:custGeom>
                <a:avLst/>
                <a:gdLst>
                  <a:gd name="T0" fmla="*/ 34 w 43"/>
                  <a:gd name="T1" fmla="*/ 52 h 54"/>
                  <a:gd name="T2" fmla="*/ 29 w 43"/>
                  <a:gd name="T3" fmla="*/ 54 h 54"/>
                  <a:gd name="T4" fmla="*/ 14 w 43"/>
                  <a:gd name="T5" fmla="*/ 54 h 54"/>
                  <a:gd name="T6" fmla="*/ 9 w 43"/>
                  <a:gd name="T7" fmla="*/ 52 h 54"/>
                  <a:gd name="T8" fmla="*/ 2 w 43"/>
                  <a:gd name="T9" fmla="*/ 44 h 54"/>
                  <a:gd name="T10" fmla="*/ 0 w 43"/>
                  <a:gd name="T11" fmla="*/ 39 h 54"/>
                  <a:gd name="T12" fmla="*/ 0 w 43"/>
                  <a:gd name="T13" fmla="*/ 2 h 54"/>
                  <a:gd name="T14" fmla="*/ 3 w 43"/>
                  <a:gd name="T15" fmla="*/ 0 h 54"/>
                  <a:gd name="T16" fmla="*/ 40 w 43"/>
                  <a:gd name="T17" fmla="*/ 0 h 54"/>
                  <a:gd name="T18" fmla="*/ 43 w 43"/>
                  <a:gd name="T19" fmla="*/ 2 h 54"/>
                  <a:gd name="T20" fmla="*/ 43 w 43"/>
                  <a:gd name="T21" fmla="*/ 39 h 54"/>
                  <a:gd name="T22" fmla="*/ 41 w 43"/>
                  <a:gd name="T23" fmla="*/ 44 h 54"/>
                  <a:gd name="T24" fmla="*/ 34 w 43"/>
                  <a:gd name="T25"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54">
                    <a:moveTo>
                      <a:pt x="34" y="52"/>
                    </a:moveTo>
                    <a:cubicBezTo>
                      <a:pt x="33" y="53"/>
                      <a:pt x="31" y="54"/>
                      <a:pt x="29" y="54"/>
                    </a:cubicBezTo>
                    <a:cubicBezTo>
                      <a:pt x="14" y="54"/>
                      <a:pt x="14" y="54"/>
                      <a:pt x="14" y="54"/>
                    </a:cubicBezTo>
                    <a:cubicBezTo>
                      <a:pt x="12" y="54"/>
                      <a:pt x="10" y="53"/>
                      <a:pt x="9" y="52"/>
                    </a:cubicBezTo>
                    <a:cubicBezTo>
                      <a:pt x="2" y="44"/>
                      <a:pt x="2" y="44"/>
                      <a:pt x="2" y="44"/>
                    </a:cubicBezTo>
                    <a:cubicBezTo>
                      <a:pt x="1" y="43"/>
                      <a:pt x="0" y="41"/>
                      <a:pt x="0" y="39"/>
                    </a:cubicBezTo>
                    <a:cubicBezTo>
                      <a:pt x="0" y="2"/>
                      <a:pt x="0" y="2"/>
                      <a:pt x="0" y="2"/>
                    </a:cubicBezTo>
                    <a:cubicBezTo>
                      <a:pt x="0" y="1"/>
                      <a:pt x="1" y="0"/>
                      <a:pt x="3" y="0"/>
                    </a:cubicBezTo>
                    <a:cubicBezTo>
                      <a:pt x="40" y="0"/>
                      <a:pt x="40" y="0"/>
                      <a:pt x="40" y="0"/>
                    </a:cubicBezTo>
                    <a:cubicBezTo>
                      <a:pt x="42" y="0"/>
                      <a:pt x="43" y="1"/>
                      <a:pt x="43" y="2"/>
                    </a:cubicBezTo>
                    <a:cubicBezTo>
                      <a:pt x="43" y="39"/>
                      <a:pt x="43" y="39"/>
                      <a:pt x="43" y="39"/>
                    </a:cubicBezTo>
                    <a:cubicBezTo>
                      <a:pt x="43" y="41"/>
                      <a:pt x="42" y="43"/>
                      <a:pt x="41" y="44"/>
                    </a:cubicBezTo>
                    <a:lnTo>
                      <a:pt x="34" y="52"/>
                    </a:lnTo>
                    <a:close/>
                  </a:path>
                </a:pathLst>
              </a:custGeom>
              <a:solidFill>
                <a:srgbClr val="F7C0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8" name="íṧliḑé"/>
              <p:cNvSpPr/>
              <p:nvPr/>
            </p:nvSpPr>
            <p:spPr bwMode="auto">
              <a:xfrm>
                <a:off x="2644" y="1636"/>
                <a:ext cx="378" cy="30"/>
              </a:xfrm>
              <a:custGeom>
                <a:avLst/>
                <a:gdLst>
                  <a:gd name="T0" fmla="*/ 0 w 378"/>
                  <a:gd name="T1" fmla="*/ 30 h 30"/>
                  <a:gd name="T2" fmla="*/ 0 w 378"/>
                  <a:gd name="T3" fmla="*/ 0 h 30"/>
                  <a:gd name="T4" fmla="*/ 378 w 378"/>
                  <a:gd name="T5" fmla="*/ 0 h 30"/>
                  <a:gd name="T6" fmla="*/ 377 w 378"/>
                  <a:gd name="T7" fmla="*/ 14 h 30"/>
                  <a:gd name="T8" fmla="*/ 43 w 378"/>
                  <a:gd name="T9" fmla="*/ 14 h 30"/>
                  <a:gd name="T10" fmla="*/ 34 w 378"/>
                  <a:gd name="T11" fmla="*/ 30 h 30"/>
                  <a:gd name="T12" fmla="*/ 0 w 378"/>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78" h="30">
                    <a:moveTo>
                      <a:pt x="0" y="30"/>
                    </a:moveTo>
                    <a:lnTo>
                      <a:pt x="0" y="0"/>
                    </a:lnTo>
                    <a:lnTo>
                      <a:pt x="378" y="0"/>
                    </a:lnTo>
                    <a:lnTo>
                      <a:pt x="377" y="14"/>
                    </a:lnTo>
                    <a:lnTo>
                      <a:pt x="43" y="14"/>
                    </a:lnTo>
                    <a:lnTo>
                      <a:pt x="34" y="30"/>
                    </a:lnTo>
                    <a:lnTo>
                      <a:pt x="0" y="30"/>
                    </a:lnTo>
                    <a:close/>
                  </a:path>
                </a:pathLst>
              </a:custGeom>
              <a:solidFill>
                <a:srgbClr val="F7CE4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9" name="íṧḻïḓè"/>
              <p:cNvSpPr/>
              <p:nvPr/>
            </p:nvSpPr>
            <p:spPr bwMode="auto">
              <a:xfrm>
                <a:off x="3030" y="3580"/>
                <a:ext cx="93" cy="12"/>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0" name="ïśḷîḑé"/>
              <p:cNvSpPr/>
              <p:nvPr/>
            </p:nvSpPr>
            <p:spPr bwMode="auto">
              <a:xfrm>
                <a:off x="2963" y="3772"/>
                <a:ext cx="219" cy="94"/>
              </a:xfrm>
              <a:prstGeom prst="rect">
                <a:avLst/>
              </a:prstGeom>
              <a:solidFill>
                <a:srgbClr val="8086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1" name="íṩļiḋè"/>
              <p:cNvSpPr/>
              <p:nvPr/>
            </p:nvSpPr>
            <p:spPr bwMode="auto">
              <a:xfrm>
                <a:off x="2988" y="3687"/>
                <a:ext cx="172" cy="40"/>
              </a:xfrm>
              <a:prstGeom prst="rect">
                <a:avLst/>
              </a:prstGeom>
              <a:solidFill>
                <a:srgbClr val="80868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2" name="išliḓè"/>
              <p:cNvSpPr/>
              <p:nvPr/>
            </p:nvSpPr>
            <p:spPr bwMode="auto">
              <a:xfrm>
                <a:off x="2988" y="3687"/>
                <a:ext cx="172"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3" name="íSļíḋé"/>
              <p:cNvSpPr/>
              <p:nvPr/>
            </p:nvSpPr>
            <p:spPr bwMode="auto">
              <a:xfrm>
                <a:off x="3011" y="1656"/>
                <a:ext cx="130" cy="23"/>
              </a:xfrm>
              <a:prstGeom prst="rect">
                <a:avLst/>
              </a:prstGeom>
              <a:solidFill>
                <a:srgbClr val="8D939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4" name="ïṡ1îďe"/>
              <p:cNvSpPr/>
              <p:nvPr/>
            </p:nvSpPr>
            <p:spPr bwMode="auto">
              <a:xfrm>
                <a:off x="2995" y="3727"/>
                <a:ext cx="158" cy="10"/>
              </a:xfrm>
              <a:prstGeom prst="rect">
                <a:avLst/>
              </a:prstGeom>
              <a:solidFill>
                <a:srgbClr val="B98E1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5" name="îṡ1iḑê"/>
              <p:cNvSpPr/>
              <p:nvPr/>
            </p:nvSpPr>
            <p:spPr bwMode="auto">
              <a:xfrm>
                <a:off x="2995" y="3727"/>
                <a:ext cx="158"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6" name="íṧḻidè"/>
              <p:cNvSpPr/>
              <p:nvPr/>
            </p:nvSpPr>
            <p:spPr bwMode="auto">
              <a:xfrm>
                <a:off x="2992" y="1920"/>
                <a:ext cx="168" cy="14"/>
              </a:xfrm>
              <a:prstGeom prst="rect">
                <a:avLst/>
              </a:prstGeom>
              <a:solidFill>
                <a:srgbClr val="C7C8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7" name="íṩļïďé"/>
              <p:cNvSpPr/>
              <p:nvPr/>
            </p:nvSpPr>
            <p:spPr bwMode="auto">
              <a:xfrm>
                <a:off x="2992" y="1920"/>
                <a:ext cx="168"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38" name="îṡ1îḑê"/>
              <p:cNvSpPr/>
              <p:nvPr/>
            </p:nvSpPr>
            <p:spPr bwMode="auto">
              <a:xfrm>
                <a:off x="3041" y="1934"/>
                <a:ext cx="94" cy="14"/>
              </a:xfrm>
              <a:custGeom>
                <a:avLst/>
                <a:gdLst>
                  <a:gd name="T0" fmla="*/ 36 w 94"/>
                  <a:gd name="T1" fmla="*/ 0 h 14"/>
                  <a:gd name="T2" fmla="*/ 0 w 94"/>
                  <a:gd name="T3" fmla="*/ 0 h 14"/>
                  <a:gd name="T4" fmla="*/ 0 w 94"/>
                  <a:gd name="T5" fmla="*/ 14 h 14"/>
                  <a:gd name="T6" fmla="*/ 49 w 94"/>
                  <a:gd name="T7" fmla="*/ 14 h 14"/>
                  <a:gd name="T8" fmla="*/ 36 w 94"/>
                  <a:gd name="T9" fmla="*/ 0 h 14"/>
                  <a:gd name="T10" fmla="*/ 71 w 94"/>
                  <a:gd name="T11" fmla="*/ 0 h 14"/>
                  <a:gd name="T12" fmla="*/ 53 w 94"/>
                  <a:gd name="T13" fmla="*/ 0 h 14"/>
                  <a:gd name="T14" fmla="*/ 66 w 94"/>
                  <a:gd name="T15" fmla="*/ 14 h 14"/>
                  <a:gd name="T16" fmla="*/ 71 w 94"/>
                  <a:gd name="T17" fmla="*/ 14 h 14"/>
                  <a:gd name="T18" fmla="*/ 71 w 94"/>
                  <a:gd name="T19" fmla="*/ 0 h 14"/>
                  <a:gd name="T20" fmla="*/ 94 w 94"/>
                  <a:gd name="T21" fmla="*/ 0 h 14"/>
                  <a:gd name="T22" fmla="*/ 93 w 94"/>
                  <a:gd name="T23" fmla="*/ 0 h 14"/>
                  <a:gd name="T24" fmla="*/ 93 w 94"/>
                  <a:gd name="T25" fmla="*/ 14 h 14"/>
                  <a:gd name="T26" fmla="*/ 94 w 94"/>
                  <a:gd name="T27" fmla="*/ 14 h 14"/>
                  <a:gd name="T28" fmla="*/ 94 w 94"/>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
                    <a:moveTo>
                      <a:pt x="36" y="0"/>
                    </a:moveTo>
                    <a:lnTo>
                      <a:pt x="0" y="0"/>
                    </a:lnTo>
                    <a:lnTo>
                      <a:pt x="0" y="14"/>
                    </a:lnTo>
                    <a:lnTo>
                      <a:pt x="49" y="14"/>
                    </a:lnTo>
                    <a:lnTo>
                      <a:pt x="36" y="0"/>
                    </a:lnTo>
                    <a:close/>
                    <a:moveTo>
                      <a:pt x="71" y="0"/>
                    </a:moveTo>
                    <a:lnTo>
                      <a:pt x="53" y="0"/>
                    </a:lnTo>
                    <a:lnTo>
                      <a:pt x="66" y="14"/>
                    </a:lnTo>
                    <a:lnTo>
                      <a:pt x="71" y="14"/>
                    </a:lnTo>
                    <a:lnTo>
                      <a:pt x="71" y="0"/>
                    </a:lnTo>
                    <a:close/>
                    <a:moveTo>
                      <a:pt x="94" y="0"/>
                    </a:moveTo>
                    <a:lnTo>
                      <a:pt x="93" y="0"/>
                    </a:lnTo>
                    <a:lnTo>
                      <a:pt x="93" y="14"/>
                    </a:lnTo>
                    <a:lnTo>
                      <a:pt x="94" y="14"/>
                    </a:lnTo>
                    <a:lnTo>
                      <a:pt x="94" y="0"/>
                    </a:lnTo>
                    <a:close/>
                  </a:path>
                </a:pathLst>
              </a:custGeom>
              <a:solidFill>
                <a:srgbClr val="C0A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9" name="ïṩ1iḓe"/>
              <p:cNvSpPr/>
              <p:nvPr/>
            </p:nvSpPr>
            <p:spPr bwMode="auto">
              <a:xfrm>
                <a:off x="3041" y="1934"/>
                <a:ext cx="94" cy="14"/>
              </a:xfrm>
              <a:custGeom>
                <a:avLst/>
                <a:gdLst>
                  <a:gd name="T0" fmla="*/ 36 w 94"/>
                  <a:gd name="T1" fmla="*/ 0 h 14"/>
                  <a:gd name="T2" fmla="*/ 0 w 94"/>
                  <a:gd name="T3" fmla="*/ 0 h 14"/>
                  <a:gd name="T4" fmla="*/ 0 w 94"/>
                  <a:gd name="T5" fmla="*/ 14 h 14"/>
                  <a:gd name="T6" fmla="*/ 49 w 94"/>
                  <a:gd name="T7" fmla="*/ 14 h 14"/>
                  <a:gd name="T8" fmla="*/ 36 w 94"/>
                  <a:gd name="T9" fmla="*/ 0 h 14"/>
                  <a:gd name="T10" fmla="*/ 71 w 94"/>
                  <a:gd name="T11" fmla="*/ 0 h 14"/>
                  <a:gd name="T12" fmla="*/ 53 w 94"/>
                  <a:gd name="T13" fmla="*/ 0 h 14"/>
                  <a:gd name="T14" fmla="*/ 66 w 94"/>
                  <a:gd name="T15" fmla="*/ 14 h 14"/>
                  <a:gd name="T16" fmla="*/ 71 w 94"/>
                  <a:gd name="T17" fmla="*/ 14 h 14"/>
                  <a:gd name="T18" fmla="*/ 71 w 94"/>
                  <a:gd name="T19" fmla="*/ 0 h 14"/>
                  <a:gd name="T20" fmla="*/ 94 w 94"/>
                  <a:gd name="T21" fmla="*/ 0 h 14"/>
                  <a:gd name="T22" fmla="*/ 93 w 94"/>
                  <a:gd name="T23" fmla="*/ 0 h 14"/>
                  <a:gd name="T24" fmla="*/ 93 w 94"/>
                  <a:gd name="T25" fmla="*/ 14 h 14"/>
                  <a:gd name="T26" fmla="*/ 94 w 94"/>
                  <a:gd name="T27" fmla="*/ 14 h 14"/>
                  <a:gd name="T28" fmla="*/ 94 w 94"/>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
                    <a:moveTo>
                      <a:pt x="36" y="0"/>
                    </a:moveTo>
                    <a:lnTo>
                      <a:pt x="0" y="0"/>
                    </a:lnTo>
                    <a:lnTo>
                      <a:pt x="0" y="14"/>
                    </a:lnTo>
                    <a:lnTo>
                      <a:pt x="49" y="14"/>
                    </a:lnTo>
                    <a:lnTo>
                      <a:pt x="36" y="0"/>
                    </a:lnTo>
                    <a:moveTo>
                      <a:pt x="71" y="0"/>
                    </a:moveTo>
                    <a:lnTo>
                      <a:pt x="53" y="0"/>
                    </a:lnTo>
                    <a:lnTo>
                      <a:pt x="66" y="14"/>
                    </a:lnTo>
                    <a:lnTo>
                      <a:pt x="71" y="14"/>
                    </a:lnTo>
                    <a:lnTo>
                      <a:pt x="71" y="0"/>
                    </a:lnTo>
                    <a:moveTo>
                      <a:pt x="94" y="0"/>
                    </a:moveTo>
                    <a:lnTo>
                      <a:pt x="93" y="0"/>
                    </a:lnTo>
                    <a:lnTo>
                      <a:pt x="93" y="14"/>
                    </a:lnTo>
                    <a:lnTo>
                      <a:pt x="94" y="14"/>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0" name="îṧļíḍê"/>
              <p:cNvSpPr/>
              <p:nvPr/>
            </p:nvSpPr>
            <p:spPr bwMode="auto">
              <a:xfrm>
                <a:off x="3020" y="1934"/>
                <a:ext cx="114" cy="14"/>
              </a:xfrm>
              <a:custGeom>
                <a:avLst/>
                <a:gdLst>
                  <a:gd name="T0" fmla="*/ 21 w 114"/>
                  <a:gd name="T1" fmla="*/ 0 h 14"/>
                  <a:gd name="T2" fmla="*/ 0 w 114"/>
                  <a:gd name="T3" fmla="*/ 0 h 14"/>
                  <a:gd name="T4" fmla="*/ 0 w 114"/>
                  <a:gd name="T5" fmla="*/ 14 h 14"/>
                  <a:gd name="T6" fmla="*/ 21 w 114"/>
                  <a:gd name="T7" fmla="*/ 14 h 14"/>
                  <a:gd name="T8" fmla="*/ 21 w 114"/>
                  <a:gd name="T9" fmla="*/ 0 h 14"/>
                  <a:gd name="T10" fmla="*/ 114 w 114"/>
                  <a:gd name="T11" fmla="*/ 0 h 14"/>
                  <a:gd name="T12" fmla="*/ 92 w 114"/>
                  <a:gd name="T13" fmla="*/ 0 h 14"/>
                  <a:gd name="T14" fmla="*/ 92 w 114"/>
                  <a:gd name="T15" fmla="*/ 14 h 14"/>
                  <a:gd name="T16" fmla="*/ 114 w 114"/>
                  <a:gd name="T17" fmla="*/ 14 h 14"/>
                  <a:gd name="T18" fmla="*/ 114 w 1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4">
                    <a:moveTo>
                      <a:pt x="21" y="0"/>
                    </a:moveTo>
                    <a:lnTo>
                      <a:pt x="0" y="0"/>
                    </a:lnTo>
                    <a:lnTo>
                      <a:pt x="0" y="14"/>
                    </a:lnTo>
                    <a:lnTo>
                      <a:pt x="21" y="14"/>
                    </a:lnTo>
                    <a:lnTo>
                      <a:pt x="21" y="0"/>
                    </a:lnTo>
                    <a:close/>
                    <a:moveTo>
                      <a:pt x="114" y="0"/>
                    </a:moveTo>
                    <a:lnTo>
                      <a:pt x="92" y="0"/>
                    </a:lnTo>
                    <a:lnTo>
                      <a:pt x="92" y="14"/>
                    </a:lnTo>
                    <a:lnTo>
                      <a:pt x="114" y="14"/>
                    </a:lnTo>
                    <a:lnTo>
                      <a:pt x="114" y="0"/>
                    </a:lnTo>
                    <a:close/>
                  </a:path>
                </a:pathLst>
              </a:custGeom>
              <a:solidFill>
                <a:srgbClr val="BB81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1" name="isliḓê"/>
              <p:cNvSpPr/>
              <p:nvPr/>
            </p:nvSpPr>
            <p:spPr bwMode="auto">
              <a:xfrm>
                <a:off x="3020" y="1934"/>
                <a:ext cx="114" cy="14"/>
              </a:xfrm>
              <a:custGeom>
                <a:avLst/>
                <a:gdLst>
                  <a:gd name="T0" fmla="*/ 21 w 114"/>
                  <a:gd name="T1" fmla="*/ 0 h 14"/>
                  <a:gd name="T2" fmla="*/ 0 w 114"/>
                  <a:gd name="T3" fmla="*/ 0 h 14"/>
                  <a:gd name="T4" fmla="*/ 0 w 114"/>
                  <a:gd name="T5" fmla="*/ 14 h 14"/>
                  <a:gd name="T6" fmla="*/ 21 w 114"/>
                  <a:gd name="T7" fmla="*/ 14 h 14"/>
                  <a:gd name="T8" fmla="*/ 21 w 114"/>
                  <a:gd name="T9" fmla="*/ 0 h 14"/>
                  <a:gd name="T10" fmla="*/ 114 w 114"/>
                  <a:gd name="T11" fmla="*/ 0 h 14"/>
                  <a:gd name="T12" fmla="*/ 92 w 114"/>
                  <a:gd name="T13" fmla="*/ 0 h 14"/>
                  <a:gd name="T14" fmla="*/ 92 w 114"/>
                  <a:gd name="T15" fmla="*/ 14 h 14"/>
                  <a:gd name="T16" fmla="*/ 114 w 114"/>
                  <a:gd name="T17" fmla="*/ 14 h 14"/>
                  <a:gd name="T18" fmla="*/ 114 w 11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4">
                    <a:moveTo>
                      <a:pt x="21" y="0"/>
                    </a:moveTo>
                    <a:lnTo>
                      <a:pt x="0" y="0"/>
                    </a:lnTo>
                    <a:lnTo>
                      <a:pt x="0" y="14"/>
                    </a:lnTo>
                    <a:lnTo>
                      <a:pt x="21" y="14"/>
                    </a:lnTo>
                    <a:lnTo>
                      <a:pt x="21" y="0"/>
                    </a:lnTo>
                    <a:moveTo>
                      <a:pt x="114" y="0"/>
                    </a:moveTo>
                    <a:lnTo>
                      <a:pt x="92" y="0"/>
                    </a:lnTo>
                    <a:lnTo>
                      <a:pt x="92" y="14"/>
                    </a:lnTo>
                    <a:lnTo>
                      <a:pt x="114" y="14"/>
                    </a:lnTo>
                    <a:lnTo>
                      <a:pt x="1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2" name="ísḻidé"/>
              <p:cNvSpPr/>
              <p:nvPr/>
            </p:nvSpPr>
            <p:spPr bwMode="auto">
              <a:xfrm>
                <a:off x="3077" y="1934"/>
                <a:ext cx="30" cy="14"/>
              </a:xfrm>
              <a:custGeom>
                <a:avLst/>
                <a:gdLst>
                  <a:gd name="T0" fmla="*/ 17 w 30"/>
                  <a:gd name="T1" fmla="*/ 0 h 14"/>
                  <a:gd name="T2" fmla="*/ 0 w 30"/>
                  <a:gd name="T3" fmla="*/ 0 h 14"/>
                  <a:gd name="T4" fmla="*/ 13 w 30"/>
                  <a:gd name="T5" fmla="*/ 14 h 14"/>
                  <a:gd name="T6" fmla="*/ 30 w 30"/>
                  <a:gd name="T7" fmla="*/ 14 h 14"/>
                  <a:gd name="T8" fmla="*/ 17 w 30"/>
                  <a:gd name="T9" fmla="*/ 0 h 14"/>
                </a:gdLst>
                <a:ahLst/>
                <a:cxnLst>
                  <a:cxn ang="0">
                    <a:pos x="T0" y="T1"/>
                  </a:cxn>
                  <a:cxn ang="0">
                    <a:pos x="T2" y="T3"/>
                  </a:cxn>
                  <a:cxn ang="0">
                    <a:pos x="T4" y="T5"/>
                  </a:cxn>
                  <a:cxn ang="0">
                    <a:pos x="T6" y="T7"/>
                  </a:cxn>
                  <a:cxn ang="0">
                    <a:pos x="T8" y="T9"/>
                  </a:cxn>
                </a:cxnLst>
                <a:rect l="0" t="0" r="r" b="b"/>
                <a:pathLst>
                  <a:path w="30" h="14">
                    <a:moveTo>
                      <a:pt x="17" y="0"/>
                    </a:moveTo>
                    <a:lnTo>
                      <a:pt x="0" y="0"/>
                    </a:lnTo>
                    <a:lnTo>
                      <a:pt x="13" y="14"/>
                    </a:lnTo>
                    <a:lnTo>
                      <a:pt x="30" y="14"/>
                    </a:lnTo>
                    <a:lnTo>
                      <a:pt x="17" y="0"/>
                    </a:lnTo>
                    <a:close/>
                  </a:path>
                </a:pathLst>
              </a:custGeom>
              <a:solidFill>
                <a:srgbClr val="BB81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3" name="išľíḋé"/>
              <p:cNvSpPr/>
              <p:nvPr/>
            </p:nvSpPr>
            <p:spPr bwMode="auto">
              <a:xfrm>
                <a:off x="3077" y="1934"/>
                <a:ext cx="30" cy="14"/>
              </a:xfrm>
              <a:custGeom>
                <a:avLst/>
                <a:gdLst>
                  <a:gd name="T0" fmla="*/ 17 w 30"/>
                  <a:gd name="T1" fmla="*/ 0 h 14"/>
                  <a:gd name="T2" fmla="*/ 0 w 30"/>
                  <a:gd name="T3" fmla="*/ 0 h 14"/>
                  <a:gd name="T4" fmla="*/ 13 w 30"/>
                  <a:gd name="T5" fmla="*/ 14 h 14"/>
                  <a:gd name="T6" fmla="*/ 30 w 30"/>
                  <a:gd name="T7" fmla="*/ 14 h 14"/>
                  <a:gd name="T8" fmla="*/ 17 w 30"/>
                  <a:gd name="T9" fmla="*/ 0 h 14"/>
                </a:gdLst>
                <a:ahLst/>
                <a:cxnLst>
                  <a:cxn ang="0">
                    <a:pos x="T0" y="T1"/>
                  </a:cxn>
                  <a:cxn ang="0">
                    <a:pos x="T2" y="T3"/>
                  </a:cxn>
                  <a:cxn ang="0">
                    <a:pos x="T4" y="T5"/>
                  </a:cxn>
                  <a:cxn ang="0">
                    <a:pos x="T6" y="T7"/>
                  </a:cxn>
                  <a:cxn ang="0">
                    <a:pos x="T8" y="T9"/>
                  </a:cxn>
                </a:cxnLst>
                <a:rect l="0" t="0" r="r" b="b"/>
                <a:pathLst>
                  <a:path w="30" h="14">
                    <a:moveTo>
                      <a:pt x="17" y="0"/>
                    </a:moveTo>
                    <a:lnTo>
                      <a:pt x="0" y="0"/>
                    </a:lnTo>
                    <a:lnTo>
                      <a:pt x="13" y="14"/>
                    </a:lnTo>
                    <a:lnTo>
                      <a:pt x="30" y="14"/>
                    </a:lnTo>
                    <a:lnTo>
                      <a:pt x="1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iSḷíḋe"/>
              <p:cNvSpPr/>
              <p:nvPr/>
            </p:nvSpPr>
            <p:spPr bwMode="auto">
              <a:xfrm>
                <a:off x="3020" y="1934"/>
                <a:ext cx="115" cy="0"/>
              </a:xfrm>
              <a:custGeom>
                <a:avLst/>
                <a:gdLst>
                  <a:gd name="T0" fmla="*/ 115 w 115"/>
                  <a:gd name="T1" fmla="*/ 0 w 115"/>
                  <a:gd name="T2" fmla="*/ 21 w 115"/>
                  <a:gd name="T3" fmla="*/ 57 w 115"/>
                  <a:gd name="T4" fmla="*/ 74 w 115"/>
                  <a:gd name="T5" fmla="*/ 92 w 115"/>
                  <a:gd name="T6" fmla="*/ 114 w 115"/>
                  <a:gd name="T7" fmla="*/ 115 w 11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15">
                    <a:moveTo>
                      <a:pt x="115" y="0"/>
                    </a:moveTo>
                    <a:lnTo>
                      <a:pt x="0" y="0"/>
                    </a:lnTo>
                    <a:lnTo>
                      <a:pt x="21" y="0"/>
                    </a:lnTo>
                    <a:lnTo>
                      <a:pt x="57" y="0"/>
                    </a:lnTo>
                    <a:lnTo>
                      <a:pt x="74" y="0"/>
                    </a:lnTo>
                    <a:lnTo>
                      <a:pt x="92" y="0"/>
                    </a:lnTo>
                    <a:lnTo>
                      <a:pt x="114" y="0"/>
                    </a:lnTo>
                    <a:lnTo>
                      <a:pt x="115" y="0"/>
                    </a:lnTo>
                    <a:close/>
                  </a:path>
                </a:pathLst>
              </a:custGeom>
              <a:solidFill>
                <a:srgbClr val="9F897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5" name="ï$1îḑè"/>
              <p:cNvSpPr/>
              <p:nvPr/>
            </p:nvSpPr>
            <p:spPr bwMode="auto">
              <a:xfrm>
                <a:off x="3020" y="1934"/>
                <a:ext cx="115" cy="0"/>
              </a:xfrm>
              <a:custGeom>
                <a:avLst/>
                <a:gdLst>
                  <a:gd name="T0" fmla="*/ 115 w 115"/>
                  <a:gd name="T1" fmla="*/ 0 w 115"/>
                  <a:gd name="T2" fmla="*/ 21 w 115"/>
                  <a:gd name="T3" fmla="*/ 57 w 115"/>
                  <a:gd name="T4" fmla="*/ 74 w 115"/>
                  <a:gd name="T5" fmla="*/ 92 w 115"/>
                  <a:gd name="T6" fmla="*/ 114 w 115"/>
                  <a:gd name="T7" fmla="*/ 115 w 115"/>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15">
                    <a:moveTo>
                      <a:pt x="115" y="0"/>
                    </a:moveTo>
                    <a:lnTo>
                      <a:pt x="0" y="0"/>
                    </a:lnTo>
                    <a:lnTo>
                      <a:pt x="21" y="0"/>
                    </a:lnTo>
                    <a:lnTo>
                      <a:pt x="57" y="0"/>
                    </a:lnTo>
                    <a:lnTo>
                      <a:pt x="74" y="0"/>
                    </a:lnTo>
                    <a:lnTo>
                      <a:pt x="92" y="0"/>
                    </a:lnTo>
                    <a:lnTo>
                      <a:pt x="114" y="0"/>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6" name="ïS1îḓê"/>
              <p:cNvSpPr/>
              <p:nvPr/>
            </p:nvSpPr>
            <p:spPr bwMode="auto">
              <a:xfrm>
                <a:off x="2992" y="1896"/>
                <a:ext cx="8" cy="38"/>
              </a:xfrm>
              <a:prstGeom prst="rect">
                <a:avLst/>
              </a:prstGeom>
              <a:solidFill>
                <a:srgbClr val="C7C8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
          <p:nvSpPr>
            <p:cNvPr id="18" name="íśļíḋè"/>
            <p:cNvSpPr/>
            <p:nvPr/>
          </p:nvSpPr>
          <p:spPr bwMode="auto">
            <a:xfrm>
              <a:off x="4774775" y="3156720"/>
              <a:ext cx="12066" cy="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0" name="ïṧľíḋê"/>
            <p:cNvSpPr/>
            <p:nvPr/>
          </p:nvSpPr>
          <p:spPr bwMode="auto">
            <a:xfrm>
              <a:off x="5020619" y="3156720"/>
              <a:ext cx="10558" cy="57313"/>
            </a:xfrm>
            <a:prstGeom prst="rect">
              <a:avLst/>
            </a:prstGeom>
            <a:solidFill>
              <a:srgbClr val="C7C8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 name="îśļïḋè"/>
            <p:cNvSpPr/>
            <p:nvPr/>
          </p:nvSpPr>
          <p:spPr bwMode="auto">
            <a:xfrm>
              <a:off x="5020619" y="3156720"/>
              <a:ext cx="10558" cy="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 name="iṧḻiḍé"/>
            <p:cNvSpPr/>
            <p:nvPr/>
          </p:nvSpPr>
          <p:spPr bwMode="auto">
            <a:xfrm>
              <a:off x="4774775" y="3155212"/>
              <a:ext cx="12066" cy="15082"/>
            </a:xfrm>
            <a:custGeom>
              <a:avLst/>
              <a:gdLst>
                <a:gd name="T0" fmla="*/ 8 w 8"/>
                <a:gd name="T1" fmla="*/ 0 h 10"/>
                <a:gd name="T2" fmla="*/ 0 w 8"/>
                <a:gd name="T3" fmla="*/ 0 h 10"/>
                <a:gd name="T4" fmla="*/ 0 w 8"/>
                <a:gd name="T5" fmla="*/ 1 h 10"/>
                <a:gd name="T6" fmla="*/ 8 w 8"/>
                <a:gd name="T7" fmla="*/ 1 h 10"/>
                <a:gd name="T8" fmla="*/ 8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0" y="0"/>
                  </a:lnTo>
                  <a:lnTo>
                    <a:pt x="0" y="1"/>
                  </a:lnTo>
                  <a:lnTo>
                    <a:pt x="8" y="1"/>
                  </a:lnTo>
                  <a:lnTo>
                    <a:pt x="8" y="10"/>
                  </a:lnTo>
                  <a:lnTo>
                    <a:pt x="8" y="0"/>
                  </a:lnTo>
                  <a:close/>
                </a:path>
              </a:pathLst>
            </a:custGeom>
            <a:solidFill>
              <a:srgbClr val="E9E9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ïṧļíḋe"/>
            <p:cNvSpPr/>
            <p:nvPr/>
          </p:nvSpPr>
          <p:spPr bwMode="auto">
            <a:xfrm>
              <a:off x="4774775" y="3155212"/>
              <a:ext cx="12066" cy="15082"/>
            </a:xfrm>
            <a:custGeom>
              <a:avLst/>
              <a:gdLst>
                <a:gd name="T0" fmla="*/ 8 w 8"/>
                <a:gd name="T1" fmla="*/ 0 h 10"/>
                <a:gd name="T2" fmla="*/ 0 w 8"/>
                <a:gd name="T3" fmla="*/ 0 h 10"/>
                <a:gd name="T4" fmla="*/ 0 w 8"/>
                <a:gd name="T5" fmla="*/ 1 h 10"/>
                <a:gd name="T6" fmla="*/ 8 w 8"/>
                <a:gd name="T7" fmla="*/ 1 h 10"/>
                <a:gd name="T8" fmla="*/ 8 w 8"/>
                <a:gd name="T9" fmla="*/ 10 h 10"/>
                <a:gd name="T10" fmla="*/ 8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8" y="0"/>
                  </a:moveTo>
                  <a:lnTo>
                    <a:pt x="0" y="0"/>
                  </a:lnTo>
                  <a:lnTo>
                    <a:pt x="0" y="1"/>
                  </a:lnTo>
                  <a:lnTo>
                    <a:pt x="8" y="1"/>
                  </a:lnTo>
                  <a:lnTo>
                    <a:pt x="8" y="1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îṡ1îďê"/>
            <p:cNvSpPr/>
            <p:nvPr/>
          </p:nvSpPr>
          <p:spPr bwMode="auto">
            <a:xfrm>
              <a:off x="4774775" y="3156720"/>
              <a:ext cx="12066" cy="13574"/>
            </a:xfrm>
            <a:prstGeom prst="rect">
              <a:avLst/>
            </a:prstGeom>
            <a:solidFill>
              <a:srgbClr val="B5B7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9" name="ïṧḻíḍè"/>
            <p:cNvSpPr/>
            <p:nvPr/>
          </p:nvSpPr>
          <p:spPr bwMode="auto">
            <a:xfrm>
              <a:off x="4774775" y="3156720"/>
              <a:ext cx="12066" cy="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0" name="îṩ1iďe"/>
            <p:cNvSpPr/>
            <p:nvPr/>
          </p:nvSpPr>
          <p:spPr bwMode="auto">
            <a:xfrm>
              <a:off x="4809465" y="3155212"/>
              <a:ext cx="4525" cy="15082"/>
            </a:xfrm>
            <a:prstGeom prst="rect">
              <a:avLst/>
            </a:prstGeom>
            <a:solidFill>
              <a:srgbClr val="E9E9E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1" name="ïşḷîḍe"/>
            <p:cNvSpPr/>
            <p:nvPr/>
          </p:nvSpPr>
          <p:spPr bwMode="auto">
            <a:xfrm>
              <a:off x="4809465" y="3155212"/>
              <a:ext cx="4525" cy="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2" name="ïśḻiḑè"/>
            <p:cNvSpPr/>
            <p:nvPr/>
          </p:nvSpPr>
          <p:spPr bwMode="auto">
            <a:xfrm>
              <a:off x="4813990" y="3155212"/>
              <a:ext cx="7541" cy="15082"/>
            </a:xfrm>
            <a:prstGeom prst="rect">
              <a:avLst/>
            </a:prstGeom>
            <a:solidFill>
              <a:srgbClr val="E1AB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3" name="ïṩļíḓê"/>
            <p:cNvSpPr/>
            <p:nvPr/>
          </p:nvSpPr>
          <p:spPr bwMode="auto">
            <a:xfrm>
              <a:off x="4813990" y="3155212"/>
              <a:ext cx="7541" cy="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4" name="ïşľîdè"/>
            <p:cNvSpPr/>
            <p:nvPr/>
          </p:nvSpPr>
          <p:spPr bwMode="auto">
            <a:xfrm>
              <a:off x="4988946" y="3155212"/>
              <a:ext cx="7541" cy="15082"/>
            </a:xfrm>
            <a:prstGeom prst="rect">
              <a:avLst/>
            </a:prstGeom>
            <a:solidFill>
              <a:srgbClr val="E9E9E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5" name="íṧlîḍê"/>
            <p:cNvSpPr/>
            <p:nvPr/>
          </p:nvSpPr>
          <p:spPr bwMode="auto">
            <a:xfrm>
              <a:off x="4988946" y="3155212"/>
              <a:ext cx="7541" cy="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 name="íṥḻíḑè"/>
            <p:cNvSpPr/>
            <p:nvPr/>
          </p:nvSpPr>
          <p:spPr bwMode="auto">
            <a:xfrm>
              <a:off x="4984422" y="3155212"/>
              <a:ext cx="4525" cy="15082"/>
            </a:xfrm>
            <a:prstGeom prst="rect">
              <a:avLst/>
            </a:prstGeom>
            <a:solidFill>
              <a:srgbClr val="E1AB2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7" name="işḻïďé"/>
            <p:cNvSpPr/>
            <p:nvPr/>
          </p:nvSpPr>
          <p:spPr bwMode="auto">
            <a:xfrm>
              <a:off x="4984422" y="3155212"/>
              <a:ext cx="4525" cy="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8" name="ïṧlîḑe"/>
            <p:cNvSpPr/>
            <p:nvPr/>
          </p:nvSpPr>
          <p:spPr bwMode="auto">
            <a:xfrm>
              <a:off x="5020619" y="3155212"/>
              <a:ext cx="10558" cy="15082"/>
            </a:xfrm>
            <a:custGeom>
              <a:avLst/>
              <a:gdLst>
                <a:gd name="T0" fmla="*/ 7 w 7"/>
                <a:gd name="T1" fmla="*/ 0 h 10"/>
                <a:gd name="T2" fmla="*/ 0 w 7"/>
                <a:gd name="T3" fmla="*/ 0 h 10"/>
                <a:gd name="T4" fmla="*/ 0 w 7"/>
                <a:gd name="T5" fmla="*/ 1 h 10"/>
                <a:gd name="T6" fmla="*/ 7 w 7"/>
                <a:gd name="T7" fmla="*/ 1 h 10"/>
                <a:gd name="T8" fmla="*/ 7 w 7"/>
                <a:gd name="T9" fmla="*/ 10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lnTo>
                    <a:pt x="0" y="0"/>
                  </a:lnTo>
                  <a:lnTo>
                    <a:pt x="0" y="1"/>
                  </a:lnTo>
                  <a:lnTo>
                    <a:pt x="7" y="1"/>
                  </a:lnTo>
                  <a:lnTo>
                    <a:pt x="7" y="10"/>
                  </a:lnTo>
                  <a:lnTo>
                    <a:pt x="7" y="0"/>
                  </a:lnTo>
                  <a:close/>
                </a:path>
              </a:pathLst>
            </a:custGeom>
            <a:solidFill>
              <a:srgbClr val="E9E9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ïśḷíḍê"/>
            <p:cNvSpPr/>
            <p:nvPr/>
          </p:nvSpPr>
          <p:spPr bwMode="auto">
            <a:xfrm>
              <a:off x="5020619" y="3155212"/>
              <a:ext cx="10558" cy="15082"/>
            </a:xfrm>
            <a:custGeom>
              <a:avLst/>
              <a:gdLst>
                <a:gd name="T0" fmla="*/ 7 w 7"/>
                <a:gd name="T1" fmla="*/ 0 h 10"/>
                <a:gd name="T2" fmla="*/ 0 w 7"/>
                <a:gd name="T3" fmla="*/ 0 h 10"/>
                <a:gd name="T4" fmla="*/ 0 w 7"/>
                <a:gd name="T5" fmla="*/ 1 h 10"/>
                <a:gd name="T6" fmla="*/ 7 w 7"/>
                <a:gd name="T7" fmla="*/ 1 h 10"/>
                <a:gd name="T8" fmla="*/ 7 w 7"/>
                <a:gd name="T9" fmla="*/ 10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lnTo>
                    <a:pt x="0" y="0"/>
                  </a:lnTo>
                  <a:lnTo>
                    <a:pt x="0" y="1"/>
                  </a:lnTo>
                  <a:lnTo>
                    <a:pt x="7" y="1"/>
                  </a:lnTo>
                  <a:lnTo>
                    <a:pt x="7" y="1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ï$ḻíḋé"/>
            <p:cNvSpPr/>
            <p:nvPr/>
          </p:nvSpPr>
          <p:spPr bwMode="auto">
            <a:xfrm>
              <a:off x="5020619" y="3156720"/>
              <a:ext cx="10558" cy="13574"/>
            </a:xfrm>
            <a:prstGeom prst="rect">
              <a:avLst/>
            </a:prstGeom>
            <a:solidFill>
              <a:srgbClr val="B5B7B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1" name="ï$ḷiḑê"/>
            <p:cNvSpPr/>
            <p:nvPr/>
          </p:nvSpPr>
          <p:spPr bwMode="auto">
            <a:xfrm>
              <a:off x="5020619" y="3156720"/>
              <a:ext cx="10558" cy="13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2" name="îṡḷíḋé"/>
            <p:cNvSpPr/>
            <p:nvPr/>
          </p:nvSpPr>
          <p:spPr bwMode="auto">
            <a:xfrm>
              <a:off x="4768742" y="3149179"/>
              <a:ext cx="266960" cy="12066"/>
            </a:xfrm>
            <a:prstGeom prst="rect">
              <a:avLst/>
            </a:prstGeom>
            <a:solidFill>
              <a:srgbClr val="C7C8C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43" name="ïş1îḑe"/>
            <p:cNvSpPr/>
            <p:nvPr/>
          </p:nvSpPr>
          <p:spPr bwMode="auto">
            <a:xfrm>
              <a:off x="4869795" y="2401088"/>
              <a:ext cx="3016" cy="18099"/>
            </a:xfrm>
            <a:custGeom>
              <a:avLst/>
              <a:gdLst>
                <a:gd name="T0" fmla="*/ 2 w 2"/>
                <a:gd name="T1" fmla="*/ 0 h 12"/>
                <a:gd name="T2" fmla="*/ 2 w 2"/>
                <a:gd name="T3" fmla="*/ 0 h 12"/>
                <a:gd name="T4" fmla="*/ 0 w 2"/>
                <a:gd name="T5" fmla="*/ 12 h 12"/>
                <a:gd name="T6" fmla="*/ 0 w 2"/>
                <a:gd name="T7" fmla="*/ 12 h 12"/>
                <a:gd name="T8" fmla="*/ 2 w 2"/>
                <a:gd name="T9" fmla="*/ 0 h 12"/>
              </a:gdLst>
              <a:ahLst/>
              <a:cxnLst>
                <a:cxn ang="0">
                  <a:pos x="T0" y="T1"/>
                </a:cxn>
                <a:cxn ang="0">
                  <a:pos x="T2" y="T3"/>
                </a:cxn>
                <a:cxn ang="0">
                  <a:pos x="T4" y="T5"/>
                </a:cxn>
                <a:cxn ang="0">
                  <a:pos x="T6" y="T7"/>
                </a:cxn>
                <a:cxn ang="0">
                  <a:pos x="T8" y="T9"/>
                </a:cxn>
              </a:cxnLst>
              <a:rect l="0" t="0" r="r" b="b"/>
              <a:pathLst>
                <a:path w="2" h="12">
                  <a:moveTo>
                    <a:pt x="2" y="0"/>
                  </a:moveTo>
                  <a:lnTo>
                    <a:pt x="2" y="0"/>
                  </a:lnTo>
                  <a:lnTo>
                    <a:pt x="0" y="12"/>
                  </a:lnTo>
                  <a:lnTo>
                    <a:pt x="0" y="12"/>
                  </a:lnTo>
                  <a:lnTo>
                    <a:pt x="2" y="0"/>
                  </a:lnTo>
                  <a:close/>
                </a:path>
              </a:pathLst>
            </a:custGeom>
            <a:solidFill>
              <a:srgbClr val="C0AA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işliďe"/>
            <p:cNvSpPr/>
            <p:nvPr/>
          </p:nvSpPr>
          <p:spPr bwMode="auto">
            <a:xfrm>
              <a:off x="4869795" y="2401088"/>
              <a:ext cx="3016" cy="18099"/>
            </a:xfrm>
            <a:custGeom>
              <a:avLst/>
              <a:gdLst>
                <a:gd name="T0" fmla="*/ 2 w 2"/>
                <a:gd name="T1" fmla="*/ 0 h 12"/>
                <a:gd name="T2" fmla="*/ 2 w 2"/>
                <a:gd name="T3" fmla="*/ 0 h 12"/>
                <a:gd name="T4" fmla="*/ 0 w 2"/>
                <a:gd name="T5" fmla="*/ 12 h 12"/>
                <a:gd name="T6" fmla="*/ 0 w 2"/>
                <a:gd name="T7" fmla="*/ 12 h 12"/>
                <a:gd name="T8" fmla="*/ 2 w 2"/>
                <a:gd name="T9" fmla="*/ 0 h 12"/>
              </a:gdLst>
              <a:ahLst/>
              <a:cxnLst>
                <a:cxn ang="0">
                  <a:pos x="T0" y="T1"/>
                </a:cxn>
                <a:cxn ang="0">
                  <a:pos x="T2" y="T3"/>
                </a:cxn>
                <a:cxn ang="0">
                  <a:pos x="T4" y="T5"/>
                </a:cxn>
                <a:cxn ang="0">
                  <a:pos x="T6" y="T7"/>
                </a:cxn>
                <a:cxn ang="0">
                  <a:pos x="T8" y="T9"/>
                </a:cxn>
              </a:cxnLst>
              <a:rect l="0" t="0" r="r" b="b"/>
              <a:pathLst>
                <a:path w="2" h="12">
                  <a:moveTo>
                    <a:pt x="2" y="0"/>
                  </a:moveTo>
                  <a:lnTo>
                    <a:pt x="2" y="0"/>
                  </a:lnTo>
                  <a:lnTo>
                    <a:pt x="0" y="12"/>
                  </a:lnTo>
                  <a:lnTo>
                    <a:pt x="0" y="1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i$lïḑè"/>
            <p:cNvSpPr/>
            <p:nvPr/>
          </p:nvSpPr>
          <p:spPr bwMode="auto">
            <a:xfrm>
              <a:off x="4869795" y="2401088"/>
              <a:ext cx="67871" cy="18099"/>
            </a:xfrm>
            <a:custGeom>
              <a:avLst/>
              <a:gdLst>
                <a:gd name="T0" fmla="*/ 44 w 45"/>
                <a:gd name="T1" fmla="*/ 0 h 12"/>
                <a:gd name="T2" fmla="*/ 2 w 45"/>
                <a:gd name="T3" fmla="*/ 0 h 12"/>
                <a:gd name="T4" fmla="*/ 0 w 45"/>
                <a:gd name="T5" fmla="*/ 12 h 12"/>
                <a:gd name="T6" fmla="*/ 45 w 45"/>
                <a:gd name="T7" fmla="*/ 12 h 12"/>
                <a:gd name="T8" fmla="*/ 44 w 45"/>
                <a:gd name="T9" fmla="*/ 0 h 12"/>
              </a:gdLst>
              <a:ahLst/>
              <a:cxnLst>
                <a:cxn ang="0">
                  <a:pos x="T0" y="T1"/>
                </a:cxn>
                <a:cxn ang="0">
                  <a:pos x="T2" y="T3"/>
                </a:cxn>
                <a:cxn ang="0">
                  <a:pos x="T4" y="T5"/>
                </a:cxn>
                <a:cxn ang="0">
                  <a:pos x="T6" y="T7"/>
                </a:cxn>
                <a:cxn ang="0">
                  <a:pos x="T8" y="T9"/>
                </a:cxn>
              </a:cxnLst>
              <a:rect l="0" t="0" r="r" b="b"/>
              <a:pathLst>
                <a:path w="45" h="12">
                  <a:moveTo>
                    <a:pt x="44" y="0"/>
                  </a:moveTo>
                  <a:lnTo>
                    <a:pt x="2" y="0"/>
                  </a:lnTo>
                  <a:lnTo>
                    <a:pt x="0" y="12"/>
                  </a:lnTo>
                  <a:lnTo>
                    <a:pt x="45" y="12"/>
                  </a:lnTo>
                  <a:lnTo>
                    <a:pt x="44" y="0"/>
                  </a:lnTo>
                  <a:close/>
                </a:path>
              </a:pathLst>
            </a:custGeom>
            <a:solidFill>
              <a:srgbClr val="BB81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ṧḷídé"/>
            <p:cNvSpPr/>
            <p:nvPr/>
          </p:nvSpPr>
          <p:spPr bwMode="auto">
            <a:xfrm>
              <a:off x="4869795" y="2401088"/>
              <a:ext cx="67871" cy="18099"/>
            </a:xfrm>
            <a:custGeom>
              <a:avLst/>
              <a:gdLst>
                <a:gd name="T0" fmla="*/ 44 w 45"/>
                <a:gd name="T1" fmla="*/ 0 h 12"/>
                <a:gd name="T2" fmla="*/ 2 w 45"/>
                <a:gd name="T3" fmla="*/ 0 h 12"/>
                <a:gd name="T4" fmla="*/ 0 w 45"/>
                <a:gd name="T5" fmla="*/ 12 h 12"/>
                <a:gd name="T6" fmla="*/ 45 w 45"/>
                <a:gd name="T7" fmla="*/ 12 h 12"/>
                <a:gd name="T8" fmla="*/ 44 w 45"/>
                <a:gd name="T9" fmla="*/ 0 h 12"/>
              </a:gdLst>
              <a:ahLst/>
              <a:cxnLst>
                <a:cxn ang="0">
                  <a:pos x="T0" y="T1"/>
                </a:cxn>
                <a:cxn ang="0">
                  <a:pos x="T2" y="T3"/>
                </a:cxn>
                <a:cxn ang="0">
                  <a:pos x="T4" y="T5"/>
                </a:cxn>
                <a:cxn ang="0">
                  <a:pos x="T6" y="T7"/>
                </a:cxn>
                <a:cxn ang="0">
                  <a:pos x="T8" y="T9"/>
                </a:cxn>
              </a:cxnLst>
              <a:rect l="0" t="0" r="r" b="b"/>
              <a:pathLst>
                <a:path w="45" h="12">
                  <a:moveTo>
                    <a:pt x="44" y="0"/>
                  </a:moveTo>
                  <a:lnTo>
                    <a:pt x="2" y="0"/>
                  </a:lnTo>
                  <a:lnTo>
                    <a:pt x="0" y="12"/>
                  </a:lnTo>
                  <a:lnTo>
                    <a:pt x="45" y="12"/>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7" name="ïşlíďe"/>
            <p:cNvSpPr/>
            <p:nvPr/>
          </p:nvSpPr>
          <p:spPr bwMode="auto">
            <a:xfrm>
              <a:off x="4872811" y="2401088"/>
              <a:ext cx="63346" cy="0"/>
            </a:xfrm>
            <a:custGeom>
              <a:avLst/>
              <a:gdLst>
                <a:gd name="T0" fmla="*/ 0 w 42"/>
                <a:gd name="T1" fmla="*/ 0 w 42"/>
                <a:gd name="T2" fmla="*/ 0 w 42"/>
                <a:gd name="T3" fmla="*/ 42 w 42"/>
                <a:gd name="T4" fmla="*/ 0 w 42"/>
              </a:gdLst>
              <a:ahLst/>
              <a:cxnLst>
                <a:cxn ang="0">
                  <a:pos x="T0" y="0"/>
                </a:cxn>
                <a:cxn ang="0">
                  <a:pos x="T1" y="0"/>
                </a:cxn>
                <a:cxn ang="0">
                  <a:pos x="T2" y="0"/>
                </a:cxn>
                <a:cxn ang="0">
                  <a:pos x="T3" y="0"/>
                </a:cxn>
                <a:cxn ang="0">
                  <a:pos x="T4" y="0"/>
                </a:cxn>
              </a:cxnLst>
              <a:rect l="0" t="0" r="r" b="b"/>
              <a:pathLst>
                <a:path w="42">
                  <a:moveTo>
                    <a:pt x="0" y="0"/>
                  </a:moveTo>
                  <a:lnTo>
                    <a:pt x="0" y="0"/>
                  </a:lnTo>
                  <a:lnTo>
                    <a:pt x="0" y="0"/>
                  </a:lnTo>
                  <a:lnTo>
                    <a:pt x="42" y="0"/>
                  </a:lnTo>
                  <a:lnTo>
                    <a:pt x="0" y="0"/>
                  </a:lnTo>
                  <a:close/>
                </a:path>
              </a:pathLst>
            </a:custGeom>
            <a:solidFill>
              <a:srgbClr val="BB811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8" name="iṩ1iḍè"/>
            <p:cNvSpPr/>
            <p:nvPr/>
          </p:nvSpPr>
          <p:spPr bwMode="auto">
            <a:xfrm>
              <a:off x="4872811" y="2401088"/>
              <a:ext cx="63346" cy="0"/>
            </a:xfrm>
            <a:custGeom>
              <a:avLst/>
              <a:gdLst>
                <a:gd name="T0" fmla="*/ 0 w 42"/>
                <a:gd name="T1" fmla="*/ 0 w 42"/>
                <a:gd name="T2" fmla="*/ 0 w 42"/>
                <a:gd name="T3" fmla="*/ 42 w 42"/>
                <a:gd name="T4" fmla="*/ 0 w 42"/>
              </a:gdLst>
              <a:ahLst/>
              <a:cxnLst>
                <a:cxn ang="0">
                  <a:pos x="T0" y="0"/>
                </a:cxn>
                <a:cxn ang="0">
                  <a:pos x="T1" y="0"/>
                </a:cxn>
                <a:cxn ang="0">
                  <a:pos x="T2" y="0"/>
                </a:cxn>
                <a:cxn ang="0">
                  <a:pos x="T3" y="0"/>
                </a:cxn>
                <a:cxn ang="0">
                  <a:pos x="T4" y="0"/>
                </a:cxn>
              </a:cxnLst>
              <a:rect l="0" t="0" r="r" b="b"/>
              <a:pathLst>
                <a:path w="42">
                  <a:moveTo>
                    <a:pt x="0" y="0"/>
                  </a:moveTo>
                  <a:lnTo>
                    <a:pt x="0" y="0"/>
                  </a:lnTo>
                  <a:lnTo>
                    <a:pt x="0" y="0"/>
                  </a:lnTo>
                  <a:lnTo>
                    <a:pt x="4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49" name="ï$ļîḋè"/>
            <p:cNvSpPr/>
            <p:nvPr/>
          </p:nvSpPr>
          <p:spPr bwMode="auto">
            <a:xfrm>
              <a:off x="5860713" y="4382925"/>
              <a:ext cx="530903" cy="39214"/>
            </a:xfrm>
            <a:prstGeom prst="rect">
              <a:avLst/>
            </a:prstGeom>
            <a:solidFill>
              <a:srgbClr val="D6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0" name="íṣľîďè"/>
            <p:cNvSpPr/>
            <p:nvPr/>
          </p:nvSpPr>
          <p:spPr bwMode="auto">
            <a:xfrm>
              <a:off x="6362960" y="4382925"/>
              <a:ext cx="150825" cy="3921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1" name="îṣḷíďè"/>
            <p:cNvSpPr/>
            <p:nvPr/>
          </p:nvSpPr>
          <p:spPr bwMode="auto">
            <a:xfrm>
              <a:off x="5872779" y="4346727"/>
              <a:ext cx="472081" cy="78429"/>
            </a:xfrm>
            <a:custGeom>
              <a:avLst/>
              <a:gdLst>
                <a:gd name="T0" fmla="*/ 313 w 313"/>
                <a:gd name="T1" fmla="*/ 52 h 52"/>
                <a:gd name="T2" fmla="*/ 308 w 313"/>
                <a:gd name="T3" fmla="*/ 52 h 52"/>
                <a:gd name="T4" fmla="*/ 308 w 313"/>
                <a:gd name="T5" fmla="*/ 27 h 52"/>
                <a:gd name="T6" fmla="*/ 199 w 313"/>
                <a:gd name="T7" fmla="*/ 5 h 52"/>
                <a:gd name="T8" fmla="*/ 5 w 313"/>
                <a:gd name="T9" fmla="*/ 27 h 52"/>
                <a:gd name="T10" fmla="*/ 5 w 313"/>
                <a:gd name="T11" fmla="*/ 52 h 52"/>
                <a:gd name="T12" fmla="*/ 0 w 313"/>
                <a:gd name="T13" fmla="*/ 52 h 52"/>
                <a:gd name="T14" fmla="*/ 0 w 313"/>
                <a:gd name="T15" fmla="*/ 23 h 52"/>
                <a:gd name="T16" fmla="*/ 199 w 313"/>
                <a:gd name="T17" fmla="*/ 0 h 52"/>
                <a:gd name="T18" fmla="*/ 199 w 313"/>
                <a:gd name="T19" fmla="*/ 0 h 52"/>
                <a:gd name="T20" fmla="*/ 313 w 313"/>
                <a:gd name="T21" fmla="*/ 23 h 52"/>
                <a:gd name="T22" fmla="*/ 313 w 313"/>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52">
                  <a:moveTo>
                    <a:pt x="313" y="52"/>
                  </a:moveTo>
                  <a:lnTo>
                    <a:pt x="308" y="52"/>
                  </a:lnTo>
                  <a:lnTo>
                    <a:pt x="308" y="27"/>
                  </a:lnTo>
                  <a:lnTo>
                    <a:pt x="199" y="5"/>
                  </a:lnTo>
                  <a:lnTo>
                    <a:pt x="5" y="27"/>
                  </a:lnTo>
                  <a:lnTo>
                    <a:pt x="5" y="52"/>
                  </a:lnTo>
                  <a:lnTo>
                    <a:pt x="0" y="52"/>
                  </a:lnTo>
                  <a:lnTo>
                    <a:pt x="0" y="23"/>
                  </a:lnTo>
                  <a:lnTo>
                    <a:pt x="199" y="0"/>
                  </a:lnTo>
                  <a:lnTo>
                    <a:pt x="199" y="0"/>
                  </a:lnTo>
                  <a:lnTo>
                    <a:pt x="313" y="23"/>
                  </a:lnTo>
                  <a:lnTo>
                    <a:pt x="313" y="52"/>
                  </a:lnTo>
                  <a:close/>
                </a:path>
              </a:pathLst>
            </a:custGeom>
            <a:solidFill>
              <a:srgbClr val="80868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2" name="iṥḷíḓé"/>
            <p:cNvSpPr/>
            <p:nvPr/>
          </p:nvSpPr>
          <p:spPr bwMode="auto">
            <a:xfrm>
              <a:off x="5047768" y="2894285"/>
              <a:ext cx="92003" cy="138759"/>
            </a:xfrm>
            <a:custGeom>
              <a:avLst/>
              <a:gdLst>
                <a:gd name="T0" fmla="*/ 6 w 55"/>
                <a:gd name="T1" fmla="*/ 83 h 83"/>
                <a:gd name="T2" fmla="*/ 0 w 55"/>
                <a:gd name="T3" fmla="*/ 77 h 83"/>
                <a:gd name="T4" fmla="*/ 0 w 55"/>
                <a:gd name="T5" fmla="*/ 6 h 83"/>
                <a:gd name="T6" fmla="*/ 6 w 55"/>
                <a:gd name="T7" fmla="*/ 0 h 83"/>
                <a:gd name="T8" fmla="*/ 49 w 55"/>
                <a:gd name="T9" fmla="*/ 0 h 83"/>
                <a:gd name="T10" fmla="*/ 55 w 55"/>
                <a:gd name="T11" fmla="*/ 6 h 83"/>
                <a:gd name="T12" fmla="*/ 55 w 55"/>
                <a:gd name="T13" fmla="*/ 45 h 83"/>
                <a:gd name="T14" fmla="*/ 51 w 55"/>
                <a:gd name="T15" fmla="*/ 56 h 83"/>
                <a:gd name="T16" fmla="*/ 27 w 55"/>
                <a:gd name="T17" fmla="*/ 79 h 83"/>
                <a:gd name="T18" fmla="*/ 16 w 55"/>
                <a:gd name="T19" fmla="*/ 83 h 83"/>
                <a:gd name="T20" fmla="*/ 6 w 55"/>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83">
                  <a:moveTo>
                    <a:pt x="6" y="83"/>
                  </a:moveTo>
                  <a:cubicBezTo>
                    <a:pt x="3" y="83"/>
                    <a:pt x="0" y="80"/>
                    <a:pt x="0" y="77"/>
                  </a:cubicBezTo>
                  <a:cubicBezTo>
                    <a:pt x="0" y="6"/>
                    <a:pt x="0" y="6"/>
                    <a:pt x="0" y="6"/>
                  </a:cubicBezTo>
                  <a:cubicBezTo>
                    <a:pt x="0" y="2"/>
                    <a:pt x="3" y="0"/>
                    <a:pt x="6" y="0"/>
                  </a:cubicBezTo>
                  <a:cubicBezTo>
                    <a:pt x="49" y="0"/>
                    <a:pt x="49" y="0"/>
                    <a:pt x="49" y="0"/>
                  </a:cubicBezTo>
                  <a:cubicBezTo>
                    <a:pt x="52" y="0"/>
                    <a:pt x="55" y="2"/>
                    <a:pt x="55" y="6"/>
                  </a:cubicBezTo>
                  <a:cubicBezTo>
                    <a:pt x="55" y="45"/>
                    <a:pt x="55" y="45"/>
                    <a:pt x="55" y="45"/>
                  </a:cubicBezTo>
                  <a:cubicBezTo>
                    <a:pt x="55" y="49"/>
                    <a:pt x="53" y="53"/>
                    <a:pt x="51" y="56"/>
                  </a:cubicBezTo>
                  <a:cubicBezTo>
                    <a:pt x="27" y="79"/>
                    <a:pt x="27" y="79"/>
                    <a:pt x="27" y="79"/>
                  </a:cubicBezTo>
                  <a:cubicBezTo>
                    <a:pt x="25" y="81"/>
                    <a:pt x="20" y="83"/>
                    <a:pt x="16" y="83"/>
                  </a:cubicBezTo>
                  <a:cubicBezTo>
                    <a:pt x="6" y="83"/>
                    <a:pt x="6" y="83"/>
                    <a:pt x="6" y="83"/>
                  </a:cubicBezTo>
                </a:path>
              </a:pathLst>
            </a:custGeom>
            <a:solidFill>
              <a:srgbClr val="5D68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3" name="iŝḻiďè"/>
            <p:cNvSpPr/>
            <p:nvPr/>
          </p:nvSpPr>
          <p:spPr bwMode="auto">
            <a:xfrm>
              <a:off x="5056817" y="2906351"/>
              <a:ext cx="76921" cy="114627"/>
            </a:xfrm>
            <a:custGeom>
              <a:avLst/>
              <a:gdLst>
                <a:gd name="T0" fmla="*/ 40 w 46"/>
                <a:gd name="T1" fmla="*/ 0 h 69"/>
                <a:gd name="T2" fmla="*/ 5 w 46"/>
                <a:gd name="T3" fmla="*/ 0 h 69"/>
                <a:gd name="T4" fmla="*/ 0 w 46"/>
                <a:gd name="T5" fmla="*/ 5 h 69"/>
                <a:gd name="T6" fmla="*/ 0 w 46"/>
                <a:gd name="T7" fmla="*/ 63 h 69"/>
                <a:gd name="T8" fmla="*/ 5 w 46"/>
                <a:gd name="T9" fmla="*/ 69 h 69"/>
                <a:gd name="T10" fmla="*/ 13 w 46"/>
                <a:gd name="T11" fmla="*/ 69 h 69"/>
                <a:gd name="T12" fmla="*/ 22 w 46"/>
                <a:gd name="T13" fmla="*/ 65 h 69"/>
                <a:gd name="T14" fmla="*/ 42 w 46"/>
                <a:gd name="T15" fmla="*/ 46 h 69"/>
                <a:gd name="T16" fmla="*/ 46 w 46"/>
                <a:gd name="T17" fmla="*/ 37 h 69"/>
                <a:gd name="T18" fmla="*/ 46 w 46"/>
                <a:gd name="T19" fmla="*/ 5 h 69"/>
                <a:gd name="T20" fmla="*/ 40 w 46"/>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9">
                  <a:moveTo>
                    <a:pt x="40" y="0"/>
                  </a:moveTo>
                  <a:cubicBezTo>
                    <a:pt x="5" y="0"/>
                    <a:pt x="5" y="0"/>
                    <a:pt x="5" y="0"/>
                  </a:cubicBezTo>
                  <a:cubicBezTo>
                    <a:pt x="2" y="0"/>
                    <a:pt x="0" y="2"/>
                    <a:pt x="0" y="5"/>
                  </a:cubicBezTo>
                  <a:cubicBezTo>
                    <a:pt x="0" y="63"/>
                    <a:pt x="0" y="63"/>
                    <a:pt x="0" y="63"/>
                  </a:cubicBezTo>
                  <a:cubicBezTo>
                    <a:pt x="0" y="66"/>
                    <a:pt x="2" y="69"/>
                    <a:pt x="5" y="69"/>
                  </a:cubicBezTo>
                  <a:cubicBezTo>
                    <a:pt x="13" y="69"/>
                    <a:pt x="13" y="69"/>
                    <a:pt x="13" y="69"/>
                  </a:cubicBezTo>
                  <a:cubicBezTo>
                    <a:pt x="16" y="69"/>
                    <a:pt x="20" y="67"/>
                    <a:pt x="22" y="65"/>
                  </a:cubicBezTo>
                  <a:cubicBezTo>
                    <a:pt x="42" y="46"/>
                    <a:pt x="42" y="46"/>
                    <a:pt x="42" y="46"/>
                  </a:cubicBezTo>
                  <a:cubicBezTo>
                    <a:pt x="44" y="44"/>
                    <a:pt x="46" y="40"/>
                    <a:pt x="46" y="37"/>
                  </a:cubicBezTo>
                  <a:cubicBezTo>
                    <a:pt x="46" y="5"/>
                    <a:pt x="46" y="5"/>
                    <a:pt x="46" y="5"/>
                  </a:cubicBezTo>
                  <a:cubicBezTo>
                    <a:pt x="46" y="2"/>
                    <a:pt x="43" y="0"/>
                    <a:pt x="40" y="0"/>
                  </a:cubicBezTo>
                </a:path>
              </a:pathLst>
            </a:custGeom>
            <a:solidFill>
              <a:srgbClr val="808FB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4" name="isḷïďè"/>
            <p:cNvSpPr/>
            <p:nvPr/>
          </p:nvSpPr>
          <p:spPr bwMode="auto">
            <a:xfrm>
              <a:off x="5089999" y="2959140"/>
              <a:ext cx="45247" cy="67871"/>
            </a:xfrm>
            <a:custGeom>
              <a:avLst/>
              <a:gdLst>
                <a:gd name="T0" fmla="*/ 2 w 30"/>
                <a:gd name="T1" fmla="*/ 45 h 45"/>
                <a:gd name="T2" fmla="*/ 0 w 30"/>
                <a:gd name="T3" fmla="*/ 13 h 45"/>
                <a:gd name="T4" fmla="*/ 11 w 30"/>
                <a:gd name="T5" fmla="*/ 5 h 45"/>
                <a:gd name="T6" fmla="*/ 17 w 30"/>
                <a:gd name="T7" fmla="*/ 0 h 45"/>
                <a:gd name="T8" fmla="*/ 30 w 30"/>
                <a:gd name="T9" fmla="*/ 17 h 45"/>
                <a:gd name="T10" fmla="*/ 2 w 30"/>
                <a:gd name="T11" fmla="*/ 45 h 45"/>
              </a:gdLst>
              <a:ahLst/>
              <a:cxnLst>
                <a:cxn ang="0">
                  <a:pos x="T0" y="T1"/>
                </a:cxn>
                <a:cxn ang="0">
                  <a:pos x="T2" y="T3"/>
                </a:cxn>
                <a:cxn ang="0">
                  <a:pos x="T4" y="T5"/>
                </a:cxn>
                <a:cxn ang="0">
                  <a:pos x="T6" y="T7"/>
                </a:cxn>
                <a:cxn ang="0">
                  <a:pos x="T8" y="T9"/>
                </a:cxn>
                <a:cxn ang="0">
                  <a:pos x="T10" y="T11"/>
                </a:cxn>
              </a:cxnLst>
              <a:rect l="0" t="0" r="r" b="b"/>
              <a:pathLst>
                <a:path w="30" h="45">
                  <a:moveTo>
                    <a:pt x="2" y="45"/>
                  </a:moveTo>
                  <a:lnTo>
                    <a:pt x="0" y="13"/>
                  </a:lnTo>
                  <a:lnTo>
                    <a:pt x="11" y="5"/>
                  </a:lnTo>
                  <a:lnTo>
                    <a:pt x="17" y="0"/>
                  </a:lnTo>
                  <a:lnTo>
                    <a:pt x="30" y="17"/>
                  </a:lnTo>
                  <a:lnTo>
                    <a:pt x="2" y="45"/>
                  </a:lnTo>
                  <a:close/>
                </a:path>
              </a:pathLst>
            </a:custGeom>
            <a:solidFill>
              <a:srgbClr val="5D689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5" name="ïŝľíďé"/>
            <p:cNvSpPr/>
            <p:nvPr/>
          </p:nvSpPr>
          <p:spPr bwMode="auto">
            <a:xfrm>
              <a:off x="5041735" y="2944057"/>
              <a:ext cx="107086" cy="10558"/>
            </a:xfrm>
            <a:prstGeom prst="rect">
              <a:avLst/>
            </a:prstGeom>
            <a:solidFill>
              <a:srgbClr val="F7BB2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6" name="íś1ïḑè"/>
            <p:cNvSpPr/>
            <p:nvPr/>
          </p:nvSpPr>
          <p:spPr bwMode="auto">
            <a:xfrm>
              <a:off x="6124657" y="4217018"/>
              <a:ext cx="70888" cy="92003"/>
            </a:xfrm>
            <a:custGeom>
              <a:avLst/>
              <a:gdLst>
                <a:gd name="T0" fmla="*/ 33 w 42"/>
                <a:gd name="T1" fmla="*/ 53 h 55"/>
                <a:gd name="T2" fmla="*/ 29 w 42"/>
                <a:gd name="T3" fmla="*/ 55 h 55"/>
                <a:gd name="T4" fmla="*/ 13 w 42"/>
                <a:gd name="T5" fmla="*/ 55 h 55"/>
                <a:gd name="T6" fmla="*/ 9 w 42"/>
                <a:gd name="T7" fmla="*/ 53 h 55"/>
                <a:gd name="T8" fmla="*/ 1 w 42"/>
                <a:gd name="T9" fmla="*/ 45 h 55"/>
                <a:gd name="T10" fmla="*/ 0 w 42"/>
                <a:gd name="T11" fmla="*/ 40 h 55"/>
                <a:gd name="T12" fmla="*/ 0 w 42"/>
                <a:gd name="T13" fmla="*/ 3 h 55"/>
                <a:gd name="T14" fmla="*/ 2 w 42"/>
                <a:gd name="T15" fmla="*/ 0 h 55"/>
                <a:gd name="T16" fmla="*/ 40 w 42"/>
                <a:gd name="T17" fmla="*/ 0 h 55"/>
                <a:gd name="T18" fmla="*/ 42 w 42"/>
                <a:gd name="T19" fmla="*/ 3 h 55"/>
                <a:gd name="T20" fmla="*/ 42 w 42"/>
                <a:gd name="T21" fmla="*/ 40 h 55"/>
                <a:gd name="T22" fmla="*/ 40 w 42"/>
                <a:gd name="T23" fmla="*/ 45 h 55"/>
                <a:gd name="T24" fmla="*/ 33 w 42"/>
                <a:gd name="T25"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5">
                  <a:moveTo>
                    <a:pt x="33" y="53"/>
                  </a:moveTo>
                  <a:cubicBezTo>
                    <a:pt x="32" y="54"/>
                    <a:pt x="30" y="55"/>
                    <a:pt x="29" y="55"/>
                  </a:cubicBezTo>
                  <a:cubicBezTo>
                    <a:pt x="13" y="55"/>
                    <a:pt x="13" y="55"/>
                    <a:pt x="13" y="55"/>
                  </a:cubicBezTo>
                  <a:cubicBezTo>
                    <a:pt x="12" y="55"/>
                    <a:pt x="10" y="54"/>
                    <a:pt x="9" y="53"/>
                  </a:cubicBezTo>
                  <a:cubicBezTo>
                    <a:pt x="1" y="45"/>
                    <a:pt x="1" y="45"/>
                    <a:pt x="1" y="45"/>
                  </a:cubicBezTo>
                  <a:cubicBezTo>
                    <a:pt x="0" y="44"/>
                    <a:pt x="0" y="42"/>
                    <a:pt x="0" y="40"/>
                  </a:cubicBezTo>
                  <a:cubicBezTo>
                    <a:pt x="0" y="3"/>
                    <a:pt x="0" y="3"/>
                    <a:pt x="0" y="3"/>
                  </a:cubicBezTo>
                  <a:cubicBezTo>
                    <a:pt x="0" y="2"/>
                    <a:pt x="1" y="0"/>
                    <a:pt x="2" y="0"/>
                  </a:cubicBezTo>
                  <a:cubicBezTo>
                    <a:pt x="40" y="0"/>
                    <a:pt x="40" y="0"/>
                    <a:pt x="40" y="0"/>
                  </a:cubicBezTo>
                  <a:cubicBezTo>
                    <a:pt x="41" y="0"/>
                    <a:pt x="42" y="2"/>
                    <a:pt x="42" y="3"/>
                  </a:cubicBezTo>
                  <a:cubicBezTo>
                    <a:pt x="42" y="40"/>
                    <a:pt x="42" y="40"/>
                    <a:pt x="42" y="40"/>
                  </a:cubicBezTo>
                  <a:cubicBezTo>
                    <a:pt x="42" y="42"/>
                    <a:pt x="41" y="44"/>
                    <a:pt x="40" y="45"/>
                  </a:cubicBezTo>
                  <a:lnTo>
                    <a:pt x="33" y="53"/>
                  </a:lnTo>
                  <a:close/>
                </a:path>
              </a:pathLst>
            </a:custGeom>
            <a:solidFill>
              <a:srgbClr val="F49A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7" name="íṧľîďê"/>
            <p:cNvSpPr/>
            <p:nvPr/>
          </p:nvSpPr>
          <p:spPr bwMode="auto">
            <a:xfrm>
              <a:off x="7343321" y="1925990"/>
              <a:ext cx="191547" cy="13574"/>
            </a:xfrm>
            <a:custGeom>
              <a:avLst/>
              <a:gdLst>
                <a:gd name="T0" fmla="*/ 0 w 114"/>
                <a:gd name="T1" fmla="*/ 8 h 8"/>
                <a:gd name="T2" fmla="*/ 0 w 114"/>
                <a:gd name="T3" fmla="*/ 4 h 8"/>
                <a:gd name="T4" fmla="*/ 11 w 114"/>
                <a:gd name="T5" fmla="*/ 0 h 8"/>
                <a:gd name="T6" fmla="*/ 103 w 114"/>
                <a:gd name="T7" fmla="*/ 0 h 8"/>
                <a:gd name="T8" fmla="*/ 114 w 114"/>
                <a:gd name="T9" fmla="*/ 4 h 8"/>
                <a:gd name="T10" fmla="*/ 114 w 114"/>
                <a:gd name="T11" fmla="*/ 8 h 8"/>
                <a:gd name="T12" fmla="*/ 0 w 11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14" h="8">
                  <a:moveTo>
                    <a:pt x="0" y="8"/>
                  </a:moveTo>
                  <a:cubicBezTo>
                    <a:pt x="0" y="8"/>
                    <a:pt x="0" y="6"/>
                    <a:pt x="0" y="4"/>
                  </a:cubicBezTo>
                  <a:cubicBezTo>
                    <a:pt x="0" y="2"/>
                    <a:pt x="5" y="0"/>
                    <a:pt x="11" y="0"/>
                  </a:cubicBezTo>
                  <a:cubicBezTo>
                    <a:pt x="103" y="0"/>
                    <a:pt x="103" y="0"/>
                    <a:pt x="103" y="0"/>
                  </a:cubicBezTo>
                  <a:cubicBezTo>
                    <a:pt x="109" y="0"/>
                    <a:pt x="114" y="2"/>
                    <a:pt x="114" y="4"/>
                  </a:cubicBezTo>
                  <a:cubicBezTo>
                    <a:pt x="114" y="6"/>
                    <a:pt x="114" y="8"/>
                    <a:pt x="114" y="8"/>
                  </a:cubicBezTo>
                  <a:lnTo>
                    <a:pt x="0" y="8"/>
                  </a:lnTo>
                  <a:close/>
                </a:path>
              </a:pathLst>
            </a:custGeom>
            <a:solidFill>
              <a:srgbClr val="8E7D6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58" name="îṥľïḑé"/>
            <p:cNvSpPr/>
            <p:nvPr/>
          </p:nvSpPr>
          <p:spPr bwMode="auto">
            <a:xfrm>
              <a:off x="7420241" y="4527717"/>
              <a:ext cx="28657" cy="1458475"/>
            </a:xfrm>
            <a:prstGeom prst="rect">
              <a:avLst/>
            </a:prstGeom>
            <a:solidFill>
              <a:srgbClr val="F4C59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5779347" y="2998893"/>
            <a:ext cx="4817533" cy="1817370"/>
          </a:xfrm>
          <a:prstGeom prst="rect">
            <a:avLst/>
          </a:prstGeom>
          <a:noFill/>
        </p:spPr>
        <p:txBody>
          <a:bodyPr wrap="square" rtlCol="0" anchor="t">
            <a:spAutoFit/>
          </a:bodyPr>
          <a:lstStyle/>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松散的物料，如谷物等</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管道或阀门中可能释放大量物质（物料、流体吞没）</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下水道水流</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04d90ce7-2345-45c2-9d01-395b18d168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1446107" y="2675467"/>
            <a:ext cx="4178300" cy="3209713"/>
            <a:chOff x="4163019" y="1944464"/>
            <a:chExt cx="3865962" cy="2969073"/>
          </a:xfrm>
        </p:grpSpPr>
        <p:grpSp>
          <p:nvGrpSpPr>
            <p:cNvPr id="7" name="išļîḑè"/>
            <p:cNvGrpSpPr/>
            <p:nvPr/>
          </p:nvGrpSpPr>
          <p:grpSpPr>
            <a:xfrm rot="2384808">
              <a:off x="4163019" y="1944464"/>
              <a:ext cx="2662292" cy="2969073"/>
              <a:chOff x="11382375" y="2459037"/>
              <a:chExt cx="3595688" cy="4010026"/>
            </a:xfrm>
          </p:grpSpPr>
          <p:sp>
            <p:nvSpPr>
              <p:cNvPr id="8" name="îṩlîďè"/>
              <p:cNvSpPr/>
              <p:nvPr/>
            </p:nvSpPr>
            <p:spPr bwMode="auto">
              <a:xfrm>
                <a:off x="11382375" y="2459037"/>
                <a:ext cx="3559175" cy="4010026"/>
              </a:xfrm>
              <a:custGeom>
                <a:avLst/>
                <a:gdLst>
                  <a:gd name="T0" fmla="*/ 865 w 1372"/>
                  <a:gd name="T1" fmla="*/ 0 h 1546"/>
                  <a:gd name="T2" fmla="*/ 494 w 1372"/>
                  <a:gd name="T3" fmla="*/ 160 h 1546"/>
                  <a:gd name="T4" fmla="*/ 489 w 1372"/>
                  <a:gd name="T5" fmla="*/ 150 h 1546"/>
                  <a:gd name="T6" fmla="*/ 428 w 1372"/>
                  <a:gd name="T7" fmla="*/ 176 h 1546"/>
                  <a:gd name="T8" fmla="*/ 409 w 1372"/>
                  <a:gd name="T9" fmla="*/ 143 h 1546"/>
                  <a:gd name="T10" fmla="*/ 408 w 1372"/>
                  <a:gd name="T11" fmla="*/ 141 h 1546"/>
                  <a:gd name="T12" fmla="*/ 409 w 1372"/>
                  <a:gd name="T13" fmla="*/ 140 h 1546"/>
                  <a:gd name="T14" fmla="*/ 416 w 1372"/>
                  <a:gd name="T15" fmla="*/ 112 h 1546"/>
                  <a:gd name="T16" fmla="*/ 381 w 1372"/>
                  <a:gd name="T17" fmla="*/ 99 h 1546"/>
                  <a:gd name="T18" fmla="*/ 374 w 1372"/>
                  <a:gd name="T19" fmla="*/ 101 h 1546"/>
                  <a:gd name="T20" fmla="*/ 367 w 1372"/>
                  <a:gd name="T21" fmla="*/ 105 h 1546"/>
                  <a:gd name="T22" fmla="*/ 354 w 1372"/>
                  <a:gd name="T23" fmla="*/ 139 h 1546"/>
                  <a:gd name="T24" fmla="*/ 379 w 1372"/>
                  <a:gd name="T25" fmla="*/ 153 h 1546"/>
                  <a:gd name="T26" fmla="*/ 380 w 1372"/>
                  <a:gd name="T27" fmla="*/ 153 h 1546"/>
                  <a:gd name="T28" fmla="*/ 381 w 1372"/>
                  <a:gd name="T29" fmla="*/ 155 h 1546"/>
                  <a:gd name="T30" fmla="*/ 392 w 1372"/>
                  <a:gd name="T31" fmla="*/ 192 h 1546"/>
                  <a:gd name="T32" fmla="*/ 330 w 1372"/>
                  <a:gd name="T33" fmla="*/ 219 h 1546"/>
                  <a:gd name="T34" fmla="*/ 334 w 1372"/>
                  <a:gd name="T35" fmla="*/ 229 h 1546"/>
                  <a:gd name="T36" fmla="*/ 0 w 1372"/>
                  <a:gd name="T37" fmla="*/ 373 h 1546"/>
                  <a:gd name="T38" fmla="*/ 507 w 1372"/>
                  <a:gd name="T39" fmla="*/ 1546 h 1546"/>
                  <a:gd name="T40" fmla="*/ 1372 w 1372"/>
                  <a:gd name="T41" fmla="*/ 1173 h 1546"/>
                  <a:gd name="T42" fmla="*/ 865 w 1372"/>
                  <a:gd name="T43" fmla="*/ 0 h 1546"/>
                  <a:gd name="T44" fmla="*/ 385 w 1372"/>
                  <a:gd name="T45" fmla="*/ 153 h 1546"/>
                  <a:gd name="T46" fmla="*/ 383 w 1372"/>
                  <a:gd name="T47" fmla="*/ 149 h 1546"/>
                  <a:gd name="T48" fmla="*/ 379 w 1372"/>
                  <a:gd name="T49" fmla="*/ 148 h 1546"/>
                  <a:gd name="T50" fmla="*/ 372 w 1372"/>
                  <a:gd name="T51" fmla="*/ 148 h 1546"/>
                  <a:gd name="T52" fmla="*/ 358 w 1372"/>
                  <a:gd name="T53" fmla="*/ 137 h 1546"/>
                  <a:gd name="T54" fmla="*/ 360 w 1372"/>
                  <a:gd name="T55" fmla="*/ 120 h 1546"/>
                  <a:gd name="T56" fmla="*/ 366 w 1372"/>
                  <a:gd name="T57" fmla="*/ 111 h 1546"/>
                  <a:gd name="T58" fmla="*/ 376 w 1372"/>
                  <a:gd name="T59" fmla="*/ 105 h 1546"/>
                  <a:gd name="T60" fmla="*/ 387 w 1372"/>
                  <a:gd name="T61" fmla="*/ 102 h 1546"/>
                  <a:gd name="T62" fmla="*/ 398 w 1372"/>
                  <a:gd name="T63" fmla="*/ 103 h 1546"/>
                  <a:gd name="T64" fmla="*/ 411 w 1372"/>
                  <a:gd name="T65" fmla="*/ 114 h 1546"/>
                  <a:gd name="T66" fmla="*/ 410 w 1372"/>
                  <a:gd name="T67" fmla="*/ 131 h 1546"/>
                  <a:gd name="T68" fmla="*/ 405 w 1372"/>
                  <a:gd name="T69" fmla="*/ 137 h 1546"/>
                  <a:gd name="T70" fmla="*/ 403 w 1372"/>
                  <a:gd name="T71" fmla="*/ 140 h 1546"/>
                  <a:gd name="T72" fmla="*/ 404 w 1372"/>
                  <a:gd name="T73" fmla="*/ 144 h 1546"/>
                  <a:gd name="T74" fmla="*/ 423 w 1372"/>
                  <a:gd name="T75" fmla="*/ 178 h 1546"/>
                  <a:gd name="T76" fmla="*/ 397 w 1372"/>
                  <a:gd name="T77" fmla="*/ 190 h 1546"/>
                  <a:gd name="T78" fmla="*/ 385 w 1372"/>
                  <a:gd name="T79" fmla="*/ 15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2" h="1546">
                    <a:moveTo>
                      <a:pt x="865" y="0"/>
                    </a:moveTo>
                    <a:cubicBezTo>
                      <a:pt x="494" y="160"/>
                      <a:pt x="494" y="160"/>
                      <a:pt x="494" y="160"/>
                    </a:cubicBezTo>
                    <a:cubicBezTo>
                      <a:pt x="489" y="150"/>
                      <a:pt x="489" y="150"/>
                      <a:pt x="489" y="150"/>
                    </a:cubicBezTo>
                    <a:cubicBezTo>
                      <a:pt x="428" y="176"/>
                      <a:pt x="428" y="176"/>
                      <a:pt x="428" y="176"/>
                    </a:cubicBezTo>
                    <a:cubicBezTo>
                      <a:pt x="409" y="143"/>
                      <a:pt x="409" y="143"/>
                      <a:pt x="409" y="143"/>
                    </a:cubicBezTo>
                    <a:cubicBezTo>
                      <a:pt x="409" y="143"/>
                      <a:pt x="408" y="142"/>
                      <a:pt x="408" y="141"/>
                    </a:cubicBezTo>
                    <a:cubicBezTo>
                      <a:pt x="408" y="141"/>
                      <a:pt x="409" y="141"/>
                      <a:pt x="409" y="140"/>
                    </a:cubicBezTo>
                    <a:cubicBezTo>
                      <a:pt x="416" y="132"/>
                      <a:pt x="420" y="122"/>
                      <a:pt x="416" y="112"/>
                    </a:cubicBezTo>
                    <a:cubicBezTo>
                      <a:pt x="410" y="100"/>
                      <a:pt x="396" y="95"/>
                      <a:pt x="381" y="99"/>
                    </a:cubicBezTo>
                    <a:cubicBezTo>
                      <a:pt x="381" y="99"/>
                      <a:pt x="377" y="99"/>
                      <a:pt x="374" y="101"/>
                    </a:cubicBezTo>
                    <a:cubicBezTo>
                      <a:pt x="371" y="102"/>
                      <a:pt x="368" y="104"/>
                      <a:pt x="367" y="105"/>
                    </a:cubicBezTo>
                    <a:cubicBezTo>
                      <a:pt x="355" y="113"/>
                      <a:pt x="349" y="127"/>
                      <a:pt x="354" y="139"/>
                    </a:cubicBezTo>
                    <a:cubicBezTo>
                      <a:pt x="358" y="148"/>
                      <a:pt x="368" y="153"/>
                      <a:pt x="379" y="153"/>
                    </a:cubicBezTo>
                    <a:cubicBezTo>
                      <a:pt x="379" y="153"/>
                      <a:pt x="380" y="153"/>
                      <a:pt x="380" y="153"/>
                    </a:cubicBezTo>
                    <a:cubicBezTo>
                      <a:pt x="381" y="154"/>
                      <a:pt x="381" y="155"/>
                      <a:pt x="381" y="155"/>
                    </a:cubicBezTo>
                    <a:cubicBezTo>
                      <a:pt x="392" y="192"/>
                      <a:pt x="392" y="192"/>
                      <a:pt x="392" y="192"/>
                    </a:cubicBezTo>
                    <a:cubicBezTo>
                      <a:pt x="330" y="219"/>
                      <a:pt x="330" y="219"/>
                      <a:pt x="330" y="219"/>
                    </a:cubicBezTo>
                    <a:cubicBezTo>
                      <a:pt x="334" y="229"/>
                      <a:pt x="334" y="229"/>
                      <a:pt x="334" y="229"/>
                    </a:cubicBezTo>
                    <a:cubicBezTo>
                      <a:pt x="0" y="373"/>
                      <a:pt x="0" y="373"/>
                      <a:pt x="0" y="373"/>
                    </a:cubicBezTo>
                    <a:cubicBezTo>
                      <a:pt x="507" y="1546"/>
                      <a:pt x="507" y="1546"/>
                      <a:pt x="507" y="1546"/>
                    </a:cubicBezTo>
                    <a:cubicBezTo>
                      <a:pt x="1372" y="1173"/>
                      <a:pt x="1372" y="1173"/>
                      <a:pt x="1372" y="1173"/>
                    </a:cubicBezTo>
                    <a:lnTo>
                      <a:pt x="865" y="0"/>
                    </a:lnTo>
                    <a:close/>
                    <a:moveTo>
                      <a:pt x="385" y="153"/>
                    </a:moveTo>
                    <a:cubicBezTo>
                      <a:pt x="385" y="153"/>
                      <a:pt x="384" y="150"/>
                      <a:pt x="383" y="149"/>
                    </a:cubicBezTo>
                    <a:cubicBezTo>
                      <a:pt x="381" y="148"/>
                      <a:pt x="380" y="148"/>
                      <a:pt x="379" y="148"/>
                    </a:cubicBezTo>
                    <a:cubicBezTo>
                      <a:pt x="376" y="148"/>
                      <a:pt x="374" y="148"/>
                      <a:pt x="372" y="148"/>
                    </a:cubicBezTo>
                    <a:cubicBezTo>
                      <a:pt x="365" y="146"/>
                      <a:pt x="360" y="142"/>
                      <a:pt x="358" y="137"/>
                    </a:cubicBezTo>
                    <a:cubicBezTo>
                      <a:pt x="356" y="131"/>
                      <a:pt x="356" y="125"/>
                      <a:pt x="360" y="120"/>
                    </a:cubicBezTo>
                    <a:cubicBezTo>
                      <a:pt x="361" y="117"/>
                      <a:pt x="363" y="114"/>
                      <a:pt x="366" y="111"/>
                    </a:cubicBezTo>
                    <a:cubicBezTo>
                      <a:pt x="367" y="110"/>
                      <a:pt x="371" y="107"/>
                      <a:pt x="376" y="105"/>
                    </a:cubicBezTo>
                    <a:cubicBezTo>
                      <a:pt x="380" y="103"/>
                      <a:pt x="386" y="103"/>
                      <a:pt x="387" y="102"/>
                    </a:cubicBezTo>
                    <a:cubicBezTo>
                      <a:pt x="391" y="102"/>
                      <a:pt x="395" y="102"/>
                      <a:pt x="398" y="103"/>
                    </a:cubicBezTo>
                    <a:cubicBezTo>
                      <a:pt x="404" y="105"/>
                      <a:pt x="409" y="109"/>
                      <a:pt x="411" y="114"/>
                    </a:cubicBezTo>
                    <a:cubicBezTo>
                      <a:pt x="413" y="119"/>
                      <a:pt x="413" y="125"/>
                      <a:pt x="410" y="131"/>
                    </a:cubicBezTo>
                    <a:cubicBezTo>
                      <a:pt x="409" y="133"/>
                      <a:pt x="407" y="135"/>
                      <a:pt x="405" y="137"/>
                    </a:cubicBezTo>
                    <a:cubicBezTo>
                      <a:pt x="404" y="138"/>
                      <a:pt x="404" y="138"/>
                      <a:pt x="403" y="140"/>
                    </a:cubicBezTo>
                    <a:cubicBezTo>
                      <a:pt x="403" y="142"/>
                      <a:pt x="404" y="144"/>
                      <a:pt x="404" y="144"/>
                    </a:cubicBezTo>
                    <a:cubicBezTo>
                      <a:pt x="423" y="178"/>
                      <a:pt x="423" y="178"/>
                      <a:pt x="423" y="178"/>
                    </a:cubicBezTo>
                    <a:cubicBezTo>
                      <a:pt x="397" y="190"/>
                      <a:pt x="397" y="190"/>
                      <a:pt x="397" y="190"/>
                    </a:cubicBezTo>
                    <a:lnTo>
                      <a:pt x="385" y="15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1íḑê"/>
              <p:cNvSpPr/>
              <p:nvPr/>
            </p:nvSpPr>
            <p:spPr bwMode="auto">
              <a:xfrm>
                <a:off x="11418888" y="2459037"/>
                <a:ext cx="3559175" cy="4010026"/>
              </a:xfrm>
              <a:custGeom>
                <a:avLst/>
                <a:gdLst>
                  <a:gd name="T0" fmla="*/ 828 w 2242"/>
                  <a:gd name="T1" fmla="*/ 2526 h 2526"/>
                  <a:gd name="T2" fmla="*/ 2242 w 2242"/>
                  <a:gd name="T3" fmla="*/ 1917 h 2526"/>
                  <a:gd name="T4" fmla="*/ 1413 w 2242"/>
                  <a:gd name="T5" fmla="*/ 0 h 2526"/>
                  <a:gd name="T6" fmla="*/ 0 w 2242"/>
                  <a:gd name="T7" fmla="*/ 609 h 2526"/>
                  <a:gd name="T8" fmla="*/ 828 w 2242"/>
                  <a:gd name="T9" fmla="*/ 2526 h 2526"/>
                </a:gdLst>
                <a:ahLst/>
                <a:cxnLst>
                  <a:cxn ang="0">
                    <a:pos x="T0" y="T1"/>
                  </a:cxn>
                  <a:cxn ang="0">
                    <a:pos x="T2" y="T3"/>
                  </a:cxn>
                  <a:cxn ang="0">
                    <a:pos x="T4" y="T5"/>
                  </a:cxn>
                  <a:cxn ang="0">
                    <a:pos x="T6" y="T7"/>
                  </a:cxn>
                  <a:cxn ang="0">
                    <a:pos x="T8" y="T9"/>
                  </a:cxn>
                </a:cxnLst>
                <a:rect l="0" t="0" r="r" b="b"/>
                <a:pathLst>
                  <a:path w="2242" h="2526">
                    <a:moveTo>
                      <a:pt x="828" y="2526"/>
                    </a:moveTo>
                    <a:lnTo>
                      <a:pt x="2242" y="1917"/>
                    </a:lnTo>
                    <a:lnTo>
                      <a:pt x="1413" y="0"/>
                    </a:lnTo>
                    <a:lnTo>
                      <a:pt x="0" y="609"/>
                    </a:lnTo>
                    <a:lnTo>
                      <a:pt x="828" y="25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šlíḋê"/>
              <p:cNvSpPr/>
              <p:nvPr/>
            </p:nvSpPr>
            <p:spPr bwMode="auto">
              <a:xfrm>
                <a:off x="11582400" y="2601912"/>
                <a:ext cx="3214688" cy="3668713"/>
              </a:xfrm>
              <a:custGeom>
                <a:avLst/>
                <a:gdLst>
                  <a:gd name="T0" fmla="*/ 2025 w 2025"/>
                  <a:gd name="T1" fmla="*/ 1760 h 2311"/>
                  <a:gd name="T2" fmla="*/ 774 w 2025"/>
                  <a:gd name="T3" fmla="*/ 2311 h 2311"/>
                  <a:gd name="T4" fmla="*/ 0 w 2025"/>
                  <a:gd name="T5" fmla="*/ 550 h 2311"/>
                  <a:gd name="T6" fmla="*/ 1250 w 2025"/>
                  <a:gd name="T7" fmla="*/ 0 h 2311"/>
                  <a:gd name="T8" fmla="*/ 2025 w 2025"/>
                  <a:gd name="T9" fmla="*/ 1760 h 2311"/>
                </a:gdLst>
                <a:ahLst/>
                <a:cxnLst>
                  <a:cxn ang="0">
                    <a:pos x="T0" y="T1"/>
                  </a:cxn>
                  <a:cxn ang="0">
                    <a:pos x="T2" y="T3"/>
                  </a:cxn>
                  <a:cxn ang="0">
                    <a:pos x="T4" y="T5"/>
                  </a:cxn>
                  <a:cxn ang="0">
                    <a:pos x="T6" y="T7"/>
                  </a:cxn>
                  <a:cxn ang="0">
                    <a:pos x="T8" y="T9"/>
                  </a:cxn>
                </a:cxnLst>
                <a:rect l="0" t="0" r="r" b="b"/>
                <a:pathLst>
                  <a:path w="2025" h="2311">
                    <a:moveTo>
                      <a:pt x="2025" y="1760"/>
                    </a:moveTo>
                    <a:lnTo>
                      <a:pt x="774" y="2311"/>
                    </a:lnTo>
                    <a:lnTo>
                      <a:pt x="0" y="550"/>
                    </a:lnTo>
                    <a:lnTo>
                      <a:pt x="1250" y="0"/>
                    </a:lnTo>
                    <a:lnTo>
                      <a:pt x="2025" y="17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śľïḓê"/>
              <p:cNvSpPr/>
              <p:nvPr/>
            </p:nvSpPr>
            <p:spPr bwMode="auto">
              <a:xfrm>
                <a:off x="12274550" y="2847975"/>
                <a:ext cx="506413" cy="393700"/>
              </a:xfrm>
              <a:custGeom>
                <a:avLst/>
                <a:gdLst>
                  <a:gd name="T0" fmla="*/ 159 w 195"/>
                  <a:gd name="T1" fmla="*/ 0 h 152"/>
                  <a:gd name="T2" fmla="*/ 195 w 195"/>
                  <a:gd name="T3" fmla="*/ 83 h 152"/>
                  <a:gd name="T4" fmla="*/ 139 w 195"/>
                  <a:gd name="T5" fmla="*/ 107 h 152"/>
                  <a:gd name="T6" fmla="*/ 133 w 195"/>
                  <a:gd name="T7" fmla="*/ 119 h 152"/>
                  <a:gd name="T8" fmla="*/ 105 w 195"/>
                  <a:gd name="T9" fmla="*/ 132 h 152"/>
                  <a:gd name="T10" fmla="*/ 91 w 195"/>
                  <a:gd name="T11" fmla="*/ 128 h 152"/>
                  <a:gd name="T12" fmla="*/ 36 w 195"/>
                  <a:gd name="T13" fmla="*/ 152 h 152"/>
                  <a:gd name="T14" fmla="*/ 0 w 195"/>
                  <a:gd name="T15" fmla="*/ 69 h 152"/>
                  <a:gd name="T16" fmla="*/ 159 w 195"/>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2">
                    <a:moveTo>
                      <a:pt x="159" y="0"/>
                    </a:moveTo>
                    <a:cubicBezTo>
                      <a:pt x="195" y="83"/>
                      <a:pt x="195" y="83"/>
                      <a:pt x="195" y="83"/>
                    </a:cubicBezTo>
                    <a:cubicBezTo>
                      <a:pt x="139" y="107"/>
                      <a:pt x="139" y="107"/>
                      <a:pt x="139" y="107"/>
                    </a:cubicBezTo>
                    <a:cubicBezTo>
                      <a:pt x="133" y="110"/>
                      <a:pt x="139" y="117"/>
                      <a:pt x="133" y="119"/>
                    </a:cubicBezTo>
                    <a:cubicBezTo>
                      <a:pt x="105" y="132"/>
                      <a:pt x="105" y="132"/>
                      <a:pt x="105" y="132"/>
                    </a:cubicBezTo>
                    <a:cubicBezTo>
                      <a:pt x="98" y="134"/>
                      <a:pt x="97" y="125"/>
                      <a:pt x="91" y="128"/>
                    </a:cubicBezTo>
                    <a:cubicBezTo>
                      <a:pt x="36" y="152"/>
                      <a:pt x="36" y="152"/>
                      <a:pt x="36" y="152"/>
                    </a:cubicBezTo>
                    <a:cubicBezTo>
                      <a:pt x="0" y="69"/>
                      <a:pt x="0" y="69"/>
                      <a:pt x="0" y="69"/>
                    </a:cubicBezTo>
                    <a:lnTo>
                      <a:pt x="159"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ṥļíḋê"/>
              <p:cNvSpPr/>
              <p:nvPr/>
            </p:nvSpPr>
            <p:spPr bwMode="auto">
              <a:xfrm>
                <a:off x="12547600" y="3141663"/>
                <a:ext cx="71438" cy="49213"/>
              </a:xfrm>
              <a:custGeom>
                <a:avLst/>
                <a:gdLst>
                  <a:gd name="T0" fmla="*/ 6 w 28"/>
                  <a:gd name="T1" fmla="*/ 6 h 19"/>
                  <a:gd name="T2" fmla="*/ 14 w 28"/>
                  <a:gd name="T3" fmla="*/ 3 h 19"/>
                  <a:gd name="T4" fmla="*/ 28 w 28"/>
                  <a:gd name="T5" fmla="*/ 6 h 19"/>
                  <a:gd name="T6" fmla="*/ 0 w 28"/>
                  <a:gd name="T7" fmla="*/ 19 h 19"/>
                  <a:gd name="T8" fmla="*/ 6 w 28"/>
                  <a:gd name="T9" fmla="*/ 6 h 19"/>
                </a:gdLst>
                <a:ahLst/>
                <a:cxnLst>
                  <a:cxn ang="0">
                    <a:pos x="T0" y="T1"/>
                  </a:cxn>
                  <a:cxn ang="0">
                    <a:pos x="T2" y="T3"/>
                  </a:cxn>
                  <a:cxn ang="0">
                    <a:pos x="T4" y="T5"/>
                  </a:cxn>
                  <a:cxn ang="0">
                    <a:pos x="T6" y="T7"/>
                  </a:cxn>
                  <a:cxn ang="0">
                    <a:pos x="T8" y="T9"/>
                  </a:cxn>
                </a:cxnLst>
                <a:rect l="0" t="0" r="r" b="b"/>
                <a:pathLst>
                  <a:path w="28" h="19">
                    <a:moveTo>
                      <a:pt x="6" y="6"/>
                    </a:moveTo>
                    <a:cubicBezTo>
                      <a:pt x="14" y="3"/>
                      <a:pt x="14" y="3"/>
                      <a:pt x="14" y="3"/>
                    </a:cubicBezTo>
                    <a:cubicBezTo>
                      <a:pt x="20" y="0"/>
                      <a:pt x="21" y="9"/>
                      <a:pt x="28" y="6"/>
                    </a:cubicBezTo>
                    <a:cubicBezTo>
                      <a:pt x="0" y="19"/>
                      <a:pt x="0" y="19"/>
                      <a:pt x="0" y="19"/>
                    </a:cubicBezTo>
                    <a:cubicBezTo>
                      <a:pt x="6" y="16"/>
                      <a:pt x="0" y="9"/>
                      <a:pt x="6"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ḻîḋê"/>
              <p:cNvSpPr/>
              <p:nvPr/>
            </p:nvSpPr>
            <p:spPr bwMode="auto">
              <a:xfrm>
                <a:off x="12320588" y="2705100"/>
                <a:ext cx="338138" cy="498475"/>
              </a:xfrm>
              <a:custGeom>
                <a:avLst/>
                <a:gdLst>
                  <a:gd name="T0" fmla="*/ 72 w 130"/>
                  <a:gd name="T1" fmla="*/ 185 h 192"/>
                  <a:gd name="T2" fmla="*/ 72 w 130"/>
                  <a:gd name="T3" fmla="*/ 185 h 192"/>
                  <a:gd name="T4" fmla="*/ 71 w 130"/>
                  <a:gd name="T5" fmla="*/ 185 h 192"/>
                  <a:gd name="T6" fmla="*/ 32 w 130"/>
                  <a:gd name="T7" fmla="*/ 60 h 192"/>
                  <a:gd name="T8" fmla="*/ 32 w 130"/>
                  <a:gd name="T9" fmla="*/ 58 h 192"/>
                  <a:gd name="T10" fmla="*/ 31 w 130"/>
                  <a:gd name="T11" fmla="*/ 58 h 192"/>
                  <a:gd name="T12" fmla="*/ 5 w 130"/>
                  <a:gd name="T13" fmla="*/ 44 h 192"/>
                  <a:gd name="T14" fmla="*/ 19 w 130"/>
                  <a:gd name="T15" fmla="*/ 10 h 192"/>
                  <a:gd name="T16" fmla="*/ 26 w 130"/>
                  <a:gd name="T17" fmla="*/ 6 h 192"/>
                  <a:gd name="T18" fmla="*/ 33 w 130"/>
                  <a:gd name="T19" fmla="*/ 4 h 192"/>
                  <a:gd name="T20" fmla="*/ 67 w 130"/>
                  <a:gd name="T21" fmla="*/ 17 h 192"/>
                  <a:gd name="T22" fmla="*/ 60 w 130"/>
                  <a:gd name="T23" fmla="*/ 45 h 192"/>
                  <a:gd name="T24" fmla="*/ 60 w 130"/>
                  <a:gd name="T25" fmla="*/ 46 h 192"/>
                  <a:gd name="T26" fmla="*/ 60 w 130"/>
                  <a:gd name="T27" fmla="*/ 48 h 192"/>
                  <a:gd name="T28" fmla="*/ 125 w 130"/>
                  <a:gd name="T29" fmla="*/ 161 h 192"/>
                  <a:gd name="T30" fmla="*/ 125 w 130"/>
                  <a:gd name="T31" fmla="*/ 162 h 192"/>
                  <a:gd name="T32" fmla="*/ 125 w 130"/>
                  <a:gd name="T33" fmla="*/ 162 h 192"/>
                  <a:gd name="T34" fmla="*/ 126 w 130"/>
                  <a:gd name="T35" fmla="*/ 164 h 192"/>
                  <a:gd name="T36" fmla="*/ 128 w 130"/>
                  <a:gd name="T37" fmla="*/ 163 h 192"/>
                  <a:gd name="T38" fmla="*/ 130 w 130"/>
                  <a:gd name="T39" fmla="*/ 168 h 192"/>
                  <a:gd name="T40" fmla="*/ 121 w 130"/>
                  <a:gd name="T41" fmla="*/ 165 h 192"/>
                  <a:gd name="T42" fmla="*/ 56 w 130"/>
                  <a:gd name="T43" fmla="*/ 49 h 192"/>
                  <a:gd name="T44" fmla="*/ 55 w 130"/>
                  <a:gd name="T45" fmla="*/ 45 h 192"/>
                  <a:gd name="T46" fmla="*/ 57 w 130"/>
                  <a:gd name="T47" fmla="*/ 42 h 192"/>
                  <a:gd name="T48" fmla="*/ 61 w 130"/>
                  <a:gd name="T49" fmla="*/ 36 h 192"/>
                  <a:gd name="T50" fmla="*/ 63 w 130"/>
                  <a:gd name="T51" fmla="*/ 19 h 192"/>
                  <a:gd name="T52" fmla="*/ 49 w 130"/>
                  <a:gd name="T53" fmla="*/ 8 h 192"/>
                  <a:gd name="T54" fmla="*/ 39 w 130"/>
                  <a:gd name="T55" fmla="*/ 7 h 192"/>
                  <a:gd name="T56" fmla="*/ 28 w 130"/>
                  <a:gd name="T57" fmla="*/ 10 h 192"/>
                  <a:gd name="T58" fmla="*/ 18 w 130"/>
                  <a:gd name="T59" fmla="*/ 16 h 192"/>
                  <a:gd name="T60" fmla="*/ 11 w 130"/>
                  <a:gd name="T61" fmla="*/ 25 h 192"/>
                  <a:gd name="T62" fmla="*/ 10 w 130"/>
                  <a:gd name="T63" fmla="*/ 42 h 192"/>
                  <a:gd name="T64" fmla="*/ 23 w 130"/>
                  <a:gd name="T65" fmla="*/ 53 h 192"/>
                  <a:gd name="T66" fmla="*/ 30 w 130"/>
                  <a:gd name="T67" fmla="*/ 53 h 192"/>
                  <a:gd name="T68" fmla="*/ 34 w 130"/>
                  <a:gd name="T69" fmla="*/ 54 h 192"/>
                  <a:gd name="T70" fmla="*/ 37 w 130"/>
                  <a:gd name="T71" fmla="*/ 58 h 192"/>
                  <a:gd name="T72" fmla="*/ 76 w 130"/>
                  <a:gd name="T73" fmla="*/ 184 h 192"/>
                  <a:gd name="T74" fmla="*/ 72 w 130"/>
                  <a:gd name="T75" fmla="*/ 192 h 192"/>
                  <a:gd name="T76" fmla="*/ 70 w 130"/>
                  <a:gd name="T77" fmla="*/ 188 h 192"/>
                  <a:gd name="T78" fmla="*/ 72 w 130"/>
                  <a:gd name="T79" fmla="*/ 187 h 192"/>
                  <a:gd name="T80" fmla="*/ 72 w 130"/>
                  <a:gd name="T81" fmla="*/ 1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92">
                    <a:moveTo>
                      <a:pt x="72" y="185"/>
                    </a:moveTo>
                    <a:cubicBezTo>
                      <a:pt x="72" y="185"/>
                      <a:pt x="72" y="185"/>
                      <a:pt x="72" y="185"/>
                    </a:cubicBezTo>
                    <a:cubicBezTo>
                      <a:pt x="71" y="185"/>
                      <a:pt x="71" y="185"/>
                      <a:pt x="71" y="185"/>
                    </a:cubicBezTo>
                    <a:cubicBezTo>
                      <a:pt x="32" y="60"/>
                      <a:pt x="32" y="60"/>
                      <a:pt x="32" y="60"/>
                    </a:cubicBezTo>
                    <a:cubicBezTo>
                      <a:pt x="32" y="60"/>
                      <a:pt x="32" y="59"/>
                      <a:pt x="32" y="58"/>
                    </a:cubicBezTo>
                    <a:cubicBezTo>
                      <a:pt x="32" y="58"/>
                      <a:pt x="31" y="58"/>
                      <a:pt x="31" y="58"/>
                    </a:cubicBezTo>
                    <a:cubicBezTo>
                      <a:pt x="20" y="58"/>
                      <a:pt x="10" y="53"/>
                      <a:pt x="5" y="44"/>
                    </a:cubicBezTo>
                    <a:cubicBezTo>
                      <a:pt x="0" y="32"/>
                      <a:pt x="7" y="18"/>
                      <a:pt x="19" y="10"/>
                    </a:cubicBezTo>
                    <a:cubicBezTo>
                      <a:pt x="20" y="9"/>
                      <a:pt x="23" y="7"/>
                      <a:pt x="26" y="6"/>
                    </a:cubicBezTo>
                    <a:cubicBezTo>
                      <a:pt x="29" y="4"/>
                      <a:pt x="32" y="4"/>
                      <a:pt x="33" y="4"/>
                    </a:cubicBezTo>
                    <a:cubicBezTo>
                      <a:pt x="47" y="0"/>
                      <a:pt x="62" y="5"/>
                      <a:pt x="67" y="17"/>
                    </a:cubicBezTo>
                    <a:cubicBezTo>
                      <a:pt x="71" y="27"/>
                      <a:pt x="68" y="37"/>
                      <a:pt x="60" y="45"/>
                    </a:cubicBezTo>
                    <a:cubicBezTo>
                      <a:pt x="60" y="46"/>
                      <a:pt x="60" y="46"/>
                      <a:pt x="60" y="46"/>
                    </a:cubicBezTo>
                    <a:cubicBezTo>
                      <a:pt x="60" y="47"/>
                      <a:pt x="60" y="48"/>
                      <a:pt x="60" y="48"/>
                    </a:cubicBezTo>
                    <a:cubicBezTo>
                      <a:pt x="125" y="161"/>
                      <a:pt x="125" y="161"/>
                      <a:pt x="125" y="161"/>
                    </a:cubicBezTo>
                    <a:cubicBezTo>
                      <a:pt x="125" y="162"/>
                      <a:pt x="125" y="162"/>
                      <a:pt x="125" y="162"/>
                    </a:cubicBezTo>
                    <a:cubicBezTo>
                      <a:pt x="125" y="162"/>
                      <a:pt x="125" y="162"/>
                      <a:pt x="125" y="162"/>
                    </a:cubicBezTo>
                    <a:cubicBezTo>
                      <a:pt x="126" y="163"/>
                      <a:pt x="126" y="163"/>
                      <a:pt x="126" y="164"/>
                    </a:cubicBezTo>
                    <a:cubicBezTo>
                      <a:pt x="126" y="164"/>
                      <a:pt x="127" y="164"/>
                      <a:pt x="128" y="163"/>
                    </a:cubicBezTo>
                    <a:cubicBezTo>
                      <a:pt x="130" y="168"/>
                      <a:pt x="130" y="168"/>
                      <a:pt x="130" y="168"/>
                    </a:cubicBezTo>
                    <a:cubicBezTo>
                      <a:pt x="126" y="169"/>
                      <a:pt x="123" y="169"/>
                      <a:pt x="121" y="165"/>
                    </a:cubicBezTo>
                    <a:cubicBezTo>
                      <a:pt x="56" y="49"/>
                      <a:pt x="56" y="49"/>
                      <a:pt x="56" y="49"/>
                    </a:cubicBezTo>
                    <a:cubicBezTo>
                      <a:pt x="56" y="49"/>
                      <a:pt x="54" y="47"/>
                      <a:pt x="55" y="45"/>
                    </a:cubicBezTo>
                    <a:cubicBezTo>
                      <a:pt x="55" y="43"/>
                      <a:pt x="56" y="43"/>
                      <a:pt x="57" y="42"/>
                    </a:cubicBezTo>
                    <a:cubicBezTo>
                      <a:pt x="59" y="40"/>
                      <a:pt x="60" y="38"/>
                      <a:pt x="61" y="36"/>
                    </a:cubicBezTo>
                    <a:cubicBezTo>
                      <a:pt x="64" y="30"/>
                      <a:pt x="65" y="24"/>
                      <a:pt x="63" y="19"/>
                    </a:cubicBezTo>
                    <a:cubicBezTo>
                      <a:pt x="60" y="14"/>
                      <a:pt x="56" y="10"/>
                      <a:pt x="49" y="8"/>
                    </a:cubicBezTo>
                    <a:cubicBezTo>
                      <a:pt x="46" y="7"/>
                      <a:pt x="43" y="7"/>
                      <a:pt x="39" y="7"/>
                    </a:cubicBezTo>
                    <a:cubicBezTo>
                      <a:pt x="37" y="8"/>
                      <a:pt x="32" y="8"/>
                      <a:pt x="28" y="10"/>
                    </a:cubicBezTo>
                    <a:cubicBezTo>
                      <a:pt x="23" y="12"/>
                      <a:pt x="19" y="15"/>
                      <a:pt x="18" y="16"/>
                    </a:cubicBezTo>
                    <a:cubicBezTo>
                      <a:pt x="15" y="19"/>
                      <a:pt x="13" y="22"/>
                      <a:pt x="11" y="25"/>
                    </a:cubicBezTo>
                    <a:cubicBezTo>
                      <a:pt x="8" y="30"/>
                      <a:pt x="7" y="36"/>
                      <a:pt x="10" y="42"/>
                    </a:cubicBezTo>
                    <a:cubicBezTo>
                      <a:pt x="12" y="47"/>
                      <a:pt x="17" y="51"/>
                      <a:pt x="23" y="53"/>
                    </a:cubicBezTo>
                    <a:cubicBezTo>
                      <a:pt x="25" y="53"/>
                      <a:pt x="28" y="53"/>
                      <a:pt x="30" y="53"/>
                    </a:cubicBezTo>
                    <a:cubicBezTo>
                      <a:pt x="32" y="53"/>
                      <a:pt x="33" y="53"/>
                      <a:pt x="34" y="54"/>
                    </a:cubicBezTo>
                    <a:cubicBezTo>
                      <a:pt x="36" y="55"/>
                      <a:pt x="37" y="58"/>
                      <a:pt x="37" y="58"/>
                    </a:cubicBezTo>
                    <a:cubicBezTo>
                      <a:pt x="76" y="184"/>
                      <a:pt x="76" y="184"/>
                      <a:pt x="76" y="184"/>
                    </a:cubicBezTo>
                    <a:cubicBezTo>
                      <a:pt x="77" y="189"/>
                      <a:pt x="76" y="191"/>
                      <a:pt x="72" y="192"/>
                    </a:cubicBezTo>
                    <a:cubicBezTo>
                      <a:pt x="70" y="188"/>
                      <a:pt x="70" y="188"/>
                      <a:pt x="70" y="188"/>
                    </a:cubicBezTo>
                    <a:cubicBezTo>
                      <a:pt x="71" y="188"/>
                      <a:pt x="72" y="187"/>
                      <a:pt x="72" y="187"/>
                    </a:cubicBezTo>
                    <a:cubicBezTo>
                      <a:pt x="72" y="187"/>
                      <a:pt x="72" y="187"/>
                      <a:pt x="72" y="185"/>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sḷîdê"/>
              <p:cNvSpPr/>
              <p:nvPr/>
            </p:nvSpPr>
            <p:spPr bwMode="auto">
              <a:xfrm>
                <a:off x="12638088" y="3049588"/>
                <a:ext cx="160338" cy="92075"/>
              </a:xfrm>
              <a:custGeom>
                <a:avLst/>
                <a:gdLst>
                  <a:gd name="T0" fmla="*/ 8 w 62"/>
                  <a:gd name="T1" fmla="*/ 35 h 35"/>
                  <a:gd name="T2" fmla="*/ 59 w 62"/>
                  <a:gd name="T3" fmla="*/ 13 h 35"/>
                  <a:gd name="T4" fmla="*/ 54 w 62"/>
                  <a:gd name="T5" fmla="*/ 0 h 35"/>
                  <a:gd name="T6" fmla="*/ 2 w 62"/>
                  <a:gd name="T7" fmla="*/ 23 h 35"/>
                  <a:gd name="T8" fmla="*/ 8 w 62"/>
                  <a:gd name="T9" fmla="*/ 35 h 35"/>
                </a:gdLst>
                <a:ahLst/>
                <a:cxnLst>
                  <a:cxn ang="0">
                    <a:pos x="T0" y="T1"/>
                  </a:cxn>
                  <a:cxn ang="0">
                    <a:pos x="T2" y="T3"/>
                  </a:cxn>
                  <a:cxn ang="0">
                    <a:pos x="T4" y="T5"/>
                  </a:cxn>
                  <a:cxn ang="0">
                    <a:pos x="T6" y="T7"/>
                  </a:cxn>
                  <a:cxn ang="0">
                    <a:pos x="T8" y="T9"/>
                  </a:cxn>
                </a:cxnLst>
                <a:rect l="0" t="0" r="r" b="b"/>
                <a:pathLst>
                  <a:path w="62" h="35">
                    <a:moveTo>
                      <a:pt x="8" y="35"/>
                    </a:moveTo>
                    <a:cubicBezTo>
                      <a:pt x="25" y="28"/>
                      <a:pt x="42" y="20"/>
                      <a:pt x="59" y="13"/>
                    </a:cubicBezTo>
                    <a:cubicBezTo>
                      <a:pt x="62" y="8"/>
                      <a:pt x="59" y="2"/>
                      <a:pt x="54" y="0"/>
                    </a:cubicBezTo>
                    <a:cubicBezTo>
                      <a:pt x="37" y="8"/>
                      <a:pt x="19" y="15"/>
                      <a:pt x="2" y="23"/>
                    </a:cubicBezTo>
                    <a:cubicBezTo>
                      <a:pt x="0" y="27"/>
                      <a:pt x="2" y="33"/>
                      <a:pt x="8" y="3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š1íḋè"/>
              <p:cNvSpPr/>
              <p:nvPr/>
            </p:nvSpPr>
            <p:spPr bwMode="auto">
              <a:xfrm>
                <a:off x="12352338" y="3175000"/>
                <a:ext cx="160338" cy="87313"/>
              </a:xfrm>
              <a:custGeom>
                <a:avLst/>
                <a:gdLst>
                  <a:gd name="T0" fmla="*/ 60 w 62"/>
                  <a:gd name="T1" fmla="*/ 12 h 34"/>
                  <a:gd name="T2" fmla="*/ 8 w 62"/>
                  <a:gd name="T3" fmla="*/ 34 h 34"/>
                  <a:gd name="T4" fmla="*/ 2 w 62"/>
                  <a:gd name="T5" fmla="*/ 22 h 34"/>
                  <a:gd name="T6" fmla="*/ 54 w 62"/>
                  <a:gd name="T7" fmla="*/ 0 h 34"/>
                  <a:gd name="T8" fmla="*/ 60 w 62"/>
                  <a:gd name="T9" fmla="*/ 12 h 34"/>
                </a:gdLst>
                <a:ahLst/>
                <a:cxnLst>
                  <a:cxn ang="0">
                    <a:pos x="T0" y="T1"/>
                  </a:cxn>
                  <a:cxn ang="0">
                    <a:pos x="T2" y="T3"/>
                  </a:cxn>
                  <a:cxn ang="0">
                    <a:pos x="T4" y="T5"/>
                  </a:cxn>
                  <a:cxn ang="0">
                    <a:pos x="T6" y="T7"/>
                  </a:cxn>
                  <a:cxn ang="0">
                    <a:pos x="T8" y="T9"/>
                  </a:cxn>
                </a:cxnLst>
                <a:rect l="0" t="0" r="r" b="b"/>
                <a:pathLst>
                  <a:path w="62" h="34">
                    <a:moveTo>
                      <a:pt x="60" y="12"/>
                    </a:moveTo>
                    <a:cubicBezTo>
                      <a:pt x="42" y="19"/>
                      <a:pt x="25" y="27"/>
                      <a:pt x="8" y="34"/>
                    </a:cubicBezTo>
                    <a:cubicBezTo>
                      <a:pt x="3" y="33"/>
                      <a:pt x="0" y="27"/>
                      <a:pt x="2" y="22"/>
                    </a:cubicBezTo>
                    <a:cubicBezTo>
                      <a:pt x="20" y="15"/>
                      <a:pt x="37" y="7"/>
                      <a:pt x="54" y="0"/>
                    </a:cubicBezTo>
                    <a:cubicBezTo>
                      <a:pt x="60" y="1"/>
                      <a:pt x="62" y="7"/>
                      <a:pt x="60"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6" name="ïṥḻíḋé"/>
            <p:cNvGrpSpPr/>
            <p:nvPr/>
          </p:nvGrpSpPr>
          <p:grpSpPr>
            <a:xfrm rot="724570">
              <a:off x="6685493" y="2483042"/>
              <a:ext cx="1343488" cy="1081373"/>
              <a:chOff x="10328275" y="4298950"/>
              <a:chExt cx="1814513" cy="1460501"/>
            </a:xfrm>
          </p:grpSpPr>
          <p:sp>
            <p:nvSpPr>
              <p:cNvPr id="27" name="ïṣḻiďè"/>
              <p:cNvSpPr/>
              <p:nvPr/>
            </p:nvSpPr>
            <p:spPr bwMode="auto">
              <a:xfrm>
                <a:off x="10580687" y="4340225"/>
                <a:ext cx="1530350" cy="1317625"/>
              </a:xfrm>
              <a:custGeom>
                <a:avLst/>
                <a:gdLst>
                  <a:gd name="T0" fmla="*/ 229 w 590"/>
                  <a:gd name="T1" fmla="*/ 166 h 508"/>
                  <a:gd name="T2" fmla="*/ 155 w 590"/>
                  <a:gd name="T3" fmla="*/ 86 h 508"/>
                  <a:gd name="T4" fmla="*/ 144 w 590"/>
                  <a:gd name="T5" fmla="*/ 77 h 508"/>
                  <a:gd name="T6" fmla="*/ 17 w 590"/>
                  <a:gd name="T7" fmla="*/ 0 h 508"/>
                  <a:gd name="T8" fmla="*/ 5 w 590"/>
                  <a:gd name="T9" fmla="*/ 17 h 508"/>
                  <a:gd name="T10" fmla="*/ 103 w 590"/>
                  <a:gd name="T11" fmla="*/ 128 h 508"/>
                  <a:gd name="T12" fmla="*/ 125 w 590"/>
                  <a:gd name="T13" fmla="*/ 140 h 508"/>
                  <a:gd name="T14" fmla="*/ 123 w 590"/>
                  <a:gd name="T15" fmla="*/ 138 h 508"/>
                  <a:gd name="T16" fmla="*/ 555 w 590"/>
                  <a:gd name="T17" fmla="*/ 508 h 508"/>
                  <a:gd name="T18" fmla="*/ 557 w 590"/>
                  <a:gd name="T19" fmla="*/ 503 h 508"/>
                  <a:gd name="T20" fmla="*/ 555 w 590"/>
                  <a:gd name="T21" fmla="*/ 508 h 508"/>
                  <a:gd name="T22" fmla="*/ 590 w 590"/>
                  <a:gd name="T23" fmla="*/ 476 h 508"/>
                  <a:gd name="T24" fmla="*/ 229 w 590"/>
                  <a:gd name="T25" fmla="*/ 1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508">
                    <a:moveTo>
                      <a:pt x="229" y="166"/>
                    </a:moveTo>
                    <a:cubicBezTo>
                      <a:pt x="232" y="164"/>
                      <a:pt x="240" y="152"/>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4" y="140"/>
                      <a:pt x="123" y="138"/>
                    </a:cubicBezTo>
                    <a:cubicBezTo>
                      <a:pt x="555" y="508"/>
                      <a:pt x="555" y="508"/>
                      <a:pt x="555" y="508"/>
                    </a:cubicBezTo>
                    <a:cubicBezTo>
                      <a:pt x="555" y="508"/>
                      <a:pt x="556" y="506"/>
                      <a:pt x="557" y="503"/>
                    </a:cubicBezTo>
                    <a:cubicBezTo>
                      <a:pt x="556" y="506"/>
                      <a:pt x="555" y="508"/>
                      <a:pt x="555" y="508"/>
                    </a:cubicBezTo>
                    <a:cubicBezTo>
                      <a:pt x="581" y="507"/>
                      <a:pt x="590" y="476"/>
                      <a:pt x="590" y="476"/>
                    </a:cubicBezTo>
                    <a:lnTo>
                      <a:pt x="229" y="16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şḷíḓè"/>
              <p:cNvSpPr/>
              <p:nvPr/>
            </p:nvSpPr>
            <p:spPr bwMode="auto">
              <a:xfrm>
                <a:off x="10610850" y="4298950"/>
                <a:ext cx="649288" cy="446088"/>
              </a:xfrm>
              <a:custGeom>
                <a:avLst/>
                <a:gdLst>
                  <a:gd name="T0" fmla="*/ 228 w 250"/>
                  <a:gd name="T1" fmla="*/ 166 h 172"/>
                  <a:gd name="T2" fmla="*/ 155 w 250"/>
                  <a:gd name="T3" fmla="*/ 86 h 172"/>
                  <a:gd name="T4" fmla="*/ 144 w 250"/>
                  <a:gd name="T5" fmla="*/ 77 h 172"/>
                  <a:gd name="T6" fmla="*/ 17 w 250"/>
                  <a:gd name="T7" fmla="*/ 0 h 172"/>
                  <a:gd name="T8" fmla="*/ 5 w 250"/>
                  <a:gd name="T9" fmla="*/ 17 h 172"/>
                  <a:gd name="T10" fmla="*/ 103 w 250"/>
                  <a:gd name="T11" fmla="*/ 128 h 172"/>
                  <a:gd name="T12" fmla="*/ 125 w 250"/>
                  <a:gd name="T13" fmla="*/ 140 h 172"/>
                  <a:gd name="T14" fmla="*/ 113 w 250"/>
                  <a:gd name="T15" fmla="*/ 120 h 172"/>
                  <a:gd name="T16" fmla="*/ 128 w 250"/>
                  <a:gd name="T17" fmla="*/ 102 h 172"/>
                  <a:gd name="T18" fmla="*/ 135 w 250"/>
                  <a:gd name="T19" fmla="*/ 102 h 172"/>
                  <a:gd name="T20" fmla="*/ 228 w 250"/>
                  <a:gd name="T21"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72">
                    <a:moveTo>
                      <a:pt x="228" y="166"/>
                    </a:moveTo>
                    <a:cubicBezTo>
                      <a:pt x="228" y="166"/>
                      <a:pt x="250" y="160"/>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1" y="138"/>
                      <a:pt x="113" y="120"/>
                    </a:cubicBezTo>
                    <a:cubicBezTo>
                      <a:pt x="113" y="120"/>
                      <a:pt x="121" y="100"/>
                      <a:pt x="128" y="102"/>
                    </a:cubicBezTo>
                    <a:cubicBezTo>
                      <a:pt x="128" y="102"/>
                      <a:pt x="128" y="102"/>
                      <a:pt x="135" y="102"/>
                    </a:cubicBezTo>
                    <a:cubicBezTo>
                      <a:pt x="135" y="102"/>
                      <a:pt x="207" y="172"/>
                      <a:pt x="228" y="166"/>
                    </a:cubicBezTo>
                    <a:close/>
                  </a:path>
                </a:pathLst>
              </a:custGeom>
              <a:solidFill>
                <a:srgbClr val="CC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liḍè"/>
              <p:cNvSpPr/>
              <p:nvPr/>
            </p:nvSpPr>
            <p:spPr bwMode="auto">
              <a:xfrm>
                <a:off x="10883900" y="4524375"/>
                <a:ext cx="1258888" cy="1092200"/>
              </a:xfrm>
              <a:custGeom>
                <a:avLst/>
                <a:gdLst>
                  <a:gd name="T0" fmla="*/ 485 w 485"/>
                  <a:gd name="T1" fmla="*/ 389 h 421"/>
                  <a:gd name="T2" fmla="*/ 32 w 485"/>
                  <a:gd name="T3" fmla="*/ 0 h 421"/>
                  <a:gd name="T4" fmla="*/ 0 w 485"/>
                  <a:gd name="T5" fmla="*/ 35 h 421"/>
                  <a:gd name="T6" fmla="*/ 450 w 485"/>
                  <a:gd name="T7" fmla="*/ 421 h 421"/>
                  <a:gd name="T8" fmla="*/ 485 w 485"/>
                  <a:gd name="T9" fmla="*/ 389 h 421"/>
                </a:gdLst>
                <a:ahLst/>
                <a:cxnLst>
                  <a:cxn ang="0">
                    <a:pos x="T0" y="T1"/>
                  </a:cxn>
                  <a:cxn ang="0">
                    <a:pos x="T2" y="T3"/>
                  </a:cxn>
                  <a:cxn ang="0">
                    <a:pos x="T4" y="T5"/>
                  </a:cxn>
                  <a:cxn ang="0">
                    <a:pos x="T6" y="T7"/>
                  </a:cxn>
                  <a:cxn ang="0">
                    <a:pos x="T8" y="T9"/>
                  </a:cxn>
                </a:cxnLst>
                <a:rect l="0" t="0" r="r" b="b"/>
                <a:pathLst>
                  <a:path w="485" h="421">
                    <a:moveTo>
                      <a:pt x="485" y="389"/>
                    </a:moveTo>
                    <a:cubicBezTo>
                      <a:pt x="32" y="0"/>
                      <a:pt x="32" y="0"/>
                      <a:pt x="32" y="0"/>
                    </a:cubicBezTo>
                    <a:cubicBezTo>
                      <a:pt x="32" y="0"/>
                      <a:pt x="2" y="9"/>
                      <a:pt x="0" y="35"/>
                    </a:cubicBezTo>
                    <a:cubicBezTo>
                      <a:pt x="450" y="421"/>
                      <a:pt x="450" y="421"/>
                      <a:pt x="450" y="421"/>
                    </a:cubicBezTo>
                    <a:cubicBezTo>
                      <a:pt x="450" y="421"/>
                      <a:pt x="456" y="390"/>
                      <a:pt x="485" y="38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ļíde"/>
              <p:cNvSpPr/>
              <p:nvPr/>
            </p:nvSpPr>
            <p:spPr bwMode="auto">
              <a:xfrm>
                <a:off x="10909300" y="4538663"/>
                <a:ext cx="1198563" cy="1017588"/>
              </a:xfrm>
              <a:custGeom>
                <a:avLst/>
                <a:gdLst>
                  <a:gd name="T0" fmla="*/ 462 w 462"/>
                  <a:gd name="T1" fmla="*/ 387 h 392"/>
                  <a:gd name="T2" fmla="*/ 9 w 462"/>
                  <a:gd name="T3" fmla="*/ 0 h 392"/>
                  <a:gd name="T4" fmla="*/ 0 w 462"/>
                  <a:gd name="T5" fmla="*/ 8 h 392"/>
                  <a:gd name="T6" fmla="*/ 453 w 462"/>
                  <a:gd name="T7" fmla="*/ 392 h 392"/>
                  <a:gd name="T8" fmla="*/ 462 w 462"/>
                  <a:gd name="T9" fmla="*/ 387 h 392"/>
                </a:gdLst>
                <a:ahLst/>
                <a:cxnLst>
                  <a:cxn ang="0">
                    <a:pos x="T0" y="T1"/>
                  </a:cxn>
                  <a:cxn ang="0">
                    <a:pos x="T2" y="T3"/>
                  </a:cxn>
                  <a:cxn ang="0">
                    <a:pos x="T4" y="T5"/>
                  </a:cxn>
                  <a:cxn ang="0">
                    <a:pos x="T6" y="T7"/>
                  </a:cxn>
                  <a:cxn ang="0">
                    <a:pos x="T8" y="T9"/>
                  </a:cxn>
                </a:cxnLst>
                <a:rect l="0" t="0" r="r" b="b"/>
                <a:pathLst>
                  <a:path w="462" h="392">
                    <a:moveTo>
                      <a:pt x="462" y="387"/>
                    </a:moveTo>
                    <a:cubicBezTo>
                      <a:pt x="9" y="0"/>
                      <a:pt x="9" y="0"/>
                      <a:pt x="9" y="0"/>
                    </a:cubicBezTo>
                    <a:cubicBezTo>
                      <a:pt x="0" y="8"/>
                      <a:pt x="0" y="8"/>
                      <a:pt x="0" y="8"/>
                    </a:cubicBezTo>
                    <a:cubicBezTo>
                      <a:pt x="453" y="392"/>
                      <a:pt x="453" y="392"/>
                      <a:pt x="453" y="392"/>
                    </a:cubicBezTo>
                    <a:cubicBezTo>
                      <a:pt x="453" y="392"/>
                      <a:pt x="456" y="389"/>
                      <a:pt x="462" y="3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ṩ1íḍê"/>
              <p:cNvSpPr/>
              <p:nvPr/>
            </p:nvSpPr>
            <p:spPr bwMode="auto">
              <a:xfrm>
                <a:off x="12050713" y="5526088"/>
                <a:ext cx="92075" cy="90488"/>
              </a:xfrm>
              <a:custGeom>
                <a:avLst/>
                <a:gdLst>
                  <a:gd name="T0" fmla="*/ 35 w 35"/>
                  <a:gd name="T1" fmla="*/ 3 h 35"/>
                  <a:gd name="T2" fmla="*/ 0 w 35"/>
                  <a:gd name="T3" fmla="*/ 35 h 35"/>
                  <a:gd name="T4" fmla="*/ 35 w 35"/>
                  <a:gd name="T5" fmla="*/ 3 h 35"/>
                </a:gdLst>
                <a:ahLst/>
                <a:cxnLst>
                  <a:cxn ang="0">
                    <a:pos x="T0" y="T1"/>
                  </a:cxn>
                  <a:cxn ang="0">
                    <a:pos x="T2" y="T3"/>
                  </a:cxn>
                  <a:cxn ang="0">
                    <a:pos x="T4" y="T5"/>
                  </a:cxn>
                </a:cxnLst>
                <a:rect l="0" t="0" r="r" b="b"/>
                <a:pathLst>
                  <a:path w="35" h="35">
                    <a:moveTo>
                      <a:pt x="35" y="3"/>
                    </a:moveTo>
                    <a:cubicBezTo>
                      <a:pt x="35" y="3"/>
                      <a:pt x="26" y="34"/>
                      <a:pt x="0" y="35"/>
                    </a:cubicBezTo>
                    <a:cubicBezTo>
                      <a:pt x="0" y="35"/>
                      <a:pt x="8" y="0"/>
                      <a:pt x="35" y="3"/>
                    </a:cubicBez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ṡľíḍé"/>
              <p:cNvSpPr/>
              <p:nvPr/>
            </p:nvSpPr>
            <p:spPr bwMode="auto">
              <a:xfrm>
                <a:off x="10336212" y="4656138"/>
                <a:ext cx="1693863" cy="1103313"/>
              </a:xfrm>
              <a:custGeom>
                <a:avLst/>
                <a:gdLst>
                  <a:gd name="T0" fmla="*/ 646 w 653"/>
                  <a:gd name="T1" fmla="*/ 382 h 425"/>
                  <a:gd name="T2" fmla="*/ 643 w 653"/>
                  <a:gd name="T3" fmla="*/ 384 h 425"/>
                  <a:gd name="T4" fmla="*/ 646 w 653"/>
                  <a:gd name="T5" fmla="*/ 382 h 425"/>
                  <a:gd name="T6" fmla="*/ 168 w 653"/>
                  <a:gd name="T7" fmla="*/ 79 h 425"/>
                  <a:gd name="T8" fmla="*/ 150 w 653"/>
                  <a:gd name="T9" fmla="*/ 61 h 425"/>
                  <a:gd name="T10" fmla="*/ 15 w 653"/>
                  <a:gd name="T11" fmla="*/ 1 h 425"/>
                  <a:gd name="T12" fmla="*/ 2 w 653"/>
                  <a:gd name="T13" fmla="*/ 17 h 425"/>
                  <a:gd name="T14" fmla="*/ 113 w 653"/>
                  <a:gd name="T15" fmla="*/ 116 h 425"/>
                  <a:gd name="T16" fmla="*/ 125 w 653"/>
                  <a:gd name="T17" fmla="*/ 124 h 425"/>
                  <a:gd name="T18" fmla="*/ 223 w 653"/>
                  <a:gd name="T19" fmla="*/ 171 h 425"/>
                  <a:gd name="T20" fmla="*/ 626 w 653"/>
                  <a:gd name="T21" fmla="*/ 425 h 425"/>
                  <a:gd name="T22" fmla="*/ 646 w 653"/>
                  <a:gd name="T23" fmla="*/ 382 h 425"/>
                  <a:gd name="T24" fmla="*/ 642 w 653"/>
                  <a:gd name="T25" fmla="*/ 384 h 425"/>
                  <a:gd name="T26" fmla="*/ 642 w 653"/>
                  <a:gd name="T27" fmla="*/ 385 h 425"/>
                  <a:gd name="T28" fmla="*/ 642 w 653"/>
                  <a:gd name="T29" fmla="*/ 384 h 425"/>
                  <a:gd name="T30" fmla="*/ 168 w 653"/>
                  <a:gd name="T31" fmla="*/ 79 h 425"/>
                  <a:gd name="T32" fmla="*/ 165 w 653"/>
                  <a:gd name="T33" fmla="*/ 78 h 425"/>
                  <a:gd name="T34" fmla="*/ 168 w 653"/>
                  <a:gd name="T35" fmla="*/ 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425">
                    <a:moveTo>
                      <a:pt x="646" y="382"/>
                    </a:moveTo>
                    <a:cubicBezTo>
                      <a:pt x="646" y="382"/>
                      <a:pt x="645" y="383"/>
                      <a:pt x="643" y="384"/>
                    </a:cubicBezTo>
                    <a:cubicBezTo>
                      <a:pt x="645" y="383"/>
                      <a:pt x="646" y="382"/>
                      <a:pt x="646" y="382"/>
                    </a:cubicBezTo>
                    <a:cubicBezTo>
                      <a:pt x="168" y="79"/>
                      <a:pt x="168" y="79"/>
                      <a:pt x="168" y="79"/>
                    </a:cubicBezTo>
                    <a:cubicBezTo>
                      <a:pt x="170" y="66"/>
                      <a:pt x="150" y="61"/>
                      <a:pt x="150" y="61"/>
                    </a:cubicBezTo>
                    <a:cubicBezTo>
                      <a:pt x="74" y="9"/>
                      <a:pt x="15" y="1"/>
                      <a:pt x="15" y="1"/>
                    </a:cubicBezTo>
                    <a:cubicBezTo>
                      <a:pt x="0" y="0"/>
                      <a:pt x="2" y="17"/>
                      <a:pt x="2" y="17"/>
                    </a:cubicBezTo>
                    <a:cubicBezTo>
                      <a:pt x="36" y="64"/>
                      <a:pt x="113" y="116"/>
                      <a:pt x="113" y="116"/>
                    </a:cubicBezTo>
                    <a:cubicBezTo>
                      <a:pt x="114" y="128"/>
                      <a:pt x="125" y="124"/>
                      <a:pt x="125" y="124"/>
                    </a:cubicBezTo>
                    <a:cubicBezTo>
                      <a:pt x="213" y="185"/>
                      <a:pt x="222" y="174"/>
                      <a:pt x="223" y="171"/>
                    </a:cubicBezTo>
                    <a:cubicBezTo>
                      <a:pt x="626" y="425"/>
                      <a:pt x="626" y="425"/>
                      <a:pt x="626" y="425"/>
                    </a:cubicBezTo>
                    <a:cubicBezTo>
                      <a:pt x="626" y="425"/>
                      <a:pt x="653" y="406"/>
                      <a:pt x="646" y="382"/>
                    </a:cubicBezTo>
                    <a:close/>
                    <a:moveTo>
                      <a:pt x="642" y="384"/>
                    </a:moveTo>
                    <a:cubicBezTo>
                      <a:pt x="642" y="384"/>
                      <a:pt x="642" y="385"/>
                      <a:pt x="642" y="385"/>
                    </a:cubicBezTo>
                    <a:cubicBezTo>
                      <a:pt x="642" y="385"/>
                      <a:pt x="642" y="384"/>
                      <a:pt x="642" y="384"/>
                    </a:cubicBezTo>
                    <a:close/>
                    <a:moveTo>
                      <a:pt x="168" y="79"/>
                    </a:moveTo>
                    <a:cubicBezTo>
                      <a:pt x="165" y="78"/>
                      <a:pt x="165" y="78"/>
                      <a:pt x="165" y="78"/>
                    </a:cubicBezTo>
                    <a:cubicBezTo>
                      <a:pt x="167" y="79"/>
                      <a:pt x="168" y="79"/>
                      <a:pt x="168" y="7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ṧľîḋè"/>
              <p:cNvSpPr/>
              <p:nvPr/>
            </p:nvSpPr>
            <p:spPr bwMode="auto">
              <a:xfrm>
                <a:off x="10639425" y="4767263"/>
                <a:ext cx="1365250" cy="935038"/>
              </a:xfrm>
              <a:custGeom>
                <a:avLst/>
                <a:gdLst>
                  <a:gd name="T0" fmla="*/ 506 w 526"/>
                  <a:gd name="T1" fmla="*/ 360 h 360"/>
                  <a:gd name="T2" fmla="*/ 0 w 526"/>
                  <a:gd name="T3" fmla="*/ 41 h 360"/>
                  <a:gd name="T4" fmla="*/ 25 w 526"/>
                  <a:gd name="T5" fmla="*/ 0 h 360"/>
                  <a:gd name="T6" fmla="*/ 526 w 526"/>
                  <a:gd name="T7" fmla="*/ 317 h 360"/>
                  <a:gd name="T8" fmla="*/ 506 w 526"/>
                  <a:gd name="T9" fmla="*/ 360 h 360"/>
                </a:gdLst>
                <a:ahLst/>
                <a:cxnLst>
                  <a:cxn ang="0">
                    <a:pos x="T0" y="T1"/>
                  </a:cxn>
                  <a:cxn ang="0">
                    <a:pos x="T2" y="T3"/>
                  </a:cxn>
                  <a:cxn ang="0">
                    <a:pos x="T4" y="T5"/>
                  </a:cxn>
                  <a:cxn ang="0">
                    <a:pos x="T6" y="T7"/>
                  </a:cxn>
                  <a:cxn ang="0">
                    <a:pos x="T8" y="T9"/>
                  </a:cxn>
                </a:cxnLst>
                <a:rect l="0" t="0" r="r" b="b"/>
                <a:pathLst>
                  <a:path w="526" h="360">
                    <a:moveTo>
                      <a:pt x="506" y="360"/>
                    </a:moveTo>
                    <a:cubicBezTo>
                      <a:pt x="0" y="41"/>
                      <a:pt x="0" y="41"/>
                      <a:pt x="0" y="41"/>
                    </a:cubicBezTo>
                    <a:cubicBezTo>
                      <a:pt x="0" y="41"/>
                      <a:pt x="1" y="10"/>
                      <a:pt x="25" y="0"/>
                    </a:cubicBezTo>
                    <a:cubicBezTo>
                      <a:pt x="526" y="317"/>
                      <a:pt x="526" y="317"/>
                      <a:pt x="526" y="317"/>
                    </a:cubicBezTo>
                    <a:cubicBezTo>
                      <a:pt x="526" y="317"/>
                      <a:pt x="499" y="332"/>
                      <a:pt x="506" y="360"/>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şlíḓê"/>
              <p:cNvSpPr/>
              <p:nvPr/>
            </p:nvSpPr>
            <p:spPr bwMode="auto">
              <a:xfrm>
                <a:off x="10629900" y="4827588"/>
                <a:ext cx="1343025" cy="817563"/>
              </a:xfrm>
              <a:custGeom>
                <a:avLst/>
                <a:gdLst>
                  <a:gd name="T0" fmla="*/ 518 w 518"/>
                  <a:gd name="T1" fmla="*/ 308 h 315"/>
                  <a:gd name="T2" fmla="*/ 8 w 518"/>
                  <a:gd name="T3" fmla="*/ 0 h 315"/>
                  <a:gd name="T4" fmla="*/ 0 w 518"/>
                  <a:gd name="T5" fmla="*/ 9 h 315"/>
                  <a:gd name="T6" fmla="*/ 510 w 518"/>
                  <a:gd name="T7" fmla="*/ 315 h 315"/>
                  <a:gd name="T8" fmla="*/ 518 w 518"/>
                  <a:gd name="T9" fmla="*/ 308 h 315"/>
                </a:gdLst>
                <a:ahLst/>
                <a:cxnLst>
                  <a:cxn ang="0">
                    <a:pos x="T0" y="T1"/>
                  </a:cxn>
                  <a:cxn ang="0">
                    <a:pos x="T2" y="T3"/>
                  </a:cxn>
                  <a:cxn ang="0">
                    <a:pos x="T4" y="T5"/>
                  </a:cxn>
                  <a:cxn ang="0">
                    <a:pos x="T6" y="T7"/>
                  </a:cxn>
                  <a:cxn ang="0">
                    <a:pos x="T8" y="T9"/>
                  </a:cxn>
                </a:cxnLst>
                <a:rect l="0" t="0" r="r" b="b"/>
                <a:pathLst>
                  <a:path w="518" h="315">
                    <a:moveTo>
                      <a:pt x="518" y="308"/>
                    </a:moveTo>
                    <a:cubicBezTo>
                      <a:pt x="8" y="0"/>
                      <a:pt x="8" y="0"/>
                      <a:pt x="8" y="0"/>
                    </a:cubicBezTo>
                    <a:cubicBezTo>
                      <a:pt x="0" y="9"/>
                      <a:pt x="0" y="9"/>
                      <a:pt x="0" y="9"/>
                    </a:cubicBezTo>
                    <a:cubicBezTo>
                      <a:pt x="510" y="315"/>
                      <a:pt x="510" y="315"/>
                      <a:pt x="510" y="315"/>
                    </a:cubicBezTo>
                    <a:cubicBezTo>
                      <a:pt x="510" y="315"/>
                      <a:pt x="512" y="311"/>
                      <a:pt x="518" y="30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ľïḑè"/>
              <p:cNvSpPr/>
              <p:nvPr/>
            </p:nvSpPr>
            <p:spPr bwMode="auto">
              <a:xfrm>
                <a:off x="10328275" y="4598988"/>
                <a:ext cx="581025" cy="498475"/>
              </a:xfrm>
              <a:custGeom>
                <a:avLst/>
                <a:gdLst>
                  <a:gd name="T0" fmla="*/ 223 w 224"/>
                  <a:gd name="T1" fmla="*/ 171 h 192"/>
                  <a:gd name="T2" fmla="*/ 125 w 224"/>
                  <a:gd name="T3" fmla="*/ 124 h 192"/>
                  <a:gd name="T4" fmla="*/ 113 w 224"/>
                  <a:gd name="T5" fmla="*/ 117 h 192"/>
                  <a:gd name="T6" fmla="*/ 2 w 224"/>
                  <a:gd name="T7" fmla="*/ 17 h 192"/>
                  <a:gd name="T8" fmla="*/ 15 w 224"/>
                  <a:gd name="T9" fmla="*/ 1 h 192"/>
                  <a:gd name="T10" fmla="*/ 150 w 224"/>
                  <a:gd name="T11" fmla="*/ 62 h 192"/>
                  <a:gd name="T12" fmla="*/ 168 w 224"/>
                  <a:gd name="T13" fmla="*/ 80 h 192"/>
                  <a:gd name="T14" fmla="*/ 144 w 224"/>
                  <a:gd name="T15" fmla="*/ 74 h 192"/>
                  <a:gd name="T16" fmla="*/ 132 w 224"/>
                  <a:gd name="T17" fmla="*/ 94 h 192"/>
                  <a:gd name="T18" fmla="*/ 134 w 224"/>
                  <a:gd name="T19" fmla="*/ 100 h 192"/>
                  <a:gd name="T20" fmla="*/ 223 w 224"/>
                  <a:gd name="T21"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2">
                    <a:moveTo>
                      <a:pt x="223" y="171"/>
                    </a:moveTo>
                    <a:cubicBezTo>
                      <a:pt x="223" y="171"/>
                      <a:pt x="224" y="192"/>
                      <a:pt x="125" y="124"/>
                    </a:cubicBezTo>
                    <a:cubicBezTo>
                      <a:pt x="125" y="124"/>
                      <a:pt x="114" y="128"/>
                      <a:pt x="113" y="117"/>
                    </a:cubicBezTo>
                    <a:cubicBezTo>
                      <a:pt x="113" y="117"/>
                      <a:pt x="36" y="64"/>
                      <a:pt x="2" y="17"/>
                    </a:cubicBezTo>
                    <a:cubicBezTo>
                      <a:pt x="2" y="17"/>
                      <a:pt x="0" y="0"/>
                      <a:pt x="15" y="1"/>
                    </a:cubicBezTo>
                    <a:cubicBezTo>
                      <a:pt x="15" y="1"/>
                      <a:pt x="74" y="9"/>
                      <a:pt x="150" y="62"/>
                    </a:cubicBezTo>
                    <a:cubicBezTo>
                      <a:pt x="150" y="62"/>
                      <a:pt x="170" y="66"/>
                      <a:pt x="168" y="80"/>
                    </a:cubicBezTo>
                    <a:cubicBezTo>
                      <a:pt x="168" y="80"/>
                      <a:pt x="165" y="76"/>
                      <a:pt x="144" y="74"/>
                    </a:cubicBezTo>
                    <a:cubicBezTo>
                      <a:pt x="144" y="74"/>
                      <a:pt x="128" y="87"/>
                      <a:pt x="132" y="94"/>
                    </a:cubicBezTo>
                    <a:cubicBezTo>
                      <a:pt x="132" y="94"/>
                      <a:pt x="133" y="93"/>
                      <a:pt x="134" y="100"/>
                    </a:cubicBezTo>
                    <a:cubicBezTo>
                      <a:pt x="134" y="100"/>
                      <a:pt x="222" y="148"/>
                      <a:pt x="223"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ľïdè"/>
              <p:cNvSpPr/>
              <p:nvPr/>
            </p:nvSpPr>
            <p:spPr bwMode="auto">
              <a:xfrm>
                <a:off x="11923713" y="5589588"/>
                <a:ext cx="98425" cy="112713"/>
              </a:xfrm>
              <a:custGeom>
                <a:avLst/>
                <a:gdLst>
                  <a:gd name="T0" fmla="*/ 11 w 38"/>
                  <a:gd name="T1" fmla="*/ 43 h 43"/>
                  <a:gd name="T2" fmla="*/ 31 w 38"/>
                  <a:gd name="T3" fmla="*/ 0 h 43"/>
                  <a:gd name="T4" fmla="*/ 11 w 38"/>
                  <a:gd name="T5" fmla="*/ 43 h 43"/>
                </a:gdLst>
                <a:ahLst/>
                <a:cxnLst>
                  <a:cxn ang="0">
                    <a:pos x="T0" y="T1"/>
                  </a:cxn>
                  <a:cxn ang="0">
                    <a:pos x="T2" y="T3"/>
                  </a:cxn>
                  <a:cxn ang="0">
                    <a:pos x="T4" y="T5"/>
                  </a:cxn>
                </a:cxnLst>
                <a:rect l="0" t="0" r="r" b="b"/>
                <a:pathLst>
                  <a:path w="38" h="43">
                    <a:moveTo>
                      <a:pt x="11" y="43"/>
                    </a:moveTo>
                    <a:cubicBezTo>
                      <a:pt x="11" y="43"/>
                      <a:pt x="38" y="25"/>
                      <a:pt x="31" y="0"/>
                    </a:cubicBezTo>
                    <a:cubicBezTo>
                      <a:pt x="31" y="0"/>
                      <a:pt x="0" y="18"/>
                      <a:pt x="11"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
        <p:nvSpPr>
          <p:cNvPr id="5" name="文本框 4"/>
          <p:cNvSpPr txBox="1"/>
          <p:nvPr/>
        </p:nvSpPr>
        <p:spPr>
          <a:xfrm>
            <a:off x="2297007" y="3959013"/>
            <a:ext cx="1215813"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吞没危险</a:t>
            </a:r>
            <a:endParaRPr lang="zh-CN" altLang="en-US" sz="1865"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危害分析</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2116667" y="2365587"/>
            <a:ext cx="3401060" cy="3543300"/>
          </a:xfrm>
          <a:prstGeom prst="rect">
            <a:avLst/>
          </a:prstGeom>
          <a:noFill/>
        </p:spPr>
        <p:txBody>
          <a:bodyPr wrap="square" rtlCol="0" anchor="t">
            <a:spAutoFit/>
          </a:bodyPr>
          <a:lstStyle/>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中毒窒息</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火灾、爆炸</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淹溺</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坍塌</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化学腐蚀</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触电</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机械伤害</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457200" fontAlgn="auto">
              <a:lnSpc>
                <a:spcPct val="150000"/>
              </a:lnSpc>
              <a:buFont typeface="+mj-ea"/>
              <a:buAutoNum type="circleNumDbPlain"/>
            </a:pPr>
            <a:r>
              <a:rPr lang="zh-CN" altLang="en-US" sz="1865">
                <a:solidFill>
                  <a:schemeClr val="tx1">
                    <a:lumMod val="75000"/>
                    <a:lumOff val="25000"/>
                  </a:schemeClr>
                </a:solidFill>
                <a:latin typeface="微软雅黑" panose="020B0503020204020204" charset="-122"/>
                <a:ea typeface="微软雅黑" panose="020B0503020204020204" charset="-122"/>
              </a:rPr>
              <a:t>其他（物体打击）</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pSp>
        <p:nvGrpSpPr>
          <p:cNvPr id="4" name="04d90ce7-2345-45c2-9d01-395b18d168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5986780" y="2376593"/>
            <a:ext cx="4178300" cy="3209713"/>
            <a:chOff x="4163019" y="1944464"/>
            <a:chExt cx="3865962" cy="2969073"/>
          </a:xfrm>
        </p:grpSpPr>
        <p:grpSp>
          <p:nvGrpSpPr>
            <p:cNvPr id="7" name="išļîḑè"/>
            <p:cNvGrpSpPr/>
            <p:nvPr/>
          </p:nvGrpSpPr>
          <p:grpSpPr>
            <a:xfrm rot="2384808">
              <a:off x="4163019" y="1944464"/>
              <a:ext cx="2662292" cy="2969073"/>
              <a:chOff x="11382375" y="2459037"/>
              <a:chExt cx="3595688" cy="4010026"/>
            </a:xfrm>
          </p:grpSpPr>
          <p:sp>
            <p:nvSpPr>
              <p:cNvPr id="8" name="îṩlîďè"/>
              <p:cNvSpPr/>
              <p:nvPr/>
            </p:nvSpPr>
            <p:spPr bwMode="auto">
              <a:xfrm>
                <a:off x="11382375" y="2459037"/>
                <a:ext cx="3559175" cy="4010026"/>
              </a:xfrm>
              <a:custGeom>
                <a:avLst/>
                <a:gdLst>
                  <a:gd name="T0" fmla="*/ 865 w 1372"/>
                  <a:gd name="T1" fmla="*/ 0 h 1546"/>
                  <a:gd name="T2" fmla="*/ 494 w 1372"/>
                  <a:gd name="T3" fmla="*/ 160 h 1546"/>
                  <a:gd name="T4" fmla="*/ 489 w 1372"/>
                  <a:gd name="T5" fmla="*/ 150 h 1546"/>
                  <a:gd name="T6" fmla="*/ 428 w 1372"/>
                  <a:gd name="T7" fmla="*/ 176 h 1546"/>
                  <a:gd name="T8" fmla="*/ 409 w 1372"/>
                  <a:gd name="T9" fmla="*/ 143 h 1546"/>
                  <a:gd name="T10" fmla="*/ 408 w 1372"/>
                  <a:gd name="T11" fmla="*/ 141 h 1546"/>
                  <a:gd name="T12" fmla="*/ 409 w 1372"/>
                  <a:gd name="T13" fmla="*/ 140 h 1546"/>
                  <a:gd name="T14" fmla="*/ 416 w 1372"/>
                  <a:gd name="T15" fmla="*/ 112 h 1546"/>
                  <a:gd name="T16" fmla="*/ 381 w 1372"/>
                  <a:gd name="T17" fmla="*/ 99 h 1546"/>
                  <a:gd name="T18" fmla="*/ 374 w 1372"/>
                  <a:gd name="T19" fmla="*/ 101 h 1546"/>
                  <a:gd name="T20" fmla="*/ 367 w 1372"/>
                  <a:gd name="T21" fmla="*/ 105 h 1546"/>
                  <a:gd name="T22" fmla="*/ 354 w 1372"/>
                  <a:gd name="T23" fmla="*/ 139 h 1546"/>
                  <a:gd name="T24" fmla="*/ 379 w 1372"/>
                  <a:gd name="T25" fmla="*/ 153 h 1546"/>
                  <a:gd name="T26" fmla="*/ 380 w 1372"/>
                  <a:gd name="T27" fmla="*/ 153 h 1546"/>
                  <a:gd name="T28" fmla="*/ 381 w 1372"/>
                  <a:gd name="T29" fmla="*/ 155 h 1546"/>
                  <a:gd name="T30" fmla="*/ 392 w 1372"/>
                  <a:gd name="T31" fmla="*/ 192 h 1546"/>
                  <a:gd name="T32" fmla="*/ 330 w 1372"/>
                  <a:gd name="T33" fmla="*/ 219 h 1546"/>
                  <a:gd name="T34" fmla="*/ 334 w 1372"/>
                  <a:gd name="T35" fmla="*/ 229 h 1546"/>
                  <a:gd name="T36" fmla="*/ 0 w 1372"/>
                  <a:gd name="T37" fmla="*/ 373 h 1546"/>
                  <a:gd name="T38" fmla="*/ 507 w 1372"/>
                  <a:gd name="T39" fmla="*/ 1546 h 1546"/>
                  <a:gd name="T40" fmla="*/ 1372 w 1372"/>
                  <a:gd name="T41" fmla="*/ 1173 h 1546"/>
                  <a:gd name="T42" fmla="*/ 865 w 1372"/>
                  <a:gd name="T43" fmla="*/ 0 h 1546"/>
                  <a:gd name="T44" fmla="*/ 385 w 1372"/>
                  <a:gd name="T45" fmla="*/ 153 h 1546"/>
                  <a:gd name="T46" fmla="*/ 383 w 1372"/>
                  <a:gd name="T47" fmla="*/ 149 h 1546"/>
                  <a:gd name="T48" fmla="*/ 379 w 1372"/>
                  <a:gd name="T49" fmla="*/ 148 h 1546"/>
                  <a:gd name="T50" fmla="*/ 372 w 1372"/>
                  <a:gd name="T51" fmla="*/ 148 h 1546"/>
                  <a:gd name="T52" fmla="*/ 358 w 1372"/>
                  <a:gd name="T53" fmla="*/ 137 h 1546"/>
                  <a:gd name="T54" fmla="*/ 360 w 1372"/>
                  <a:gd name="T55" fmla="*/ 120 h 1546"/>
                  <a:gd name="T56" fmla="*/ 366 w 1372"/>
                  <a:gd name="T57" fmla="*/ 111 h 1546"/>
                  <a:gd name="T58" fmla="*/ 376 w 1372"/>
                  <a:gd name="T59" fmla="*/ 105 h 1546"/>
                  <a:gd name="T60" fmla="*/ 387 w 1372"/>
                  <a:gd name="T61" fmla="*/ 102 h 1546"/>
                  <a:gd name="T62" fmla="*/ 398 w 1372"/>
                  <a:gd name="T63" fmla="*/ 103 h 1546"/>
                  <a:gd name="T64" fmla="*/ 411 w 1372"/>
                  <a:gd name="T65" fmla="*/ 114 h 1546"/>
                  <a:gd name="T66" fmla="*/ 410 w 1372"/>
                  <a:gd name="T67" fmla="*/ 131 h 1546"/>
                  <a:gd name="T68" fmla="*/ 405 w 1372"/>
                  <a:gd name="T69" fmla="*/ 137 h 1546"/>
                  <a:gd name="T70" fmla="*/ 403 w 1372"/>
                  <a:gd name="T71" fmla="*/ 140 h 1546"/>
                  <a:gd name="T72" fmla="*/ 404 w 1372"/>
                  <a:gd name="T73" fmla="*/ 144 h 1546"/>
                  <a:gd name="T74" fmla="*/ 423 w 1372"/>
                  <a:gd name="T75" fmla="*/ 178 h 1546"/>
                  <a:gd name="T76" fmla="*/ 397 w 1372"/>
                  <a:gd name="T77" fmla="*/ 190 h 1546"/>
                  <a:gd name="T78" fmla="*/ 385 w 1372"/>
                  <a:gd name="T79" fmla="*/ 15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2" h="1546">
                    <a:moveTo>
                      <a:pt x="865" y="0"/>
                    </a:moveTo>
                    <a:cubicBezTo>
                      <a:pt x="494" y="160"/>
                      <a:pt x="494" y="160"/>
                      <a:pt x="494" y="160"/>
                    </a:cubicBezTo>
                    <a:cubicBezTo>
                      <a:pt x="489" y="150"/>
                      <a:pt x="489" y="150"/>
                      <a:pt x="489" y="150"/>
                    </a:cubicBezTo>
                    <a:cubicBezTo>
                      <a:pt x="428" y="176"/>
                      <a:pt x="428" y="176"/>
                      <a:pt x="428" y="176"/>
                    </a:cubicBezTo>
                    <a:cubicBezTo>
                      <a:pt x="409" y="143"/>
                      <a:pt x="409" y="143"/>
                      <a:pt x="409" y="143"/>
                    </a:cubicBezTo>
                    <a:cubicBezTo>
                      <a:pt x="409" y="143"/>
                      <a:pt x="408" y="142"/>
                      <a:pt x="408" y="141"/>
                    </a:cubicBezTo>
                    <a:cubicBezTo>
                      <a:pt x="408" y="141"/>
                      <a:pt x="409" y="141"/>
                      <a:pt x="409" y="140"/>
                    </a:cubicBezTo>
                    <a:cubicBezTo>
                      <a:pt x="416" y="132"/>
                      <a:pt x="420" y="122"/>
                      <a:pt x="416" y="112"/>
                    </a:cubicBezTo>
                    <a:cubicBezTo>
                      <a:pt x="410" y="100"/>
                      <a:pt x="396" y="95"/>
                      <a:pt x="381" y="99"/>
                    </a:cubicBezTo>
                    <a:cubicBezTo>
                      <a:pt x="381" y="99"/>
                      <a:pt x="377" y="99"/>
                      <a:pt x="374" y="101"/>
                    </a:cubicBezTo>
                    <a:cubicBezTo>
                      <a:pt x="371" y="102"/>
                      <a:pt x="368" y="104"/>
                      <a:pt x="367" y="105"/>
                    </a:cubicBezTo>
                    <a:cubicBezTo>
                      <a:pt x="355" y="113"/>
                      <a:pt x="349" y="127"/>
                      <a:pt x="354" y="139"/>
                    </a:cubicBezTo>
                    <a:cubicBezTo>
                      <a:pt x="358" y="148"/>
                      <a:pt x="368" y="153"/>
                      <a:pt x="379" y="153"/>
                    </a:cubicBezTo>
                    <a:cubicBezTo>
                      <a:pt x="379" y="153"/>
                      <a:pt x="380" y="153"/>
                      <a:pt x="380" y="153"/>
                    </a:cubicBezTo>
                    <a:cubicBezTo>
                      <a:pt x="381" y="154"/>
                      <a:pt x="381" y="155"/>
                      <a:pt x="381" y="155"/>
                    </a:cubicBezTo>
                    <a:cubicBezTo>
                      <a:pt x="392" y="192"/>
                      <a:pt x="392" y="192"/>
                      <a:pt x="392" y="192"/>
                    </a:cubicBezTo>
                    <a:cubicBezTo>
                      <a:pt x="330" y="219"/>
                      <a:pt x="330" y="219"/>
                      <a:pt x="330" y="219"/>
                    </a:cubicBezTo>
                    <a:cubicBezTo>
                      <a:pt x="334" y="229"/>
                      <a:pt x="334" y="229"/>
                      <a:pt x="334" y="229"/>
                    </a:cubicBezTo>
                    <a:cubicBezTo>
                      <a:pt x="0" y="373"/>
                      <a:pt x="0" y="373"/>
                      <a:pt x="0" y="373"/>
                    </a:cubicBezTo>
                    <a:cubicBezTo>
                      <a:pt x="507" y="1546"/>
                      <a:pt x="507" y="1546"/>
                      <a:pt x="507" y="1546"/>
                    </a:cubicBezTo>
                    <a:cubicBezTo>
                      <a:pt x="1372" y="1173"/>
                      <a:pt x="1372" y="1173"/>
                      <a:pt x="1372" y="1173"/>
                    </a:cubicBezTo>
                    <a:lnTo>
                      <a:pt x="865" y="0"/>
                    </a:lnTo>
                    <a:close/>
                    <a:moveTo>
                      <a:pt x="385" y="153"/>
                    </a:moveTo>
                    <a:cubicBezTo>
                      <a:pt x="385" y="153"/>
                      <a:pt x="384" y="150"/>
                      <a:pt x="383" y="149"/>
                    </a:cubicBezTo>
                    <a:cubicBezTo>
                      <a:pt x="381" y="148"/>
                      <a:pt x="380" y="148"/>
                      <a:pt x="379" y="148"/>
                    </a:cubicBezTo>
                    <a:cubicBezTo>
                      <a:pt x="376" y="148"/>
                      <a:pt x="374" y="148"/>
                      <a:pt x="372" y="148"/>
                    </a:cubicBezTo>
                    <a:cubicBezTo>
                      <a:pt x="365" y="146"/>
                      <a:pt x="360" y="142"/>
                      <a:pt x="358" y="137"/>
                    </a:cubicBezTo>
                    <a:cubicBezTo>
                      <a:pt x="356" y="131"/>
                      <a:pt x="356" y="125"/>
                      <a:pt x="360" y="120"/>
                    </a:cubicBezTo>
                    <a:cubicBezTo>
                      <a:pt x="361" y="117"/>
                      <a:pt x="363" y="114"/>
                      <a:pt x="366" y="111"/>
                    </a:cubicBezTo>
                    <a:cubicBezTo>
                      <a:pt x="367" y="110"/>
                      <a:pt x="371" y="107"/>
                      <a:pt x="376" y="105"/>
                    </a:cubicBezTo>
                    <a:cubicBezTo>
                      <a:pt x="380" y="103"/>
                      <a:pt x="386" y="103"/>
                      <a:pt x="387" y="102"/>
                    </a:cubicBezTo>
                    <a:cubicBezTo>
                      <a:pt x="391" y="102"/>
                      <a:pt x="395" y="102"/>
                      <a:pt x="398" y="103"/>
                    </a:cubicBezTo>
                    <a:cubicBezTo>
                      <a:pt x="404" y="105"/>
                      <a:pt x="409" y="109"/>
                      <a:pt x="411" y="114"/>
                    </a:cubicBezTo>
                    <a:cubicBezTo>
                      <a:pt x="413" y="119"/>
                      <a:pt x="413" y="125"/>
                      <a:pt x="410" y="131"/>
                    </a:cubicBezTo>
                    <a:cubicBezTo>
                      <a:pt x="409" y="133"/>
                      <a:pt x="407" y="135"/>
                      <a:pt x="405" y="137"/>
                    </a:cubicBezTo>
                    <a:cubicBezTo>
                      <a:pt x="404" y="138"/>
                      <a:pt x="404" y="138"/>
                      <a:pt x="403" y="140"/>
                    </a:cubicBezTo>
                    <a:cubicBezTo>
                      <a:pt x="403" y="142"/>
                      <a:pt x="404" y="144"/>
                      <a:pt x="404" y="144"/>
                    </a:cubicBezTo>
                    <a:cubicBezTo>
                      <a:pt x="423" y="178"/>
                      <a:pt x="423" y="178"/>
                      <a:pt x="423" y="178"/>
                    </a:cubicBezTo>
                    <a:cubicBezTo>
                      <a:pt x="397" y="190"/>
                      <a:pt x="397" y="190"/>
                      <a:pt x="397" y="190"/>
                    </a:cubicBezTo>
                    <a:lnTo>
                      <a:pt x="385" y="15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1íḑê"/>
              <p:cNvSpPr/>
              <p:nvPr/>
            </p:nvSpPr>
            <p:spPr bwMode="auto">
              <a:xfrm>
                <a:off x="11418888" y="2459037"/>
                <a:ext cx="3559175" cy="4010026"/>
              </a:xfrm>
              <a:custGeom>
                <a:avLst/>
                <a:gdLst>
                  <a:gd name="T0" fmla="*/ 828 w 2242"/>
                  <a:gd name="T1" fmla="*/ 2526 h 2526"/>
                  <a:gd name="T2" fmla="*/ 2242 w 2242"/>
                  <a:gd name="T3" fmla="*/ 1917 h 2526"/>
                  <a:gd name="T4" fmla="*/ 1413 w 2242"/>
                  <a:gd name="T5" fmla="*/ 0 h 2526"/>
                  <a:gd name="T6" fmla="*/ 0 w 2242"/>
                  <a:gd name="T7" fmla="*/ 609 h 2526"/>
                  <a:gd name="T8" fmla="*/ 828 w 2242"/>
                  <a:gd name="T9" fmla="*/ 2526 h 2526"/>
                </a:gdLst>
                <a:ahLst/>
                <a:cxnLst>
                  <a:cxn ang="0">
                    <a:pos x="T0" y="T1"/>
                  </a:cxn>
                  <a:cxn ang="0">
                    <a:pos x="T2" y="T3"/>
                  </a:cxn>
                  <a:cxn ang="0">
                    <a:pos x="T4" y="T5"/>
                  </a:cxn>
                  <a:cxn ang="0">
                    <a:pos x="T6" y="T7"/>
                  </a:cxn>
                  <a:cxn ang="0">
                    <a:pos x="T8" y="T9"/>
                  </a:cxn>
                </a:cxnLst>
                <a:rect l="0" t="0" r="r" b="b"/>
                <a:pathLst>
                  <a:path w="2242" h="2526">
                    <a:moveTo>
                      <a:pt x="828" y="2526"/>
                    </a:moveTo>
                    <a:lnTo>
                      <a:pt x="2242" y="1917"/>
                    </a:lnTo>
                    <a:lnTo>
                      <a:pt x="1413" y="0"/>
                    </a:lnTo>
                    <a:lnTo>
                      <a:pt x="0" y="609"/>
                    </a:lnTo>
                    <a:lnTo>
                      <a:pt x="828" y="25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šlíḋê"/>
              <p:cNvSpPr/>
              <p:nvPr/>
            </p:nvSpPr>
            <p:spPr bwMode="auto">
              <a:xfrm>
                <a:off x="11582400" y="2601912"/>
                <a:ext cx="3214688" cy="3668713"/>
              </a:xfrm>
              <a:custGeom>
                <a:avLst/>
                <a:gdLst>
                  <a:gd name="T0" fmla="*/ 2025 w 2025"/>
                  <a:gd name="T1" fmla="*/ 1760 h 2311"/>
                  <a:gd name="T2" fmla="*/ 774 w 2025"/>
                  <a:gd name="T3" fmla="*/ 2311 h 2311"/>
                  <a:gd name="T4" fmla="*/ 0 w 2025"/>
                  <a:gd name="T5" fmla="*/ 550 h 2311"/>
                  <a:gd name="T6" fmla="*/ 1250 w 2025"/>
                  <a:gd name="T7" fmla="*/ 0 h 2311"/>
                  <a:gd name="T8" fmla="*/ 2025 w 2025"/>
                  <a:gd name="T9" fmla="*/ 1760 h 2311"/>
                </a:gdLst>
                <a:ahLst/>
                <a:cxnLst>
                  <a:cxn ang="0">
                    <a:pos x="T0" y="T1"/>
                  </a:cxn>
                  <a:cxn ang="0">
                    <a:pos x="T2" y="T3"/>
                  </a:cxn>
                  <a:cxn ang="0">
                    <a:pos x="T4" y="T5"/>
                  </a:cxn>
                  <a:cxn ang="0">
                    <a:pos x="T6" y="T7"/>
                  </a:cxn>
                  <a:cxn ang="0">
                    <a:pos x="T8" y="T9"/>
                  </a:cxn>
                </a:cxnLst>
                <a:rect l="0" t="0" r="r" b="b"/>
                <a:pathLst>
                  <a:path w="2025" h="2311">
                    <a:moveTo>
                      <a:pt x="2025" y="1760"/>
                    </a:moveTo>
                    <a:lnTo>
                      <a:pt x="774" y="2311"/>
                    </a:lnTo>
                    <a:lnTo>
                      <a:pt x="0" y="550"/>
                    </a:lnTo>
                    <a:lnTo>
                      <a:pt x="1250" y="0"/>
                    </a:lnTo>
                    <a:lnTo>
                      <a:pt x="2025" y="17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śľïḓê"/>
              <p:cNvSpPr/>
              <p:nvPr/>
            </p:nvSpPr>
            <p:spPr bwMode="auto">
              <a:xfrm>
                <a:off x="12274550" y="2847975"/>
                <a:ext cx="506413" cy="393700"/>
              </a:xfrm>
              <a:custGeom>
                <a:avLst/>
                <a:gdLst>
                  <a:gd name="T0" fmla="*/ 159 w 195"/>
                  <a:gd name="T1" fmla="*/ 0 h 152"/>
                  <a:gd name="T2" fmla="*/ 195 w 195"/>
                  <a:gd name="T3" fmla="*/ 83 h 152"/>
                  <a:gd name="T4" fmla="*/ 139 w 195"/>
                  <a:gd name="T5" fmla="*/ 107 h 152"/>
                  <a:gd name="T6" fmla="*/ 133 w 195"/>
                  <a:gd name="T7" fmla="*/ 119 h 152"/>
                  <a:gd name="T8" fmla="*/ 105 w 195"/>
                  <a:gd name="T9" fmla="*/ 132 h 152"/>
                  <a:gd name="T10" fmla="*/ 91 w 195"/>
                  <a:gd name="T11" fmla="*/ 128 h 152"/>
                  <a:gd name="T12" fmla="*/ 36 w 195"/>
                  <a:gd name="T13" fmla="*/ 152 h 152"/>
                  <a:gd name="T14" fmla="*/ 0 w 195"/>
                  <a:gd name="T15" fmla="*/ 69 h 152"/>
                  <a:gd name="T16" fmla="*/ 159 w 195"/>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2">
                    <a:moveTo>
                      <a:pt x="159" y="0"/>
                    </a:moveTo>
                    <a:cubicBezTo>
                      <a:pt x="195" y="83"/>
                      <a:pt x="195" y="83"/>
                      <a:pt x="195" y="83"/>
                    </a:cubicBezTo>
                    <a:cubicBezTo>
                      <a:pt x="139" y="107"/>
                      <a:pt x="139" y="107"/>
                      <a:pt x="139" y="107"/>
                    </a:cubicBezTo>
                    <a:cubicBezTo>
                      <a:pt x="133" y="110"/>
                      <a:pt x="139" y="117"/>
                      <a:pt x="133" y="119"/>
                    </a:cubicBezTo>
                    <a:cubicBezTo>
                      <a:pt x="105" y="132"/>
                      <a:pt x="105" y="132"/>
                      <a:pt x="105" y="132"/>
                    </a:cubicBezTo>
                    <a:cubicBezTo>
                      <a:pt x="98" y="134"/>
                      <a:pt x="97" y="125"/>
                      <a:pt x="91" y="128"/>
                    </a:cubicBezTo>
                    <a:cubicBezTo>
                      <a:pt x="36" y="152"/>
                      <a:pt x="36" y="152"/>
                      <a:pt x="36" y="152"/>
                    </a:cubicBezTo>
                    <a:cubicBezTo>
                      <a:pt x="0" y="69"/>
                      <a:pt x="0" y="69"/>
                      <a:pt x="0" y="69"/>
                    </a:cubicBezTo>
                    <a:lnTo>
                      <a:pt x="159"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ṥļíḋê"/>
              <p:cNvSpPr/>
              <p:nvPr/>
            </p:nvSpPr>
            <p:spPr bwMode="auto">
              <a:xfrm>
                <a:off x="12547600" y="3141663"/>
                <a:ext cx="71438" cy="49213"/>
              </a:xfrm>
              <a:custGeom>
                <a:avLst/>
                <a:gdLst>
                  <a:gd name="T0" fmla="*/ 6 w 28"/>
                  <a:gd name="T1" fmla="*/ 6 h 19"/>
                  <a:gd name="T2" fmla="*/ 14 w 28"/>
                  <a:gd name="T3" fmla="*/ 3 h 19"/>
                  <a:gd name="T4" fmla="*/ 28 w 28"/>
                  <a:gd name="T5" fmla="*/ 6 h 19"/>
                  <a:gd name="T6" fmla="*/ 0 w 28"/>
                  <a:gd name="T7" fmla="*/ 19 h 19"/>
                  <a:gd name="T8" fmla="*/ 6 w 28"/>
                  <a:gd name="T9" fmla="*/ 6 h 19"/>
                </a:gdLst>
                <a:ahLst/>
                <a:cxnLst>
                  <a:cxn ang="0">
                    <a:pos x="T0" y="T1"/>
                  </a:cxn>
                  <a:cxn ang="0">
                    <a:pos x="T2" y="T3"/>
                  </a:cxn>
                  <a:cxn ang="0">
                    <a:pos x="T4" y="T5"/>
                  </a:cxn>
                  <a:cxn ang="0">
                    <a:pos x="T6" y="T7"/>
                  </a:cxn>
                  <a:cxn ang="0">
                    <a:pos x="T8" y="T9"/>
                  </a:cxn>
                </a:cxnLst>
                <a:rect l="0" t="0" r="r" b="b"/>
                <a:pathLst>
                  <a:path w="28" h="19">
                    <a:moveTo>
                      <a:pt x="6" y="6"/>
                    </a:moveTo>
                    <a:cubicBezTo>
                      <a:pt x="14" y="3"/>
                      <a:pt x="14" y="3"/>
                      <a:pt x="14" y="3"/>
                    </a:cubicBezTo>
                    <a:cubicBezTo>
                      <a:pt x="20" y="0"/>
                      <a:pt x="21" y="9"/>
                      <a:pt x="28" y="6"/>
                    </a:cubicBezTo>
                    <a:cubicBezTo>
                      <a:pt x="0" y="19"/>
                      <a:pt x="0" y="19"/>
                      <a:pt x="0" y="19"/>
                    </a:cubicBezTo>
                    <a:cubicBezTo>
                      <a:pt x="6" y="16"/>
                      <a:pt x="0" y="9"/>
                      <a:pt x="6"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ḻîḋê"/>
              <p:cNvSpPr/>
              <p:nvPr/>
            </p:nvSpPr>
            <p:spPr bwMode="auto">
              <a:xfrm>
                <a:off x="12320588" y="2705100"/>
                <a:ext cx="338138" cy="498475"/>
              </a:xfrm>
              <a:custGeom>
                <a:avLst/>
                <a:gdLst>
                  <a:gd name="T0" fmla="*/ 72 w 130"/>
                  <a:gd name="T1" fmla="*/ 185 h 192"/>
                  <a:gd name="T2" fmla="*/ 72 w 130"/>
                  <a:gd name="T3" fmla="*/ 185 h 192"/>
                  <a:gd name="T4" fmla="*/ 71 w 130"/>
                  <a:gd name="T5" fmla="*/ 185 h 192"/>
                  <a:gd name="T6" fmla="*/ 32 w 130"/>
                  <a:gd name="T7" fmla="*/ 60 h 192"/>
                  <a:gd name="T8" fmla="*/ 32 w 130"/>
                  <a:gd name="T9" fmla="*/ 58 h 192"/>
                  <a:gd name="T10" fmla="*/ 31 w 130"/>
                  <a:gd name="T11" fmla="*/ 58 h 192"/>
                  <a:gd name="T12" fmla="*/ 5 w 130"/>
                  <a:gd name="T13" fmla="*/ 44 h 192"/>
                  <a:gd name="T14" fmla="*/ 19 w 130"/>
                  <a:gd name="T15" fmla="*/ 10 h 192"/>
                  <a:gd name="T16" fmla="*/ 26 w 130"/>
                  <a:gd name="T17" fmla="*/ 6 h 192"/>
                  <a:gd name="T18" fmla="*/ 33 w 130"/>
                  <a:gd name="T19" fmla="*/ 4 h 192"/>
                  <a:gd name="T20" fmla="*/ 67 w 130"/>
                  <a:gd name="T21" fmla="*/ 17 h 192"/>
                  <a:gd name="T22" fmla="*/ 60 w 130"/>
                  <a:gd name="T23" fmla="*/ 45 h 192"/>
                  <a:gd name="T24" fmla="*/ 60 w 130"/>
                  <a:gd name="T25" fmla="*/ 46 h 192"/>
                  <a:gd name="T26" fmla="*/ 60 w 130"/>
                  <a:gd name="T27" fmla="*/ 48 h 192"/>
                  <a:gd name="T28" fmla="*/ 125 w 130"/>
                  <a:gd name="T29" fmla="*/ 161 h 192"/>
                  <a:gd name="T30" fmla="*/ 125 w 130"/>
                  <a:gd name="T31" fmla="*/ 162 h 192"/>
                  <a:gd name="T32" fmla="*/ 125 w 130"/>
                  <a:gd name="T33" fmla="*/ 162 h 192"/>
                  <a:gd name="T34" fmla="*/ 126 w 130"/>
                  <a:gd name="T35" fmla="*/ 164 h 192"/>
                  <a:gd name="T36" fmla="*/ 128 w 130"/>
                  <a:gd name="T37" fmla="*/ 163 h 192"/>
                  <a:gd name="T38" fmla="*/ 130 w 130"/>
                  <a:gd name="T39" fmla="*/ 168 h 192"/>
                  <a:gd name="T40" fmla="*/ 121 w 130"/>
                  <a:gd name="T41" fmla="*/ 165 h 192"/>
                  <a:gd name="T42" fmla="*/ 56 w 130"/>
                  <a:gd name="T43" fmla="*/ 49 h 192"/>
                  <a:gd name="T44" fmla="*/ 55 w 130"/>
                  <a:gd name="T45" fmla="*/ 45 h 192"/>
                  <a:gd name="T46" fmla="*/ 57 w 130"/>
                  <a:gd name="T47" fmla="*/ 42 h 192"/>
                  <a:gd name="T48" fmla="*/ 61 w 130"/>
                  <a:gd name="T49" fmla="*/ 36 h 192"/>
                  <a:gd name="T50" fmla="*/ 63 w 130"/>
                  <a:gd name="T51" fmla="*/ 19 h 192"/>
                  <a:gd name="T52" fmla="*/ 49 w 130"/>
                  <a:gd name="T53" fmla="*/ 8 h 192"/>
                  <a:gd name="T54" fmla="*/ 39 w 130"/>
                  <a:gd name="T55" fmla="*/ 7 h 192"/>
                  <a:gd name="T56" fmla="*/ 28 w 130"/>
                  <a:gd name="T57" fmla="*/ 10 h 192"/>
                  <a:gd name="T58" fmla="*/ 18 w 130"/>
                  <a:gd name="T59" fmla="*/ 16 h 192"/>
                  <a:gd name="T60" fmla="*/ 11 w 130"/>
                  <a:gd name="T61" fmla="*/ 25 h 192"/>
                  <a:gd name="T62" fmla="*/ 10 w 130"/>
                  <a:gd name="T63" fmla="*/ 42 h 192"/>
                  <a:gd name="T64" fmla="*/ 23 w 130"/>
                  <a:gd name="T65" fmla="*/ 53 h 192"/>
                  <a:gd name="T66" fmla="*/ 30 w 130"/>
                  <a:gd name="T67" fmla="*/ 53 h 192"/>
                  <a:gd name="T68" fmla="*/ 34 w 130"/>
                  <a:gd name="T69" fmla="*/ 54 h 192"/>
                  <a:gd name="T70" fmla="*/ 37 w 130"/>
                  <a:gd name="T71" fmla="*/ 58 h 192"/>
                  <a:gd name="T72" fmla="*/ 76 w 130"/>
                  <a:gd name="T73" fmla="*/ 184 h 192"/>
                  <a:gd name="T74" fmla="*/ 72 w 130"/>
                  <a:gd name="T75" fmla="*/ 192 h 192"/>
                  <a:gd name="T76" fmla="*/ 70 w 130"/>
                  <a:gd name="T77" fmla="*/ 188 h 192"/>
                  <a:gd name="T78" fmla="*/ 72 w 130"/>
                  <a:gd name="T79" fmla="*/ 187 h 192"/>
                  <a:gd name="T80" fmla="*/ 72 w 130"/>
                  <a:gd name="T81" fmla="*/ 1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92">
                    <a:moveTo>
                      <a:pt x="72" y="185"/>
                    </a:moveTo>
                    <a:cubicBezTo>
                      <a:pt x="72" y="185"/>
                      <a:pt x="72" y="185"/>
                      <a:pt x="72" y="185"/>
                    </a:cubicBezTo>
                    <a:cubicBezTo>
                      <a:pt x="71" y="185"/>
                      <a:pt x="71" y="185"/>
                      <a:pt x="71" y="185"/>
                    </a:cubicBezTo>
                    <a:cubicBezTo>
                      <a:pt x="32" y="60"/>
                      <a:pt x="32" y="60"/>
                      <a:pt x="32" y="60"/>
                    </a:cubicBezTo>
                    <a:cubicBezTo>
                      <a:pt x="32" y="60"/>
                      <a:pt x="32" y="59"/>
                      <a:pt x="32" y="58"/>
                    </a:cubicBezTo>
                    <a:cubicBezTo>
                      <a:pt x="32" y="58"/>
                      <a:pt x="31" y="58"/>
                      <a:pt x="31" y="58"/>
                    </a:cubicBezTo>
                    <a:cubicBezTo>
                      <a:pt x="20" y="58"/>
                      <a:pt x="10" y="53"/>
                      <a:pt x="5" y="44"/>
                    </a:cubicBezTo>
                    <a:cubicBezTo>
                      <a:pt x="0" y="32"/>
                      <a:pt x="7" y="18"/>
                      <a:pt x="19" y="10"/>
                    </a:cubicBezTo>
                    <a:cubicBezTo>
                      <a:pt x="20" y="9"/>
                      <a:pt x="23" y="7"/>
                      <a:pt x="26" y="6"/>
                    </a:cubicBezTo>
                    <a:cubicBezTo>
                      <a:pt x="29" y="4"/>
                      <a:pt x="32" y="4"/>
                      <a:pt x="33" y="4"/>
                    </a:cubicBezTo>
                    <a:cubicBezTo>
                      <a:pt x="47" y="0"/>
                      <a:pt x="62" y="5"/>
                      <a:pt x="67" y="17"/>
                    </a:cubicBezTo>
                    <a:cubicBezTo>
                      <a:pt x="71" y="27"/>
                      <a:pt x="68" y="37"/>
                      <a:pt x="60" y="45"/>
                    </a:cubicBezTo>
                    <a:cubicBezTo>
                      <a:pt x="60" y="46"/>
                      <a:pt x="60" y="46"/>
                      <a:pt x="60" y="46"/>
                    </a:cubicBezTo>
                    <a:cubicBezTo>
                      <a:pt x="60" y="47"/>
                      <a:pt x="60" y="48"/>
                      <a:pt x="60" y="48"/>
                    </a:cubicBezTo>
                    <a:cubicBezTo>
                      <a:pt x="125" y="161"/>
                      <a:pt x="125" y="161"/>
                      <a:pt x="125" y="161"/>
                    </a:cubicBezTo>
                    <a:cubicBezTo>
                      <a:pt x="125" y="162"/>
                      <a:pt x="125" y="162"/>
                      <a:pt x="125" y="162"/>
                    </a:cubicBezTo>
                    <a:cubicBezTo>
                      <a:pt x="125" y="162"/>
                      <a:pt x="125" y="162"/>
                      <a:pt x="125" y="162"/>
                    </a:cubicBezTo>
                    <a:cubicBezTo>
                      <a:pt x="126" y="163"/>
                      <a:pt x="126" y="163"/>
                      <a:pt x="126" y="164"/>
                    </a:cubicBezTo>
                    <a:cubicBezTo>
                      <a:pt x="126" y="164"/>
                      <a:pt x="127" y="164"/>
                      <a:pt x="128" y="163"/>
                    </a:cubicBezTo>
                    <a:cubicBezTo>
                      <a:pt x="130" y="168"/>
                      <a:pt x="130" y="168"/>
                      <a:pt x="130" y="168"/>
                    </a:cubicBezTo>
                    <a:cubicBezTo>
                      <a:pt x="126" y="169"/>
                      <a:pt x="123" y="169"/>
                      <a:pt x="121" y="165"/>
                    </a:cubicBezTo>
                    <a:cubicBezTo>
                      <a:pt x="56" y="49"/>
                      <a:pt x="56" y="49"/>
                      <a:pt x="56" y="49"/>
                    </a:cubicBezTo>
                    <a:cubicBezTo>
                      <a:pt x="56" y="49"/>
                      <a:pt x="54" y="47"/>
                      <a:pt x="55" y="45"/>
                    </a:cubicBezTo>
                    <a:cubicBezTo>
                      <a:pt x="55" y="43"/>
                      <a:pt x="56" y="43"/>
                      <a:pt x="57" y="42"/>
                    </a:cubicBezTo>
                    <a:cubicBezTo>
                      <a:pt x="59" y="40"/>
                      <a:pt x="60" y="38"/>
                      <a:pt x="61" y="36"/>
                    </a:cubicBezTo>
                    <a:cubicBezTo>
                      <a:pt x="64" y="30"/>
                      <a:pt x="65" y="24"/>
                      <a:pt x="63" y="19"/>
                    </a:cubicBezTo>
                    <a:cubicBezTo>
                      <a:pt x="60" y="14"/>
                      <a:pt x="56" y="10"/>
                      <a:pt x="49" y="8"/>
                    </a:cubicBezTo>
                    <a:cubicBezTo>
                      <a:pt x="46" y="7"/>
                      <a:pt x="43" y="7"/>
                      <a:pt x="39" y="7"/>
                    </a:cubicBezTo>
                    <a:cubicBezTo>
                      <a:pt x="37" y="8"/>
                      <a:pt x="32" y="8"/>
                      <a:pt x="28" y="10"/>
                    </a:cubicBezTo>
                    <a:cubicBezTo>
                      <a:pt x="23" y="12"/>
                      <a:pt x="19" y="15"/>
                      <a:pt x="18" y="16"/>
                    </a:cubicBezTo>
                    <a:cubicBezTo>
                      <a:pt x="15" y="19"/>
                      <a:pt x="13" y="22"/>
                      <a:pt x="11" y="25"/>
                    </a:cubicBezTo>
                    <a:cubicBezTo>
                      <a:pt x="8" y="30"/>
                      <a:pt x="7" y="36"/>
                      <a:pt x="10" y="42"/>
                    </a:cubicBezTo>
                    <a:cubicBezTo>
                      <a:pt x="12" y="47"/>
                      <a:pt x="17" y="51"/>
                      <a:pt x="23" y="53"/>
                    </a:cubicBezTo>
                    <a:cubicBezTo>
                      <a:pt x="25" y="53"/>
                      <a:pt x="28" y="53"/>
                      <a:pt x="30" y="53"/>
                    </a:cubicBezTo>
                    <a:cubicBezTo>
                      <a:pt x="32" y="53"/>
                      <a:pt x="33" y="53"/>
                      <a:pt x="34" y="54"/>
                    </a:cubicBezTo>
                    <a:cubicBezTo>
                      <a:pt x="36" y="55"/>
                      <a:pt x="37" y="58"/>
                      <a:pt x="37" y="58"/>
                    </a:cubicBezTo>
                    <a:cubicBezTo>
                      <a:pt x="76" y="184"/>
                      <a:pt x="76" y="184"/>
                      <a:pt x="76" y="184"/>
                    </a:cubicBezTo>
                    <a:cubicBezTo>
                      <a:pt x="77" y="189"/>
                      <a:pt x="76" y="191"/>
                      <a:pt x="72" y="192"/>
                    </a:cubicBezTo>
                    <a:cubicBezTo>
                      <a:pt x="70" y="188"/>
                      <a:pt x="70" y="188"/>
                      <a:pt x="70" y="188"/>
                    </a:cubicBezTo>
                    <a:cubicBezTo>
                      <a:pt x="71" y="188"/>
                      <a:pt x="72" y="187"/>
                      <a:pt x="72" y="187"/>
                    </a:cubicBezTo>
                    <a:cubicBezTo>
                      <a:pt x="72" y="187"/>
                      <a:pt x="72" y="187"/>
                      <a:pt x="72" y="185"/>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sḷîdê"/>
              <p:cNvSpPr/>
              <p:nvPr/>
            </p:nvSpPr>
            <p:spPr bwMode="auto">
              <a:xfrm>
                <a:off x="12638088" y="3049588"/>
                <a:ext cx="160338" cy="92075"/>
              </a:xfrm>
              <a:custGeom>
                <a:avLst/>
                <a:gdLst>
                  <a:gd name="T0" fmla="*/ 8 w 62"/>
                  <a:gd name="T1" fmla="*/ 35 h 35"/>
                  <a:gd name="T2" fmla="*/ 59 w 62"/>
                  <a:gd name="T3" fmla="*/ 13 h 35"/>
                  <a:gd name="T4" fmla="*/ 54 w 62"/>
                  <a:gd name="T5" fmla="*/ 0 h 35"/>
                  <a:gd name="T6" fmla="*/ 2 w 62"/>
                  <a:gd name="T7" fmla="*/ 23 h 35"/>
                  <a:gd name="T8" fmla="*/ 8 w 62"/>
                  <a:gd name="T9" fmla="*/ 35 h 35"/>
                </a:gdLst>
                <a:ahLst/>
                <a:cxnLst>
                  <a:cxn ang="0">
                    <a:pos x="T0" y="T1"/>
                  </a:cxn>
                  <a:cxn ang="0">
                    <a:pos x="T2" y="T3"/>
                  </a:cxn>
                  <a:cxn ang="0">
                    <a:pos x="T4" y="T5"/>
                  </a:cxn>
                  <a:cxn ang="0">
                    <a:pos x="T6" y="T7"/>
                  </a:cxn>
                  <a:cxn ang="0">
                    <a:pos x="T8" y="T9"/>
                  </a:cxn>
                </a:cxnLst>
                <a:rect l="0" t="0" r="r" b="b"/>
                <a:pathLst>
                  <a:path w="62" h="35">
                    <a:moveTo>
                      <a:pt x="8" y="35"/>
                    </a:moveTo>
                    <a:cubicBezTo>
                      <a:pt x="25" y="28"/>
                      <a:pt x="42" y="20"/>
                      <a:pt x="59" y="13"/>
                    </a:cubicBezTo>
                    <a:cubicBezTo>
                      <a:pt x="62" y="8"/>
                      <a:pt x="59" y="2"/>
                      <a:pt x="54" y="0"/>
                    </a:cubicBezTo>
                    <a:cubicBezTo>
                      <a:pt x="37" y="8"/>
                      <a:pt x="19" y="15"/>
                      <a:pt x="2" y="23"/>
                    </a:cubicBezTo>
                    <a:cubicBezTo>
                      <a:pt x="0" y="27"/>
                      <a:pt x="2" y="33"/>
                      <a:pt x="8" y="3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š1íḋè"/>
              <p:cNvSpPr/>
              <p:nvPr/>
            </p:nvSpPr>
            <p:spPr bwMode="auto">
              <a:xfrm>
                <a:off x="12352338" y="3175000"/>
                <a:ext cx="160338" cy="87313"/>
              </a:xfrm>
              <a:custGeom>
                <a:avLst/>
                <a:gdLst>
                  <a:gd name="T0" fmla="*/ 60 w 62"/>
                  <a:gd name="T1" fmla="*/ 12 h 34"/>
                  <a:gd name="T2" fmla="*/ 8 w 62"/>
                  <a:gd name="T3" fmla="*/ 34 h 34"/>
                  <a:gd name="T4" fmla="*/ 2 w 62"/>
                  <a:gd name="T5" fmla="*/ 22 h 34"/>
                  <a:gd name="T6" fmla="*/ 54 w 62"/>
                  <a:gd name="T7" fmla="*/ 0 h 34"/>
                  <a:gd name="T8" fmla="*/ 60 w 62"/>
                  <a:gd name="T9" fmla="*/ 12 h 34"/>
                </a:gdLst>
                <a:ahLst/>
                <a:cxnLst>
                  <a:cxn ang="0">
                    <a:pos x="T0" y="T1"/>
                  </a:cxn>
                  <a:cxn ang="0">
                    <a:pos x="T2" y="T3"/>
                  </a:cxn>
                  <a:cxn ang="0">
                    <a:pos x="T4" y="T5"/>
                  </a:cxn>
                  <a:cxn ang="0">
                    <a:pos x="T6" y="T7"/>
                  </a:cxn>
                  <a:cxn ang="0">
                    <a:pos x="T8" y="T9"/>
                  </a:cxn>
                </a:cxnLst>
                <a:rect l="0" t="0" r="r" b="b"/>
                <a:pathLst>
                  <a:path w="62" h="34">
                    <a:moveTo>
                      <a:pt x="60" y="12"/>
                    </a:moveTo>
                    <a:cubicBezTo>
                      <a:pt x="42" y="19"/>
                      <a:pt x="25" y="27"/>
                      <a:pt x="8" y="34"/>
                    </a:cubicBezTo>
                    <a:cubicBezTo>
                      <a:pt x="3" y="33"/>
                      <a:pt x="0" y="27"/>
                      <a:pt x="2" y="22"/>
                    </a:cubicBezTo>
                    <a:cubicBezTo>
                      <a:pt x="20" y="15"/>
                      <a:pt x="37" y="7"/>
                      <a:pt x="54" y="0"/>
                    </a:cubicBezTo>
                    <a:cubicBezTo>
                      <a:pt x="60" y="1"/>
                      <a:pt x="62" y="7"/>
                      <a:pt x="60"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6" name="ïṥḻíḋé"/>
            <p:cNvGrpSpPr/>
            <p:nvPr/>
          </p:nvGrpSpPr>
          <p:grpSpPr>
            <a:xfrm rot="724570">
              <a:off x="6685493" y="2483042"/>
              <a:ext cx="1343488" cy="1081373"/>
              <a:chOff x="10328275" y="4298950"/>
              <a:chExt cx="1814513" cy="1460501"/>
            </a:xfrm>
          </p:grpSpPr>
          <p:sp>
            <p:nvSpPr>
              <p:cNvPr id="27" name="ïṣḻiďè"/>
              <p:cNvSpPr/>
              <p:nvPr/>
            </p:nvSpPr>
            <p:spPr bwMode="auto">
              <a:xfrm>
                <a:off x="10580687" y="4340225"/>
                <a:ext cx="1530350" cy="1317625"/>
              </a:xfrm>
              <a:custGeom>
                <a:avLst/>
                <a:gdLst>
                  <a:gd name="T0" fmla="*/ 229 w 590"/>
                  <a:gd name="T1" fmla="*/ 166 h 508"/>
                  <a:gd name="T2" fmla="*/ 155 w 590"/>
                  <a:gd name="T3" fmla="*/ 86 h 508"/>
                  <a:gd name="T4" fmla="*/ 144 w 590"/>
                  <a:gd name="T5" fmla="*/ 77 h 508"/>
                  <a:gd name="T6" fmla="*/ 17 w 590"/>
                  <a:gd name="T7" fmla="*/ 0 h 508"/>
                  <a:gd name="T8" fmla="*/ 5 w 590"/>
                  <a:gd name="T9" fmla="*/ 17 h 508"/>
                  <a:gd name="T10" fmla="*/ 103 w 590"/>
                  <a:gd name="T11" fmla="*/ 128 h 508"/>
                  <a:gd name="T12" fmla="*/ 125 w 590"/>
                  <a:gd name="T13" fmla="*/ 140 h 508"/>
                  <a:gd name="T14" fmla="*/ 123 w 590"/>
                  <a:gd name="T15" fmla="*/ 138 h 508"/>
                  <a:gd name="T16" fmla="*/ 555 w 590"/>
                  <a:gd name="T17" fmla="*/ 508 h 508"/>
                  <a:gd name="T18" fmla="*/ 557 w 590"/>
                  <a:gd name="T19" fmla="*/ 503 h 508"/>
                  <a:gd name="T20" fmla="*/ 555 w 590"/>
                  <a:gd name="T21" fmla="*/ 508 h 508"/>
                  <a:gd name="T22" fmla="*/ 590 w 590"/>
                  <a:gd name="T23" fmla="*/ 476 h 508"/>
                  <a:gd name="T24" fmla="*/ 229 w 590"/>
                  <a:gd name="T25" fmla="*/ 1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508">
                    <a:moveTo>
                      <a:pt x="229" y="166"/>
                    </a:moveTo>
                    <a:cubicBezTo>
                      <a:pt x="232" y="164"/>
                      <a:pt x="240" y="152"/>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4" y="140"/>
                      <a:pt x="123" y="138"/>
                    </a:cubicBezTo>
                    <a:cubicBezTo>
                      <a:pt x="555" y="508"/>
                      <a:pt x="555" y="508"/>
                      <a:pt x="555" y="508"/>
                    </a:cubicBezTo>
                    <a:cubicBezTo>
                      <a:pt x="555" y="508"/>
                      <a:pt x="556" y="506"/>
                      <a:pt x="557" y="503"/>
                    </a:cubicBezTo>
                    <a:cubicBezTo>
                      <a:pt x="556" y="506"/>
                      <a:pt x="555" y="508"/>
                      <a:pt x="555" y="508"/>
                    </a:cubicBezTo>
                    <a:cubicBezTo>
                      <a:pt x="581" y="507"/>
                      <a:pt x="590" y="476"/>
                      <a:pt x="590" y="476"/>
                    </a:cubicBezTo>
                    <a:lnTo>
                      <a:pt x="229" y="16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şḷíḓè"/>
              <p:cNvSpPr/>
              <p:nvPr/>
            </p:nvSpPr>
            <p:spPr bwMode="auto">
              <a:xfrm>
                <a:off x="10610850" y="4298950"/>
                <a:ext cx="649288" cy="446088"/>
              </a:xfrm>
              <a:custGeom>
                <a:avLst/>
                <a:gdLst>
                  <a:gd name="T0" fmla="*/ 228 w 250"/>
                  <a:gd name="T1" fmla="*/ 166 h 172"/>
                  <a:gd name="T2" fmla="*/ 155 w 250"/>
                  <a:gd name="T3" fmla="*/ 86 h 172"/>
                  <a:gd name="T4" fmla="*/ 144 w 250"/>
                  <a:gd name="T5" fmla="*/ 77 h 172"/>
                  <a:gd name="T6" fmla="*/ 17 w 250"/>
                  <a:gd name="T7" fmla="*/ 0 h 172"/>
                  <a:gd name="T8" fmla="*/ 5 w 250"/>
                  <a:gd name="T9" fmla="*/ 17 h 172"/>
                  <a:gd name="T10" fmla="*/ 103 w 250"/>
                  <a:gd name="T11" fmla="*/ 128 h 172"/>
                  <a:gd name="T12" fmla="*/ 125 w 250"/>
                  <a:gd name="T13" fmla="*/ 140 h 172"/>
                  <a:gd name="T14" fmla="*/ 113 w 250"/>
                  <a:gd name="T15" fmla="*/ 120 h 172"/>
                  <a:gd name="T16" fmla="*/ 128 w 250"/>
                  <a:gd name="T17" fmla="*/ 102 h 172"/>
                  <a:gd name="T18" fmla="*/ 135 w 250"/>
                  <a:gd name="T19" fmla="*/ 102 h 172"/>
                  <a:gd name="T20" fmla="*/ 228 w 250"/>
                  <a:gd name="T21"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72">
                    <a:moveTo>
                      <a:pt x="228" y="166"/>
                    </a:moveTo>
                    <a:cubicBezTo>
                      <a:pt x="228" y="166"/>
                      <a:pt x="250" y="160"/>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1" y="138"/>
                      <a:pt x="113" y="120"/>
                    </a:cubicBezTo>
                    <a:cubicBezTo>
                      <a:pt x="113" y="120"/>
                      <a:pt x="121" y="100"/>
                      <a:pt x="128" y="102"/>
                    </a:cubicBezTo>
                    <a:cubicBezTo>
                      <a:pt x="128" y="102"/>
                      <a:pt x="128" y="102"/>
                      <a:pt x="135" y="102"/>
                    </a:cubicBezTo>
                    <a:cubicBezTo>
                      <a:pt x="135" y="102"/>
                      <a:pt x="207" y="172"/>
                      <a:pt x="228" y="166"/>
                    </a:cubicBezTo>
                    <a:close/>
                  </a:path>
                </a:pathLst>
              </a:custGeom>
              <a:solidFill>
                <a:srgbClr val="CC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liḍè"/>
              <p:cNvSpPr/>
              <p:nvPr/>
            </p:nvSpPr>
            <p:spPr bwMode="auto">
              <a:xfrm>
                <a:off x="10883900" y="4524375"/>
                <a:ext cx="1258888" cy="1092200"/>
              </a:xfrm>
              <a:custGeom>
                <a:avLst/>
                <a:gdLst>
                  <a:gd name="T0" fmla="*/ 485 w 485"/>
                  <a:gd name="T1" fmla="*/ 389 h 421"/>
                  <a:gd name="T2" fmla="*/ 32 w 485"/>
                  <a:gd name="T3" fmla="*/ 0 h 421"/>
                  <a:gd name="T4" fmla="*/ 0 w 485"/>
                  <a:gd name="T5" fmla="*/ 35 h 421"/>
                  <a:gd name="T6" fmla="*/ 450 w 485"/>
                  <a:gd name="T7" fmla="*/ 421 h 421"/>
                  <a:gd name="T8" fmla="*/ 485 w 485"/>
                  <a:gd name="T9" fmla="*/ 389 h 421"/>
                </a:gdLst>
                <a:ahLst/>
                <a:cxnLst>
                  <a:cxn ang="0">
                    <a:pos x="T0" y="T1"/>
                  </a:cxn>
                  <a:cxn ang="0">
                    <a:pos x="T2" y="T3"/>
                  </a:cxn>
                  <a:cxn ang="0">
                    <a:pos x="T4" y="T5"/>
                  </a:cxn>
                  <a:cxn ang="0">
                    <a:pos x="T6" y="T7"/>
                  </a:cxn>
                  <a:cxn ang="0">
                    <a:pos x="T8" y="T9"/>
                  </a:cxn>
                </a:cxnLst>
                <a:rect l="0" t="0" r="r" b="b"/>
                <a:pathLst>
                  <a:path w="485" h="421">
                    <a:moveTo>
                      <a:pt x="485" y="389"/>
                    </a:moveTo>
                    <a:cubicBezTo>
                      <a:pt x="32" y="0"/>
                      <a:pt x="32" y="0"/>
                      <a:pt x="32" y="0"/>
                    </a:cubicBezTo>
                    <a:cubicBezTo>
                      <a:pt x="32" y="0"/>
                      <a:pt x="2" y="9"/>
                      <a:pt x="0" y="35"/>
                    </a:cubicBezTo>
                    <a:cubicBezTo>
                      <a:pt x="450" y="421"/>
                      <a:pt x="450" y="421"/>
                      <a:pt x="450" y="421"/>
                    </a:cubicBezTo>
                    <a:cubicBezTo>
                      <a:pt x="450" y="421"/>
                      <a:pt x="456" y="390"/>
                      <a:pt x="485" y="38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ļíde"/>
              <p:cNvSpPr/>
              <p:nvPr/>
            </p:nvSpPr>
            <p:spPr bwMode="auto">
              <a:xfrm>
                <a:off x="10909300" y="4538663"/>
                <a:ext cx="1198563" cy="1017588"/>
              </a:xfrm>
              <a:custGeom>
                <a:avLst/>
                <a:gdLst>
                  <a:gd name="T0" fmla="*/ 462 w 462"/>
                  <a:gd name="T1" fmla="*/ 387 h 392"/>
                  <a:gd name="T2" fmla="*/ 9 w 462"/>
                  <a:gd name="T3" fmla="*/ 0 h 392"/>
                  <a:gd name="T4" fmla="*/ 0 w 462"/>
                  <a:gd name="T5" fmla="*/ 8 h 392"/>
                  <a:gd name="T6" fmla="*/ 453 w 462"/>
                  <a:gd name="T7" fmla="*/ 392 h 392"/>
                  <a:gd name="T8" fmla="*/ 462 w 462"/>
                  <a:gd name="T9" fmla="*/ 387 h 392"/>
                </a:gdLst>
                <a:ahLst/>
                <a:cxnLst>
                  <a:cxn ang="0">
                    <a:pos x="T0" y="T1"/>
                  </a:cxn>
                  <a:cxn ang="0">
                    <a:pos x="T2" y="T3"/>
                  </a:cxn>
                  <a:cxn ang="0">
                    <a:pos x="T4" y="T5"/>
                  </a:cxn>
                  <a:cxn ang="0">
                    <a:pos x="T6" y="T7"/>
                  </a:cxn>
                  <a:cxn ang="0">
                    <a:pos x="T8" y="T9"/>
                  </a:cxn>
                </a:cxnLst>
                <a:rect l="0" t="0" r="r" b="b"/>
                <a:pathLst>
                  <a:path w="462" h="392">
                    <a:moveTo>
                      <a:pt x="462" y="387"/>
                    </a:moveTo>
                    <a:cubicBezTo>
                      <a:pt x="9" y="0"/>
                      <a:pt x="9" y="0"/>
                      <a:pt x="9" y="0"/>
                    </a:cubicBezTo>
                    <a:cubicBezTo>
                      <a:pt x="0" y="8"/>
                      <a:pt x="0" y="8"/>
                      <a:pt x="0" y="8"/>
                    </a:cubicBezTo>
                    <a:cubicBezTo>
                      <a:pt x="453" y="392"/>
                      <a:pt x="453" y="392"/>
                      <a:pt x="453" y="392"/>
                    </a:cubicBezTo>
                    <a:cubicBezTo>
                      <a:pt x="453" y="392"/>
                      <a:pt x="456" y="389"/>
                      <a:pt x="462" y="3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ṩ1íḍê"/>
              <p:cNvSpPr/>
              <p:nvPr/>
            </p:nvSpPr>
            <p:spPr bwMode="auto">
              <a:xfrm>
                <a:off x="12050713" y="5526088"/>
                <a:ext cx="92075" cy="90488"/>
              </a:xfrm>
              <a:custGeom>
                <a:avLst/>
                <a:gdLst>
                  <a:gd name="T0" fmla="*/ 35 w 35"/>
                  <a:gd name="T1" fmla="*/ 3 h 35"/>
                  <a:gd name="T2" fmla="*/ 0 w 35"/>
                  <a:gd name="T3" fmla="*/ 35 h 35"/>
                  <a:gd name="T4" fmla="*/ 35 w 35"/>
                  <a:gd name="T5" fmla="*/ 3 h 35"/>
                </a:gdLst>
                <a:ahLst/>
                <a:cxnLst>
                  <a:cxn ang="0">
                    <a:pos x="T0" y="T1"/>
                  </a:cxn>
                  <a:cxn ang="0">
                    <a:pos x="T2" y="T3"/>
                  </a:cxn>
                  <a:cxn ang="0">
                    <a:pos x="T4" y="T5"/>
                  </a:cxn>
                </a:cxnLst>
                <a:rect l="0" t="0" r="r" b="b"/>
                <a:pathLst>
                  <a:path w="35" h="35">
                    <a:moveTo>
                      <a:pt x="35" y="3"/>
                    </a:moveTo>
                    <a:cubicBezTo>
                      <a:pt x="35" y="3"/>
                      <a:pt x="26" y="34"/>
                      <a:pt x="0" y="35"/>
                    </a:cubicBezTo>
                    <a:cubicBezTo>
                      <a:pt x="0" y="35"/>
                      <a:pt x="8" y="0"/>
                      <a:pt x="35" y="3"/>
                    </a:cubicBez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ṡľíḍé"/>
              <p:cNvSpPr/>
              <p:nvPr/>
            </p:nvSpPr>
            <p:spPr bwMode="auto">
              <a:xfrm>
                <a:off x="10336212" y="4656138"/>
                <a:ext cx="1693863" cy="1103313"/>
              </a:xfrm>
              <a:custGeom>
                <a:avLst/>
                <a:gdLst>
                  <a:gd name="T0" fmla="*/ 646 w 653"/>
                  <a:gd name="T1" fmla="*/ 382 h 425"/>
                  <a:gd name="T2" fmla="*/ 643 w 653"/>
                  <a:gd name="T3" fmla="*/ 384 h 425"/>
                  <a:gd name="T4" fmla="*/ 646 w 653"/>
                  <a:gd name="T5" fmla="*/ 382 h 425"/>
                  <a:gd name="T6" fmla="*/ 168 w 653"/>
                  <a:gd name="T7" fmla="*/ 79 h 425"/>
                  <a:gd name="T8" fmla="*/ 150 w 653"/>
                  <a:gd name="T9" fmla="*/ 61 h 425"/>
                  <a:gd name="T10" fmla="*/ 15 w 653"/>
                  <a:gd name="T11" fmla="*/ 1 h 425"/>
                  <a:gd name="T12" fmla="*/ 2 w 653"/>
                  <a:gd name="T13" fmla="*/ 17 h 425"/>
                  <a:gd name="T14" fmla="*/ 113 w 653"/>
                  <a:gd name="T15" fmla="*/ 116 h 425"/>
                  <a:gd name="T16" fmla="*/ 125 w 653"/>
                  <a:gd name="T17" fmla="*/ 124 h 425"/>
                  <a:gd name="T18" fmla="*/ 223 w 653"/>
                  <a:gd name="T19" fmla="*/ 171 h 425"/>
                  <a:gd name="T20" fmla="*/ 626 w 653"/>
                  <a:gd name="T21" fmla="*/ 425 h 425"/>
                  <a:gd name="T22" fmla="*/ 646 w 653"/>
                  <a:gd name="T23" fmla="*/ 382 h 425"/>
                  <a:gd name="T24" fmla="*/ 642 w 653"/>
                  <a:gd name="T25" fmla="*/ 384 h 425"/>
                  <a:gd name="T26" fmla="*/ 642 w 653"/>
                  <a:gd name="T27" fmla="*/ 385 h 425"/>
                  <a:gd name="T28" fmla="*/ 642 w 653"/>
                  <a:gd name="T29" fmla="*/ 384 h 425"/>
                  <a:gd name="T30" fmla="*/ 168 w 653"/>
                  <a:gd name="T31" fmla="*/ 79 h 425"/>
                  <a:gd name="T32" fmla="*/ 165 w 653"/>
                  <a:gd name="T33" fmla="*/ 78 h 425"/>
                  <a:gd name="T34" fmla="*/ 168 w 653"/>
                  <a:gd name="T35" fmla="*/ 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425">
                    <a:moveTo>
                      <a:pt x="646" y="382"/>
                    </a:moveTo>
                    <a:cubicBezTo>
                      <a:pt x="646" y="382"/>
                      <a:pt x="645" y="383"/>
                      <a:pt x="643" y="384"/>
                    </a:cubicBezTo>
                    <a:cubicBezTo>
                      <a:pt x="645" y="383"/>
                      <a:pt x="646" y="382"/>
                      <a:pt x="646" y="382"/>
                    </a:cubicBezTo>
                    <a:cubicBezTo>
                      <a:pt x="168" y="79"/>
                      <a:pt x="168" y="79"/>
                      <a:pt x="168" y="79"/>
                    </a:cubicBezTo>
                    <a:cubicBezTo>
                      <a:pt x="170" y="66"/>
                      <a:pt x="150" y="61"/>
                      <a:pt x="150" y="61"/>
                    </a:cubicBezTo>
                    <a:cubicBezTo>
                      <a:pt x="74" y="9"/>
                      <a:pt x="15" y="1"/>
                      <a:pt x="15" y="1"/>
                    </a:cubicBezTo>
                    <a:cubicBezTo>
                      <a:pt x="0" y="0"/>
                      <a:pt x="2" y="17"/>
                      <a:pt x="2" y="17"/>
                    </a:cubicBezTo>
                    <a:cubicBezTo>
                      <a:pt x="36" y="64"/>
                      <a:pt x="113" y="116"/>
                      <a:pt x="113" y="116"/>
                    </a:cubicBezTo>
                    <a:cubicBezTo>
                      <a:pt x="114" y="128"/>
                      <a:pt x="125" y="124"/>
                      <a:pt x="125" y="124"/>
                    </a:cubicBezTo>
                    <a:cubicBezTo>
                      <a:pt x="213" y="185"/>
                      <a:pt x="222" y="174"/>
                      <a:pt x="223" y="171"/>
                    </a:cubicBezTo>
                    <a:cubicBezTo>
                      <a:pt x="626" y="425"/>
                      <a:pt x="626" y="425"/>
                      <a:pt x="626" y="425"/>
                    </a:cubicBezTo>
                    <a:cubicBezTo>
                      <a:pt x="626" y="425"/>
                      <a:pt x="653" y="406"/>
                      <a:pt x="646" y="382"/>
                    </a:cubicBezTo>
                    <a:close/>
                    <a:moveTo>
                      <a:pt x="642" y="384"/>
                    </a:moveTo>
                    <a:cubicBezTo>
                      <a:pt x="642" y="384"/>
                      <a:pt x="642" y="385"/>
                      <a:pt x="642" y="385"/>
                    </a:cubicBezTo>
                    <a:cubicBezTo>
                      <a:pt x="642" y="385"/>
                      <a:pt x="642" y="384"/>
                      <a:pt x="642" y="384"/>
                    </a:cubicBezTo>
                    <a:close/>
                    <a:moveTo>
                      <a:pt x="168" y="79"/>
                    </a:moveTo>
                    <a:cubicBezTo>
                      <a:pt x="165" y="78"/>
                      <a:pt x="165" y="78"/>
                      <a:pt x="165" y="78"/>
                    </a:cubicBezTo>
                    <a:cubicBezTo>
                      <a:pt x="167" y="79"/>
                      <a:pt x="168" y="79"/>
                      <a:pt x="168" y="7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ṧľîḋè"/>
              <p:cNvSpPr/>
              <p:nvPr/>
            </p:nvSpPr>
            <p:spPr bwMode="auto">
              <a:xfrm>
                <a:off x="10639425" y="4767263"/>
                <a:ext cx="1365250" cy="935038"/>
              </a:xfrm>
              <a:custGeom>
                <a:avLst/>
                <a:gdLst>
                  <a:gd name="T0" fmla="*/ 506 w 526"/>
                  <a:gd name="T1" fmla="*/ 360 h 360"/>
                  <a:gd name="T2" fmla="*/ 0 w 526"/>
                  <a:gd name="T3" fmla="*/ 41 h 360"/>
                  <a:gd name="T4" fmla="*/ 25 w 526"/>
                  <a:gd name="T5" fmla="*/ 0 h 360"/>
                  <a:gd name="T6" fmla="*/ 526 w 526"/>
                  <a:gd name="T7" fmla="*/ 317 h 360"/>
                  <a:gd name="T8" fmla="*/ 506 w 526"/>
                  <a:gd name="T9" fmla="*/ 360 h 360"/>
                </a:gdLst>
                <a:ahLst/>
                <a:cxnLst>
                  <a:cxn ang="0">
                    <a:pos x="T0" y="T1"/>
                  </a:cxn>
                  <a:cxn ang="0">
                    <a:pos x="T2" y="T3"/>
                  </a:cxn>
                  <a:cxn ang="0">
                    <a:pos x="T4" y="T5"/>
                  </a:cxn>
                  <a:cxn ang="0">
                    <a:pos x="T6" y="T7"/>
                  </a:cxn>
                  <a:cxn ang="0">
                    <a:pos x="T8" y="T9"/>
                  </a:cxn>
                </a:cxnLst>
                <a:rect l="0" t="0" r="r" b="b"/>
                <a:pathLst>
                  <a:path w="526" h="360">
                    <a:moveTo>
                      <a:pt x="506" y="360"/>
                    </a:moveTo>
                    <a:cubicBezTo>
                      <a:pt x="0" y="41"/>
                      <a:pt x="0" y="41"/>
                      <a:pt x="0" y="41"/>
                    </a:cubicBezTo>
                    <a:cubicBezTo>
                      <a:pt x="0" y="41"/>
                      <a:pt x="1" y="10"/>
                      <a:pt x="25" y="0"/>
                    </a:cubicBezTo>
                    <a:cubicBezTo>
                      <a:pt x="526" y="317"/>
                      <a:pt x="526" y="317"/>
                      <a:pt x="526" y="317"/>
                    </a:cubicBezTo>
                    <a:cubicBezTo>
                      <a:pt x="526" y="317"/>
                      <a:pt x="499" y="332"/>
                      <a:pt x="506" y="360"/>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şlíḓê"/>
              <p:cNvSpPr/>
              <p:nvPr/>
            </p:nvSpPr>
            <p:spPr bwMode="auto">
              <a:xfrm>
                <a:off x="10629900" y="4827588"/>
                <a:ext cx="1343025" cy="817563"/>
              </a:xfrm>
              <a:custGeom>
                <a:avLst/>
                <a:gdLst>
                  <a:gd name="T0" fmla="*/ 518 w 518"/>
                  <a:gd name="T1" fmla="*/ 308 h 315"/>
                  <a:gd name="T2" fmla="*/ 8 w 518"/>
                  <a:gd name="T3" fmla="*/ 0 h 315"/>
                  <a:gd name="T4" fmla="*/ 0 w 518"/>
                  <a:gd name="T5" fmla="*/ 9 h 315"/>
                  <a:gd name="T6" fmla="*/ 510 w 518"/>
                  <a:gd name="T7" fmla="*/ 315 h 315"/>
                  <a:gd name="T8" fmla="*/ 518 w 518"/>
                  <a:gd name="T9" fmla="*/ 308 h 315"/>
                </a:gdLst>
                <a:ahLst/>
                <a:cxnLst>
                  <a:cxn ang="0">
                    <a:pos x="T0" y="T1"/>
                  </a:cxn>
                  <a:cxn ang="0">
                    <a:pos x="T2" y="T3"/>
                  </a:cxn>
                  <a:cxn ang="0">
                    <a:pos x="T4" y="T5"/>
                  </a:cxn>
                  <a:cxn ang="0">
                    <a:pos x="T6" y="T7"/>
                  </a:cxn>
                  <a:cxn ang="0">
                    <a:pos x="T8" y="T9"/>
                  </a:cxn>
                </a:cxnLst>
                <a:rect l="0" t="0" r="r" b="b"/>
                <a:pathLst>
                  <a:path w="518" h="315">
                    <a:moveTo>
                      <a:pt x="518" y="308"/>
                    </a:moveTo>
                    <a:cubicBezTo>
                      <a:pt x="8" y="0"/>
                      <a:pt x="8" y="0"/>
                      <a:pt x="8" y="0"/>
                    </a:cubicBezTo>
                    <a:cubicBezTo>
                      <a:pt x="0" y="9"/>
                      <a:pt x="0" y="9"/>
                      <a:pt x="0" y="9"/>
                    </a:cubicBezTo>
                    <a:cubicBezTo>
                      <a:pt x="510" y="315"/>
                      <a:pt x="510" y="315"/>
                      <a:pt x="510" y="315"/>
                    </a:cubicBezTo>
                    <a:cubicBezTo>
                      <a:pt x="510" y="315"/>
                      <a:pt x="512" y="311"/>
                      <a:pt x="518" y="30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ľïḑè"/>
              <p:cNvSpPr/>
              <p:nvPr/>
            </p:nvSpPr>
            <p:spPr bwMode="auto">
              <a:xfrm>
                <a:off x="10328275" y="4598988"/>
                <a:ext cx="581025" cy="498475"/>
              </a:xfrm>
              <a:custGeom>
                <a:avLst/>
                <a:gdLst>
                  <a:gd name="T0" fmla="*/ 223 w 224"/>
                  <a:gd name="T1" fmla="*/ 171 h 192"/>
                  <a:gd name="T2" fmla="*/ 125 w 224"/>
                  <a:gd name="T3" fmla="*/ 124 h 192"/>
                  <a:gd name="T4" fmla="*/ 113 w 224"/>
                  <a:gd name="T5" fmla="*/ 117 h 192"/>
                  <a:gd name="T6" fmla="*/ 2 w 224"/>
                  <a:gd name="T7" fmla="*/ 17 h 192"/>
                  <a:gd name="T8" fmla="*/ 15 w 224"/>
                  <a:gd name="T9" fmla="*/ 1 h 192"/>
                  <a:gd name="T10" fmla="*/ 150 w 224"/>
                  <a:gd name="T11" fmla="*/ 62 h 192"/>
                  <a:gd name="T12" fmla="*/ 168 w 224"/>
                  <a:gd name="T13" fmla="*/ 80 h 192"/>
                  <a:gd name="T14" fmla="*/ 144 w 224"/>
                  <a:gd name="T15" fmla="*/ 74 h 192"/>
                  <a:gd name="T16" fmla="*/ 132 w 224"/>
                  <a:gd name="T17" fmla="*/ 94 h 192"/>
                  <a:gd name="T18" fmla="*/ 134 w 224"/>
                  <a:gd name="T19" fmla="*/ 100 h 192"/>
                  <a:gd name="T20" fmla="*/ 223 w 224"/>
                  <a:gd name="T21"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2">
                    <a:moveTo>
                      <a:pt x="223" y="171"/>
                    </a:moveTo>
                    <a:cubicBezTo>
                      <a:pt x="223" y="171"/>
                      <a:pt x="224" y="192"/>
                      <a:pt x="125" y="124"/>
                    </a:cubicBezTo>
                    <a:cubicBezTo>
                      <a:pt x="125" y="124"/>
                      <a:pt x="114" y="128"/>
                      <a:pt x="113" y="117"/>
                    </a:cubicBezTo>
                    <a:cubicBezTo>
                      <a:pt x="113" y="117"/>
                      <a:pt x="36" y="64"/>
                      <a:pt x="2" y="17"/>
                    </a:cubicBezTo>
                    <a:cubicBezTo>
                      <a:pt x="2" y="17"/>
                      <a:pt x="0" y="0"/>
                      <a:pt x="15" y="1"/>
                    </a:cubicBezTo>
                    <a:cubicBezTo>
                      <a:pt x="15" y="1"/>
                      <a:pt x="74" y="9"/>
                      <a:pt x="150" y="62"/>
                    </a:cubicBezTo>
                    <a:cubicBezTo>
                      <a:pt x="150" y="62"/>
                      <a:pt x="170" y="66"/>
                      <a:pt x="168" y="80"/>
                    </a:cubicBezTo>
                    <a:cubicBezTo>
                      <a:pt x="168" y="80"/>
                      <a:pt x="165" y="76"/>
                      <a:pt x="144" y="74"/>
                    </a:cubicBezTo>
                    <a:cubicBezTo>
                      <a:pt x="144" y="74"/>
                      <a:pt x="128" y="87"/>
                      <a:pt x="132" y="94"/>
                    </a:cubicBezTo>
                    <a:cubicBezTo>
                      <a:pt x="132" y="94"/>
                      <a:pt x="133" y="93"/>
                      <a:pt x="134" y="100"/>
                    </a:cubicBezTo>
                    <a:cubicBezTo>
                      <a:pt x="134" y="100"/>
                      <a:pt x="222" y="148"/>
                      <a:pt x="223"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ľïdè"/>
              <p:cNvSpPr/>
              <p:nvPr/>
            </p:nvSpPr>
            <p:spPr bwMode="auto">
              <a:xfrm>
                <a:off x="11923713" y="5589588"/>
                <a:ext cx="98425" cy="112713"/>
              </a:xfrm>
              <a:custGeom>
                <a:avLst/>
                <a:gdLst>
                  <a:gd name="T0" fmla="*/ 11 w 38"/>
                  <a:gd name="T1" fmla="*/ 43 h 43"/>
                  <a:gd name="T2" fmla="*/ 31 w 38"/>
                  <a:gd name="T3" fmla="*/ 0 h 43"/>
                  <a:gd name="T4" fmla="*/ 11 w 38"/>
                  <a:gd name="T5" fmla="*/ 43 h 43"/>
                </a:gdLst>
                <a:ahLst/>
                <a:cxnLst>
                  <a:cxn ang="0">
                    <a:pos x="T0" y="T1"/>
                  </a:cxn>
                  <a:cxn ang="0">
                    <a:pos x="T2" y="T3"/>
                  </a:cxn>
                  <a:cxn ang="0">
                    <a:pos x="T4" y="T5"/>
                  </a:cxn>
                </a:cxnLst>
                <a:rect l="0" t="0" r="r" b="b"/>
                <a:pathLst>
                  <a:path w="38" h="43">
                    <a:moveTo>
                      <a:pt x="11" y="43"/>
                    </a:moveTo>
                    <a:cubicBezTo>
                      <a:pt x="11" y="43"/>
                      <a:pt x="38" y="25"/>
                      <a:pt x="31" y="0"/>
                    </a:cubicBezTo>
                    <a:cubicBezTo>
                      <a:pt x="31" y="0"/>
                      <a:pt x="0" y="18"/>
                      <a:pt x="11"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
        <p:nvSpPr>
          <p:cNvPr id="5" name="文本框 4"/>
          <p:cNvSpPr txBox="1"/>
          <p:nvPr/>
        </p:nvSpPr>
        <p:spPr>
          <a:xfrm>
            <a:off x="7215293" y="3100493"/>
            <a:ext cx="541867" cy="181483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常见事故类型</a:t>
            </a:r>
            <a:endParaRPr lang="zh-CN" altLang="en-US" sz="1865"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作业分布</a:t>
            </a:r>
            <a:endParaRPr lang="zh-CN" altLang="en-US" sz="1865"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1602740" y="2399453"/>
            <a:ext cx="8986520" cy="3719830"/>
          </a:xfrm>
          <a:prstGeom prst="rect">
            <a:avLst/>
          </a:prstGeom>
          <a:noFill/>
        </p:spPr>
        <p:txBody>
          <a:bodyPr wrap="square" rtlCol="0" anchor="t">
            <a:spAutoFit/>
          </a:bodyPr>
          <a:lstStyle/>
          <a:p>
            <a:pPr fontAlgn="auto">
              <a:lnSpc>
                <a:spcPct val="120000"/>
              </a:lnSpc>
            </a:pPr>
            <a:r>
              <a:rPr lang="zh-CN" altLang="en-US" sz="1865" b="1">
                <a:solidFill>
                  <a:schemeClr val="tx1">
                    <a:lumMod val="75000"/>
                    <a:lumOff val="25000"/>
                  </a:schemeClr>
                </a:solidFill>
                <a:latin typeface="微软雅黑" panose="020B0503020204020204" charset="-122"/>
                <a:ea typeface="微软雅黑" panose="020B0503020204020204" charset="-122"/>
              </a:rPr>
              <a:t>密闭设备</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船舱、储罐、车载槽罐、反应塔、冷藏箱</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压力容器、管道、烟道、锅炉等</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865" b="1">
                <a:solidFill>
                  <a:schemeClr val="tx1">
                    <a:lumMod val="75000"/>
                    <a:lumOff val="25000"/>
                  </a:schemeClr>
                </a:solidFill>
                <a:latin typeface="微软雅黑" panose="020B0503020204020204" charset="-122"/>
                <a:ea typeface="微软雅黑" panose="020B0503020204020204" charset="-122"/>
              </a:rPr>
              <a:t>地下有限空间</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地下管道、地下室、地下仓库、地下工程、暗沟、地坑、废井、卸粮坑</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地窖、污水池（井）、沼气池、氧化池、化粪池、下水道、电梯井等</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865" b="1">
                <a:solidFill>
                  <a:schemeClr val="tx1">
                    <a:lumMod val="75000"/>
                    <a:lumOff val="25000"/>
                  </a:schemeClr>
                </a:solidFill>
                <a:latin typeface="微软雅黑" panose="020B0503020204020204" charset="-122"/>
                <a:ea typeface="微软雅黑" panose="020B0503020204020204" charset="-122"/>
              </a:rPr>
              <a:t>地上有限空间</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储藏室、酒糟池、发酵池（罐）</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冷库、筒仓、料仓、仓库、煤粉仓</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密闭或通风不良的设施等</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865" b="1">
                <a:solidFill>
                  <a:schemeClr val="tx1">
                    <a:lumMod val="75000"/>
                    <a:lumOff val="25000"/>
                  </a:schemeClr>
                </a:solidFill>
                <a:latin typeface="微软雅黑" panose="020B0503020204020204" charset="-122"/>
                <a:ea typeface="微软雅黑" panose="020B0503020204020204" charset="-122"/>
              </a:rPr>
              <a:t>容易堆积粉尘、有毒有害气体的区域和角落</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nvGrpSpPr>
          <p:cNvPr id="4" name="04d90ce7-2345-45c2-9d01-395b18d168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1"/>
            </p:custDataLst>
          </p:nvPr>
        </p:nvGrpSpPr>
        <p:grpSpPr>
          <a:xfrm>
            <a:off x="7396480" y="592667"/>
            <a:ext cx="4178300" cy="3209713"/>
            <a:chOff x="4163019" y="1944464"/>
            <a:chExt cx="3865962" cy="2969073"/>
          </a:xfrm>
        </p:grpSpPr>
        <p:grpSp>
          <p:nvGrpSpPr>
            <p:cNvPr id="7" name="išļîḑè"/>
            <p:cNvGrpSpPr/>
            <p:nvPr/>
          </p:nvGrpSpPr>
          <p:grpSpPr>
            <a:xfrm rot="2384808">
              <a:off x="4163019" y="1944464"/>
              <a:ext cx="2662292" cy="2969073"/>
              <a:chOff x="11382375" y="2459037"/>
              <a:chExt cx="3595688" cy="4010026"/>
            </a:xfrm>
          </p:grpSpPr>
          <p:sp>
            <p:nvSpPr>
              <p:cNvPr id="8" name="îṩlîďè"/>
              <p:cNvSpPr/>
              <p:nvPr/>
            </p:nvSpPr>
            <p:spPr bwMode="auto">
              <a:xfrm>
                <a:off x="11382375" y="2459037"/>
                <a:ext cx="3559175" cy="4010026"/>
              </a:xfrm>
              <a:custGeom>
                <a:avLst/>
                <a:gdLst>
                  <a:gd name="T0" fmla="*/ 865 w 1372"/>
                  <a:gd name="T1" fmla="*/ 0 h 1546"/>
                  <a:gd name="T2" fmla="*/ 494 w 1372"/>
                  <a:gd name="T3" fmla="*/ 160 h 1546"/>
                  <a:gd name="T4" fmla="*/ 489 w 1372"/>
                  <a:gd name="T5" fmla="*/ 150 h 1546"/>
                  <a:gd name="T6" fmla="*/ 428 w 1372"/>
                  <a:gd name="T7" fmla="*/ 176 h 1546"/>
                  <a:gd name="T8" fmla="*/ 409 w 1372"/>
                  <a:gd name="T9" fmla="*/ 143 h 1546"/>
                  <a:gd name="T10" fmla="*/ 408 w 1372"/>
                  <a:gd name="T11" fmla="*/ 141 h 1546"/>
                  <a:gd name="T12" fmla="*/ 409 w 1372"/>
                  <a:gd name="T13" fmla="*/ 140 h 1546"/>
                  <a:gd name="T14" fmla="*/ 416 w 1372"/>
                  <a:gd name="T15" fmla="*/ 112 h 1546"/>
                  <a:gd name="T16" fmla="*/ 381 w 1372"/>
                  <a:gd name="T17" fmla="*/ 99 h 1546"/>
                  <a:gd name="T18" fmla="*/ 374 w 1372"/>
                  <a:gd name="T19" fmla="*/ 101 h 1546"/>
                  <a:gd name="T20" fmla="*/ 367 w 1372"/>
                  <a:gd name="T21" fmla="*/ 105 h 1546"/>
                  <a:gd name="T22" fmla="*/ 354 w 1372"/>
                  <a:gd name="T23" fmla="*/ 139 h 1546"/>
                  <a:gd name="T24" fmla="*/ 379 w 1372"/>
                  <a:gd name="T25" fmla="*/ 153 h 1546"/>
                  <a:gd name="T26" fmla="*/ 380 w 1372"/>
                  <a:gd name="T27" fmla="*/ 153 h 1546"/>
                  <a:gd name="T28" fmla="*/ 381 w 1372"/>
                  <a:gd name="T29" fmla="*/ 155 h 1546"/>
                  <a:gd name="T30" fmla="*/ 392 w 1372"/>
                  <a:gd name="T31" fmla="*/ 192 h 1546"/>
                  <a:gd name="T32" fmla="*/ 330 w 1372"/>
                  <a:gd name="T33" fmla="*/ 219 h 1546"/>
                  <a:gd name="T34" fmla="*/ 334 w 1372"/>
                  <a:gd name="T35" fmla="*/ 229 h 1546"/>
                  <a:gd name="T36" fmla="*/ 0 w 1372"/>
                  <a:gd name="T37" fmla="*/ 373 h 1546"/>
                  <a:gd name="T38" fmla="*/ 507 w 1372"/>
                  <a:gd name="T39" fmla="*/ 1546 h 1546"/>
                  <a:gd name="T40" fmla="*/ 1372 w 1372"/>
                  <a:gd name="T41" fmla="*/ 1173 h 1546"/>
                  <a:gd name="T42" fmla="*/ 865 w 1372"/>
                  <a:gd name="T43" fmla="*/ 0 h 1546"/>
                  <a:gd name="T44" fmla="*/ 385 w 1372"/>
                  <a:gd name="T45" fmla="*/ 153 h 1546"/>
                  <a:gd name="T46" fmla="*/ 383 w 1372"/>
                  <a:gd name="T47" fmla="*/ 149 h 1546"/>
                  <a:gd name="T48" fmla="*/ 379 w 1372"/>
                  <a:gd name="T49" fmla="*/ 148 h 1546"/>
                  <a:gd name="T50" fmla="*/ 372 w 1372"/>
                  <a:gd name="T51" fmla="*/ 148 h 1546"/>
                  <a:gd name="T52" fmla="*/ 358 w 1372"/>
                  <a:gd name="T53" fmla="*/ 137 h 1546"/>
                  <a:gd name="T54" fmla="*/ 360 w 1372"/>
                  <a:gd name="T55" fmla="*/ 120 h 1546"/>
                  <a:gd name="T56" fmla="*/ 366 w 1372"/>
                  <a:gd name="T57" fmla="*/ 111 h 1546"/>
                  <a:gd name="T58" fmla="*/ 376 w 1372"/>
                  <a:gd name="T59" fmla="*/ 105 h 1546"/>
                  <a:gd name="T60" fmla="*/ 387 w 1372"/>
                  <a:gd name="T61" fmla="*/ 102 h 1546"/>
                  <a:gd name="T62" fmla="*/ 398 w 1372"/>
                  <a:gd name="T63" fmla="*/ 103 h 1546"/>
                  <a:gd name="T64" fmla="*/ 411 w 1372"/>
                  <a:gd name="T65" fmla="*/ 114 h 1546"/>
                  <a:gd name="T66" fmla="*/ 410 w 1372"/>
                  <a:gd name="T67" fmla="*/ 131 h 1546"/>
                  <a:gd name="T68" fmla="*/ 405 w 1372"/>
                  <a:gd name="T69" fmla="*/ 137 h 1546"/>
                  <a:gd name="T70" fmla="*/ 403 w 1372"/>
                  <a:gd name="T71" fmla="*/ 140 h 1546"/>
                  <a:gd name="T72" fmla="*/ 404 w 1372"/>
                  <a:gd name="T73" fmla="*/ 144 h 1546"/>
                  <a:gd name="T74" fmla="*/ 423 w 1372"/>
                  <a:gd name="T75" fmla="*/ 178 h 1546"/>
                  <a:gd name="T76" fmla="*/ 397 w 1372"/>
                  <a:gd name="T77" fmla="*/ 190 h 1546"/>
                  <a:gd name="T78" fmla="*/ 385 w 1372"/>
                  <a:gd name="T79" fmla="*/ 15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2" h="1546">
                    <a:moveTo>
                      <a:pt x="865" y="0"/>
                    </a:moveTo>
                    <a:cubicBezTo>
                      <a:pt x="494" y="160"/>
                      <a:pt x="494" y="160"/>
                      <a:pt x="494" y="160"/>
                    </a:cubicBezTo>
                    <a:cubicBezTo>
                      <a:pt x="489" y="150"/>
                      <a:pt x="489" y="150"/>
                      <a:pt x="489" y="150"/>
                    </a:cubicBezTo>
                    <a:cubicBezTo>
                      <a:pt x="428" y="176"/>
                      <a:pt x="428" y="176"/>
                      <a:pt x="428" y="176"/>
                    </a:cubicBezTo>
                    <a:cubicBezTo>
                      <a:pt x="409" y="143"/>
                      <a:pt x="409" y="143"/>
                      <a:pt x="409" y="143"/>
                    </a:cubicBezTo>
                    <a:cubicBezTo>
                      <a:pt x="409" y="143"/>
                      <a:pt x="408" y="142"/>
                      <a:pt x="408" y="141"/>
                    </a:cubicBezTo>
                    <a:cubicBezTo>
                      <a:pt x="408" y="141"/>
                      <a:pt x="409" y="141"/>
                      <a:pt x="409" y="140"/>
                    </a:cubicBezTo>
                    <a:cubicBezTo>
                      <a:pt x="416" y="132"/>
                      <a:pt x="420" y="122"/>
                      <a:pt x="416" y="112"/>
                    </a:cubicBezTo>
                    <a:cubicBezTo>
                      <a:pt x="410" y="100"/>
                      <a:pt x="396" y="95"/>
                      <a:pt x="381" y="99"/>
                    </a:cubicBezTo>
                    <a:cubicBezTo>
                      <a:pt x="381" y="99"/>
                      <a:pt x="377" y="99"/>
                      <a:pt x="374" y="101"/>
                    </a:cubicBezTo>
                    <a:cubicBezTo>
                      <a:pt x="371" y="102"/>
                      <a:pt x="368" y="104"/>
                      <a:pt x="367" y="105"/>
                    </a:cubicBezTo>
                    <a:cubicBezTo>
                      <a:pt x="355" y="113"/>
                      <a:pt x="349" y="127"/>
                      <a:pt x="354" y="139"/>
                    </a:cubicBezTo>
                    <a:cubicBezTo>
                      <a:pt x="358" y="148"/>
                      <a:pt x="368" y="153"/>
                      <a:pt x="379" y="153"/>
                    </a:cubicBezTo>
                    <a:cubicBezTo>
                      <a:pt x="379" y="153"/>
                      <a:pt x="380" y="153"/>
                      <a:pt x="380" y="153"/>
                    </a:cubicBezTo>
                    <a:cubicBezTo>
                      <a:pt x="381" y="154"/>
                      <a:pt x="381" y="155"/>
                      <a:pt x="381" y="155"/>
                    </a:cubicBezTo>
                    <a:cubicBezTo>
                      <a:pt x="392" y="192"/>
                      <a:pt x="392" y="192"/>
                      <a:pt x="392" y="192"/>
                    </a:cubicBezTo>
                    <a:cubicBezTo>
                      <a:pt x="330" y="219"/>
                      <a:pt x="330" y="219"/>
                      <a:pt x="330" y="219"/>
                    </a:cubicBezTo>
                    <a:cubicBezTo>
                      <a:pt x="334" y="229"/>
                      <a:pt x="334" y="229"/>
                      <a:pt x="334" y="229"/>
                    </a:cubicBezTo>
                    <a:cubicBezTo>
                      <a:pt x="0" y="373"/>
                      <a:pt x="0" y="373"/>
                      <a:pt x="0" y="373"/>
                    </a:cubicBezTo>
                    <a:cubicBezTo>
                      <a:pt x="507" y="1546"/>
                      <a:pt x="507" y="1546"/>
                      <a:pt x="507" y="1546"/>
                    </a:cubicBezTo>
                    <a:cubicBezTo>
                      <a:pt x="1372" y="1173"/>
                      <a:pt x="1372" y="1173"/>
                      <a:pt x="1372" y="1173"/>
                    </a:cubicBezTo>
                    <a:lnTo>
                      <a:pt x="865" y="0"/>
                    </a:lnTo>
                    <a:close/>
                    <a:moveTo>
                      <a:pt x="385" y="153"/>
                    </a:moveTo>
                    <a:cubicBezTo>
                      <a:pt x="385" y="153"/>
                      <a:pt x="384" y="150"/>
                      <a:pt x="383" y="149"/>
                    </a:cubicBezTo>
                    <a:cubicBezTo>
                      <a:pt x="381" y="148"/>
                      <a:pt x="380" y="148"/>
                      <a:pt x="379" y="148"/>
                    </a:cubicBezTo>
                    <a:cubicBezTo>
                      <a:pt x="376" y="148"/>
                      <a:pt x="374" y="148"/>
                      <a:pt x="372" y="148"/>
                    </a:cubicBezTo>
                    <a:cubicBezTo>
                      <a:pt x="365" y="146"/>
                      <a:pt x="360" y="142"/>
                      <a:pt x="358" y="137"/>
                    </a:cubicBezTo>
                    <a:cubicBezTo>
                      <a:pt x="356" y="131"/>
                      <a:pt x="356" y="125"/>
                      <a:pt x="360" y="120"/>
                    </a:cubicBezTo>
                    <a:cubicBezTo>
                      <a:pt x="361" y="117"/>
                      <a:pt x="363" y="114"/>
                      <a:pt x="366" y="111"/>
                    </a:cubicBezTo>
                    <a:cubicBezTo>
                      <a:pt x="367" y="110"/>
                      <a:pt x="371" y="107"/>
                      <a:pt x="376" y="105"/>
                    </a:cubicBezTo>
                    <a:cubicBezTo>
                      <a:pt x="380" y="103"/>
                      <a:pt x="386" y="103"/>
                      <a:pt x="387" y="102"/>
                    </a:cubicBezTo>
                    <a:cubicBezTo>
                      <a:pt x="391" y="102"/>
                      <a:pt x="395" y="102"/>
                      <a:pt x="398" y="103"/>
                    </a:cubicBezTo>
                    <a:cubicBezTo>
                      <a:pt x="404" y="105"/>
                      <a:pt x="409" y="109"/>
                      <a:pt x="411" y="114"/>
                    </a:cubicBezTo>
                    <a:cubicBezTo>
                      <a:pt x="413" y="119"/>
                      <a:pt x="413" y="125"/>
                      <a:pt x="410" y="131"/>
                    </a:cubicBezTo>
                    <a:cubicBezTo>
                      <a:pt x="409" y="133"/>
                      <a:pt x="407" y="135"/>
                      <a:pt x="405" y="137"/>
                    </a:cubicBezTo>
                    <a:cubicBezTo>
                      <a:pt x="404" y="138"/>
                      <a:pt x="404" y="138"/>
                      <a:pt x="403" y="140"/>
                    </a:cubicBezTo>
                    <a:cubicBezTo>
                      <a:pt x="403" y="142"/>
                      <a:pt x="404" y="144"/>
                      <a:pt x="404" y="144"/>
                    </a:cubicBezTo>
                    <a:cubicBezTo>
                      <a:pt x="423" y="178"/>
                      <a:pt x="423" y="178"/>
                      <a:pt x="423" y="178"/>
                    </a:cubicBezTo>
                    <a:cubicBezTo>
                      <a:pt x="397" y="190"/>
                      <a:pt x="397" y="190"/>
                      <a:pt x="397" y="190"/>
                    </a:cubicBezTo>
                    <a:lnTo>
                      <a:pt x="385" y="153"/>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ṥ1íḑê"/>
              <p:cNvSpPr/>
              <p:nvPr/>
            </p:nvSpPr>
            <p:spPr bwMode="auto">
              <a:xfrm>
                <a:off x="11418888" y="2459037"/>
                <a:ext cx="3559175" cy="4010026"/>
              </a:xfrm>
              <a:custGeom>
                <a:avLst/>
                <a:gdLst>
                  <a:gd name="T0" fmla="*/ 828 w 2242"/>
                  <a:gd name="T1" fmla="*/ 2526 h 2526"/>
                  <a:gd name="T2" fmla="*/ 2242 w 2242"/>
                  <a:gd name="T3" fmla="*/ 1917 h 2526"/>
                  <a:gd name="T4" fmla="*/ 1413 w 2242"/>
                  <a:gd name="T5" fmla="*/ 0 h 2526"/>
                  <a:gd name="T6" fmla="*/ 0 w 2242"/>
                  <a:gd name="T7" fmla="*/ 609 h 2526"/>
                  <a:gd name="T8" fmla="*/ 828 w 2242"/>
                  <a:gd name="T9" fmla="*/ 2526 h 2526"/>
                </a:gdLst>
                <a:ahLst/>
                <a:cxnLst>
                  <a:cxn ang="0">
                    <a:pos x="T0" y="T1"/>
                  </a:cxn>
                  <a:cxn ang="0">
                    <a:pos x="T2" y="T3"/>
                  </a:cxn>
                  <a:cxn ang="0">
                    <a:pos x="T4" y="T5"/>
                  </a:cxn>
                  <a:cxn ang="0">
                    <a:pos x="T6" y="T7"/>
                  </a:cxn>
                  <a:cxn ang="0">
                    <a:pos x="T8" y="T9"/>
                  </a:cxn>
                </a:cxnLst>
                <a:rect l="0" t="0" r="r" b="b"/>
                <a:pathLst>
                  <a:path w="2242" h="2526">
                    <a:moveTo>
                      <a:pt x="828" y="2526"/>
                    </a:moveTo>
                    <a:lnTo>
                      <a:pt x="2242" y="1917"/>
                    </a:lnTo>
                    <a:lnTo>
                      <a:pt x="1413" y="0"/>
                    </a:lnTo>
                    <a:lnTo>
                      <a:pt x="0" y="609"/>
                    </a:lnTo>
                    <a:lnTo>
                      <a:pt x="828" y="25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íšlíḋê"/>
              <p:cNvSpPr/>
              <p:nvPr/>
            </p:nvSpPr>
            <p:spPr bwMode="auto">
              <a:xfrm>
                <a:off x="11582400" y="2601912"/>
                <a:ext cx="3214688" cy="3668713"/>
              </a:xfrm>
              <a:custGeom>
                <a:avLst/>
                <a:gdLst>
                  <a:gd name="T0" fmla="*/ 2025 w 2025"/>
                  <a:gd name="T1" fmla="*/ 1760 h 2311"/>
                  <a:gd name="T2" fmla="*/ 774 w 2025"/>
                  <a:gd name="T3" fmla="*/ 2311 h 2311"/>
                  <a:gd name="T4" fmla="*/ 0 w 2025"/>
                  <a:gd name="T5" fmla="*/ 550 h 2311"/>
                  <a:gd name="T6" fmla="*/ 1250 w 2025"/>
                  <a:gd name="T7" fmla="*/ 0 h 2311"/>
                  <a:gd name="T8" fmla="*/ 2025 w 2025"/>
                  <a:gd name="T9" fmla="*/ 1760 h 2311"/>
                </a:gdLst>
                <a:ahLst/>
                <a:cxnLst>
                  <a:cxn ang="0">
                    <a:pos x="T0" y="T1"/>
                  </a:cxn>
                  <a:cxn ang="0">
                    <a:pos x="T2" y="T3"/>
                  </a:cxn>
                  <a:cxn ang="0">
                    <a:pos x="T4" y="T5"/>
                  </a:cxn>
                  <a:cxn ang="0">
                    <a:pos x="T6" y="T7"/>
                  </a:cxn>
                  <a:cxn ang="0">
                    <a:pos x="T8" y="T9"/>
                  </a:cxn>
                </a:cxnLst>
                <a:rect l="0" t="0" r="r" b="b"/>
                <a:pathLst>
                  <a:path w="2025" h="2311">
                    <a:moveTo>
                      <a:pt x="2025" y="1760"/>
                    </a:moveTo>
                    <a:lnTo>
                      <a:pt x="774" y="2311"/>
                    </a:lnTo>
                    <a:lnTo>
                      <a:pt x="0" y="550"/>
                    </a:lnTo>
                    <a:lnTo>
                      <a:pt x="1250" y="0"/>
                    </a:lnTo>
                    <a:lnTo>
                      <a:pt x="2025" y="17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iśľïḓê"/>
              <p:cNvSpPr/>
              <p:nvPr/>
            </p:nvSpPr>
            <p:spPr bwMode="auto">
              <a:xfrm>
                <a:off x="12274550" y="2847975"/>
                <a:ext cx="506413" cy="393700"/>
              </a:xfrm>
              <a:custGeom>
                <a:avLst/>
                <a:gdLst>
                  <a:gd name="T0" fmla="*/ 159 w 195"/>
                  <a:gd name="T1" fmla="*/ 0 h 152"/>
                  <a:gd name="T2" fmla="*/ 195 w 195"/>
                  <a:gd name="T3" fmla="*/ 83 h 152"/>
                  <a:gd name="T4" fmla="*/ 139 w 195"/>
                  <a:gd name="T5" fmla="*/ 107 h 152"/>
                  <a:gd name="T6" fmla="*/ 133 w 195"/>
                  <a:gd name="T7" fmla="*/ 119 h 152"/>
                  <a:gd name="T8" fmla="*/ 105 w 195"/>
                  <a:gd name="T9" fmla="*/ 132 h 152"/>
                  <a:gd name="T10" fmla="*/ 91 w 195"/>
                  <a:gd name="T11" fmla="*/ 128 h 152"/>
                  <a:gd name="T12" fmla="*/ 36 w 195"/>
                  <a:gd name="T13" fmla="*/ 152 h 152"/>
                  <a:gd name="T14" fmla="*/ 0 w 195"/>
                  <a:gd name="T15" fmla="*/ 69 h 152"/>
                  <a:gd name="T16" fmla="*/ 159 w 195"/>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152">
                    <a:moveTo>
                      <a:pt x="159" y="0"/>
                    </a:moveTo>
                    <a:cubicBezTo>
                      <a:pt x="195" y="83"/>
                      <a:pt x="195" y="83"/>
                      <a:pt x="195" y="83"/>
                    </a:cubicBezTo>
                    <a:cubicBezTo>
                      <a:pt x="139" y="107"/>
                      <a:pt x="139" y="107"/>
                      <a:pt x="139" y="107"/>
                    </a:cubicBezTo>
                    <a:cubicBezTo>
                      <a:pt x="133" y="110"/>
                      <a:pt x="139" y="117"/>
                      <a:pt x="133" y="119"/>
                    </a:cubicBezTo>
                    <a:cubicBezTo>
                      <a:pt x="105" y="132"/>
                      <a:pt x="105" y="132"/>
                      <a:pt x="105" y="132"/>
                    </a:cubicBezTo>
                    <a:cubicBezTo>
                      <a:pt x="98" y="134"/>
                      <a:pt x="97" y="125"/>
                      <a:pt x="91" y="128"/>
                    </a:cubicBezTo>
                    <a:cubicBezTo>
                      <a:pt x="36" y="152"/>
                      <a:pt x="36" y="152"/>
                      <a:pt x="36" y="152"/>
                    </a:cubicBezTo>
                    <a:cubicBezTo>
                      <a:pt x="0" y="69"/>
                      <a:pt x="0" y="69"/>
                      <a:pt x="0" y="69"/>
                    </a:cubicBezTo>
                    <a:lnTo>
                      <a:pt x="159" y="0"/>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ïṥļíḋê"/>
              <p:cNvSpPr/>
              <p:nvPr/>
            </p:nvSpPr>
            <p:spPr bwMode="auto">
              <a:xfrm>
                <a:off x="12547600" y="3141663"/>
                <a:ext cx="71438" cy="49213"/>
              </a:xfrm>
              <a:custGeom>
                <a:avLst/>
                <a:gdLst>
                  <a:gd name="T0" fmla="*/ 6 w 28"/>
                  <a:gd name="T1" fmla="*/ 6 h 19"/>
                  <a:gd name="T2" fmla="*/ 14 w 28"/>
                  <a:gd name="T3" fmla="*/ 3 h 19"/>
                  <a:gd name="T4" fmla="*/ 28 w 28"/>
                  <a:gd name="T5" fmla="*/ 6 h 19"/>
                  <a:gd name="T6" fmla="*/ 0 w 28"/>
                  <a:gd name="T7" fmla="*/ 19 h 19"/>
                  <a:gd name="T8" fmla="*/ 6 w 28"/>
                  <a:gd name="T9" fmla="*/ 6 h 19"/>
                </a:gdLst>
                <a:ahLst/>
                <a:cxnLst>
                  <a:cxn ang="0">
                    <a:pos x="T0" y="T1"/>
                  </a:cxn>
                  <a:cxn ang="0">
                    <a:pos x="T2" y="T3"/>
                  </a:cxn>
                  <a:cxn ang="0">
                    <a:pos x="T4" y="T5"/>
                  </a:cxn>
                  <a:cxn ang="0">
                    <a:pos x="T6" y="T7"/>
                  </a:cxn>
                  <a:cxn ang="0">
                    <a:pos x="T8" y="T9"/>
                  </a:cxn>
                </a:cxnLst>
                <a:rect l="0" t="0" r="r" b="b"/>
                <a:pathLst>
                  <a:path w="28" h="19">
                    <a:moveTo>
                      <a:pt x="6" y="6"/>
                    </a:moveTo>
                    <a:cubicBezTo>
                      <a:pt x="14" y="3"/>
                      <a:pt x="14" y="3"/>
                      <a:pt x="14" y="3"/>
                    </a:cubicBezTo>
                    <a:cubicBezTo>
                      <a:pt x="20" y="0"/>
                      <a:pt x="21" y="9"/>
                      <a:pt x="28" y="6"/>
                    </a:cubicBezTo>
                    <a:cubicBezTo>
                      <a:pt x="0" y="19"/>
                      <a:pt x="0" y="19"/>
                      <a:pt x="0" y="19"/>
                    </a:cubicBezTo>
                    <a:cubicBezTo>
                      <a:pt x="6" y="16"/>
                      <a:pt x="0" y="9"/>
                      <a:pt x="6" y="6"/>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ïśḻîḋê"/>
              <p:cNvSpPr/>
              <p:nvPr/>
            </p:nvSpPr>
            <p:spPr bwMode="auto">
              <a:xfrm>
                <a:off x="12320588" y="2705100"/>
                <a:ext cx="338138" cy="498475"/>
              </a:xfrm>
              <a:custGeom>
                <a:avLst/>
                <a:gdLst>
                  <a:gd name="T0" fmla="*/ 72 w 130"/>
                  <a:gd name="T1" fmla="*/ 185 h 192"/>
                  <a:gd name="T2" fmla="*/ 72 w 130"/>
                  <a:gd name="T3" fmla="*/ 185 h 192"/>
                  <a:gd name="T4" fmla="*/ 71 w 130"/>
                  <a:gd name="T5" fmla="*/ 185 h 192"/>
                  <a:gd name="T6" fmla="*/ 32 w 130"/>
                  <a:gd name="T7" fmla="*/ 60 h 192"/>
                  <a:gd name="T8" fmla="*/ 32 w 130"/>
                  <a:gd name="T9" fmla="*/ 58 h 192"/>
                  <a:gd name="T10" fmla="*/ 31 w 130"/>
                  <a:gd name="T11" fmla="*/ 58 h 192"/>
                  <a:gd name="T12" fmla="*/ 5 w 130"/>
                  <a:gd name="T13" fmla="*/ 44 h 192"/>
                  <a:gd name="T14" fmla="*/ 19 w 130"/>
                  <a:gd name="T15" fmla="*/ 10 h 192"/>
                  <a:gd name="T16" fmla="*/ 26 w 130"/>
                  <a:gd name="T17" fmla="*/ 6 h 192"/>
                  <a:gd name="T18" fmla="*/ 33 w 130"/>
                  <a:gd name="T19" fmla="*/ 4 h 192"/>
                  <a:gd name="T20" fmla="*/ 67 w 130"/>
                  <a:gd name="T21" fmla="*/ 17 h 192"/>
                  <a:gd name="T22" fmla="*/ 60 w 130"/>
                  <a:gd name="T23" fmla="*/ 45 h 192"/>
                  <a:gd name="T24" fmla="*/ 60 w 130"/>
                  <a:gd name="T25" fmla="*/ 46 h 192"/>
                  <a:gd name="T26" fmla="*/ 60 w 130"/>
                  <a:gd name="T27" fmla="*/ 48 h 192"/>
                  <a:gd name="T28" fmla="*/ 125 w 130"/>
                  <a:gd name="T29" fmla="*/ 161 h 192"/>
                  <a:gd name="T30" fmla="*/ 125 w 130"/>
                  <a:gd name="T31" fmla="*/ 162 h 192"/>
                  <a:gd name="T32" fmla="*/ 125 w 130"/>
                  <a:gd name="T33" fmla="*/ 162 h 192"/>
                  <a:gd name="T34" fmla="*/ 126 w 130"/>
                  <a:gd name="T35" fmla="*/ 164 h 192"/>
                  <a:gd name="T36" fmla="*/ 128 w 130"/>
                  <a:gd name="T37" fmla="*/ 163 h 192"/>
                  <a:gd name="T38" fmla="*/ 130 w 130"/>
                  <a:gd name="T39" fmla="*/ 168 h 192"/>
                  <a:gd name="T40" fmla="*/ 121 w 130"/>
                  <a:gd name="T41" fmla="*/ 165 h 192"/>
                  <a:gd name="T42" fmla="*/ 56 w 130"/>
                  <a:gd name="T43" fmla="*/ 49 h 192"/>
                  <a:gd name="T44" fmla="*/ 55 w 130"/>
                  <a:gd name="T45" fmla="*/ 45 h 192"/>
                  <a:gd name="T46" fmla="*/ 57 w 130"/>
                  <a:gd name="T47" fmla="*/ 42 h 192"/>
                  <a:gd name="T48" fmla="*/ 61 w 130"/>
                  <a:gd name="T49" fmla="*/ 36 h 192"/>
                  <a:gd name="T50" fmla="*/ 63 w 130"/>
                  <a:gd name="T51" fmla="*/ 19 h 192"/>
                  <a:gd name="T52" fmla="*/ 49 w 130"/>
                  <a:gd name="T53" fmla="*/ 8 h 192"/>
                  <a:gd name="T54" fmla="*/ 39 w 130"/>
                  <a:gd name="T55" fmla="*/ 7 h 192"/>
                  <a:gd name="T56" fmla="*/ 28 w 130"/>
                  <a:gd name="T57" fmla="*/ 10 h 192"/>
                  <a:gd name="T58" fmla="*/ 18 w 130"/>
                  <a:gd name="T59" fmla="*/ 16 h 192"/>
                  <a:gd name="T60" fmla="*/ 11 w 130"/>
                  <a:gd name="T61" fmla="*/ 25 h 192"/>
                  <a:gd name="T62" fmla="*/ 10 w 130"/>
                  <a:gd name="T63" fmla="*/ 42 h 192"/>
                  <a:gd name="T64" fmla="*/ 23 w 130"/>
                  <a:gd name="T65" fmla="*/ 53 h 192"/>
                  <a:gd name="T66" fmla="*/ 30 w 130"/>
                  <a:gd name="T67" fmla="*/ 53 h 192"/>
                  <a:gd name="T68" fmla="*/ 34 w 130"/>
                  <a:gd name="T69" fmla="*/ 54 h 192"/>
                  <a:gd name="T70" fmla="*/ 37 w 130"/>
                  <a:gd name="T71" fmla="*/ 58 h 192"/>
                  <a:gd name="T72" fmla="*/ 76 w 130"/>
                  <a:gd name="T73" fmla="*/ 184 h 192"/>
                  <a:gd name="T74" fmla="*/ 72 w 130"/>
                  <a:gd name="T75" fmla="*/ 192 h 192"/>
                  <a:gd name="T76" fmla="*/ 70 w 130"/>
                  <a:gd name="T77" fmla="*/ 188 h 192"/>
                  <a:gd name="T78" fmla="*/ 72 w 130"/>
                  <a:gd name="T79" fmla="*/ 187 h 192"/>
                  <a:gd name="T80" fmla="*/ 72 w 130"/>
                  <a:gd name="T81" fmla="*/ 18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92">
                    <a:moveTo>
                      <a:pt x="72" y="185"/>
                    </a:moveTo>
                    <a:cubicBezTo>
                      <a:pt x="72" y="185"/>
                      <a:pt x="72" y="185"/>
                      <a:pt x="72" y="185"/>
                    </a:cubicBezTo>
                    <a:cubicBezTo>
                      <a:pt x="71" y="185"/>
                      <a:pt x="71" y="185"/>
                      <a:pt x="71" y="185"/>
                    </a:cubicBezTo>
                    <a:cubicBezTo>
                      <a:pt x="32" y="60"/>
                      <a:pt x="32" y="60"/>
                      <a:pt x="32" y="60"/>
                    </a:cubicBezTo>
                    <a:cubicBezTo>
                      <a:pt x="32" y="60"/>
                      <a:pt x="32" y="59"/>
                      <a:pt x="32" y="58"/>
                    </a:cubicBezTo>
                    <a:cubicBezTo>
                      <a:pt x="32" y="58"/>
                      <a:pt x="31" y="58"/>
                      <a:pt x="31" y="58"/>
                    </a:cubicBezTo>
                    <a:cubicBezTo>
                      <a:pt x="20" y="58"/>
                      <a:pt x="10" y="53"/>
                      <a:pt x="5" y="44"/>
                    </a:cubicBezTo>
                    <a:cubicBezTo>
                      <a:pt x="0" y="32"/>
                      <a:pt x="7" y="18"/>
                      <a:pt x="19" y="10"/>
                    </a:cubicBezTo>
                    <a:cubicBezTo>
                      <a:pt x="20" y="9"/>
                      <a:pt x="23" y="7"/>
                      <a:pt x="26" y="6"/>
                    </a:cubicBezTo>
                    <a:cubicBezTo>
                      <a:pt x="29" y="4"/>
                      <a:pt x="32" y="4"/>
                      <a:pt x="33" y="4"/>
                    </a:cubicBezTo>
                    <a:cubicBezTo>
                      <a:pt x="47" y="0"/>
                      <a:pt x="62" y="5"/>
                      <a:pt x="67" y="17"/>
                    </a:cubicBezTo>
                    <a:cubicBezTo>
                      <a:pt x="71" y="27"/>
                      <a:pt x="68" y="37"/>
                      <a:pt x="60" y="45"/>
                    </a:cubicBezTo>
                    <a:cubicBezTo>
                      <a:pt x="60" y="46"/>
                      <a:pt x="60" y="46"/>
                      <a:pt x="60" y="46"/>
                    </a:cubicBezTo>
                    <a:cubicBezTo>
                      <a:pt x="60" y="47"/>
                      <a:pt x="60" y="48"/>
                      <a:pt x="60" y="48"/>
                    </a:cubicBezTo>
                    <a:cubicBezTo>
                      <a:pt x="125" y="161"/>
                      <a:pt x="125" y="161"/>
                      <a:pt x="125" y="161"/>
                    </a:cubicBezTo>
                    <a:cubicBezTo>
                      <a:pt x="125" y="162"/>
                      <a:pt x="125" y="162"/>
                      <a:pt x="125" y="162"/>
                    </a:cubicBezTo>
                    <a:cubicBezTo>
                      <a:pt x="125" y="162"/>
                      <a:pt x="125" y="162"/>
                      <a:pt x="125" y="162"/>
                    </a:cubicBezTo>
                    <a:cubicBezTo>
                      <a:pt x="126" y="163"/>
                      <a:pt x="126" y="163"/>
                      <a:pt x="126" y="164"/>
                    </a:cubicBezTo>
                    <a:cubicBezTo>
                      <a:pt x="126" y="164"/>
                      <a:pt x="127" y="164"/>
                      <a:pt x="128" y="163"/>
                    </a:cubicBezTo>
                    <a:cubicBezTo>
                      <a:pt x="130" y="168"/>
                      <a:pt x="130" y="168"/>
                      <a:pt x="130" y="168"/>
                    </a:cubicBezTo>
                    <a:cubicBezTo>
                      <a:pt x="126" y="169"/>
                      <a:pt x="123" y="169"/>
                      <a:pt x="121" y="165"/>
                    </a:cubicBezTo>
                    <a:cubicBezTo>
                      <a:pt x="56" y="49"/>
                      <a:pt x="56" y="49"/>
                      <a:pt x="56" y="49"/>
                    </a:cubicBezTo>
                    <a:cubicBezTo>
                      <a:pt x="56" y="49"/>
                      <a:pt x="54" y="47"/>
                      <a:pt x="55" y="45"/>
                    </a:cubicBezTo>
                    <a:cubicBezTo>
                      <a:pt x="55" y="43"/>
                      <a:pt x="56" y="43"/>
                      <a:pt x="57" y="42"/>
                    </a:cubicBezTo>
                    <a:cubicBezTo>
                      <a:pt x="59" y="40"/>
                      <a:pt x="60" y="38"/>
                      <a:pt x="61" y="36"/>
                    </a:cubicBezTo>
                    <a:cubicBezTo>
                      <a:pt x="64" y="30"/>
                      <a:pt x="65" y="24"/>
                      <a:pt x="63" y="19"/>
                    </a:cubicBezTo>
                    <a:cubicBezTo>
                      <a:pt x="60" y="14"/>
                      <a:pt x="56" y="10"/>
                      <a:pt x="49" y="8"/>
                    </a:cubicBezTo>
                    <a:cubicBezTo>
                      <a:pt x="46" y="7"/>
                      <a:pt x="43" y="7"/>
                      <a:pt x="39" y="7"/>
                    </a:cubicBezTo>
                    <a:cubicBezTo>
                      <a:pt x="37" y="8"/>
                      <a:pt x="32" y="8"/>
                      <a:pt x="28" y="10"/>
                    </a:cubicBezTo>
                    <a:cubicBezTo>
                      <a:pt x="23" y="12"/>
                      <a:pt x="19" y="15"/>
                      <a:pt x="18" y="16"/>
                    </a:cubicBezTo>
                    <a:cubicBezTo>
                      <a:pt x="15" y="19"/>
                      <a:pt x="13" y="22"/>
                      <a:pt x="11" y="25"/>
                    </a:cubicBezTo>
                    <a:cubicBezTo>
                      <a:pt x="8" y="30"/>
                      <a:pt x="7" y="36"/>
                      <a:pt x="10" y="42"/>
                    </a:cubicBezTo>
                    <a:cubicBezTo>
                      <a:pt x="12" y="47"/>
                      <a:pt x="17" y="51"/>
                      <a:pt x="23" y="53"/>
                    </a:cubicBezTo>
                    <a:cubicBezTo>
                      <a:pt x="25" y="53"/>
                      <a:pt x="28" y="53"/>
                      <a:pt x="30" y="53"/>
                    </a:cubicBezTo>
                    <a:cubicBezTo>
                      <a:pt x="32" y="53"/>
                      <a:pt x="33" y="53"/>
                      <a:pt x="34" y="54"/>
                    </a:cubicBezTo>
                    <a:cubicBezTo>
                      <a:pt x="36" y="55"/>
                      <a:pt x="37" y="58"/>
                      <a:pt x="37" y="58"/>
                    </a:cubicBezTo>
                    <a:cubicBezTo>
                      <a:pt x="76" y="184"/>
                      <a:pt x="76" y="184"/>
                      <a:pt x="76" y="184"/>
                    </a:cubicBezTo>
                    <a:cubicBezTo>
                      <a:pt x="77" y="189"/>
                      <a:pt x="76" y="191"/>
                      <a:pt x="72" y="192"/>
                    </a:cubicBezTo>
                    <a:cubicBezTo>
                      <a:pt x="70" y="188"/>
                      <a:pt x="70" y="188"/>
                      <a:pt x="70" y="188"/>
                    </a:cubicBezTo>
                    <a:cubicBezTo>
                      <a:pt x="71" y="188"/>
                      <a:pt x="72" y="187"/>
                      <a:pt x="72" y="187"/>
                    </a:cubicBezTo>
                    <a:cubicBezTo>
                      <a:pt x="72" y="187"/>
                      <a:pt x="72" y="187"/>
                      <a:pt x="72" y="185"/>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ísḷîdê"/>
              <p:cNvSpPr/>
              <p:nvPr/>
            </p:nvSpPr>
            <p:spPr bwMode="auto">
              <a:xfrm>
                <a:off x="12638088" y="3049588"/>
                <a:ext cx="160338" cy="92075"/>
              </a:xfrm>
              <a:custGeom>
                <a:avLst/>
                <a:gdLst>
                  <a:gd name="T0" fmla="*/ 8 w 62"/>
                  <a:gd name="T1" fmla="*/ 35 h 35"/>
                  <a:gd name="T2" fmla="*/ 59 w 62"/>
                  <a:gd name="T3" fmla="*/ 13 h 35"/>
                  <a:gd name="T4" fmla="*/ 54 w 62"/>
                  <a:gd name="T5" fmla="*/ 0 h 35"/>
                  <a:gd name="T6" fmla="*/ 2 w 62"/>
                  <a:gd name="T7" fmla="*/ 23 h 35"/>
                  <a:gd name="T8" fmla="*/ 8 w 62"/>
                  <a:gd name="T9" fmla="*/ 35 h 35"/>
                </a:gdLst>
                <a:ahLst/>
                <a:cxnLst>
                  <a:cxn ang="0">
                    <a:pos x="T0" y="T1"/>
                  </a:cxn>
                  <a:cxn ang="0">
                    <a:pos x="T2" y="T3"/>
                  </a:cxn>
                  <a:cxn ang="0">
                    <a:pos x="T4" y="T5"/>
                  </a:cxn>
                  <a:cxn ang="0">
                    <a:pos x="T6" y="T7"/>
                  </a:cxn>
                  <a:cxn ang="0">
                    <a:pos x="T8" y="T9"/>
                  </a:cxn>
                </a:cxnLst>
                <a:rect l="0" t="0" r="r" b="b"/>
                <a:pathLst>
                  <a:path w="62" h="35">
                    <a:moveTo>
                      <a:pt x="8" y="35"/>
                    </a:moveTo>
                    <a:cubicBezTo>
                      <a:pt x="25" y="28"/>
                      <a:pt x="42" y="20"/>
                      <a:pt x="59" y="13"/>
                    </a:cubicBezTo>
                    <a:cubicBezTo>
                      <a:pt x="62" y="8"/>
                      <a:pt x="59" y="2"/>
                      <a:pt x="54" y="0"/>
                    </a:cubicBezTo>
                    <a:cubicBezTo>
                      <a:pt x="37" y="8"/>
                      <a:pt x="19" y="15"/>
                      <a:pt x="2" y="23"/>
                    </a:cubicBezTo>
                    <a:cubicBezTo>
                      <a:pt x="0" y="27"/>
                      <a:pt x="2" y="33"/>
                      <a:pt x="8" y="35"/>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íš1íḋè"/>
              <p:cNvSpPr/>
              <p:nvPr/>
            </p:nvSpPr>
            <p:spPr bwMode="auto">
              <a:xfrm>
                <a:off x="12352338" y="3175000"/>
                <a:ext cx="160338" cy="87313"/>
              </a:xfrm>
              <a:custGeom>
                <a:avLst/>
                <a:gdLst>
                  <a:gd name="T0" fmla="*/ 60 w 62"/>
                  <a:gd name="T1" fmla="*/ 12 h 34"/>
                  <a:gd name="T2" fmla="*/ 8 w 62"/>
                  <a:gd name="T3" fmla="*/ 34 h 34"/>
                  <a:gd name="T4" fmla="*/ 2 w 62"/>
                  <a:gd name="T5" fmla="*/ 22 h 34"/>
                  <a:gd name="T6" fmla="*/ 54 w 62"/>
                  <a:gd name="T7" fmla="*/ 0 h 34"/>
                  <a:gd name="T8" fmla="*/ 60 w 62"/>
                  <a:gd name="T9" fmla="*/ 12 h 34"/>
                </a:gdLst>
                <a:ahLst/>
                <a:cxnLst>
                  <a:cxn ang="0">
                    <a:pos x="T0" y="T1"/>
                  </a:cxn>
                  <a:cxn ang="0">
                    <a:pos x="T2" y="T3"/>
                  </a:cxn>
                  <a:cxn ang="0">
                    <a:pos x="T4" y="T5"/>
                  </a:cxn>
                  <a:cxn ang="0">
                    <a:pos x="T6" y="T7"/>
                  </a:cxn>
                  <a:cxn ang="0">
                    <a:pos x="T8" y="T9"/>
                  </a:cxn>
                </a:cxnLst>
                <a:rect l="0" t="0" r="r" b="b"/>
                <a:pathLst>
                  <a:path w="62" h="34">
                    <a:moveTo>
                      <a:pt x="60" y="12"/>
                    </a:moveTo>
                    <a:cubicBezTo>
                      <a:pt x="42" y="19"/>
                      <a:pt x="25" y="27"/>
                      <a:pt x="8" y="34"/>
                    </a:cubicBezTo>
                    <a:cubicBezTo>
                      <a:pt x="3" y="33"/>
                      <a:pt x="0" y="27"/>
                      <a:pt x="2" y="22"/>
                    </a:cubicBezTo>
                    <a:cubicBezTo>
                      <a:pt x="20" y="15"/>
                      <a:pt x="37" y="7"/>
                      <a:pt x="54" y="0"/>
                    </a:cubicBezTo>
                    <a:cubicBezTo>
                      <a:pt x="60" y="1"/>
                      <a:pt x="62" y="7"/>
                      <a:pt x="60" y="12"/>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nvGrpSpPr>
            <p:cNvPr id="26" name="ïṥḻíḋé"/>
            <p:cNvGrpSpPr/>
            <p:nvPr/>
          </p:nvGrpSpPr>
          <p:grpSpPr>
            <a:xfrm rot="724570">
              <a:off x="6685493" y="2483042"/>
              <a:ext cx="1343488" cy="1081373"/>
              <a:chOff x="10328275" y="4298950"/>
              <a:chExt cx="1814513" cy="1460501"/>
            </a:xfrm>
          </p:grpSpPr>
          <p:sp>
            <p:nvSpPr>
              <p:cNvPr id="27" name="ïṣḻiďè"/>
              <p:cNvSpPr/>
              <p:nvPr/>
            </p:nvSpPr>
            <p:spPr bwMode="auto">
              <a:xfrm>
                <a:off x="10580687" y="4340225"/>
                <a:ext cx="1530350" cy="1317625"/>
              </a:xfrm>
              <a:custGeom>
                <a:avLst/>
                <a:gdLst>
                  <a:gd name="T0" fmla="*/ 229 w 590"/>
                  <a:gd name="T1" fmla="*/ 166 h 508"/>
                  <a:gd name="T2" fmla="*/ 155 w 590"/>
                  <a:gd name="T3" fmla="*/ 86 h 508"/>
                  <a:gd name="T4" fmla="*/ 144 w 590"/>
                  <a:gd name="T5" fmla="*/ 77 h 508"/>
                  <a:gd name="T6" fmla="*/ 17 w 590"/>
                  <a:gd name="T7" fmla="*/ 0 h 508"/>
                  <a:gd name="T8" fmla="*/ 5 w 590"/>
                  <a:gd name="T9" fmla="*/ 17 h 508"/>
                  <a:gd name="T10" fmla="*/ 103 w 590"/>
                  <a:gd name="T11" fmla="*/ 128 h 508"/>
                  <a:gd name="T12" fmla="*/ 125 w 590"/>
                  <a:gd name="T13" fmla="*/ 140 h 508"/>
                  <a:gd name="T14" fmla="*/ 123 w 590"/>
                  <a:gd name="T15" fmla="*/ 138 h 508"/>
                  <a:gd name="T16" fmla="*/ 555 w 590"/>
                  <a:gd name="T17" fmla="*/ 508 h 508"/>
                  <a:gd name="T18" fmla="*/ 557 w 590"/>
                  <a:gd name="T19" fmla="*/ 503 h 508"/>
                  <a:gd name="T20" fmla="*/ 555 w 590"/>
                  <a:gd name="T21" fmla="*/ 508 h 508"/>
                  <a:gd name="T22" fmla="*/ 590 w 590"/>
                  <a:gd name="T23" fmla="*/ 476 h 508"/>
                  <a:gd name="T24" fmla="*/ 229 w 590"/>
                  <a:gd name="T25" fmla="*/ 1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508">
                    <a:moveTo>
                      <a:pt x="229" y="166"/>
                    </a:moveTo>
                    <a:cubicBezTo>
                      <a:pt x="232" y="164"/>
                      <a:pt x="240" y="152"/>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4" y="140"/>
                      <a:pt x="123" y="138"/>
                    </a:cubicBezTo>
                    <a:cubicBezTo>
                      <a:pt x="555" y="508"/>
                      <a:pt x="555" y="508"/>
                      <a:pt x="555" y="508"/>
                    </a:cubicBezTo>
                    <a:cubicBezTo>
                      <a:pt x="555" y="508"/>
                      <a:pt x="556" y="506"/>
                      <a:pt x="557" y="503"/>
                    </a:cubicBezTo>
                    <a:cubicBezTo>
                      <a:pt x="556" y="506"/>
                      <a:pt x="555" y="508"/>
                      <a:pt x="555" y="508"/>
                    </a:cubicBezTo>
                    <a:cubicBezTo>
                      <a:pt x="581" y="507"/>
                      <a:pt x="590" y="476"/>
                      <a:pt x="590" y="476"/>
                    </a:cubicBezTo>
                    <a:lnTo>
                      <a:pt x="229" y="166"/>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şḷíḓè"/>
              <p:cNvSpPr/>
              <p:nvPr/>
            </p:nvSpPr>
            <p:spPr bwMode="auto">
              <a:xfrm>
                <a:off x="10610850" y="4298950"/>
                <a:ext cx="649288" cy="446088"/>
              </a:xfrm>
              <a:custGeom>
                <a:avLst/>
                <a:gdLst>
                  <a:gd name="T0" fmla="*/ 228 w 250"/>
                  <a:gd name="T1" fmla="*/ 166 h 172"/>
                  <a:gd name="T2" fmla="*/ 155 w 250"/>
                  <a:gd name="T3" fmla="*/ 86 h 172"/>
                  <a:gd name="T4" fmla="*/ 144 w 250"/>
                  <a:gd name="T5" fmla="*/ 77 h 172"/>
                  <a:gd name="T6" fmla="*/ 17 w 250"/>
                  <a:gd name="T7" fmla="*/ 0 h 172"/>
                  <a:gd name="T8" fmla="*/ 5 w 250"/>
                  <a:gd name="T9" fmla="*/ 17 h 172"/>
                  <a:gd name="T10" fmla="*/ 103 w 250"/>
                  <a:gd name="T11" fmla="*/ 128 h 172"/>
                  <a:gd name="T12" fmla="*/ 125 w 250"/>
                  <a:gd name="T13" fmla="*/ 140 h 172"/>
                  <a:gd name="T14" fmla="*/ 113 w 250"/>
                  <a:gd name="T15" fmla="*/ 120 h 172"/>
                  <a:gd name="T16" fmla="*/ 128 w 250"/>
                  <a:gd name="T17" fmla="*/ 102 h 172"/>
                  <a:gd name="T18" fmla="*/ 135 w 250"/>
                  <a:gd name="T19" fmla="*/ 102 h 172"/>
                  <a:gd name="T20" fmla="*/ 228 w 250"/>
                  <a:gd name="T21" fmla="*/ 1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172">
                    <a:moveTo>
                      <a:pt x="228" y="166"/>
                    </a:moveTo>
                    <a:cubicBezTo>
                      <a:pt x="228" y="166"/>
                      <a:pt x="250" y="160"/>
                      <a:pt x="155" y="86"/>
                    </a:cubicBezTo>
                    <a:cubicBezTo>
                      <a:pt x="155" y="86"/>
                      <a:pt x="156" y="75"/>
                      <a:pt x="144" y="77"/>
                    </a:cubicBezTo>
                    <a:cubicBezTo>
                      <a:pt x="144" y="77"/>
                      <a:pt x="72" y="19"/>
                      <a:pt x="17" y="0"/>
                    </a:cubicBezTo>
                    <a:cubicBezTo>
                      <a:pt x="17" y="0"/>
                      <a:pt x="0" y="4"/>
                      <a:pt x="5" y="17"/>
                    </a:cubicBezTo>
                    <a:cubicBezTo>
                      <a:pt x="5" y="17"/>
                      <a:pt x="30" y="71"/>
                      <a:pt x="103" y="128"/>
                    </a:cubicBezTo>
                    <a:cubicBezTo>
                      <a:pt x="103" y="128"/>
                      <a:pt x="113" y="146"/>
                      <a:pt x="125" y="140"/>
                    </a:cubicBezTo>
                    <a:cubicBezTo>
                      <a:pt x="125" y="140"/>
                      <a:pt x="121" y="138"/>
                      <a:pt x="113" y="120"/>
                    </a:cubicBezTo>
                    <a:cubicBezTo>
                      <a:pt x="113" y="120"/>
                      <a:pt x="121" y="100"/>
                      <a:pt x="128" y="102"/>
                    </a:cubicBezTo>
                    <a:cubicBezTo>
                      <a:pt x="128" y="102"/>
                      <a:pt x="128" y="102"/>
                      <a:pt x="135" y="102"/>
                    </a:cubicBezTo>
                    <a:cubicBezTo>
                      <a:pt x="135" y="102"/>
                      <a:pt x="207" y="172"/>
                      <a:pt x="228" y="166"/>
                    </a:cubicBezTo>
                    <a:close/>
                  </a:path>
                </a:pathLst>
              </a:custGeom>
              <a:solidFill>
                <a:srgbClr val="CC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liḍè"/>
              <p:cNvSpPr/>
              <p:nvPr/>
            </p:nvSpPr>
            <p:spPr bwMode="auto">
              <a:xfrm>
                <a:off x="10883900" y="4524375"/>
                <a:ext cx="1258888" cy="1092200"/>
              </a:xfrm>
              <a:custGeom>
                <a:avLst/>
                <a:gdLst>
                  <a:gd name="T0" fmla="*/ 485 w 485"/>
                  <a:gd name="T1" fmla="*/ 389 h 421"/>
                  <a:gd name="T2" fmla="*/ 32 w 485"/>
                  <a:gd name="T3" fmla="*/ 0 h 421"/>
                  <a:gd name="T4" fmla="*/ 0 w 485"/>
                  <a:gd name="T5" fmla="*/ 35 h 421"/>
                  <a:gd name="T6" fmla="*/ 450 w 485"/>
                  <a:gd name="T7" fmla="*/ 421 h 421"/>
                  <a:gd name="T8" fmla="*/ 485 w 485"/>
                  <a:gd name="T9" fmla="*/ 389 h 421"/>
                </a:gdLst>
                <a:ahLst/>
                <a:cxnLst>
                  <a:cxn ang="0">
                    <a:pos x="T0" y="T1"/>
                  </a:cxn>
                  <a:cxn ang="0">
                    <a:pos x="T2" y="T3"/>
                  </a:cxn>
                  <a:cxn ang="0">
                    <a:pos x="T4" y="T5"/>
                  </a:cxn>
                  <a:cxn ang="0">
                    <a:pos x="T6" y="T7"/>
                  </a:cxn>
                  <a:cxn ang="0">
                    <a:pos x="T8" y="T9"/>
                  </a:cxn>
                </a:cxnLst>
                <a:rect l="0" t="0" r="r" b="b"/>
                <a:pathLst>
                  <a:path w="485" h="421">
                    <a:moveTo>
                      <a:pt x="485" y="389"/>
                    </a:moveTo>
                    <a:cubicBezTo>
                      <a:pt x="32" y="0"/>
                      <a:pt x="32" y="0"/>
                      <a:pt x="32" y="0"/>
                    </a:cubicBezTo>
                    <a:cubicBezTo>
                      <a:pt x="32" y="0"/>
                      <a:pt x="2" y="9"/>
                      <a:pt x="0" y="35"/>
                    </a:cubicBezTo>
                    <a:cubicBezTo>
                      <a:pt x="450" y="421"/>
                      <a:pt x="450" y="421"/>
                      <a:pt x="450" y="421"/>
                    </a:cubicBezTo>
                    <a:cubicBezTo>
                      <a:pt x="450" y="421"/>
                      <a:pt x="456" y="390"/>
                      <a:pt x="485" y="389"/>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ïṧļíde"/>
              <p:cNvSpPr/>
              <p:nvPr/>
            </p:nvSpPr>
            <p:spPr bwMode="auto">
              <a:xfrm>
                <a:off x="10909300" y="4538663"/>
                <a:ext cx="1198563" cy="1017588"/>
              </a:xfrm>
              <a:custGeom>
                <a:avLst/>
                <a:gdLst>
                  <a:gd name="T0" fmla="*/ 462 w 462"/>
                  <a:gd name="T1" fmla="*/ 387 h 392"/>
                  <a:gd name="T2" fmla="*/ 9 w 462"/>
                  <a:gd name="T3" fmla="*/ 0 h 392"/>
                  <a:gd name="T4" fmla="*/ 0 w 462"/>
                  <a:gd name="T5" fmla="*/ 8 h 392"/>
                  <a:gd name="T6" fmla="*/ 453 w 462"/>
                  <a:gd name="T7" fmla="*/ 392 h 392"/>
                  <a:gd name="T8" fmla="*/ 462 w 462"/>
                  <a:gd name="T9" fmla="*/ 387 h 392"/>
                </a:gdLst>
                <a:ahLst/>
                <a:cxnLst>
                  <a:cxn ang="0">
                    <a:pos x="T0" y="T1"/>
                  </a:cxn>
                  <a:cxn ang="0">
                    <a:pos x="T2" y="T3"/>
                  </a:cxn>
                  <a:cxn ang="0">
                    <a:pos x="T4" y="T5"/>
                  </a:cxn>
                  <a:cxn ang="0">
                    <a:pos x="T6" y="T7"/>
                  </a:cxn>
                  <a:cxn ang="0">
                    <a:pos x="T8" y="T9"/>
                  </a:cxn>
                </a:cxnLst>
                <a:rect l="0" t="0" r="r" b="b"/>
                <a:pathLst>
                  <a:path w="462" h="392">
                    <a:moveTo>
                      <a:pt x="462" y="387"/>
                    </a:moveTo>
                    <a:cubicBezTo>
                      <a:pt x="9" y="0"/>
                      <a:pt x="9" y="0"/>
                      <a:pt x="9" y="0"/>
                    </a:cubicBezTo>
                    <a:cubicBezTo>
                      <a:pt x="0" y="8"/>
                      <a:pt x="0" y="8"/>
                      <a:pt x="0" y="8"/>
                    </a:cubicBezTo>
                    <a:cubicBezTo>
                      <a:pt x="453" y="392"/>
                      <a:pt x="453" y="392"/>
                      <a:pt x="453" y="392"/>
                    </a:cubicBezTo>
                    <a:cubicBezTo>
                      <a:pt x="453" y="392"/>
                      <a:pt x="456" y="389"/>
                      <a:pt x="462" y="387"/>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iṩ1íḍê"/>
              <p:cNvSpPr/>
              <p:nvPr/>
            </p:nvSpPr>
            <p:spPr bwMode="auto">
              <a:xfrm>
                <a:off x="12050713" y="5526088"/>
                <a:ext cx="92075" cy="90488"/>
              </a:xfrm>
              <a:custGeom>
                <a:avLst/>
                <a:gdLst>
                  <a:gd name="T0" fmla="*/ 35 w 35"/>
                  <a:gd name="T1" fmla="*/ 3 h 35"/>
                  <a:gd name="T2" fmla="*/ 0 w 35"/>
                  <a:gd name="T3" fmla="*/ 35 h 35"/>
                  <a:gd name="T4" fmla="*/ 35 w 35"/>
                  <a:gd name="T5" fmla="*/ 3 h 35"/>
                </a:gdLst>
                <a:ahLst/>
                <a:cxnLst>
                  <a:cxn ang="0">
                    <a:pos x="T0" y="T1"/>
                  </a:cxn>
                  <a:cxn ang="0">
                    <a:pos x="T2" y="T3"/>
                  </a:cxn>
                  <a:cxn ang="0">
                    <a:pos x="T4" y="T5"/>
                  </a:cxn>
                </a:cxnLst>
                <a:rect l="0" t="0" r="r" b="b"/>
                <a:pathLst>
                  <a:path w="35" h="35">
                    <a:moveTo>
                      <a:pt x="35" y="3"/>
                    </a:moveTo>
                    <a:cubicBezTo>
                      <a:pt x="35" y="3"/>
                      <a:pt x="26" y="34"/>
                      <a:pt x="0" y="35"/>
                    </a:cubicBezTo>
                    <a:cubicBezTo>
                      <a:pt x="0" y="35"/>
                      <a:pt x="8" y="0"/>
                      <a:pt x="35" y="3"/>
                    </a:cubicBezTo>
                    <a:close/>
                  </a:path>
                </a:pathLst>
              </a:custGeom>
              <a:solidFill>
                <a:srgbClr val="D3465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ïṡľíḍé"/>
              <p:cNvSpPr/>
              <p:nvPr/>
            </p:nvSpPr>
            <p:spPr bwMode="auto">
              <a:xfrm>
                <a:off x="10336212" y="4656138"/>
                <a:ext cx="1693863" cy="1103313"/>
              </a:xfrm>
              <a:custGeom>
                <a:avLst/>
                <a:gdLst>
                  <a:gd name="T0" fmla="*/ 646 w 653"/>
                  <a:gd name="T1" fmla="*/ 382 h 425"/>
                  <a:gd name="T2" fmla="*/ 643 w 653"/>
                  <a:gd name="T3" fmla="*/ 384 h 425"/>
                  <a:gd name="T4" fmla="*/ 646 w 653"/>
                  <a:gd name="T5" fmla="*/ 382 h 425"/>
                  <a:gd name="T6" fmla="*/ 168 w 653"/>
                  <a:gd name="T7" fmla="*/ 79 h 425"/>
                  <a:gd name="T8" fmla="*/ 150 w 653"/>
                  <a:gd name="T9" fmla="*/ 61 h 425"/>
                  <a:gd name="T10" fmla="*/ 15 w 653"/>
                  <a:gd name="T11" fmla="*/ 1 h 425"/>
                  <a:gd name="T12" fmla="*/ 2 w 653"/>
                  <a:gd name="T13" fmla="*/ 17 h 425"/>
                  <a:gd name="T14" fmla="*/ 113 w 653"/>
                  <a:gd name="T15" fmla="*/ 116 h 425"/>
                  <a:gd name="T16" fmla="*/ 125 w 653"/>
                  <a:gd name="T17" fmla="*/ 124 h 425"/>
                  <a:gd name="T18" fmla="*/ 223 w 653"/>
                  <a:gd name="T19" fmla="*/ 171 h 425"/>
                  <a:gd name="T20" fmla="*/ 626 w 653"/>
                  <a:gd name="T21" fmla="*/ 425 h 425"/>
                  <a:gd name="T22" fmla="*/ 646 w 653"/>
                  <a:gd name="T23" fmla="*/ 382 h 425"/>
                  <a:gd name="T24" fmla="*/ 642 w 653"/>
                  <a:gd name="T25" fmla="*/ 384 h 425"/>
                  <a:gd name="T26" fmla="*/ 642 w 653"/>
                  <a:gd name="T27" fmla="*/ 385 h 425"/>
                  <a:gd name="T28" fmla="*/ 642 w 653"/>
                  <a:gd name="T29" fmla="*/ 384 h 425"/>
                  <a:gd name="T30" fmla="*/ 168 w 653"/>
                  <a:gd name="T31" fmla="*/ 79 h 425"/>
                  <a:gd name="T32" fmla="*/ 165 w 653"/>
                  <a:gd name="T33" fmla="*/ 78 h 425"/>
                  <a:gd name="T34" fmla="*/ 168 w 653"/>
                  <a:gd name="T35" fmla="*/ 7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3" h="425">
                    <a:moveTo>
                      <a:pt x="646" y="382"/>
                    </a:moveTo>
                    <a:cubicBezTo>
                      <a:pt x="646" y="382"/>
                      <a:pt x="645" y="383"/>
                      <a:pt x="643" y="384"/>
                    </a:cubicBezTo>
                    <a:cubicBezTo>
                      <a:pt x="645" y="383"/>
                      <a:pt x="646" y="382"/>
                      <a:pt x="646" y="382"/>
                    </a:cubicBezTo>
                    <a:cubicBezTo>
                      <a:pt x="168" y="79"/>
                      <a:pt x="168" y="79"/>
                      <a:pt x="168" y="79"/>
                    </a:cubicBezTo>
                    <a:cubicBezTo>
                      <a:pt x="170" y="66"/>
                      <a:pt x="150" y="61"/>
                      <a:pt x="150" y="61"/>
                    </a:cubicBezTo>
                    <a:cubicBezTo>
                      <a:pt x="74" y="9"/>
                      <a:pt x="15" y="1"/>
                      <a:pt x="15" y="1"/>
                    </a:cubicBezTo>
                    <a:cubicBezTo>
                      <a:pt x="0" y="0"/>
                      <a:pt x="2" y="17"/>
                      <a:pt x="2" y="17"/>
                    </a:cubicBezTo>
                    <a:cubicBezTo>
                      <a:pt x="36" y="64"/>
                      <a:pt x="113" y="116"/>
                      <a:pt x="113" y="116"/>
                    </a:cubicBezTo>
                    <a:cubicBezTo>
                      <a:pt x="114" y="128"/>
                      <a:pt x="125" y="124"/>
                      <a:pt x="125" y="124"/>
                    </a:cubicBezTo>
                    <a:cubicBezTo>
                      <a:pt x="213" y="185"/>
                      <a:pt x="222" y="174"/>
                      <a:pt x="223" y="171"/>
                    </a:cubicBezTo>
                    <a:cubicBezTo>
                      <a:pt x="626" y="425"/>
                      <a:pt x="626" y="425"/>
                      <a:pt x="626" y="425"/>
                    </a:cubicBezTo>
                    <a:cubicBezTo>
                      <a:pt x="626" y="425"/>
                      <a:pt x="653" y="406"/>
                      <a:pt x="646" y="382"/>
                    </a:cubicBezTo>
                    <a:close/>
                    <a:moveTo>
                      <a:pt x="642" y="384"/>
                    </a:moveTo>
                    <a:cubicBezTo>
                      <a:pt x="642" y="384"/>
                      <a:pt x="642" y="385"/>
                      <a:pt x="642" y="385"/>
                    </a:cubicBezTo>
                    <a:cubicBezTo>
                      <a:pt x="642" y="385"/>
                      <a:pt x="642" y="384"/>
                      <a:pt x="642" y="384"/>
                    </a:cubicBezTo>
                    <a:close/>
                    <a:moveTo>
                      <a:pt x="168" y="79"/>
                    </a:moveTo>
                    <a:cubicBezTo>
                      <a:pt x="165" y="78"/>
                      <a:pt x="165" y="78"/>
                      <a:pt x="165" y="78"/>
                    </a:cubicBezTo>
                    <a:cubicBezTo>
                      <a:pt x="167" y="79"/>
                      <a:pt x="168" y="79"/>
                      <a:pt x="168" y="7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ïṧľîḋè"/>
              <p:cNvSpPr/>
              <p:nvPr/>
            </p:nvSpPr>
            <p:spPr bwMode="auto">
              <a:xfrm>
                <a:off x="10639425" y="4767263"/>
                <a:ext cx="1365250" cy="935038"/>
              </a:xfrm>
              <a:custGeom>
                <a:avLst/>
                <a:gdLst>
                  <a:gd name="T0" fmla="*/ 506 w 526"/>
                  <a:gd name="T1" fmla="*/ 360 h 360"/>
                  <a:gd name="T2" fmla="*/ 0 w 526"/>
                  <a:gd name="T3" fmla="*/ 41 h 360"/>
                  <a:gd name="T4" fmla="*/ 25 w 526"/>
                  <a:gd name="T5" fmla="*/ 0 h 360"/>
                  <a:gd name="T6" fmla="*/ 526 w 526"/>
                  <a:gd name="T7" fmla="*/ 317 h 360"/>
                  <a:gd name="T8" fmla="*/ 506 w 526"/>
                  <a:gd name="T9" fmla="*/ 360 h 360"/>
                </a:gdLst>
                <a:ahLst/>
                <a:cxnLst>
                  <a:cxn ang="0">
                    <a:pos x="T0" y="T1"/>
                  </a:cxn>
                  <a:cxn ang="0">
                    <a:pos x="T2" y="T3"/>
                  </a:cxn>
                  <a:cxn ang="0">
                    <a:pos x="T4" y="T5"/>
                  </a:cxn>
                  <a:cxn ang="0">
                    <a:pos x="T6" y="T7"/>
                  </a:cxn>
                  <a:cxn ang="0">
                    <a:pos x="T8" y="T9"/>
                  </a:cxn>
                </a:cxnLst>
                <a:rect l="0" t="0" r="r" b="b"/>
                <a:pathLst>
                  <a:path w="526" h="360">
                    <a:moveTo>
                      <a:pt x="506" y="360"/>
                    </a:moveTo>
                    <a:cubicBezTo>
                      <a:pt x="0" y="41"/>
                      <a:pt x="0" y="41"/>
                      <a:pt x="0" y="41"/>
                    </a:cubicBezTo>
                    <a:cubicBezTo>
                      <a:pt x="0" y="41"/>
                      <a:pt x="1" y="10"/>
                      <a:pt x="25" y="0"/>
                    </a:cubicBezTo>
                    <a:cubicBezTo>
                      <a:pt x="526" y="317"/>
                      <a:pt x="526" y="317"/>
                      <a:pt x="526" y="317"/>
                    </a:cubicBezTo>
                    <a:cubicBezTo>
                      <a:pt x="526" y="317"/>
                      <a:pt x="499" y="332"/>
                      <a:pt x="506" y="360"/>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şlíḓê"/>
              <p:cNvSpPr/>
              <p:nvPr/>
            </p:nvSpPr>
            <p:spPr bwMode="auto">
              <a:xfrm>
                <a:off x="10629900" y="4827588"/>
                <a:ext cx="1343025" cy="817563"/>
              </a:xfrm>
              <a:custGeom>
                <a:avLst/>
                <a:gdLst>
                  <a:gd name="T0" fmla="*/ 518 w 518"/>
                  <a:gd name="T1" fmla="*/ 308 h 315"/>
                  <a:gd name="T2" fmla="*/ 8 w 518"/>
                  <a:gd name="T3" fmla="*/ 0 h 315"/>
                  <a:gd name="T4" fmla="*/ 0 w 518"/>
                  <a:gd name="T5" fmla="*/ 9 h 315"/>
                  <a:gd name="T6" fmla="*/ 510 w 518"/>
                  <a:gd name="T7" fmla="*/ 315 h 315"/>
                  <a:gd name="T8" fmla="*/ 518 w 518"/>
                  <a:gd name="T9" fmla="*/ 308 h 315"/>
                </a:gdLst>
                <a:ahLst/>
                <a:cxnLst>
                  <a:cxn ang="0">
                    <a:pos x="T0" y="T1"/>
                  </a:cxn>
                  <a:cxn ang="0">
                    <a:pos x="T2" y="T3"/>
                  </a:cxn>
                  <a:cxn ang="0">
                    <a:pos x="T4" y="T5"/>
                  </a:cxn>
                  <a:cxn ang="0">
                    <a:pos x="T6" y="T7"/>
                  </a:cxn>
                  <a:cxn ang="0">
                    <a:pos x="T8" y="T9"/>
                  </a:cxn>
                </a:cxnLst>
                <a:rect l="0" t="0" r="r" b="b"/>
                <a:pathLst>
                  <a:path w="518" h="315">
                    <a:moveTo>
                      <a:pt x="518" y="308"/>
                    </a:moveTo>
                    <a:cubicBezTo>
                      <a:pt x="8" y="0"/>
                      <a:pt x="8" y="0"/>
                      <a:pt x="8" y="0"/>
                    </a:cubicBezTo>
                    <a:cubicBezTo>
                      <a:pt x="0" y="9"/>
                      <a:pt x="0" y="9"/>
                      <a:pt x="0" y="9"/>
                    </a:cubicBezTo>
                    <a:cubicBezTo>
                      <a:pt x="510" y="315"/>
                      <a:pt x="510" y="315"/>
                      <a:pt x="510" y="315"/>
                    </a:cubicBezTo>
                    <a:cubicBezTo>
                      <a:pt x="510" y="315"/>
                      <a:pt x="512" y="311"/>
                      <a:pt x="518" y="308"/>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ïsľïḑè"/>
              <p:cNvSpPr/>
              <p:nvPr/>
            </p:nvSpPr>
            <p:spPr bwMode="auto">
              <a:xfrm>
                <a:off x="10328275" y="4598988"/>
                <a:ext cx="581025" cy="498475"/>
              </a:xfrm>
              <a:custGeom>
                <a:avLst/>
                <a:gdLst>
                  <a:gd name="T0" fmla="*/ 223 w 224"/>
                  <a:gd name="T1" fmla="*/ 171 h 192"/>
                  <a:gd name="T2" fmla="*/ 125 w 224"/>
                  <a:gd name="T3" fmla="*/ 124 h 192"/>
                  <a:gd name="T4" fmla="*/ 113 w 224"/>
                  <a:gd name="T5" fmla="*/ 117 h 192"/>
                  <a:gd name="T6" fmla="*/ 2 w 224"/>
                  <a:gd name="T7" fmla="*/ 17 h 192"/>
                  <a:gd name="T8" fmla="*/ 15 w 224"/>
                  <a:gd name="T9" fmla="*/ 1 h 192"/>
                  <a:gd name="T10" fmla="*/ 150 w 224"/>
                  <a:gd name="T11" fmla="*/ 62 h 192"/>
                  <a:gd name="T12" fmla="*/ 168 w 224"/>
                  <a:gd name="T13" fmla="*/ 80 h 192"/>
                  <a:gd name="T14" fmla="*/ 144 w 224"/>
                  <a:gd name="T15" fmla="*/ 74 h 192"/>
                  <a:gd name="T16" fmla="*/ 132 w 224"/>
                  <a:gd name="T17" fmla="*/ 94 h 192"/>
                  <a:gd name="T18" fmla="*/ 134 w 224"/>
                  <a:gd name="T19" fmla="*/ 100 h 192"/>
                  <a:gd name="T20" fmla="*/ 223 w 224"/>
                  <a:gd name="T21" fmla="*/ 17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92">
                    <a:moveTo>
                      <a:pt x="223" y="171"/>
                    </a:moveTo>
                    <a:cubicBezTo>
                      <a:pt x="223" y="171"/>
                      <a:pt x="224" y="192"/>
                      <a:pt x="125" y="124"/>
                    </a:cubicBezTo>
                    <a:cubicBezTo>
                      <a:pt x="125" y="124"/>
                      <a:pt x="114" y="128"/>
                      <a:pt x="113" y="117"/>
                    </a:cubicBezTo>
                    <a:cubicBezTo>
                      <a:pt x="113" y="117"/>
                      <a:pt x="36" y="64"/>
                      <a:pt x="2" y="17"/>
                    </a:cubicBezTo>
                    <a:cubicBezTo>
                      <a:pt x="2" y="17"/>
                      <a:pt x="0" y="0"/>
                      <a:pt x="15" y="1"/>
                    </a:cubicBezTo>
                    <a:cubicBezTo>
                      <a:pt x="15" y="1"/>
                      <a:pt x="74" y="9"/>
                      <a:pt x="150" y="62"/>
                    </a:cubicBezTo>
                    <a:cubicBezTo>
                      <a:pt x="150" y="62"/>
                      <a:pt x="170" y="66"/>
                      <a:pt x="168" y="80"/>
                    </a:cubicBezTo>
                    <a:cubicBezTo>
                      <a:pt x="168" y="80"/>
                      <a:pt x="165" y="76"/>
                      <a:pt x="144" y="74"/>
                    </a:cubicBezTo>
                    <a:cubicBezTo>
                      <a:pt x="144" y="74"/>
                      <a:pt x="128" y="87"/>
                      <a:pt x="132" y="94"/>
                    </a:cubicBezTo>
                    <a:cubicBezTo>
                      <a:pt x="132" y="94"/>
                      <a:pt x="133" y="93"/>
                      <a:pt x="134" y="100"/>
                    </a:cubicBezTo>
                    <a:cubicBezTo>
                      <a:pt x="134" y="100"/>
                      <a:pt x="222" y="148"/>
                      <a:pt x="223" y="17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îṣľïdè"/>
              <p:cNvSpPr/>
              <p:nvPr/>
            </p:nvSpPr>
            <p:spPr bwMode="auto">
              <a:xfrm>
                <a:off x="11923713" y="5589588"/>
                <a:ext cx="98425" cy="112713"/>
              </a:xfrm>
              <a:custGeom>
                <a:avLst/>
                <a:gdLst>
                  <a:gd name="T0" fmla="*/ 11 w 38"/>
                  <a:gd name="T1" fmla="*/ 43 h 43"/>
                  <a:gd name="T2" fmla="*/ 31 w 38"/>
                  <a:gd name="T3" fmla="*/ 0 h 43"/>
                  <a:gd name="T4" fmla="*/ 11 w 38"/>
                  <a:gd name="T5" fmla="*/ 43 h 43"/>
                </a:gdLst>
                <a:ahLst/>
                <a:cxnLst>
                  <a:cxn ang="0">
                    <a:pos x="T0" y="T1"/>
                  </a:cxn>
                  <a:cxn ang="0">
                    <a:pos x="T2" y="T3"/>
                  </a:cxn>
                  <a:cxn ang="0">
                    <a:pos x="T4" y="T5"/>
                  </a:cxn>
                </a:cxnLst>
                <a:rect l="0" t="0" r="r" b="b"/>
                <a:pathLst>
                  <a:path w="38" h="43">
                    <a:moveTo>
                      <a:pt x="11" y="43"/>
                    </a:moveTo>
                    <a:cubicBezTo>
                      <a:pt x="11" y="43"/>
                      <a:pt x="38" y="25"/>
                      <a:pt x="31" y="0"/>
                    </a:cubicBezTo>
                    <a:cubicBezTo>
                      <a:pt x="31" y="0"/>
                      <a:pt x="0" y="18"/>
                      <a:pt x="11" y="4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sp>
        <p:nvSpPr>
          <p:cNvPr id="5" name="文本框 4"/>
          <p:cNvSpPr txBox="1"/>
          <p:nvPr/>
        </p:nvSpPr>
        <p:spPr>
          <a:xfrm>
            <a:off x="8573347" y="1320800"/>
            <a:ext cx="605367" cy="181483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受限空间包括</a:t>
            </a:r>
            <a:endParaRPr lang="zh-CN" altLang="en-US" sz="1865" b="1">
              <a:solidFill>
                <a:srgbClr val="C00000"/>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476587" y="2201333"/>
            <a:ext cx="67648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（一）开展本质安全化设计，从源头消除受限空间作业风险</a:t>
            </a:r>
            <a:endParaRPr lang="zh-CN" altLang="en-US" sz="1865"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4720167" y="2762673"/>
            <a:ext cx="6688667" cy="3362325"/>
          </a:xfrm>
          <a:prstGeom prst="rect">
            <a:avLst/>
          </a:prstGeom>
          <a:noFill/>
        </p:spPr>
        <p:txBody>
          <a:bodyPr wrap="square" rtlCol="0" anchor="t">
            <a:spAutoFit/>
          </a:bodyPr>
          <a:lstStyle/>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项目设计阶段考虑避免或减少受限空间作业</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提高自动化监测水平，实行中控室监测</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将受限空间设计为非受限空间</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增加工程控制措施，如强制通风、报警装置、联锁装置等</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开展技术改造，避免或减少受限空间作业</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如果有可能，将受限空间改造为非受限空间</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尽可能减少受限空间作业时间</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增加工程控制措施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82033" y="3369851"/>
            <a:ext cx="4348480" cy="3190123"/>
            <a:chOff x="3065463" y="1652588"/>
            <a:chExt cx="5756275" cy="4222751"/>
          </a:xfrm>
        </p:grpSpPr>
        <p:sp>
          <p:nvSpPr>
            <p:cNvPr id="58" name="ï$ļíd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ïṣḷíḓe"/>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Sḻïḑê"/>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sḷïḑè"/>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 name="îṥľïḍe"/>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 name="ïśḻïďè"/>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 name="ïṡļidè"/>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 name="îṧ1íḋè"/>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 name="îşḻiḋe"/>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 name="ïšḷiḑè"/>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 name="ïš1î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 name="íṧlîde"/>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Sḻi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ṡľïḋè"/>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iṧ1îḓ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îŝḷiḍe"/>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íslïdè"/>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íSḷïďe"/>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 name="iŝļïďè"/>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 name="išļîḋê"/>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íŝḻiďè"/>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şļîďe"/>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ṩľïḑè"/>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îṩḷiḍ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ŝḷídè"/>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ṣḷíḑè"/>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 name="ís1íḋê"/>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 name="íṩḻíḋè"/>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ïsl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ïślïḓè"/>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sḻidè"/>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ísḻiḑè"/>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iślïḑê"/>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isľiḍ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2" name="iṡļïḑè"/>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 name="iṩľïḑe"/>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iśľîďe"/>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îşļïdê"/>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î$ḷíḓé"/>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ïṥļïďé"/>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ṩļîď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ïṩḷiḓè"/>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 name="îṣliḑé"/>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 name="íṡlïḍè"/>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îŝḷïďe"/>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lîď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îşḻíḓé"/>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iṥľíḓe"/>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íŝḻiḑé"/>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š1idè"/>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 name="íSļîḑé"/>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 name="ïšḷîḍé"/>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 name="îSļîḓê"/>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 name="ïsḻîḑe"/>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 name="iṩḷïd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 name="íṩḻîďê"/>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 name="iṡḻïḑê"/>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5" name="íṥliḍ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6" name="ïṧlíḍê"/>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7" name="íšľíḍe"/>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8" name="ïsḷîḍ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9" name="îş1ïḑè"/>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0" name="ïşļïd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 name="ïşḻiḓè"/>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 name="ïS1iḋe"/>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íṣḻïd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4" name="iŝliḑé"/>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 name="í$lïḍè"/>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6" name="iṩḷíḑé"/>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7" name="iṣľíďè"/>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8" name="iṣḷiḍ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9" name="íSḷíḓ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0" name="ïŝľíďé"/>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1" name="işļîḓê"/>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ís1íḑè"/>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3" name="ïṧḷïḋê"/>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ïśḷíḍè"/>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5" name="îşļíḍê"/>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6" name="išḷïḍê"/>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7" name="îṡḷïḓe"/>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ïsľíḍe"/>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îšļîḑé"/>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ïṧļidê"/>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1" name="išḷíḋê"/>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2" name="î$ľïḋê"/>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işļîḍè"/>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4" name="i$ļîḓé"/>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5" name="íṥlidé"/>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6" name="íṩľïḓ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 name="îṥḻîḓ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 name="îŝļîḑ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9" name="ï$lídê"/>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0" name="íṣ1iďé"/>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1" name="íṩlïḑê"/>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íslïdê"/>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íṡļíď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ïṣḻîḋ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íSľîḑe"/>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6" name="îśļiḋe"/>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7" name="ïṧlïḋ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8" name="í$1íďê"/>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9" name="išḷ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îṧ1íḑè"/>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íṧľidê"/>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í$1íḍ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3" name="ï$lîḋe"/>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4" name="îş1îḍê"/>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íŝ1íḍ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iṣlïḋé"/>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ïś1ídé"/>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îšľîde"/>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ľiḑ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íšľîḑè"/>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îSḷîḋê"/>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2" name="ïsḻïḑ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ṡḻíď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íšļïḋe"/>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iS1îḍè"/>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śḷïḑ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7" name="ïSļîḓ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8" name="iśļíde"/>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ïş1îḋé"/>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ïŝḻîḑ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ïśḷîḑè"/>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ísḷïḍê"/>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3" name="ïšl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4" name="îṥḻïḓè"/>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5" name="íṩḻïďê"/>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6" name="iṡľíḓ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7" name="íṣḷíḋê"/>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8" name="íšļiḓè"/>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9" name="îṡḻïďe"/>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0" name="iSľíḋ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1" name="íś1ïḓe"/>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2" name="íṥ1ïde"/>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3" name="i$liḍê"/>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4" name="ïsḷîḍé"/>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5" name="ï$ľíḋé"/>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6" name="ïşľîdê"/>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7" name="ïṩlíḓe"/>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8" name="íŝlîḓ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9" name="ïsļîḍe"/>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0" name="íŝḻíď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1" name="îSľíďe"/>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2" name="îṥ1íḋê"/>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3" name="îṩlîḋê"/>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4" name="íśľîḑe"/>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5" name="iṡļíḋè"/>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6" name="iśļîḑé"/>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7" name="ïšḷiď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8" name="îṩḻîḓê"/>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9" name="ïşľidé"/>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0" name="ï$ļíḋ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1" name="îṡľîḋê"/>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2" name="íşḷîḑè"/>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3" name="iṩlíďe"/>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4" name="iṥļîḑè"/>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5" name="ïSlïḓè"/>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6" name="iṥļiḍ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7" name="ïş1ïḋê"/>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8" name="i$liďé"/>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9" name="íŝlídê"/>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0" name="isḷiďe"/>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1" name="îṥlíḍe"/>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2" name="ïş1îḍê"/>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3" name="ïslîḍè"/>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4" name="ïṧ1îḑe"/>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5" name="iṧľ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6" name="ïŝ1ïḋ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7" name="îṧḻi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8" name="îŝlíḍe"/>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9" name="íṩḷíde"/>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0" name="iSḻidé"/>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1" name="î$1ïďé"/>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2" name="ïSḷîdé"/>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3" name="íṧļidê"/>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4" name="ïšlíḋé"/>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5" name="îṡļïḓè"/>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6" name="îṩḷíḑe"/>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7" name="ïŝḻíḍè"/>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8" name="iṧľidè"/>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9" name="íSḻiḋ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0" name="íśḻíḋ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1" name="išlîďé"/>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2" name="ïslîdè"/>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3" name="ïṡľïḋè"/>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iṡľíḑé"/>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5" name="íṥlíde"/>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6" name="iṩľíḍ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7" name="íṣḻïḋê"/>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8" name="ïšḻíḋ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9" name="ïṩ1íḍê"/>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iṧľí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1" name="íṩ1iḑé"/>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2" name="ïṣḻïḑé"/>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3" name="îṡ1íḋ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ïšľíḑé"/>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iṣ1îḋé"/>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6" name="iṧļíḍê"/>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ïşľíḑé"/>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ïšḻíď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ŝľîḓ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Sḷíďê"/>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śľíḓê"/>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sḻíḑè"/>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íṩlïḍé"/>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îṧḷiďè"/>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ṩ1íḍè"/>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ṩ1íḓè"/>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iṥliḍé"/>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ïṡ1iḍè"/>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ļiḓe"/>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śľïḋ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ŝḷîḍe"/>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ṧļiḓ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ṣľiḋé"/>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s1ïḍe"/>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šḷiḍ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sľïḍ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ṡ1ïḓ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šļïḑ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îs1ïḑe"/>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išlïďè"/>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í$ľidé"/>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îṣ1ïdê"/>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ṩlídé"/>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şľîḍe"/>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Sļiḑé"/>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sľîḍé"/>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iṥḷïḋê"/>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š1íḍe"/>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ṧḷîḋê"/>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išḷíḓe"/>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iś1îḍ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š1ïḍé"/>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ṣḷíḑé"/>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iSļíḍê"/>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ŝḻíḍ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îṧḷîďê"/>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ïśľiďé"/>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iSľiḓ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íŝlidé"/>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0" name="íṥḻiďé"/>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1" name="ïşľíd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2" name="ïśḷîḑè"/>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3" name="iSliḍ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4" name="íṥḻíd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5" name="íṩḷiḋ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6" name="iṧľîdê"/>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7" name="iṣ1ïḍè"/>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8" name="ïṣ1ïd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9" name="îś1íḑè"/>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476587" y="2201333"/>
            <a:ext cx="67648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（二）全面开展受限空间作业安全宣传和培训</a:t>
            </a:r>
            <a:endParaRPr lang="zh-CN" altLang="en-US" sz="1865"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4368800" y="2948093"/>
            <a:ext cx="7615767" cy="3271520"/>
          </a:xfrm>
          <a:prstGeom prst="rect">
            <a:avLst/>
          </a:prstGeom>
          <a:noFill/>
        </p:spPr>
        <p:txBody>
          <a:bodyPr wrap="square" rtlCol="0" anchor="t">
            <a:spAutoFit/>
          </a:bodyPr>
          <a:lstStyle/>
          <a:p>
            <a:pPr fontAlgn="auto">
              <a:lnSpc>
                <a:spcPct val="130000"/>
              </a:lnSpc>
            </a:pPr>
            <a:r>
              <a:rPr lang="zh-CN" altLang="en-US" sz="1865" b="1">
                <a:solidFill>
                  <a:schemeClr val="tx1">
                    <a:lumMod val="75000"/>
                    <a:lumOff val="25000"/>
                  </a:schemeClr>
                </a:solidFill>
                <a:latin typeface="微软雅黑" panose="020B0503020204020204" charset="-122"/>
                <a:ea typeface="微软雅黑" panose="020B0503020204020204" charset="-122"/>
              </a:rPr>
              <a:t>将事故及相关案例传达到每一位员工，开展警示教育</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组织专题分析会，通报事故案例</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采用广播、内刊、电子邮件、宣传栏、专题讲座等形式</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fontAlgn="auto">
              <a:lnSpc>
                <a:spcPct val="130000"/>
              </a:lnSpc>
            </a:pPr>
            <a:r>
              <a:rPr lang="zh-CN" altLang="en-US" sz="1865" b="1">
                <a:solidFill>
                  <a:schemeClr val="tx1">
                    <a:lumMod val="75000"/>
                    <a:lumOff val="25000"/>
                  </a:schemeClr>
                </a:solidFill>
                <a:latin typeface="微软雅黑" panose="020B0503020204020204" charset="-122"/>
                <a:ea typeface="微软雅黑" panose="020B0503020204020204" charset="-122"/>
              </a:rPr>
              <a:t>全面开展受限空间作业安全培训</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将受限空间的安全作业作为新员工入厂培训的重要内容</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每次进入受限空间作业前，对所有参与作业的人员进行专题培训，特别是从事清淤、清仓、维修作业的临时工、农民工、承包商人员</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培训涵盖受限空间作业风险辨识、操作程序、监督审批、个体防范、应急救护，尤其是避免盲目施救等内容</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82033" y="3369851"/>
            <a:ext cx="4348480" cy="3190123"/>
            <a:chOff x="3065463" y="1652588"/>
            <a:chExt cx="5756275" cy="4222751"/>
          </a:xfrm>
        </p:grpSpPr>
        <p:sp>
          <p:nvSpPr>
            <p:cNvPr id="58" name="ï$ļíd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ïṣḷíḓe"/>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Sḻïḑê"/>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sḷïḑè"/>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 name="îṥľïḍe"/>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 name="ïśḻïďè"/>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 name="ïṡļidè"/>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 name="îṧ1íḋè"/>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 name="îşḻiḋe"/>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 name="ïšḷiḑè"/>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 name="ïš1î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 name="íṧlîde"/>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Sḻi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ṡľïḋè"/>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iṧ1îḓ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îŝḷiḍe"/>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íslïdè"/>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íSḷïďe"/>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 name="iŝļïďè"/>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 name="išļîḋê"/>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íŝḻiďè"/>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şļîďe"/>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ṩľïḑè"/>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îṩḷiḍ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ŝḷídè"/>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ṣḷíḑè"/>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 name="ís1íḋê"/>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 name="íṩḻíḋè"/>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ïsl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ïślïḓè"/>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sḻidè"/>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ísḻiḑè"/>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iślïḑê"/>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isľiḍ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2" name="iṡļïḑè"/>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 name="iṩľïḑe"/>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iśľîďe"/>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îşļïdê"/>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î$ḷíḓé"/>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ïṥļïďé"/>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ṩļîď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ïṩḷiḓè"/>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 name="îṣliḑé"/>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 name="íṡlïḍè"/>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îŝḷïďe"/>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lîď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îşḻíḓé"/>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iṥľíḓe"/>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íŝḻiḑé"/>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š1idè"/>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 name="íSļîḑé"/>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 name="ïšḷîḍé"/>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 name="îSļîḓê"/>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 name="ïsḻîḑe"/>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 name="iṩḷïd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 name="íṩḻîďê"/>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 name="iṡḻïḑê"/>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5" name="íṥliḍ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6" name="ïṧlíḍê"/>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7" name="íšľíḍe"/>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8" name="ïsḷîḍ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9" name="îş1ïḑè"/>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0" name="ïşļïd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 name="ïşḻiḓè"/>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 name="ïS1iḋe"/>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íṣḻïd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4" name="iŝliḑé"/>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 name="í$lïḍè"/>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6" name="iṩḷíḑé"/>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7" name="iṣľíďè"/>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8" name="iṣḷiḍ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9" name="íSḷíḓ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0" name="ïŝľíďé"/>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1" name="işļîḓê"/>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ís1íḑè"/>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3" name="ïṧḷïḋê"/>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ïśḷíḍè"/>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5" name="îşļíḍê"/>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6" name="išḷïḍê"/>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7" name="îṡḷïḓe"/>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ïsľíḍe"/>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îšļîḑé"/>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ïṧļidê"/>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1" name="išḷíḋê"/>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2" name="î$ľïḋê"/>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işļîḍè"/>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4" name="i$ļîḓé"/>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5" name="íṥlidé"/>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6" name="íṩľïḓ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 name="îṥḻîḓ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 name="îŝļîḑ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9" name="ï$lídê"/>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0" name="íṣ1iďé"/>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1" name="íṩlïḑê"/>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íslïdê"/>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íṡļíď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ïṣḻîḋ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íSľîḑe"/>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6" name="îśļiḋe"/>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7" name="ïṧlïḋ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8" name="í$1íďê"/>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9" name="išḷ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îṧ1íḑè"/>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íṧľidê"/>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í$1íḍ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3" name="ï$lîḋe"/>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4" name="îş1îḍê"/>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íŝ1íḍ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iṣlïḋé"/>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ïś1ídé"/>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îšľîde"/>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ľiḑ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íšľîḑè"/>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îSḷîḋê"/>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2" name="ïsḻïḑ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ṡḻíď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íšļïḋe"/>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iS1îḍè"/>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śḷïḑ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7" name="ïSļîḓ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8" name="iśļíde"/>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ïş1îḋé"/>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ïŝḻîḑ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ïśḷîḑè"/>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ísḷïḍê"/>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3" name="ïšl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4" name="îṥḻïḓè"/>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5" name="íṩḻïďê"/>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6" name="iṡľíḓ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7" name="íṣḷíḋê"/>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8" name="íšļiḓè"/>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9" name="îṡḻïďe"/>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0" name="iSľíḋ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1" name="íś1ïḓe"/>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2" name="íṥ1ïde"/>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3" name="i$liḍê"/>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4" name="ïsḷîḍé"/>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5" name="ï$ľíḋé"/>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6" name="ïşľîdê"/>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7" name="ïṩlíḓe"/>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8" name="íŝlîḓ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9" name="ïsļîḍe"/>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0" name="íŝḻíď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1" name="îSľíďe"/>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2" name="îṥ1íḋê"/>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3" name="îṩlîḋê"/>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4" name="íśľîḑe"/>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5" name="iṡļíḋè"/>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6" name="iśļîḑé"/>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7" name="ïšḷiď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8" name="îṩḻîḓê"/>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9" name="ïşľidé"/>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0" name="ï$ļíḋ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1" name="îṡľîḋê"/>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2" name="íşḷîḑè"/>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3" name="iṩlíďe"/>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4" name="iṥļîḑè"/>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5" name="ïSlïḓè"/>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6" name="iṥļiḍ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7" name="ïş1ïḋê"/>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8" name="i$liďé"/>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9" name="íŝlídê"/>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0" name="isḷiďe"/>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1" name="îṥlíḍe"/>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2" name="ïş1îḍê"/>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3" name="ïslîḍè"/>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4" name="ïṧ1îḑe"/>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5" name="iṧľ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6" name="ïŝ1ïḋ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7" name="îṧḻi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8" name="îŝlíḍe"/>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9" name="íṩḷíde"/>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0" name="iSḻidé"/>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1" name="î$1ïďé"/>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2" name="ïSḷîdé"/>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3" name="íṧļidê"/>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4" name="ïšlíḋé"/>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5" name="îṡļïḓè"/>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6" name="îṩḷíḑe"/>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7" name="ïŝḻíḍè"/>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8" name="iṧľidè"/>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9" name="íSḻiḋ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0" name="íśḻíḋ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1" name="išlîďé"/>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2" name="ïslîdè"/>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3" name="ïṡľïḋè"/>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iṡľíḑé"/>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5" name="íṥlíde"/>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6" name="iṩľíḍ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7" name="íṣḻïḋê"/>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8" name="ïšḻíḋ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9" name="ïṩ1íḍê"/>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iṧľí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1" name="íṩ1iḑé"/>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2" name="ïṣḻïḑé"/>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3" name="îṡ1íḋ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ïšľíḑé"/>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iṣ1îḋé"/>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6" name="iṧļíḍê"/>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ïşľíḑé"/>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ïšḻíď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ŝľîḓ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Sḷíďê"/>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śľíḓê"/>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sḻíḑè"/>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íṩlïḍé"/>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îṧḷiďè"/>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ṩ1íḍè"/>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ṩ1íḓè"/>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iṥliḍé"/>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ïṡ1iḍè"/>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ļiḓe"/>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śľïḋ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ŝḷîḍe"/>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ṧļiḓ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ṣľiḋé"/>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s1ïḍe"/>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šḷiḍ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sľïḍ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ṡ1ïḓ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šļïḑ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îs1ïḑe"/>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išlïďè"/>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í$ľidé"/>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îṣ1ïdê"/>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ṩlídé"/>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şľîḍe"/>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Sļiḑé"/>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sľîḍé"/>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iṥḷïḋê"/>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š1íḍe"/>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ṧḷîḋê"/>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išḷíḓe"/>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iś1îḍ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š1ïḍé"/>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ṣḷíḑé"/>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iSļíḍê"/>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ŝḻíḍ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îṧḷîďê"/>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ïśľiďé"/>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iSľiḓ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íŝlidé"/>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0" name="íṥḻiďé"/>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1" name="ïşľíd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2" name="ïśḷîḑè"/>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3" name="iSliḍ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4" name="íṥḻíd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5" name="íṩḷiḋ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6" name="iṧľîdê"/>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7" name="iṣ1ïḍè"/>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8" name="ïṣ1ïd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9" name="îś1íḑè"/>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476587" y="2201333"/>
            <a:ext cx="67648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（三）全面组织受限空间作业危害辨识</a:t>
            </a:r>
            <a:endParaRPr lang="zh-CN" altLang="en-US" sz="1865"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4832773" y="2826173"/>
            <a:ext cx="6805507" cy="3324225"/>
          </a:xfrm>
          <a:prstGeom prst="rect">
            <a:avLst/>
          </a:prstGeom>
          <a:noFill/>
        </p:spPr>
        <p:txBody>
          <a:bodyPr wrap="square" rtlCol="0" anchor="t">
            <a:spAutoFit/>
          </a:bodyPr>
          <a:lstStyle/>
          <a:p>
            <a:pPr fontAlgn="auto">
              <a:lnSpc>
                <a:spcPct val="130000"/>
              </a:lnSpc>
            </a:pPr>
            <a:r>
              <a:rPr lang="zh-CN" altLang="en-US" sz="1865" b="1">
                <a:solidFill>
                  <a:schemeClr val="tx1">
                    <a:lumMod val="75000"/>
                    <a:lumOff val="25000"/>
                  </a:schemeClr>
                </a:solidFill>
                <a:latin typeface="微软雅黑" panose="020B0503020204020204" charset="-122"/>
                <a:ea typeface="微软雅黑" panose="020B0503020204020204" charset="-122"/>
              </a:rPr>
              <a:t>组织全体员工辨识企业可能存在的受限空间作业</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fontAlgn="auto">
              <a:lnSpc>
                <a:spcPct val="130000"/>
              </a:lnSpc>
            </a:pPr>
            <a:r>
              <a:rPr lang="zh-CN" altLang="en-US" sz="1865" b="1">
                <a:solidFill>
                  <a:schemeClr val="tx1">
                    <a:lumMod val="75000"/>
                    <a:lumOff val="25000"/>
                  </a:schemeClr>
                </a:solidFill>
                <a:latin typeface="微软雅黑" panose="020B0503020204020204" charset="-122"/>
                <a:ea typeface="微软雅黑" panose="020B0503020204020204" charset="-122"/>
              </a:rPr>
              <a:t>对所有受限空间作业实行现场挂牌</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标明受限空间内部结构、可能存在的介质及危害</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关键监测参数，风险防范措施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应急预案和必要的安全知识及救护方法</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警示和提醒标识</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3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说明正确的自救互救方法</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fontAlgn="auto">
              <a:lnSpc>
                <a:spcPct val="130000"/>
              </a:lnSpc>
            </a:pPr>
            <a:r>
              <a:rPr lang="zh-CN" altLang="en-US" sz="1865" b="1">
                <a:solidFill>
                  <a:schemeClr val="tx1">
                    <a:lumMod val="75000"/>
                    <a:lumOff val="25000"/>
                  </a:schemeClr>
                </a:solidFill>
                <a:latin typeface="微软雅黑" panose="020B0503020204020204" charset="-122"/>
                <a:ea typeface="微软雅黑" panose="020B0503020204020204" charset="-122"/>
              </a:rPr>
              <a:t>制定控制措施，组织整改落实</a:t>
            </a:r>
            <a:endParaRPr lang="zh-CN" altLang="en-US" sz="1865" b="1">
              <a:solidFill>
                <a:schemeClr val="tx1">
                  <a:lumMod val="75000"/>
                  <a:lumOff val="25000"/>
                </a:schemeClr>
              </a:solidFill>
              <a:latin typeface="微软雅黑" panose="020B0503020204020204" charset="-122"/>
              <a:ea typeface="微软雅黑" panose="020B0503020204020204" charset="-122"/>
            </a:endParaRPr>
          </a:p>
          <a:p>
            <a:pPr fontAlgn="auto">
              <a:lnSpc>
                <a:spcPct val="130000"/>
              </a:lnSpc>
            </a:pPr>
            <a:r>
              <a:rPr lang="zh-CN" altLang="en-US" sz="1865" b="1">
                <a:solidFill>
                  <a:schemeClr val="tx1">
                    <a:lumMod val="75000"/>
                    <a:lumOff val="25000"/>
                  </a:schemeClr>
                </a:solidFill>
                <a:latin typeface="微软雅黑" panose="020B0503020204020204" charset="-122"/>
                <a:ea typeface="微软雅黑" panose="020B0503020204020204" charset="-122"/>
              </a:rPr>
              <a:t>对高风险区域的受限空间作业提高管理等级，严格审批与监督</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182033" y="3369851"/>
            <a:ext cx="4348480" cy="3190123"/>
            <a:chOff x="3065463" y="1652588"/>
            <a:chExt cx="5756275" cy="4222751"/>
          </a:xfrm>
        </p:grpSpPr>
        <p:sp>
          <p:nvSpPr>
            <p:cNvPr id="58" name="ï$ļíd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ïṣḷíḓe"/>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Sḻïḑê"/>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sḷïḑè"/>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 name="îṥľïḍe"/>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 name="ïśḻïďè"/>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 name="ïṡļidè"/>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 name="îṧ1íḋè"/>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 name="îşḻiḋe"/>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 name="ïšḷiḑè"/>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 name="ïš1î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 name="íṧlîde"/>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Sḻi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ṡľïḋè"/>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iṧ1îḓ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îŝḷiḍe"/>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íslïdè"/>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íSḷïďe"/>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 name="iŝļïďè"/>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 name="išļîḋê"/>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íŝḻiďè"/>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şļîďe"/>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ṩľïḑè"/>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îṩḷiḍ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ŝḷídè"/>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ṣḷíḑè"/>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 name="ís1íḋê"/>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 name="íṩḻíḋè"/>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ïsl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ïślïḓè"/>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sḻidè"/>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ísḻiḑè"/>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iślïḑê"/>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isľiḍ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2" name="iṡļïḑè"/>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 name="iṩľïḑe"/>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iśľîďe"/>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îşļïdê"/>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î$ḷíḓé"/>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ïṥļïďé"/>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ṩļîď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ïṩḷiḓè"/>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 name="îṣliḑé"/>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 name="íṡlïḍè"/>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îŝḷïďe"/>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lîď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îşḻíḓé"/>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iṥľíḓe"/>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íŝḻiḑé"/>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š1idè"/>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 name="íSļîḑé"/>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 name="ïšḷîḍé"/>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 name="îSļîḓê"/>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 name="ïsḻîḑe"/>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 name="iṩḷïd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 name="íṩḻîďê"/>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 name="iṡḻïḑê"/>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5" name="íṥliḍ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6" name="ïṧlíḍê"/>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7" name="íšľíḍe"/>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8" name="ïsḷîḍ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9" name="îş1ïḑè"/>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0" name="ïşļïd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 name="ïşḻiḓè"/>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 name="ïS1iḋe"/>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íṣḻïd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4" name="iŝliḑé"/>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 name="í$lïḍè"/>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6" name="iṩḷíḑé"/>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7" name="iṣľíďè"/>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8" name="iṣḷiḍ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9" name="íSḷíḓ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0" name="ïŝľíďé"/>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1" name="işļîḓê"/>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ís1íḑè"/>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3" name="ïṧḷïḋê"/>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ïśḷíḍè"/>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5" name="îşļíḍê"/>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6" name="išḷïḍê"/>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7" name="îṡḷïḓe"/>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ïsľíḍe"/>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îšļîḑé"/>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ïṧļidê"/>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1" name="išḷíḋê"/>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2" name="î$ľïḋê"/>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işļîḍè"/>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4" name="i$ļîḓé"/>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5" name="íṥlidé"/>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6" name="íṩľïḓ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 name="îṥḻîḓ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 name="îŝļîḑ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9" name="ï$lídê"/>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0" name="íṣ1iďé"/>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1" name="íṩlïḑê"/>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íslïdê"/>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íṡļíď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ïṣḻîḋ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íSľîḑe"/>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6" name="îśļiḋe"/>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7" name="ïṧlïḋ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8" name="í$1íďê"/>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9" name="išḷ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îṧ1íḑè"/>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íṧľidê"/>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í$1íḍ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3" name="ï$lîḋe"/>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4" name="îş1îḍê"/>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íŝ1íḍ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iṣlïḋé"/>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ïś1ídé"/>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îšľîde"/>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ľiḑ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íšľîḑè"/>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îSḷîḋê"/>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2" name="ïsḻïḑ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ṡḻíď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íšļïḋe"/>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iS1îḍè"/>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śḷïḑ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7" name="ïSļîḓ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8" name="iśļíde"/>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ïş1îḋé"/>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ïŝḻîḑ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ïśḷîḑè"/>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ísḷïḍê"/>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3" name="ïšl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4" name="îṥḻïḓè"/>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5" name="íṩḻïďê"/>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6" name="iṡľíḓ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7" name="íṣḷíḋê"/>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8" name="íšļiḓè"/>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9" name="îṡḻïďe"/>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0" name="iSľíḋ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1" name="íś1ïḓe"/>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2" name="íṥ1ïde"/>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3" name="i$liḍê"/>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4" name="ïsḷîḍé"/>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5" name="ï$ľíḋé"/>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6" name="ïşľîdê"/>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7" name="ïṩlíḓe"/>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8" name="íŝlîḓ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9" name="ïsļîḍe"/>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0" name="íŝḻíď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1" name="îSľíďe"/>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2" name="îṥ1íḋê"/>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3" name="îṩlîḋê"/>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4" name="íśľîḑe"/>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5" name="iṡļíḋè"/>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6" name="iśļîḑé"/>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7" name="ïšḷiď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8" name="îṩḻîḓê"/>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9" name="ïşľidé"/>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0" name="ï$ļíḋ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1" name="îṡľîḋê"/>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2" name="íşḷîḑè"/>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3" name="iṩlíďe"/>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4" name="iṥļîḑè"/>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5" name="ïSlïḓè"/>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6" name="iṥļiḍ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7" name="ïş1ïḋê"/>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8" name="i$liďé"/>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9" name="íŝlídê"/>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0" name="isḷiďe"/>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1" name="îṥlíḍe"/>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2" name="ïş1îḍê"/>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3" name="ïslîḍè"/>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4" name="ïṧ1îḑe"/>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5" name="iṧľ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6" name="ïŝ1ïḋ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7" name="îṧḻi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8" name="îŝlíḍe"/>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9" name="íṩḷíde"/>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0" name="iSḻidé"/>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1" name="î$1ïďé"/>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2" name="ïSḷîdé"/>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3" name="íṧļidê"/>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4" name="ïšlíḋé"/>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5" name="îṡļïḓè"/>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6" name="îṩḷíḑe"/>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7" name="ïŝḻíḍè"/>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8" name="iṧľidè"/>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9" name="íSḻiḋ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0" name="íśḻíḋ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1" name="išlîďé"/>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2" name="ïslîdè"/>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3" name="ïṡľïḋè"/>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iṡľíḑé"/>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5" name="íṥlíde"/>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6" name="iṩľíḍ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7" name="íṣḻïḋê"/>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8" name="ïšḻíḋ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9" name="ïṩ1íḍê"/>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iṧľí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1" name="íṩ1iḑé"/>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2" name="ïṣḻïḑé"/>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3" name="îṡ1íḋ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ïšľíḑé"/>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iṣ1îḋé"/>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6" name="iṧļíḍê"/>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ïşľíḑé"/>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ïšḻíď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ŝľîḓ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Sḷíďê"/>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śľíḓê"/>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sḻíḑè"/>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íṩlïḍé"/>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îṧḷiďè"/>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ṩ1íḍè"/>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ṩ1íḓè"/>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iṥliḍé"/>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ïṡ1iḍè"/>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ļiḓe"/>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śľïḋ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ŝḷîḍe"/>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ṧļiḓ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ṣľiḋé"/>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s1ïḍe"/>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šḷiḍ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sľïḍ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ṡ1ïḓ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šļïḑ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îs1ïḑe"/>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išlïďè"/>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í$ľidé"/>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îṣ1ïdê"/>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ṩlídé"/>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şľîḍe"/>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Sļiḑé"/>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sľîḍé"/>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iṥḷïḋê"/>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š1íḍe"/>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ṧḷîḋê"/>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išḷíḓe"/>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iś1îḍ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š1ïḍé"/>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ṣḷíḑé"/>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iSļíḍê"/>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ŝḻíḍ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îṧḷîďê"/>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ïśľiďé"/>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iSľiḓ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íŝlidé"/>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0" name="íṥḻiďé"/>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1" name="ïşľíd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2" name="ïśḷîḑè"/>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3" name="iSliḍ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4" name="íṥḻíd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5" name="íṩḷiḋ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6" name="iṧľîdê"/>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7" name="iṣ1ïḍè"/>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8" name="ïṣ1ïd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9" name="îś1íḑè"/>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476587" y="2201333"/>
            <a:ext cx="67648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（四）梳理受限空间作业安全管理流程</a:t>
            </a:r>
            <a:endParaRPr lang="zh-CN" altLang="en-US" sz="1865"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1259840" y="2677160"/>
            <a:ext cx="8845973" cy="3945890"/>
          </a:xfrm>
          <a:prstGeom prst="rect">
            <a:avLst/>
          </a:prstGeom>
          <a:noFill/>
        </p:spPr>
        <p:txBody>
          <a:bodyPr wrap="square" rtlCol="0" anchor="t">
            <a:spAutoFit/>
          </a:bodyPr>
          <a:lstStyle/>
          <a:p>
            <a:pPr fontAlgn="auto">
              <a:lnSpc>
                <a:spcPct val="120000"/>
              </a:lnSpc>
            </a:pPr>
            <a:r>
              <a:rPr lang="zh-CN" altLang="en-US" sz="1735">
                <a:solidFill>
                  <a:schemeClr val="tx1">
                    <a:lumMod val="75000"/>
                    <a:lumOff val="25000"/>
                  </a:schemeClr>
                </a:solidFill>
                <a:latin typeface="微软雅黑" panose="020B0503020204020204" charset="-122"/>
                <a:ea typeface="微软雅黑" panose="020B0503020204020204" charset="-122"/>
              </a:rPr>
              <a:t>按照集团《受限空间作业安全许可标准》梳理现有制度和流程</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735" b="1">
                <a:solidFill>
                  <a:schemeClr val="tx1">
                    <a:lumMod val="75000"/>
                    <a:lumOff val="25000"/>
                  </a:schemeClr>
                </a:solidFill>
                <a:latin typeface="微软雅黑" panose="020B0503020204020204" charset="-122"/>
                <a:ea typeface="微软雅黑" panose="020B0503020204020204" charset="-122"/>
              </a:rPr>
              <a:t>作业前</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作业前认真进行作业安全性分析</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根据分析结果，确定控制措施，组织培训，实施隔断（隔离）、清洗、置换通风</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作业前严格进行取样分析</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实行作业许可制度，编制应急预案，强化审批和现场验证</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735" b="1">
                <a:solidFill>
                  <a:schemeClr val="tx1">
                    <a:lumMod val="75000"/>
                    <a:lumOff val="25000"/>
                  </a:schemeClr>
                </a:solidFill>
                <a:latin typeface="微软雅黑" panose="020B0503020204020204" charset="-122"/>
                <a:ea typeface="微软雅黑" panose="020B0503020204020204" charset="-122"/>
              </a:rPr>
              <a:t>作业中</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安排专人进行作业安全监护</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必要时采取个体防护措施</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作业中随时检测监控气体变化情况</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2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做好应急准备</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fontAlgn="auto">
              <a:lnSpc>
                <a:spcPct val="120000"/>
              </a:lnSpc>
            </a:pPr>
            <a:r>
              <a:rPr lang="zh-CN" altLang="en-US" sz="1735" b="1">
                <a:solidFill>
                  <a:schemeClr val="tx1">
                    <a:lumMod val="75000"/>
                    <a:lumOff val="25000"/>
                  </a:schemeClr>
                </a:solidFill>
                <a:latin typeface="微软雅黑" panose="020B0503020204020204" charset="-122"/>
                <a:ea typeface="微软雅黑" panose="020B0503020204020204" charset="-122"/>
              </a:rPr>
              <a:t>作业结束前应组织现场验收</a:t>
            </a:r>
            <a:endParaRPr lang="zh-CN" altLang="en-US" sz="1735" b="1">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8072120" y="821267"/>
            <a:ext cx="3345180" cy="2454487"/>
            <a:chOff x="3065463" y="1652588"/>
            <a:chExt cx="5756275" cy="4222751"/>
          </a:xfrm>
        </p:grpSpPr>
        <p:sp>
          <p:nvSpPr>
            <p:cNvPr id="58" name="ï$ļíd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ïṣḷíḓe"/>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Sḻïḑê"/>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sḷïḑè"/>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 name="îṥľïḍe"/>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 name="ïśḻïďè"/>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 name="ïṡļidè"/>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 name="îṧ1íḋè"/>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 name="îşḻiḋe"/>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 name="ïšḷiḑè"/>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 name="ïš1î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 name="íṧlîde"/>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Sḻi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ṡľïḋè"/>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iṧ1îḓ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îŝḷiḍe"/>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íslïdè"/>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íSḷïďe"/>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 name="iŝļïďè"/>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 name="išļîḋê"/>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íŝḻiďè"/>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şļîďe"/>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ṩľïḑè"/>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îṩḷiḍ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ŝḷídè"/>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ṣḷíḑè"/>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 name="ís1íḋê"/>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 name="íṩḻíḋè"/>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ïsl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ïślïḓè"/>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sḻidè"/>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ísḻiḑè"/>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iślïḑê"/>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isľiḍ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2" name="iṡļïḑè"/>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 name="iṩľïḑe"/>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iśľîďe"/>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îşļïdê"/>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î$ḷíḓé"/>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ïṥļïďé"/>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ṩļîď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ïṩḷiḓè"/>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 name="îṣliḑé"/>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 name="íṡlïḍè"/>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îŝḷïďe"/>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lîď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îşḻíḓé"/>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iṥľíḓe"/>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íŝḻiḑé"/>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š1idè"/>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 name="íSļîḑé"/>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 name="ïšḷîḍé"/>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 name="îSļîḓê"/>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 name="ïsḻîḑe"/>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 name="iṩḷïd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 name="íṩḻîďê"/>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 name="iṡḻïḑê"/>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5" name="íṥliḍ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6" name="ïṧlíḍê"/>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7" name="íšľíḍe"/>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8" name="ïsḷîḍ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9" name="îş1ïḑè"/>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0" name="ïşļïd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 name="ïşḻiḓè"/>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 name="ïS1iḋe"/>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íṣḻïd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4" name="iŝliḑé"/>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 name="í$lïḍè"/>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6" name="iṩḷíḑé"/>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7" name="iṣľíďè"/>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8" name="iṣḷiḍ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9" name="íSḷíḓ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0" name="ïŝľíďé"/>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1" name="işļîḓê"/>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ís1íḑè"/>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3" name="ïṧḷïḋê"/>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ïśḷíḍè"/>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5" name="îşļíḍê"/>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6" name="išḷïḍê"/>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7" name="îṡḷïḓe"/>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ïsľíḍe"/>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îšļîḑé"/>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ïṧļidê"/>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1" name="išḷíḋê"/>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2" name="î$ľïḋê"/>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işļîḍè"/>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4" name="i$ļîḓé"/>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5" name="íṥlidé"/>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6" name="íṩľïḓ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 name="îṥḻîḓ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 name="îŝļîḑ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9" name="ï$lídê"/>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0" name="íṣ1iďé"/>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1" name="íṩlïḑê"/>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íslïdê"/>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íṡļíď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ïṣḻîḋ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íSľîḑe"/>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6" name="îśļiḋe"/>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7" name="ïṧlïḋ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8" name="í$1íďê"/>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9" name="išḷ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îṧ1íḑè"/>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íṧľidê"/>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í$1íḍ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3" name="ï$lîḋe"/>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4" name="îş1îḍê"/>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íŝ1íḍ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iṣlïḋé"/>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ïś1ídé"/>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îšľîde"/>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ľiḑ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íšľîḑè"/>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îSḷîḋê"/>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2" name="ïsḻïḑ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ṡḻíď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íšļïḋe"/>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iS1îḍè"/>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śḷïḑ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7" name="ïSļîḓ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8" name="iśļíde"/>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ïş1îḋé"/>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ïŝḻîḑ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ïśḷîḑè"/>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ísḷïḍê"/>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3" name="ïšl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4" name="îṥḻïḓè"/>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5" name="íṩḻïďê"/>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6" name="iṡľíḓ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7" name="íṣḷíḋê"/>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8" name="íšļiḓè"/>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9" name="îṡḻïďe"/>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0" name="iSľíḋ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1" name="íś1ïḓe"/>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2" name="íṥ1ïde"/>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3" name="i$liḍê"/>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4" name="ïsḷîḍé"/>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5" name="ï$ľíḋé"/>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6" name="ïşľîdê"/>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7" name="ïṩlíḓe"/>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8" name="íŝlîḓ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9" name="ïsļîḍe"/>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0" name="íŝḻíď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1" name="îSľíďe"/>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2" name="îṥ1íḋê"/>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3" name="îṩlîḋê"/>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4" name="íśľîḑe"/>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5" name="iṡļíḋè"/>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6" name="iśļîḑé"/>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7" name="ïšḷiď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8" name="îṩḻîḓê"/>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9" name="ïşľidé"/>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0" name="ï$ļíḋ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1" name="îṡľîḋê"/>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2" name="íşḷîḑè"/>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3" name="iṩlíďe"/>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4" name="iṥļîḑè"/>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5" name="ïSlïḓè"/>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6" name="iṥļiḍ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7" name="ïş1ïḋê"/>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8" name="i$liďé"/>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9" name="íŝlídê"/>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0" name="isḷiďe"/>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1" name="îṥlíḍe"/>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2" name="ïş1îḍê"/>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3" name="ïslîḍè"/>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4" name="ïṧ1îḑe"/>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5" name="iṧľ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6" name="ïŝ1ïḋ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7" name="îṧḻi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8" name="îŝlíḍe"/>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9" name="íṩḷíde"/>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0" name="iSḻidé"/>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1" name="î$1ïďé"/>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2" name="ïSḷîdé"/>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3" name="íṧļidê"/>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4" name="ïšlíḋé"/>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5" name="îṡļïḓè"/>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6" name="îṩḷíḑe"/>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7" name="ïŝḻíḍè"/>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8" name="iṧľidè"/>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9" name="íSḻiḋ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0" name="íśḻíḋ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1" name="išlîďé"/>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2" name="ïslîdè"/>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3" name="ïṡľïḋè"/>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iṡľíḑé"/>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5" name="íṥlíde"/>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6" name="iṩľíḍ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7" name="íṣḻïḋê"/>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8" name="ïšḻíḋ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9" name="ïṩ1íḍê"/>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iṧľí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1" name="íṩ1iḑé"/>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2" name="ïṣḻïḑé"/>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3" name="îṡ1íḋ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ïšľíḑé"/>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iṣ1îḋé"/>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6" name="iṧļíḍê"/>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ïşľíḑé"/>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ïšḻíď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ŝľîḓ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Sḷíďê"/>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śľíḓê"/>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sḻíḑè"/>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íṩlïḍé"/>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îṧḷiďè"/>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ṩ1íḍè"/>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ṩ1íḓè"/>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iṥliḍé"/>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ïṡ1iḍè"/>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ļiḓe"/>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śľïḋ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ŝḷîḍe"/>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ṧļiḓ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ṣľiḋé"/>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s1ïḍe"/>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šḷiḍ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sľïḍ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ṡ1ïḓ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šļïḑ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îs1ïḑe"/>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išlïďè"/>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í$ľidé"/>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îṣ1ïdê"/>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ṩlídé"/>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şľîḍe"/>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Sļiḑé"/>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sľîḍé"/>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iṥḷïḋê"/>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š1íḍe"/>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ṧḷîḋê"/>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išḷíḓe"/>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iś1îḍ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š1ïḍé"/>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ṣḷíḑé"/>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iSļíḍê"/>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ŝḻíḍ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îṧḷîďê"/>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ïśľiďé"/>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iSľiḓ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íŝlidé"/>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0" name="íṥḻiďé"/>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1" name="ïşľíd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2" name="ïśḷîḑè"/>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3" name="iSliḍ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4" name="íṥḻíd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5" name="íṩḷiḋ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6" name="iṧľîdê"/>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7" name="iṣ1ïḍè"/>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8" name="ïṣ1ïd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9" name="îś1íḑè"/>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476587" y="2201333"/>
            <a:ext cx="67648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（五）制订/修订现场处置方案，配备应急装备，开展应急演练</a:t>
            </a:r>
            <a:endParaRPr lang="zh-CN" altLang="en-US" sz="1865"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4279053" y="2610273"/>
            <a:ext cx="7509933" cy="3824605"/>
          </a:xfrm>
          <a:prstGeom prst="rect">
            <a:avLst/>
          </a:prstGeom>
          <a:noFill/>
        </p:spPr>
        <p:txBody>
          <a:bodyPr wrap="square" rtlCol="0" anchor="t">
            <a:spAutoFit/>
          </a:bodyPr>
          <a:lstStyle/>
          <a:p>
            <a:pPr fontAlgn="auto">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实施受限空间作业前，相关人员应在危险辨识、风险评价基础上，制订严密的、有针对性的现场处置方案</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明确紧急情况下作业人员的逃生、自救、互救方法</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配备必要的应急救援器材，防止因施救不当造成事故扩大</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现场作业人员、管理人员具备应急处置能力</a:t>
            </a:r>
            <a:endParaRPr lang="zh-CN" altLang="en-US" sz="186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加强应急预案和应急装备使用培训</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组织应急演练，使作业人员提高自救、互救及应急处置的能力</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fontAlgn="auto">
              <a:lnSpc>
                <a:spcPct val="150000"/>
              </a:lnSpc>
            </a:pPr>
            <a:r>
              <a:rPr lang="zh-CN" altLang="en-US" sz="1865" b="1">
                <a:solidFill>
                  <a:schemeClr val="tx1">
                    <a:lumMod val="75000"/>
                    <a:lumOff val="25000"/>
                  </a:schemeClr>
                </a:solidFill>
                <a:latin typeface="微软雅黑" panose="020B0503020204020204" charset="-122"/>
                <a:ea typeface="微软雅黑" panose="020B0503020204020204" charset="-122"/>
              </a:rPr>
              <a:t>配齐应急物质装备</a:t>
            </a:r>
            <a:endParaRPr lang="zh-CN" altLang="en-US" sz="1735">
              <a:solidFill>
                <a:schemeClr val="tx1">
                  <a:lumMod val="75000"/>
                  <a:lumOff val="25000"/>
                </a:schemeClr>
              </a:solidFill>
              <a:latin typeface="微软雅黑" panose="020B0503020204020204" charset="-122"/>
              <a:ea typeface="微软雅黑" panose="020B0503020204020204" charset="-122"/>
            </a:endParaRPr>
          </a:p>
          <a:p>
            <a:pPr marL="539750" indent="-179705" fontAlgn="auto">
              <a:lnSpc>
                <a:spcPct val="150000"/>
              </a:lnSpc>
              <a:buFont typeface="Arial" panose="020B0604020202020204" pitchFamily="34" charset="0"/>
              <a:buChar char="•"/>
            </a:pPr>
            <a:r>
              <a:rPr lang="zh-CN" altLang="en-US" sz="1735">
                <a:solidFill>
                  <a:schemeClr val="tx1">
                    <a:lumMod val="75000"/>
                    <a:lumOff val="25000"/>
                  </a:schemeClr>
                </a:solidFill>
                <a:latin typeface="微软雅黑" panose="020B0503020204020204" charset="-122"/>
                <a:ea typeface="微软雅黑" panose="020B0503020204020204" charset="-122"/>
              </a:rPr>
              <a:t>呼吸器、救生绳、通风设施等</a:t>
            </a:r>
            <a:endParaRPr lang="zh-CN" altLang="en-US" sz="1735">
              <a:solidFill>
                <a:schemeClr val="tx1">
                  <a:lumMod val="75000"/>
                  <a:lumOff val="25000"/>
                </a:schemeClr>
              </a:solidFill>
              <a:latin typeface="微软雅黑" panose="020B0503020204020204" charset="-122"/>
              <a:ea typeface="微软雅黑" panose="020B0503020204020204" charset="-122"/>
            </a:endParaRPr>
          </a:p>
        </p:txBody>
      </p:sp>
      <p:grpSp>
        <p:nvGrpSpPr>
          <p:cNvPr id="3" name="组合 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207433" y="3560233"/>
            <a:ext cx="3880273" cy="2847340"/>
            <a:chOff x="3065463" y="1652588"/>
            <a:chExt cx="5756275" cy="4222751"/>
          </a:xfrm>
        </p:grpSpPr>
        <p:sp>
          <p:nvSpPr>
            <p:cNvPr id="58" name="ï$ļíde"/>
            <p:cNvSpPr/>
            <p:nvPr/>
          </p:nvSpPr>
          <p:spPr bwMode="auto">
            <a:xfrm>
              <a:off x="7112001" y="1770063"/>
              <a:ext cx="811213" cy="119063"/>
            </a:xfrm>
            <a:custGeom>
              <a:avLst/>
              <a:gdLst>
                <a:gd name="T0" fmla="*/ 4 w 511"/>
                <a:gd name="T1" fmla="*/ 75 h 75"/>
                <a:gd name="T2" fmla="*/ 0 w 511"/>
                <a:gd name="T3" fmla="*/ 46 h 75"/>
                <a:gd name="T4" fmla="*/ 508 w 511"/>
                <a:gd name="T5" fmla="*/ 0 h 75"/>
                <a:gd name="T6" fmla="*/ 511 w 511"/>
                <a:gd name="T7" fmla="*/ 29 h 75"/>
                <a:gd name="T8" fmla="*/ 4 w 511"/>
                <a:gd name="T9" fmla="*/ 75 h 75"/>
              </a:gdLst>
              <a:ahLst/>
              <a:cxnLst>
                <a:cxn ang="0">
                  <a:pos x="T0" y="T1"/>
                </a:cxn>
                <a:cxn ang="0">
                  <a:pos x="T2" y="T3"/>
                </a:cxn>
                <a:cxn ang="0">
                  <a:pos x="T4" y="T5"/>
                </a:cxn>
                <a:cxn ang="0">
                  <a:pos x="T6" y="T7"/>
                </a:cxn>
                <a:cxn ang="0">
                  <a:pos x="T8" y="T9"/>
                </a:cxn>
              </a:cxnLst>
              <a:rect l="0" t="0" r="r" b="b"/>
              <a:pathLst>
                <a:path w="511" h="75">
                  <a:moveTo>
                    <a:pt x="4" y="75"/>
                  </a:moveTo>
                  <a:lnTo>
                    <a:pt x="0" y="46"/>
                  </a:lnTo>
                  <a:lnTo>
                    <a:pt x="508" y="0"/>
                  </a:lnTo>
                  <a:lnTo>
                    <a:pt x="511" y="29"/>
                  </a:lnTo>
                  <a:lnTo>
                    <a:pt x="4" y="75"/>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ïṣḷíḓe"/>
            <p:cNvSpPr/>
            <p:nvPr/>
          </p:nvSpPr>
          <p:spPr bwMode="auto">
            <a:xfrm>
              <a:off x="7112001" y="1954213"/>
              <a:ext cx="811213" cy="117475"/>
            </a:xfrm>
            <a:custGeom>
              <a:avLst/>
              <a:gdLst>
                <a:gd name="T0" fmla="*/ 508 w 511"/>
                <a:gd name="T1" fmla="*/ 74 h 74"/>
                <a:gd name="T2" fmla="*/ 0 w 511"/>
                <a:gd name="T3" fmla="*/ 29 h 74"/>
                <a:gd name="T4" fmla="*/ 4 w 511"/>
                <a:gd name="T5" fmla="*/ 0 h 74"/>
                <a:gd name="T6" fmla="*/ 511 w 511"/>
                <a:gd name="T7" fmla="*/ 45 h 74"/>
                <a:gd name="T8" fmla="*/ 508 w 511"/>
                <a:gd name="T9" fmla="*/ 74 h 74"/>
              </a:gdLst>
              <a:ahLst/>
              <a:cxnLst>
                <a:cxn ang="0">
                  <a:pos x="T0" y="T1"/>
                </a:cxn>
                <a:cxn ang="0">
                  <a:pos x="T2" y="T3"/>
                </a:cxn>
                <a:cxn ang="0">
                  <a:pos x="T4" y="T5"/>
                </a:cxn>
                <a:cxn ang="0">
                  <a:pos x="T6" y="T7"/>
                </a:cxn>
                <a:cxn ang="0">
                  <a:pos x="T8" y="T9"/>
                </a:cxn>
              </a:cxnLst>
              <a:rect l="0" t="0" r="r" b="b"/>
              <a:pathLst>
                <a:path w="511" h="74">
                  <a:moveTo>
                    <a:pt x="508" y="74"/>
                  </a:moveTo>
                  <a:lnTo>
                    <a:pt x="0" y="29"/>
                  </a:lnTo>
                  <a:lnTo>
                    <a:pt x="4" y="0"/>
                  </a:lnTo>
                  <a:lnTo>
                    <a:pt x="511" y="45"/>
                  </a:lnTo>
                  <a:lnTo>
                    <a:pt x="508" y="74"/>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îSḻïḑê"/>
            <p:cNvSpPr/>
            <p:nvPr/>
          </p:nvSpPr>
          <p:spPr bwMode="auto">
            <a:xfrm>
              <a:off x="7051676" y="1827213"/>
              <a:ext cx="176213" cy="173038"/>
            </a:xfrm>
            <a:prstGeom prst="ellipse">
              <a:avLst/>
            </a:pr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ísḷïḑè"/>
            <p:cNvSpPr/>
            <p:nvPr/>
          </p:nvSpPr>
          <p:spPr bwMode="auto">
            <a:xfrm>
              <a:off x="7691438" y="1793876"/>
              <a:ext cx="46038" cy="2349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2" name="îṥľïḍe"/>
            <p:cNvSpPr/>
            <p:nvPr/>
          </p:nvSpPr>
          <p:spPr bwMode="auto">
            <a:xfrm>
              <a:off x="7461251" y="1843088"/>
              <a:ext cx="46038" cy="1635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3" name="ïśḻïďè"/>
            <p:cNvSpPr/>
            <p:nvPr/>
          </p:nvSpPr>
          <p:spPr bwMode="auto">
            <a:xfrm>
              <a:off x="7118351" y="1925638"/>
              <a:ext cx="22225" cy="19256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4" name="ïṡļidè"/>
            <p:cNvSpPr/>
            <p:nvPr/>
          </p:nvSpPr>
          <p:spPr bwMode="auto">
            <a:xfrm>
              <a:off x="3065463" y="3800476"/>
              <a:ext cx="8572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5" name="îṧ1íḋè"/>
            <p:cNvSpPr/>
            <p:nvPr/>
          </p:nvSpPr>
          <p:spPr bwMode="auto">
            <a:xfrm>
              <a:off x="3195638" y="4760913"/>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6" name="îşḻiḋe"/>
            <p:cNvSpPr/>
            <p:nvPr/>
          </p:nvSpPr>
          <p:spPr bwMode="auto">
            <a:xfrm>
              <a:off x="3195638" y="5094288"/>
              <a:ext cx="49688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7" name="ïšḷiḑè"/>
            <p:cNvSpPr/>
            <p:nvPr/>
          </p:nvSpPr>
          <p:spPr bwMode="auto">
            <a:xfrm>
              <a:off x="3263901" y="2244726"/>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8" name="ïš1îḑè"/>
            <p:cNvSpPr/>
            <p:nvPr/>
          </p:nvSpPr>
          <p:spPr bwMode="auto">
            <a:xfrm>
              <a:off x="3549651" y="2244726"/>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69" name="íṧlîde"/>
            <p:cNvSpPr/>
            <p:nvPr/>
          </p:nvSpPr>
          <p:spPr bwMode="auto">
            <a:xfrm>
              <a:off x="3267076" y="224472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iSḻiḍê"/>
            <p:cNvSpPr/>
            <p:nvPr/>
          </p:nvSpPr>
          <p:spPr bwMode="auto">
            <a:xfrm>
              <a:off x="3267076" y="2497138"/>
              <a:ext cx="350838" cy="73025"/>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iṡľïḋè"/>
            <p:cNvSpPr/>
            <p:nvPr/>
          </p:nvSpPr>
          <p:spPr bwMode="auto">
            <a:xfrm>
              <a:off x="3267076" y="2754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iṧ1îḓe"/>
            <p:cNvSpPr/>
            <p:nvPr/>
          </p:nvSpPr>
          <p:spPr bwMode="auto">
            <a:xfrm>
              <a:off x="3267076" y="300672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20"/>
                    <a:pt x="117" y="25"/>
                    <a:pt x="110" y="25"/>
                  </a:cubicBezTo>
                  <a:cubicBezTo>
                    <a:pt x="13" y="25"/>
                    <a:pt x="13" y="25"/>
                    <a:pt x="13" y="25"/>
                  </a:cubicBezTo>
                  <a:cubicBezTo>
                    <a:pt x="6"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îŝḷiḍe"/>
            <p:cNvSpPr/>
            <p:nvPr/>
          </p:nvSpPr>
          <p:spPr bwMode="auto">
            <a:xfrm>
              <a:off x="3267076" y="3262313"/>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íslïdè"/>
            <p:cNvSpPr/>
            <p:nvPr/>
          </p:nvSpPr>
          <p:spPr bwMode="auto">
            <a:xfrm>
              <a:off x="3267076" y="3517901"/>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íSḷïďe"/>
            <p:cNvSpPr/>
            <p:nvPr/>
          </p:nvSpPr>
          <p:spPr bwMode="auto">
            <a:xfrm>
              <a:off x="3971926" y="1652588"/>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6" name="iŝļïďè"/>
            <p:cNvSpPr/>
            <p:nvPr/>
          </p:nvSpPr>
          <p:spPr bwMode="auto">
            <a:xfrm>
              <a:off x="4257676" y="1652588"/>
              <a:ext cx="68263"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77" name="išļîḋê"/>
            <p:cNvSpPr/>
            <p:nvPr/>
          </p:nvSpPr>
          <p:spPr bwMode="auto">
            <a:xfrm>
              <a:off x="3975101" y="1652588"/>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íŝḻiďè"/>
            <p:cNvSpPr/>
            <p:nvPr/>
          </p:nvSpPr>
          <p:spPr bwMode="auto">
            <a:xfrm>
              <a:off x="3975101" y="1908176"/>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îşļîďe"/>
            <p:cNvSpPr/>
            <p:nvPr/>
          </p:nvSpPr>
          <p:spPr bwMode="auto">
            <a:xfrm>
              <a:off x="3975101" y="21621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îṩľïḑè"/>
            <p:cNvSpPr/>
            <p:nvPr/>
          </p:nvSpPr>
          <p:spPr bwMode="auto">
            <a:xfrm>
              <a:off x="3975101" y="24177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îṩḷiḍe"/>
            <p:cNvSpPr/>
            <p:nvPr/>
          </p:nvSpPr>
          <p:spPr bwMode="auto">
            <a:xfrm>
              <a:off x="3975101" y="26701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íŝḷídè"/>
            <p:cNvSpPr/>
            <p:nvPr/>
          </p:nvSpPr>
          <p:spPr bwMode="auto">
            <a:xfrm>
              <a:off x="3975101" y="29257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îṣḷíḑè"/>
            <p:cNvSpPr/>
            <p:nvPr/>
          </p:nvSpPr>
          <p:spPr bwMode="auto">
            <a:xfrm>
              <a:off x="4714876" y="1871663"/>
              <a:ext cx="71438"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4" name="ís1íḋê"/>
            <p:cNvSpPr/>
            <p:nvPr/>
          </p:nvSpPr>
          <p:spPr bwMode="auto">
            <a:xfrm>
              <a:off x="4999038" y="1871663"/>
              <a:ext cx="69850"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85" name="íṩḻíḋè"/>
            <p:cNvSpPr/>
            <p:nvPr/>
          </p:nvSpPr>
          <p:spPr bwMode="auto">
            <a:xfrm>
              <a:off x="4721226" y="1871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ïslídê"/>
            <p:cNvSpPr/>
            <p:nvPr/>
          </p:nvSpPr>
          <p:spPr bwMode="auto">
            <a:xfrm>
              <a:off x="4721226" y="2127251"/>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ïślïḓè"/>
            <p:cNvSpPr/>
            <p:nvPr/>
          </p:nvSpPr>
          <p:spPr bwMode="auto">
            <a:xfrm>
              <a:off x="4721226" y="2379663"/>
              <a:ext cx="347663" cy="71438"/>
            </a:xfrm>
            <a:custGeom>
              <a:avLst/>
              <a:gdLst>
                <a:gd name="T0" fmla="*/ 0 w 121"/>
                <a:gd name="T1" fmla="*/ 12 h 25"/>
                <a:gd name="T2" fmla="*/ 0 w 121"/>
                <a:gd name="T3" fmla="*/ 12 h 25"/>
                <a:gd name="T4" fmla="*/ 12 w 121"/>
                <a:gd name="T5" fmla="*/ 0 h 25"/>
                <a:gd name="T6" fmla="*/ 109 w 121"/>
                <a:gd name="T7" fmla="*/ 0 h 25"/>
                <a:gd name="T8" fmla="*/ 121 w 121"/>
                <a:gd name="T9" fmla="*/ 12 h 25"/>
                <a:gd name="T10" fmla="*/ 121 w 121"/>
                <a:gd name="T11" fmla="*/ 12 h 25"/>
                <a:gd name="T12" fmla="*/ 109 w 121"/>
                <a:gd name="T13" fmla="*/ 25 h 25"/>
                <a:gd name="T14" fmla="*/ 12 w 121"/>
                <a:gd name="T15" fmla="*/ 25 h 25"/>
                <a:gd name="T16" fmla="*/ 0 w 121"/>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2"/>
                  </a:moveTo>
                  <a:cubicBezTo>
                    <a:pt x="0" y="12"/>
                    <a:pt x="0" y="12"/>
                    <a:pt x="0" y="12"/>
                  </a:cubicBezTo>
                  <a:cubicBezTo>
                    <a:pt x="0" y="6"/>
                    <a:pt x="5" y="0"/>
                    <a:pt x="12" y="0"/>
                  </a:cubicBezTo>
                  <a:cubicBezTo>
                    <a:pt x="109" y="0"/>
                    <a:pt x="109" y="0"/>
                    <a:pt x="109" y="0"/>
                  </a:cubicBezTo>
                  <a:cubicBezTo>
                    <a:pt x="116" y="0"/>
                    <a:pt x="121" y="6"/>
                    <a:pt x="121" y="12"/>
                  </a:cubicBezTo>
                  <a:cubicBezTo>
                    <a:pt x="121" y="12"/>
                    <a:pt x="121" y="12"/>
                    <a:pt x="121" y="12"/>
                  </a:cubicBezTo>
                  <a:cubicBezTo>
                    <a:pt x="121"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ïsḻidè"/>
            <p:cNvSpPr/>
            <p:nvPr/>
          </p:nvSpPr>
          <p:spPr bwMode="auto">
            <a:xfrm>
              <a:off x="4721226" y="2635251"/>
              <a:ext cx="347663" cy="69850"/>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ísḻiḑè"/>
            <p:cNvSpPr/>
            <p:nvPr/>
          </p:nvSpPr>
          <p:spPr bwMode="auto">
            <a:xfrm>
              <a:off x="4721226" y="2889251"/>
              <a:ext cx="347663" cy="71438"/>
            </a:xfrm>
            <a:custGeom>
              <a:avLst/>
              <a:gdLst>
                <a:gd name="T0" fmla="*/ 0 w 121"/>
                <a:gd name="T1" fmla="*/ 13 h 25"/>
                <a:gd name="T2" fmla="*/ 0 w 121"/>
                <a:gd name="T3" fmla="*/ 13 h 25"/>
                <a:gd name="T4" fmla="*/ 12 w 121"/>
                <a:gd name="T5" fmla="*/ 0 h 25"/>
                <a:gd name="T6" fmla="*/ 109 w 121"/>
                <a:gd name="T7" fmla="*/ 0 h 25"/>
                <a:gd name="T8" fmla="*/ 121 w 121"/>
                <a:gd name="T9" fmla="*/ 13 h 25"/>
                <a:gd name="T10" fmla="*/ 121 w 121"/>
                <a:gd name="T11" fmla="*/ 13 h 25"/>
                <a:gd name="T12" fmla="*/ 109 w 121"/>
                <a:gd name="T13" fmla="*/ 25 h 25"/>
                <a:gd name="T14" fmla="*/ 12 w 121"/>
                <a:gd name="T15" fmla="*/ 25 h 25"/>
                <a:gd name="T16" fmla="*/ 0 w 121"/>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5">
                  <a:moveTo>
                    <a:pt x="0" y="13"/>
                  </a:moveTo>
                  <a:cubicBezTo>
                    <a:pt x="0" y="13"/>
                    <a:pt x="0" y="13"/>
                    <a:pt x="0" y="13"/>
                  </a:cubicBezTo>
                  <a:cubicBezTo>
                    <a:pt x="0" y="6"/>
                    <a:pt x="5" y="0"/>
                    <a:pt x="12" y="0"/>
                  </a:cubicBezTo>
                  <a:cubicBezTo>
                    <a:pt x="109" y="0"/>
                    <a:pt x="109" y="0"/>
                    <a:pt x="109" y="0"/>
                  </a:cubicBezTo>
                  <a:cubicBezTo>
                    <a:pt x="116" y="0"/>
                    <a:pt x="121" y="6"/>
                    <a:pt x="121" y="13"/>
                  </a:cubicBezTo>
                  <a:cubicBezTo>
                    <a:pt x="121" y="13"/>
                    <a:pt x="121" y="13"/>
                    <a:pt x="121" y="13"/>
                  </a:cubicBezTo>
                  <a:cubicBezTo>
                    <a:pt x="121"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iślïḑê"/>
            <p:cNvSpPr/>
            <p:nvPr/>
          </p:nvSpPr>
          <p:spPr bwMode="auto">
            <a:xfrm>
              <a:off x="4721226" y="3144838"/>
              <a:ext cx="347663" cy="68263"/>
            </a:xfrm>
            <a:custGeom>
              <a:avLst/>
              <a:gdLst>
                <a:gd name="T0" fmla="*/ 0 w 121"/>
                <a:gd name="T1" fmla="*/ 12 h 24"/>
                <a:gd name="T2" fmla="*/ 0 w 121"/>
                <a:gd name="T3" fmla="*/ 12 h 24"/>
                <a:gd name="T4" fmla="*/ 12 w 121"/>
                <a:gd name="T5" fmla="*/ 0 h 24"/>
                <a:gd name="T6" fmla="*/ 109 w 121"/>
                <a:gd name="T7" fmla="*/ 0 h 24"/>
                <a:gd name="T8" fmla="*/ 121 w 121"/>
                <a:gd name="T9" fmla="*/ 12 h 24"/>
                <a:gd name="T10" fmla="*/ 121 w 121"/>
                <a:gd name="T11" fmla="*/ 12 h 24"/>
                <a:gd name="T12" fmla="*/ 109 w 121"/>
                <a:gd name="T13" fmla="*/ 24 h 24"/>
                <a:gd name="T14" fmla="*/ 12 w 121"/>
                <a:gd name="T15" fmla="*/ 24 h 24"/>
                <a:gd name="T16" fmla="*/ 0 w 121"/>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24">
                  <a:moveTo>
                    <a:pt x="0" y="12"/>
                  </a:moveTo>
                  <a:cubicBezTo>
                    <a:pt x="0" y="12"/>
                    <a:pt x="0" y="12"/>
                    <a:pt x="0" y="12"/>
                  </a:cubicBezTo>
                  <a:cubicBezTo>
                    <a:pt x="0" y="5"/>
                    <a:pt x="5" y="0"/>
                    <a:pt x="12" y="0"/>
                  </a:cubicBezTo>
                  <a:cubicBezTo>
                    <a:pt x="109" y="0"/>
                    <a:pt x="109" y="0"/>
                    <a:pt x="109" y="0"/>
                  </a:cubicBezTo>
                  <a:cubicBezTo>
                    <a:pt x="116" y="0"/>
                    <a:pt x="121" y="5"/>
                    <a:pt x="121" y="12"/>
                  </a:cubicBezTo>
                  <a:cubicBezTo>
                    <a:pt x="121" y="12"/>
                    <a:pt x="121" y="12"/>
                    <a:pt x="121" y="12"/>
                  </a:cubicBezTo>
                  <a:cubicBezTo>
                    <a:pt x="121"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isľiḍê"/>
            <p:cNvSpPr/>
            <p:nvPr/>
          </p:nvSpPr>
          <p:spPr bwMode="auto">
            <a:xfrm>
              <a:off x="5260976" y="2708276"/>
              <a:ext cx="73025"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2" name="iṡļïḑè"/>
            <p:cNvSpPr/>
            <p:nvPr/>
          </p:nvSpPr>
          <p:spPr bwMode="auto">
            <a:xfrm>
              <a:off x="5546726" y="2708276"/>
              <a:ext cx="68263" cy="168910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93" name="iṩľïḑe"/>
            <p:cNvSpPr/>
            <p:nvPr/>
          </p:nvSpPr>
          <p:spPr bwMode="auto">
            <a:xfrm>
              <a:off x="5264151" y="2708276"/>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6" y="0"/>
                    <a:pt x="13" y="0"/>
                  </a:cubicBezTo>
                  <a:cubicBezTo>
                    <a:pt x="110" y="0"/>
                    <a:pt x="110" y="0"/>
                    <a:pt x="110" y="0"/>
                  </a:cubicBezTo>
                  <a:cubicBezTo>
                    <a:pt x="117" y="0"/>
                    <a:pt x="122" y="6"/>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iśľîďe"/>
            <p:cNvSpPr/>
            <p:nvPr/>
          </p:nvSpPr>
          <p:spPr bwMode="auto">
            <a:xfrm>
              <a:off x="5264151" y="2963863"/>
              <a:ext cx="350838" cy="68263"/>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îşļïdê"/>
            <p:cNvSpPr/>
            <p:nvPr/>
          </p:nvSpPr>
          <p:spPr bwMode="auto">
            <a:xfrm>
              <a:off x="5264151" y="3216276"/>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î$ḷíḓé"/>
            <p:cNvSpPr/>
            <p:nvPr/>
          </p:nvSpPr>
          <p:spPr bwMode="auto">
            <a:xfrm>
              <a:off x="5264151" y="3471863"/>
              <a:ext cx="350838" cy="69850"/>
            </a:xfrm>
            <a:custGeom>
              <a:avLst/>
              <a:gdLst>
                <a:gd name="T0" fmla="*/ 0 w 122"/>
                <a:gd name="T1" fmla="*/ 12 h 24"/>
                <a:gd name="T2" fmla="*/ 0 w 122"/>
                <a:gd name="T3" fmla="*/ 12 h 24"/>
                <a:gd name="T4" fmla="*/ 13 w 122"/>
                <a:gd name="T5" fmla="*/ 0 h 24"/>
                <a:gd name="T6" fmla="*/ 110 w 122"/>
                <a:gd name="T7" fmla="*/ 0 h 24"/>
                <a:gd name="T8" fmla="*/ 122 w 122"/>
                <a:gd name="T9" fmla="*/ 12 h 24"/>
                <a:gd name="T10" fmla="*/ 122 w 122"/>
                <a:gd name="T11" fmla="*/ 12 h 24"/>
                <a:gd name="T12" fmla="*/ 110 w 122"/>
                <a:gd name="T13" fmla="*/ 24 h 24"/>
                <a:gd name="T14" fmla="*/ 13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4"/>
                    <a:pt x="110" y="24"/>
                  </a:cubicBezTo>
                  <a:cubicBezTo>
                    <a:pt x="13" y="24"/>
                    <a:pt x="13" y="24"/>
                    <a:pt x="13" y="24"/>
                  </a:cubicBezTo>
                  <a:cubicBezTo>
                    <a:pt x="6"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ïṥļïďé"/>
            <p:cNvSpPr/>
            <p:nvPr/>
          </p:nvSpPr>
          <p:spPr bwMode="auto">
            <a:xfrm>
              <a:off x="5264151" y="3725863"/>
              <a:ext cx="350838" cy="71438"/>
            </a:xfrm>
            <a:custGeom>
              <a:avLst/>
              <a:gdLst>
                <a:gd name="T0" fmla="*/ 0 w 122"/>
                <a:gd name="T1" fmla="*/ 13 h 25"/>
                <a:gd name="T2" fmla="*/ 0 w 122"/>
                <a:gd name="T3" fmla="*/ 13 h 25"/>
                <a:gd name="T4" fmla="*/ 13 w 122"/>
                <a:gd name="T5" fmla="*/ 0 h 25"/>
                <a:gd name="T6" fmla="*/ 110 w 122"/>
                <a:gd name="T7" fmla="*/ 0 h 25"/>
                <a:gd name="T8" fmla="*/ 122 w 122"/>
                <a:gd name="T9" fmla="*/ 13 h 25"/>
                <a:gd name="T10" fmla="*/ 122 w 122"/>
                <a:gd name="T11" fmla="*/ 13 h 25"/>
                <a:gd name="T12" fmla="*/ 110 w 122"/>
                <a:gd name="T13" fmla="*/ 25 h 25"/>
                <a:gd name="T14" fmla="*/ 13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6" y="0"/>
                    <a:pt x="13" y="0"/>
                  </a:cubicBezTo>
                  <a:cubicBezTo>
                    <a:pt x="110" y="0"/>
                    <a:pt x="110" y="0"/>
                    <a:pt x="110" y="0"/>
                  </a:cubicBezTo>
                  <a:cubicBezTo>
                    <a:pt x="117" y="0"/>
                    <a:pt x="122" y="6"/>
                    <a:pt x="122" y="13"/>
                  </a:cubicBezTo>
                  <a:cubicBezTo>
                    <a:pt x="122" y="13"/>
                    <a:pt x="122" y="13"/>
                    <a:pt x="122" y="13"/>
                  </a:cubicBezTo>
                  <a:cubicBezTo>
                    <a:pt x="122" y="19"/>
                    <a:pt x="117" y="25"/>
                    <a:pt x="110" y="25"/>
                  </a:cubicBezTo>
                  <a:cubicBezTo>
                    <a:pt x="13" y="25"/>
                    <a:pt x="13" y="25"/>
                    <a:pt x="13" y="25"/>
                  </a:cubicBezTo>
                  <a:cubicBezTo>
                    <a:pt x="6"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îṩļîďe"/>
            <p:cNvSpPr/>
            <p:nvPr/>
          </p:nvSpPr>
          <p:spPr bwMode="auto">
            <a:xfrm>
              <a:off x="5264151" y="3981451"/>
              <a:ext cx="350838" cy="71438"/>
            </a:xfrm>
            <a:custGeom>
              <a:avLst/>
              <a:gdLst>
                <a:gd name="T0" fmla="*/ 0 w 122"/>
                <a:gd name="T1" fmla="*/ 12 h 25"/>
                <a:gd name="T2" fmla="*/ 0 w 122"/>
                <a:gd name="T3" fmla="*/ 12 h 25"/>
                <a:gd name="T4" fmla="*/ 13 w 122"/>
                <a:gd name="T5" fmla="*/ 0 h 25"/>
                <a:gd name="T6" fmla="*/ 110 w 122"/>
                <a:gd name="T7" fmla="*/ 0 h 25"/>
                <a:gd name="T8" fmla="*/ 122 w 122"/>
                <a:gd name="T9" fmla="*/ 12 h 25"/>
                <a:gd name="T10" fmla="*/ 122 w 122"/>
                <a:gd name="T11" fmla="*/ 12 h 25"/>
                <a:gd name="T12" fmla="*/ 110 w 122"/>
                <a:gd name="T13" fmla="*/ 25 h 25"/>
                <a:gd name="T14" fmla="*/ 13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6" y="0"/>
                    <a:pt x="13" y="0"/>
                  </a:cubicBezTo>
                  <a:cubicBezTo>
                    <a:pt x="110" y="0"/>
                    <a:pt x="110" y="0"/>
                    <a:pt x="110" y="0"/>
                  </a:cubicBezTo>
                  <a:cubicBezTo>
                    <a:pt x="117" y="0"/>
                    <a:pt x="122" y="5"/>
                    <a:pt x="122" y="12"/>
                  </a:cubicBezTo>
                  <a:cubicBezTo>
                    <a:pt x="122" y="12"/>
                    <a:pt x="122" y="12"/>
                    <a:pt x="122" y="12"/>
                  </a:cubicBezTo>
                  <a:cubicBezTo>
                    <a:pt x="122" y="19"/>
                    <a:pt x="117" y="25"/>
                    <a:pt x="110" y="25"/>
                  </a:cubicBezTo>
                  <a:cubicBezTo>
                    <a:pt x="13" y="25"/>
                    <a:pt x="13" y="25"/>
                    <a:pt x="13" y="25"/>
                  </a:cubicBezTo>
                  <a:cubicBezTo>
                    <a:pt x="6"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ïṩḷiḓè"/>
            <p:cNvSpPr/>
            <p:nvPr/>
          </p:nvSpPr>
          <p:spPr bwMode="auto">
            <a:xfrm>
              <a:off x="7883526" y="1758951"/>
              <a:ext cx="69850"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0" name="îṣliḑé"/>
            <p:cNvSpPr/>
            <p:nvPr/>
          </p:nvSpPr>
          <p:spPr bwMode="auto">
            <a:xfrm>
              <a:off x="8166101" y="1758951"/>
              <a:ext cx="71438" cy="16906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1" name="íṡlïḍè"/>
            <p:cNvSpPr/>
            <p:nvPr/>
          </p:nvSpPr>
          <p:spPr bwMode="auto">
            <a:xfrm>
              <a:off x="7886701" y="1758951"/>
              <a:ext cx="350838" cy="68263"/>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2" name="îŝḷïďe"/>
            <p:cNvSpPr/>
            <p:nvPr/>
          </p:nvSpPr>
          <p:spPr bwMode="auto">
            <a:xfrm>
              <a:off x="7886701" y="2011363"/>
              <a:ext cx="350838" cy="73025"/>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19"/>
                    <a:pt x="116" y="25"/>
                    <a:pt x="109" y="25"/>
                  </a:cubicBezTo>
                  <a:cubicBezTo>
                    <a:pt x="12" y="25"/>
                    <a:pt x="12" y="25"/>
                    <a:pt x="12" y="25"/>
                  </a:cubicBezTo>
                  <a:cubicBezTo>
                    <a:pt x="5" y="25"/>
                    <a:pt x="0" y="19"/>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3" name="î$lîďè"/>
            <p:cNvSpPr/>
            <p:nvPr/>
          </p:nvSpPr>
          <p:spPr bwMode="auto">
            <a:xfrm>
              <a:off x="7886701" y="2268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4" name="îşḻíḓé"/>
            <p:cNvSpPr/>
            <p:nvPr/>
          </p:nvSpPr>
          <p:spPr bwMode="auto">
            <a:xfrm>
              <a:off x="7886701" y="2520951"/>
              <a:ext cx="350838" cy="71438"/>
            </a:xfrm>
            <a:custGeom>
              <a:avLst/>
              <a:gdLst>
                <a:gd name="T0" fmla="*/ 0 w 122"/>
                <a:gd name="T1" fmla="*/ 13 h 25"/>
                <a:gd name="T2" fmla="*/ 0 w 122"/>
                <a:gd name="T3" fmla="*/ 13 h 25"/>
                <a:gd name="T4" fmla="*/ 12 w 122"/>
                <a:gd name="T5" fmla="*/ 0 h 25"/>
                <a:gd name="T6" fmla="*/ 109 w 122"/>
                <a:gd name="T7" fmla="*/ 0 h 25"/>
                <a:gd name="T8" fmla="*/ 122 w 122"/>
                <a:gd name="T9" fmla="*/ 13 h 25"/>
                <a:gd name="T10" fmla="*/ 122 w 122"/>
                <a:gd name="T11" fmla="*/ 13 h 25"/>
                <a:gd name="T12" fmla="*/ 109 w 122"/>
                <a:gd name="T13" fmla="*/ 25 h 25"/>
                <a:gd name="T14" fmla="*/ 12 w 122"/>
                <a:gd name="T15" fmla="*/ 25 h 25"/>
                <a:gd name="T16" fmla="*/ 0 w 122"/>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3"/>
                  </a:moveTo>
                  <a:cubicBezTo>
                    <a:pt x="0" y="13"/>
                    <a:pt x="0" y="13"/>
                    <a:pt x="0" y="13"/>
                  </a:cubicBezTo>
                  <a:cubicBezTo>
                    <a:pt x="0" y="6"/>
                    <a:pt x="5" y="0"/>
                    <a:pt x="12" y="0"/>
                  </a:cubicBezTo>
                  <a:cubicBezTo>
                    <a:pt x="109" y="0"/>
                    <a:pt x="109" y="0"/>
                    <a:pt x="109" y="0"/>
                  </a:cubicBezTo>
                  <a:cubicBezTo>
                    <a:pt x="116" y="0"/>
                    <a:pt x="122" y="6"/>
                    <a:pt x="122" y="13"/>
                  </a:cubicBezTo>
                  <a:cubicBezTo>
                    <a:pt x="122" y="13"/>
                    <a:pt x="122" y="13"/>
                    <a:pt x="122" y="13"/>
                  </a:cubicBezTo>
                  <a:cubicBezTo>
                    <a:pt x="122" y="20"/>
                    <a:pt x="116" y="25"/>
                    <a:pt x="109" y="25"/>
                  </a:cubicBezTo>
                  <a:cubicBezTo>
                    <a:pt x="12" y="25"/>
                    <a:pt x="12" y="25"/>
                    <a:pt x="12" y="25"/>
                  </a:cubicBezTo>
                  <a:cubicBezTo>
                    <a:pt x="5" y="25"/>
                    <a:pt x="0" y="20"/>
                    <a:pt x="0" y="13"/>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5" name="iṥľíḓe"/>
            <p:cNvSpPr/>
            <p:nvPr/>
          </p:nvSpPr>
          <p:spPr bwMode="auto">
            <a:xfrm>
              <a:off x="7886701" y="2776538"/>
              <a:ext cx="350838" cy="71438"/>
            </a:xfrm>
            <a:custGeom>
              <a:avLst/>
              <a:gdLst>
                <a:gd name="T0" fmla="*/ 0 w 122"/>
                <a:gd name="T1" fmla="*/ 12 h 25"/>
                <a:gd name="T2" fmla="*/ 0 w 122"/>
                <a:gd name="T3" fmla="*/ 12 h 25"/>
                <a:gd name="T4" fmla="*/ 12 w 122"/>
                <a:gd name="T5" fmla="*/ 0 h 25"/>
                <a:gd name="T6" fmla="*/ 109 w 122"/>
                <a:gd name="T7" fmla="*/ 0 h 25"/>
                <a:gd name="T8" fmla="*/ 122 w 122"/>
                <a:gd name="T9" fmla="*/ 12 h 25"/>
                <a:gd name="T10" fmla="*/ 122 w 122"/>
                <a:gd name="T11" fmla="*/ 12 h 25"/>
                <a:gd name="T12" fmla="*/ 109 w 122"/>
                <a:gd name="T13" fmla="*/ 25 h 25"/>
                <a:gd name="T14" fmla="*/ 12 w 122"/>
                <a:gd name="T15" fmla="*/ 25 h 25"/>
                <a:gd name="T16" fmla="*/ 0 w 122"/>
                <a:gd name="T1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5">
                  <a:moveTo>
                    <a:pt x="0" y="12"/>
                  </a:moveTo>
                  <a:cubicBezTo>
                    <a:pt x="0" y="12"/>
                    <a:pt x="0" y="12"/>
                    <a:pt x="0" y="12"/>
                  </a:cubicBezTo>
                  <a:cubicBezTo>
                    <a:pt x="0" y="6"/>
                    <a:pt x="5" y="0"/>
                    <a:pt x="12" y="0"/>
                  </a:cubicBezTo>
                  <a:cubicBezTo>
                    <a:pt x="109" y="0"/>
                    <a:pt x="109" y="0"/>
                    <a:pt x="109" y="0"/>
                  </a:cubicBezTo>
                  <a:cubicBezTo>
                    <a:pt x="116" y="0"/>
                    <a:pt x="122" y="6"/>
                    <a:pt x="122" y="12"/>
                  </a:cubicBezTo>
                  <a:cubicBezTo>
                    <a:pt x="122" y="12"/>
                    <a:pt x="122" y="12"/>
                    <a:pt x="122" y="12"/>
                  </a:cubicBezTo>
                  <a:cubicBezTo>
                    <a:pt x="122" y="19"/>
                    <a:pt x="116" y="25"/>
                    <a:pt x="109" y="25"/>
                  </a:cubicBezTo>
                  <a:cubicBezTo>
                    <a:pt x="12" y="25"/>
                    <a:pt x="12" y="25"/>
                    <a:pt x="12" y="25"/>
                  </a:cubicBezTo>
                  <a:cubicBezTo>
                    <a:pt x="5" y="25"/>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6" name="íŝḻiḑé"/>
            <p:cNvSpPr/>
            <p:nvPr/>
          </p:nvSpPr>
          <p:spPr bwMode="auto">
            <a:xfrm>
              <a:off x="7886701" y="3032126"/>
              <a:ext cx="350838" cy="69850"/>
            </a:xfrm>
            <a:custGeom>
              <a:avLst/>
              <a:gdLst>
                <a:gd name="T0" fmla="*/ 0 w 122"/>
                <a:gd name="T1" fmla="*/ 12 h 24"/>
                <a:gd name="T2" fmla="*/ 0 w 122"/>
                <a:gd name="T3" fmla="*/ 12 h 24"/>
                <a:gd name="T4" fmla="*/ 12 w 122"/>
                <a:gd name="T5" fmla="*/ 0 h 24"/>
                <a:gd name="T6" fmla="*/ 109 w 122"/>
                <a:gd name="T7" fmla="*/ 0 h 24"/>
                <a:gd name="T8" fmla="*/ 122 w 122"/>
                <a:gd name="T9" fmla="*/ 12 h 24"/>
                <a:gd name="T10" fmla="*/ 122 w 122"/>
                <a:gd name="T11" fmla="*/ 12 h 24"/>
                <a:gd name="T12" fmla="*/ 109 w 122"/>
                <a:gd name="T13" fmla="*/ 24 h 24"/>
                <a:gd name="T14" fmla="*/ 12 w 122"/>
                <a:gd name="T15" fmla="*/ 24 h 24"/>
                <a:gd name="T16" fmla="*/ 0 w 122"/>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24">
                  <a:moveTo>
                    <a:pt x="0" y="12"/>
                  </a:moveTo>
                  <a:cubicBezTo>
                    <a:pt x="0" y="12"/>
                    <a:pt x="0" y="12"/>
                    <a:pt x="0" y="12"/>
                  </a:cubicBezTo>
                  <a:cubicBezTo>
                    <a:pt x="0" y="5"/>
                    <a:pt x="5" y="0"/>
                    <a:pt x="12" y="0"/>
                  </a:cubicBezTo>
                  <a:cubicBezTo>
                    <a:pt x="109" y="0"/>
                    <a:pt x="109" y="0"/>
                    <a:pt x="109" y="0"/>
                  </a:cubicBezTo>
                  <a:cubicBezTo>
                    <a:pt x="116" y="0"/>
                    <a:pt x="122" y="5"/>
                    <a:pt x="122" y="12"/>
                  </a:cubicBezTo>
                  <a:cubicBezTo>
                    <a:pt x="122" y="12"/>
                    <a:pt x="122" y="12"/>
                    <a:pt x="122" y="12"/>
                  </a:cubicBezTo>
                  <a:cubicBezTo>
                    <a:pt x="122" y="19"/>
                    <a:pt x="116" y="24"/>
                    <a:pt x="109" y="24"/>
                  </a:cubicBezTo>
                  <a:cubicBezTo>
                    <a:pt x="12" y="24"/>
                    <a:pt x="12" y="24"/>
                    <a:pt x="12" y="24"/>
                  </a:cubicBezTo>
                  <a:cubicBezTo>
                    <a:pt x="5" y="24"/>
                    <a:pt x="0" y="19"/>
                    <a:pt x="0" y="12"/>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7" name="íš1idè"/>
            <p:cNvSpPr/>
            <p:nvPr/>
          </p:nvSpPr>
          <p:spPr bwMode="auto">
            <a:xfrm>
              <a:off x="3865563" y="3109913"/>
              <a:ext cx="857250" cy="23955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8" name="íSļîḑé"/>
            <p:cNvSpPr/>
            <p:nvPr/>
          </p:nvSpPr>
          <p:spPr bwMode="auto">
            <a:xfrm>
              <a:off x="4006851" y="3255963"/>
              <a:ext cx="17462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09" name="ïšḷîḍé"/>
            <p:cNvSpPr/>
            <p:nvPr/>
          </p:nvSpPr>
          <p:spPr bwMode="auto">
            <a:xfrm>
              <a:off x="4006851" y="3544888"/>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0" name="îSļîḓê"/>
            <p:cNvSpPr/>
            <p:nvPr/>
          </p:nvSpPr>
          <p:spPr bwMode="auto">
            <a:xfrm>
              <a:off x="4006851" y="3832226"/>
              <a:ext cx="17462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1" name="ïsḻîḑe"/>
            <p:cNvSpPr/>
            <p:nvPr/>
          </p:nvSpPr>
          <p:spPr bwMode="auto">
            <a:xfrm>
              <a:off x="4006851" y="4122738"/>
              <a:ext cx="498475"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2" name="iṩḷïdê"/>
            <p:cNvSpPr/>
            <p:nvPr/>
          </p:nvSpPr>
          <p:spPr bwMode="auto">
            <a:xfrm>
              <a:off x="4006851" y="4532313"/>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3" name="íṩḻîďê"/>
            <p:cNvSpPr/>
            <p:nvPr/>
          </p:nvSpPr>
          <p:spPr bwMode="auto">
            <a:xfrm>
              <a:off x="7631113" y="2830513"/>
              <a:ext cx="857250" cy="2674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4" name="iṡḻïḑê"/>
            <p:cNvSpPr/>
            <p:nvPr/>
          </p:nvSpPr>
          <p:spPr bwMode="auto">
            <a:xfrm>
              <a:off x="7808913" y="3021013"/>
              <a:ext cx="176213"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5" name="íṥliḍè"/>
            <p:cNvSpPr/>
            <p:nvPr/>
          </p:nvSpPr>
          <p:spPr bwMode="auto">
            <a:xfrm>
              <a:off x="7808913" y="3311526"/>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6" name="ïṧlíḍê"/>
            <p:cNvSpPr/>
            <p:nvPr/>
          </p:nvSpPr>
          <p:spPr bwMode="auto">
            <a:xfrm>
              <a:off x="7808913" y="3598863"/>
              <a:ext cx="176213"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7" name="íšľíḍe"/>
            <p:cNvSpPr/>
            <p:nvPr/>
          </p:nvSpPr>
          <p:spPr bwMode="auto">
            <a:xfrm>
              <a:off x="8137526" y="3021013"/>
              <a:ext cx="171450"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8" name="ïsḷîḍe"/>
            <p:cNvSpPr/>
            <p:nvPr/>
          </p:nvSpPr>
          <p:spPr bwMode="auto">
            <a:xfrm>
              <a:off x="8137526" y="3311526"/>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19" name="îş1ïḑè"/>
            <p:cNvSpPr/>
            <p:nvPr/>
          </p:nvSpPr>
          <p:spPr bwMode="auto">
            <a:xfrm>
              <a:off x="8137526" y="3598863"/>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0" name="ïşļïde"/>
            <p:cNvSpPr/>
            <p:nvPr/>
          </p:nvSpPr>
          <p:spPr bwMode="auto">
            <a:xfrm>
              <a:off x="8482013" y="3716338"/>
              <a:ext cx="339725" cy="1789113"/>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1" name="ïşḻiḓè"/>
            <p:cNvSpPr/>
            <p:nvPr/>
          </p:nvSpPr>
          <p:spPr bwMode="auto">
            <a:xfrm>
              <a:off x="3195638" y="3894138"/>
              <a:ext cx="171450"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2" name="ïS1iḋe"/>
            <p:cNvSpPr/>
            <p:nvPr/>
          </p:nvSpPr>
          <p:spPr bwMode="auto">
            <a:xfrm>
              <a:off x="3195638" y="41830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3" name="íṣḻïdè"/>
            <p:cNvSpPr/>
            <p:nvPr/>
          </p:nvSpPr>
          <p:spPr bwMode="auto">
            <a:xfrm>
              <a:off x="3195638" y="44704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4" name="iŝliḑé"/>
            <p:cNvSpPr/>
            <p:nvPr/>
          </p:nvSpPr>
          <p:spPr bwMode="auto">
            <a:xfrm>
              <a:off x="3519488" y="3894138"/>
              <a:ext cx="173038"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5" name="í$lïḍè"/>
            <p:cNvSpPr/>
            <p:nvPr/>
          </p:nvSpPr>
          <p:spPr bwMode="auto">
            <a:xfrm>
              <a:off x="3519488" y="4183063"/>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6" name="iṩḷíḑé"/>
            <p:cNvSpPr/>
            <p:nvPr/>
          </p:nvSpPr>
          <p:spPr bwMode="auto">
            <a:xfrm>
              <a:off x="3519488" y="4470401"/>
              <a:ext cx="173038"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7" name="iṣľíďè"/>
            <p:cNvSpPr/>
            <p:nvPr/>
          </p:nvSpPr>
          <p:spPr bwMode="auto">
            <a:xfrm>
              <a:off x="8137526" y="4487863"/>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8" name="iṣḷiḍê"/>
            <p:cNvSpPr/>
            <p:nvPr/>
          </p:nvSpPr>
          <p:spPr bwMode="auto">
            <a:xfrm>
              <a:off x="7808913" y="3886201"/>
              <a:ext cx="498475" cy="158750"/>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29" name="íSḷíḓè"/>
            <p:cNvSpPr/>
            <p:nvPr/>
          </p:nvSpPr>
          <p:spPr bwMode="auto">
            <a:xfrm>
              <a:off x="7808913" y="4222751"/>
              <a:ext cx="498475" cy="155575"/>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0" name="ïŝľíďé"/>
            <p:cNvSpPr/>
            <p:nvPr/>
          </p:nvSpPr>
          <p:spPr bwMode="auto">
            <a:xfrm>
              <a:off x="4746626" y="4308476"/>
              <a:ext cx="2944813" cy="119697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1" name="işļîḓê"/>
            <p:cNvSpPr/>
            <p:nvPr/>
          </p:nvSpPr>
          <p:spPr bwMode="auto">
            <a:xfrm>
              <a:off x="5111751" y="5538788"/>
              <a:ext cx="1589088" cy="225425"/>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2" name="ís1íḑè"/>
            <p:cNvSpPr/>
            <p:nvPr/>
          </p:nvSpPr>
          <p:spPr bwMode="auto">
            <a:xfrm>
              <a:off x="5629276" y="3843338"/>
              <a:ext cx="611188" cy="301625"/>
            </a:xfrm>
            <a:prstGeom prst="rect">
              <a:avLst/>
            </a:prstGeom>
            <a:solidFill>
              <a:srgbClr val="5A575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3" name="ïṧḷïḋê"/>
            <p:cNvSpPr/>
            <p:nvPr/>
          </p:nvSpPr>
          <p:spPr bwMode="auto">
            <a:xfrm>
              <a:off x="5629276" y="4027488"/>
              <a:ext cx="247650" cy="1238250"/>
            </a:xfrm>
            <a:custGeom>
              <a:avLst/>
              <a:gdLst>
                <a:gd name="T0" fmla="*/ 0 w 156"/>
                <a:gd name="T1" fmla="*/ 780 h 780"/>
                <a:gd name="T2" fmla="*/ 91 w 156"/>
                <a:gd name="T3" fmla="*/ 780 h 780"/>
                <a:gd name="T4" fmla="*/ 156 w 156"/>
                <a:gd name="T5" fmla="*/ 0 h 780"/>
                <a:gd name="T6" fmla="*/ 0 w 156"/>
                <a:gd name="T7" fmla="*/ 0 h 780"/>
                <a:gd name="T8" fmla="*/ 0 w 156"/>
                <a:gd name="T9" fmla="*/ 780 h 780"/>
              </a:gdLst>
              <a:ahLst/>
              <a:cxnLst>
                <a:cxn ang="0">
                  <a:pos x="T0" y="T1"/>
                </a:cxn>
                <a:cxn ang="0">
                  <a:pos x="T2" y="T3"/>
                </a:cxn>
                <a:cxn ang="0">
                  <a:pos x="T4" y="T5"/>
                </a:cxn>
                <a:cxn ang="0">
                  <a:pos x="T6" y="T7"/>
                </a:cxn>
                <a:cxn ang="0">
                  <a:pos x="T8" y="T9"/>
                </a:cxn>
              </a:cxnLst>
              <a:rect l="0" t="0" r="r" b="b"/>
              <a:pathLst>
                <a:path w="156" h="780">
                  <a:moveTo>
                    <a:pt x="0" y="780"/>
                  </a:moveTo>
                  <a:lnTo>
                    <a:pt x="91" y="780"/>
                  </a:lnTo>
                  <a:lnTo>
                    <a:pt x="156" y="0"/>
                  </a:lnTo>
                  <a:lnTo>
                    <a:pt x="0" y="0"/>
                  </a:lnTo>
                  <a:lnTo>
                    <a:pt x="0"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4" name="ïśḷíḍè"/>
            <p:cNvSpPr/>
            <p:nvPr/>
          </p:nvSpPr>
          <p:spPr bwMode="auto">
            <a:xfrm>
              <a:off x="5995988" y="4027488"/>
              <a:ext cx="244475" cy="1238250"/>
            </a:xfrm>
            <a:custGeom>
              <a:avLst/>
              <a:gdLst>
                <a:gd name="T0" fmla="*/ 76 w 154"/>
                <a:gd name="T1" fmla="*/ 780 h 780"/>
                <a:gd name="T2" fmla="*/ 154 w 154"/>
                <a:gd name="T3" fmla="*/ 780 h 780"/>
                <a:gd name="T4" fmla="*/ 154 w 154"/>
                <a:gd name="T5" fmla="*/ 0 h 780"/>
                <a:gd name="T6" fmla="*/ 0 w 154"/>
                <a:gd name="T7" fmla="*/ 0 h 780"/>
                <a:gd name="T8" fmla="*/ 76 w 154"/>
                <a:gd name="T9" fmla="*/ 780 h 780"/>
              </a:gdLst>
              <a:ahLst/>
              <a:cxnLst>
                <a:cxn ang="0">
                  <a:pos x="T0" y="T1"/>
                </a:cxn>
                <a:cxn ang="0">
                  <a:pos x="T2" y="T3"/>
                </a:cxn>
                <a:cxn ang="0">
                  <a:pos x="T4" y="T5"/>
                </a:cxn>
                <a:cxn ang="0">
                  <a:pos x="T6" y="T7"/>
                </a:cxn>
                <a:cxn ang="0">
                  <a:pos x="T8" y="T9"/>
                </a:cxn>
              </a:cxnLst>
              <a:rect l="0" t="0" r="r" b="b"/>
              <a:pathLst>
                <a:path w="154" h="780">
                  <a:moveTo>
                    <a:pt x="76" y="780"/>
                  </a:moveTo>
                  <a:lnTo>
                    <a:pt x="154" y="780"/>
                  </a:lnTo>
                  <a:lnTo>
                    <a:pt x="154" y="0"/>
                  </a:lnTo>
                  <a:lnTo>
                    <a:pt x="0" y="0"/>
                  </a:lnTo>
                  <a:lnTo>
                    <a:pt x="76" y="780"/>
                  </a:lnTo>
                  <a:close/>
                </a:path>
              </a:pathLst>
            </a:custGeom>
            <a:solidFill>
              <a:srgbClr val="5A57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5" name="îşļíḍê"/>
            <p:cNvSpPr/>
            <p:nvPr/>
          </p:nvSpPr>
          <p:spPr bwMode="auto">
            <a:xfrm>
              <a:off x="5624513" y="2879726"/>
              <a:ext cx="595313" cy="969963"/>
            </a:xfrm>
            <a:prstGeom prst="rect">
              <a:avLst/>
            </a:prstGeom>
            <a:solidFill>
              <a:srgbClr val="E4BE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36" name="išḷïḍê"/>
            <p:cNvSpPr/>
            <p:nvPr/>
          </p:nvSpPr>
          <p:spPr bwMode="auto">
            <a:xfrm>
              <a:off x="5522913" y="2879726"/>
              <a:ext cx="215900" cy="969963"/>
            </a:xfrm>
            <a:custGeom>
              <a:avLst/>
              <a:gdLst>
                <a:gd name="T0" fmla="*/ 0 w 75"/>
                <a:gd name="T1" fmla="*/ 337 h 337"/>
                <a:gd name="T2" fmla="*/ 3 w 75"/>
                <a:gd name="T3" fmla="*/ 337 h 337"/>
                <a:gd name="T4" fmla="*/ 75 w 75"/>
                <a:gd name="T5" fmla="*/ 265 h 337"/>
                <a:gd name="T6" fmla="*/ 75 w 75"/>
                <a:gd name="T7" fmla="*/ 0 h 337"/>
                <a:gd name="T8" fmla="*/ 0 w 75"/>
                <a:gd name="T9" fmla="*/ 0 h 337"/>
                <a:gd name="T10" fmla="*/ 0 w 75"/>
                <a:gd name="T11" fmla="*/ 337 h 337"/>
              </a:gdLst>
              <a:ahLst/>
              <a:cxnLst>
                <a:cxn ang="0">
                  <a:pos x="T0" y="T1"/>
                </a:cxn>
                <a:cxn ang="0">
                  <a:pos x="T2" y="T3"/>
                </a:cxn>
                <a:cxn ang="0">
                  <a:pos x="T4" y="T5"/>
                </a:cxn>
                <a:cxn ang="0">
                  <a:pos x="T6" y="T7"/>
                </a:cxn>
                <a:cxn ang="0">
                  <a:pos x="T8" y="T9"/>
                </a:cxn>
                <a:cxn ang="0">
                  <a:pos x="T10" y="T11"/>
                </a:cxn>
              </a:cxnLst>
              <a:rect l="0" t="0" r="r" b="b"/>
              <a:pathLst>
                <a:path w="75" h="337">
                  <a:moveTo>
                    <a:pt x="0" y="337"/>
                  </a:moveTo>
                  <a:cubicBezTo>
                    <a:pt x="3" y="337"/>
                    <a:pt x="3" y="337"/>
                    <a:pt x="3" y="337"/>
                  </a:cubicBezTo>
                  <a:cubicBezTo>
                    <a:pt x="43" y="337"/>
                    <a:pt x="75" y="305"/>
                    <a:pt x="75" y="265"/>
                  </a:cubicBezTo>
                  <a:cubicBezTo>
                    <a:pt x="75" y="0"/>
                    <a:pt x="75" y="0"/>
                    <a:pt x="75" y="0"/>
                  </a:cubicBezTo>
                  <a:cubicBezTo>
                    <a:pt x="0" y="0"/>
                    <a:pt x="0" y="0"/>
                    <a:pt x="0" y="0"/>
                  </a:cubicBezTo>
                  <a:lnTo>
                    <a:pt x="0"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7" name="îṡḷïḓe"/>
            <p:cNvSpPr/>
            <p:nvPr/>
          </p:nvSpPr>
          <p:spPr bwMode="auto">
            <a:xfrm>
              <a:off x="5551488" y="3063876"/>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8" name="ïsľíḍe"/>
            <p:cNvSpPr/>
            <p:nvPr/>
          </p:nvSpPr>
          <p:spPr bwMode="auto">
            <a:xfrm>
              <a:off x="5551488" y="3382963"/>
              <a:ext cx="158750" cy="169863"/>
            </a:xfrm>
            <a:custGeom>
              <a:avLst/>
              <a:gdLst>
                <a:gd name="T0" fmla="*/ 32 w 55"/>
                <a:gd name="T1" fmla="*/ 59 h 59"/>
                <a:gd name="T2" fmla="*/ 23 w 55"/>
                <a:gd name="T3" fmla="*/ 59 h 59"/>
                <a:gd name="T4" fmla="*/ 0 w 55"/>
                <a:gd name="T5" fmla="*/ 36 h 59"/>
                <a:gd name="T6" fmla="*/ 0 w 55"/>
                <a:gd name="T7" fmla="*/ 0 h 59"/>
                <a:gd name="T8" fmla="*/ 55 w 55"/>
                <a:gd name="T9" fmla="*/ 0 h 59"/>
                <a:gd name="T10" fmla="*/ 55 w 55"/>
                <a:gd name="T11" fmla="*/ 36 h 59"/>
                <a:gd name="T12" fmla="*/ 32 w 5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55" h="59">
                  <a:moveTo>
                    <a:pt x="32" y="59"/>
                  </a:moveTo>
                  <a:cubicBezTo>
                    <a:pt x="23" y="59"/>
                    <a:pt x="23" y="59"/>
                    <a:pt x="23" y="59"/>
                  </a:cubicBezTo>
                  <a:cubicBezTo>
                    <a:pt x="10" y="59"/>
                    <a:pt x="0" y="49"/>
                    <a:pt x="0" y="36"/>
                  </a:cubicBezTo>
                  <a:cubicBezTo>
                    <a:pt x="0" y="0"/>
                    <a:pt x="0" y="0"/>
                    <a:pt x="0" y="0"/>
                  </a:cubicBezTo>
                  <a:cubicBezTo>
                    <a:pt x="55" y="0"/>
                    <a:pt x="55" y="0"/>
                    <a:pt x="55" y="0"/>
                  </a:cubicBezTo>
                  <a:cubicBezTo>
                    <a:pt x="55" y="36"/>
                    <a:pt x="55" y="36"/>
                    <a:pt x="55" y="36"/>
                  </a:cubicBezTo>
                  <a:cubicBezTo>
                    <a:pt x="55" y="49"/>
                    <a:pt x="45" y="59"/>
                    <a:pt x="32" y="59"/>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39" name="îšļîḑé"/>
            <p:cNvSpPr/>
            <p:nvPr/>
          </p:nvSpPr>
          <p:spPr bwMode="auto">
            <a:xfrm>
              <a:off x="6003926" y="2879726"/>
              <a:ext cx="219075" cy="969963"/>
            </a:xfrm>
            <a:custGeom>
              <a:avLst/>
              <a:gdLst>
                <a:gd name="T0" fmla="*/ 76 w 76"/>
                <a:gd name="T1" fmla="*/ 337 h 337"/>
                <a:gd name="T2" fmla="*/ 72 w 76"/>
                <a:gd name="T3" fmla="*/ 337 h 337"/>
                <a:gd name="T4" fmla="*/ 0 w 76"/>
                <a:gd name="T5" fmla="*/ 265 h 337"/>
                <a:gd name="T6" fmla="*/ 0 w 76"/>
                <a:gd name="T7" fmla="*/ 0 h 337"/>
                <a:gd name="T8" fmla="*/ 76 w 76"/>
                <a:gd name="T9" fmla="*/ 0 h 337"/>
                <a:gd name="T10" fmla="*/ 76 w 76"/>
                <a:gd name="T11" fmla="*/ 337 h 337"/>
              </a:gdLst>
              <a:ahLst/>
              <a:cxnLst>
                <a:cxn ang="0">
                  <a:pos x="T0" y="T1"/>
                </a:cxn>
                <a:cxn ang="0">
                  <a:pos x="T2" y="T3"/>
                </a:cxn>
                <a:cxn ang="0">
                  <a:pos x="T4" y="T5"/>
                </a:cxn>
                <a:cxn ang="0">
                  <a:pos x="T6" y="T7"/>
                </a:cxn>
                <a:cxn ang="0">
                  <a:pos x="T8" y="T9"/>
                </a:cxn>
                <a:cxn ang="0">
                  <a:pos x="T10" y="T11"/>
                </a:cxn>
              </a:cxnLst>
              <a:rect l="0" t="0" r="r" b="b"/>
              <a:pathLst>
                <a:path w="76" h="337">
                  <a:moveTo>
                    <a:pt x="76" y="337"/>
                  </a:moveTo>
                  <a:cubicBezTo>
                    <a:pt x="72" y="337"/>
                    <a:pt x="72" y="337"/>
                    <a:pt x="72" y="337"/>
                  </a:cubicBezTo>
                  <a:cubicBezTo>
                    <a:pt x="32" y="337"/>
                    <a:pt x="0" y="305"/>
                    <a:pt x="0" y="265"/>
                  </a:cubicBezTo>
                  <a:cubicBezTo>
                    <a:pt x="0" y="0"/>
                    <a:pt x="0" y="0"/>
                    <a:pt x="0" y="0"/>
                  </a:cubicBezTo>
                  <a:cubicBezTo>
                    <a:pt x="76" y="0"/>
                    <a:pt x="76" y="0"/>
                    <a:pt x="76" y="0"/>
                  </a:cubicBezTo>
                  <a:lnTo>
                    <a:pt x="76" y="337"/>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0" name="ïṧļidê"/>
            <p:cNvSpPr/>
            <p:nvPr/>
          </p:nvSpPr>
          <p:spPr bwMode="auto">
            <a:xfrm>
              <a:off x="6038851" y="3073401"/>
              <a:ext cx="160338" cy="171450"/>
            </a:xfrm>
            <a:custGeom>
              <a:avLst/>
              <a:gdLst>
                <a:gd name="T0" fmla="*/ 32 w 56"/>
                <a:gd name="T1" fmla="*/ 60 h 60"/>
                <a:gd name="T2" fmla="*/ 24 w 56"/>
                <a:gd name="T3" fmla="*/ 60 h 60"/>
                <a:gd name="T4" fmla="*/ 0 w 56"/>
                <a:gd name="T5" fmla="*/ 36 h 60"/>
                <a:gd name="T6" fmla="*/ 0 w 56"/>
                <a:gd name="T7" fmla="*/ 0 h 60"/>
                <a:gd name="T8" fmla="*/ 56 w 56"/>
                <a:gd name="T9" fmla="*/ 0 h 60"/>
                <a:gd name="T10" fmla="*/ 56 w 56"/>
                <a:gd name="T11" fmla="*/ 36 h 60"/>
                <a:gd name="T12" fmla="*/ 32 w 5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6" h="60">
                  <a:moveTo>
                    <a:pt x="32" y="60"/>
                  </a:moveTo>
                  <a:cubicBezTo>
                    <a:pt x="24" y="60"/>
                    <a:pt x="24" y="60"/>
                    <a:pt x="24" y="60"/>
                  </a:cubicBezTo>
                  <a:cubicBezTo>
                    <a:pt x="11" y="60"/>
                    <a:pt x="0" y="49"/>
                    <a:pt x="0" y="36"/>
                  </a:cubicBezTo>
                  <a:cubicBezTo>
                    <a:pt x="0" y="0"/>
                    <a:pt x="0" y="0"/>
                    <a:pt x="0" y="0"/>
                  </a:cubicBezTo>
                  <a:cubicBezTo>
                    <a:pt x="56" y="0"/>
                    <a:pt x="56" y="0"/>
                    <a:pt x="56" y="0"/>
                  </a:cubicBezTo>
                  <a:cubicBezTo>
                    <a:pt x="56" y="36"/>
                    <a:pt x="56" y="36"/>
                    <a:pt x="56" y="36"/>
                  </a:cubicBezTo>
                  <a:cubicBezTo>
                    <a:pt x="56"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1" name="išḷíḋê"/>
            <p:cNvSpPr/>
            <p:nvPr/>
          </p:nvSpPr>
          <p:spPr bwMode="auto">
            <a:xfrm>
              <a:off x="5489576" y="2414588"/>
              <a:ext cx="160338" cy="220663"/>
            </a:xfrm>
            <a:custGeom>
              <a:avLst/>
              <a:gdLst>
                <a:gd name="T0" fmla="*/ 51 w 56"/>
                <a:gd name="T1" fmla="*/ 23 h 77"/>
                <a:gd name="T2" fmla="*/ 17 w 56"/>
                <a:gd name="T3" fmla="*/ 15 h 77"/>
                <a:gd name="T4" fmla="*/ 56 w 56"/>
                <a:gd name="T5" fmla="*/ 66 h 77"/>
                <a:gd name="T6" fmla="*/ 51 w 56"/>
                <a:gd name="T7" fmla="*/ 23 h 77"/>
              </a:gdLst>
              <a:ahLst/>
              <a:cxnLst>
                <a:cxn ang="0">
                  <a:pos x="T0" y="T1"/>
                </a:cxn>
                <a:cxn ang="0">
                  <a:pos x="T2" y="T3"/>
                </a:cxn>
                <a:cxn ang="0">
                  <a:pos x="T4" y="T5"/>
                </a:cxn>
                <a:cxn ang="0">
                  <a:pos x="T6" y="T7"/>
                </a:cxn>
              </a:cxnLst>
              <a:rect l="0" t="0" r="r" b="b"/>
              <a:pathLst>
                <a:path w="56" h="77">
                  <a:moveTo>
                    <a:pt x="51" y="23"/>
                  </a:moveTo>
                  <a:cubicBezTo>
                    <a:pt x="51" y="23"/>
                    <a:pt x="34" y="0"/>
                    <a:pt x="17" y="15"/>
                  </a:cubicBezTo>
                  <a:cubicBezTo>
                    <a:pt x="0" y="30"/>
                    <a:pt x="24" y="77"/>
                    <a:pt x="56" y="66"/>
                  </a:cubicBezTo>
                  <a:lnTo>
                    <a:pt x="51"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2" name="î$ľïḋê"/>
            <p:cNvSpPr/>
            <p:nvPr/>
          </p:nvSpPr>
          <p:spPr bwMode="auto">
            <a:xfrm>
              <a:off x="5522913" y="2465388"/>
              <a:ext cx="123825" cy="138113"/>
            </a:xfrm>
            <a:custGeom>
              <a:avLst/>
              <a:gdLst>
                <a:gd name="T0" fmla="*/ 41 w 43"/>
                <a:gd name="T1" fmla="*/ 21 h 48"/>
                <a:gd name="T2" fmla="*/ 43 w 43"/>
                <a:gd name="T3" fmla="*/ 43 h 48"/>
                <a:gd name="T4" fmla="*/ 13 w 43"/>
                <a:gd name="T5" fmla="*/ 5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5"/>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3" name="işļîḍè"/>
            <p:cNvSpPr/>
            <p:nvPr/>
          </p:nvSpPr>
          <p:spPr bwMode="auto">
            <a:xfrm>
              <a:off x="5546726" y="2471738"/>
              <a:ext cx="95250" cy="55563"/>
            </a:xfrm>
            <a:custGeom>
              <a:avLst/>
              <a:gdLst>
                <a:gd name="T0" fmla="*/ 0 w 33"/>
                <a:gd name="T1" fmla="*/ 11 h 19"/>
                <a:gd name="T2" fmla="*/ 1 w 33"/>
                <a:gd name="T3" fmla="*/ 10 h 19"/>
                <a:gd name="T4" fmla="*/ 1 w 33"/>
                <a:gd name="T5" fmla="*/ 9 h 19"/>
                <a:gd name="T6" fmla="*/ 3 w 33"/>
                <a:gd name="T7" fmla="*/ 5 h 19"/>
                <a:gd name="T8" fmla="*/ 5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6 w 33"/>
                <a:gd name="T23" fmla="*/ 4 h 19"/>
                <a:gd name="T24" fmla="*/ 6 w 33"/>
                <a:gd name="T25" fmla="*/ 4 h 19"/>
                <a:gd name="T26" fmla="*/ 7 w 33"/>
                <a:gd name="T27" fmla="*/ 4 h 19"/>
                <a:gd name="T28" fmla="*/ 8 w 33"/>
                <a:gd name="T29" fmla="*/ 3 h 19"/>
                <a:gd name="T30" fmla="*/ 8 w 33"/>
                <a:gd name="T31" fmla="*/ 3 h 19"/>
                <a:gd name="T32" fmla="*/ 9 w 33"/>
                <a:gd name="T33" fmla="*/ 3 h 19"/>
                <a:gd name="T34" fmla="*/ 16 w 33"/>
                <a:gd name="T35" fmla="*/ 6 h 19"/>
                <a:gd name="T36" fmla="*/ 19 w 33"/>
                <a:gd name="T37" fmla="*/ 8 h 19"/>
                <a:gd name="T38" fmla="*/ 23 w 33"/>
                <a:gd name="T39" fmla="*/ 10 h 19"/>
                <a:gd name="T40" fmla="*/ 28 w 33"/>
                <a:gd name="T41" fmla="*/ 14 h 19"/>
                <a:gd name="T42" fmla="*/ 33 w 33"/>
                <a:gd name="T43" fmla="*/ 19 h 19"/>
                <a:gd name="T44" fmla="*/ 32 w 33"/>
                <a:gd name="T45" fmla="*/ 17 h 19"/>
                <a:gd name="T46" fmla="*/ 30 w 33"/>
                <a:gd name="T47" fmla="*/ 13 h 19"/>
                <a:gd name="T48" fmla="*/ 27 w 33"/>
                <a:gd name="T49" fmla="*/ 10 h 19"/>
                <a:gd name="T50" fmla="*/ 25 w 33"/>
                <a:gd name="T51" fmla="*/ 8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5 w 33"/>
                <a:gd name="T67" fmla="*/ 1 h 19"/>
                <a:gd name="T68" fmla="*/ 4 w 33"/>
                <a:gd name="T69" fmla="*/ 1 h 19"/>
                <a:gd name="T70" fmla="*/ 4 w 33"/>
                <a:gd name="T71" fmla="*/ 2 h 19"/>
                <a:gd name="T72" fmla="*/ 3 w 33"/>
                <a:gd name="T73" fmla="*/ 2 h 19"/>
                <a:gd name="T74" fmla="*/ 2 w 33"/>
                <a:gd name="T75" fmla="*/ 3 h 19"/>
                <a:gd name="T76" fmla="*/ 1 w 33"/>
                <a:gd name="T77" fmla="*/ 6 h 19"/>
                <a:gd name="T78" fmla="*/ 0 w 33"/>
                <a:gd name="T79" fmla="*/ 9 h 19"/>
                <a:gd name="T80" fmla="*/ 0 w 33"/>
                <a:gd name="T81" fmla="*/ 10 h 19"/>
                <a:gd name="T82" fmla="*/ 0 w 33"/>
                <a:gd name="T83"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1"/>
                  </a:moveTo>
                  <a:cubicBezTo>
                    <a:pt x="0" y="11"/>
                    <a:pt x="1" y="10"/>
                    <a:pt x="1" y="10"/>
                  </a:cubicBezTo>
                  <a:cubicBezTo>
                    <a:pt x="1" y="10"/>
                    <a:pt x="1" y="9"/>
                    <a:pt x="1" y="9"/>
                  </a:cubicBezTo>
                  <a:cubicBezTo>
                    <a:pt x="1" y="8"/>
                    <a:pt x="2" y="6"/>
                    <a:pt x="3" y="5"/>
                  </a:cubicBezTo>
                  <a:cubicBezTo>
                    <a:pt x="4" y="5"/>
                    <a:pt x="4"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4"/>
                    <a:pt x="6" y="4"/>
                    <a:pt x="6" y="4"/>
                  </a:cubicBezTo>
                  <a:cubicBezTo>
                    <a:pt x="6" y="4"/>
                    <a:pt x="7" y="4"/>
                    <a:pt x="7" y="4"/>
                  </a:cubicBezTo>
                  <a:cubicBezTo>
                    <a:pt x="7" y="4"/>
                    <a:pt x="7" y="3"/>
                    <a:pt x="8" y="3"/>
                  </a:cubicBezTo>
                  <a:cubicBezTo>
                    <a:pt x="8" y="3"/>
                    <a:pt x="8" y="3"/>
                    <a:pt x="8" y="3"/>
                  </a:cubicBezTo>
                  <a:cubicBezTo>
                    <a:pt x="9" y="3"/>
                    <a:pt x="9" y="3"/>
                    <a:pt x="9" y="3"/>
                  </a:cubicBezTo>
                  <a:cubicBezTo>
                    <a:pt x="11" y="4"/>
                    <a:pt x="14" y="4"/>
                    <a:pt x="16" y="6"/>
                  </a:cubicBezTo>
                  <a:cubicBezTo>
                    <a:pt x="17" y="6"/>
                    <a:pt x="18" y="7"/>
                    <a:pt x="19" y="8"/>
                  </a:cubicBezTo>
                  <a:cubicBezTo>
                    <a:pt x="20" y="8"/>
                    <a:pt x="22" y="9"/>
                    <a:pt x="23" y="10"/>
                  </a:cubicBezTo>
                  <a:cubicBezTo>
                    <a:pt x="25" y="12"/>
                    <a:pt x="26" y="13"/>
                    <a:pt x="28" y="14"/>
                  </a:cubicBezTo>
                  <a:cubicBezTo>
                    <a:pt x="31" y="17"/>
                    <a:pt x="33" y="19"/>
                    <a:pt x="33" y="19"/>
                  </a:cubicBezTo>
                  <a:cubicBezTo>
                    <a:pt x="33" y="19"/>
                    <a:pt x="33" y="18"/>
                    <a:pt x="32" y="17"/>
                  </a:cubicBezTo>
                  <a:cubicBezTo>
                    <a:pt x="32" y="16"/>
                    <a:pt x="31" y="15"/>
                    <a:pt x="30" y="13"/>
                  </a:cubicBezTo>
                  <a:cubicBezTo>
                    <a:pt x="29" y="12"/>
                    <a:pt x="28" y="11"/>
                    <a:pt x="27" y="10"/>
                  </a:cubicBezTo>
                  <a:cubicBezTo>
                    <a:pt x="27" y="9"/>
                    <a:pt x="26" y="8"/>
                    <a:pt x="25" y="8"/>
                  </a:cubicBezTo>
                  <a:cubicBezTo>
                    <a:pt x="23" y="6"/>
                    <a:pt x="20" y="4"/>
                    <a:pt x="18" y="2"/>
                  </a:cubicBezTo>
                  <a:cubicBezTo>
                    <a:pt x="17" y="2"/>
                    <a:pt x="15" y="1"/>
                    <a:pt x="14" y="1"/>
                  </a:cubicBezTo>
                  <a:cubicBezTo>
                    <a:pt x="12" y="0"/>
                    <a:pt x="11" y="0"/>
                    <a:pt x="9" y="0"/>
                  </a:cubicBezTo>
                  <a:cubicBezTo>
                    <a:pt x="9" y="0"/>
                    <a:pt x="8" y="0"/>
                    <a:pt x="8" y="0"/>
                  </a:cubicBezTo>
                  <a:cubicBezTo>
                    <a:pt x="8" y="0"/>
                    <a:pt x="7" y="0"/>
                    <a:pt x="7" y="0"/>
                  </a:cubicBezTo>
                  <a:cubicBezTo>
                    <a:pt x="7" y="1"/>
                    <a:pt x="6" y="1"/>
                    <a:pt x="6" y="1"/>
                  </a:cubicBezTo>
                  <a:cubicBezTo>
                    <a:pt x="6" y="1"/>
                    <a:pt x="5" y="1"/>
                    <a:pt x="5" y="1"/>
                  </a:cubicBezTo>
                  <a:cubicBezTo>
                    <a:pt x="5" y="1"/>
                    <a:pt x="5" y="1"/>
                    <a:pt x="5" y="1"/>
                  </a:cubicBezTo>
                  <a:cubicBezTo>
                    <a:pt x="4" y="1"/>
                    <a:pt x="4" y="1"/>
                    <a:pt x="4" y="1"/>
                  </a:cubicBezTo>
                  <a:cubicBezTo>
                    <a:pt x="4" y="2"/>
                    <a:pt x="4" y="2"/>
                    <a:pt x="4" y="2"/>
                  </a:cubicBezTo>
                  <a:cubicBezTo>
                    <a:pt x="4" y="2"/>
                    <a:pt x="4" y="2"/>
                    <a:pt x="3" y="2"/>
                  </a:cubicBezTo>
                  <a:cubicBezTo>
                    <a:pt x="3" y="3"/>
                    <a:pt x="2" y="3"/>
                    <a:pt x="2" y="3"/>
                  </a:cubicBezTo>
                  <a:cubicBezTo>
                    <a:pt x="1" y="4"/>
                    <a:pt x="1" y="5"/>
                    <a:pt x="1" y="6"/>
                  </a:cubicBezTo>
                  <a:cubicBezTo>
                    <a:pt x="0" y="7"/>
                    <a:pt x="0" y="8"/>
                    <a:pt x="0" y="9"/>
                  </a:cubicBezTo>
                  <a:cubicBezTo>
                    <a:pt x="0" y="9"/>
                    <a:pt x="0" y="10"/>
                    <a:pt x="0" y="10"/>
                  </a:cubicBezTo>
                  <a:cubicBezTo>
                    <a:pt x="0" y="10"/>
                    <a:pt x="0" y="11"/>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4" name="i$ļîḓé"/>
            <p:cNvSpPr/>
            <p:nvPr/>
          </p:nvSpPr>
          <p:spPr bwMode="auto">
            <a:xfrm>
              <a:off x="6107113" y="2408238"/>
              <a:ext cx="155575" cy="219075"/>
            </a:xfrm>
            <a:custGeom>
              <a:avLst/>
              <a:gdLst>
                <a:gd name="T0" fmla="*/ 3 w 54"/>
                <a:gd name="T1" fmla="*/ 23 h 76"/>
                <a:gd name="T2" fmla="*/ 37 w 54"/>
                <a:gd name="T3" fmla="*/ 14 h 76"/>
                <a:gd name="T4" fmla="*/ 0 w 54"/>
                <a:gd name="T5" fmla="*/ 66 h 76"/>
                <a:gd name="T6" fmla="*/ 3 w 54"/>
                <a:gd name="T7" fmla="*/ 23 h 76"/>
              </a:gdLst>
              <a:ahLst/>
              <a:cxnLst>
                <a:cxn ang="0">
                  <a:pos x="T0" y="T1"/>
                </a:cxn>
                <a:cxn ang="0">
                  <a:pos x="T2" y="T3"/>
                </a:cxn>
                <a:cxn ang="0">
                  <a:pos x="T4" y="T5"/>
                </a:cxn>
                <a:cxn ang="0">
                  <a:pos x="T6" y="T7"/>
                </a:cxn>
              </a:cxnLst>
              <a:rect l="0" t="0" r="r" b="b"/>
              <a:pathLst>
                <a:path w="54" h="76">
                  <a:moveTo>
                    <a:pt x="3" y="23"/>
                  </a:moveTo>
                  <a:cubicBezTo>
                    <a:pt x="3" y="23"/>
                    <a:pt x="20" y="0"/>
                    <a:pt x="37" y="14"/>
                  </a:cubicBezTo>
                  <a:cubicBezTo>
                    <a:pt x="54" y="29"/>
                    <a:pt x="31" y="76"/>
                    <a:pt x="0" y="66"/>
                  </a:cubicBezTo>
                  <a:lnTo>
                    <a:pt x="3" y="23"/>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5" name="íṥlidé"/>
            <p:cNvSpPr/>
            <p:nvPr/>
          </p:nvSpPr>
          <p:spPr bwMode="auto">
            <a:xfrm>
              <a:off x="6107113" y="2460626"/>
              <a:ext cx="122238" cy="138113"/>
            </a:xfrm>
            <a:custGeom>
              <a:avLst/>
              <a:gdLst>
                <a:gd name="T0" fmla="*/ 2 w 42"/>
                <a:gd name="T1" fmla="*/ 21 h 48"/>
                <a:gd name="T2" fmla="*/ 0 w 42"/>
                <a:gd name="T3" fmla="*/ 43 h 48"/>
                <a:gd name="T4" fmla="*/ 29 w 42"/>
                <a:gd name="T5" fmla="*/ 4 h 48"/>
                <a:gd name="T6" fmla="*/ 2 w 42"/>
                <a:gd name="T7" fmla="*/ 21 h 48"/>
              </a:gdLst>
              <a:ahLst/>
              <a:cxnLst>
                <a:cxn ang="0">
                  <a:pos x="T0" y="T1"/>
                </a:cxn>
                <a:cxn ang="0">
                  <a:pos x="T2" y="T3"/>
                </a:cxn>
                <a:cxn ang="0">
                  <a:pos x="T4" y="T5"/>
                </a:cxn>
                <a:cxn ang="0">
                  <a:pos x="T6" y="T7"/>
                </a:cxn>
              </a:cxnLst>
              <a:rect l="0" t="0" r="r" b="b"/>
              <a:pathLst>
                <a:path w="42" h="48">
                  <a:moveTo>
                    <a:pt x="2" y="21"/>
                  </a:moveTo>
                  <a:cubicBezTo>
                    <a:pt x="0" y="43"/>
                    <a:pt x="0" y="43"/>
                    <a:pt x="0" y="43"/>
                  </a:cubicBezTo>
                  <a:cubicBezTo>
                    <a:pt x="27" y="48"/>
                    <a:pt x="42" y="9"/>
                    <a:pt x="29" y="4"/>
                  </a:cubicBezTo>
                  <a:cubicBezTo>
                    <a:pt x="19" y="0"/>
                    <a:pt x="7" y="14"/>
                    <a:pt x="2"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6" name="íṩľïḓê"/>
            <p:cNvSpPr/>
            <p:nvPr/>
          </p:nvSpPr>
          <p:spPr bwMode="auto">
            <a:xfrm>
              <a:off x="6113463" y="2465388"/>
              <a:ext cx="92075" cy="55563"/>
            </a:xfrm>
            <a:custGeom>
              <a:avLst/>
              <a:gdLst>
                <a:gd name="T0" fmla="*/ 32 w 32"/>
                <a:gd name="T1" fmla="*/ 10 h 19"/>
                <a:gd name="T2" fmla="*/ 32 w 32"/>
                <a:gd name="T3" fmla="*/ 10 h 19"/>
                <a:gd name="T4" fmla="*/ 31 w 32"/>
                <a:gd name="T5" fmla="*/ 8 h 19"/>
                <a:gd name="T6" fmla="*/ 29 w 32"/>
                <a:gd name="T7" fmla="*/ 4 h 19"/>
                <a:gd name="T8" fmla="*/ 28 w 32"/>
                <a:gd name="T9" fmla="*/ 4 h 19"/>
                <a:gd name="T10" fmla="*/ 27 w 32"/>
                <a:gd name="T11" fmla="*/ 4 h 19"/>
                <a:gd name="T12" fmla="*/ 27 w 32"/>
                <a:gd name="T13" fmla="*/ 4 h 19"/>
                <a:gd name="T14" fmla="*/ 27 w 32"/>
                <a:gd name="T15" fmla="*/ 4 h 19"/>
                <a:gd name="T16" fmla="*/ 27 w 32"/>
                <a:gd name="T17" fmla="*/ 4 h 19"/>
                <a:gd name="T18" fmla="*/ 27 w 32"/>
                <a:gd name="T19" fmla="*/ 4 h 19"/>
                <a:gd name="T20" fmla="*/ 27 w 32"/>
                <a:gd name="T21" fmla="*/ 4 h 19"/>
                <a:gd name="T22" fmla="*/ 27 w 32"/>
                <a:gd name="T23" fmla="*/ 3 h 19"/>
                <a:gd name="T24" fmla="*/ 26 w 32"/>
                <a:gd name="T25" fmla="*/ 3 h 19"/>
                <a:gd name="T26" fmla="*/ 26 w 32"/>
                <a:gd name="T27" fmla="*/ 3 h 19"/>
                <a:gd name="T28" fmla="*/ 25 w 32"/>
                <a:gd name="T29" fmla="*/ 3 h 19"/>
                <a:gd name="T30" fmla="*/ 24 w 32"/>
                <a:gd name="T31" fmla="*/ 3 h 19"/>
                <a:gd name="T32" fmla="*/ 23 w 32"/>
                <a:gd name="T33" fmla="*/ 3 h 19"/>
                <a:gd name="T34" fmla="*/ 16 w 32"/>
                <a:gd name="T35" fmla="*/ 6 h 19"/>
                <a:gd name="T36" fmla="*/ 13 w 32"/>
                <a:gd name="T37" fmla="*/ 8 h 19"/>
                <a:gd name="T38" fmla="*/ 10 w 32"/>
                <a:gd name="T39" fmla="*/ 10 h 19"/>
                <a:gd name="T40" fmla="*/ 5 w 32"/>
                <a:gd name="T41" fmla="*/ 15 h 19"/>
                <a:gd name="T42" fmla="*/ 0 w 32"/>
                <a:gd name="T43" fmla="*/ 19 h 19"/>
                <a:gd name="T44" fmla="*/ 0 w 32"/>
                <a:gd name="T45" fmla="*/ 17 h 19"/>
                <a:gd name="T46" fmla="*/ 3 w 32"/>
                <a:gd name="T47" fmla="*/ 13 h 19"/>
                <a:gd name="T48" fmla="*/ 5 w 32"/>
                <a:gd name="T49" fmla="*/ 10 h 19"/>
                <a:gd name="T50" fmla="*/ 8 w 32"/>
                <a:gd name="T51" fmla="*/ 8 h 19"/>
                <a:gd name="T52" fmla="*/ 14 w 32"/>
                <a:gd name="T53" fmla="*/ 2 h 19"/>
                <a:gd name="T54" fmla="*/ 19 w 32"/>
                <a:gd name="T55" fmla="*/ 1 h 19"/>
                <a:gd name="T56" fmla="*/ 23 w 32"/>
                <a:gd name="T57" fmla="*/ 0 h 19"/>
                <a:gd name="T58" fmla="*/ 24 w 32"/>
                <a:gd name="T59" fmla="*/ 0 h 19"/>
                <a:gd name="T60" fmla="*/ 25 w 32"/>
                <a:gd name="T61" fmla="*/ 0 h 19"/>
                <a:gd name="T62" fmla="*/ 26 w 32"/>
                <a:gd name="T63" fmla="*/ 0 h 19"/>
                <a:gd name="T64" fmla="*/ 27 w 32"/>
                <a:gd name="T65" fmla="*/ 1 h 19"/>
                <a:gd name="T66" fmla="*/ 28 w 32"/>
                <a:gd name="T67" fmla="*/ 1 h 19"/>
                <a:gd name="T68" fmla="*/ 28 w 32"/>
                <a:gd name="T69" fmla="*/ 1 h 19"/>
                <a:gd name="T70" fmla="*/ 28 w 32"/>
                <a:gd name="T71" fmla="*/ 1 h 19"/>
                <a:gd name="T72" fmla="*/ 29 w 32"/>
                <a:gd name="T73" fmla="*/ 2 h 19"/>
                <a:gd name="T74" fmla="*/ 30 w 32"/>
                <a:gd name="T75" fmla="*/ 3 h 19"/>
                <a:gd name="T76" fmla="*/ 32 w 32"/>
                <a:gd name="T77" fmla="*/ 6 h 19"/>
                <a:gd name="T78" fmla="*/ 32 w 32"/>
                <a:gd name="T79" fmla="*/ 8 h 19"/>
                <a:gd name="T80" fmla="*/ 32 w 32"/>
                <a:gd name="T81" fmla="*/ 10 h 19"/>
                <a:gd name="T82" fmla="*/ 32 w 32"/>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19">
                  <a:moveTo>
                    <a:pt x="32" y="10"/>
                  </a:moveTo>
                  <a:cubicBezTo>
                    <a:pt x="32" y="10"/>
                    <a:pt x="32" y="10"/>
                    <a:pt x="32" y="10"/>
                  </a:cubicBezTo>
                  <a:cubicBezTo>
                    <a:pt x="32" y="9"/>
                    <a:pt x="32" y="9"/>
                    <a:pt x="31" y="8"/>
                  </a:cubicBezTo>
                  <a:cubicBezTo>
                    <a:pt x="31" y="7"/>
                    <a:pt x="30" y="6"/>
                    <a:pt x="29" y="4"/>
                  </a:cubicBezTo>
                  <a:cubicBezTo>
                    <a:pt x="29" y="4"/>
                    <a:pt x="28" y="4"/>
                    <a:pt x="28" y="4"/>
                  </a:cubicBezTo>
                  <a:cubicBezTo>
                    <a:pt x="28"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ubicBezTo>
                    <a:pt x="27" y="3"/>
                    <a:pt x="27" y="3"/>
                    <a:pt x="27" y="3"/>
                  </a:cubicBezTo>
                  <a:cubicBezTo>
                    <a:pt x="26" y="3"/>
                    <a:pt x="26" y="3"/>
                    <a:pt x="26" y="3"/>
                  </a:cubicBezTo>
                  <a:cubicBezTo>
                    <a:pt x="26" y="3"/>
                    <a:pt x="26" y="3"/>
                    <a:pt x="26" y="3"/>
                  </a:cubicBezTo>
                  <a:cubicBezTo>
                    <a:pt x="25" y="3"/>
                    <a:pt x="25" y="3"/>
                    <a:pt x="25" y="3"/>
                  </a:cubicBezTo>
                  <a:cubicBezTo>
                    <a:pt x="25" y="3"/>
                    <a:pt x="24" y="3"/>
                    <a:pt x="24" y="3"/>
                  </a:cubicBezTo>
                  <a:cubicBezTo>
                    <a:pt x="24" y="3"/>
                    <a:pt x="23" y="3"/>
                    <a:pt x="23" y="3"/>
                  </a:cubicBezTo>
                  <a:cubicBezTo>
                    <a:pt x="21" y="3"/>
                    <a:pt x="19" y="4"/>
                    <a:pt x="16" y="6"/>
                  </a:cubicBezTo>
                  <a:cubicBezTo>
                    <a:pt x="15" y="6"/>
                    <a:pt x="14" y="7"/>
                    <a:pt x="13" y="8"/>
                  </a:cubicBezTo>
                  <a:cubicBezTo>
                    <a:pt x="12" y="8"/>
                    <a:pt x="11" y="9"/>
                    <a:pt x="10" y="10"/>
                  </a:cubicBezTo>
                  <a:cubicBezTo>
                    <a:pt x="8" y="12"/>
                    <a:pt x="6" y="13"/>
                    <a:pt x="5" y="15"/>
                  </a:cubicBezTo>
                  <a:cubicBezTo>
                    <a:pt x="2" y="17"/>
                    <a:pt x="0" y="19"/>
                    <a:pt x="0" y="19"/>
                  </a:cubicBezTo>
                  <a:cubicBezTo>
                    <a:pt x="0" y="19"/>
                    <a:pt x="0" y="19"/>
                    <a:pt x="0" y="17"/>
                  </a:cubicBezTo>
                  <a:cubicBezTo>
                    <a:pt x="1" y="16"/>
                    <a:pt x="2" y="15"/>
                    <a:pt x="3" y="13"/>
                  </a:cubicBezTo>
                  <a:cubicBezTo>
                    <a:pt x="4" y="12"/>
                    <a:pt x="4" y="11"/>
                    <a:pt x="5" y="10"/>
                  </a:cubicBezTo>
                  <a:cubicBezTo>
                    <a:pt x="6" y="9"/>
                    <a:pt x="7" y="9"/>
                    <a:pt x="8" y="8"/>
                  </a:cubicBezTo>
                  <a:cubicBezTo>
                    <a:pt x="10" y="6"/>
                    <a:pt x="12" y="4"/>
                    <a:pt x="14" y="2"/>
                  </a:cubicBezTo>
                  <a:cubicBezTo>
                    <a:pt x="16" y="2"/>
                    <a:pt x="17" y="1"/>
                    <a:pt x="19" y="1"/>
                  </a:cubicBezTo>
                  <a:cubicBezTo>
                    <a:pt x="20" y="0"/>
                    <a:pt x="22" y="0"/>
                    <a:pt x="23" y="0"/>
                  </a:cubicBezTo>
                  <a:cubicBezTo>
                    <a:pt x="23" y="0"/>
                    <a:pt x="24" y="0"/>
                    <a:pt x="24" y="0"/>
                  </a:cubicBezTo>
                  <a:cubicBezTo>
                    <a:pt x="25" y="0"/>
                    <a:pt x="25" y="0"/>
                    <a:pt x="25" y="0"/>
                  </a:cubicBezTo>
                  <a:cubicBezTo>
                    <a:pt x="26" y="0"/>
                    <a:pt x="26" y="0"/>
                    <a:pt x="26" y="0"/>
                  </a:cubicBezTo>
                  <a:cubicBezTo>
                    <a:pt x="27" y="1"/>
                    <a:pt x="27" y="1"/>
                    <a:pt x="27" y="1"/>
                  </a:cubicBezTo>
                  <a:cubicBezTo>
                    <a:pt x="28" y="1"/>
                    <a:pt x="28" y="1"/>
                    <a:pt x="28" y="1"/>
                  </a:cubicBezTo>
                  <a:cubicBezTo>
                    <a:pt x="28" y="1"/>
                    <a:pt x="28" y="1"/>
                    <a:pt x="28" y="1"/>
                  </a:cubicBezTo>
                  <a:cubicBezTo>
                    <a:pt x="28" y="1"/>
                    <a:pt x="28" y="1"/>
                    <a:pt x="28" y="1"/>
                  </a:cubicBezTo>
                  <a:cubicBezTo>
                    <a:pt x="29" y="1"/>
                    <a:pt x="29" y="2"/>
                    <a:pt x="29" y="2"/>
                  </a:cubicBezTo>
                  <a:cubicBezTo>
                    <a:pt x="30" y="2"/>
                    <a:pt x="30" y="3"/>
                    <a:pt x="30" y="3"/>
                  </a:cubicBezTo>
                  <a:cubicBezTo>
                    <a:pt x="31" y="4"/>
                    <a:pt x="32" y="5"/>
                    <a:pt x="32" y="6"/>
                  </a:cubicBezTo>
                  <a:cubicBezTo>
                    <a:pt x="32" y="7"/>
                    <a:pt x="32" y="7"/>
                    <a:pt x="32" y="8"/>
                  </a:cubicBezTo>
                  <a:cubicBezTo>
                    <a:pt x="32" y="9"/>
                    <a:pt x="32" y="9"/>
                    <a:pt x="32" y="10"/>
                  </a:cubicBezTo>
                  <a:cubicBezTo>
                    <a:pt x="32" y="10"/>
                    <a:pt x="32" y="10"/>
                    <a:pt x="32"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7" name="îṥḻîḓe"/>
            <p:cNvSpPr/>
            <p:nvPr/>
          </p:nvSpPr>
          <p:spPr bwMode="auto">
            <a:xfrm>
              <a:off x="5819776" y="2681288"/>
              <a:ext cx="138113" cy="247650"/>
            </a:xfrm>
            <a:custGeom>
              <a:avLst/>
              <a:gdLst>
                <a:gd name="T0" fmla="*/ 1 w 48"/>
                <a:gd name="T1" fmla="*/ 1 h 86"/>
                <a:gd name="T2" fmla="*/ 46 w 48"/>
                <a:gd name="T3" fmla="*/ 0 h 86"/>
                <a:gd name="T4" fmla="*/ 48 w 48"/>
                <a:gd name="T5" fmla="*/ 71 h 86"/>
                <a:gd name="T6" fmla="*/ 25 w 48"/>
                <a:gd name="T7" fmla="*/ 85 h 86"/>
                <a:gd name="T8" fmla="*/ 0 w 48"/>
                <a:gd name="T9" fmla="*/ 71 h 86"/>
                <a:gd name="T10" fmla="*/ 1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1" y="1"/>
                  </a:moveTo>
                  <a:cubicBezTo>
                    <a:pt x="46" y="0"/>
                    <a:pt x="46" y="0"/>
                    <a:pt x="46" y="0"/>
                  </a:cubicBezTo>
                  <a:cubicBezTo>
                    <a:pt x="46" y="0"/>
                    <a:pt x="48" y="71"/>
                    <a:pt x="48" y="71"/>
                  </a:cubicBezTo>
                  <a:cubicBezTo>
                    <a:pt x="48" y="71"/>
                    <a:pt x="45" y="85"/>
                    <a:pt x="25" y="85"/>
                  </a:cubicBezTo>
                  <a:cubicBezTo>
                    <a:pt x="5" y="86"/>
                    <a:pt x="0" y="71"/>
                    <a:pt x="0" y="71"/>
                  </a:cubicBezTo>
                  <a:cubicBezTo>
                    <a:pt x="0" y="71"/>
                    <a:pt x="1" y="1"/>
                    <a:pt x="1"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8" name="îŝļîḑé"/>
            <p:cNvSpPr/>
            <p:nvPr/>
          </p:nvSpPr>
          <p:spPr bwMode="auto">
            <a:xfrm>
              <a:off x="5819776" y="2755901"/>
              <a:ext cx="138113" cy="120650"/>
            </a:xfrm>
            <a:custGeom>
              <a:avLst/>
              <a:gdLst>
                <a:gd name="T0" fmla="*/ 1 w 48"/>
                <a:gd name="T1" fmla="*/ 1 h 42"/>
                <a:gd name="T2" fmla="*/ 46 w 48"/>
                <a:gd name="T3" fmla="*/ 0 h 42"/>
                <a:gd name="T4" fmla="*/ 48 w 48"/>
                <a:gd name="T5" fmla="*/ 27 h 42"/>
                <a:gd name="T6" fmla="*/ 25 w 48"/>
                <a:gd name="T7" fmla="*/ 42 h 42"/>
                <a:gd name="T8" fmla="*/ 0 w 48"/>
                <a:gd name="T9" fmla="*/ 28 h 42"/>
                <a:gd name="T10" fmla="*/ 1 w 48"/>
                <a:gd name="T11" fmla="*/ 1 h 42"/>
              </a:gdLst>
              <a:ahLst/>
              <a:cxnLst>
                <a:cxn ang="0">
                  <a:pos x="T0" y="T1"/>
                </a:cxn>
                <a:cxn ang="0">
                  <a:pos x="T2" y="T3"/>
                </a:cxn>
                <a:cxn ang="0">
                  <a:pos x="T4" y="T5"/>
                </a:cxn>
                <a:cxn ang="0">
                  <a:pos x="T6" y="T7"/>
                </a:cxn>
                <a:cxn ang="0">
                  <a:pos x="T8" y="T9"/>
                </a:cxn>
                <a:cxn ang="0">
                  <a:pos x="T10" y="T11"/>
                </a:cxn>
              </a:cxnLst>
              <a:rect l="0" t="0" r="r" b="b"/>
              <a:pathLst>
                <a:path w="48" h="42">
                  <a:moveTo>
                    <a:pt x="1" y="1"/>
                  </a:moveTo>
                  <a:cubicBezTo>
                    <a:pt x="46" y="0"/>
                    <a:pt x="46" y="0"/>
                    <a:pt x="46" y="0"/>
                  </a:cubicBezTo>
                  <a:cubicBezTo>
                    <a:pt x="46" y="0"/>
                    <a:pt x="48" y="27"/>
                    <a:pt x="48" y="27"/>
                  </a:cubicBezTo>
                  <a:cubicBezTo>
                    <a:pt x="48" y="27"/>
                    <a:pt x="45" y="41"/>
                    <a:pt x="25" y="42"/>
                  </a:cubicBezTo>
                  <a:cubicBezTo>
                    <a:pt x="5" y="42"/>
                    <a:pt x="0" y="28"/>
                    <a:pt x="0" y="28"/>
                  </a:cubicBezTo>
                  <a:cubicBezTo>
                    <a:pt x="0" y="27"/>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9" name="ï$lídê"/>
            <p:cNvSpPr/>
            <p:nvPr/>
          </p:nvSpPr>
          <p:spPr bwMode="auto">
            <a:xfrm>
              <a:off x="5819776" y="2719388"/>
              <a:ext cx="134938" cy="63500"/>
            </a:xfrm>
            <a:custGeom>
              <a:avLst/>
              <a:gdLst>
                <a:gd name="T0" fmla="*/ 1 w 47"/>
                <a:gd name="T1" fmla="*/ 1 h 22"/>
                <a:gd name="T2" fmla="*/ 46 w 47"/>
                <a:gd name="T3" fmla="*/ 0 h 22"/>
                <a:gd name="T4" fmla="*/ 47 w 47"/>
                <a:gd name="T5" fmla="*/ 17 h 22"/>
                <a:gd name="T6" fmla="*/ 33 w 47"/>
                <a:gd name="T7" fmla="*/ 20 h 22"/>
                <a:gd name="T8" fmla="*/ 0 w 47"/>
                <a:gd name="T9" fmla="*/ 18 h 22"/>
                <a:gd name="T10" fmla="*/ 1 w 47"/>
                <a:gd name="T11" fmla="*/ 1 h 22"/>
              </a:gdLst>
              <a:ahLst/>
              <a:cxnLst>
                <a:cxn ang="0">
                  <a:pos x="T0" y="T1"/>
                </a:cxn>
                <a:cxn ang="0">
                  <a:pos x="T2" y="T3"/>
                </a:cxn>
                <a:cxn ang="0">
                  <a:pos x="T4" y="T5"/>
                </a:cxn>
                <a:cxn ang="0">
                  <a:pos x="T6" y="T7"/>
                </a:cxn>
                <a:cxn ang="0">
                  <a:pos x="T8" y="T9"/>
                </a:cxn>
                <a:cxn ang="0">
                  <a:pos x="T10" y="T11"/>
                </a:cxn>
              </a:cxnLst>
              <a:rect l="0" t="0" r="r" b="b"/>
              <a:pathLst>
                <a:path w="47" h="22">
                  <a:moveTo>
                    <a:pt x="1" y="1"/>
                  </a:moveTo>
                  <a:cubicBezTo>
                    <a:pt x="46" y="0"/>
                    <a:pt x="46" y="0"/>
                    <a:pt x="46" y="0"/>
                  </a:cubicBezTo>
                  <a:cubicBezTo>
                    <a:pt x="46" y="0"/>
                    <a:pt x="46" y="9"/>
                    <a:pt x="47" y="17"/>
                  </a:cubicBezTo>
                  <a:cubicBezTo>
                    <a:pt x="47" y="18"/>
                    <a:pt x="34" y="20"/>
                    <a:pt x="33" y="20"/>
                  </a:cubicBezTo>
                  <a:cubicBezTo>
                    <a:pt x="22" y="22"/>
                    <a:pt x="11" y="21"/>
                    <a:pt x="0" y="18"/>
                  </a:cubicBezTo>
                  <a:cubicBezTo>
                    <a:pt x="0" y="10"/>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0" name="íṣ1iďé"/>
            <p:cNvSpPr/>
            <p:nvPr/>
          </p:nvSpPr>
          <p:spPr bwMode="auto">
            <a:xfrm>
              <a:off x="5568951" y="2116138"/>
              <a:ext cx="685800" cy="603250"/>
            </a:xfrm>
            <a:custGeom>
              <a:avLst/>
              <a:gdLst>
                <a:gd name="T0" fmla="*/ 0 w 238"/>
                <a:gd name="T1" fmla="*/ 108 h 210"/>
                <a:gd name="T2" fmla="*/ 110 w 238"/>
                <a:gd name="T3" fmla="*/ 209 h 210"/>
                <a:gd name="T4" fmla="*/ 218 w 238"/>
                <a:gd name="T5" fmla="*/ 106 h 210"/>
                <a:gd name="T6" fmla="*/ 108 w 238"/>
                <a:gd name="T7" fmla="*/ 5 h 210"/>
                <a:gd name="T8" fmla="*/ 0 w 238"/>
                <a:gd name="T9" fmla="*/ 108 h 210"/>
              </a:gdLst>
              <a:ahLst/>
              <a:cxnLst>
                <a:cxn ang="0">
                  <a:pos x="T0" y="T1"/>
                </a:cxn>
                <a:cxn ang="0">
                  <a:pos x="T2" y="T3"/>
                </a:cxn>
                <a:cxn ang="0">
                  <a:pos x="T4" y="T5"/>
                </a:cxn>
                <a:cxn ang="0">
                  <a:pos x="T6" y="T7"/>
                </a:cxn>
                <a:cxn ang="0">
                  <a:pos x="T8" y="T9"/>
                </a:cxn>
              </a:cxnLst>
              <a:rect l="0" t="0" r="r" b="b"/>
              <a:pathLst>
                <a:path w="238" h="210">
                  <a:moveTo>
                    <a:pt x="0" y="108"/>
                  </a:moveTo>
                  <a:cubicBezTo>
                    <a:pt x="1" y="165"/>
                    <a:pt x="50" y="210"/>
                    <a:pt x="110" y="209"/>
                  </a:cubicBezTo>
                  <a:cubicBezTo>
                    <a:pt x="171"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1" name="íṩlïḑê"/>
            <p:cNvSpPr/>
            <p:nvPr/>
          </p:nvSpPr>
          <p:spPr bwMode="auto">
            <a:xfrm>
              <a:off x="5600701" y="2187576"/>
              <a:ext cx="555625" cy="600075"/>
            </a:xfrm>
            <a:custGeom>
              <a:avLst/>
              <a:gdLst>
                <a:gd name="T0" fmla="*/ 1 w 193"/>
                <a:gd name="T1" fmla="*/ 82 h 209"/>
                <a:gd name="T2" fmla="*/ 46 w 193"/>
                <a:gd name="T3" fmla="*/ 8 h 209"/>
                <a:gd name="T4" fmla="*/ 95 w 193"/>
                <a:gd name="T5" fmla="*/ 0 h 209"/>
                <a:gd name="T6" fmla="*/ 146 w 193"/>
                <a:gd name="T7" fmla="*/ 7 h 209"/>
                <a:gd name="T8" fmla="*/ 173 w 193"/>
                <a:gd name="T9" fmla="*/ 61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3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1"/>
                    <a:pt x="15" y="21"/>
                    <a:pt x="46" y="8"/>
                  </a:cubicBezTo>
                  <a:cubicBezTo>
                    <a:pt x="61" y="2"/>
                    <a:pt x="79" y="0"/>
                    <a:pt x="95" y="0"/>
                  </a:cubicBezTo>
                  <a:cubicBezTo>
                    <a:pt x="112" y="0"/>
                    <a:pt x="130" y="1"/>
                    <a:pt x="146" y="7"/>
                  </a:cubicBezTo>
                  <a:cubicBezTo>
                    <a:pt x="174" y="18"/>
                    <a:pt x="170" y="32"/>
                    <a:pt x="173" y="61"/>
                  </a:cubicBezTo>
                  <a:cubicBezTo>
                    <a:pt x="173" y="64"/>
                    <a:pt x="192" y="77"/>
                    <a:pt x="192" y="80"/>
                  </a:cubicBezTo>
                  <a:cubicBezTo>
                    <a:pt x="193" y="86"/>
                    <a:pt x="193" y="93"/>
                    <a:pt x="193" y="99"/>
                  </a:cubicBezTo>
                  <a:cubicBezTo>
                    <a:pt x="193" y="114"/>
                    <a:pt x="190" y="128"/>
                    <a:pt x="186" y="142"/>
                  </a:cubicBezTo>
                  <a:cubicBezTo>
                    <a:pt x="180" y="159"/>
                    <a:pt x="171" y="175"/>
                    <a:pt x="157" y="186"/>
                  </a:cubicBezTo>
                  <a:cubicBezTo>
                    <a:pt x="149" y="193"/>
                    <a:pt x="140" y="198"/>
                    <a:pt x="130" y="201"/>
                  </a:cubicBezTo>
                  <a:cubicBezTo>
                    <a:pt x="114" y="207"/>
                    <a:pt x="99" y="209"/>
                    <a:pt x="82" y="206"/>
                  </a:cubicBezTo>
                  <a:cubicBezTo>
                    <a:pt x="71" y="204"/>
                    <a:pt x="60" y="201"/>
                    <a:pt x="50" y="195"/>
                  </a:cubicBezTo>
                  <a:cubicBezTo>
                    <a:pt x="33" y="186"/>
                    <a:pt x="21" y="171"/>
                    <a:pt x="13" y="154"/>
                  </a:cubicBezTo>
                  <a:cubicBezTo>
                    <a:pt x="6" y="140"/>
                    <a:pt x="3" y="124"/>
                    <a:pt x="1" y="108"/>
                  </a:cubicBezTo>
                  <a:cubicBezTo>
                    <a:pt x="1" y="100"/>
                    <a:pt x="0" y="91"/>
                    <a:pt x="1" y="83"/>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2" name="íslïdê"/>
            <p:cNvSpPr/>
            <p:nvPr/>
          </p:nvSpPr>
          <p:spPr bwMode="auto">
            <a:xfrm>
              <a:off x="5857876" y="2454276"/>
              <a:ext cx="114300" cy="169863"/>
            </a:xfrm>
            <a:custGeom>
              <a:avLst/>
              <a:gdLst>
                <a:gd name="T0" fmla="*/ 20 w 40"/>
                <a:gd name="T1" fmla="*/ 2 h 59"/>
                <a:gd name="T2" fmla="*/ 22 w 40"/>
                <a:gd name="T3" fmla="*/ 21 h 59"/>
                <a:gd name="T4" fmla="*/ 9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9"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3" name="íṡļíďe"/>
            <p:cNvSpPr/>
            <p:nvPr/>
          </p:nvSpPr>
          <p:spPr bwMode="auto">
            <a:xfrm>
              <a:off x="5759451" y="2589213"/>
              <a:ext cx="195263" cy="133350"/>
            </a:xfrm>
            <a:custGeom>
              <a:avLst/>
              <a:gdLst>
                <a:gd name="T0" fmla="*/ 68 w 68"/>
                <a:gd name="T1" fmla="*/ 14 h 46"/>
                <a:gd name="T2" fmla="*/ 15 w 68"/>
                <a:gd name="T3" fmla="*/ 0 h 46"/>
                <a:gd name="T4" fmla="*/ 39 w 68"/>
                <a:gd name="T5" fmla="*/ 43 h 46"/>
                <a:gd name="T6" fmla="*/ 68 w 68"/>
                <a:gd name="T7" fmla="*/ 14 h 46"/>
              </a:gdLst>
              <a:ahLst/>
              <a:cxnLst>
                <a:cxn ang="0">
                  <a:pos x="T0" y="T1"/>
                </a:cxn>
                <a:cxn ang="0">
                  <a:pos x="T2" y="T3"/>
                </a:cxn>
                <a:cxn ang="0">
                  <a:pos x="T4" y="T5"/>
                </a:cxn>
                <a:cxn ang="0">
                  <a:pos x="T6" y="T7"/>
                </a:cxn>
              </a:cxnLst>
              <a:rect l="0" t="0" r="r" b="b"/>
              <a:pathLst>
                <a:path w="68" h="46">
                  <a:moveTo>
                    <a:pt x="68" y="14"/>
                  </a:moveTo>
                  <a:cubicBezTo>
                    <a:pt x="68" y="14"/>
                    <a:pt x="32" y="20"/>
                    <a:pt x="15" y="0"/>
                  </a:cubicBezTo>
                  <a:cubicBezTo>
                    <a:pt x="15" y="0"/>
                    <a:pt x="0" y="38"/>
                    <a:pt x="39" y="43"/>
                  </a:cubicBezTo>
                  <a:cubicBezTo>
                    <a:pt x="63" y="46"/>
                    <a:pt x="68" y="14"/>
                    <a:pt x="68" y="14"/>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4" name="ïṣḻîḋê"/>
            <p:cNvSpPr/>
            <p:nvPr/>
          </p:nvSpPr>
          <p:spPr bwMode="auto">
            <a:xfrm>
              <a:off x="5794376" y="2624138"/>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20 h 32"/>
                <a:gd name="T10" fmla="*/ 5 w 43"/>
                <a:gd name="T11" fmla="*/ 20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20"/>
                    <a:pt x="5" y="20"/>
                  </a:cubicBezTo>
                  <a:cubicBezTo>
                    <a:pt x="5" y="20"/>
                    <a:pt x="5" y="20"/>
                    <a:pt x="5" y="20"/>
                  </a:cubicBezTo>
                  <a:cubicBezTo>
                    <a:pt x="2" y="15"/>
                    <a:pt x="0" y="11"/>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5" name="íSľîḑe"/>
            <p:cNvSpPr/>
            <p:nvPr/>
          </p:nvSpPr>
          <p:spPr bwMode="auto">
            <a:xfrm>
              <a:off x="5816601" y="2603501"/>
              <a:ext cx="138113" cy="52388"/>
            </a:xfrm>
            <a:custGeom>
              <a:avLst/>
              <a:gdLst>
                <a:gd name="T0" fmla="*/ 48 w 48"/>
                <a:gd name="T1" fmla="*/ 9 h 18"/>
                <a:gd name="T2" fmla="*/ 48 w 48"/>
                <a:gd name="T3" fmla="*/ 9 h 18"/>
                <a:gd name="T4" fmla="*/ 47 w 48"/>
                <a:gd name="T5" fmla="*/ 10 h 18"/>
                <a:gd name="T6" fmla="*/ 29 w 48"/>
                <a:gd name="T7" fmla="*/ 18 h 18"/>
                <a:gd name="T8" fmla="*/ 13 w 48"/>
                <a:gd name="T9" fmla="*/ 14 h 18"/>
                <a:gd name="T10" fmla="*/ 4 w 48"/>
                <a:gd name="T11" fmla="*/ 9 h 18"/>
                <a:gd name="T12" fmla="*/ 0 w 48"/>
                <a:gd name="T13" fmla="*/ 0 h 18"/>
                <a:gd name="T14" fmla="*/ 48 w 48"/>
                <a:gd name="T15" fmla="*/ 9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8">
                  <a:moveTo>
                    <a:pt x="48" y="9"/>
                  </a:moveTo>
                  <a:cubicBezTo>
                    <a:pt x="48" y="9"/>
                    <a:pt x="48" y="9"/>
                    <a:pt x="48" y="9"/>
                  </a:cubicBezTo>
                  <a:cubicBezTo>
                    <a:pt x="48" y="9"/>
                    <a:pt x="47" y="10"/>
                    <a:pt x="47" y="10"/>
                  </a:cubicBezTo>
                  <a:cubicBezTo>
                    <a:pt x="44" y="11"/>
                    <a:pt x="37" y="18"/>
                    <a:pt x="29" y="18"/>
                  </a:cubicBezTo>
                  <a:cubicBezTo>
                    <a:pt x="23" y="18"/>
                    <a:pt x="18" y="16"/>
                    <a:pt x="13" y="14"/>
                  </a:cubicBezTo>
                  <a:cubicBezTo>
                    <a:pt x="10" y="13"/>
                    <a:pt x="7" y="11"/>
                    <a:pt x="4" y="9"/>
                  </a:cubicBezTo>
                  <a:cubicBezTo>
                    <a:pt x="2" y="7"/>
                    <a:pt x="0" y="3"/>
                    <a:pt x="0" y="0"/>
                  </a:cubicBezTo>
                  <a:cubicBezTo>
                    <a:pt x="18" y="14"/>
                    <a:pt x="48" y="9"/>
                    <a:pt x="4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6" name="îśļiḋe"/>
            <p:cNvSpPr/>
            <p:nvPr/>
          </p:nvSpPr>
          <p:spPr bwMode="auto">
            <a:xfrm>
              <a:off x="5776913" y="2584451"/>
              <a:ext cx="184150" cy="134938"/>
            </a:xfrm>
            <a:custGeom>
              <a:avLst/>
              <a:gdLst>
                <a:gd name="T0" fmla="*/ 33 w 64"/>
                <a:gd name="T1" fmla="*/ 47 h 47"/>
                <a:gd name="T2" fmla="*/ 8 w 64"/>
                <a:gd name="T3" fmla="*/ 33 h 47"/>
                <a:gd name="T4" fmla="*/ 7 w 64"/>
                <a:gd name="T5" fmla="*/ 1 h 47"/>
                <a:gd name="T6" fmla="*/ 8 w 64"/>
                <a:gd name="T7" fmla="*/ 0 h 47"/>
                <a:gd name="T8" fmla="*/ 10 w 64"/>
                <a:gd name="T9" fmla="*/ 0 h 47"/>
                <a:gd name="T10" fmla="*/ 61 w 64"/>
                <a:gd name="T11" fmla="*/ 14 h 47"/>
                <a:gd name="T12" fmla="*/ 63 w 64"/>
                <a:gd name="T13" fmla="*/ 15 h 47"/>
                <a:gd name="T14" fmla="*/ 63 w 64"/>
                <a:gd name="T15" fmla="*/ 16 h 47"/>
                <a:gd name="T16" fmla="*/ 36 w 64"/>
                <a:gd name="T17" fmla="*/ 47 h 47"/>
                <a:gd name="T18" fmla="*/ 33 w 64"/>
                <a:gd name="T19" fmla="*/ 47 h 47"/>
                <a:gd name="T20" fmla="*/ 9 w 64"/>
                <a:gd name="T21" fmla="*/ 5 h 47"/>
                <a:gd name="T22" fmla="*/ 12 w 64"/>
                <a:gd name="T23" fmla="*/ 31 h 47"/>
                <a:gd name="T24" fmla="*/ 33 w 64"/>
                <a:gd name="T25" fmla="*/ 43 h 47"/>
                <a:gd name="T26" fmla="*/ 59 w 64"/>
                <a:gd name="T27" fmla="*/ 18 h 47"/>
                <a:gd name="T28" fmla="*/ 9 w 64"/>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7">
                  <a:moveTo>
                    <a:pt x="33" y="47"/>
                  </a:moveTo>
                  <a:cubicBezTo>
                    <a:pt x="21" y="45"/>
                    <a:pt x="13" y="41"/>
                    <a:pt x="8" y="33"/>
                  </a:cubicBezTo>
                  <a:cubicBezTo>
                    <a:pt x="0" y="20"/>
                    <a:pt x="6" y="2"/>
                    <a:pt x="7" y="1"/>
                  </a:cubicBezTo>
                  <a:cubicBezTo>
                    <a:pt x="7" y="0"/>
                    <a:pt x="8" y="0"/>
                    <a:pt x="8" y="0"/>
                  </a:cubicBezTo>
                  <a:cubicBezTo>
                    <a:pt x="9" y="0"/>
                    <a:pt x="10" y="0"/>
                    <a:pt x="10" y="0"/>
                  </a:cubicBezTo>
                  <a:cubicBezTo>
                    <a:pt x="26" y="20"/>
                    <a:pt x="61" y="14"/>
                    <a:pt x="61" y="14"/>
                  </a:cubicBezTo>
                  <a:cubicBezTo>
                    <a:pt x="62" y="14"/>
                    <a:pt x="62" y="14"/>
                    <a:pt x="63" y="15"/>
                  </a:cubicBezTo>
                  <a:cubicBezTo>
                    <a:pt x="63" y="15"/>
                    <a:pt x="64" y="16"/>
                    <a:pt x="63" y="16"/>
                  </a:cubicBezTo>
                  <a:cubicBezTo>
                    <a:pt x="63" y="17"/>
                    <a:pt x="59" y="47"/>
                    <a:pt x="36" y="47"/>
                  </a:cubicBezTo>
                  <a:cubicBezTo>
                    <a:pt x="35" y="47"/>
                    <a:pt x="34" y="47"/>
                    <a:pt x="33" y="47"/>
                  </a:cubicBezTo>
                  <a:close/>
                  <a:moveTo>
                    <a:pt x="9" y="5"/>
                  </a:moveTo>
                  <a:cubicBezTo>
                    <a:pt x="8" y="11"/>
                    <a:pt x="6" y="23"/>
                    <a:pt x="12" y="31"/>
                  </a:cubicBezTo>
                  <a:cubicBezTo>
                    <a:pt x="16" y="38"/>
                    <a:pt x="23" y="42"/>
                    <a:pt x="33" y="43"/>
                  </a:cubicBezTo>
                  <a:cubicBezTo>
                    <a:pt x="52" y="45"/>
                    <a:pt x="58" y="26"/>
                    <a:pt x="59" y="18"/>
                  </a:cubicBezTo>
                  <a:cubicBezTo>
                    <a:pt x="51" y="19"/>
                    <a:pt x="25" y="21"/>
                    <a:pt x="9"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7" name="ïṧlïḋè"/>
            <p:cNvSpPr/>
            <p:nvPr/>
          </p:nvSpPr>
          <p:spPr bwMode="auto">
            <a:xfrm>
              <a:off x="5961063" y="2386013"/>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2 h 12"/>
                <a:gd name="T14" fmla="*/ 22 w 41"/>
                <a:gd name="T15" fmla="*/ 1 h 12"/>
                <a:gd name="T16" fmla="*/ 18 w 41"/>
                <a:gd name="T17" fmla="*/ 0 h 12"/>
                <a:gd name="T18" fmla="*/ 14 w 41"/>
                <a:gd name="T19" fmla="*/ 0 h 12"/>
                <a:gd name="T20" fmla="*/ 10 w 41"/>
                <a:gd name="T21" fmla="*/ 0 h 12"/>
                <a:gd name="T22" fmla="*/ 6 w 41"/>
                <a:gd name="T23" fmla="*/ 1 h 12"/>
                <a:gd name="T24" fmla="*/ 4 w 41"/>
                <a:gd name="T25" fmla="*/ 2 h 12"/>
                <a:gd name="T26" fmla="*/ 2 w 41"/>
                <a:gd name="T27" fmla="*/ 2 h 12"/>
                <a:gd name="T28" fmla="*/ 0 w 41"/>
                <a:gd name="T29" fmla="*/ 3 h 12"/>
                <a:gd name="T30" fmla="*/ 2 w 41"/>
                <a:gd name="T31" fmla="*/ 3 h 12"/>
                <a:gd name="T32" fmla="*/ 4 w 41"/>
                <a:gd name="T33" fmla="*/ 3 h 12"/>
                <a:gd name="T34" fmla="*/ 7 w 41"/>
                <a:gd name="T35" fmla="*/ 4 h 12"/>
                <a:gd name="T36" fmla="*/ 10 w 41"/>
                <a:gd name="T37" fmla="*/ 4 h 12"/>
                <a:gd name="T38" fmla="*/ 13 w 41"/>
                <a:gd name="T39" fmla="*/ 4 h 12"/>
                <a:gd name="T40" fmla="*/ 17 w 41"/>
                <a:gd name="T41" fmla="*/ 5 h 12"/>
                <a:gd name="T42" fmla="*/ 21 w 41"/>
                <a:gd name="T43" fmla="*/ 5 h 12"/>
                <a:gd name="T44" fmla="*/ 23 w 41"/>
                <a:gd name="T45" fmla="*/ 6 h 12"/>
                <a:gd name="T46" fmla="*/ 25 w 41"/>
                <a:gd name="T47" fmla="*/ 6 h 12"/>
                <a:gd name="T48" fmla="*/ 27 w 41"/>
                <a:gd name="T49" fmla="*/ 7 h 12"/>
                <a:gd name="T50" fmla="*/ 28 w 41"/>
                <a:gd name="T51" fmla="*/ 7 h 12"/>
                <a:gd name="T52" fmla="*/ 32 w 41"/>
                <a:gd name="T53" fmla="*/ 8 h 12"/>
                <a:gd name="T54" fmla="*/ 33 w 41"/>
                <a:gd name="T55" fmla="*/ 9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1" y="11"/>
                    <a:pt x="40" y="10"/>
                  </a:cubicBezTo>
                  <a:cubicBezTo>
                    <a:pt x="39" y="10"/>
                    <a:pt x="39" y="9"/>
                    <a:pt x="38" y="9"/>
                  </a:cubicBezTo>
                  <a:cubicBezTo>
                    <a:pt x="38" y="8"/>
                    <a:pt x="37" y="7"/>
                    <a:pt x="36" y="7"/>
                  </a:cubicBezTo>
                  <a:cubicBezTo>
                    <a:pt x="35" y="6"/>
                    <a:pt x="34" y="6"/>
                    <a:pt x="33" y="5"/>
                  </a:cubicBezTo>
                  <a:cubicBezTo>
                    <a:pt x="32" y="4"/>
                    <a:pt x="31" y="4"/>
                    <a:pt x="30" y="3"/>
                  </a:cubicBezTo>
                  <a:cubicBezTo>
                    <a:pt x="29" y="3"/>
                    <a:pt x="27" y="2"/>
                    <a:pt x="26" y="2"/>
                  </a:cubicBezTo>
                  <a:cubicBezTo>
                    <a:pt x="25" y="1"/>
                    <a:pt x="23" y="1"/>
                    <a:pt x="22" y="1"/>
                  </a:cubicBezTo>
                  <a:cubicBezTo>
                    <a:pt x="21" y="0"/>
                    <a:pt x="19" y="0"/>
                    <a:pt x="18" y="0"/>
                  </a:cubicBezTo>
                  <a:cubicBezTo>
                    <a:pt x="16" y="0"/>
                    <a:pt x="15" y="0"/>
                    <a:pt x="14" y="0"/>
                  </a:cubicBezTo>
                  <a:cubicBezTo>
                    <a:pt x="12" y="0"/>
                    <a:pt x="11" y="0"/>
                    <a:pt x="10" y="0"/>
                  </a:cubicBezTo>
                  <a:cubicBezTo>
                    <a:pt x="9" y="0"/>
                    <a:pt x="8" y="1"/>
                    <a:pt x="6" y="1"/>
                  </a:cubicBezTo>
                  <a:cubicBezTo>
                    <a:pt x="5" y="1"/>
                    <a:pt x="5" y="1"/>
                    <a:pt x="4" y="2"/>
                  </a:cubicBezTo>
                  <a:cubicBezTo>
                    <a:pt x="3" y="2"/>
                    <a:pt x="2" y="2"/>
                    <a:pt x="2" y="2"/>
                  </a:cubicBezTo>
                  <a:cubicBezTo>
                    <a:pt x="0" y="3"/>
                    <a:pt x="0" y="3"/>
                    <a:pt x="0" y="3"/>
                  </a:cubicBezTo>
                  <a:cubicBezTo>
                    <a:pt x="0" y="3"/>
                    <a:pt x="1" y="3"/>
                    <a:pt x="2" y="3"/>
                  </a:cubicBezTo>
                  <a:cubicBezTo>
                    <a:pt x="2" y="3"/>
                    <a:pt x="3" y="3"/>
                    <a:pt x="4" y="3"/>
                  </a:cubicBezTo>
                  <a:cubicBezTo>
                    <a:pt x="5" y="3"/>
                    <a:pt x="6" y="3"/>
                    <a:pt x="7" y="4"/>
                  </a:cubicBezTo>
                  <a:cubicBezTo>
                    <a:pt x="8" y="4"/>
                    <a:pt x="9" y="4"/>
                    <a:pt x="10" y="4"/>
                  </a:cubicBezTo>
                  <a:cubicBezTo>
                    <a:pt x="11" y="4"/>
                    <a:pt x="12" y="4"/>
                    <a:pt x="13" y="4"/>
                  </a:cubicBezTo>
                  <a:cubicBezTo>
                    <a:pt x="15" y="4"/>
                    <a:pt x="16" y="4"/>
                    <a:pt x="17" y="5"/>
                  </a:cubicBezTo>
                  <a:cubicBezTo>
                    <a:pt x="18" y="5"/>
                    <a:pt x="20" y="5"/>
                    <a:pt x="21" y="5"/>
                  </a:cubicBezTo>
                  <a:cubicBezTo>
                    <a:pt x="22" y="5"/>
                    <a:pt x="22" y="6"/>
                    <a:pt x="23" y="6"/>
                  </a:cubicBezTo>
                  <a:cubicBezTo>
                    <a:pt x="24" y="6"/>
                    <a:pt x="24" y="6"/>
                    <a:pt x="25" y="6"/>
                  </a:cubicBezTo>
                  <a:cubicBezTo>
                    <a:pt x="25" y="6"/>
                    <a:pt x="26" y="6"/>
                    <a:pt x="27" y="7"/>
                  </a:cubicBezTo>
                  <a:cubicBezTo>
                    <a:pt x="27" y="7"/>
                    <a:pt x="28" y="7"/>
                    <a:pt x="28" y="7"/>
                  </a:cubicBezTo>
                  <a:cubicBezTo>
                    <a:pt x="30" y="7"/>
                    <a:pt x="31" y="8"/>
                    <a:pt x="32" y="8"/>
                  </a:cubicBezTo>
                  <a:cubicBezTo>
                    <a:pt x="32" y="8"/>
                    <a:pt x="33" y="9"/>
                    <a:pt x="33" y="9"/>
                  </a:cubicBezTo>
                  <a:cubicBezTo>
                    <a:pt x="34" y="9"/>
                    <a:pt x="34" y="9"/>
                    <a:pt x="35" y="9"/>
                  </a:cubicBezTo>
                  <a:cubicBezTo>
                    <a:pt x="36" y="10"/>
                    <a:pt x="36" y="10"/>
                    <a:pt x="37" y="10"/>
                  </a:cubicBezTo>
                  <a:cubicBezTo>
                    <a:pt x="38" y="11"/>
                    <a:pt x="39" y="11"/>
                    <a:pt x="39" y="11"/>
                  </a:cubicBezTo>
                  <a:cubicBezTo>
                    <a:pt x="40" y="11"/>
                    <a:pt x="40" y="12"/>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8" name="í$1íďê"/>
            <p:cNvSpPr/>
            <p:nvPr/>
          </p:nvSpPr>
          <p:spPr bwMode="auto">
            <a:xfrm>
              <a:off x="5727701" y="2359026"/>
              <a:ext cx="117475" cy="30163"/>
            </a:xfrm>
            <a:custGeom>
              <a:avLst/>
              <a:gdLst>
                <a:gd name="T0" fmla="*/ 0 w 41"/>
                <a:gd name="T1" fmla="*/ 5 h 10"/>
                <a:gd name="T2" fmla="*/ 1 w 41"/>
                <a:gd name="T3" fmla="*/ 4 h 10"/>
                <a:gd name="T4" fmla="*/ 3 w 41"/>
                <a:gd name="T5" fmla="*/ 3 h 10"/>
                <a:gd name="T6" fmla="*/ 6 w 41"/>
                <a:gd name="T7" fmla="*/ 2 h 10"/>
                <a:gd name="T8" fmla="*/ 9 w 41"/>
                <a:gd name="T9" fmla="*/ 1 h 10"/>
                <a:gd name="T10" fmla="*/ 13 w 41"/>
                <a:gd name="T11" fmla="*/ 0 h 10"/>
                <a:gd name="T12" fmla="*/ 17 w 41"/>
                <a:gd name="T13" fmla="*/ 0 h 10"/>
                <a:gd name="T14" fmla="*/ 21 w 41"/>
                <a:gd name="T15" fmla="*/ 1 h 10"/>
                <a:gd name="T16" fmla="*/ 25 w 41"/>
                <a:gd name="T17" fmla="*/ 1 h 10"/>
                <a:gd name="T18" fmla="*/ 29 w 41"/>
                <a:gd name="T19" fmla="*/ 3 h 10"/>
                <a:gd name="T20" fmla="*/ 33 w 41"/>
                <a:gd name="T21" fmla="*/ 4 h 10"/>
                <a:gd name="T22" fmla="*/ 36 w 41"/>
                <a:gd name="T23" fmla="*/ 6 h 10"/>
                <a:gd name="T24" fmla="*/ 38 w 41"/>
                <a:gd name="T25" fmla="*/ 8 h 10"/>
                <a:gd name="T26" fmla="*/ 40 w 41"/>
                <a:gd name="T27" fmla="*/ 9 h 10"/>
                <a:gd name="T28" fmla="*/ 41 w 41"/>
                <a:gd name="T29" fmla="*/ 10 h 10"/>
                <a:gd name="T30" fmla="*/ 39 w 41"/>
                <a:gd name="T31" fmla="*/ 10 h 10"/>
                <a:gd name="T32" fmla="*/ 37 w 41"/>
                <a:gd name="T33" fmla="*/ 9 h 10"/>
                <a:gd name="T34" fmla="*/ 35 w 41"/>
                <a:gd name="T35" fmla="*/ 8 h 10"/>
                <a:gd name="T36" fmla="*/ 32 w 41"/>
                <a:gd name="T37" fmla="*/ 8 h 10"/>
                <a:gd name="T38" fmla="*/ 28 w 41"/>
                <a:gd name="T39" fmla="*/ 7 h 10"/>
                <a:gd name="T40" fmla="*/ 24 w 41"/>
                <a:gd name="T41" fmla="*/ 6 h 10"/>
                <a:gd name="T42" fmla="*/ 21 w 41"/>
                <a:gd name="T43" fmla="*/ 5 h 10"/>
                <a:gd name="T44" fmla="*/ 19 w 41"/>
                <a:gd name="T45" fmla="*/ 5 h 10"/>
                <a:gd name="T46" fmla="*/ 17 w 41"/>
                <a:gd name="T47" fmla="*/ 5 h 10"/>
                <a:gd name="T48" fmla="*/ 15 w 41"/>
                <a:gd name="T49" fmla="*/ 5 h 10"/>
                <a:gd name="T50" fmla="*/ 13 w 41"/>
                <a:gd name="T51" fmla="*/ 5 h 10"/>
                <a:gd name="T52" fmla="*/ 10 w 41"/>
                <a:gd name="T53" fmla="*/ 5 h 10"/>
                <a:gd name="T54" fmla="*/ 8 w 41"/>
                <a:gd name="T55" fmla="*/ 5 h 10"/>
                <a:gd name="T56" fmla="*/ 6 w 41"/>
                <a:gd name="T57" fmla="*/ 5 h 10"/>
                <a:gd name="T58" fmla="*/ 4 w 41"/>
                <a:gd name="T59" fmla="*/ 5 h 10"/>
                <a:gd name="T60" fmla="*/ 2 w 41"/>
                <a:gd name="T61" fmla="*/ 5 h 10"/>
                <a:gd name="T62" fmla="*/ 0 w 41"/>
                <a:gd name="T63" fmla="*/ 5 h 10"/>
                <a:gd name="T64" fmla="*/ 0 w 41"/>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0">
                  <a:moveTo>
                    <a:pt x="0" y="5"/>
                  </a:moveTo>
                  <a:cubicBezTo>
                    <a:pt x="0" y="5"/>
                    <a:pt x="0" y="5"/>
                    <a:pt x="1" y="4"/>
                  </a:cubicBezTo>
                  <a:cubicBezTo>
                    <a:pt x="2" y="4"/>
                    <a:pt x="2" y="3"/>
                    <a:pt x="3" y="3"/>
                  </a:cubicBezTo>
                  <a:cubicBezTo>
                    <a:pt x="4" y="3"/>
                    <a:pt x="5" y="2"/>
                    <a:pt x="6" y="2"/>
                  </a:cubicBezTo>
                  <a:cubicBezTo>
                    <a:pt x="7" y="1"/>
                    <a:pt x="8" y="1"/>
                    <a:pt x="9" y="1"/>
                  </a:cubicBezTo>
                  <a:cubicBezTo>
                    <a:pt x="10" y="1"/>
                    <a:pt x="12" y="0"/>
                    <a:pt x="13" y="0"/>
                  </a:cubicBezTo>
                  <a:cubicBezTo>
                    <a:pt x="14" y="0"/>
                    <a:pt x="16" y="0"/>
                    <a:pt x="17" y="0"/>
                  </a:cubicBezTo>
                  <a:cubicBezTo>
                    <a:pt x="18" y="0"/>
                    <a:pt x="20" y="0"/>
                    <a:pt x="21" y="1"/>
                  </a:cubicBezTo>
                  <a:cubicBezTo>
                    <a:pt x="23" y="1"/>
                    <a:pt x="24" y="1"/>
                    <a:pt x="25" y="1"/>
                  </a:cubicBezTo>
                  <a:cubicBezTo>
                    <a:pt x="27" y="2"/>
                    <a:pt x="28" y="2"/>
                    <a:pt x="29" y="3"/>
                  </a:cubicBezTo>
                  <a:cubicBezTo>
                    <a:pt x="31" y="3"/>
                    <a:pt x="32" y="4"/>
                    <a:pt x="33" y="4"/>
                  </a:cubicBezTo>
                  <a:cubicBezTo>
                    <a:pt x="34" y="5"/>
                    <a:pt x="35" y="5"/>
                    <a:pt x="36" y="6"/>
                  </a:cubicBezTo>
                  <a:cubicBezTo>
                    <a:pt x="37" y="7"/>
                    <a:pt x="38" y="7"/>
                    <a:pt x="38" y="8"/>
                  </a:cubicBezTo>
                  <a:cubicBezTo>
                    <a:pt x="39" y="8"/>
                    <a:pt x="39" y="9"/>
                    <a:pt x="40" y="9"/>
                  </a:cubicBezTo>
                  <a:cubicBezTo>
                    <a:pt x="41" y="10"/>
                    <a:pt x="41" y="10"/>
                    <a:pt x="41" y="10"/>
                  </a:cubicBezTo>
                  <a:cubicBezTo>
                    <a:pt x="41" y="10"/>
                    <a:pt x="41" y="10"/>
                    <a:pt x="39" y="10"/>
                  </a:cubicBezTo>
                  <a:cubicBezTo>
                    <a:pt x="39" y="10"/>
                    <a:pt x="38" y="9"/>
                    <a:pt x="37" y="9"/>
                  </a:cubicBezTo>
                  <a:cubicBezTo>
                    <a:pt x="37" y="9"/>
                    <a:pt x="36" y="9"/>
                    <a:pt x="35" y="8"/>
                  </a:cubicBezTo>
                  <a:cubicBezTo>
                    <a:pt x="34" y="8"/>
                    <a:pt x="33" y="8"/>
                    <a:pt x="32" y="8"/>
                  </a:cubicBezTo>
                  <a:cubicBezTo>
                    <a:pt x="30" y="7"/>
                    <a:pt x="29" y="7"/>
                    <a:pt x="28" y="7"/>
                  </a:cubicBezTo>
                  <a:cubicBezTo>
                    <a:pt x="27" y="7"/>
                    <a:pt x="26" y="6"/>
                    <a:pt x="24" y="6"/>
                  </a:cubicBezTo>
                  <a:cubicBezTo>
                    <a:pt x="23" y="6"/>
                    <a:pt x="22" y="6"/>
                    <a:pt x="21" y="5"/>
                  </a:cubicBezTo>
                  <a:cubicBezTo>
                    <a:pt x="20" y="5"/>
                    <a:pt x="19" y="5"/>
                    <a:pt x="19" y="5"/>
                  </a:cubicBezTo>
                  <a:cubicBezTo>
                    <a:pt x="18" y="5"/>
                    <a:pt x="17" y="5"/>
                    <a:pt x="17" y="5"/>
                  </a:cubicBezTo>
                  <a:cubicBezTo>
                    <a:pt x="16" y="5"/>
                    <a:pt x="16" y="5"/>
                    <a:pt x="15" y="5"/>
                  </a:cubicBezTo>
                  <a:cubicBezTo>
                    <a:pt x="14" y="5"/>
                    <a:pt x="14" y="5"/>
                    <a:pt x="13" y="5"/>
                  </a:cubicBezTo>
                  <a:cubicBezTo>
                    <a:pt x="12" y="5"/>
                    <a:pt x="11" y="5"/>
                    <a:pt x="10" y="5"/>
                  </a:cubicBezTo>
                  <a:cubicBezTo>
                    <a:pt x="9" y="4"/>
                    <a:pt x="8" y="5"/>
                    <a:pt x="8" y="5"/>
                  </a:cubicBezTo>
                  <a:cubicBezTo>
                    <a:pt x="7" y="5"/>
                    <a:pt x="7" y="5"/>
                    <a:pt x="6" y="5"/>
                  </a:cubicBezTo>
                  <a:cubicBezTo>
                    <a:pt x="5" y="5"/>
                    <a:pt x="4" y="5"/>
                    <a:pt x="4" y="5"/>
                  </a:cubicBezTo>
                  <a:cubicBezTo>
                    <a:pt x="3" y="5"/>
                    <a:pt x="2" y="5"/>
                    <a:pt x="2" y="5"/>
                  </a:cubicBezTo>
                  <a:cubicBezTo>
                    <a:pt x="1" y="5"/>
                    <a:pt x="0" y="5"/>
                    <a:pt x="0" y="5"/>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59" name="išḷiḋè"/>
            <p:cNvSpPr/>
            <p:nvPr/>
          </p:nvSpPr>
          <p:spPr bwMode="auto">
            <a:xfrm>
              <a:off x="5595938" y="2344738"/>
              <a:ext cx="3175"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0" name="îṧ1íḑè"/>
            <p:cNvSpPr/>
            <p:nvPr/>
          </p:nvSpPr>
          <p:spPr bwMode="auto">
            <a:xfrm>
              <a:off x="5489576" y="2006601"/>
              <a:ext cx="785813" cy="542925"/>
            </a:xfrm>
            <a:custGeom>
              <a:avLst/>
              <a:gdLst>
                <a:gd name="T0" fmla="*/ 41 w 273"/>
                <a:gd name="T1" fmla="*/ 189 h 189"/>
                <a:gd name="T2" fmla="*/ 29 w 273"/>
                <a:gd name="T3" fmla="*/ 138 h 189"/>
                <a:gd name="T4" fmla="*/ 53 w 273"/>
                <a:gd name="T5" fmla="*/ 62 h 189"/>
                <a:gd name="T6" fmla="*/ 171 w 273"/>
                <a:gd name="T7" fmla="*/ 11 h 189"/>
                <a:gd name="T8" fmla="*/ 217 w 273"/>
                <a:gd name="T9" fmla="*/ 107 h 189"/>
                <a:gd name="T10" fmla="*/ 155 w 273"/>
                <a:gd name="T11" fmla="*/ 93 h 189"/>
                <a:gd name="T12" fmla="*/ 173 w 273"/>
                <a:gd name="T13" fmla="*/ 103 h 189"/>
                <a:gd name="T14" fmla="*/ 132 w 273"/>
                <a:gd name="T15" fmla="*/ 121 h 189"/>
                <a:gd name="T16" fmla="*/ 67 w 273"/>
                <a:gd name="T17" fmla="*/ 108 h 189"/>
                <a:gd name="T18" fmla="*/ 63 w 273"/>
                <a:gd name="T19" fmla="*/ 139 h 189"/>
                <a:gd name="T20" fmla="*/ 44 w 273"/>
                <a:gd name="T21" fmla="*/ 173 h 189"/>
                <a:gd name="T22" fmla="*/ 40 w 273"/>
                <a:gd name="T23"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1" y="189"/>
                  </a:moveTo>
                  <a:cubicBezTo>
                    <a:pt x="41" y="189"/>
                    <a:pt x="38" y="168"/>
                    <a:pt x="29" y="138"/>
                  </a:cubicBezTo>
                  <a:cubicBezTo>
                    <a:pt x="0" y="43"/>
                    <a:pt x="53" y="62"/>
                    <a:pt x="53" y="62"/>
                  </a:cubicBezTo>
                  <a:cubicBezTo>
                    <a:pt x="53" y="62"/>
                    <a:pt x="83" y="0"/>
                    <a:pt x="171" y="11"/>
                  </a:cubicBezTo>
                  <a:cubicBezTo>
                    <a:pt x="258" y="21"/>
                    <a:pt x="273" y="96"/>
                    <a:pt x="217" y="107"/>
                  </a:cubicBezTo>
                  <a:cubicBezTo>
                    <a:pt x="189" y="112"/>
                    <a:pt x="155" y="93"/>
                    <a:pt x="155" y="93"/>
                  </a:cubicBezTo>
                  <a:cubicBezTo>
                    <a:pt x="155" y="93"/>
                    <a:pt x="160" y="92"/>
                    <a:pt x="173" y="103"/>
                  </a:cubicBezTo>
                  <a:cubicBezTo>
                    <a:pt x="185" y="114"/>
                    <a:pt x="173" y="119"/>
                    <a:pt x="132" y="121"/>
                  </a:cubicBezTo>
                  <a:cubicBezTo>
                    <a:pt x="91" y="122"/>
                    <a:pt x="67" y="108"/>
                    <a:pt x="67" y="108"/>
                  </a:cubicBezTo>
                  <a:cubicBezTo>
                    <a:pt x="67" y="108"/>
                    <a:pt x="69" y="120"/>
                    <a:pt x="63" y="139"/>
                  </a:cubicBezTo>
                  <a:cubicBezTo>
                    <a:pt x="59" y="152"/>
                    <a:pt x="49" y="166"/>
                    <a:pt x="44" y="173"/>
                  </a:cubicBezTo>
                  <a:cubicBezTo>
                    <a:pt x="42" y="177"/>
                    <a:pt x="40" y="179"/>
                    <a:pt x="40" y="179"/>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1" name="íṧľidê"/>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2" name="í$1íḍe"/>
            <p:cNvSpPr/>
            <p:nvPr/>
          </p:nvSpPr>
          <p:spPr bwMode="auto">
            <a:xfrm>
              <a:off x="5972176" y="26066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3" name="ï$lîḋe"/>
            <p:cNvSpPr/>
            <p:nvPr/>
          </p:nvSpPr>
          <p:spPr bwMode="auto">
            <a:xfrm>
              <a:off x="5526088" y="1900238"/>
              <a:ext cx="704850" cy="368300"/>
            </a:xfrm>
            <a:custGeom>
              <a:avLst/>
              <a:gdLst>
                <a:gd name="T0" fmla="*/ 0 w 245"/>
                <a:gd name="T1" fmla="*/ 128 h 128"/>
                <a:gd name="T2" fmla="*/ 245 w 245"/>
                <a:gd name="T3" fmla="*/ 128 h 128"/>
                <a:gd name="T4" fmla="*/ 245 w 245"/>
                <a:gd name="T5" fmla="*/ 123 h 128"/>
                <a:gd name="T6" fmla="*/ 211 w 245"/>
                <a:gd name="T7" fmla="*/ 38 h 128"/>
                <a:gd name="T8" fmla="*/ 147 w 245"/>
                <a:gd name="T9" fmla="*/ 3 h 128"/>
                <a:gd name="T10" fmla="*/ 127 w 245"/>
                <a:gd name="T11" fmla="*/ 0 h 128"/>
                <a:gd name="T12" fmla="*/ 106 w 245"/>
                <a:gd name="T13" fmla="*/ 1 h 128"/>
                <a:gd name="T14" fmla="*/ 0 w 245"/>
                <a:gd name="T15" fmla="*/ 116 h 128"/>
                <a:gd name="T16" fmla="*/ 0 w 245"/>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128">
                  <a:moveTo>
                    <a:pt x="0" y="128"/>
                  </a:moveTo>
                  <a:cubicBezTo>
                    <a:pt x="245" y="128"/>
                    <a:pt x="245" y="128"/>
                    <a:pt x="245" y="128"/>
                  </a:cubicBezTo>
                  <a:cubicBezTo>
                    <a:pt x="245" y="123"/>
                    <a:pt x="245" y="123"/>
                    <a:pt x="245" y="123"/>
                  </a:cubicBezTo>
                  <a:cubicBezTo>
                    <a:pt x="245" y="90"/>
                    <a:pt x="232" y="60"/>
                    <a:pt x="211" y="38"/>
                  </a:cubicBezTo>
                  <a:cubicBezTo>
                    <a:pt x="194" y="20"/>
                    <a:pt x="172" y="8"/>
                    <a:pt x="147" y="3"/>
                  </a:cubicBezTo>
                  <a:cubicBezTo>
                    <a:pt x="140" y="1"/>
                    <a:pt x="134" y="1"/>
                    <a:pt x="127" y="0"/>
                  </a:cubicBezTo>
                  <a:cubicBezTo>
                    <a:pt x="120" y="0"/>
                    <a:pt x="113" y="1"/>
                    <a:pt x="106" y="1"/>
                  </a:cubicBezTo>
                  <a:cubicBezTo>
                    <a:pt x="49" y="9"/>
                    <a:pt x="4" y="56"/>
                    <a:pt x="0" y="116"/>
                  </a:cubicBezTo>
                  <a:lnTo>
                    <a:pt x="0" y="128"/>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4" name="îş1îḍê"/>
            <p:cNvSpPr/>
            <p:nvPr/>
          </p:nvSpPr>
          <p:spPr bwMode="auto">
            <a:xfrm>
              <a:off x="5618163" y="2252663"/>
              <a:ext cx="898525" cy="76200"/>
            </a:xfrm>
            <a:custGeom>
              <a:avLst/>
              <a:gdLst>
                <a:gd name="T0" fmla="*/ 213 w 312"/>
                <a:gd name="T1" fmla="*/ 0 h 26"/>
                <a:gd name="T2" fmla="*/ 0 w 312"/>
                <a:gd name="T3" fmla="*/ 5 h 26"/>
                <a:gd name="T4" fmla="*/ 187 w 312"/>
                <a:gd name="T5" fmla="*/ 26 h 26"/>
                <a:gd name="T6" fmla="*/ 213 w 312"/>
                <a:gd name="T7" fmla="*/ 0 h 26"/>
              </a:gdLst>
              <a:ahLst/>
              <a:cxnLst>
                <a:cxn ang="0">
                  <a:pos x="T0" y="T1"/>
                </a:cxn>
                <a:cxn ang="0">
                  <a:pos x="T2" y="T3"/>
                </a:cxn>
                <a:cxn ang="0">
                  <a:pos x="T4" y="T5"/>
                </a:cxn>
                <a:cxn ang="0">
                  <a:pos x="T6" y="T7"/>
                </a:cxn>
              </a:cxnLst>
              <a:rect l="0" t="0" r="r" b="b"/>
              <a:pathLst>
                <a:path w="312" h="26">
                  <a:moveTo>
                    <a:pt x="213" y="0"/>
                  </a:moveTo>
                  <a:cubicBezTo>
                    <a:pt x="0" y="5"/>
                    <a:pt x="0" y="5"/>
                    <a:pt x="0" y="5"/>
                  </a:cubicBezTo>
                  <a:cubicBezTo>
                    <a:pt x="0" y="5"/>
                    <a:pt x="126" y="25"/>
                    <a:pt x="187" y="26"/>
                  </a:cubicBezTo>
                  <a:cubicBezTo>
                    <a:pt x="312" y="26"/>
                    <a:pt x="213" y="0"/>
                    <a:pt x="213" y="0"/>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5" name="íŝ1íḍè"/>
            <p:cNvSpPr/>
            <p:nvPr/>
          </p:nvSpPr>
          <p:spPr bwMode="auto">
            <a:xfrm>
              <a:off x="5830888" y="1900238"/>
              <a:ext cx="236538" cy="373063"/>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2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4"/>
                    <a:pt x="20" y="12"/>
                    <a:pt x="30" y="30"/>
                  </a:cubicBezTo>
                  <a:cubicBezTo>
                    <a:pt x="51" y="68"/>
                    <a:pt x="47" y="117"/>
                    <a:pt x="47" y="128"/>
                  </a:cubicBezTo>
                  <a:cubicBezTo>
                    <a:pt x="47" y="129"/>
                    <a:pt x="36" y="130"/>
                    <a:pt x="36" y="130"/>
                  </a:cubicBezTo>
                  <a:cubicBezTo>
                    <a:pt x="47" y="128"/>
                    <a:pt x="47" y="128"/>
                    <a:pt x="47" y="128"/>
                  </a:cubicBezTo>
                  <a:cubicBezTo>
                    <a:pt x="82" y="123"/>
                    <a:pt x="82" y="123"/>
                    <a:pt x="82" y="123"/>
                  </a:cubicBezTo>
                  <a:cubicBezTo>
                    <a:pt x="82" y="123"/>
                    <a:pt x="82" y="99"/>
                    <a:pt x="76" y="64"/>
                  </a:cubicBezTo>
                  <a:cubicBezTo>
                    <a:pt x="70" y="30"/>
                    <a:pt x="41" y="3"/>
                    <a:pt x="41" y="3"/>
                  </a:cubicBezTo>
                  <a:cubicBezTo>
                    <a:pt x="41" y="3"/>
                    <a:pt x="41" y="3"/>
                    <a:pt x="41" y="3"/>
                  </a:cubicBezTo>
                  <a:cubicBezTo>
                    <a:pt x="34" y="1"/>
                    <a:pt x="28" y="1"/>
                    <a:pt x="21" y="0"/>
                  </a:cubicBezTo>
                  <a:cubicBezTo>
                    <a:pt x="14" y="0"/>
                    <a:pt x="7" y="1"/>
                    <a:pt x="0" y="1"/>
                  </a:cubicBezTo>
                  <a:close/>
                </a:path>
              </a:pathLst>
            </a:custGeom>
            <a:solidFill>
              <a:srgbClr val="BD37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6" name="iṣlïḋé"/>
            <p:cNvSpPr/>
            <p:nvPr/>
          </p:nvSpPr>
          <p:spPr bwMode="auto">
            <a:xfrm>
              <a:off x="5730876" y="2830513"/>
              <a:ext cx="114300" cy="201613"/>
            </a:xfrm>
            <a:custGeom>
              <a:avLst/>
              <a:gdLst>
                <a:gd name="T0" fmla="*/ 40 w 40"/>
                <a:gd name="T1" fmla="*/ 36 h 70"/>
                <a:gd name="T2" fmla="*/ 13 w 40"/>
                <a:gd name="T3" fmla="*/ 63 h 70"/>
                <a:gd name="T4" fmla="*/ 0 w 40"/>
                <a:gd name="T5" fmla="*/ 60 h 70"/>
                <a:gd name="T6" fmla="*/ 0 w 40"/>
                <a:gd name="T7" fmla="*/ 20 h 70"/>
                <a:gd name="T8" fmla="*/ 28 w 40"/>
                <a:gd name="T9" fmla="*/ 0 h 70"/>
                <a:gd name="T10" fmla="*/ 4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40" y="36"/>
                  </a:moveTo>
                  <a:cubicBezTo>
                    <a:pt x="13" y="63"/>
                    <a:pt x="13" y="63"/>
                    <a:pt x="13" y="63"/>
                  </a:cubicBezTo>
                  <a:cubicBezTo>
                    <a:pt x="10" y="70"/>
                    <a:pt x="0" y="67"/>
                    <a:pt x="0" y="60"/>
                  </a:cubicBezTo>
                  <a:cubicBezTo>
                    <a:pt x="0" y="20"/>
                    <a:pt x="0" y="20"/>
                    <a:pt x="0" y="20"/>
                  </a:cubicBezTo>
                  <a:cubicBezTo>
                    <a:pt x="28" y="0"/>
                    <a:pt x="28" y="0"/>
                    <a:pt x="28" y="0"/>
                  </a:cubicBezTo>
                  <a:lnTo>
                    <a:pt x="4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7" name="ïś1ídé"/>
            <p:cNvSpPr/>
            <p:nvPr/>
          </p:nvSpPr>
          <p:spPr bwMode="auto">
            <a:xfrm>
              <a:off x="5915026" y="2830513"/>
              <a:ext cx="114300" cy="201613"/>
            </a:xfrm>
            <a:custGeom>
              <a:avLst/>
              <a:gdLst>
                <a:gd name="T0" fmla="*/ 0 w 40"/>
                <a:gd name="T1" fmla="*/ 36 h 70"/>
                <a:gd name="T2" fmla="*/ 27 w 40"/>
                <a:gd name="T3" fmla="*/ 63 h 70"/>
                <a:gd name="T4" fmla="*/ 40 w 40"/>
                <a:gd name="T5" fmla="*/ 60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3"/>
                    <a:pt x="27" y="63"/>
                    <a:pt x="27" y="63"/>
                  </a:cubicBezTo>
                  <a:cubicBezTo>
                    <a:pt x="31" y="70"/>
                    <a:pt x="40" y="67"/>
                    <a:pt x="40" y="60"/>
                  </a:cubicBezTo>
                  <a:cubicBezTo>
                    <a:pt x="40" y="20"/>
                    <a:pt x="40" y="20"/>
                    <a:pt x="40" y="20"/>
                  </a:cubicBezTo>
                  <a:cubicBezTo>
                    <a:pt x="12" y="0"/>
                    <a:pt x="12" y="0"/>
                    <a:pt x="12" y="0"/>
                  </a:cubicBezTo>
                  <a:lnTo>
                    <a:pt x="0" y="36"/>
                  </a:ln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8" name="îšľîde"/>
            <p:cNvSpPr/>
            <p:nvPr/>
          </p:nvSpPr>
          <p:spPr bwMode="auto">
            <a:xfrm>
              <a:off x="5310188" y="2892426"/>
              <a:ext cx="212725" cy="393700"/>
            </a:xfrm>
            <a:custGeom>
              <a:avLst/>
              <a:gdLst>
                <a:gd name="T0" fmla="*/ 0 w 74"/>
                <a:gd name="T1" fmla="*/ 137 h 137"/>
                <a:gd name="T2" fmla="*/ 74 w 74"/>
                <a:gd name="T3" fmla="*/ 137 h 137"/>
                <a:gd name="T4" fmla="*/ 74 w 74"/>
                <a:gd name="T5" fmla="*/ 0 h 137"/>
                <a:gd name="T6" fmla="*/ 74 w 74"/>
                <a:gd name="T7" fmla="*/ 0 h 137"/>
                <a:gd name="T8" fmla="*/ 0 w 74"/>
                <a:gd name="T9" fmla="*/ 73 h 137"/>
                <a:gd name="T10" fmla="*/ 0 w 74"/>
                <a:gd name="T11" fmla="*/ 137 h 137"/>
              </a:gdLst>
              <a:ahLst/>
              <a:cxnLst>
                <a:cxn ang="0">
                  <a:pos x="T0" y="T1"/>
                </a:cxn>
                <a:cxn ang="0">
                  <a:pos x="T2" y="T3"/>
                </a:cxn>
                <a:cxn ang="0">
                  <a:pos x="T4" y="T5"/>
                </a:cxn>
                <a:cxn ang="0">
                  <a:pos x="T6" y="T7"/>
                </a:cxn>
                <a:cxn ang="0">
                  <a:pos x="T8" y="T9"/>
                </a:cxn>
                <a:cxn ang="0">
                  <a:pos x="T10" y="T11"/>
                </a:cxn>
              </a:cxnLst>
              <a:rect l="0" t="0" r="r" b="b"/>
              <a:pathLst>
                <a:path w="74" h="137">
                  <a:moveTo>
                    <a:pt x="0" y="137"/>
                  </a:moveTo>
                  <a:cubicBezTo>
                    <a:pt x="74" y="137"/>
                    <a:pt x="74" y="137"/>
                    <a:pt x="74" y="137"/>
                  </a:cubicBezTo>
                  <a:cubicBezTo>
                    <a:pt x="74" y="0"/>
                    <a:pt x="74" y="0"/>
                    <a:pt x="74" y="0"/>
                  </a:cubicBezTo>
                  <a:cubicBezTo>
                    <a:pt x="74" y="0"/>
                    <a:pt x="74" y="0"/>
                    <a:pt x="74" y="0"/>
                  </a:cubicBezTo>
                  <a:cubicBezTo>
                    <a:pt x="33" y="0"/>
                    <a:pt x="0" y="32"/>
                    <a:pt x="0" y="73"/>
                  </a:cubicBezTo>
                  <a:lnTo>
                    <a:pt x="0"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69" name="i$ľiḑé"/>
            <p:cNvSpPr/>
            <p:nvPr/>
          </p:nvSpPr>
          <p:spPr bwMode="auto">
            <a:xfrm>
              <a:off x="6219826" y="2879726"/>
              <a:ext cx="209550" cy="393700"/>
            </a:xfrm>
            <a:custGeom>
              <a:avLst/>
              <a:gdLst>
                <a:gd name="T0" fmla="*/ 73 w 73"/>
                <a:gd name="T1" fmla="*/ 137 h 137"/>
                <a:gd name="T2" fmla="*/ 0 w 73"/>
                <a:gd name="T3" fmla="*/ 137 h 137"/>
                <a:gd name="T4" fmla="*/ 0 w 73"/>
                <a:gd name="T5" fmla="*/ 0 h 137"/>
                <a:gd name="T6" fmla="*/ 0 w 73"/>
                <a:gd name="T7" fmla="*/ 0 h 137"/>
                <a:gd name="T8" fmla="*/ 73 w 73"/>
                <a:gd name="T9" fmla="*/ 73 h 137"/>
                <a:gd name="T10" fmla="*/ 73 w 73"/>
                <a:gd name="T11" fmla="*/ 137 h 137"/>
              </a:gdLst>
              <a:ahLst/>
              <a:cxnLst>
                <a:cxn ang="0">
                  <a:pos x="T0" y="T1"/>
                </a:cxn>
                <a:cxn ang="0">
                  <a:pos x="T2" y="T3"/>
                </a:cxn>
                <a:cxn ang="0">
                  <a:pos x="T4" y="T5"/>
                </a:cxn>
                <a:cxn ang="0">
                  <a:pos x="T6" y="T7"/>
                </a:cxn>
                <a:cxn ang="0">
                  <a:pos x="T8" y="T9"/>
                </a:cxn>
                <a:cxn ang="0">
                  <a:pos x="T10" y="T11"/>
                </a:cxn>
              </a:cxnLst>
              <a:rect l="0" t="0" r="r" b="b"/>
              <a:pathLst>
                <a:path w="73" h="137">
                  <a:moveTo>
                    <a:pt x="73" y="137"/>
                  </a:moveTo>
                  <a:cubicBezTo>
                    <a:pt x="0" y="137"/>
                    <a:pt x="0" y="137"/>
                    <a:pt x="0" y="137"/>
                  </a:cubicBezTo>
                  <a:cubicBezTo>
                    <a:pt x="0" y="0"/>
                    <a:pt x="0" y="0"/>
                    <a:pt x="0" y="0"/>
                  </a:cubicBezTo>
                  <a:cubicBezTo>
                    <a:pt x="0" y="0"/>
                    <a:pt x="0" y="0"/>
                    <a:pt x="0" y="0"/>
                  </a:cubicBezTo>
                  <a:cubicBezTo>
                    <a:pt x="40" y="0"/>
                    <a:pt x="73" y="43"/>
                    <a:pt x="73" y="73"/>
                  </a:cubicBezTo>
                  <a:lnTo>
                    <a:pt x="73" y="137"/>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0" name="íšľîḑè"/>
            <p:cNvSpPr/>
            <p:nvPr/>
          </p:nvSpPr>
          <p:spPr bwMode="auto">
            <a:xfrm>
              <a:off x="5334001" y="2557463"/>
              <a:ext cx="449263" cy="825500"/>
            </a:xfrm>
            <a:custGeom>
              <a:avLst/>
              <a:gdLst>
                <a:gd name="T0" fmla="*/ 144 w 156"/>
                <a:gd name="T1" fmla="*/ 0 h 287"/>
                <a:gd name="T2" fmla="*/ 10 w 156"/>
                <a:gd name="T3" fmla="*/ 213 h 287"/>
                <a:gd name="T4" fmla="*/ 13 w 156"/>
                <a:gd name="T5" fmla="*/ 266 h 287"/>
                <a:gd name="T6" fmla="*/ 13 w 156"/>
                <a:gd name="T7" fmla="*/ 266 h 287"/>
                <a:gd name="T8" fmla="*/ 67 w 156"/>
                <a:gd name="T9" fmla="*/ 278 h 287"/>
                <a:gd name="T10" fmla="*/ 72 w 156"/>
                <a:gd name="T11" fmla="*/ 276 h 287"/>
                <a:gd name="T12" fmla="*/ 97 w 156"/>
                <a:gd name="T13" fmla="*/ 247 h 287"/>
                <a:gd name="T14" fmla="*/ 156 w 156"/>
                <a:gd name="T15" fmla="*/ 24 h 287"/>
                <a:gd name="T16" fmla="*/ 144 w 156"/>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287">
                  <a:moveTo>
                    <a:pt x="144" y="0"/>
                  </a:moveTo>
                  <a:cubicBezTo>
                    <a:pt x="10" y="213"/>
                    <a:pt x="10" y="213"/>
                    <a:pt x="10" y="213"/>
                  </a:cubicBezTo>
                  <a:cubicBezTo>
                    <a:pt x="0" y="230"/>
                    <a:pt x="1" y="251"/>
                    <a:pt x="13" y="266"/>
                  </a:cubicBezTo>
                  <a:cubicBezTo>
                    <a:pt x="13" y="266"/>
                    <a:pt x="13" y="266"/>
                    <a:pt x="13" y="266"/>
                  </a:cubicBezTo>
                  <a:cubicBezTo>
                    <a:pt x="26" y="282"/>
                    <a:pt x="48" y="287"/>
                    <a:pt x="67" y="278"/>
                  </a:cubicBezTo>
                  <a:cubicBezTo>
                    <a:pt x="72" y="276"/>
                    <a:pt x="72" y="276"/>
                    <a:pt x="72" y="276"/>
                  </a:cubicBezTo>
                  <a:cubicBezTo>
                    <a:pt x="84" y="270"/>
                    <a:pt x="93" y="260"/>
                    <a:pt x="97" y="247"/>
                  </a:cubicBezTo>
                  <a:cubicBezTo>
                    <a:pt x="156" y="24"/>
                    <a:pt x="156" y="24"/>
                    <a:pt x="156" y="24"/>
                  </a:cubicBezTo>
                  <a:lnTo>
                    <a:pt x="144"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1" name="îSḷîḋê"/>
            <p:cNvSpPr/>
            <p:nvPr/>
          </p:nvSpPr>
          <p:spPr bwMode="auto">
            <a:xfrm>
              <a:off x="6049963" y="2492376"/>
              <a:ext cx="360363" cy="855663"/>
            </a:xfrm>
            <a:custGeom>
              <a:avLst/>
              <a:gdLst>
                <a:gd name="T0" fmla="*/ 16 w 125"/>
                <a:gd name="T1" fmla="*/ 0 h 298"/>
                <a:gd name="T2" fmla="*/ 117 w 125"/>
                <a:gd name="T3" fmla="*/ 230 h 298"/>
                <a:gd name="T4" fmla="*/ 106 w 125"/>
                <a:gd name="T5" fmla="*/ 282 h 298"/>
                <a:gd name="T6" fmla="*/ 106 w 125"/>
                <a:gd name="T7" fmla="*/ 282 h 298"/>
                <a:gd name="T8" fmla="*/ 52 w 125"/>
                <a:gd name="T9" fmla="*/ 287 h 298"/>
                <a:gd name="T10" fmla="*/ 47 w 125"/>
                <a:gd name="T11" fmla="*/ 284 h 298"/>
                <a:gd name="T12" fmla="*/ 27 w 125"/>
                <a:gd name="T13" fmla="*/ 251 h 298"/>
                <a:gd name="T14" fmla="*/ 0 w 125"/>
                <a:gd name="T15" fmla="*/ 23 h 298"/>
                <a:gd name="T16" fmla="*/ 16 w 125"/>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298">
                  <a:moveTo>
                    <a:pt x="16" y="0"/>
                  </a:moveTo>
                  <a:cubicBezTo>
                    <a:pt x="117" y="230"/>
                    <a:pt x="117" y="230"/>
                    <a:pt x="117" y="230"/>
                  </a:cubicBezTo>
                  <a:cubicBezTo>
                    <a:pt x="125" y="248"/>
                    <a:pt x="121" y="269"/>
                    <a:pt x="106" y="282"/>
                  </a:cubicBezTo>
                  <a:cubicBezTo>
                    <a:pt x="106" y="282"/>
                    <a:pt x="106" y="282"/>
                    <a:pt x="106" y="282"/>
                  </a:cubicBezTo>
                  <a:cubicBezTo>
                    <a:pt x="91" y="296"/>
                    <a:pt x="69" y="298"/>
                    <a:pt x="52" y="287"/>
                  </a:cubicBezTo>
                  <a:cubicBezTo>
                    <a:pt x="47" y="284"/>
                    <a:pt x="47" y="284"/>
                    <a:pt x="47" y="284"/>
                  </a:cubicBezTo>
                  <a:cubicBezTo>
                    <a:pt x="36" y="277"/>
                    <a:pt x="28" y="265"/>
                    <a:pt x="27" y="251"/>
                  </a:cubicBezTo>
                  <a:cubicBezTo>
                    <a:pt x="0" y="23"/>
                    <a:pt x="0" y="23"/>
                    <a:pt x="0" y="23"/>
                  </a:cubicBezTo>
                  <a:lnTo>
                    <a:pt x="16" y="0"/>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2" name="ïsḻïḑê"/>
            <p:cNvSpPr/>
            <p:nvPr/>
          </p:nvSpPr>
          <p:spPr bwMode="auto">
            <a:xfrm>
              <a:off x="577373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3" name="ïṡḻíďé"/>
            <p:cNvSpPr/>
            <p:nvPr/>
          </p:nvSpPr>
          <p:spPr bwMode="auto">
            <a:xfrm>
              <a:off x="6046788" y="2420938"/>
              <a:ext cx="222250" cy="142875"/>
            </a:xfrm>
            <a:custGeom>
              <a:avLst/>
              <a:gdLst>
                <a:gd name="T0" fmla="*/ 140 w 140"/>
                <a:gd name="T1" fmla="*/ 90 h 90"/>
                <a:gd name="T2" fmla="*/ 0 w 140"/>
                <a:gd name="T3" fmla="*/ 76 h 90"/>
                <a:gd name="T4" fmla="*/ 0 w 140"/>
                <a:gd name="T5" fmla="*/ 14 h 90"/>
                <a:gd name="T6" fmla="*/ 140 w 140"/>
                <a:gd name="T7" fmla="*/ 0 h 90"/>
                <a:gd name="T8" fmla="*/ 140 w 140"/>
                <a:gd name="T9" fmla="*/ 90 h 90"/>
              </a:gdLst>
              <a:ahLst/>
              <a:cxnLst>
                <a:cxn ang="0">
                  <a:pos x="T0" y="T1"/>
                </a:cxn>
                <a:cxn ang="0">
                  <a:pos x="T2" y="T3"/>
                </a:cxn>
                <a:cxn ang="0">
                  <a:pos x="T4" y="T5"/>
                </a:cxn>
                <a:cxn ang="0">
                  <a:pos x="T6" y="T7"/>
                </a:cxn>
                <a:cxn ang="0">
                  <a:pos x="T8" y="T9"/>
                </a:cxn>
              </a:cxnLst>
              <a:rect l="0" t="0" r="r" b="b"/>
              <a:pathLst>
                <a:path w="140" h="90">
                  <a:moveTo>
                    <a:pt x="140" y="90"/>
                  </a:moveTo>
                  <a:lnTo>
                    <a:pt x="0" y="76"/>
                  </a:lnTo>
                  <a:lnTo>
                    <a:pt x="0" y="14"/>
                  </a:lnTo>
                  <a:lnTo>
                    <a:pt x="140" y="0"/>
                  </a:lnTo>
                  <a:lnTo>
                    <a:pt x="140" y="90"/>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4" name="íšļïḋe"/>
            <p:cNvSpPr/>
            <p:nvPr/>
          </p:nvSpPr>
          <p:spPr bwMode="auto">
            <a:xfrm>
              <a:off x="5918201" y="2405063"/>
              <a:ext cx="155575"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5" name="iS1îḍè"/>
            <p:cNvSpPr/>
            <p:nvPr/>
          </p:nvSpPr>
          <p:spPr bwMode="auto">
            <a:xfrm>
              <a:off x="5946776" y="2428876"/>
              <a:ext cx="100013"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6" name="iśḷïḑe"/>
            <p:cNvSpPr/>
            <p:nvPr/>
          </p:nvSpPr>
          <p:spPr bwMode="auto">
            <a:xfrm>
              <a:off x="6194426" y="2405063"/>
              <a:ext cx="152400" cy="158750"/>
            </a:xfrm>
            <a:prstGeom prst="ellipse">
              <a:avLst/>
            </a:pr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7" name="ïSļîḓe"/>
            <p:cNvSpPr/>
            <p:nvPr/>
          </p:nvSpPr>
          <p:spPr bwMode="auto">
            <a:xfrm>
              <a:off x="6219826" y="2428876"/>
              <a:ext cx="101600" cy="103188"/>
            </a:xfrm>
            <a:prstGeom prst="ellipse">
              <a:avLst/>
            </a:pr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8" name="iśļíde"/>
            <p:cNvSpPr/>
            <p:nvPr/>
          </p:nvSpPr>
          <p:spPr bwMode="auto">
            <a:xfrm>
              <a:off x="5667376" y="2403476"/>
              <a:ext cx="241300" cy="292100"/>
            </a:xfrm>
            <a:custGeom>
              <a:avLst/>
              <a:gdLst>
                <a:gd name="T0" fmla="*/ 25 w 84"/>
                <a:gd name="T1" fmla="*/ 102 h 102"/>
                <a:gd name="T2" fmla="*/ 37 w 84"/>
                <a:gd name="T3" fmla="*/ 84 h 102"/>
                <a:gd name="T4" fmla="*/ 41 w 84"/>
                <a:gd name="T5" fmla="*/ 72 h 102"/>
                <a:gd name="T6" fmla="*/ 52 w 84"/>
                <a:gd name="T7" fmla="*/ 11 h 102"/>
                <a:gd name="T8" fmla="*/ 84 w 84"/>
                <a:gd name="T9" fmla="*/ 8 h 102"/>
                <a:gd name="T10" fmla="*/ 52 w 84"/>
                <a:gd name="T11" fmla="*/ 0 h 102"/>
                <a:gd name="T12" fmla="*/ 36 w 84"/>
                <a:gd name="T13" fmla="*/ 0 h 102"/>
                <a:gd name="T14" fmla="*/ 15 w 84"/>
                <a:gd name="T15" fmla="*/ 15 h 102"/>
                <a:gd name="T16" fmla="*/ 2 w 84"/>
                <a:gd name="T17" fmla="*/ 49 h 102"/>
                <a:gd name="T18" fmla="*/ 0 w 84"/>
                <a:gd name="T19" fmla="*/ 59 h 102"/>
                <a:gd name="T20" fmla="*/ 2 w 84"/>
                <a:gd name="T21" fmla="*/ 98 h 102"/>
                <a:gd name="T22" fmla="*/ 25 w 84"/>
                <a:gd name="T23"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2">
                  <a:moveTo>
                    <a:pt x="25" y="102"/>
                  </a:moveTo>
                  <a:cubicBezTo>
                    <a:pt x="37" y="84"/>
                    <a:pt x="37" y="84"/>
                    <a:pt x="37" y="84"/>
                  </a:cubicBezTo>
                  <a:cubicBezTo>
                    <a:pt x="39" y="80"/>
                    <a:pt x="41" y="76"/>
                    <a:pt x="41" y="72"/>
                  </a:cubicBezTo>
                  <a:cubicBezTo>
                    <a:pt x="52" y="11"/>
                    <a:pt x="52" y="11"/>
                    <a:pt x="52" y="11"/>
                  </a:cubicBezTo>
                  <a:cubicBezTo>
                    <a:pt x="84" y="8"/>
                    <a:pt x="84" y="8"/>
                    <a:pt x="84" y="8"/>
                  </a:cubicBezTo>
                  <a:cubicBezTo>
                    <a:pt x="52" y="0"/>
                    <a:pt x="52" y="0"/>
                    <a:pt x="52" y="0"/>
                  </a:cubicBezTo>
                  <a:cubicBezTo>
                    <a:pt x="36" y="0"/>
                    <a:pt x="36" y="0"/>
                    <a:pt x="36" y="0"/>
                  </a:cubicBezTo>
                  <a:cubicBezTo>
                    <a:pt x="27" y="1"/>
                    <a:pt x="18" y="7"/>
                    <a:pt x="15" y="15"/>
                  </a:cubicBezTo>
                  <a:cubicBezTo>
                    <a:pt x="2" y="49"/>
                    <a:pt x="2" y="49"/>
                    <a:pt x="2" y="49"/>
                  </a:cubicBezTo>
                  <a:cubicBezTo>
                    <a:pt x="1" y="52"/>
                    <a:pt x="0" y="55"/>
                    <a:pt x="0" y="59"/>
                  </a:cubicBezTo>
                  <a:cubicBezTo>
                    <a:pt x="2" y="98"/>
                    <a:pt x="2" y="98"/>
                    <a:pt x="2" y="98"/>
                  </a:cubicBezTo>
                  <a:lnTo>
                    <a:pt x="25" y="102"/>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79" name="ïş1îḋé"/>
            <p:cNvSpPr/>
            <p:nvPr/>
          </p:nvSpPr>
          <p:spPr bwMode="auto">
            <a:xfrm>
              <a:off x="5365751" y="4725988"/>
              <a:ext cx="541338" cy="887413"/>
            </a:xfrm>
            <a:custGeom>
              <a:avLst/>
              <a:gdLst>
                <a:gd name="T0" fmla="*/ 188 w 188"/>
                <a:gd name="T1" fmla="*/ 0 h 309"/>
                <a:gd name="T2" fmla="*/ 56 w 188"/>
                <a:gd name="T3" fmla="*/ 0 h 309"/>
                <a:gd name="T4" fmla="*/ 84 w 188"/>
                <a:gd name="T5" fmla="*/ 230 h 309"/>
                <a:gd name="T6" fmla="*/ 49 w 188"/>
                <a:gd name="T7" fmla="*/ 240 h 309"/>
                <a:gd name="T8" fmla="*/ 0 w 188"/>
                <a:gd name="T9" fmla="*/ 309 h 309"/>
                <a:gd name="T10" fmla="*/ 0 w 188"/>
                <a:gd name="T11" fmla="*/ 309 h 309"/>
                <a:gd name="T12" fmla="*/ 172 w 188"/>
                <a:gd name="T13" fmla="*/ 309 h 309"/>
                <a:gd name="T14" fmla="*/ 188 w 188"/>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309">
                  <a:moveTo>
                    <a:pt x="188" y="0"/>
                  </a:moveTo>
                  <a:cubicBezTo>
                    <a:pt x="56" y="0"/>
                    <a:pt x="56" y="0"/>
                    <a:pt x="56" y="0"/>
                  </a:cubicBezTo>
                  <a:cubicBezTo>
                    <a:pt x="84" y="230"/>
                    <a:pt x="84" y="230"/>
                    <a:pt x="84" y="230"/>
                  </a:cubicBezTo>
                  <a:cubicBezTo>
                    <a:pt x="49" y="240"/>
                    <a:pt x="49" y="240"/>
                    <a:pt x="49" y="240"/>
                  </a:cubicBezTo>
                  <a:cubicBezTo>
                    <a:pt x="20" y="248"/>
                    <a:pt x="0" y="277"/>
                    <a:pt x="0" y="309"/>
                  </a:cubicBezTo>
                  <a:cubicBezTo>
                    <a:pt x="0" y="309"/>
                    <a:pt x="0" y="309"/>
                    <a:pt x="0" y="309"/>
                  </a:cubicBezTo>
                  <a:cubicBezTo>
                    <a:pt x="172" y="309"/>
                    <a:pt x="172" y="309"/>
                    <a:pt x="172" y="309"/>
                  </a:cubicBezTo>
                  <a:lnTo>
                    <a:pt x="188"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0" name="ïŝḻîḑe"/>
            <p:cNvSpPr/>
            <p:nvPr/>
          </p:nvSpPr>
          <p:spPr bwMode="auto">
            <a:xfrm>
              <a:off x="5737226" y="4725988"/>
              <a:ext cx="169863" cy="887413"/>
            </a:xfrm>
            <a:custGeom>
              <a:avLst/>
              <a:gdLst>
                <a:gd name="T0" fmla="*/ 0 w 107"/>
                <a:gd name="T1" fmla="*/ 0 h 559"/>
                <a:gd name="T2" fmla="*/ 0 w 107"/>
                <a:gd name="T3" fmla="*/ 559 h 559"/>
                <a:gd name="T4" fmla="*/ 77 w 107"/>
                <a:gd name="T5" fmla="*/ 559 h 559"/>
                <a:gd name="T6" fmla="*/ 107 w 107"/>
                <a:gd name="T7" fmla="*/ 0 h 559"/>
                <a:gd name="T8" fmla="*/ 0 w 107"/>
                <a:gd name="T9" fmla="*/ 0 h 559"/>
              </a:gdLst>
              <a:ahLst/>
              <a:cxnLst>
                <a:cxn ang="0">
                  <a:pos x="T0" y="T1"/>
                </a:cxn>
                <a:cxn ang="0">
                  <a:pos x="T2" y="T3"/>
                </a:cxn>
                <a:cxn ang="0">
                  <a:pos x="T4" y="T5"/>
                </a:cxn>
                <a:cxn ang="0">
                  <a:pos x="T6" y="T7"/>
                </a:cxn>
                <a:cxn ang="0">
                  <a:pos x="T8" y="T9"/>
                </a:cxn>
              </a:cxnLst>
              <a:rect l="0" t="0" r="r" b="b"/>
              <a:pathLst>
                <a:path w="107" h="559">
                  <a:moveTo>
                    <a:pt x="0" y="0"/>
                  </a:moveTo>
                  <a:lnTo>
                    <a:pt x="0" y="559"/>
                  </a:lnTo>
                  <a:lnTo>
                    <a:pt x="77" y="559"/>
                  </a:lnTo>
                  <a:lnTo>
                    <a:pt x="107"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1" name="ïśḷîḑè"/>
            <p:cNvSpPr/>
            <p:nvPr/>
          </p:nvSpPr>
          <p:spPr bwMode="auto">
            <a:xfrm>
              <a:off x="5964238" y="4725988"/>
              <a:ext cx="538163" cy="887413"/>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8"/>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2" name="ísḷïḍê"/>
            <p:cNvSpPr/>
            <p:nvPr/>
          </p:nvSpPr>
          <p:spPr bwMode="auto">
            <a:xfrm>
              <a:off x="5964238" y="4725988"/>
              <a:ext cx="163513" cy="887413"/>
            </a:xfrm>
            <a:custGeom>
              <a:avLst/>
              <a:gdLst>
                <a:gd name="T0" fmla="*/ 103 w 103"/>
                <a:gd name="T1" fmla="*/ 0 h 559"/>
                <a:gd name="T2" fmla="*/ 0 w 103"/>
                <a:gd name="T3" fmla="*/ 0 h 559"/>
                <a:gd name="T4" fmla="*/ 29 w 103"/>
                <a:gd name="T5" fmla="*/ 559 h 559"/>
                <a:gd name="T6" fmla="*/ 103 w 103"/>
                <a:gd name="T7" fmla="*/ 559 h 559"/>
                <a:gd name="T8" fmla="*/ 103 w 103"/>
                <a:gd name="T9" fmla="*/ 0 h 559"/>
              </a:gdLst>
              <a:ahLst/>
              <a:cxnLst>
                <a:cxn ang="0">
                  <a:pos x="T0" y="T1"/>
                </a:cxn>
                <a:cxn ang="0">
                  <a:pos x="T2" y="T3"/>
                </a:cxn>
                <a:cxn ang="0">
                  <a:pos x="T4" y="T5"/>
                </a:cxn>
                <a:cxn ang="0">
                  <a:pos x="T6" y="T7"/>
                </a:cxn>
                <a:cxn ang="0">
                  <a:pos x="T8" y="T9"/>
                </a:cxn>
              </a:cxnLst>
              <a:rect l="0" t="0" r="r" b="b"/>
              <a:pathLst>
                <a:path w="103" h="559">
                  <a:moveTo>
                    <a:pt x="103" y="0"/>
                  </a:moveTo>
                  <a:lnTo>
                    <a:pt x="0" y="0"/>
                  </a:lnTo>
                  <a:lnTo>
                    <a:pt x="29" y="559"/>
                  </a:lnTo>
                  <a:lnTo>
                    <a:pt x="103" y="559"/>
                  </a:lnTo>
                  <a:lnTo>
                    <a:pt x="103"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3" name="ïšlíḓê"/>
            <p:cNvSpPr/>
            <p:nvPr/>
          </p:nvSpPr>
          <p:spPr bwMode="auto">
            <a:xfrm>
              <a:off x="6183313" y="5651501"/>
              <a:ext cx="1587500"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4" name="îṥḻïḓè"/>
            <p:cNvSpPr/>
            <p:nvPr/>
          </p:nvSpPr>
          <p:spPr bwMode="auto">
            <a:xfrm>
              <a:off x="6637338" y="4027488"/>
              <a:ext cx="609600" cy="3016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5" name="íṩḻïďê"/>
            <p:cNvSpPr/>
            <p:nvPr/>
          </p:nvSpPr>
          <p:spPr bwMode="auto">
            <a:xfrm>
              <a:off x="6637338"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6" name="iṡľíḓè"/>
            <p:cNvSpPr/>
            <p:nvPr/>
          </p:nvSpPr>
          <p:spPr bwMode="auto">
            <a:xfrm>
              <a:off x="7002463" y="4208463"/>
              <a:ext cx="247650" cy="1241425"/>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7" name="íṣḷíḋê"/>
            <p:cNvSpPr/>
            <p:nvPr/>
          </p:nvSpPr>
          <p:spPr bwMode="auto">
            <a:xfrm>
              <a:off x="6735763" y="3109913"/>
              <a:ext cx="385763" cy="971550"/>
            </a:xfrm>
            <a:prstGeom prst="rect">
              <a:avLst/>
            </a:prstGeom>
            <a:solidFill>
              <a:srgbClr val="EFE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188" name="íšļiḓè"/>
            <p:cNvSpPr/>
            <p:nvPr/>
          </p:nvSpPr>
          <p:spPr bwMode="auto">
            <a:xfrm>
              <a:off x="6570663" y="3109913"/>
              <a:ext cx="215900" cy="971550"/>
            </a:xfrm>
            <a:custGeom>
              <a:avLst/>
              <a:gdLst>
                <a:gd name="T0" fmla="*/ 0 w 75"/>
                <a:gd name="T1" fmla="*/ 338 h 338"/>
                <a:gd name="T2" fmla="*/ 3 w 75"/>
                <a:gd name="T3" fmla="*/ 338 h 338"/>
                <a:gd name="T4" fmla="*/ 75 w 75"/>
                <a:gd name="T5" fmla="*/ 266 h 338"/>
                <a:gd name="T6" fmla="*/ 75 w 75"/>
                <a:gd name="T7" fmla="*/ 0 h 338"/>
                <a:gd name="T8" fmla="*/ 0 w 75"/>
                <a:gd name="T9" fmla="*/ 0 h 338"/>
                <a:gd name="T10" fmla="*/ 0 w 75"/>
                <a:gd name="T11" fmla="*/ 338 h 338"/>
              </a:gdLst>
              <a:ahLst/>
              <a:cxnLst>
                <a:cxn ang="0">
                  <a:pos x="T0" y="T1"/>
                </a:cxn>
                <a:cxn ang="0">
                  <a:pos x="T2" y="T3"/>
                </a:cxn>
                <a:cxn ang="0">
                  <a:pos x="T4" y="T5"/>
                </a:cxn>
                <a:cxn ang="0">
                  <a:pos x="T6" y="T7"/>
                </a:cxn>
                <a:cxn ang="0">
                  <a:pos x="T8" y="T9"/>
                </a:cxn>
                <a:cxn ang="0">
                  <a:pos x="T10" y="T11"/>
                </a:cxn>
              </a:cxnLst>
              <a:rect l="0" t="0" r="r" b="b"/>
              <a:pathLst>
                <a:path w="75" h="338">
                  <a:moveTo>
                    <a:pt x="0" y="338"/>
                  </a:moveTo>
                  <a:cubicBezTo>
                    <a:pt x="3" y="338"/>
                    <a:pt x="3" y="338"/>
                    <a:pt x="3" y="338"/>
                  </a:cubicBezTo>
                  <a:cubicBezTo>
                    <a:pt x="43" y="338"/>
                    <a:pt x="75" y="305"/>
                    <a:pt x="75" y="266"/>
                  </a:cubicBezTo>
                  <a:cubicBezTo>
                    <a:pt x="75" y="0"/>
                    <a:pt x="75" y="0"/>
                    <a:pt x="75"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9" name="îṡḻïďe"/>
            <p:cNvSpPr/>
            <p:nvPr/>
          </p:nvSpPr>
          <p:spPr bwMode="auto">
            <a:xfrm>
              <a:off x="7051676" y="3109913"/>
              <a:ext cx="219075" cy="971550"/>
            </a:xfrm>
            <a:custGeom>
              <a:avLst/>
              <a:gdLst>
                <a:gd name="T0" fmla="*/ 76 w 76"/>
                <a:gd name="T1" fmla="*/ 338 h 338"/>
                <a:gd name="T2" fmla="*/ 72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2" y="338"/>
                    <a:pt x="72" y="338"/>
                    <a:pt x="72" y="338"/>
                  </a:cubicBezTo>
                  <a:cubicBezTo>
                    <a:pt x="32"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0" name="iSľíḋe"/>
            <p:cNvSpPr/>
            <p:nvPr/>
          </p:nvSpPr>
          <p:spPr bwMode="auto">
            <a:xfrm>
              <a:off x="7080251" y="3314701"/>
              <a:ext cx="158750" cy="171450"/>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1" name="íś1ïḓe"/>
            <p:cNvSpPr/>
            <p:nvPr/>
          </p:nvSpPr>
          <p:spPr bwMode="auto">
            <a:xfrm>
              <a:off x="7080251" y="3587751"/>
              <a:ext cx="158750" cy="171450"/>
            </a:xfrm>
            <a:custGeom>
              <a:avLst/>
              <a:gdLst>
                <a:gd name="T0" fmla="*/ 32 w 55"/>
                <a:gd name="T1" fmla="*/ 60 h 60"/>
                <a:gd name="T2" fmla="*/ 23 w 55"/>
                <a:gd name="T3" fmla="*/ 60 h 60"/>
                <a:gd name="T4" fmla="*/ 0 w 55"/>
                <a:gd name="T5" fmla="*/ 37 h 60"/>
                <a:gd name="T6" fmla="*/ 0 w 55"/>
                <a:gd name="T7" fmla="*/ 0 h 60"/>
                <a:gd name="T8" fmla="*/ 55 w 55"/>
                <a:gd name="T9" fmla="*/ 0 h 60"/>
                <a:gd name="T10" fmla="*/ 55 w 55"/>
                <a:gd name="T11" fmla="*/ 37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50"/>
                    <a:pt x="0" y="37"/>
                  </a:cubicBezTo>
                  <a:cubicBezTo>
                    <a:pt x="0" y="0"/>
                    <a:pt x="0" y="0"/>
                    <a:pt x="0" y="0"/>
                  </a:cubicBezTo>
                  <a:cubicBezTo>
                    <a:pt x="55" y="0"/>
                    <a:pt x="55" y="0"/>
                    <a:pt x="55" y="0"/>
                  </a:cubicBezTo>
                  <a:cubicBezTo>
                    <a:pt x="55" y="37"/>
                    <a:pt x="55" y="37"/>
                    <a:pt x="55" y="37"/>
                  </a:cubicBezTo>
                  <a:cubicBezTo>
                    <a:pt x="55" y="50"/>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2" name="íṥ1ïde"/>
            <p:cNvSpPr/>
            <p:nvPr/>
          </p:nvSpPr>
          <p:spPr bwMode="auto">
            <a:xfrm>
              <a:off x="6492876" y="2713038"/>
              <a:ext cx="179388" cy="222250"/>
            </a:xfrm>
            <a:custGeom>
              <a:avLst/>
              <a:gdLst>
                <a:gd name="T0" fmla="*/ 49 w 62"/>
                <a:gd name="T1" fmla="*/ 19 h 77"/>
                <a:gd name="T2" fmla="*/ 13 w 62"/>
                <a:gd name="T3" fmla="*/ 18 h 77"/>
                <a:gd name="T4" fmla="*/ 62 w 62"/>
                <a:gd name="T5" fmla="*/ 60 h 77"/>
                <a:gd name="T6" fmla="*/ 49 w 62"/>
                <a:gd name="T7" fmla="*/ 19 h 77"/>
              </a:gdLst>
              <a:ahLst/>
              <a:cxnLst>
                <a:cxn ang="0">
                  <a:pos x="T0" y="T1"/>
                </a:cxn>
                <a:cxn ang="0">
                  <a:pos x="T2" y="T3"/>
                </a:cxn>
                <a:cxn ang="0">
                  <a:pos x="T4" y="T5"/>
                </a:cxn>
                <a:cxn ang="0">
                  <a:pos x="T6" y="T7"/>
                </a:cxn>
              </a:cxnLst>
              <a:rect l="0" t="0" r="r" b="b"/>
              <a:pathLst>
                <a:path w="62" h="77">
                  <a:moveTo>
                    <a:pt x="49" y="19"/>
                  </a:moveTo>
                  <a:cubicBezTo>
                    <a:pt x="49" y="19"/>
                    <a:pt x="26" y="0"/>
                    <a:pt x="13" y="18"/>
                  </a:cubicBezTo>
                  <a:cubicBezTo>
                    <a:pt x="0" y="36"/>
                    <a:pt x="33" y="77"/>
                    <a:pt x="62" y="60"/>
                  </a:cubicBezTo>
                  <a:lnTo>
                    <a:pt x="49" y="19"/>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3" name="i$liḍê"/>
            <p:cNvSpPr/>
            <p:nvPr/>
          </p:nvSpPr>
          <p:spPr bwMode="auto">
            <a:xfrm>
              <a:off x="6524626" y="2765426"/>
              <a:ext cx="141288" cy="138113"/>
            </a:xfrm>
            <a:custGeom>
              <a:avLst/>
              <a:gdLst>
                <a:gd name="T0" fmla="*/ 43 w 49"/>
                <a:gd name="T1" fmla="*/ 16 h 48"/>
                <a:gd name="T2" fmla="*/ 49 w 49"/>
                <a:gd name="T3" fmla="*/ 37 h 48"/>
                <a:gd name="T4" fmla="*/ 12 w 49"/>
                <a:gd name="T5" fmla="*/ 6 h 48"/>
                <a:gd name="T6" fmla="*/ 43 w 49"/>
                <a:gd name="T7" fmla="*/ 16 h 48"/>
              </a:gdLst>
              <a:ahLst/>
              <a:cxnLst>
                <a:cxn ang="0">
                  <a:pos x="T0" y="T1"/>
                </a:cxn>
                <a:cxn ang="0">
                  <a:pos x="T2" y="T3"/>
                </a:cxn>
                <a:cxn ang="0">
                  <a:pos x="T4" y="T5"/>
                </a:cxn>
                <a:cxn ang="0">
                  <a:pos x="T6" y="T7"/>
                </a:cxn>
              </a:cxnLst>
              <a:rect l="0" t="0" r="r" b="b"/>
              <a:pathLst>
                <a:path w="49" h="48">
                  <a:moveTo>
                    <a:pt x="43" y="16"/>
                  </a:moveTo>
                  <a:cubicBezTo>
                    <a:pt x="49" y="37"/>
                    <a:pt x="49" y="37"/>
                    <a:pt x="49" y="37"/>
                  </a:cubicBezTo>
                  <a:cubicBezTo>
                    <a:pt x="24" y="48"/>
                    <a:pt x="0" y="14"/>
                    <a:pt x="12" y="6"/>
                  </a:cubicBezTo>
                  <a:cubicBezTo>
                    <a:pt x="21" y="0"/>
                    <a:pt x="36" y="10"/>
                    <a:pt x="43" y="16"/>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4" name="ïsḷîḍé"/>
            <p:cNvSpPr/>
            <p:nvPr/>
          </p:nvSpPr>
          <p:spPr bwMode="auto">
            <a:xfrm>
              <a:off x="6548438" y="2770188"/>
              <a:ext cx="100013" cy="41275"/>
            </a:xfrm>
            <a:custGeom>
              <a:avLst/>
              <a:gdLst>
                <a:gd name="T0" fmla="*/ 1 w 35"/>
                <a:gd name="T1" fmla="*/ 13 h 14"/>
                <a:gd name="T2" fmla="*/ 1 w 35"/>
                <a:gd name="T3" fmla="*/ 12 h 14"/>
                <a:gd name="T4" fmla="*/ 1 w 35"/>
                <a:gd name="T5" fmla="*/ 11 h 14"/>
                <a:gd name="T6" fmla="*/ 3 w 35"/>
                <a:gd name="T7" fmla="*/ 7 h 14"/>
                <a:gd name="T8" fmla="*/ 4 w 35"/>
                <a:gd name="T9" fmla="*/ 6 h 14"/>
                <a:gd name="T10" fmla="*/ 4 w 35"/>
                <a:gd name="T11" fmla="*/ 5 h 14"/>
                <a:gd name="T12" fmla="*/ 4 w 35"/>
                <a:gd name="T13" fmla="*/ 5 h 14"/>
                <a:gd name="T14" fmla="*/ 4 w 35"/>
                <a:gd name="T15" fmla="*/ 5 h 14"/>
                <a:gd name="T16" fmla="*/ 4 w 35"/>
                <a:gd name="T17" fmla="*/ 5 h 14"/>
                <a:gd name="T18" fmla="*/ 4 w 35"/>
                <a:gd name="T19" fmla="*/ 5 h 14"/>
                <a:gd name="T20" fmla="*/ 4 w 35"/>
                <a:gd name="T21" fmla="*/ 5 h 14"/>
                <a:gd name="T22" fmla="*/ 4 w 35"/>
                <a:gd name="T23" fmla="*/ 5 h 14"/>
                <a:gd name="T24" fmla="*/ 5 w 35"/>
                <a:gd name="T25" fmla="*/ 5 h 14"/>
                <a:gd name="T26" fmla="*/ 6 w 35"/>
                <a:gd name="T27" fmla="*/ 5 h 14"/>
                <a:gd name="T28" fmla="*/ 6 w 35"/>
                <a:gd name="T29" fmla="*/ 4 h 14"/>
                <a:gd name="T30" fmla="*/ 7 w 35"/>
                <a:gd name="T31" fmla="*/ 4 h 14"/>
                <a:gd name="T32" fmla="*/ 8 w 35"/>
                <a:gd name="T33" fmla="*/ 4 h 14"/>
                <a:gd name="T34" fmla="*/ 15 w 35"/>
                <a:gd name="T35" fmla="*/ 5 h 14"/>
                <a:gd name="T36" fmla="*/ 19 w 35"/>
                <a:gd name="T37" fmla="*/ 6 h 14"/>
                <a:gd name="T38" fmla="*/ 22 w 35"/>
                <a:gd name="T39" fmla="*/ 8 h 14"/>
                <a:gd name="T40" fmla="*/ 28 w 35"/>
                <a:gd name="T41" fmla="*/ 11 h 14"/>
                <a:gd name="T42" fmla="*/ 35 w 35"/>
                <a:gd name="T43" fmla="*/ 14 h 14"/>
                <a:gd name="T44" fmla="*/ 33 w 35"/>
                <a:gd name="T45" fmla="*/ 13 h 14"/>
                <a:gd name="T46" fmla="*/ 30 w 35"/>
                <a:gd name="T47" fmla="*/ 9 h 14"/>
                <a:gd name="T48" fmla="*/ 27 w 35"/>
                <a:gd name="T49" fmla="*/ 7 h 14"/>
                <a:gd name="T50" fmla="*/ 24 w 35"/>
                <a:gd name="T51" fmla="*/ 5 h 14"/>
                <a:gd name="T52" fmla="*/ 16 w 35"/>
                <a:gd name="T53" fmla="*/ 1 h 14"/>
                <a:gd name="T54" fmla="*/ 12 w 35"/>
                <a:gd name="T55" fmla="*/ 0 h 14"/>
                <a:gd name="T56" fmla="*/ 7 w 35"/>
                <a:gd name="T57" fmla="*/ 1 h 14"/>
                <a:gd name="T58" fmla="*/ 6 w 35"/>
                <a:gd name="T59" fmla="*/ 1 h 14"/>
                <a:gd name="T60" fmla="*/ 5 w 35"/>
                <a:gd name="T61" fmla="*/ 1 h 14"/>
                <a:gd name="T62" fmla="*/ 4 w 35"/>
                <a:gd name="T63" fmla="*/ 2 h 14"/>
                <a:gd name="T64" fmla="*/ 3 w 35"/>
                <a:gd name="T65" fmla="*/ 2 h 14"/>
                <a:gd name="T66" fmla="*/ 3 w 35"/>
                <a:gd name="T67" fmla="*/ 3 h 14"/>
                <a:gd name="T68" fmla="*/ 3 w 35"/>
                <a:gd name="T69" fmla="*/ 3 h 14"/>
                <a:gd name="T70" fmla="*/ 3 w 35"/>
                <a:gd name="T71" fmla="*/ 3 h 14"/>
                <a:gd name="T72" fmla="*/ 2 w 35"/>
                <a:gd name="T73" fmla="*/ 4 h 14"/>
                <a:gd name="T74" fmla="*/ 1 w 35"/>
                <a:gd name="T75" fmla="*/ 5 h 14"/>
                <a:gd name="T76" fmla="*/ 0 w 35"/>
                <a:gd name="T77" fmla="*/ 9 h 14"/>
                <a:gd name="T78" fmla="*/ 0 w 35"/>
                <a:gd name="T79" fmla="*/ 11 h 14"/>
                <a:gd name="T80" fmla="*/ 1 w 35"/>
                <a:gd name="T81" fmla="*/ 12 h 14"/>
                <a:gd name="T82" fmla="*/ 1 w 35"/>
                <a:gd name="T8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14">
                  <a:moveTo>
                    <a:pt x="1" y="13"/>
                  </a:moveTo>
                  <a:cubicBezTo>
                    <a:pt x="1" y="13"/>
                    <a:pt x="1" y="12"/>
                    <a:pt x="1" y="12"/>
                  </a:cubicBezTo>
                  <a:cubicBezTo>
                    <a:pt x="1" y="12"/>
                    <a:pt x="1" y="11"/>
                    <a:pt x="1" y="11"/>
                  </a:cubicBezTo>
                  <a:cubicBezTo>
                    <a:pt x="1" y="10"/>
                    <a:pt x="2" y="8"/>
                    <a:pt x="3" y="7"/>
                  </a:cubicBezTo>
                  <a:cubicBezTo>
                    <a:pt x="3" y="6"/>
                    <a:pt x="3" y="6"/>
                    <a:pt x="4" y="6"/>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5" y="5"/>
                    <a:pt x="5" y="5"/>
                    <a:pt x="5" y="5"/>
                  </a:cubicBezTo>
                  <a:cubicBezTo>
                    <a:pt x="5" y="5"/>
                    <a:pt x="5" y="5"/>
                    <a:pt x="6" y="5"/>
                  </a:cubicBezTo>
                  <a:cubicBezTo>
                    <a:pt x="6" y="4"/>
                    <a:pt x="6" y="4"/>
                    <a:pt x="6" y="4"/>
                  </a:cubicBezTo>
                  <a:cubicBezTo>
                    <a:pt x="7" y="4"/>
                    <a:pt x="7" y="4"/>
                    <a:pt x="7" y="4"/>
                  </a:cubicBezTo>
                  <a:cubicBezTo>
                    <a:pt x="7" y="4"/>
                    <a:pt x="8" y="4"/>
                    <a:pt x="8" y="4"/>
                  </a:cubicBezTo>
                  <a:cubicBezTo>
                    <a:pt x="10" y="4"/>
                    <a:pt x="13" y="4"/>
                    <a:pt x="15" y="5"/>
                  </a:cubicBezTo>
                  <a:cubicBezTo>
                    <a:pt x="16" y="5"/>
                    <a:pt x="18" y="5"/>
                    <a:pt x="19" y="6"/>
                  </a:cubicBezTo>
                  <a:cubicBezTo>
                    <a:pt x="20" y="6"/>
                    <a:pt x="21" y="7"/>
                    <a:pt x="22" y="8"/>
                  </a:cubicBezTo>
                  <a:cubicBezTo>
                    <a:pt x="25" y="9"/>
                    <a:pt x="27" y="10"/>
                    <a:pt x="28" y="11"/>
                  </a:cubicBezTo>
                  <a:cubicBezTo>
                    <a:pt x="32" y="13"/>
                    <a:pt x="35" y="14"/>
                    <a:pt x="35" y="14"/>
                  </a:cubicBezTo>
                  <a:cubicBezTo>
                    <a:pt x="35" y="14"/>
                    <a:pt x="34" y="14"/>
                    <a:pt x="33" y="13"/>
                  </a:cubicBezTo>
                  <a:cubicBezTo>
                    <a:pt x="33" y="12"/>
                    <a:pt x="31" y="10"/>
                    <a:pt x="30" y="9"/>
                  </a:cubicBezTo>
                  <a:cubicBezTo>
                    <a:pt x="29" y="8"/>
                    <a:pt x="28" y="8"/>
                    <a:pt x="27" y="7"/>
                  </a:cubicBezTo>
                  <a:cubicBezTo>
                    <a:pt x="26" y="6"/>
                    <a:pt x="25" y="5"/>
                    <a:pt x="24" y="5"/>
                  </a:cubicBezTo>
                  <a:cubicBezTo>
                    <a:pt x="22" y="3"/>
                    <a:pt x="19" y="2"/>
                    <a:pt x="16" y="1"/>
                  </a:cubicBezTo>
                  <a:cubicBezTo>
                    <a:pt x="15" y="1"/>
                    <a:pt x="13" y="0"/>
                    <a:pt x="12" y="0"/>
                  </a:cubicBezTo>
                  <a:cubicBezTo>
                    <a:pt x="10" y="0"/>
                    <a:pt x="9" y="0"/>
                    <a:pt x="7" y="1"/>
                  </a:cubicBezTo>
                  <a:cubicBezTo>
                    <a:pt x="7" y="1"/>
                    <a:pt x="7" y="1"/>
                    <a:pt x="6" y="1"/>
                  </a:cubicBezTo>
                  <a:cubicBezTo>
                    <a:pt x="6" y="1"/>
                    <a:pt x="5" y="1"/>
                    <a:pt x="5" y="1"/>
                  </a:cubicBezTo>
                  <a:cubicBezTo>
                    <a:pt x="5" y="2"/>
                    <a:pt x="5" y="2"/>
                    <a:pt x="4" y="2"/>
                  </a:cubicBezTo>
                  <a:cubicBezTo>
                    <a:pt x="4" y="2"/>
                    <a:pt x="4" y="2"/>
                    <a:pt x="3" y="2"/>
                  </a:cubicBezTo>
                  <a:cubicBezTo>
                    <a:pt x="3" y="3"/>
                    <a:pt x="3" y="3"/>
                    <a:pt x="3" y="3"/>
                  </a:cubicBezTo>
                  <a:cubicBezTo>
                    <a:pt x="3" y="3"/>
                    <a:pt x="3" y="3"/>
                    <a:pt x="3" y="3"/>
                  </a:cubicBezTo>
                  <a:cubicBezTo>
                    <a:pt x="3" y="3"/>
                    <a:pt x="3" y="3"/>
                    <a:pt x="3" y="3"/>
                  </a:cubicBezTo>
                  <a:cubicBezTo>
                    <a:pt x="2" y="3"/>
                    <a:pt x="2" y="4"/>
                    <a:pt x="2" y="4"/>
                  </a:cubicBezTo>
                  <a:cubicBezTo>
                    <a:pt x="1" y="4"/>
                    <a:pt x="1" y="5"/>
                    <a:pt x="1" y="5"/>
                  </a:cubicBezTo>
                  <a:cubicBezTo>
                    <a:pt x="0" y="7"/>
                    <a:pt x="0" y="8"/>
                    <a:pt x="0" y="9"/>
                  </a:cubicBezTo>
                  <a:cubicBezTo>
                    <a:pt x="0" y="9"/>
                    <a:pt x="0" y="10"/>
                    <a:pt x="0" y="11"/>
                  </a:cubicBezTo>
                  <a:cubicBezTo>
                    <a:pt x="0" y="11"/>
                    <a:pt x="1" y="12"/>
                    <a:pt x="1" y="12"/>
                  </a:cubicBezTo>
                  <a:cubicBezTo>
                    <a:pt x="1" y="12"/>
                    <a:pt x="1" y="13"/>
                    <a:pt x="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5" name="ï$ľíḋé"/>
            <p:cNvSpPr/>
            <p:nvPr/>
          </p:nvSpPr>
          <p:spPr bwMode="auto">
            <a:xfrm>
              <a:off x="7100888" y="2587626"/>
              <a:ext cx="146050" cy="206375"/>
            </a:xfrm>
            <a:custGeom>
              <a:avLst/>
              <a:gdLst>
                <a:gd name="T0" fmla="*/ 0 w 51"/>
                <a:gd name="T1" fmla="*/ 26 h 72"/>
                <a:gd name="T2" fmla="*/ 32 w 51"/>
                <a:gd name="T3" fmla="*/ 11 h 72"/>
                <a:gd name="T4" fmla="*/ 6 w 51"/>
                <a:gd name="T5" fmla="*/ 69 h 72"/>
                <a:gd name="T6" fmla="*/ 0 w 51"/>
                <a:gd name="T7" fmla="*/ 26 h 72"/>
              </a:gdLst>
              <a:ahLst/>
              <a:cxnLst>
                <a:cxn ang="0">
                  <a:pos x="T0" y="T1"/>
                </a:cxn>
                <a:cxn ang="0">
                  <a:pos x="T2" y="T3"/>
                </a:cxn>
                <a:cxn ang="0">
                  <a:pos x="T4" y="T5"/>
                </a:cxn>
                <a:cxn ang="0">
                  <a:pos x="T6" y="T7"/>
                </a:cxn>
              </a:cxnLst>
              <a:rect l="0" t="0" r="r" b="b"/>
              <a:pathLst>
                <a:path w="51" h="72">
                  <a:moveTo>
                    <a:pt x="0" y="26"/>
                  </a:moveTo>
                  <a:cubicBezTo>
                    <a:pt x="0" y="26"/>
                    <a:pt x="12" y="0"/>
                    <a:pt x="32" y="11"/>
                  </a:cubicBezTo>
                  <a:cubicBezTo>
                    <a:pt x="51" y="21"/>
                    <a:pt x="39" y="72"/>
                    <a:pt x="6" y="69"/>
                  </a:cubicBezTo>
                  <a:lnTo>
                    <a:pt x="0" y="26"/>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6" name="ïşľîdê"/>
            <p:cNvSpPr/>
            <p:nvPr/>
          </p:nvSpPr>
          <p:spPr bwMode="auto">
            <a:xfrm>
              <a:off x="7107238" y="2638426"/>
              <a:ext cx="106363" cy="131763"/>
            </a:xfrm>
            <a:custGeom>
              <a:avLst/>
              <a:gdLst>
                <a:gd name="T0" fmla="*/ 0 w 37"/>
                <a:gd name="T1" fmla="*/ 24 h 46"/>
                <a:gd name="T2" fmla="*/ 3 w 37"/>
                <a:gd name="T3" fmla="*/ 46 h 46"/>
                <a:gd name="T4" fmla="*/ 24 w 37"/>
                <a:gd name="T5" fmla="*/ 2 h 46"/>
                <a:gd name="T6" fmla="*/ 0 w 37"/>
                <a:gd name="T7" fmla="*/ 24 h 46"/>
              </a:gdLst>
              <a:ahLst/>
              <a:cxnLst>
                <a:cxn ang="0">
                  <a:pos x="T0" y="T1"/>
                </a:cxn>
                <a:cxn ang="0">
                  <a:pos x="T2" y="T3"/>
                </a:cxn>
                <a:cxn ang="0">
                  <a:pos x="T4" y="T5"/>
                </a:cxn>
                <a:cxn ang="0">
                  <a:pos x="T6" y="T7"/>
                </a:cxn>
              </a:cxnLst>
              <a:rect l="0" t="0" r="r" b="b"/>
              <a:pathLst>
                <a:path w="37" h="46">
                  <a:moveTo>
                    <a:pt x="0" y="24"/>
                  </a:moveTo>
                  <a:cubicBezTo>
                    <a:pt x="3" y="46"/>
                    <a:pt x="3" y="46"/>
                    <a:pt x="3" y="46"/>
                  </a:cubicBezTo>
                  <a:cubicBezTo>
                    <a:pt x="31" y="45"/>
                    <a:pt x="37" y="4"/>
                    <a:pt x="24" y="2"/>
                  </a:cubicBezTo>
                  <a:cubicBezTo>
                    <a:pt x="13" y="0"/>
                    <a:pt x="4" y="16"/>
                    <a:pt x="0" y="24"/>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7" name="ïṩlíḓe"/>
            <p:cNvSpPr/>
            <p:nvPr/>
          </p:nvSpPr>
          <p:spPr bwMode="auto">
            <a:xfrm>
              <a:off x="7107238" y="2638426"/>
              <a:ext cx="85725" cy="69850"/>
            </a:xfrm>
            <a:custGeom>
              <a:avLst/>
              <a:gdLst>
                <a:gd name="T0" fmla="*/ 30 w 30"/>
                <a:gd name="T1" fmla="*/ 9 h 24"/>
                <a:gd name="T2" fmla="*/ 30 w 30"/>
                <a:gd name="T3" fmla="*/ 8 h 24"/>
                <a:gd name="T4" fmla="*/ 29 w 30"/>
                <a:gd name="T5" fmla="*/ 7 h 24"/>
                <a:gd name="T6" fmla="*/ 26 w 30"/>
                <a:gd name="T7" fmla="*/ 4 h 24"/>
                <a:gd name="T8" fmla="*/ 24 w 30"/>
                <a:gd name="T9" fmla="*/ 3 h 24"/>
                <a:gd name="T10" fmla="*/ 24 w 30"/>
                <a:gd name="T11" fmla="*/ 3 h 24"/>
                <a:gd name="T12" fmla="*/ 24 w 30"/>
                <a:gd name="T13" fmla="*/ 3 h 24"/>
                <a:gd name="T14" fmla="*/ 24 w 30"/>
                <a:gd name="T15" fmla="*/ 3 h 24"/>
                <a:gd name="T16" fmla="*/ 24 w 30"/>
                <a:gd name="T17" fmla="*/ 3 h 24"/>
                <a:gd name="T18" fmla="*/ 24 w 30"/>
                <a:gd name="T19" fmla="*/ 3 h 24"/>
                <a:gd name="T20" fmla="*/ 23 w 30"/>
                <a:gd name="T21" fmla="*/ 3 h 24"/>
                <a:gd name="T22" fmla="*/ 23 w 30"/>
                <a:gd name="T23" fmla="*/ 3 h 24"/>
                <a:gd name="T24" fmla="*/ 23 w 30"/>
                <a:gd name="T25" fmla="*/ 3 h 24"/>
                <a:gd name="T26" fmla="*/ 22 w 30"/>
                <a:gd name="T27" fmla="*/ 3 h 24"/>
                <a:gd name="T28" fmla="*/ 21 w 30"/>
                <a:gd name="T29" fmla="*/ 3 h 24"/>
                <a:gd name="T30" fmla="*/ 21 w 30"/>
                <a:gd name="T31" fmla="*/ 3 h 24"/>
                <a:gd name="T32" fmla="*/ 20 w 30"/>
                <a:gd name="T33" fmla="*/ 4 h 24"/>
                <a:gd name="T34" fmla="*/ 14 w 30"/>
                <a:gd name="T35" fmla="*/ 7 h 24"/>
                <a:gd name="T36" fmla="*/ 11 w 30"/>
                <a:gd name="T37" fmla="*/ 10 h 24"/>
                <a:gd name="T38" fmla="*/ 8 w 30"/>
                <a:gd name="T39" fmla="*/ 13 h 24"/>
                <a:gd name="T40" fmla="*/ 4 w 30"/>
                <a:gd name="T41" fmla="*/ 19 h 24"/>
                <a:gd name="T42" fmla="*/ 0 w 30"/>
                <a:gd name="T43" fmla="*/ 24 h 24"/>
                <a:gd name="T44" fmla="*/ 1 w 30"/>
                <a:gd name="T45" fmla="*/ 22 h 24"/>
                <a:gd name="T46" fmla="*/ 2 w 30"/>
                <a:gd name="T47" fmla="*/ 18 h 24"/>
                <a:gd name="T48" fmla="*/ 4 w 30"/>
                <a:gd name="T49" fmla="*/ 15 h 24"/>
                <a:gd name="T50" fmla="*/ 6 w 30"/>
                <a:gd name="T51" fmla="*/ 11 h 24"/>
                <a:gd name="T52" fmla="*/ 11 w 30"/>
                <a:gd name="T53" fmla="*/ 5 h 24"/>
                <a:gd name="T54" fmla="*/ 15 w 30"/>
                <a:gd name="T55" fmla="*/ 2 h 24"/>
                <a:gd name="T56" fmla="*/ 19 w 30"/>
                <a:gd name="T57" fmla="*/ 1 h 24"/>
                <a:gd name="T58" fmla="*/ 20 w 30"/>
                <a:gd name="T59" fmla="*/ 0 h 24"/>
                <a:gd name="T60" fmla="*/ 21 w 30"/>
                <a:gd name="T61" fmla="*/ 0 h 24"/>
                <a:gd name="T62" fmla="*/ 22 w 30"/>
                <a:gd name="T63" fmla="*/ 0 h 24"/>
                <a:gd name="T64" fmla="*/ 23 w 30"/>
                <a:gd name="T65" fmla="*/ 0 h 24"/>
                <a:gd name="T66" fmla="*/ 24 w 30"/>
                <a:gd name="T67" fmla="*/ 1 h 24"/>
                <a:gd name="T68" fmla="*/ 24 w 30"/>
                <a:gd name="T69" fmla="*/ 1 h 24"/>
                <a:gd name="T70" fmla="*/ 24 w 30"/>
                <a:gd name="T71" fmla="*/ 1 h 24"/>
                <a:gd name="T72" fmla="*/ 25 w 30"/>
                <a:gd name="T73" fmla="*/ 1 h 24"/>
                <a:gd name="T74" fmla="*/ 27 w 30"/>
                <a:gd name="T75" fmla="*/ 2 h 24"/>
                <a:gd name="T76" fmla="*/ 29 w 30"/>
                <a:gd name="T77" fmla="*/ 4 h 24"/>
                <a:gd name="T78" fmla="*/ 30 w 30"/>
                <a:gd name="T79" fmla="*/ 7 h 24"/>
                <a:gd name="T80" fmla="*/ 30 w 30"/>
                <a:gd name="T81" fmla="*/ 8 h 24"/>
                <a:gd name="T82" fmla="*/ 30 w 30"/>
                <a:gd name="T8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 h="24">
                  <a:moveTo>
                    <a:pt x="30" y="9"/>
                  </a:moveTo>
                  <a:cubicBezTo>
                    <a:pt x="30" y="9"/>
                    <a:pt x="30" y="8"/>
                    <a:pt x="30" y="8"/>
                  </a:cubicBezTo>
                  <a:cubicBezTo>
                    <a:pt x="29" y="8"/>
                    <a:pt x="29" y="7"/>
                    <a:pt x="29" y="7"/>
                  </a:cubicBezTo>
                  <a:cubicBezTo>
                    <a:pt x="28" y="6"/>
                    <a:pt x="27" y="5"/>
                    <a:pt x="26" y="4"/>
                  </a:cubicBezTo>
                  <a:cubicBezTo>
                    <a:pt x="25" y="4"/>
                    <a:pt x="25"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3" y="3"/>
                    <a:pt x="23" y="3"/>
                    <a:pt x="23" y="3"/>
                  </a:cubicBezTo>
                  <a:cubicBezTo>
                    <a:pt x="23" y="3"/>
                    <a:pt x="23" y="3"/>
                    <a:pt x="23" y="3"/>
                  </a:cubicBezTo>
                  <a:cubicBezTo>
                    <a:pt x="23" y="3"/>
                    <a:pt x="23" y="3"/>
                    <a:pt x="23" y="3"/>
                  </a:cubicBezTo>
                  <a:cubicBezTo>
                    <a:pt x="23" y="3"/>
                    <a:pt x="22" y="3"/>
                    <a:pt x="22" y="3"/>
                  </a:cubicBezTo>
                  <a:cubicBezTo>
                    <a:pt x="22" y="3"/>
                    <a:pt x="22" y="3"/>
                    <a:pt x="21" y="3"/>
                  </a:cubicBezTo>
                  <a:cubicBezTo>
                    <a:pt x="21" y="3"/>
                    <a:pt x="21" y="3"/>
                    <a:pt x="21" y="3"/>
                  </a:cubicBezTo>
                  <a:cubicBezTo>
                    <a:pt x="20" y="4"/>
                    <a:pt x="20" y="4"/>
                    <a:pt x="20" y="4"/>
                  </a:cubicBezTo>
                  <a:cubicBezTo>
                    <a:pt x="18" y="4"/>
                    <a:pt x="16" y="6"/>
                    <a:pt x="14" y="7"/>
                  </a:cubicBezTo>
                  <a:cubicBezTo>
                    <a:pt x="13" y="8"/>
                    <a:pt x="12" y="9"/>
                    <a:pt x="11" y="10"/>
                  </a:cubicBezTo>
                  <a:cubicBezTo>
                    <a:pt x="10" y="11"/>
                    <a:pt x="9" y="12"/>
                    <a:pt x="8" y="13"/>
                  </a:cubicBezTo>
                  <a:cubicBezTo>
                    <a:pt x="7" y="15"/>
                    <a:pt x="5" y="17"/>
                    <a:pt x="4" y="19"/>
                  </a:cubicBezTo>
                  <a:cubicBezTo>
                    <a:pt x="2" y="22"/>
                    <a:pt x="0" y="24"/>
                    <a:pt x="0" y="24"/>
                  </a:cubicBezTo>
                  <a:cubicBezTo>
                    <a:pt x="0" y="24"/>
                    <a:pt x="0" y="24"/>
                    <a:pt x="1" y="22"/>
                  </a:cubicBezTo>
                  <a:cubicBezTo>
                    <a:pt x="1" y="21"/>
                    <a:pt x="1" y="20"/>
                    <a:pt x="2" y="18"/>
                  </a:cubicBezTo>
                  <a:cubicBezTo>
                    <a:pt x="3" y="17"/>
                    <a:pt x="3" y="16"/>
                    <a:pt x="4" y="15"/>
                  </a:cubicBezTo>
                  <a:cubicBezTo>
                    <a:pt x="4" y="13"/>
                    <a:pt x="5" y="12"/>
                    <a:pt x="6" y="11"/>
                  </a:cubicBezTo>
                  <a:cubicBezTo>
                    <a:pt x="7" y="9"/>
                    <a:pt x="9" y="7"/>
                    <a:pt x="11" y="5"/>
                  </a:cubicBezTo>
                  <a:cubicBezTo>
                    <a:pt x="12" y="4"/>
                    <a:pt x="13" y="3"/>
                    <a:pt x="15" y="2"/>
                  </a:cubicBezTo>
                  <a:cubicBezTo>
                    <a:pt x="16" y="1"/>
                    <a:pt x="18" y="1"/>
                    <a:pt x="19" y="1"/>
                  </a:cubicBezTo>
                  <a:cubicBezTo>
                    <a:pt x="19" y="0"/>
                    <a:pt x="20" y="0"/>
                    <a:pt x="20" y="0"/>
                  </a:cubicBezTo>
                  <a:cubicBezTo>
                    <a:pt x="20" y="0"/>
                    <a:pt x="21" y="0"/>
                    <a:pt x="21" y="0"/>
                  </a:cubicBezTo>
                  <a:cubicBezTo>
                    <a:pt x="22" y="0"/>
                    <a:pt x="22" y="0"/>
                    <a:pt x="22" y="0"/>
                  </a:cubicBezTo>
                  <a:cubicBezTo>
                    <a:pt x="23" y="0"/>
                    <a:pt x="23" y="0"/>
                    <a:pt x="23" y="0"/>
                  </a:cubicBezTo>
                  <a:cubicBezTo>
                    <a:pt x="24" y="1"/>
                    <a:pt x="24" y="1"/>
                    <a:pt x="24" y="1"/>
                  </a:cubicBezTo>
                  <a:cubicBezTo>
                    <a:pt x="24" y="1"/>
                    <a:pt x="24" y="1"/>
                    <a:pt x="24" y="1"/>
                  </a:cubicBezTo>
                  <a:cubicBezTo>
                    <a:pt x="24" y="1"/>
                    <a:pt x="24" y="1"/>
                    <a:pt x="24" y="1"/>
                  </a:cubicBezTo>
                  <a:cubicBezTo>
                    <a:pt x="25" y="1"/>
                    <a:pt x="25" y="1"/>
                    <a:pt x="25" y="1"/>
                  </a:cubicBezTo>
                  <a:cubicBezTo>
                    <a:pt x="26" y="1"/>
                    <a:pt x="26" y="2"/>
                    <a:pt x="27" y="2"/>
                  </a:cubicBezTo>
                  <a:cubicBezTo>
                    <a:pt x="28" y="3"/>
                    <a:pt x="28" y="4"/>
                    <a:pt x="29" y="4"/>
                  </a:cubicBezTo>
                  <a:cubicBezTo>
                    <a:pt x="29" y="5"/>
                    <a:pt x="29" y="6"/>
                    <a:pt x="30" y="7"/>
                  </a:cubicBezTo>
                  <a:cubicBezTo>
                    <a:pt x="30" y="7"/>
                    <a:pt x="30" y="8"/>
                    <a:pt x="30" y="8"/>
                  </a:cubicBezTo>
                  <a:cubicBezTo>
                    <a:pt x="30" y="8"/>
                    <a:pt x="30" y="9"/>
                    <a:pt x="30" y="9"/>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8" name="íŝlîḓê"/>
            <p:cNvSpPr/>
            <p:nvPr/>
          </p:nvSpPr>
          <p:spPr bwMode="auto">
            <a:xfrm>
              <a:off x="6861176" y="2911476"/>
              <a:ext cx="138113" cy="247650"/>
            </a:xfrm>
            <a:custGeom>
              <a:avLst/>
              <a:gdLst>
                <a:gd name="T0" fmla="*/ 0 w 48"/>
                <a:gd name="T1" fmla="*/ 1 h 86"/>
                <a:gd name="T2" fmla="*/ 45 w 48"/>
                <a:gd name="T3" fmla="*/ 0 h 86"/>
                <a:gd name="T4" fmla="*/ 48 w 48"/>
                <a:gd name="T5" fmla="*/ 70 h 86"/>
                <a:gd name="T6" fmla="*/ 25 w 48"/>
                <a:gd name="T7" fmla="*/ 85 h 86"/>
                <a:gd name="T8" fmla="*/ 0 w 48"/>
                <a:gd name="T9" fmla="*/ 71 h 86"/>
                <a:gd name="T10" fmla="*/ 0 w 48"/>
                <a:gd name="T11" fmla="*/ 1 h 86"/>
              </a:gdLst>
              <a:ahLst/>
              <a:cxnLst>
                <a:cxn ang="0">
                  <a:pos x="T0" y="T1"/>
                </a:cxn>
                <a:cxn ang="0">
                  <a:pos x="T2" y="T3"/>
                </a:cxn>
                <a:cxn ang="0">
                  <a:pos x="T4" y="T5"/>
                </a:cxn>
                <a:cxn ang="0">
                  <a:pos x="T6" y="T7"/>
                </a:cxn>
                <a:cxn ang="0">
                  <a:pos x="T8" y="T9"/>
                </a:cxn>
                <a:cxn ang="0">
                  <a:pos x="T10" y="T11"/>
                </a:cxn>
              </a:cxnLst>
              <a:rect l="0" t="0" r="r" b="b"/>
              <a:pathLst>
                <a:path w="48" h="86">
                  <a:moveTo>
                    <a:pt x="0" y="1"/>
                  </a:moveTo>
                  <a:cubicBezTo>
                    <a:pt x="45" y="0"/>
                    <a:pt x="45" y="0"/>
                    <a:pt x="45" y="0"/>
                  </a:cubicBezTo>
                  <a:cubicBezTo>
                    <a:pt x="45" y="0"/>
                    <a:pt x="48" y="70"/>
                    <a:pt x="48" y="70"/>
                  </a:cubicBezTo>
                  <a:cubicBezTo>
                    <a:pt x="48" y="70"/>
                    <a:pt x="45" y="84"/>
                    <a:pt x="25" y="85"/>
                  </a:cubicBezTo>
                  <a:cubicBezTo>
                    <a:pt x="5" y="86"/>
                    <a:pt x="0" y="71"/>
                    <a:pt x="0" y="71"/>
                  </a:cubicBezTo>
                  <a:cubicBezTo>
                    <a:pt x="0" y="71"/>
                    <a:pt x="0" y="1"/>
                    <a:pt x="0" y="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99" name="ïsļîḍe"/>
            <p:cNvSpPr/>
            <p:nvPr/>
          </p:nvSpPr>
          <p:spPr bwMode="auto">
            <a:xfrm>
              <a:off x="6859588" y="2986088"/>
              <a:ext cx="139700" cy="120650"/>
            </a:xfrm>
            <a:custGeom>
              <a:avLst/>
              <a:gdLst>
                <a:gd name="T0" fmla="*/ 1 w 49"/>
                <a:gd name="T1" fmla="*/ 1 h 42"/>
                <a:gd name="T2" fmla="*/ 46 w 49"/>
                <a:gd name="T3" fmla="*/ 0 h 42"/>
                <a:gd name="T4" fmla="*/ 49 w 49"/>
                <a:gd name="T5" fmla="*/ 27 h 42"/>
                <a:gd name="T6" fmla="*/ 26 w 49"/>
                <a:gd name="T7" fmla="*/ 42 h 42"/>
                <a:gd name="T8" fmla="*/ 0 w 49"/>
                <a:gd name="T9" fmla="*/ 28 h 42"/>
                <a:gd name="T10" fmla="*/ 1 w 49"/>
                <a:gd name="T11" fmla="*/ 1 h 42"/>
              </a:gdLst>
              <a:ahLst/>
              <a:cxnLst>
                <a:cxn ang="0">
                  <a:pos x="T0" y="T1"/>
                </a:cxn>
                <a:cxn ang="0">
                  <a:pos x="T2" y="T3"/>
                </a:cxn>
                <a:cxn ang="0">
                  <a:pos x="T4" y="T5"/>
                </a:cxn>
                <a:cxn ang="0">
                  <a:pos x="T6" y="T7"/>
                </a:cxn>
                <a:cxn ang="0">
                  <a:pos x="T8" y="T9"/>
                </a:cxn>
                <a:cxn ang="0">
                  <a:pos x="T10" y="T11"/>
                </a:cxn>
              </a:cxnLst>
              <a:rect l="0" t="0" r="r" b="b"/>
              <a:pathLst>
                <a:path w="49" h="42">
                  <a:moveTo>
                    <a:pt x="1" y="1"/>
                  </a:moveTo>
                  <a:cubicBezTo>
                    <a:pt x="46" y="0"/>
                    <a:pt x="46" y="0"/>
                    <a:pt x="46" y="0"/>
                  </a:cubicBezTo>
                  <a:cubicBezTo>
                    <a:pt x="46" y="0"/>
                    <a:pt x="48" y="27"/>
                    <a:pt x="49" y="27"/>
                  </a:cubicBezTo>
                  <a:cubicBezTo>
                    <a:pt x="49" y="27"/>
                    <a:pt x="46" y="41"/>
                    <a:pt x="26" y="42"/>
                  </a:cubicBezTo>
                  <a:cubicBezTo>
                    <a:pt x="6" y="42"/>
                    <a:pt x="0" y="28"/>
                    <a:pt x="0" y="28"/>
                  </a:cubicBezTo>
                  <a:cubicBezTo>
                    <a:pt x="1" y="28"/>
                    <a:pt x="1" y="1"/>
                    <a:pt x="1" y="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0" name="íŝḻíďè"/>
            <p:cNvSpPr/>
            <p:nvPr/>
          </p:nvSpPr>
          <p:spPr bwMode="auto">
            <a:xfrm>
              <a:off x="6864351" y="2935288"/>
              <a:ext cx="141288" cy="79375"/>
            </a:xfrm>
            <a:custGeom>
              <a:avLst/>
              <a:gdLst>
                <a:gd name="T0" fmla="*/ 0 w 49"/>
                <a:gd name="T1" fmla="*/ 10 h 28"/>
                <a:gd name="T2" fmla="*/ 44 w 49"/>
                <a:gd name="T3" fmla="*/ 0 h 28"/>
                <a:gd name="T4" fmla="*/ 49 w 49"/>
                <a:gd name="T5" fmla="*/ 16 h 28"/>
                <a:gd name="T6" fmla="*/ 35 w 49"/>
                <a:gd name="T7" fmla="*/ 23 h 28"/>
                <a:gd name="T8" fmla="*/ 3 w 49"/>
                <a:gd name="T9" fmla="*/ 27 h 28"/>
                <a:gd name="T10" fmla="*/ 0 w 49"/>
                <a:gd name="T11" fmla="*/ 10 h 28"/>
              </a:gdLst>
              <a:ahLst/>
              <a:cxnLst>
                <a:cxn ang="0">
                  <a:pos x="T0" y="T1"/>
                </a:cxn>
                <a:cxn ang="0">
                  <a:pos x="T2" y="T3"/>
                </a:cxn>
                <a:cxn ang="0">
                  <a:pos x="T4" y="T5"/>
                </a:cxn>
                <a:cxn ang="0">
                  <a:pos x="T6" y="T7"/>
                </a:cxn>
                <a:cxn ang="0">
                  <a:pos x="T8" y="T9"/>
                </a:cxn>
                <a:cxn ang="0">
                  <a:pos x="T10" y="T11"/>
                </a:cxn>
              </a:cxnLst>
              <a:rect l="0" t="0" r="r" b="b"/>
              <a:pathLst>
                <a:path w="49" h="28">
                  <a:moveTo>
                    <a:pt x="0" y="10"/>
                  </a:moveTo>
                  <a:cubicBezTo>
                    <a:pt x="44" y="0"/>
                    <a:pt x="44" y="0"/>
                    <a:pt x="44" y="0"/>
                  </a:cubicBezTo>
                  <a:cubicBezTo>
                    <a:pt x="44" y="0"/>
                    <a:pt x="46" y="9"/>
                    <a:pt x="49" y="16"/>
                  </a:cubicBezTo>
                  <a:cubicBezTo>
                    <a:pt x="49" y="17"/>
                    <a:pt x="37" y="22"/>
                    <a:pt x="35" y="23"/>
                  </a:cubicBezTo>
                  <a:cubicBezTo>
                    <a:pt x="25" y="27"/>
                    <a:pt x="14" y="28"/>
                    <a:pt x="3" y="27"/>
                  </a:cubicBezTo>
                  <a:cubicBezTo>
                    <a:pt x="2" y="2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1" name="îSľíďe"/>
            <p:cNvSpPr/>
            <p:nvPr/>
          </p:nvSpPr>
          <p:spPr bwMode="auto">
            <a:xfrm>
              <a:off x="6521451" y="2282826"/>
              <a:ext cx="650875" cy="700088"/>
            </a:xfrm>
            <a:custGeom>
              <a:avLst/>
              <a:gdLst>
                <a:gd name="T0" fmla="*/ 12 w 226"/>
                <a:gd name="T1" fmla="*/ 155 h 244"/>
                <a:gd name="T2" fmla="*/ 141 w 226"/>
                <a:gd name="T3" fmla="*/ 231 h 244"/>
                <a:gd name="T4" fmla="*/ 225 w 226"/>
                <a:gd name="T5" fmla="*/ 108 h 244"/>
                <a:gd name="T6" fmla="*/ 96 w 226"/>
                <a:gd name="T7" fmla="*/ 32 h 244"/>
                <a:gd name="T8" fmla="*/ 12 w 226"/>
                <a:gd name="T9" fmla="*/ 155 h 244"/>
              </a:gdLst>
              <a:ahLst/>
              <a:cxnLst>
                <a:cxn ang="0">
                  <a:pos x="T0" y="T1"/>
                </a:cxn>
                <a:cxn ang="0">
                  <a:pos x="T2" y="T3"/>
                </a:cxn>
                <a:cxn ang="0">
                  <a:pos x="T4" y="T5"/>
                </a:cxn>
                <a:cxn ang="0">
                  <a:pos x="T6" y="T7"/>
                </a:cxn>
                <a:cxn ang="0">
                  <a:pos x="T8" y="T9"/>
                </a:cxn>
              </a:cxnLst>
              <a:rect l="0" t="0" r="r" b="b"/>
              <a:pathLst>
                <a:path w="226" h="244">
                  <a:moveTo>
                    <a:pt x="12" y="155"/>
                  </a:moveTo>
                  <a:cubicBezTo>
                    <a:pt x="25" y="210"/>
                    <a:pt x="82" y="244"/>
                    <a:pt x="141" y="231"/>
                  </a:cubicBezTo>
                  <a:cubicBezTo>
                    <a:pt x="199" y="218"/>
                    <a:pt x="226" y="164"/>
                    <a:pt x="225" y="108"/>
                  </a:cubicBezTo>
                  <a:cubicBezTo>
                    <a:pt x="222" y="0"/>
                    <a:pt x="155" y="19"/>
                    <a:pt x="96" y="32"/>
                  </a:cubicBezTo>
                  <a:cubicBezTo>
                    <a:pt x="38" y="45"/>
                    <a:pt x="0" y="101"/>
                    <a:pt x="12" y="155"/>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2" name="îṥ1íḋê"/>
            <p:cNvSpPr/>
            <p:nvPr/>
          </p:nvSpPr>
          <p:spPr bwMode="auto">
            <a:xfrm>
              <a:off x="6570663" y="2414588"/>
              <a:ext cx="579438" cy="606425"/>
            </a:xfrm>
            <a:custGeom>
              <a:avLst/>
              <a:gdLst>
                <a:gd name="T0" fmla="*/ 6 w 201"/>
                <a:gd name="T1" fmla="*/ 106 h 211"/>
                <a:gd name="T2" fmla="*/ 35 w 201"/>
                <a:gd name="T3" fmla="*/ 24 h 211"/>
                <a:gd name="T4" fmla="*/ 82 w 201"/>
                <a:gd name="T5" fmla="*/ 6 h 211"/>
                <a:gd name="T6" fmla="*/ 132 w 201"/>
                <a:gd name="T7" fmla="*/ 2 h 211"/>
                <a:gd name="T8" fmla="*/ 170 w 201"/>
                <a:gd name="T9" fmla="*/ 49 h 211"/>
                <a:gd name="T10" fmla="*/ 193 w 201"/>
                <a:gd name="T11" fmla="*/ 64 h 211"/>
                <a:gd name="T12" fmla="*/ 197 w 201"/>
                <a:gd name="T13" fmla="*/ 82 h 211"/>
                <a:gd name="T14" fmla="*/ 199 w 201"/>
                <a:gd name="T15" fmla="*/ 126 h 211"/>
                <a:gd name="T16" fmla="*/ 180 w 201"/>
                <a:gd name="T17" fmla="*/ 175 h 211"/>
                <a:gd name="T18" fmla="*/ 158 w 201"/>
                <a:gd name="T19" fmla="*/ 195 h 211"/>
                <a:gd name="T20" fmla="*/ 112 w 201"/>
                <a:gd name="T21" fmla="*/ 210 h 211"/>
                <a:gd name="T22" fmla="*/ 78 w 201"/>
                <a:gd name="T23" fmla="*/ 206 h 211"/>
                <a:gd name="T24" fmla="*/ 33 w 201"/>
                <a:gd name="T25" fmla="*/ 174 h 211"/>
                <a:gd name="T26" fmla="*/ 12 w 201"/>
                <a:gd name="T27" fmla="*/ 131 h 211"/>
                <a:gd name="T28" fmla="*/ 6 w 201"/>
                <a:gd name="T29" fmla="*/ 106 h 211"/>
                <a:gd name="T30" fmla="*/ 6 w 201"/>
                <a:gd name="T31" fmla="*/ 1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11">
                  <a:moveTo>
                    <a:pt x="6" y="106"/>
                  </a:moveTo>
                  <a:cubicBezTo>
                    <a:pt x="0" y="75"/>
                    <a:pt x="7" y="43"/>
                    <a:pt x="35" y="24"/>
                  </a:cubicBezTo>
                  <a:cubicBezTo>
                    <a:pt x="49" y="15"/>
                    <a:pt x="65" y="9"/>
                    <a:pt x="82" y="6"/>
                  </a:cubicBezTo>
                  <a:cubicBezTo>
                    <a:pt x="98" y="3"/>
                    <a:pt x="115" y="0"/>
                    <a:pt x="132" y="2"/>
                  </a:cubicBezTo>
                  <a:cubicBezTo>
                    <a:pt x="162" y="7"/>
                    <a:pt x="161" y="22"/>
                    <a:pt x="170" y="49"/>
                  </a:cubicBezTo>
                  <a:cubicBezTo>
                    <a:pt x="171" y="52"/>
                    <a:pt x="192" y="61"/>
                    <a:pt x="193" y="64"/>
                  </a:cubicBezTo>
                  <a:cubicBezTo>
                    <a:pt x="194" y="70"/>
                    <a:pt x="196" y="76"/>
                    <a:pt x="197" y="82"/>
                  </a:cubicBezTo>
                  <a:cubicBezTo>
                    <a:pt x="200" y="97"/>
                    <a:pt x="201" y="111"/>
                    <a:pt x="199" y="126"/>
                  </a:cubicBezTo>
                  <a:cubicBezTo>
                    <a:pt x="198" y="144"/>
                    <a:pt x="192" y="161"/>
                    <a:pt x="180" y="175"/>
                  </a:cubicBezTo>
                  <a:cubicBezTo>
                    <a:pt x="174" y="183"/>
                    <a:pt x="166" y="190"/>
                    <a:pt x="158" y="195"/>
                  </a:cubicBezTo>
                  <a:cubicBezTo>
                    <a:pt x="143" y="204"/>
                    <a:pt x="129" y="209"/>
                    <a:pt x="112" y="210"/>
                  </a:cubicBezTo>
                  <a:cubicBezTo>
                    <a:pt x="100" y="211"/>
                    <a:pt x="89" y="209"/>
                    <a:pt x="78" y="206"/>
                  </a:cubicBezTo>
                  <a:cubicBezTo>
                    <a:pt x="59" y="200"/>
                    <a:pt x="44" y="189"/>
                    <a:pt x="33" y="174"/>
                  </a:cubicBezTo>
                  <a:cubicBezTo>
                    <a:pt x="23" y="161"/>
                    <a:pt x="17" y="146"/>
                    <a:pt x="12" y="131"/>
                  </a:cubicBezTo>
                  <a:cubicBezTo>
                    <a:pt x="9" y="123"/>
                    <a:pt x="7" y="115"/>
                    <a:pt x="6" y="106"/>
                  </a:cubicBezTo>
                  <a:cubicBezTo>
                    <a:pt x="6" y="106"/>
                    <a:pt x="6" y="106"/>
                    <a:pt x="6" y="106"/>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3" name="îṩlîḋê"/>
            <p:cNvSpPr/>
            <p:nvPr/>
          </p:nvSpPr>
          <p:spPr bwMode="auto">
            <a:xfrm>
              <a:off x="6715126" y="2695576"/>
              <a:ext cx="95250" cy="101600"/>
            </a:xfrm>
            <a:custGeom>
              <a:avLst/>
              <a:gdLst>
                <a:gd name="T0" fmla="*/ 31 w 33"/>
                <a:gd name="T1" fmla="*/ 14 h 35"/>
                <a:gd name="T2" fmla="*/ 20 w 33"/>
                <a:gd name="T3" fmla="*/ 33 h 35"/>
                <a:gd name="T4" fmla="*/ 2 w 33"/>
                <a:gd name="T5" fmla="*/ 21 h 35"/>
                <a:gd name="T6" fmla="*/ 12 w 33"/>
                <a:gd name="T7" fmla="*/ 2 h 35"/>
                <a:gd name="T8" fmla="*/ 31 w 33"/>
                <a:gd name="T9" fmla="*/ 14 h 35"/>
              </a:gdLst>
              <a:ahLst/>
              <a:cxnLst>
                <a:cxn ang="0">
                  <a:pos x="T0" y="T1"/>
                </a:cxn>
                <a:cxn ang="0">
                  <a:pos x="T2" y="T3"/>
                </a:cxn>
                <a:cxn ang="0">
                  <a:pos x="T4" y="T5"/>
                </a:cxn>
                <a:cxn ang="0">
                  <a:pos x="T6" y="T7"/>
                </a:cxn>
                <a:cxn ang="0">
                  <a:pos x="T8" y="T9"/>
                </a:cxn>
              </a:cxnLst>
              <a:rect l="0" t="0" r="r" b="b"/>
              <a:pathLst>
                <a:path w="33" h="35">
                  <a:moveTo>
                    <a:pt x="31" y="14"/>
                  </a:moveTo>
                  <a:cubicBezTo>
                    <a:pt x="33" y="22"/>
                    <a:pt x="28" y="31"/>
                    <a:pt x="20" y="33"/>
                  </a:cubicBezTo>
                  <a:cubicBezTo>
                    <a:pt x="12" y="35"/>
                    <a:pt x="4" y="30"/>
                    <a:pt x="2" y="21"/>
                  </a:cubicBezTo>
                  <a:cubicBezTo>
                    <a:pt x="0" y="13"/>
                    <a:pt x="4" y="4"/>
                    <a:pt x="12" y="2"/>
                  </a:cubicBezTo>
                  <a:cubicBezTo>
                    <a:pt x="20" y="0"/>
                    <a:pt x="28" y="5"/>
                    <a:pt x="31" y="14"/>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4" name="íśľîḑe"/>
            <p:cNvSpPr/>
            <p:nvPr/>
          </p:nvSpPr>
          <p:spPr bwMode="auto">
            <a:xfrm>
              <a:off x="6715126" y="2678113"/>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5" name="iṡļíḋè"/>
            <p:cNvSpPr/>
            <p:nvPr/>
          </p:nvSpPr>
          <p:spPr bwMode="auto">
            <a:xfrm>
              <a:off x="6750051" y="2695576"/>
              <a:ext cx="36513"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6" name="iśļîḑé"/>
            <p:cNvSpPr/>
            <p:nvPr/>
          </p:nvSpPr>
          <p:spPr bwMode="auto">
            <a:xfrm>
              <a:off x="6965951" y="2649538"/>
              <a:ext cx="96838" cy="101600"/>
            </a:xfrm>
            <a:custGeom>
              <a:avLst/>
              <a:gdLst>
                <a:gd name="T0" fmla="*/ 31 w 34"/>
                <a:gd name="T1" fmla="*/ 13 h 35"/>
                <a:gd name="T2" fmla="*/ 21 w 34"/>
                <a:gd name="T3" fmla="*/ 33 h 35"/>
                <a:gd name="T4" fmla="*/ 3 w 34"/>
                <a:gd name="T5" fmla="*/ 21 h 35"/>
                <a:gd name="T6" fmla="*/ 13 w 34"/>
                <a:gd name="T7" fmla="*/ 2 h 35"/>
                <a:gd name="T8" fmla="*/ 31 w 34"/>
                <a:gd name="T9" fmla="*/ 13 h 35"/>
              </a:gdLst>
              <a:ahLst/>
              <a:cxnLst>
                <a:cxn ang="0">
                  <a:pos x="T0" y="T1"/>
                </a:cxn>
                <a:cxn ang="0">
                  <a:pos x="T2" y="T3"/>
                </a:cxn>
                <a:cxn ang="0">
                  <a:pos x="T4" y="T5"/>
                </a:cxn>
                <a:cxn ang="0">
                  <a:pos x="T6" y="T7"/>
                </a:cxn>
                <a:cxn ang="0">
                  <a:pos x="T8" y="T9"/>
                </a:cxn>
              </a:cxnLst>
              <a:rect l="0" t="0" r="r" b="b"/>
              <a:pathLst>
                <a:path w="34" h="35">
                  <a:moveTo>
                    <a:pt x="31" y="13"/>
                  </a:moveTo>
                  <a:cubicBezTo>
                    <a:pt x="34" y="22"/>
                    <a:pt x="29" y="31"/>
                    <a:pt x="21" y="33"/>
                  </a:cubicBezTo>
                  <a:cubicBezTo>
                    <a:pt x="13" y="35"/>
                    <a:pt x="5" y="30"/>
                    <a:pt x="3" y="21"/>
                  </a:cubicBezTo>
                  <a:cubicBezTo>
                    <a:pt x="0" y="12"/>
                    <a:pt x="5" y="4"/>
                    <a:pt x="13" y="2"/>
                  </a:cubicBezTo>
                  <a:cubicBezTo>
                    <a:pt x="21" y="0"/>
                    <a:pt x="29" y="5"/>
                    <a:pt x="31" y="13"/>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7" name="ïšḷiďe"/>
            <p:cNvSpPr/>
            <p:nvPr/>
          </p:nvSpPr>
          <p:spPr bwMode="auto">
            <a:xfrm>
              <a:off x="6965951" y="2638426"/>
              <a:ext cx="95250" cy="101600"/>
            </a:xfrm>
            <a:custGeom>
              <a:avLst/>
              <a:gdLst>
                <a:gd name="T0" fmla="*/ 30 w 33"/>
                <a:gd name="T1" fmla="*/ 14 h 35"/>
                <a:gd name="T2" fmla="*/ 20 w 33"/>
                <a:gd name="T3" fmla="*/ 33 h 35"/>
                <a:gd name="T4" fmla="*/ 2 w 33"/>
                <a:gd name="T5" fmla="*/ 21 h 35"/>
                <a:gd name="T6" fmla="*/ 12 w 33"/>
                <a:gd name="T7" fmla="*/ 2 h 35"/>
                <a:gd name="T8" fmla="*/ 30 w 33"/>
                <a:gd name="T9" fmla="*/ 14 h 35"/>
              </a:gdLst>
              <a:ahLst/>
              <a:cxnLst>
                <a:cxn ang="0">
                  <a:pos x="T0" y="T1"/>
                </a:cxn>
                <a:cxn ang="0">
                  <a:pos x="T2" y="T3"/>
                </a:cxn>
                <a:cxn ang="0">
                  <a:pos x="T4" y="T5"/>
                </a:cxn>
                <a:cxn ang="0">
                  <a:pos x="T6" y="T7"/>
                </a:cxn>
                <a:cxn ang="0">
                  <a:pos x="T8" y="T9"/>
                </a:cxn>
              </a:cxnLst>
              <a:rect l="0" t="0" r="r" b="b"/>
              <a:pathLst>
                <a:path w="33" h="35">
                  <a:moveTo>
                    <a:pt x="30" y="14"/>
                  </a:moveTo>
                  <a:cubicBezTo>
                    <a:pt x="33" y="22"/>
                    <a:pt x="28" y="31"/>
                    <a:pt x="20" y="33"/>
                  </a:cubicBezTo>
                  <a:cubicBezTo>
                    <a:pt x="12" y="35"/>
                    <a:pt x="4" y="30"/>
                    <a:pt x="2" y="21"/>
                  </a:cubicBezTo>
                  <a:cubicBezTo>
                    <a:pt x="0" y="13"/>
                    <a:pt x="4" y="4"/>
                    <a:pt x="12" y="2"/>
                  </a:cubicBezTo>
                  <a:cubicBezTo>
                    <a:pt x="20" y="0"/>
                    <a:pt x="28" y="5"/>
                    <a:pt x="3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8" name="îṩḻîḓê"/>
            <p:cNvSpPr/>
            <p:nvPr/>
          </p:nvSpPr>
          <p:spPr bwMode="auto">
            <a:xfrm>
              <a:off x="6999288" y="2655888"/>
              <a:ext cx="38100" cy="38100"/>
            </a:xfrm>
            <a:custGeom>
              <a:avLst/>
              <a:gdLst>
                <a:gd name="T0" fmla="*/ 12 w 13"/>
                <a:gd name="T1" fmla="*/ 5 h 13"/>
                <a:gd name="T2" fmla="*/ 8 w 13"/>
                <a:gd name="T3" fmla="*/ 12 h 13"/>
                <a:gd name="T4" fmla="*/ 1 w 13"/>
                <a:gd name="T5" fmla="*/ 8 h 13"/>
                <a:gd name="T6" fmla="*/ 5 w 13"/>
                <a:gd name="T7" fmla="*/ 1 h 13"/>
                <a:gd name="T8" fmla="*/ 12 w 13"/>
                <a:gd name="T9" fmla="*/ 5 h 13"/>
              </a:gdLst>
              <a:ahLst/>
              <a:cxnLst>
                <a:cxn ang="0">
                  <a:pos x="T0" y="T1"/>
                </a:cxn>
                <a:cxn ang="0">
                  <a:pos x="T2" y="T3"/>
                </a:cxn>
                <a:cxn ang="0">
                  <a:pos x="T4" y="T5"/>
                </a:cxn>
                <a:cxn ang="0">
                  <a:pos x="T6" y="T7"/>
                </a:cxn>
                <a:cxn ang="0">
                  <a:pos x="T8" y="T9"/>
                </a:cxn>
              </a:cxnLst>
              <a:rect l="0" t="0" r="r" b="b"/>
              <a:pathLst>
                <a:path w="13" h="13">
                  <a:moveTo>
                    <a:pt x="12" y="5"/>
                  </a:moveTo>
                  <a:cubicBezTo>
                    <a:pt x="13" y="8"/>
                    <a:pt x="11" y="11"/>
                    <a:pt x="8" y="12"/>
                  </a:cubicBezTo>
                  <a:cubicBezTo>
                    <a:pt x="5" y="13"/>
                    <a:pt x="2" y="11"/>
                    <a:pt x="1" y="8"/>
                  </a:cubicBezTo>
                  <a:cubicBezTo>
                    <a:pt x="0" y="5"/>
                    <a:pt x="2" y="2"/>
                    <a:pt x="5" y="1"/>
                  </a:cubicBezTo>
                  <a:cubicBezTo>
                    <a:pt x="8"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9" name="ïşľidé"/>
            <p:cNvSpPr/>
            <p:nvPr/>
          </p:nvSpPr>
          <p:spPr bwMode="auto">
            <a:xfrm>
              <a:off x="6861176" y="2690813"/>
              <a:ext cx="109538" cy="152400"/>
            </a:xfrm>
            <a:custGeom>
              <a:avLst/>
              <a:gdLst>
                <a:gd name="T0" fmla="*/ 13 w 38"/>
                <a:gd name="T1" fmla="*/ 0 h 53"/>
                <a:gd name="T2" fmla="*/ 20 w 38"/>
                <a:gd name="T3" fmla="*/ 18 h 53"/>
                <a:gd name="T4" fmla="*/ 10 w 38"/>
                <a:gd name="T5" fmla="*/ 38 h 53"/>
                <a:gd name="T6" fmla="*/ 5 w 38"/>
                <a:gd name="T7" fmla="*/ 0 h 53"/>
                <a:gd name="T8" fmla="*/ 13 w 38"/>
                <a:gd name="T9" fmla="*/ 0 h 53"/>
              </a:gdLst>
              <a:ahLst/>
              <a:cxnLst>
                <a:cxn ang="0">
                  <a:pos x="T0" y="T1"/>
                </a:cxn>
                <a:cxn ang="0">
                  <a:pos x="T2" y="T3"/>
                </a:cxn>
                <a:cxn ang="0">
                  <a:pos x="T4" y="T5"/>
                </a:cxn>
                <a:cxn ang="0">
                  <a:pos x="T6" y="T7"/>
                </a:cxn>
                <a:cxn ang="0">
                  <a:pos x="T8" y="T9"/>
                </a:cxn>
              </a:cxnLst>
              <a:rect l="0" t="0" r="r" b="b"/>
              <a:pathLst>
                <a:path w="38" h="53">
                  <a:moveTo>
                    <a:pt x="13" y="0"/>
                  </a:moveTo>
                  <a:cubicBezTo>
                    <a:pt x="13" y="0"/>
                    <a:pt x="11" y="19"/>
                    <a:pt x="20" y="18"/>
                  </a:cubicBezTo>
                  <a:cubicBezTo>
                    <a:pt x="38" y="15"/>
                    <a:pt x="36" y="53"/>
                    <a:pt x="10" y="38"/>
                  </a:cubicBezTo>
                  <a:cubicBezTo>
                    <a:pt x="0" y="33"/>
                    <a:pt x="5" y="0"/>
                    <a:pt x="5" y="0"/>
                  </a:cubicBezTo>
                  <a:lnTo>
                    <a:pt x="13" y="0"/>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0" name="ï$ļíḋé"/>
            <p:cNvSpPr/>
            <p:nvPr/>
          </p:nvSpPr>
          <p:spPr bwMode="auto">
            <a:xfrm>
              <a:off x="6799263" y="2840038"/>
              <a:ext cx="180975" cy="114300"/>
            </a:xfrm>
            <a:custGeom>
              <a:avLst/>
              <a:gdLst>
                <a:gd name="T0" fmla="*/ 61 w 63"/>
                <a:gd name="T1" fmla="*/ 3 h 40"/>
                <a:gd name="T2" fmla="*/ 6 w 63"/>
                <a:gd name="T3" fmla="*/ 0 h 40"/>
                <a:gd name="T4" fmla="*/ 39 w 63"/>
                <a:gd name="T5" fmla="*/ 37 h 40"/>
                <a:gd name="T6" fmla="*/ 61 w 63"/>
                <a:gd name="T7" fmla="*/ 3 h 40"/>
              </a:gdLst>
              <a:ahLst/>
              <a:cxnLst>
                <a:cxn ang="0">
                  <a:pos x="T0" y="T1"/>
                </a:cxn>
                <a:cxn ang="0">
                  <a:pos x="T2" y="T3"/>
                </a:cxn>
                <a:cxn ang="0">
                  <a:pos x="T4" y="T5"/>
                </a:cxn>
                <a:cxn ang="0">
                  <a:pos x="T6" y="T7"/>
                </a:cxn>
              </a:cxnLst>
              <a:rect l="0" t="0" r="r" b="b"/>
              <a:pathLst>
                <a:path w="63" h="40">
                  <a:moveTo>
                    <a:pt x="61" y="3"/>
                  </a:moveTo>
                  <a:cubicBezTo>
                    <a:pt x="61" y="3"/>
                    <a:pt x="27" y="16"/>
                    <a:pt x="6" y="0"/>
                  </a:cubicBezTo>
                  <a:cubicBezTo>
                    <a:pt x="6" y="0"/>
                    <a:pt x="0" y="40"/>
                    <a:pt x="39" y="37"/>
                  </a:cubicBezTo>
                  <a:cubicBezTo>
                    <a:pt x="63" y="35"/>
                    <a:pt x="61" y="3"/>
                    <a:pt x="61" y="3"/>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1" name="îṡľîḋê"/>
            <p:cNvSpPr/>
            <p:nvPr/>
          </p:nvSpPr>
          <p:spPr bwMode="auto">
            <a:xfrm>
              <a:off x="6821488" y="2862263"/>
              <a:ext cx="131763" cy="87313"/>
            </a:xfrm>
            <a:custGeom>
              <a:avLst/>
              <a:gdLst>
                <a:gd name="T0" fmla="*/ 46 w 46"/>
                <a:gd name="T1" fmla="*/ 21 h 30"/>
                <a:gd name="T2" fmla="*/ 31 w 46"/>
                <a:gd name="T3" fmla="*/ 29 h 30"/>
                <a:gd name="T4" fmla="*/ 11 w 46"/>
                <a:gd name="T5" fmla="*/ 25 h 30"/>
                <a:gd name="T6" fmla="*/ 7 w 46"/>
                <a:gd name="T7" fmla="*/ 23 h 30"/>
                <a:gd name="T8" fmla="*/ 7 w 46"/>
                <a:gd name="T9" fmla="*/ 23 h 30"/>
                <a:gd name="T10" fmla="*/ 7 w 46"/>
                <a:gd name="T11" fmla="*/ 23 h 30"/>
                <a:gd name="T12" fmla="*/ 0 w 46"/>
                <a:gd name="T13" fmla="*/ 10 h 30"/>
                <a:gd name="T14" fmla="*/ 46 w 46"/>
                <a:gd name="T15" fmla="*/ 21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30">
                  <a:moveTo>
                    <a:pt x="46" y="21"/>
                  </a:moveTo>
                  <a:cubicBezTo>
                    <a:pt x="43" y="25"/>
                    <a:pt x="38" y="28"/>
                    <a:pt x="31" y="29"/>
                  </a:cubicBezTo>
                  <a:cubicBezTo>
                    <a:pt x="22" y="30"/>
                    <a:pt x="16" y="28"/>
                    <a:pt x="11" y="25"/>
                  </a:cubicBezTo>
                  <a:cubicBezTo>
                    <a:pt x="10" y="25"/>
                    <a:pt x="8" y="24"/>
                    <a:pt x="7" y="23"/>
                  </a:cubicBezTo>
                  <a:cubicBezTo>
                    <a:pt x="7" y="23"/>
                    <a:pt x="7" y="23"/>
                    <a:pt x="7" y="23"/>
                  </a:cubicBezTo>
                  <a:cubicBezTo>
                    <a:pt x="7" y="23"/>
                    <a:pt x="7" y="23"/>
                    <a:pt x="7" y="23"/>
                  </a:cubicBezTo>
                  <a:cubicBezTo>
                    <a:pt x="3" y="19"/>
                    <a:pt x="1" y="15"/>
                    <a:pt x="0" y="10"/>
                  </a:cubicBezTo>
                  <a:cubicBezTo>
                    <a:pt x="20" y="0"/>
                    <a:pt x="38" y="14"/>
                    <a:pt x="46" y="21"/>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2" name="íşḷîḑè"/>
            <p:cNvSpPr/>
            <p:nvPr/>
          </p:nvSpPr>
          <p:spPr bwMode="auto">
            <a:xfrm>
              <a:off x="6832601" y="2847976"/>
              <a:ext cx="141288" cy="38100"/>
            </a:xfrm>
            <a:custGeom>
              <a:avLst/>
              <a:gdLst>
                <a:gd name="T0" fmla="*/ 49 w 49"/>
                <a:gd name="T1" fmla="*/ 0 h 13"/>
                <a:gd name="T2" fmla="*/ 49 w 49"/>
                <a:gd name="T3" fmla="*/ 0 h 13"/>
                <a:gd name="T4" fmla="*/ 49 w 49"/>
                <a:gd name="T5" fmla="*/ 1 h 13"/>
                <a:gd name="T6" fmla="*/ 33 w 49"/>
                <a:gd name="T7" fmla="*/ 12 h 13"/>
                <a:gd name="T8" fmla="*/ 16 w 49"/>
                <a:gd name="T9" fmla="*/ 12 h 13"/>
                <a:gd name="T10" fmla="*/ 6 w 49"/>
                <a:gd name="T11" fmla="*/ 9 h 13"/>
                <a:gd name="T12" fmla="*/ 0 w 49"/>
                <a:gd name="T13" fmla="*/ 0 h 13"/>
                <a:gd name="T14" fmla="*/ 49 w 4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3">
                  <a:moveTo>
                    <a:pt x="49" y="0"/>
                  </a:moveTo>
                  <a:cubicBezTo>
                    <a:pt x="49" y="0"/>
                    <a:pt x="49" y="0"/>
                    <a:pt x="49" y="0"/>
                  </a:cubicBezTo>
                  <a:cubicBezTo>
                    <a:pt x="49" y="0"/>
                    <a:pt x="49" y="0"/>
                    <a:pt x="49" y="1"/>
                  </a:cubicBezTo>
                  <a:cubicBezTo>
                    <a:pt x="46" y="2"/>
                    <a:pt x="41" y="11"/>
                    <a:pt x="33" y="12"/>
                  </a:cubicBezTo>
                  <a:cubicBezTo>
                    <a:pt x="27" y="13"/>
                    <a:pt x="22" y="13"/>
                    <a:pt x="16" y="12"/>
                  </a:cubicBezTo>
                  <a:cubicBezTo>
                    <a:pt x="13" y="11"/>
                    <a:pt x="10" y="10"/>
                    <a:pt x="6" y="9"/>
                  </a:cubicBezTo>
                  <a:cubicBezTo>
                    <a:pt x="4" y="8"/>
                    <a:pt x="2" y="3"/>
                    <a:pt x="0" y="0"/>
                  </a:cubicBezTo>
                  <a:cubicBezTo>
                    <a:pt x="21" y="11"/>
                    <a:pt x="49" y="0"/>
                    <a:pt x="4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3" name="iṩlíďe"/>
            <p:cNvSpPr/>
            <p:nvPr/>
          </p:nvSpPr>
          <p:spPr bwMode="auto">
            <a:xfrm>
              <a:off x="6804026" y="2833688"/>
              <a:ext cx="180975" cy="120650"/>
            </a:xfrm>
            <a:custGeom>
              <a:avLst/>
              <a:gdLst>
                <a:gd name="T0" fmla="*/ 37 w 63"/>
                <a:gd name="T1" fmla="*/ 41 h 42"/>
                <a:gd name="T2" fmla="*/ 11 w 63"/>
                <a:gd name="T3" fmla="*/ 33 h 42"/>
                <a:gd name="T4" fmla="*/ 2 w 63"/>
                <a:gd name="T5" fmla="*/ 1 h 42"/>
                <a:gd name="T6" fmla="*/ 4 w 63"/>
                <a:gd name="T7" fmla="*/ 0 h 42"/>
                <a:gd name="T8" fmla="*/ 6 w 63"/>
                <a:gd name="T9" fmla="*/ 0 h 42"/>
                <a:gd name="T10" fmla="*/ 58 w 63"/>
                <a:gd name="T11" fmla="*/ 3 h 42"/>
                <a:gd name="T12" fmla="*/ 60 w 63"/>
                <a:gd name="T13" fmla="*/ 3 h 42"/>
                <a:gd name="T14" fmla="*/ 61 w 63"/>
                <a:gd name="T15" fmla="*/ 5 h 42"/>
                <a:gd name="T16" fmla="*/ 41 w 63"/>
                <a:gd name="T17" fmla="*/ 40 h 42"/>
                <a:gd name="T18" fmla="*/ 37 w 63"/>
                <a:gd name="T19" fmla="*/ 41 h 42"/>
                <a:gd name="T20" fmla="*/ 6 w 63"/>
                <a:gd name="T21" fmla="*/ 5 h 42"/>
                <a:gd name="T22" fmla="*/ 13 w 63"/>
                <a:gd name="T23" fmla="*/ 30 h 42"/>
                <a:gd name="T24" fmla="*/ 37 w 63"/>
                <a:gd name="T25" fmla="*/ 37 h 42"/>
                <a:gd name="T26" fmla="*/ 57 w 63"/>
                <a:gd name="T27" fmla="*/ 8 h 42"/>
                <a:gd name="T28" fmla="*/ 6 w 63"/>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2">
                  <a:moveTo>
                    <a:pt x="37" y="41"/>
                  </a:moveTo>
                  <a:cubicBezTo>
                    <a:pt x="26" y="42"/>
                    <a:pt x="17" y="39"/>
                    <a:pt x="11" y="33"/>
                  </a:cubicBezTo>
                  <a:cubicBezTo>
                    <a:pt x="0" y="21"/>
                    <a:pt x="2" y="2"/>
                    <a:pt x="2" y="1"/>
                  </a:cubicBezTo>
                  <a:cubicBezTo>
                    <a:pt x="2" y="1"/>
                    <a:pt x="3" y="0"/>
                    <a:pt x="4" y="0"/>
                  </a:cubicBezTo>
                  <a:cubicBezTo>
                    <a:pt x="4" y="0"/>
                    <a:pt x="5" y="0"/>
                    <a:pt x="6" y="0"/>
                  </a:cubicBezTo>
                  <a:cubicBezTo>
                    <a:pt x="25" y="16"/>
                    <a:pt x="58" y="3"/>
                    <a:pt x="58" y="3"/>
                  </a:cubicBezTo>
                  <a:cubicBezTo>
                    <a:pt x="59" y="3"/>
                    <a:pt x="60" y="3"/>
                    <a:pt x="60" y="3"/>
                  </a:cubicBezTo>
                  <a:cubicBezTo>
                    <a:pt x="61" y="4"/>
                    <a:pt x="61" y="4"/>
                    <a:pt x="61" y="5"/>
                  </a:cubicBezTo>
                  <a:cubicBezTo>
                    <a:pt x="61" y="5"/>
                    <a:pt x="63" y="35"/>
                    <a:pt x="41" y="40"/>
                  </a:cubicBezTo>
                  <a:cubicBezTo>
                    <a:pt x="40" y="41"/>
                    <a:pt x="39" y="41"/>
                    <a:pt x="37" y="41"/>
                  </a:cubicBezTo>
                  <a:close/>
                  <a:moveTo>
                    <a:pt x="6" y="5"/>
                  </a:moveTo>
                  <a:cubicBezTo>
                    <a:pt x="6" y="11"/>
                    <a:pt x="6" y="23"/>
                    <a:pt x="13" y="30"/>
                  </a:cubicBezTo>
                  <a:cubicBezTo>
                    <a:pt x="19" y="36"/>
                    <a:pt x="27" y="38"/>
                    <a:pt x="37" y="37"/>
                  </a:cubicBezTo>
                  <a:cubicBezTo>
                    <a:pt x="55" y="36"/>
                    <a:pt x="57" y="15"/>
                    <a:pt x="57" y="8"/>
                  </a:cubicBezTo>
                  <a:cubicBezTo>
                    <a:pt x="49" y="10"/>
                    <a:pt x="24" y="17"/>
                    <a:pt x="6" y="5"/>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4" name="iṥļîḑè"/>
            <p:cNvSpPr/>
            <p:nvPr/>
          </p:nvSpPr>
          <p:spPr bwMode="auto">
            <a:xfrm>
              <a:off x="6931026" y="2595563"/>
              <a:ext cx="120650" cy="20638"/>
            </a:xfrm>
            <a:custGeom>
              <a:avLst/>
              <a:gdLst>
                <a:gd name="T0" fmla="*/ 42 w 42"/>
                <a:gd name="T1" fmla="*/ 7 h 7"/>
                <a:gd name="T2" fmla="*/ 41 w 42"/>
                <a:gd name="T3" fmla="*/ 6 h 7"/>
                <a:gd name="T4" fmla="*/ 39 w 42"/>
                <a:gd name="T5" fmla="*/ 5 h 7"/>
                <a:gd name="T6" fmla="*/ 37 w 42"/>
                <a:gd name="T7" fmla="*/ 3 h 7"/>
                <a:gd name="T8" fmla="*/ 33 w 42"/>
                <a:gd name="T9" fmla="*/ 2 h 7"/>
                <a:gd name="T10" fmla="*/ 30 w 42"/>
                <a:gd name="T11" fmla="*/ 1 h 7"/>
                <a:gd name="T12" fmla="*/ 26 w 42"/>
                <a:gd name="T13" fmla="*/ 0 h 7"/>
                <a:gd name="T14" fmla="*/ 21 w 42"/>
                <a:gd name="T15" fmla="*/ 0 h 7"/>
                <a:gd name="T16" fmla="*/ 17 w 42"/>
                <a:gd name="T17" fmla="*/ 0 h 7"/>
                <a:gd name="T18" fmla="*/ 13 w 42"/>
                <a:gd name="T19" fmla="*/ 1 h 7"/>
                <a:gd name="T20" fmla="*/ 9 w 42"/>
                <a:gd name="T21" fmla="*/ 2 h 7"/>
                <a:gd name="T22" fmla="*/ 6 w 42"/>
                <a:gd name="T23" fmla="*/ 4 h 7"/>
                <a:gd name="T24" fmla="*/ 4 w 42"/>
                <a:gd name="T25" fmla="*/ 5 h 7"/>
                <a:gd name="T26" fmla="*/ 2 w 42"/>
                <a:gd name="T27" fmla="*/ 6 h 7"/>
                <a:gd name="T28" fmla="*/ 0 w 42"/>
                <a:gd name="T29" fmla="*/ 7 h 7"/>
                <a:gd name="T30" fmla="*/ 2 w 42"/>
                <a:gd name="T31" fmla="*/ 7 h 7"/>
                <a:gd name="T32" fmla="*/ 4 w 42"/>
                <a:gd name="T33" fmla="*/ 7 h 7"/>
                <a:gd name="T34" fmla="*/ 7 w 42"/>
                <a:gd name="T35" fmla="*/ 6 h 7"/>
                <a:gd name="T36" fmla="*/ 10 w 42"/>
                <a:gd name="T37" fmla="*/ 6 h 7"/>
                <a:gd name="T38" fmla="*/ 14 w 42"/>
                <a:gd name="T39" fmla="*/ 5 h 7"/>
                <a:gd name="T40" fmla="*/ 18 w 42"/>
                <a:gd name="T41" fmla="*/ 5 h 7"/>
                <a:gd name="T42" fmla="*/ 21 w 42"/>
                <a:gd name="T43" fmla="*/ 5 h 7"/>
                <a:gd name="T44" fmla="*/ 23 w 42"/>
                <a:gd name="T45" fmla="*/ 5 h 7"/>
                <a:gd name="T46" fmla="*/ 25 w 42"/>
                <a:gd name="T47" fmla="*/ 5 h 7"/>
                <a:gd name="T48" fmla="*/ 27 w 42"/>
                <a:gd name="T49" fmla="*/ 5 h 7"/>
                <a:gd name="T50" fmla="*/ 29 w 42"/>
                <a:gd name="T51" fmla="*/ 5 h 7"/>
                <a:gd name="T52" fmla="*/ 32 w 42"/>
                <a:gd name="T53" fmla="*/ 5 h 7"/>
                <a:gd name="T54" fmla="*/ 34 w 42"/>
                <a:gd name="T55" fmla="*/ 6 h 7"/>
                <a:gd name="T56" fmla="*/ 36 w 42"/>
                <a:gd name="T57" fmla="*/ 6 h 7"/>
                <a:gd name="T58" fmla="*/ 38 w 42"/>
                <a:gd name="T59" fmla="*/ 6 h 7"/>
                <a:gd name="T60" fmla="*/ 40 w 42"/>
                <a:gd name="T61" fmla="*/ 7 h 7"/>
                <a:gd name="T62" fmla="*/ 42 w 42"/>
                <a:gd name="T63" fmla="*/ 7 h 7"/>
                <a:gd name="T64" fmla="*/ 42 w 42"/>
                <a:gd name="T6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7">
                  <a:moveTo>
                    <a:pt x="42" y="7"/>
                  </a:moveTo>
                  <a:cubicBezTo>
                    <a:pt x="42" y="7"/>
                    <a:pt x="42" y="7"/>
                    <a:pt x="41" y="6"/>
                  </a:cubicBezTo>
                  <a:cubicBezTo>
                    <a:pt x="40" y="6"/>
                    <a:pt x="40" y="5"/>
                    <a:pt x="39" y="5"/>
                  </a:cubicBezTo>
                  <a:cubicBezTo>
                    <a:pt x="38" y="4"/>
                    <a:pt x="37" y="4"/>
                    <a:pt x="37" y="3"/>
                  </a:cubicBezTo>
                  <a:cubicBezTo>
                    <a:pt x="36" y="3"/>
                    <a:pt x="35" y="2"/>
                    <a:pt x="33" y="2"/>
                  </a:cubicBezTo>
                  <a:cubicBezTo>
                    <a:pt x="32" y="2"/>
                    <a:pt x="31" y="1"/>
                    <a:pt x="30" y="1"/>
                  </a:cubicBezTo>
                  <a:cubicBezTo>
                    <a:pt x="28" y="1"/>
                    <a:pt x="27" y="0"/>
                    <a:pt x="26" y="0"/>
                  </a:cubicBezTo>
                  <a:cubicBezTo>
                    <a:pt x="24" y="0"/>
                    <a:pt x="23" y="0"/>
                    <a:pt x="21" y="0"/>
                  </a:cubicBezTo>
                  <a:cubicBezTo>
                    <a:pt x="20" y="0"/>
                    <a:pt x="19" y="0"/>
                    <a:pt x="17" y="0"/>
                  </a:cubicBezTo>
                  <a:cubicBezTo>
                    <a:pt x="16" y="1"/>
                    <a:pt x="14" y="1"/>
                    <a:pt x="13" y="1"/>
                  </a:cubicBezTo>
                  <a:cubicBezTo>
                    <a:pt x="12" y="1"/>
                    <a:pt x="11" y="2"/>
                    <a:pt x="9" y="2"/>
                  </a:cubicBezTo>
                  <a:cubicBezTo>
                    <a:pt x="8" y="3"/>
                    <a:pt x="7" y="3"/>
                    <a:pt x="6" y="4"/>
                  </a:cubicBezTo>
                  <a:cubicBezTo>
                    <a:pt x="5" y="4"/>
                    <a:pt x="4" y="4"/>
                    <a:pt x="4" y="5"/>
                  </a:cubicBezTo>
                  <a:cubicBezTo>
                    <a:pt x="3" y="5"/>
                    <a:pt x="2" y="6"/>
                    <a:pt x="2" y="6"/>
                  </a:cubicBezTo>
                  <a:cubicBezTo>
                    <a:pt x="1" y="7"/>
                    <a:pt x="0" y="7"/>
                    <a:pt x="0" y="7"/>
                  </a:cubicBezTo>
                  <a:cubicBezTo>
                    <a:pt x="0" y="7"/>
                    <a:pt x="1" y="7"/>
                    <a:pt x="2" y="7"/>
                  </a:cubicBezTo>
                  <a:cubicBezTo>
                    <a:pt x="3" y="7"/>
                    <a:pt x="4" y="7"/>
                    <a:pt x="4" y="7"/>
                  </a:cubicBezTo>
                  <a:cubicBezTo>
                    <a:pt x="5" y="6"/>
                    <a:pt x="6" y="6"/>
                    <a:pt x="7" y="6"/>
                  </a:cubicBezTo>
                  <a:cubicBezTo>
                    <a:pt x="8" y="6"/>
                    <a:pt x="9" y="6"/>
                    <a:pt x="10" y="6"/>
                  </a:cubicBezTo>
                  <a:cubicBezTo>
                    <a:pt x="11" y="6"/>
                    <a:pt x="13" y="5"/>
                    <a:pt x="14" y="5"/>
                  </a:cubicBezTo>
                  <a:cubicBezTo>
                    <a:pt x="15" y="5"/>
                    <a:pt x="16" y="5"/>
                    <a:pt x="18" y="5"/>
                  </a:cubicBezTo>
                  <a:cubicBezTo>
                    <a:pt x="19" y="5"/>
                    <a:pt x="20" y="5"/>
                    <a:pt x="21" y="5"/>
                  </a:cubicBezTo>
                  <a:cubicBezTo>
                    <a:pt x="22" y="5"/>
                    <a:pt x="23" y="5"/>
                    <a:pt x="23" y="5"/>
                  </a:cubicBezTo>
                  <a:cubicBezTo>
                    <a:pt x="24" y="5"/>
                    <a:pt x="25" y="5"/>
                    <a:pt x="25" y="5"/>
                  </a:cubicBezTo>
                  <a:cubicBezTo>
                    <a:pt x="26" y="5"/>
                    <a:pt x="27" y="5"/>
                    <a:pt x="27" y="5"/>
                  </a:cubicBezTo>
                  <a:cubicBezTo>
                    <a:pt x="28" y="5"/>
                    <a:pt x="28" y="5"/>
                    <a:pt x="29" y="5"/>
                  </a:cubicBezTo>
                  <a:cubicBezTo>
                    <a:pt x="30" y="5"/>
                    <a:pt x="31" y="5"/>
                    <a:pt x="32" y="5"/>
                  </a:cubicBezTo>
                  <a:cubicBezTo>
                    <a:pt x="33" y="5"/>
                    <a:pt x="34" y="6"/>
                    <a:pt x="34" y="6"/>
                  </a:cubicBezTo>
                  <a:cubicBezTo>
                    <a:pt x="35" y="6"/>
                    <a:pt x="35" y="6"/>
                    <a:pt x="36" y="6"/>
                  </a:cubicBezTo>
                  <a:cubicBezTo>
                    <a:pt x="37" y="6"/>
                    <a:pt x="38" y="6"/>
                    <a:pt x="38" y="6"/>
                  </a:cubicBezTo>
                  <a:cubicBezTo>
                    <a:pt x="39" y="6"/>
                    <a:pt x="40" y="7"/>
                    <a:pt x="40" y="7"/>
                  </a:cubicBezTo>
                  <a:cubicBezTo>
                    <a:pt x="41" y="7"/>
                    <a:pt x="41" y="7"/>
                    <a:pt x="42" y="7"/>
                  </a:cubicBezTo>
                  <a:cubicBezTo>
                    <a:pt x="42" y="7"/>
                    <a:pt x="42" y="7"/>
                    <a:pt x="4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5" name="ïSlïḓè"/>
            <p:cNvSpPr/>
            <p:nvPr/>
          </p:nvSpPr>
          <p:spPr bwMode="auto">
            <a:xfrm>
              <a:off x="6697663" y="2617788"/>
              <a:ext cx="120650" cy="26988"/>
            </a:xfrm>
            <a:custGeom>
              <a:avLst/>
              <a:gdLst>
                <a:gd name="T0" fmla="*/ 0 w 42"/>
                <a:gd name="T1" fmla="*/ 9 h 9"/>
                <a:gd name="T2" fmla="*/ 2 w 42"/>
                <a:gd name="T3" fmla="*/ 8 h 9"/>
                <a:gd name="T4" fmla="*/ 3 w 42"/>
                <a:gd name="T5" fmla="*/ 6 h 9"/>
                <a:gd name="T6" fmla="*/ 6 w 42"/>
                <a:gd name="T7" fmla="*/ 5 h 9"/>
                <a:gd name="T8" fmla="*/ 9 w 42"/>
                <a:gd name="T9" fmla="*/ 3 h 9"/>
                <a:gd name="T10" fmla="*/ 12 w 42"/>
                <a:gd name="T11" fmla="*/ 2 h 9"/>
                <a:gd name="T12" fmla="*/ 16 w 42"/>
                <a:gd name="T13" fmla="*/ 1 h 9"/>
                <a:gd name="T14" fmla="*/ 21 w 42"/>
                <a:gd name="T15" fmla="*/ 0 h 9"/>
                <a:gd name="T16" fmla="*/ 25 w 42"/>
                <a:gd name="T17" fmla="*/ 0 h 9"/>
                <a:gd name="T18" fmla="*/ 29 w 42"/>
                <a:gd name="T19" fmla="*/ 1 h 9"/>
                <a:gd name="T20" fmla="*/ 33 w 42"/>
                <a:gd name="T21" fmla="*/ 1 h 9"/>
                <a:gd name="T22" fmla="*/ 36 w 42"/>
                <a:gd name="T23" fmla="*/ 3 h 9"/>
                <a:gd name="T24" fmla="*/ 39 w 42"/>
                <a:gd name="T25" fmla="*/ 4 h 9"/>
                <a:gd name="T26" fmla="*/ 41 w 42"/>
                <a:gd name="T27" fmla="*/ 5 h 9"/>
                <a:gd name="T28" fmla="*/ 42 w 42"/>
                <a:gd name="T29" fmla="*/ 6 h 9"/>
                <a:gd name="T30" fmla="*/ 40 w 42"/>
                <a:gd name="T31" fmla="*/ 6 h 9"/>
                <a:gd name="T32" fmla="*/ 38 w 42"/>
                <a:gd name="T33" fmla="*/ 5 h 9"/>
                <a:gd name="T34" fmla="*/ 35 w 42"/>
                <a:gd name="T35" fmla="*/ 5 h 9"/>
                <a:gd name="T36" fmla="*/ 32 w 42"/>
                <a:gd name="T37" fmla="*/ 5 h 9"/>
                <a:gd name="T38" fmla="*/ 29 w 42"/>
                <a:gd name="T39" fmla="*/ 5 h 9"/>
                <a:gd name="T40" fmla="*/ 25 w 42"/>
                <a:gd name="T41" fmla="*/ 5 h 9"/>
                <a:gd name="T42" fmla="*/ 21 w 42"/>
                <a:gd name="T43" fmla="*/ 5 h 9"/>
                <a:gd name="T44" fmla="*/ 19 w 42"/>
                <a:gd name="T45" fmla="*/ 5 h 9"/>
                <a:gd name="T46" fmla="*/ 17 w 42"/>
                <a:gd name="T47" fmla="*/ 5 h 9"/>
                <a:gd name="T48" fmla="*/ 15 w 42"/>
                <a:gd name="T49" fmla="*/ 6 h 9"/>
                <a:gd name="T50" fmla="*/ 13 w 42"/>
                <a:gd name="T51" fmla="*/ 6 h 9"/>
                <a:gd name="T52" fmla="*/ 10 w 42"/>
                <a:gd name="T53" fmla="*/ 7 h 9"/>
                <a:gd name="T54" fmla="*/ 8 w 42"/>
                <a:gd name="T55" fmla="*/ 7 h 9"/>
                <a:gd name="T56" fmla="*/ 7 w 42"/>
                <a:gd name="T57" fmla="*/ 7 h 9"/>
                <a:gd name="T58" fmla="*/ 4 w 42"/>
                <a:gd name="T59" fmla="*/ 8 h 9"/>
                <a:gd name="T60" fmla="*/ 2 w 42"/>
                <a:gd name="T61" fmla="*/ 9 h 9"/>
                <a:gd name="T62" fmla="*/ 1 w 42"/>
                <a:gd name="T63" fmla="*/ 9 h 9"/>
                <a:gd name="T64" fmla="*/ 0 w 42"/>
                <a:gd name="T6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9">
                  <a:moveTo>
                    <a:pt x="0" y="9"/>
                  </a:moveTo>
                  <a:cubicBezTo>
                    <a:pt x="0" y="9"/>
                    <a:pt x="1" y="9"/>
                    <a:pt x="2" y="8"/>
                  </a:cubicBezTo>
                  <a:cubicBezTo>
                    <a:pt x="2" y="7"/>
                    <a:pt x="3" y="7"/>
                    <a:pt x="3" y="6"/>
                  </a:cubicBezTo>
                  <a:cubicBezTo>
                    <a:pt x="4" y="6"/>
                    <a:pt x="5" y="5"/>
                    <a:pt x="6" y="5"/>
                  </a:cubicBezTo>
                  <a:cubicBezTo>
                    <a:pt x="7" y="4"/>
                    <a:pt x="8" y="4"/>
                    <a:pt x="9" y="3"/>
                  </a:cubicBezTo>
                  <a:cubicBezTo>
                    <a:pt x="10" y="3"/>
                    <a:pt x="11" y="2"/>
                    <a:pt x="12" y="2"/>
                  </a:cubicBezTo>
                  <a:cubicBezTo>
                    <a:pt x="14" y="1"/>
                    <a:pt x="15" y="1"/>
                    <a:pt x="16" y="1"/>
                  </a:cubicBezTo>
                  <a:cubicBezTo>
                    <a:pt x="18" y="1"/>
                    <a:pt x="19" y="0"/>
                    <a:pt x="21" y="0"/>
                  </a:cubicBezTo>
                  <a:cubicBezTo>
                    <a:pt x="22" y="0"/>
                    <a:pt x="23" y="0"/>
                    <a:pt x="25" y="0"/>
                  </a:cubicBezTo>
                  <a:cubicBezTo>
                    <a:pt x="26" y="0"/>
                    <a:pt x="28" y="1"/>
                    <a:pt x="29" y="1"/>
                  </a:cubicBezTo>
                  <a:cubicBezTo>
                    <a:pt x="30" y="1"/>
                    <a:pt x="32" y="1"/>
                    <a:pt x="33" y="1"/>
                  </a:cubicBezTo>
                  <a:cubicBezTo>
                    <a:pt x="34" y="2"/>
                    <a:pt x="35" y="2"/>
                    <a:pt x="36" y="3"/>
                  </a:cubicBezTo>
                  <a:cubicBezTo>
                    <a:pt x="37" y="3"/>
                    <a:pt x="38" y="3"/>
                    <a:pt x="39" y="4"/>
                  </a:cubicBezTo>
                  <a:cubicBezTo>
                    <a:pt x="39" y="4"/>
                    <a:pt x="40" y="4"/>
                    <a:pt x="41" y="5"/>
                  </a:cubicBezTo>
                  <a:cubicBezTo>
                    <a:pt x="42" y="5"/>
                    <a:pt x="42" y="6"/>
                    <a:pt x="42" y="6"/>
                  </a:cubicBezTo>
                  <a:cubicBezTo>
                    <a:pt x="42" y="6"/>
                    <a:pt x="42" y="6"/>
                    <a:pt x="40" y="6"/>
                  </a:cubicBezTo>
                  <a:cubicBezTo>
                    <a:pt x="40" y="6"/>
                    <a:pt x="39" y="5"/>
                    <a:pt x="38" y="5"/>
                  </a:cubicBezTo>
                  <a:cubicBezTo>
                    <a:pt x="37" y="5"/>
                    <a:pt x="36" y="5"/>
                    <a:pt x="35" y="5"/>
                  </a:cubicBezTo>
                  <a:cubicBezTo>
                    <a:pt x="34" y="5"/>
                    <a:pt x="33" y="5"/>
                    <a:pt x="32" y="5"/>
                  </a:cubicBezTo>
                  <a:cubicBezTo>
                    <a:pt x="31" y="5"/>
                    <a:pt x="30" y="5"/>
                    <a:pt x="29" y="5"/>
                  </a:cubicBezTo>
                  <a:cubicBezTo>
                    <a:pt x="27" y="5"/>
                    <a:pt x="26" y="5"/>
                    <a:pt x="25" y="5"/>
                  </a:cubicBezTo>
                  <a:cubicBezTo>
                    <a:pt x="24" y="5"/>
                    <a:pt x="22" y="5"/>
                    <a:pt x="21" y="5"/>
                  </a:cubicBezTo>
                  <a:cubicBezTo>
                    <a:pt x="20" y="5"/>
                    <a:pt x="20" y="5"/>
                    <a:pt x="19" y="5"/>
                  </a:cubicBezTo>
                  <a:cubicBezTo>
                    <a:pt x="18" y="5"/>
                    <a:pt x="18" y="5"/>
                    <a:pt x="17" y="5"/>
                  </a:cubicBezTo>
                  <a:cubicBezTo>
                    <a:pt x="17" y="6"/>
                    <a:pt x="16" y="6"/>
                    <a:pt x="15" y="6"/>
                  </a:cubicBezTo>
                  <a:cubicBezTo>
                    <a:pt x="15" y="6"/>
                    <a:pt x="14" y="6"/>
                    <a:pt x="13" y="6"/>
                  </a:cubicBezTo>
                  <a:cubicBezTo>
                    <a:pt x="12" y="6"/>
                    <a:pt x="11" y="6"/>
                    <a:pt x="10" y="7"/>
                  </a:cubicBezTo>
                  <a:cubicBezTo>
                    <a:pt x="9" y="7"/>
                    <a:pt x="9" y="7"/>
                    <a:pt x="8" y="7"/>
                  </a:cubicBezTo>
                  <a:cubicBezTo>
                    <a:pt x="8" y="7"/>
                    <a:pt x="7" y="7"/>
                    <a:pt x="7" y="7"/>
                  </a:cubicBezTo>
                  <a:cubicBezTo>
                    <a:pt x="6" y="8"/>
                    <a:pt x="5" y="8"/>
                    <a:pt x="4" y="8"/>
                  </a:cubicBezTo>
                  <a:cubicBezTo>
                    <a:pt x="3" y="8"/>
                    <a:pt x="3" y="8"/>
                    <a:pt x="2" y="9"/>
                  </a:cubicBezTo>
                  <a:cubicBezTo>
                    <a:pt x="2" y="9"/>
                    <a:pt x="1" y="9"/>
                    <a:pt x="1" y="9"/>
                  </a:cubicBezTo>
                  <a:cubicBezTo>
                    <a:pt x="1"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6" name="iṥļiḍé"/>
            <p:cNvSpPr/>
            <p:nvPr/>
          </p:nvSpPr>
          <p:spPr bwMode="auto">
            <a:xfrm>
              <a:off x="6562726" y="2644776"/>
              <a:ext cx="22225" cy="77788"/>
            </a:xfrm>
            <a:custGeom>
              <a:avLst/>
              <a:gdLst>
                <a:gd name="T0" fmla="*/ 8 w 8"/>
                <a:gd name="T1" fmla="*/ 27 h 27"/>
                <a:gd name="T2" fmla="*/ 0 w 8"/>
                <a:gd name="T3" fmla="*/ 0 h 27"/>
                <a:gd name="T4" fmla="*/ 8 w 8"/>
                <a:gd name="T5" fmla="*/ 27 h 27"/>
              </a:gdLst>
              <a:ahLst/>
              <a:cxnLst>
                <a:cxn ang="0">
                  <a:pos x="T0" y="T1"/>
                </a:cxn>
                <a:cxn ang="0">
                  <a:pos x="T2" y="T3"/>
                </a:cxn>
                <a:cxn ang="0">
                  <a:pos x="T4" y="T5"/>
                </a:cxn>
              </a:cxnLst>
              <a:rect l="0" t="0" r="r" b="b"/>
              <a:pathLst>
                <a:path w="8" h="27">
                  <a:moveTo>
                    <a:pt x="8" y="27"/>
                  </a:moveTo>
                  <a:cubicBezTo>
                    <a:pt x="8" y="27"/>
                    <a:pt x="4" y="15"/>
                    <a:pt x="0" y="0"/>
                  </a:cubicBezTo>
                  <a:cubicBezTo>
                    <a:pt x="4" y="16"/>
                    <a:pt x="8" y="27"/>
                    <a:pt x="8" y="27"/>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7" name="ïş1ïḋê"/>
            <p:cNvSpPr/>
            <p:nvPr/>
          </p:nvSpPr>
          <p:spPr bwMode="auto">
            <a:xfrm>
              <a:off x="6415088" y="2238376"/>
              <a:ext cx="798513" cy="601663"/>
            </a:xfrm>
            <a:custGeom>
              <a:avLst/>
              <a:gdLst>
                <a:gd name="T0" fmla="*/ 71 w 277"/>
                <a:gd name="T1" fmla="*/ 209 h 209"/>
                <a:gd name="T2" fmla="*/ 48 w 277"/>
                <a:gd name="T3" fmla="*/ 162 h 209"/>
                <a:gd name="T4" fmla="*/ 56 w 277"/>
                <a:gd name="T5" fmla="*/ 83 h 209"/>
                <a:gd name="T6" fmla="*/ 160 w 277"/>
                <a:gd name="T7" fmla="*/ 8 h 209"/>
                <a:gd name="T8" fmla="*/ 225 w 277"/>
                <a:gd name="T9" fmla="*/ 92 h 209"/>
                <a:gd name="T10" fmla="*/ 162 w 277"/>
                <a:gd name="T11" fmla="*/ 92 h 209"/>
                <a:gd name="T12" fmla="*/ 181 w 277"/>
                <a:gd name="T13" fmla="*/ 98 h 209"/>
                <a:gd name="T14" fmla="*/ 145 w 277"/>
                <a:gd name="T15" fmla="*/ 124 h 209"/>
                <a:gd name="T16" fmla="*/ 79 w 277"/>
                <a:gd name="T17" fmla="*/ 125 h 209"/>
                <a:gd name="T18" fmla="*/ 81 w 277"/>
                <a:gd name="T19" fmla="*/ 156 h 209"/>
                <a:gd name="T20" fmla="*/ 70 w 277"/>
                <a:gd name="T21" fmla="*/ 193 h 209"/>
                <a:gd name="T22" fmla="*/ 67 w 277"/>
                <a:gd name="T23"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09">
                  <a:moveTo>
                    <a:pt x="71" y="209"/>
                  </a:moveTo>
                  <a:cubicBezTo>
                    <a:pt x="71" y="209"/>
                    <a:pt x="63" y="189"/>
                    <a:pt x="48" y="162"/>
                  </a:cubicBezTo>
                  <a:cubicBezTo>
                    <a:pt x="0" y="76"/>
                    <a:pt x="56" y="83"/>
                    <a:pt x="56" y="83"/>
                  </a:cubicBezTo>
                  <a:cubicBezTo>
                    <a:pt x="56" y="83"/>
                    <a:pt x="72" y="16"/>
                    <a:pt x="160" y="8"/>
                  </a:cubicBezTo>
                  <a:cubicBezTo>
                    <a:pt x="248" y="0"/>
                    <a:pt x="277" y="70"/>
                    <a:pt x="225" y="92"/>
                  </a:cubicBezTo>
                  <a:cubicBezTo>
                    <a:pt x="199" y="104"/>
                    <a:pt x="162" y="92"/>
                    <a:pt x="162" y="92"/>
                  </a:cubicBezTo>
                  <a:cubicBezTo>
                    <a:pt x="162" y="92"/>
                    <a:pt x="167" y="90"/>
                    <a:pt x="181" y="98"/>
                  </a:cubicBezTo>
                  <a:cubicBezTo>
                    <a:pt x="196" y="106"/>
                    <a:pt x="185" y="114"/>
                    <a:pt x="145" y="124"/>
                  </a:cubicBezTo>
                  <a:cubicBezTo>
                    <a:pt x="106" y="134"/>
                    <a:pt x="79" y="125"/>
                    <a:pt x="79" y="125"/>
                  </a:cubicBezTo>
                  <a:cubicBezTo>
                    <a:pt x="79" y="125"/>
                    <a:pt x="83" y="137"/>
                    <a:pt x="81" y="156"/>
                  </a:cubicBezTo>
                  <a:cubicBezTo>
                    <a:pt x="80" y="169"/>
                    <a:pt x="74" y="185"/>
                    <a:pt x="70" y="193"/>
                  </a:cubicBezTo>
                  <a:cubicBezTo>
                    <a:pt x="68" y="197"/>
                    <a:pt x="67" y="200"/>
                    <a:pt x="67" y="200"/>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8" name="i$liďé"/>
            <p:cNvSpPr/>
            <p:nvPr/>
          </p:nvSpPr>
          <p:spPr bwMode="auto">
            <a:xfrm>
              <a:off x="6605588" y="2727326"/>
              <a:ext cx="552450" cy="346075"/>
            </a:xfrm>
            <a:custGeom>
              <a:avLst/>
              <a:gdLst>
                <a:gd name="T0" fmla="*/ 0 w 192"/>
                <a:gd name="T1" fmla="*/ 22 h 120"/>
                <a:gd name="T2" fmla="*/ 49 w 192"/>
                <a:gd name="T3" fmla="*/ 82 h 120"/>
                <a:gd name="T4" fmla="*/ 112 w 192"/>
                <a:gd name="T5" fmla="*/ 90 h 120"/>
                <a:gd name="T6" fmla="*/ 167 w 192"/>
                <a:gd name="T7" fmla="*/ 61 h 120"/>
                <a:gd name="T8" fmla="*/ 191 w 192"/>
                <a:gd name="T9" fmla="*/ 0 h 120"/>
                <a:gd name="T10" fmla="*/ 184 w 192"/>
                <a:gd name="T11" fmla="*/ 72 h 120"/>
                <a:gd name="T12" fmla="*/ 109 w 192"/>
                <a:gd name="T13" fmla="*/ 112 h 120"/>
                <a:gd name="T14" fmla="*/ 30 w 192"/>
                <a:gd name="T15" fmla="*/ 93 h 120"/>
                <a:gd name="T16" fmla="*/ 0 w 192"/>
                <a:gd name="T17" fmla="*/ 2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20">
                  <a:moveTo>
                    <a:pt x="0" y="22"/>
                  </a:moveTo>
                  <a:cubicBezTo>
                    <a:pt x="0" y="22"/>
                    <a:pt x="25" y="68"/>
                    <a:pt x="49" y="82"/>
                  </a:cubicBezTo>
                  <a:cubicBezTo>
                    <a:pt x="70" y="94"/>
                    <a:pt x="94" y="95"/>
                    <a:pt x="112" y="90"/>
                  </a:cubicBezTo>
                  <a:cubicBezTo>
                    <a:pt x="131" y="86"/>
                    <a:pt x="149" y="80"/>
                    <a:pt x="167" y="61"/>
                  </a:cubicBezTo>
                  <a:cubicBezTo>
                    <a:pt x="181" y="47"/>
                    <a:pt x="191" y="0"/>
                    <a:pt x="191" y="0"/>
                  </a:cubicBezTo>
                  <a:cubicBezTo>
                    <a:pt x="191" y="0"/>
                    <a:pt x="192" y="56"/>
                    <a:pt x="184" y="72"/>
                  </a:cubicBezTo>
                  <a:cubicBezTo>
                    <a:pt x="176" y="88"/>
                    <a:pt x="164" y="105"/>
                    <a:pt x="109" y="112"/>
                  </a:cubicBezTo>
                  <a:cubicBezTo>
                    <a:pt x="53" y="120"/>
                    <a:pt x="39" y="106"/>
                    <a:pt x="30" y="93"/>
                  </a:cubicBezTo>
                  <a:cubicBezTo>
                    <a:pt x="22" y="80"/>
                    <a:pt x="0" y="22"/>
                    <a:pt x="0" y="22"/>
                  </a:cubicBez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19" name="íŝlídê"/>
            <p:cNvSpPr/>
            <p:nvPr/>
          </p:nvSpPr>
          <p:spPr bwMode="auto">
            <a:xfrm>
              <a:off x="6881813" y="2800351"/>
              <a:ext cx="155575" cy="177800"/>
            </a:xfrm>
            <a:custGeom>
              <a:avLst/>
              <a:gdLst>
                <a:gd name="T0" fmla="*/ 17 w 54"/>
                <a:gd name="T1" fmla="*/ 6 h 62"/>
                <a:gd name="T2" fmla="*/ 38 w 54"/>
                <a:gd name="T3" fmla="*/ 2 h 62"/>
                <a:gd name="T4" fmla="*/ 53 w 54"/>
                <a:gd name="T5" fmla="*/ 12 h 62"/>
                <a:gd name="T6" fmla="*/ 46 w 54"/>
                <a:gd name="T7" fmla="*/ 59 h 62"/>
                <a:gd name="T8" fmla="*/ 29 w 54"/>
                <a:gd name="T9" fmla="*/ 62 h 62"/>
                <a:gd name="T10" fmla="*/ 41 w 54"/>
                <a:gd name="T11" fmla="*/ 15 h 62"/>
                <a:gd name="T12" fmla="*/ 12 w 54"/>
                <a:gd name="T13" fmla="*/ 16 h 62"/>
                <a:gd name="T14" fmla="*/ 0 w 54"/>
                <a:gd name="T15" fmla="*/ 16 h 62"/>
                <a:gd name="T16" fmla="*/ 5 w 54"/>
                <a:gd name="T17" fmla="*/ 7 h 62"/>
                <a:gd name="T18" fmla="*/ 17 w 54"/>
                <a:gd name="T19"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2">
                  <a:moveTo>
                    <a:pt x="17" y="6"/>
                  </a:moveTo>
                  <a:cubicBezTo>
                    <a:pt x="17" y="6"/>
                    <a:pt x="30" y="3"/>
                    <a:pt x="38" y="2"/>
                  </a:cubicBezTo>
                  <a:cubicBezTo>
                    <a:pt x="47" y="0"/>
                    <a:pt x="53" y="4"/>
                    <a:pt x="53" y="12"/>
                  </a:cubicBezTo>
                  <a:cubicBezTo>
                    <a:pt x="54" y="20"/>
                    <a:pt x="46" y="59"/>
                    <a:pt x="46" y="59"/>
                  </a:cubicBezTo>
                  <a:cubicBezTo>
                    <a:pt x="29" y="62"/>
                    <a:pt x="29" y="62"/>
                    <a:pt x="29" y="62"/>
                  </a:cubicBezTo>
                  <a:cubicBezTo>
                    <a:pt x="29" y="62"/>
                    <a:pt x="44" y="22"/>
                    <a:pt x="41" y="15"/>
                  </a:cubicBezTo>
                  <a:cubicBezTo>
                    <a:pt x="38" y="8"/>
                    <a:pt x="19" y="16"/>
                    <a:pt x="12" y="16"/>
                  </a:cubicBezTo>
                  <a:cubicBezTo>
                    <a:pt x="0" y="16"/>
                    <a:pt x="0" y="16"/>
                    <a:pt x="0" y="16"/>
                  </a:cubicBezTo>
                  <a:cubicBezTo>
                    <a:pt x="5" y="7"/>
                    <a:pt x="5" y="7"/>
                    <a:pt x="5" y="7"/>
                  </a:cubicBezTo>
                  <a:lnTo>
                    <a:pt x="17" y="6"/>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0" name="isḷiďe"/>
            <p:cNvSpPr/>
            <p:nvPr/>
          </p:nvSpPr>
          <p:spPr bwMode="auto">
            <a:xfrm>
              <a:off x="6754813" y="2790826"/>
              <a:ext cx="161925" cy="201613"/>
            </a:xfrm>
            <a:custGeom>
              <a:avLst/>
              <a:gdLst>
                <a:gd name="T0" fmla="*/ 40 w 56"/>
                <a:gd name="T1" fmla="*/ 8 h 70"/>
                <a:gd name="T2" fmla="*/ 19 w 56"/>
                <a:gd name="T3" fmla="*/ 2 h 70"/>
                <a:gd name="T4" fmla="*/ 3 w 56"/>
                <a:gd name="T5" fmla="*/ 11 h 70"/>
                <a:gd name="T6" fmla="*/ 0 w 56"/>
                <a:gd name="T7" fmla="*/ 64 h 70"/>
                <a:gd name="T8" fmla="*/ 13 w 56"/>
                <a:gd name="T9" fmla="*/ 70 h 70"/>
                <a:gd name="T10" fmla="*/ 15 w 56"/>
                <a:gd name="T11" fmla="*/ 15 h 70"/>
                <a:gd name="T12" fmla="*/ 44 w 56"/>
                <a:gd name="T13" fmla="*/ 19 h 70"/>
                <a:gd name="T14" fmla="*/ 51 w 56"/>
                <a:gd name="T15" fmla="*/ 19 h 70"/>
                <a:gd name="T16" fmla="*/ 51 w 56"/>
                <a:gd name="T17" fmla="*/ 10 h 70"/>
                <a:gd name="T18" fmla="*/ 40 w 56"/>
                <a:gd name="T19"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70">
                  <a:moveTo>
                    <a:pt x="40" y="8"/>
                  </a:moveTo>
                  <a:cubicBezTo>
                    <a:pt x="40" y="8"/>
                    <a:pt x="27" y="5"/>
                    <a:pt x="19" y="2"/>
                  </a:cubicBezTo>
                  <a:cubicBezTo>
                    <a:pt x="11" y="0"/>
                    <a:pt x="5" y="3"/>
                    <a:pt x="3" y="11"/>
                  </a:cubicBezTo>
                  <a:cubicBezTo>
                    <a:pt x="2" y="19"/>
                    <a:pt x="0" y="64"/>
                    <a:pt x="0" y="64"/>
                  </a:cubicBezTo>
                  <a:cubicBezTo>
                    <a:pt x="13" y="70"/>
                    <a:pt x="13" y="70"/>
                    <a:pt x="13" y="70"/>
                  </a:cubicBezTo>
                  <a:cubicBezTo>
                    <a:pt x="13" y="70"/>
                    <a:pt x="11" y="22"/>
                    <a:pt x="15" y="15"/>
                  </a:cubicBezTo>
                  <a:cubicBezTo>
                    <a:pt x="19" y="8"/>
                    <a:pt x="38" y="19"/>
                    <a:pt x="44" y="19"/>
                  </a:cubicBezTo>
                  <a:cubicBezTo>
                    <a:pt x="56" y="19"/>
                    <a:pt x="51" y="19"/>
                    <a:pt x="51" y="19"/>
                  </a:cubicBezTo>
                  <a:cubicBezTo>
                    <a:pt x="51" y="10"/>
                    <a:pt x="51" y="10"/>
                    <a:pt x="51" y="10"/>
                  </a:cubicBezTo>
                  <a:lnTo>
                    <a:pt x="40" y="8"/>
                  </a:lnTo>
                  <a:close/>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1" name="îṥlíḍe"/>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2" name="ïş1îḍê"/>
            <p:cNvSpPr/>
            <p:nvPr/>
          </p:nvSpPr>
          <p:spPr bwMode="auto">
            <a:xfrm>
              <a:off x="6988176" y="282257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3" name="ïslîḍè"/>
            <p:cNvSpPr/>
            <p:nvPr/>
          </p:nvSpPr>
          <p:spPr bwMode="auto">
            <a:xfrm>
              <a:off x="6446838" y="2141538"/>
              <a:ext cx="722313" cy="442913"/>
            </a:xfrm>
            <a:custGeom>
              <a:avLst/>
              <a:gdLst>
                <a:gd name="T0" fmla="*/ 11 w 251"/>
                <a:gd name="T1" fmla="*/ 154 h 154"/>
                <a:gd name="T2" fmla="*/ 251 w 251"/>
                <a:gd name="T3" fmla="*/ 102 h 154"/>
                <a:gd name="T4" fmla="*/ 250 w 251"/>
                <a:gd name="T5" fmla="*/ 97 h 154"/>
                <a:gd name="T6" fmla="*/ 199 w 251"/>
                <a:gd name="T7" fmla="*/ 21 h 154"/>
                <a:gd name="T8" fmla="*/ 129 w 251"/>
                <a:gd name="T9" fmla="*/ 0 h 154"/>
                <a:gd name="T10" fmla="*/ 109 w 251"/>
                <a:gd name="T11" fmla="*/ 2 h 154"/>
                <a:gd name="T12" fmla="*/ 89 w 251"/>
                <a:gd name="T13" fmla="*/ 8 h 154"/>
                <a:gd name="T14" fmla="*/ 9 w 251"/>
                <a:gd name="T15" fmla="*/ 142 h 154"/>
                <a:gd name="T16" fmla="*/ 11 w 251"/>
                <a:gd name="T17"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154">
                  <a:moveTo>
                    <a:pt x="11" y="154"/>
                  </a:moveTo>
                  <a:cubicBezTo>
                    <a:pt x="251" y="102"/>
                    <a:pt x="251" y="102"/>
                    <a:pt x="251" y="102"/>
                  </a:cubicBezTo>
                  <a:cubicBezTo>
                    <a:pt x="250" y="97"/>
                    <a:pt x="250" y="97"/>
                    <a:pt x="250" y="97"/>
                  </a:cubicBezTo>
                  <a:cubicBezTo>
                    <a:pt x="243" y="65"/>
                    <a:pt x="224" y="38"/>
                    <a:pt x="199" y="21"/>
                  </a:cubicBezTo>
                  <a:cubicBezTo>
                    <a:pt x="179" y="8"/>
                    <a:pt x="154" y="0"/>
                    <a:pt x="129" y="0"/>
                  </a:cubicBezTo>
                  <a:cubicBezTo>
                    <a:pt x="122" y="0"/>
                    <a:pt x="116" y="1"/>
                    <a:pt x="109" y="2"/>
                  </a:cubicBezTo>
                  <a:cubicBezTo>
                    <a:pt x="102" y="3"/>
                    <a:pt x="95" y="5"/>
                    <a:pt x="89" y="8"/>
                  </a:cubicBezTo>
                  <a:cubicBezTo>
                    <a:pt x="35" y="27"/>
                    <a:pt x="0" y="83"/>
                    <a:pt x="9" y="142"/>
                  </a:cubicBezTo>
                  <a:lnTo>
                    <a:pt x="11" y="154"/>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4" name="ïṧ1îḑe"/>
            <p:cNvSpPr/>
            <p:nvPr/>
          </p:nvSpPr>
          <p:spPr bwMode="auto">
            <a:xfrm>
              <a:off x="6570663" y="2420938"/>
              <a:ext cx="890588" cy="142875"/>
            </a:xfrm>
            <a:custGeom>
              <a:avLst/>
              <a:gdLst>
                <a:gd name="T0" fmla="*/ 207 w 309"/>
                <a:gd name="T1" fmla="*/ 0 h 50"/>
                <a:gd name="T2" fmla="*/ 0 w 309"/>
                <a:gd name="T3" fmla="*/ 50 h 50"/>
                <a:gd name="T4" fmla="*/ 187 w 309"/>
                <a:gd name="T5" fmla="*/ 31 h 50"/>
                <a:gd name="T6" fmla="*/ 207 w 309"/>
                <a:gd name="T7" fmla="*/ 0 h 50"/>
              </a:gdLst>
              <a:ahLst/>
              <a:cxnLst>
                <a:cxn ang="0">
                  <a:pos x="T0" y="T1"/>
                </a:cxn>
                <a:cxn ang="0">
                  <a:pos x="T2" y="T3"/>
                </a:cxn>
                <a:cxn ang="0">
                  <a:pos x="T4" y="T5"/>
                </a:cxn>
                <a:cxn ang="0">
                  <a:pos x="T6" y="T7"/>
                </a:cxn>
              </a:cxnLst>
              <a:rect l="0" t="0" r="r" b="b"/>
              <a:pathLst>
                <a:path w="309" h="50">
                  <a:moveTo>
                    <a:pt x="207" y="0"/>
                  </a:moveTo>
                  <a:cubicBezTo>
                    <a:pt x="0" y="50"/>
                    <a:pt x="0" y="50"/>
                    <a:pt x="0" y="50"/>
                  </a:cubicBezTo>
                  <a:cubicBezTo>
                    <a:pt x="0" y="50"/>
                    <a:pt x="127" y="44"/>
                    <a:pt x="187" y="31"/>
                  </a:cubicBezTo>
                  <a:cubicBezTo>
                    <a:pt x="309" y="6"/>
                    <a:pt x="207" y="0"/>
                    <a:pt x="207" y="0"/>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5" name="iṧľîďè"/>
            <p:cNvSpPr/>
            <p:nvPr/>
          </p:nvSpPr>
          <p:spPr bwMode="auto">
            <a:xfrm>
              <a:off x="6704013" y="2141538"/>
              <a:ext cx="301625" cy="361950"/>
            </a:xfrm>
            <a:custGeom>
              <a:avLst/>
              <a:gdLst>
                <a:gd name="T0" fmla="*/ 0 w 105"/>
                <a:gd name="T1" fmla="*/ 8 h 126"/>
                <a:gd name="T2" fmla="*/ 36 w 105"/>
                <a:gd name="T3" fmla="*/ 30 h 126"/>
                <a:gd name="T4" fmla="*/ 72 w 105"/>
                <a:gd name="T5" fmla="*/ 122 h 126"/>
                <a:gd name="T6" fmla="*/ 62 w 105"/>
                <a:gd name="T7" fmla="*/ 126 h 126"/>
                <a:gd name="T8" fmla="*/ 72 w 105"/>
                <a:gd name="T9" fmla="*/ 122 h 126"/>
                <a:gd name="T10" fmla="*/ 105 w 105"/>
                <a:gd name="T11" fmla="*/ 109 h 126"/>
                <a:gd name="T12" fmla="*/ 87 w 105"/>
                <a:gd name="T13" fmla="*/ 53 h 126"/>
                <a:gd name="T14" fmla="*/ 40 w 105"/>
                <a:gd name="T15" fmla="*/ 0 h 126"/>
                <a:gd name="T16" fmla="*/ 40 w 105"/>
                <a:gd name="T17" fmla="*/ 0 h 126"/>
                <a:gd name="T18" fmla="*/ 20 w 105"/>
                <a:gd name="T19" fmla="*/ 2 h 126"/>
                <a:gd name="T20" fmla="*/ 0 w 105"/>
                <a:gd name="T21"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26">
                  <a:moveTo>
                    <a:pt x="0" y="8"/>
                  </a:moveTo>
                  <a:cubicBezTo>
                    <a:pt x="9" y="8"/>
                    <a:pt x="22" y="14"/>
                    <a:pt x="36" y="30"/>
                  </a:cubicBezTo>
                  <a:cubicBezTo>
                    <a:pt x="64" y="62"/>
                    <a:pt x="70" y="111"/>
                    <a:pt x="72" y="122"/>
                  </a:cubicBezTo>
                  <a:cubicBezTo>
                    <a:pt x="72" y="123"/>
                    <a:pt x="62" y="126"/>
                    <a:pt x="62" y="126"/>
                  </a:cubicBezTo>
                  <a:cubicBezTo>
                    <a:pt x="72" y="122"/>
                    <a:pt x="72" y="122"/>
                    <a:pt x="72" y="122"/>
                  </a:cubicBezTo>
                  <a:cubicBezTo>
                    <a:pt x="105" y="109"/>
                    <a:pt x="105" y="109"/>
                    <a:pt x="105" y="109"/>
                  </a:cubicBezTo>
                  <a:cubicBezTo>
                    <a:pt x="105" y="109"/>
                    <a:pt x="101" y="85"/>
                    <a:pt x="87" y="53"/>
                  </a:cubicBezTo>
                  <a:cubicBezTo>
                    <a:pt x="74" y="21"/>
                    <a:pt x="40" y="0"/>
                    <a:pt x="40" y="0"/>
                  </a:cubicBezTo>
                  <a:cubicBezTo>
                    <a:pt x="40" y="0"/>
                    <a:pt x="40" y="0"/>
                    <a:pt x="40" y="0"/>
                  </a:cubicBezTo>
                  <a:cubicBezTo>
                    <a:pt x="33" y="0"/>
                    <a:pt x="27" y="1"/>
                    <a:pt x="20" y="2"/>
                  </a:cubicBezTo>
                  <a:cubicBezTo>
                    <a:pt x="13" y="3"/>
                    <a:pt x="6" y="5"/>
                    <a:pt x="0" y="8"/>
                  </a:cubicBezTo>
                  <a:close/>
                </a:path>
              </a:pathLst>
            </a:custGeom>
            <a:solidFill>
              <a:srgbClr val="BE92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6" name="ïŝ1ïḋé"/>
            <p:cNvSpPr/>
            <p:nvPr/>
          </p:nvSpPr>
          <p:spPr bwMode="auto">
            <a:xfrm>
              <a:off x="6357938" y="3109913"/>
              <a:ext cx="212725" cy="396875"/>
            </a:xfrm>
            <a:custGeom>
              <a:avLst/>
              <a:gdLst>
                <a:gd name="T0" fmla="*/ 0 w 74"/>
                <a:gd name="T1" fmla="*/ 138 h 138"/>
                <a:gd name="T2" fmla="*/ 74 w 74"/>
                <a:gd name="T3" fmla="*/ 138 h 138"/>
                <a:gd name="T4" fmla="*/ 74 w 74"/>
                <a:gd name="T5" fmla="*/ 0 h 138"/>
                <a:gd name="T6" fmla="*/ 74 w 74"/>
                <a:gd name="T7" fmla="*/ 0 h 138"/>
                <a:gd name="T8" fmla="*/ 0 w 74"/>
                <a:gd name="T9" fmla="*/ 74 h 138"/>
                <a:gd name="T10" fmla="*/ 0 w 74"/>
                <a:gd name="T11" fmla="*/ 138 h 138"/>
              </a:gdLst>
              <a:ahLst/>
              <a:cxnLst>
                <a:cxn ang="0">
                  <a:pos x="T0" y="T1"/>
                </a:cxn>
                <a:cxn ang="0">
                  <a:pos x="T2" y="T3"/>
                </a:cxn>
                <a:cxn ang="0">
                  <a:pos x="T4" y="T5"/>
                </a:cxn>
                <a:cxn ang="0">
                  <a:pos x="T6" y="T7"/>
                </a:cxn>
                <a:cxn ang="0">
                  <a:pos x="T8" y="T9"/>
                </a:cxn>
                <a:cxn ang="0">
                  <a:pos x="T10" y="T11"/>
                </a:cxn>
              </a:cxnLst>
              <a:rect l="0" t="0" r="r" b="b"/>
              <a:pathLst>
                <a:path w="74" h="138">
                  <a:moveTo>
                    <a:pt x="0" y="138"/>
                  </a:moveTo>
                  <a:cubicBezTo>
                    <a:pt x="74" y="138"/>
                    <a:pt x="74" y="138"/>
                    <a:pt x="74" y="138"/>
                  </a:cubicBezTo>
                  <a:cubicBezTo>
                    <a:pt x="74" y="0"/>
                    <a:pt x="74" y="0"/>
                    <a:pt x="74" y="0"/>
                  </a:cubicBezTo>
                  <a:cubicBezTo>
                    <a:pt x="74" y="0"/>
                    <a:pt x="74" y="0"/>
                    <a:pt x="74" y="0"/>
                  </a:cubicBezTo>
                  <a:cubicBezTo>
                    <a:pt x="33" y="0"/>
                    <a:pt x="0" y="33"/>
                    <a:pt x="0" y="74"/>
                  </a:cubicBezTo>
                  <a:lnTo>
                    <a:pt x="0"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7" name="îṧḻiḋê"/>
            <p:cNvSpPr/>
            <p:nvPr/>
          </p:nvSpPr>
          <p:spPr bwMode="auto">
            <a:xfrm>
              <a:off x="7267576" y="3109913"/>
              <a:ext cx="209550" cy="396875"/>
            </a:xfrm>
            <a:custGeom>
              <a:avLst/>
              <a:gdLst>
                <a:gd name="T0" fmla="*/ 73 w 73"/>
                <a:gd name="T1" fmla="*/ 138 h 138"/>
                <a:gd name="T2" fmla="*/ 0 w 73"/>
                <a:gd name="T3" fmla="*/ 138 h 138"/>
                <a:gd name="T4" fmla="*/ 0 w 73"/>
                <a:gd name="T5" fmla="*/ 0 h 138"/>
                <a:gd name="T6" fmla="*/ 0 w 73"/>
                <a:gd name="T7" fmla="*/ 0 h 138"/>
                <a:gd name="T8" fmla="*/ 73 w 73"/>
                <a:gd name="T9" fmla="*/ 74 h 138"/>
                <a:gd name="T10" fmla="*/ 73 w 73"/>
                <a:gd name="T11" fmla="*/ 138 h 138"/>
              </a:gdLst>
              <a:ahLst/>
              <a:cxnLst>
                <a:cxn ang="0">
                  <a:pos x="T0" y="T1"/>
                </a:cxn>
                <a:cxn ang="0">
                  <a:pos x="T2" y="T3"/>
                </a:cxn>
                <a:cxn ang="0">
                  <a:pos x="T4" y="T5"/>
                </a:cxn>
                <a:cxn ang="0">
                  <a:pos x="T6" y="T7"/>
                </a:cxn>
                <a:cxn ang="0">
                  <a:pos x="T8" y="T9"/>
                </a:cxn>
                <a:cxn ang="0">
                  <a:pos x="T10" y="T11"/>
                </a:cxn>
              </a:cxnLst>
              <a:rect l="0" t="0" r="r" b="b"/>
              <a:pathLst>
                <a:path w="73" h="138">
                  <a:moveTo>
                    <a:pt x="73" y="138"/>
                  </a:moveTo>
                  <a:cubicBezTo>
                    <a:pt x="0" y="138"/>
                    <a:pt x="0" y="138"/>
                    <a:pt x="0" y="138"/>
                  </a:cubicBezTo>
                  <a:cubicBezTo>
                    <a:pt x="0" y="0"/>
                    <a:pt x="0" y="0"/>
                    <a:pt x="0" y="0"/>
                  </a:cubicBezTo>
                  <a:cubicBezTo>
                    <a:pt x="0" y="0"/>
                    <a:pt x="0" y="0"/>
                    <a:pt x="0" y="0"/>
                  </a:cubicBezTo>
                  <a:cubicBezTo>
                    <a:pt x="40" y="0"/>
                    <a:pt x="73" y="33"/>
                    <a:pt x="73" y="74"/>
                  </a:cubicBezTo>
                  <a:lnTo>
                    <a:pt x="73" y="138"/>
                  </a:lnTo>
                  <a:close/>
                </a:path>
              </a:pathLst>
            </a:custGeom>
            <a:solidFill>
              <a:srgbClr val="EFEEE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8" name="îŝlíḍe"/>
            <p:cNvSpPr/>
            <p:nvPr/>
          </p:nvSpPr>
          <p:spPr bwMode="auto">
            <a:xfrm>
              <a:off x="5819776" y="3286126"/>
              <a:ext cx="1301750" cy="979488"/>
            </a:xfrm>
            <a:custGeom>
              <a:avLst/>
              <a:gdLst>
                <a:gd name="T0" fmla="*/ 707 w 820"/>
                <a:gd name="T1" fmla="*/ 617 h 617"/>
                <a:gd name="T2" fmla="*/ 111 w 820"/>
                <a:gd name="T3" fmla="*/ 617 h 617"/>
                <a:gd name="T4" fmla="*/ 0 w 820"/>
                <a:gd name="T5" fmla="*/ 0 h 617"/>
                <a:gd name="T6" fmla="*/ 820 w 820"/>
                <a:gd name="T7" fmla="*/ 0 h 617"/>
                <a:gd name="T8" fmla="*/ 707 w 820"/>
                <a:gd name="T9" fmla="*/ 617 h 617"/>
              </a:gdLst>
              <a:ahLst/>
              <a:cxnLst>
                <a:cxn ang="0">
                  <a:pos x="T0" y="T1"/>
                </a:cxn>
                <a:cxn ang="0">
                  <a:pos x="T2" y="T3"/>
                </a:cxn>
                <a:cxn ang="0">
                  <a:pos x="T4" y="T5"/>
                </a:cxn>
                <a:cxn ang="0">
                  <a:pos x="T6" y="T7"/>
                </a:cxn>
                <a:cxn ang="0">
                  <a:pos x="T8" y="T9"/>
                </a:cxn>
              </a:cxnLst>
              <a:rect l="0" t="0" r="r" b="b"/>
              <a:pathLst>
                <a:path w="820" h="617">
                  <a:moveTo>
                    <a:pt x="707" y="617"/>
                  </a:moveTo>
                  <a:lnTo>
                    <a:pt x="111" y="617"/>
                  </a:lnTo>
                  <a:lnTo>
                    <a:pt x="0" y="0"/>
                  </a:lnTo>
                  <a:lnTo>
                    <a:pt x="820" y="0"/>
                  </a:lnTo>
                  <a:lnTo>
                    <a:pt x="707" y="617"/>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29" name="íṩḷíde"/>
            <p:cNvSpPr/>
            <p:nvPr/>
          </p:nvSpPr>
          <p:spPr bwMode="auto">
            <a:xfrm>
              <a:off x="5964238" y="3392488"/>
              <a:ext cx="1012825" cy="763588"/>
            </a:xfrm>
            <a:custGeom>
              <a:avLst/>
              <a:gdLst>
                <a:gd name="T0" fmla="*/ 551 w 638"/>
                <a:gd name="T1" fmla="*/ 481 h 481"/>
                <a:gd name="T2" fmla="*/ 87 w 638"/>
                <a:gd name="T3" fmla="*/ 481 h 481"/>
                <a:gd name="T4" fmla="*/ 0 w 638"/>
                <a:gd name="T5" fmla="*/ 0 h 481"/>
                <a:gd name="T6" fmla="*/ 638 w 638"/>
                <a:gd name="T7" fmla="*/ 0 h 481"/>
                <a:gd name="T8" fmla="*/ 551 w 638"/>
                <a:gd name="T9" fmla="*/ 481 h 481"/>
              </a:gdLst>
              <a:ahLst/>
              <a:cxnLst>
                <a:cxn ang="0">
                  <a:pos x="T0" y="T1"/>
                </a:cxn>
                <a:cxn ang="0">
                  <a:pos x="T2" y="T3"/>
                </a:cxn>
                <a:cxn ang="0">
                  <a:pos x="T4" y="T5"/>
                </a:cxn>
                <a:cxn ang="0">
                  <a:pos x="T6" y="T7"/>
                </a:cxn>
                <a:cxn ang="0">
                  <a:pos x="T8" y="T9"/>
                </a:cxn>
              </a:cxnLst>
              <a:rect l="0" t="0" r="r" b="b"/>
              <a:pathLst>
                <a:path w="638" h="481">
                  <a:moveTo>
                    <a:pt x="551" y="481"/>
                  </a:moveTo>
                  <a:lnTo>
                    <a:pt x="87" y="481"/>
                  </a:lnTo>
                  <a:lnTo>
                    <a:pt x="0" y="0"/>
                  </a:lnTo>
                  <a:lnTo>
                    <a:pt x="638" y="0"/>
                  </a:lnTo>
                  <a:lnTo>
                    <a:pt x="551" y="481"/>
                  </a:ln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0" name="iSḻidé"/>
            <p:cNvSpPr/>
            <p:nvPr/>
          </p:nvSpPr>
          <p:spPr bwMode="auto">
            <a:xfrm>
              <a:off x="6980238" y="3506788"/>
              <a:ext cx="436563" cy="428625"/>
            </a:xfrm>
            <a:custGeom>
              <a:avLst/>
              <a:gdLst>
                <a:gd name="T0" fmla="*/ 152 w 152"/>
                <a:gd name="T1" fmla="*/ 0 h 149"/>
                <a:gd name="T2" fmla="*/ 152 w 152"/>
                <a:gd name="T3" fmla="*/ 119 h 149"/>
                <a:gd name="T4" fmla="*/ 122 w 152"/>
                <a:gd name="T5" fmla="*/ 149 h 149"/>
                <a:gd name="T6" fmla="*/ 4 w 152"/>
                <a:gd name="T7" fmla="*/ 149 h 149"/>
                <a:gd name="T8" fmla="*/ 0 w 152"/>
                <a:gd name="T9" fmla="*/ 79 h 149"/>
                <a:gd name="T10" fmla="*/ 71 w 152"/>
                <a:gd name="T11" fmla="*/ 77 h 149"/>
                <a:gd name="T12" fmla="*/ 100 w 152"/>
                <a:gd name="T13" fmla="*/ 47 h 149"/>
                <a:gd name="T14" fmla="*/ 100 w 152"/>
                <a:gd name="T15" fmla="*/ 0 h 149"/>
                <a:gd name="T16" fmla="*/ 152 w 152"/>
                <a:gd name="T1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49">
                  <a:moveTo>
                    <a:pt x="152" y="0"/>
                  </a:moveTo>
                  <a:cubicBezTo>
                    <a:pt x="152" y="119"/>
                    <a:pt x="152" y="119"/>
                    <a:pt x="152" y="119"/>
                  </a:cubicBezTo>
                  <a:cubicBezTo>
                    <a:pt x="152" y="135"/>
                    <a:pt x="139" y="149"/>
                    <a:pt x="122" y="149"/>
                  </a:cubicBezTo>
                  <a:cubicBezTo>
                    <a:pt x="4" y="149"/>
                    <a:pt x="4" y="149"/>
                    <a:pt x="4" y="149"/>
                  </a:cubicBezTo>
                  <a:cubicBezTo>
                    <a:pt x="0" y="79"/>
                    <a:pt x="0" y="79"/>
                    <a:pt x="0" y="79"/>
                  </a:cubicBezTo>
                  <a:cubicBezTo>
                    <a:pt x="71" y="77"/>
                    <a:pt x="71" y="77"/>
                    <a:pt x="71" y="77"/>
                  </a:cubicBezTo>
                  <a:cubicBezTo>
                    <a:pt x="87" y="77"/>
                    <a:pt x="100" y="64"/>
                    <a:pt x="100" y="47"/>
                  </a:cubicBezTo>
                  <a:cubicBezTo>
                    <a:pt x="100" y="0"/>
                    <a:pt x="100" y="0"/>
                    <a:pt x="100" y="0"/>
                  </a:cubicBezTo>
                  <a:lnTo>
                    <a:pt x="152" y="0"/>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1" name="î$1ïďé"/>
            <p:cNvSpPr/>
            <p:nvPr/>
          </p:nvSpPr>
          <p:spPr bwMode="auto">
            <a:xfrm>
              <a:off x="6942138" y="371633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2"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2" name="ïSḷîdé"/>
            <p:cNvSpPr/>
            <p:nvPr/>
          </p:nvSpPr>
          <p:spPr bwMode="auto">
            <a:xfrm>
              <a:off x="6931026" y="3786188"/>
              <a:ext cx="173038" cy="57150"/>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5"/>
                    <a:pt x="1" y="10"/>
                  </a:cubicBezTo>
                  <a:cubicBezTo>
                    <a:pt x="1" y="10"/>
                    <a:pt x="1" y="10"/>
                    <a:pt x="1" y="10"/>
                  </a:cubicBezTo>
                  <a:cubicBezTo>
                    <a:pt x="2" y="4"/>
                    <a:pt x="7" y="0"/>
                    <a:pt x="12" y="0"/>
                  </a:cubicBezTo>
                  <a:cubicBezTo>
                    <a:pt x="51" y="0"/>
                    <a:pt x="51" y="0"/>
                    <a:pt x="51" y="0"/>
                  </a:cubicBezTo>
                  <a:cubicBezTo>
                    <a:pt x="56" y="0"/>
                    <a:pt x="60" y="4"/>
                    <a:pt x="59" y="10"/>
                  </a:cubicBezTo>
                  <a:cubicBezTo>
                    <a:pt x="59" y="10"/>
                    <a:pt x="59" y="10"/>
                    <a:pt x="59" y="10"/>
                  </a:cubicBezTo>
                  <a:cubicBezTo>
                    <a:pt x="58" y="15"/>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3" name="íṧļidê"/>
            <p:cNvSpPr/>
            <p:nvPr/>
          </p:nvSpPr>
          <p:spPr bwMode="auto">
            <a:xfrm>
              <a:off x="6919913" y="3851276"/>
              <a:ext cx="171450" cy="58738"/>
            </a:xfrm>
            <a:custGeom>
              <a:avLst/>
              <a:gdLst>
                <a:gd name="T0" fmla="*/ 47 w 60"/>
                <a:gd name="T1" fmla="*/ 20 h 20"/>
                <a:gd name="T2" fmla="*/ 9 w 60"/>
                <a:gd name="T3" fmla="*/ 20 h 20"/>
                <a:gd name="T4" fmla="*/ 1 w 60"/>
                <a:gd name="T5" fmla="*/ 10 h 20"/>
                <a:gd name="T6" fmla="*/ 1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1" y="10"/>
                  </a:cubicBezTo>
                  <a:cubicBezTo>
                    <a:pt x="1" y="10"/>
                    <a:pt x="1" y="10"/>
                    <a:pt x="1"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4" name="ïšlíḋé"/>
            <p:cNvSpPr/>
            <p:nvPr/>
          </p:nvSpPr>
          <p:spPr bwMode="auto">
            <a:xfrm>
              <a:off x="6905626" y="3917951"/>
              <a:ext cx="174625" cy="60325"/>
            </a:xfrm>
            <a:custGeom>
              <a:avLst/>
              <a:gdLst>
                <a:gd name="T0" fmla="*/ 48 w 61"/>
                <a:gd name="T1" fmla="*/ 21 h 21"/>
                <a:gd name="T2" fmla="*/ 10 w 61"/>
                <a:gd name="T3" fmla="*/ 21 h 21"/>
                <a:gd name="T4" fmla="*/ 1 w 61"/>
                <a:gd name="T5" fmla="*/ 10 h 21"/>
                <a:gd name="T6" fmla="*/ 1 w 61"/>
                <a:gd name="T7" fmla="*/ 10 h 21"/>
                <a:gd name="T8" fmla="*/ 13 w 61"/>
                <a:gd name="T9" fmla="*/ 0 h 21"/>
                <a:gd name="T10" fmla="*/ 52 w 61"/>
                <a:gd name="T11" fmla="*/ 0 h 21"/>
                <a:gd name="T12" fmla="*/ 60 w 61"/>
                <a:gd name="T13" fmla="*/ 10 h 21"/>
                <a:gd name="T14" fmla="*/ 60 w 61"/>
                <a:gd name="T15" fmla="*/ 10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0"/>
                  </a:cubicBezTo>
                  <a:cubicBezTo>
                    <a:pt x="1" y="10"/>
                    <a:pt x="1" y="10"/>
                    <a:pt x="1" y="10"/>
                  </a:cubicBezTo>
                  <a:cubicBezTo>
                    <a:pt x="2" y="5"/>
                    <a:pt x="8" y="0"/>
                    <a:pt x="13" y="0"/>
                  </a:cubicBezTo>
                  <a:cubicBezTo>
                    <a:pt x="52" y="0"/>
                    <a:pt x="52" y="0"/>
                    <a:pt x="52" y="0"/>
                  </a:cubicBezTo>
                  <a:cubicBezTo>
                    <a:pt x="57" y="0"/>
                    <a:pt x="61" y="5"/>
                    <a:pt x="60" y="10"/>
                  </a:cubicBezTo>
                  <a:cubicBezTo>
                    <a:pt x="60" y="10"/>
                    <a:pt x="60" y="10"/>
                    <a:pt x="60" y="10"/>
                  </a:cubicBezTo>
                  <a:cubicBezTo>
                    <a:pt x="59" y="16"/>
                    <a:pt x="53" y="21"/>
                    <a:pt x="48" y="21"/>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5" name="îṡļïḓè"/>
            <p:cNvSpPr/>
            <p:nvPr/>
          </p:nvSpPr>
          <p:spPr bwMode="auto">
            <a:xfrm>
              <a:off x="5830888" y="3722688"/>
              <a:ext cx="173038" cy="57150"/>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5"/>
                    <a:pt x="59" y="10"/>
                  </a:cubicBezTo>
                  <a:cubicBezTo>
                    <a:pt x="59" y="10"/>
                    <a:pt x="59" y="10"/>
                    <a:pt x="59" y="10"/>
                  </a:cubicBezTo>
                  <a:cubicBezTo>
                    <a:pt x="58" y="4"/>
                    <a:pt x="53" y="0"/>
                    <a:pt x="47"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6" name="îṩḷíḑe"/>
            <p:cNvSpPr/>
            <p:nvPr/>
          </p:nvSpPr>
          <p:spPr bwMode="auto">
            <a:xfrm>
              <a:off x="5843588" y="3787776"/>
              <a:ext cx="171450" cy="58738"/>
            </a:xfrm>
            <a:custGeom>
              <a:avLst/>
              <a:gdLst>
                <a:gd name="T0" fmla="*/ 13 w 60"/>
                <a:gd name="T1" fmla="*/ 20 h 20"/>
                <a:gd name="T2" fmla="*/ 51 w 60"/>
                <a:gd name="T3" fmla="*/ 20 h 20"/>
                <a:gd name="T4" fmla="*/ 59 w 60"/>
                <a:gd name="T5" fmla="*/ 10 h 20"/>
                <a:gd name="T6" fmla="*/ 59 w 60"/>
                <a:gd name="T7" fmla="*/ 10 h 20"/>
                <a:gd name="T8" fmla="*/ 47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6" y="20"/>
                    <a:pt x="60" y="16"/>
                    <a:pt x="59" y="10"/>
                  </a:cubicBezTo>
                  <a:cubicBezTo>
                    <a:pt x="59" y="10"/>
                    <a:pt x="59" y="10"/>
                    <a:pt x="59" y="10"/>
                  </a:cubicBezTo>
                  <a:cubicBezTo>
                    <a:pt x="58" y="5"/>
                    <a:pt x="53" y="0"/>
                    <a:pt x="47"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7" name="ïŝḻíḍè"/>
            <p:cNvSpPr/>
            <p:nvPr/>
          </p:nvSpPr>
          <p:spPr bwMode="auto">
            <a:xfrm>
              <a:off x="5854701" y="3857626"/>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5"/>
                    <a:pt x="59" y="10"/>
                  </a:cubicBezTo>
                  <a:cubicBezTo>
                    <a:pt x="59" y="10"/>
                    <a:pt x="59" y="10"/>
                    <a:pt x="59" y="10"/>
                  </a:cubicBezTo>
                  <a:cubicBezTo>
                    <a:pt x="58" y="4"/>
                    <a:pt x="53" y="0"/>
                    <a:pt x="48" y="0"/>
                  </a:cubicBezTo>
                  <a:cubicBezTo>
                    <a:pt x="9" y="0"/>
                    <a:pt x="9" y="0"/>
                    <a:pt x="9" y="0"/>
                  </a:cubicBezTo>
                  <a:cubicBezTo>
                    <a:pt x="4" y="0"/>
                    <a:pt x="0" y="4"/>
                    <a:pt x="1" y="10"/>
                  </a:cubicBezTo>
                  <a:cubicBezTo>
                    <a:pt x="1" y="10"/>
                    <a:pt x="1" y="10"/>
                    <a:pt x="1" y="10"/>
                  </a:cubicBezTo>
                  <a:cubicBezTo>
                    <a:pt x="2" y="15"/>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8" name="iṧľidè"/>
            <p:cNvSpPr/>
            <p:nvPr/>
          </p:nvSpPr>
          <p:spPr bwMode="auto">
            <a:xfrm>
              <a:off x="5865813" y="3924301"/>
              <a:ext cx="173038" cy="57150"/>
            </a:xfrm>
            <a:custGeom>
              <a:avLst/>
              <a:gdLst>
                <a:gd name="T0" fmla="*/ 13 w 60"/>
                <a:gd name="T1" fmla="*/ 20 h 20"/>
                <a:gd name="T2" fmla="*/ 51 w 60"/>
                <a:gd name="T3" fmla="*/ 20 h 20"/>
                <a:gd name="T4" fmla="*/ 59 w 60"/>
                <a:gd name="T5" fmla="*/ 10 h 20"/>
                <a:gd name="T6" fmla="*/ 59 w 60"/>
                <a:gd name="T7" fmla="*/ 10 h 20"/>
                <a:gd name="T8" fmla="*/ 48 w 60"/>
                <a:gd name="T9" fmla="*/ 0 h 20"/>
                <a:gd name="T10" fmla="*/ 9 w 60"/>
                <a:gd name="T11" fmla="*/ 0 h 20"/>
                <a:gd name="T12" fmla="*/ 1 w 60"/>
                <a:gd name="T13" fmla="*/ 10 h 20"/>
                <a:gd name="T14" fmla="*/ 1 w 60"/>
                <a:gd name="T15" fmla="*/ 10 h 20"/>
                <a:gd name="T16" fmla="*/ 13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13" y="20"/>
                  </a:moveTo>
                  <a:cubicBezTo>
                    <a:pt x="51" y="20"/>
                    <a:pt x="51" y="20"/>
                    <a:pt x="51" y="20"/>
                  </a:cubicBezTo>
                  <a:cubicBezTo>
                    <a:pt x="57" y="20"/>
                    <a:pt x="60" y="16"/>
                    <a:pt x="59" y="10"/>
                  </a:cubicBezTo>
                  <a:cubicBezTo>
                    <a:pt x="59" y="10"/>
                    <a:pt x="59" y="10"/>
                    <a:pt x="59" y="10"/>
                  </a:cubicBezTo>
                  <a:cubicBezTo>
                    <a:pt x="58" y="5"/>
                    <a:pt x="53" y="0"/>
                    <a:pt x="48" y="0"/>
                  </a:cubicBezTo>
                  <a:cubicBezTo>
                    <a:pt x="9" y="0"/>
                    <a:pt x="9" y="0"/>
                    <a:pt x="9" y="0"/>
                  </a:cubicBezTo>
                  <a:cubicBezTo>
                    <a:pt x="4" y="0"/>
                    <a:pt x="0" y="5"/>
                    <a:pt x="1" y="10"/>
                  </a:cubicBezTo>
                  <a:cubicBezTo>
                    <a:pt x="1" y="10"/>
                    <a:pt x="1" y="10"/>
                    <a:pt x="1" y="10"/>
                  </a:cubicBezTo>
                  <a:cubicBezTo>
                    <a:pt x="2" y="16"/>
                    <a:pt x="7" y="20"/>
                    <a:pt x="13" y="2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39" name="íSḻiḋe"/>
            <p:cNvSpPr/>
            <p:nvPr/>
          </p:nvSpPr>
          <p:spPr bwMode="auto">
            <a:xfrm>
              <a:off x="6383338" y="4883151"/>
              <a:ext cx="539750" cy="889000"/>
            </a:xfrm>
            <a:custGeom>
              <a:avLst/>
              <a:gdLst>
                <a:gd name="T0" fmla="*/ 187 w 187"/>
                <a:gd name="T1" fmla="*/ 0 h 309"/>
                <a:gd name="T2" fmla="*/ 55 w 187"/>
                <a:gd name="T3" fmla="*/ 0 h 309"/>
                <a:gd name="T4" fmla="*/ 83 w 187"/>
                <a:gd name="T5" fmla="*/ 230 h 309"/>
                <a:gd name="T6" fmla="*/ 48 w 187"/>
                <a:gd name="T7" fmla="*/ 240 h 309"/>
                <a:gd name="T8" fmla="*/ 0 w 187"/>
                <a:gd name="T9" fmla="*/ 309 h 309"/>
                <a:gd name="T10" fmla="*/ 0 w 187"/>
                <a:gd name="T11" fmla="*/ 309 h 309"/>
                <a:gd name="T12" fmla="*/ 171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3" y="230"/>
                    <a:pt x="83" y="230"/>
                    <a:pt x="83" y="230"/>
                  </a:cubicBezTo>
                  <a:cubicBezTo>
                    <a:pt x="48" y="240"/>
                    <a:pt x="48" y="240"/>
                    <a:pt x="48" y="240"/>
                  </a:cubicBezTo>
                  <a:cubicBezTo>
                    <a:pt x="19" y="249"/>
                    <a:pt x="0" y="277"/>
                    <a:pt x="0" y="309"/>
                  </a:cubicBezTo>
                  <a:cubicBezTo>
                    <a:pt x="0" y="309"/>
                    <a:pt x="0" y="309"/>
                    <a:pt x="0" y="309"/>
                  </a:cubicBezTo>
                  <a:cubicBezTo>
                    <a:pt x="171" y="309"/>
                    <a:pt x="171" y="309"/>
                    <a:pt x="171"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0" name="íśḻíḋè"/>
            <p:cNvSpPr/>
            <p:nvPr/>
          </p:nvSpPr>
          <p:spPr bwMode="auto">
            <a:xfrm>
              <a:off x="6743701" y="4883151"/>
              <a:ext cx="179388" cy="889000"/>
            </a:xfrm>
            <a:custGeom>
              <a:avLst/>
              <a:gdLst>
                <a:gd name="T0" fmla="*/ 0 w 113"/>
                <a:gd name="T1" fmla="*/ 0 h 560"/>
                <a:gd name="T2" fmla="*/ 0 w 113"/>
                <a:gd name="T3" fmla="*/ 560 h 560"/>
                <a:gd name="T4" fmla="*/ 84 w 113"/>
                <a:gd name="T5" fmla="*/ 560 h 560"/>
                <a:gd name="T6" fmla="*/ 113 w 113"/>
                <a:gd name="T7" fmla="*/ 0 h 560"/>
                <a:gd name="T8" fmla="*/ 0 w 113"/>
                <a:gd name="T9" fmla="*/ 0 h 560"/>
              </a:gdLst>
              <a:ahLst/>
              <a:cxnLst>
                <a:cxn ang="0">
                  <a:pos x="T0" y="T1"/>
                </a:cxn>
                <a:cxn ang="0">
                  <a:pos x="T2" y="T3"/>
                </a:cxn>
                <a:cxn ang="0">
                  <a:pos x="T4" y="T5"/>
                </a:cxn>
                <a:cxn ang="0">
                  <a:pos x="T6" y="T7"/>
                </a:cxn>
                <a:cxn ang="0">
                  <a:pos x="T8" y="T9"/>
                </a:cxn>
              </a:cxnLst>
              <a:rect l="0" t="0" r="r" b="b"/>
              <a:pathLst>
                <a:path w="113" h="560">
                  <a:moveTo>
                    <a:pt x="0" y="0"/>
                  </a:moveTo>
                  <a:lnTo>
                    <a:pt x="0" y="560"/>
                  </a:lnTo>
                  <a:lnTo>
                    <a:pt x="84" y="560"/>
                  </a:lnTo>
                  <a:lnTo>
                    <a:pt x="113"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1" name="išlîďé"/>
            <p:cNvSpPr/>
            <p:nvPr/>
          </p:nvSpPr>
          <p:spPr bwMode="auto">
            <a:xfrm>
              <a:off x="6980238" y="4883151"/>
              <a:ext cx="538163" cy="889000"/>
            </a:xfrm>
            <a:custGeom>
              <a:avLst/>
              <a:gdLst>
                <a:gd name="T0" fmla="*/ 0 w 187"/>
                <a:gd name="T1" fmla="*/ 0 h 309"/>
                <a:gd name="T2" fmla="*/ 132 w 187"/>
                <a:gd name="T3" fmla="*/ 0 h 309"/>
                <a:gd name="T4" fmla="*/ 103 w 187"/>
                <a:gd name="T5" fmla="*/ 230 h 309"/>
                <a:gd name="T6" fmla="*/ 139 w 187"/>
                <a:gd name="T7" fmla="*/ 240 h 309"/>
                <a:gd name="T8" fmla="*/ 187 w 187"/>
                <a:gd name="T9" fmla="*/ 309 h 309"/>
                <a:gd name="T10" fmla="*/ 187 w 187"/>
                <a:gd name="T11" fmla="*/ 309 h 309"/>
                <a:gd name="T12" fmla="*/ 16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9" y="240"/>
                    <a:pt x="139" y="240"/>
                    <a:pt x="139" y="240"/>
                  </a:cubicBezTo>
                  <a:cubicBezTo>
                    <a:pt x="167" y="249"/>
                    <a:pt x="187" y="277"/>
                    <a:pt x="187" y="309"/>
                  </a:cubicBezTo>
                  <a:cubicBezTo>
                    <a:pt x="187" y="309"/>
                    <a:pt x="187" y="309"/>
                    <a:pt x="187" y="309"/>
                  </a:cubicBezTo>
                  <a:cubicBezTo>
                    <a:pt x="16" y="309"/>
                    <a:pt x="16" y="309"/>
                    <a:pt x="16"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2" name="ïslîdè"/>
            <p:cNvSpPr/>
            <p:nvPr/>
          </p:nvSpPr>
          <p:spPr bwMode="auto">
            <a:xfrm>
              <a:off x="6980238" y="4883151"/>
              <a:ext cx="166688" cy="889000"/>
            </a:xfrm>
            <a:custGeom>
              <a:avLst/>
              <a:gdLst>
                <a:gd name="T0" fmla="*/ 105 w 105"/>
                <a:gd name="T1" fmla="*/ 0 h 560"/>
                <a:gd name="T2" fmla="*/ 0 w 105"/>
                <a:gd name="T3" fmla="*/ 0 h 560"/>
                <a:gd name="T4" fmla="*/ 29 w 105"/>
                <a:gd name="T5" fmla="*/ 560 h 560"/>
                <a:gd name="T6" fmla="*/ 105 w 105"/>
                <a:gd name="T7" fmla="*/ 560 h 560"/>
                <a:gd name="T8" fmla="*/ 105 w 105"/>
                <a:gd name="T9" fmla="*/ 0 h 560"/>
              </a:gdLst>
              <a:ahLst/>
              <a:cxnLst>
                <a:cxn ang="0">
                  <a:pos x="T0" y="T1"/>
                </a:cxn>
                <a:cxn ang="0">
                  <a:pos x="T2" y="T3"/>
                </a:cxn>
                <a:cxn ang="0">
                  <a:pos x="T4" y="T5"/>
                </a:cxn>
                <a:cxn ang="0">
                  <a:pos x="T6" y="T7"/>
                </a:cxn>
                <a:cxn ang="0">
                  <a:pos x="T8" y="T9"/>
                </a:cxn>
              </a:cxnLst>
              <a:rect l="0" t="0" r="r" b="b"/>
              <a:pathLst>
                <a:path w="105" h="560">
                  <a:moveTo>
                    <a:pt x="105" y="0"/>
                  </a:moveTo>
                  <a:lnTo>
                    <a:pt x="0" y="0"/>
                  </a:lnTo>
                  <a:lnTo>
                    <a:pt x="29" y="560"/>
                  </a:lnTo>
                  <a:lnTo>
                    <a:pt x="105" y="560"/>
                  </a:lnTo>
                  <a:lnTo>
                    <a:pt x="105"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3" name="ïṡľïḋè"/>
            <p:cNvSpPr/>
            <p:nvPr/>
          </p:nvSpPr>
          <p:spPr bwMode="auto">
            <a:xfrm>
              <a:off x="4078288" y="5651501"/>
              <a:ext cx="1589088" cy="223838"/>
            </a:xfrm>
            <a:prstGeom prst="ellipse">
              <a:avLst/>
            </a:prstGeom>
            <a:solidFill>
              <a:srgbClr val="5335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4" name="iṡľíḑé"/>
            <p:cNvSpPr/>
            <p:nvPr/>
          </p:nvSpPr>
          <p:spPr bwMode="auto">
            <a:xfrm>
              <a:off x="4567238" y="4081463"/>
              <a:ext cx="611188" cy="301625"/>
            </a:xfrm>
            <a:prstGeom prst="rect">
              <a:avLst/>
            </a:prstGeom>
            <a:solidFill>
              <a:srgbClr val="38376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5" name="íṥlíde"/>
            <p:cNvSpPr/>
            <p:nvPr/>
          </p:nvSpPr>
          <p:spPr bwMode="auto">
            <a:xfrm>
              <a:off x="4567238" y="4081463"/>
              <a:ext cx="611188" cy="63500"/>
            </a:xfrm>
            <a:prstGeom prst="rect">
              <a:avLst/>
            </a:prstGeom>
            <a:solidFill>
              <a:srgbClr val="0D23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46" name="iṩľíḍé"/>
            <p:cNvSpPr/>
            <p:nvPr/>
          </p:nvSpPr>
          <p:spPr bwMode="auto">
            <a:xfrm>
              <a:off x="4567238" y="4265613"/>
              <a:ext cx="268288" cy="1239838"/>
            </a:xfrm>
            <a:custGeom>
              <a:avLst/>
              <a:gdLst>
                <a:gd name="T0" fmla="*/ 0 w 169"/>
                <a:gd name="T1" fmla="*/ 781 h 781"/>
                <a:gd name="T2" fmla="*/ 111 w 169"/>
                <a:gd name="T3" fmla="*/ 781 h 781"/>
                <a:gd name="T4" fmla="*/ 169 w 169"/>
                <a:gd name="T5" fmla="*/ 0 h 781"/>
                <a:gd name="T6" fmla="*/ 0 w 169"/>
                <a:gd name="T7" fmla="*/ 0 h 781"/>
                <a:gd name="T8" fmla="*/ 0 w 169"/>
                <a:gd name="T9" fmla="*/ 781 h 781"/>
              </a:gdLst>
              <a:ahLst/>
              <a:cxnLst>
                <a:cxn ang="0">
                  <a:pos x="T0" y="T1"/>
                </a:cxn>
                <a:cxn ang="0">
                  <a:pos x="T2" y="T3"/>
                </a:cxn>
                <a:cxn ang="0">
                  <a:pos x="T4" y="T5"/>
                </a:cxn>
                <a:cxn ang="0">
                  <a:pos x="T6" y="T7"/>
                </a:cxn>
                <a:cxn ang="0">
                  <a:pos x="T8" y="T9"/>
                </a:cxn>
              </a:cxnLst>
              <a:rect l="0" t="0" r="r" b="b"/>
              <a:pathLst>
                <a:path w="169" h="781">
                  <a:moveTo>
                    <a:pt x="0" y="781"/>
                  </a:moveTo>
                  <a:lnTo>
                    <a:pt x="111" y="781"/>
                  </a:lnTo>
                  <a:lnTo>
                    <a:pt x="169" y="0"/>
                  </a:lnTo>
                  <a:lnTo>
                    <a:pt x="0" y="0"/>
                  </a:lnTo>
                  <a:lnTo>
                    <a:pt x="0"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7" name="íṣḻïḋê"/>
            <p:cNvSpPr/>
            <p:nvPr/>
          </p:nvSpPr>
          <p:spPr bwMode="auto">
            <a:xfrm>
              <a:off x="4933951" y="4265613"/>
              <a:ext cx="244475" cy="1239838"/>
            </a:xfrm>
            <a:custGeom>
              <a:avLst/>
              <a:gdLst>
                <a:gd name="T0" fmla="*/ 65 w 154"/>
                <a:gd name="T1" fmla="*/ 781 h 781"/>
                <a:gd name="T2" fmla="*/ 154 w 154"/>
                <a:gd name="T3" fmla="*/ 781 h 781"/>
                <a:gd name="T4" fmla="*/ 154 w 154"/>
                <a:gd name="T5" fmla="*/ 0 h 781"/>
                <a:gd name="T6" fmla="*/ 0 w 154"/>
                <a:gd name="T7" fmla="*/ 0 h 781"/>
                <a:gd name="T8" fmla="*/ 65 w 154"/>
                <a:gd name="T9" fmla="*/ 781 h 781"/>
              </a:gdLst>
              <a:ahLst/>
              <a:cxnLst>
                <a:cxn ang="0">
                  <a:pos x="T0" y="T1"/>
                </a:cxn>
                <a:cxn ang="0">
                  <a:pos x="T2" y="T3"/>
                </a:cxn>
                <a:cxn ang="0">
                  <a:pos x="T4" y="T5"/>
                </a:cxn>
                <a:cxn ang="0">
                  <a:pos x="T6" y="T7"/>
                </a:cxn>
                <a:cxn ang="0">
                  <a:pos x="T8" y="T9"/>
                </a:cxn>
              </a:cxnLst>
              <a:rect l="0" t="0" r="r" b="b"/>
              <a:pathLst>
                <a:path w="154" h="781">
                  <a:moveTo>
                    <a:pt x="65" y="781"/>
                  </a:moveTo>
                  <a:lnTo>
                    <a:pt x="154" y="781"/>
                  </a:lnTo>
                  <a:lnTo>
                    <a:pt x="154" y="0"/>
                  </a:lnTo>
                  <a:lnTo>
                    <a:pt x="0" y="0"/>
                  </a:lnTo>
                  <a:lnTo>
                    <a:pt x="65" y="781"/>
                  </a:lnTo>
                  <a:close/>
                </a:path>
              </a:pathLst>
            </a:custGeom>
            <a:solidFill>
              <a:srgbClr val="38376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8" name="ïšḻíḋê"/>
            <p:cNvSpPr/>
            <p:nvPr/>
          </p:nvSpPr>
          <p:spPr bwMode="auto">
            <a:xfrm>
              <a:off x="5200651" y="3109913"/>
              <a:ext cx="212725" cy="563563"/>
            </a:xfrm>
            <a:custGeom>
              <a:avLst/>
              <a:gdLst>
                <a:gd name="T0" fmla="*/ 68 w 74"/>
                <a:gd name="T1" fmla="*/ 196 h 196"/>
                <a:gd name="T2" fmla="*/ 0 w 74"/>
                <a:gd name="T3" fmla="*/ 138 h 196"/>
                <a:gd name="T4" fmla="*/ 0 w 74"/>
                <a:gd name="T5" fmla="*/ 0 h 196"/>
                <a:gd name="T6" fmla="*/ 0 w 74"/>
                <a:gd name="T7" fmla="*/ 0 h 196"/>
                <a:gd name="T8" fmla="*/ 74 w 74"/>
                <a:gd name="T9" fmla="*/ 74 h 196"/>
                <a:gd name="T10" fmla="*/ 68 w 74"/>
                <a:gd name="T11" fmla="*/ 196 h 196"/>
              </a:gdLst>
              <a:ahLst/>
              <a:cxnLst>
                <a:cxn ang="0">
                  <a:pos x="T0" y="T1"/>
                </a:cxn>
                <a:cxn ang="0">
                  <a:pos x="T2" y="T3"/>
                </a:cxn>
                <a:cxn ang="0">
                  <a:pos x="T4" y="T5"/>
                </a:cxn>
                <a:cxn ang="0">
                  <a:pos x="T6" y="T7"/>
                </a:cxn>
                <a:cxn ang="0">
                  <a:pos x="T8" y="T9"/>
                </a:cxn>
                <a:cxn ang="0">
                  <a:pos x="T10" y="T11"/>
                </a:cxn>
              </a:cxnLst>
              <a:rect l="0" t="0" r="r" b="b"/>
              <a:pathLst>
                <a:path w="74" h="196">
                  <a:moveTo>
                    <a:pt x="68" y="196"/>
                  </a:moveTo>
                  <a:cubicBezTo>
                    <a:pt x="0" y="138"/>
                    <a:pt x="0" y="138"/>
                    <a:pt x="0" y="138"/>
                  </a:cubicBezTo>
                  <a:cubicBezTo>
                    <a:pt x="0" y="0"/>
                    <a:pt x="0" y="0"/>
                    <a:pt x="0" y="0"/>
                  </a:cubicBezTo>
                  <a:cubicBezTo>
                    <a:pt x="0" y="0"/>
                    <a:pt x="0" y="0"/>
                    <a:pt x="0" y="0"/>
                  </a:cubicBezTo>
                  <a:cubicBezTo>
                    <a:pt x="41" y="0"/>
                    <a:pt x="74" y="33"/>
                    <a:pt x="74" y="74"/>
                  </a:cubicBezTo>
                  <a:lnTo>
                    <a:pt x="68" y="196"/>
                  </a:ln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49" name="ïṩ1íḍê"/>
            <p:cNvSpPr/>
            <p:nvPr/>
          </p:nvSpPr>
          <p:spPr bwMode="auto">
            <a:xfrm>
              <a:off x="5200651" y="3438526"/>
              <a:ext cx="211138" cy="471488"/>
            </a:xfrm>
            <a:custGeom>
              <a:avLst/>
              <a:gdLst>
                <a:gd name="T0" fmla="*/ 0 w 73"/>
                <a:gd name="T1" fmla="*/ 24 h 164"/>
                <a:gd name="T2" fmla="*/ 0 w 73"/>
                <a:gd name="T3" fmla="*/ 128 h 164"/>
                <a:gd name="T4" fmla="*/ 37 w 73"/>
                <a:gd name="T5" fmla="*/ 164 h 164"/>
                <a:gd name="T6" fmla="*/ 37 w 73"/>
                <a:gd name="T7" fmla="*/ 164 h 164"/>
                <a:gd name="T8" fmla="*/ 73 w 73"/>
                <a:gd name="T9" fmla="*/ 128 h 164"/>
                <a:gd name="T10" fmla="*/ 57 w 73"/>
                <a:gd name="T11" fmla="*/ 0 h 164"/>
                <a:gd name="T12" fmla="*/ 0 w 73"/>
                <a:gd name="T13" fmla="*/ 24 h 164"/>
              </a:gdLst>
              <a:ahLst/>
              <a:cxnLst>
                <a:cxn ang="0">
                  <a:pos x="T0" y="T1"/>
                </a:cxn>
                <a:cxn ang="0">
                  <a:pos x="T2" y="T3"/>
                </a:cxn>
                <a:cxn ang="0">
                  <a:pos x="T4" y="T5"/>
                </a:cxn>
                <a:cxn ang="0">
                  <a:pos x="T6" y="T7"/>
                </a:cxn>
                <a:cxn ang="0">
                  <a:pos x="T8" y="T9"/>
                </a:cxn>
                <a:cxn ang="0">
                  <a:pos x="T10" y="T11"/>
                </a:cxn>
                <a:cxn ang="0">
                  <a:pos x="T12" y="T13"/>
                </a:cxn>
              </a:cxnLst>
              <a:rect l="0" t="0" r="r" b="b"/>
              <a:pathLst>
                <a:path w="73" h="164">
                  <a:moveTo>
                    <a:pt x="0" y="24"/>
                  </a:moveTo>
                  <a:cubicBezTo>
                    <a:pt x="0" y="128"/>
                    <a:pt x="0" y="128"/>
                    <a:pt x="0" y="128"/>
                  </a:cubicBezTo>
                  <a:cubicBezTo>
                    <a:pt x="0" y="148"/>
                    <a:pt x="16" y="164"/>
                    <a:pt x="37" y="164"/>
                  </a:cubicBezTo>
                  <a:cubicBezTo>
                    <a:pt x="37" y="164"/>
                    <a:pt x="37" y="164"/>
                    <a:pt x="37" y="164"/>
                  </a:cubicBezTo>
                  <a:cubicBezTo>
                    <a:pt x="57" y="164"/>
                    <a:pt x="73" y="148"/>
                    <a:pt x="73" y="128"/>
                  </a:cubicBezTo>
                  <a:cubicBezTo>
                    <a:pt x="57" y="0"/>
                    <a:pt x="57" y="0"/>
                    <a:pt x="57" y="0"/>
                  </a:cubicBezTo>
                  <a:lnTo>
                    <a:pt x="0"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0" name="iṧľídè"/>
            <p:cNvSpPr/>
            <p:nvPr/>
          </p:nvSpPr>
          <p:spPr bwMode="auto">
            <a:xfrm>
              <a:off x="4567238" y="3109913"/>
              <a:ext cx="611188" cy="971550"/>
            </a:xfrm>
            <a:prstGeom prst="rect">
              <a:avLst/>
            </a:prstGeom>
            <a:solidFill>
              <a:srgbClr val="3F56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51" name="íṩ1iḑé"/>
            <p:cNvSpPr/>
            <p:nvPr/>
          </p:nvSpPr>
          <p:spPr bwMode="auto">
            <a:xfrm>
              <a:off x="4803776" y="3230563"/>
              <a:ext cx="134938" cy="815975"/>
            </a:xfrm>
            <a:custGeom>
              <a:avLst/>
              <a:gdLst>
                <a:gd name="T0" fmla="*/ 85 w 85"/>
                <a:gd name="T1" fmla="*/ 471 h 514"/>
                <a:gd name="T2" fmla="*/ 40 w 85"/>
                <a:gd name="T3" fmla="*/ 514 h 514"/>
                <a:gd name="T4" fmla="*/ 0 w 85"/>
                <a:gd name="T5" fmla="*/ 471 h 514"/>
                <a:gd name="T6" fmla="*/ 24 w 85"/>
                <a:gd name="T7" fmla="*/ 0 h 514"/>
                <a:gd name="T8" fmla="*/ 62 w 85"/>
                <a:gd name="T9" fmla="*/ 0 h 514"/>
                <a:gd name="T10" fmla="*/ 85 w 85"/>
                <a:gd name="T11" fmla="*/ 471 h 514"/>
              </a:gdLst>
              <a:ahLst/>
              <a:cxnLst>
                <a:cxn ang="0">
                  <a:pos x="T0" y="T1"/>
                </a:cxn>
                <a:cxn ang="0">
                  <a:pos x="T2" y="T3"/>
                </a:cxn>
                <a:cxn ang="0">
                  <a:pos x="T4" y="T5"/>
                </a:cxn>
                <a:cxn ang="0">
                  <a:pos x="T6" y="T7"/>
                </a:cxn>
                <a:cxn ang="0">
                  <a:pos x="T8" y="T9"/>
                </a:cxn>
                <a:cxn ang="0">
                  <a:pos x="T10" y="T11"/>
                </a:cxn>
              </a:cxnLst>
              <a:rect l="0" t="0" r="r" b="b"/>
              <a:pathLst>
                <a:path w="85" h="514">
                  <a:moveTo>
                    <a:pt x="85" y="471"/>
                  </a:moveTo>
                  <a:lnTo>
                    <a:pt x="40" y="514"/>
                  </a:lnTo>
                  <a:lnTo>
                    <a:pt x="0" y="471"/>
                  </a:lnTo>
                  <a:lnTo>
                    <a:pt x="24" y="0"/>
                  </a:lnTo>
                  <a:lnTo>
                    <a:pt x="62" y="0"/>
                  </a:lnTo>
                  <a:lnTo>
                    <a:pt x="85" y="471"/>
                  </a:lnTo>
                  <a:close/>
                </a:path>
              </a:pathLst>
            </a:custGeom>
            <a:solidFill>
              <a:srgbClr val="F0552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2" name="ïṣḻïḑé"/>
            <p:cNvSpPr/>
            <p:nvPr/>
          </p:nvSpPr>
          <p:spPr bwMode="auto">
            <a:xfrm>
              <a:off x="4505326" y="3109913"/>
              <a:ext cx="217488" cy="971550"/>
            </a:xfrm>
            <a:custGeom>
              <a:avLst/>
              <a:gdLst>
                <a:gd name="T0" fmla="*/ 0 w 76"/>
                <a:gd name="T1" fmla="*/ 338 h 338"/>
                <a:gd name="T2" fmla="*/ 4 w 76"/>
                <a:gd name="T3" fmla="*/ 338 h 338"/>
                <a:gd name="T4" fmla="*/ 76 w 76"/>
                <a:gd name="T5" fmla="*/ 266 h 338"/>
                <a:gd name="T6" fmla="*/ 76 w 76"/>
                <a:gd name="T7" fmla="*/ 0 h 338"/>
                <a:gd name="T8" fmla="*/ 0 w 76"/>
                <a:gd name="T9" fmla="*/ 0 h 338"/>
                <a:gd name="T10" fmla="*/ 0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0" y="338"/>
                  </a:moveTo>
                  <a:cubicBezTo>
                    <a:pt x="4" y="338"/>
                    <a:pt x="4" y="338"/>
                    <a:pt x="4" y="338"/>
                  </a:cubicBezTo>
                  <a:cubicBezTo>
                    <a:pt x="44" y="338"/>
                    <a:pt x="76" y="305"/>
                    <a:pt x="76" y="266"/>
                  </a:cubicBezTo>
                  <a:cubicBezTo>
                    <a:pt x="76" y="0"/>
                    <a:pt x="76" y="0"/>
                    <a:pt x="76" y="0"/>
                  </a:cubicBezTo>
                  <a:cubicBezTo>
                    <a:pt x="0" y="0"/>
                    <a:pt x="0" y="0"/>
                    <a:pt x="0" y="0"/>
                  </a:cubicBezTo>
                  <a:lnTo>
                    <a:pt x="0"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3" name="îṡ1íḋé"/>
            <p:cNvSpPr/>
            <p:nvPr/>
          </p:nvSpPr>
          <p:spPr bwMode="auto">
            <a:xfrm>
              <a:off x="4984751" y="3109913"/>
              <a:ext cx="219075" cy="971550"/>
            </a:xfrm>
            <a:custGeom>
              <a:avLst/>
              <a:gdLst>
                <a:gd name="T0" fmla="*/ 76 w 76"/>
                <a:gd name="T1" fmla="*/ 338 h 338"/>
                <a:gd name="T2" fmla="*/ 73 w 76"/>
                <a:gd name="T3" fmla="*/ 338 h 338"/>
                <a:gd name="T4" fmla="*/ 0 w 76"/>
                <a:gd name="T5" fmla="*/ 266 h 338"/>
                <a:gd name="T6" fmla="*/ 0 w 76"/>
                <a:gd name="T7" fmla="*/ 0 h 338"/>
                <a:gd name="T8" fmla="*/ 76 w 76"/>
                <a:gd name="T9" fmla="*/ 0 h 338"/>
                <a:gd name="T10" fmla="*/ 76 w 76"/>
                <a:gd name="T11" fmla="*/ 338 h 338"/>
              </a:gdLst>
              <a:ahLst/>
              <a:cxnLst>
                <a:cxn ang="0">
                  <a:pos x="T0" y="T1"/>
                </a:cxn>
                <a:cxn ang="0">
                  <a:pos x="T2" y="T3"/>
                </a:cxn>
                <a:cxn ang="0">
                  <a:pos x="T4" y="T5"/>
                </a:cxn>
                <a:cxn ang="0">
                  <a:pos x="T6" y="T7"/>
                </a:cxn>
                <a:cxn ang="0">
                  <a:pos x="T8" y="T9"/>
                </a:cxn>
                <a:cxn ang="0">
                  <a:pos x="T10" y="T11"/>
                </a:cxn>
              </a:cxnLst>
              <a:rect l="0" t="0" r="r" b="b"/>
              <a:pathLst>
                <a:path w="76" h="338">
                  <a:moveTo>
                    <a:pt x="76" y="338"/>
                  </a:moveTo>
                  <a:cubicBezTo>
                    <a:pt x="73" y="338"/>
                    <a:pt x="73" y="338"/>
                    <a:pt x="73" y="338"/>
                  </a:cubicBezTo>
                  <a:cubicBezTo>
                    <a:pt x="33" y="338"/>
                    <a:pt x="0" y="305"/>
                    <a:pt x="0" y="266"/>
                  </a:cubicBezTo>
                  <a:cubicBezTo>
                    <a:pt x="0" y="0"/>
                    <a:pt x="0" y="0"/>
                    <a:pt x="0" y="0"/>
                  </a:cubicBezTo>
                  <a:cubicBezTo>
                    <a:pt x="76" y="0"/>
                    <a:pt x="76" y="0"/>
                    <a:pt x="76" y="0"/>
                  </a:cubicBezTo>
                  <a:lnTo>
                    <a:pt x="76" y="338"/>
                  </a:lnTo>
                  <a:close/>
                </a:path>
              </a:pathLst>
            </a:custGeom>
            <a:solidFill>
              <a:srgbClr val="E07D2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4" name="ïšľíḑé"/>
            <p:cNvSpPr/>
            <p:nvPr/>
          </p:nvSpPr>
          <p:spPr bwMode="auto">
            <a:xfrm>
              <a:off x="5016501"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5" name="iṣ1îḋé"/>
            <p:cNvSpPr/>
            <p:nvPr/>
          </p:nvSpPr>
          <p:spPr bwMode="auto">
            <a:xfrm>
              <a:off x="4535488" y="3727451"/>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4"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6" name="iṧļíḍê"/>
            <p:cNvSpPr/>
            <p:nvPr/>
          </p:nvSpPr>
          <p:spPr bwMode="auto">
            <a:xfrm>
              <a:off x="4473576" y="2644776"/>
              <a:ext cx="160338" cy="220663"/>
            </a:xfrm>
            <a:custGeom>
              <a:avLst/>
              <a:gdLst>
                <a:gd name="T0" fmla="*/ 51 w 56"/>
                <a:gd name="T1" fmla="*/ 24 h 77"/>
                <a:gd name="T2" fmla="*/ 17 w 56"/>
                <a:gd name="T3" fmla="*/ 16 h 77"/>
                <a:gd name="T4" fmla="*/ 56 w 56"/>
                <a:gd name="T5" fmla="*/ 66 h 77"/>
                <a:gd name="T6" fmla="*/ 51 w 56"/>
                <a:gd name="T7" fmla="*/ 24 h 77"/>
              </a:gdLst>
              <a:ahLst/>
              <a:cxnLst>
                <a:cxn ang="0">
                  <a:pos x="T0" y="T1"/>
                </a:cxn>
                <a:cxn ang="0">
                  <a:pos x="T2" y="T3"/>
                </a:cxn>
                <a:cxn ang="0">
                  <a:pos x="T4" y="T5"/>
                </a:cxn>
                <a:cxn ang="0">
                  <a:pos x="T6" y="T7"/>
                </a:cxn>
              </a:cxnLst>
              <a:rect l="0" t="0" r="r" b="b"/>
              <a:pathLst>
                <a:path w="56" h="77">
                  <a:moveTo>
                    <a:pt x="51" y="24"/>
                  </a:moveTo>
                  <a:cubicBezTo>
                    <a:pt x="51" y="24"/>
                    <a:pt x="33" y="0"/>
                    <a:pt x="17" y="16"/>
                  </a:cubicBezTo>
                  <a:cubicBezTo>
                    <a:pt x="0" y="31"/>
                    <a:pt x="24" y="77"/>
                    <a:pt x="56" y="66"/>
                  </a:cubicBezTo>
                  <a:lnTo>
                    <a:pt x="51"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7" name="ïşľíḑé"/>
            <p:cNvSpPr/>
            <p:nvPr/>
          </p:nvSpPr>
          <p:spPr bwMode="auto">
            <a:xfrm>
              <a:off x="4506913" y="2698751"/>
              <a:ext cx="123825" cy="138113"/>
            </a:xfrm>
            <a:custGeom>
              <a:avLst/>
              <a:gdLst>
                <a:gd name="T0" fmla="*/ 41 w 43"/>
                <a:gd name="T1" fmla="*/ 21 h 48"/>
                <a:gd name="T2" fmla="*/ 43 w 43"/>
                <a:gd name="T3" fmla="*/ 43 h 48"/>
                <a:gd name="T4" fmla="*/ 13 w 43"/>
                <a:gd name="T5" fmla="*/ 4 h 48"/>
                <a:gd name="T6" fmla="*/ 41 w 43"/>
                <a:gd name="T7" fmla="*/ 21 h 48"/>
              </a:gdLst>
              <a:ahLst/>
              <a:cxnLst>
                <a:cxn ang="0">
                  <a:pos x="T0" y="T1"/>
                </a:cxn>
                <a:cxn ang="0">
                  <a:pos x="T2" y="T3"/>
                </a:cxn>
                <a:cxn ang="0">
                  <a:pos x="T4" y="T5"/>
                </a:cxn>
                <a:cxn ang="0">
                  <a:pos x="T6" y="T7"/>
                </a:cxn>
              </a:cxnLst>
              <a:rect l="0" t="0" r="r" b="b"/>
              <a:pathLst>
                <a:path w="43" h="48">
                  <a:moveTo>
                    <a:pt x="41" y="21"/>
                  </a:moveTo>
                  <a:cubicBezTo>
                    <a:pt x="43" y="43"/>
                    <a:pt x="43" y="43"/>
                    <a:pt x="43" y="43"/>
                  </a:cubicBezTo>
                  <a:cubicBezTo>
                    <a:pt x="16" y="48"/>
                    <a:pt x="0" y="10"/>
                    <a:pt x="13" y="4"/>
                  </a:cubicBezTo>
                  <a:cubicBezTo>
                    <a:pt x="23" y="0"/>
                    <a:pt x="36" y="14"/>
                    <a:pt x="4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 name="ïšḻíďê"/>
            <p:cNvSpPr/>
            <p:nvPr/>
          </p:nvSpPr>
          <p:spPr bwMode="auto">
            <a:xfrm>
              <a:off x="4530726" y="2705101"/>
              <a:ext cx="95250" cy="53975"/>
            </a:xfrm>
            <a:custGeom>
              <a:avLst/>
              <a:gdLst>
                <a:gd name="T0" fmla="*/ 0 w 33"/>
                <a:gd name="T1" fmla="*/ 10 h 19"/>
                <a:gd name="T2" fmla="*/ 0 w 33"/>
                <a:gd name="T3" fmla="*/ 10 h 19"/>
                <a:gd name="T4" fmla="*/ 1 w 33"/>
                <a:gd name="T5" fmla="*/ 9 h 19"/>
                <a:gd name="T6" fmla="*/ 3 w 33"/>
                <a:gd name="T7" fmla="*/ 5 h 19"/>
                <a:gd name="T8" fmla="*/ 4 w 33"/>
                <a:gd name="T9" fmla="*/ 4 h 19"/>
                <a:gd name="T10" fmla="*/ 5 w 33"/>
                <a:gd name="T11" fmla="*/ 4 h 19"/>
                <a:gd name="T12" fmla="*/ 5 w 33"/>
                <a:gd name="T13" fmla="*/ 4 h 19"/>
                <a:gd name="T14" fmla="*/ 5 w 33"/>
                <a:gd name="T15" fmla="*/ 4 h 19"/>
                <a:gd name="T16" fmla="*/ 5 w 33"/>
                <a:gd name="T17" fmla="*/ 4 h 19"/>
                <a:gd name="T18" fmla="*/ 5 w 33"/>
                <a:gd name="T19" fmla="*/ 4 h 19"/>
                <a:gd name="T20" fmla="*/ 5 w 33"/>
                <a:gd name="T21" fmla="*/ 4 h 19"/>
                <a:gd name="T22" fmla="*/ 5 w 33"/>
                <a:gd name="T23" fmla="*/ 4 h 19"/>
                <a:gd name="T24" fmla="*/ 6 w 33"/>
                <a:gd name="T25" fmla="*/ 4 h 19"/>
                <a:gd name="T26" fmla="*/ 7 w 33"/>
                <a:gd name="T27" fmla="*/ 3 h 19"/>
                <a:gd name="T28" fmla="*/ 7 w 33"/>
                <a:gd name="T29" fmla="*/ 3 h 19"/>
                <a:gd name="T30" fmla="*/ 8 w 33"/>
                <a:gd name="T31" fmla="*/ 3 h 19"/>
                <a:gd name="T32" fmla="*/ 9 w 33"/>
                <a:gd name="T33" fmla="*/ 3 h 19"/>
                <a:gd name="T34" fmla="*/ 16 w 33"/>
                <a:gd name="T35" fmla="*/ 6 h 19"/>
                <a:gd name="T36" fmla="*/ 19 w 33"/>
                <a:gd name="T37" fmla="*/ 8 h 19"/>
                <a:gd name="T38" fmla="*/ 22 w 33"/>
                <a:gd name="T39" fmla="*/ 10 h 19"/>
                <a:gd name="T40" fmla="*/ 28 w 33"/>
                <a:gd name="T41" fmla="*/ 14 h 19"/>
                <a:gd name="T42" fmla="*/ 33 w 33"/>
                <a:gd name="T43" fmla="*/ 19 h 19"/>
                <a:gd name="T44" fmla="*/ 32 w 33"/>
                <a:gd name="T45" fmla="*/ 17 h 19"/>
                <a:gd name="T46" fmla="*/ 29 w 33"/>
                <a:gd name="T47" fmla="*/ 13 h 19"/>
                <a:gd name="T48" fmla="*/ 27 w 33"/>
                <a:gd name="T49" fmla="*/ 10 h 19"/>
                <a:gd name="T50" fmla="*/ 25 w 33"/>
                <a:gd name="T51" fmla="*/ 7 h 19"/>
                <a:gd name="T52" fmla="*/ 18 w 33"/>
                <a:gd name="T53" fmla="*/ 2 h 19"/>
                <a:gd name="T54" fmla="*/ 14 w 33"/>
                <a:gd name="T55" fmla="*/ 1 h 19"/>
                <a:gd name="T56" fmla="*/ 9 w 33"/>
                <a:gd name="T57" fmla="*/ 0 h 19"/>
                <a:gd name="T58" fmla="*/ 8 w 33"/>
                <a:gd name="T59" fmla="*/ 0 h 19"/>
                <a:gd name="T60" fmla="*/ 7 w 33"/>
                <a:gd name="T61" fmla="*/ 0 h 19"/>
                <a:gd name="T62" fmla="*/ 6 w 33"/>
                <a:gd name="T63" fmla="*/ 1 h 19"/>
                <a:gd name="T64" fmla="*/ 5 w 33"/>
                <a:gd name="T65" fmla="*/ 1 h 19"/>
                <a:gd name="T66" fmla="*/ 4 w 33"/>
                <a:gd name="T67" fmla="*/ 1 h 19"/>
                <a:gd name="T68" fmla="*/ 4 w 33"/>
                <a:gd name="T69" fmla="*/ 1 h 19"/>
                <a:gd name="T70" fmla="*/ 4 w 33"/>
                <a:gd name="T71" fmla="*/ 1 h 19"/>
                <a:gd name="T72" fmla="*/ 3 w 33"/>
                <a:gd name="T73" fmla="*/ 2 h 19"/>
                <a:gd name="T74" fmla="*/ 2 w 33"/>
                <a:gd name="T75" fmla="*/ 3 h 19"/>
                <a:gd name="T76" fmla="*/ 0 w 33"/>
                <a:gd name="T77" fmla="*/ 6 h 19"/>
                <a:gd name="T78" fmla="*/ 0 w 33"/>
                <a:gd name="T79" fmla="*/ 8 h 19"/>
                <a:gd name="T80" fmla="*/ 0 w 33"/>
                <a:gd name="T81" fmla="*/ 10 h 19"/>
                <a:gd name="T82" fmla="*/ 0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0" y="10"/>
                  </a:moveTo>
                  <a:cubicBezTo>
                    <a:pt x="0" y="10"/>
                    <a:pt x="0" y="10"/>
                    <a:pt x="0" y="10"/>
                  </a:cubicBezTo>
                  <a:cubicBezTo>
                    <a:pt x="1" y="10"/>
                    <a:pt x="1" y="9"/>
                    <a:pt x="1" y="9"/>
                  </a:cubicBezTo>
                  <a:cubicBezTo>
                    <a:pt x="1" y="7"/>
                    <a:pt x="2" y="6"/>
                    <a:pt x="3" y="5"/>
                  </a:cubicBezTo>
                  <a:cubicBezTo>
                    <a:pt x="4" y="4"/>
                    <a:pt x="4" y="4"/>
                    <a:pt x="4"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5" y="4"/>
                    <a:pt x="5" y="4"/>
                    <a:pt x="5" y="4"/>
                  </a:cubicBezTo>
                  <a:cubicBezTo>
                    <a:pt x="6" y="4"/>
                    <a:pt x="6" y="4"/>
                    <a:pt x="6" y="4"/>
                  </a:cubicBezTo>
                  <a:cubicBezTo>
                    <a:pt x="6" y="3"/>
                    <a:pt x="6" y="3"/>
                    <a:pt x="7" y="3"/>
                  </a:cubicBezTo>
                  <a:cubicBezTo>
                    <a:pt x="7" y="3"/>
                    <a:pt x="7" y="3"/>
                    <a:pt x="7" y="3"/>
                  </a:cubicBezTo>
                  <a:cubicBezTo>
                    <a:pt x="8" y="3"/>
                    <a:pt x="8" y="3"/>
                    <a:pt x="8" y="3"/>
                  </a:cubicBezTo>
                  <a:cubicBezTo>
                    <a:pt x="8" y="3"/>
                    <a:pt x="9" y="3"/>
                    <a:pt x="9" y="3"/>
                  </a:cubicBezTo>
                  <a:cubicBezTo>
                    <a:pt x="11" y="3"/>
                    <a:pt x="14" y="4"/>
                    <a:pt x="16" y="6"/>
                  </a:cubicBezTo>
                  <a:cubicBezTo>
                    <a:pt x="17" y="6"/>
                    <a:pt x="18" y="7"/>
                    <a:pt x="19" y="8"/>
                  </a:cubicBezTo>
                  <a:cubicBezTo>
                    <a:pt x="20" y="8"/>
                    <a:pt x="21" y="9"/>
                    <a:pt x="22" y="10"/>
                  </a:cubicBezTo>
                  <a:cubicBezTo>
                    <a:pt x="24" y="11"/>
                    <a:pt x="26" y="13"/>
                    <a:pt x="28" y="14"/>
                  </a:cubicBezTo>
                  <a:cubicBezTo>
                    <a:pt x="31" y="17"/>
                    <a:pt x="33" y="19"/>
                    <a:pt x="33" y="19"/>
                  </a:cubicBezTo>
                  <a:cubicBezTo>
                    <a:pt x="33" y="19"/>
                    <a:pt x="33" y="18"/>
                    <a:pt x="32" y="17"/>
                  </a:cubicBezTo>
                  <a:cubicBezTo>
                    <a:pt x="31" y="16"/>
                    <a:pt x="31" y="14"/>
                    <a:pt x="29" y="13"/>
                  </a:cubicBezTo>
                  <a:cubicBezTo>
                    <a:pt x="29" y="12"/>
                    <a:pt x="28" y="11"/>
                    <a:pt x="27" y="10"/>
                  </a:cubicBezTo>
                  <a:cubicBezTo>
                    <a:pt x="26" y="9"/>
                    <a:pt x="26" y="8"/>
                    <a:pt x="25" y="7"/>
                  </a:cubicBezTo>
                  <a:cubicBezTo>
                    <a:pt x="23" y="5"/>
                    <a:pt x="20" y="4"/>
                    <a:pt x="18" y="2"/>
                  </a:cubicBezTo>
                  <a:cubicBezTo>
                    <a:pt x="16" y="2"/>
                    <a:pt x="15" y="1"/>
                    <a:pt x="14" y="1"/>
                  </a:cubicBezTo>
                  <a:cubicBezTo>
                    <a:pt x="12" y="0"/>
                    <a:pt x="11" y="0"/>
                    <a:pt x="9" y="0"/>
                  </a:cubicBezTo>
                  <a:cubicBezTo>
                    <a:pt x="9" y="0"/>
                    <a:pt x="8" y="0"/>
                    <a:pt x="8" y="0"/>
                  </a:cubicBezTo>
                  <a:cubicBezTo>
                    <a:pt x="8" y="0"/>
                    <a:pt x="7" y="0"/>
                    <a:pt x="7" y="0"/>
                  </a:cubicBezTo>
                  <a:cubicBezTo>
                    <a:pt x="6" y="0"/>
                    <a:pt x="6" y="0"/>
                    <a:pt x="6" y="1"/>
                  </a:cubicBezTo>
                  <a:cubicBezTo>
                    <a:pt x="5" y="1"/>
                    <a:pt x="5" y="1"/>
                    <a:pt x="5" y="1"/>
                  </a:cubicBezTo>
                  <a:cubicBezTo>
                    <a:pt x="4" y="1"/>
                    <a:pt x="4" y="1"/>
                    <a:pt x="4" y="1"/>
                  </a:cubicBezTo>
                  <a:cubicBezTo>
                    <a:pt x="4" y="1"/>
                    <a:pt x="4" y="1"/>
                    <a:pt x="4" y="1"/>
                  </a:cubicBezTo>
                  <a:cubicBezTo>
                    <a:pt x="4" y="1"/>
                    <a:pt x="4" y="1"/>
                    <a:pt x="4" y="1"/>
                  </a:cubicBezTo>
                  <a:cubicBezTo>
                    <a:pt x="4" y="1"/>
                    <a:pt x="3" y="2"/>
                    <a:pt x="3" y="2"/>
                  </a:cubicBezTo>
                  <a:cubicBezTo>
                    <a:pt x="3" y="2"/>
                    <a:pt x="2" y="3"/>
                    <a:pt x="2" y="3"/>
                  </a:cubicBezTo>
                  <a:cubicBezTo>
                    <a:pt x="1" y="4"/>
                    <a:pt x="1" y="5"/>
                    <a:pt x="0" y="6"/>
                  </a:cubicBezTo>
                  <a:cubicBezTo>
                    <a:pt x="0" y="7"/>
                    <a:pt x="0" y="8"/>
                    <a:pt x="0" y="8"/>
                  </a:cubicBezTo>
                  <a:cubicBezTo>
                    <a:pt x="0" y="9"/>
                    <a:pt x="0" y="9"/>
                    <a:pt x="0" y="10"/>
                  </a:cubicBezTo>
                  <a:cubicBezTo>
                    <a:pt x="0" y="10"/>
                    <a:pt x="0" y="10"/>
                    <a:pt x="0"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 name="îŝľîḓe"/>
            <p:cNvSpPr/>
            <p:nvPr/>
          </p:nvSpPr>
          <p:spPr bwMode="auto">
            <a:xfrm>
              <a:off x="5089526" y="2638426"/>
              <a:ext cx="157163" cy="222250"/>
            </a:xfrm>
            <a:custGeom>
              <a:avLst/>
              <a:gdLst>
                <a:gd name="T0" fmla="*/ 4 w 55"/>
                <a:gd name="T1" fmla="*/ 24 h 77"/>
                <a:gd name="T2" fmla="*/ 38 w 55"/>
                <a:gd name="T3" fmla="*/ 15 h 77"/>
                <a:gd name="T4" fmla="*/ 0 w 55"/>
                <a:gd name="T5" fmla="*/ 67 h 77"/>
                <a:gd name="T6" fmla="*/ 4 w 55"/>
                <a:gd name="T7" fmla="*/ 24 h 77"/>
              </a:gdLst>
              <a:ahLst/>
              <a:cxnLst>
                <a:cxn ang="0">
                  <a:pos x="T0" y="T1"/>
                </a:cxn>
                <a:cxn ang="0">
                  <a:pos x="T2" y="T3"/>
                </a:cxn>
                <a:cxn ang="0">
                  <a:pos x="T4" y="T5"/>
                </a:cxn>
                <a:cxn ang="0">
                  <a:pos x="T6" y="T7"/>
                </a:cxn>
              </a:cxnLst>
              <a:rect l="0" t="0" r="r" b="b"/>
              <a:pathLst>
                <a:path w="55" h="77">
                  <a:moveTo>
                    <a:pt x="4" y="24"/>
                  </a:moveTo>
                  <a:cubicBezTo>
                    <a:pt x="4" y="24"/>
                    <a:pt x="21" y="0"/>
                    <a:pt x="38" y="15"/>
                  </a:cubicBezTo>
                  <a:cubicBezTo>
                    <a:pt x="55" y="30"/>
                    <a:pt x="32" y="77"/>
                    <a:pt x="0" y="67"/>
                  </a:cubicBezTo>
                  <a:lnTo>
                    <a:pt x="4" y="2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1" name="iSḷíďê"/>
            <p:cNvSpPr/>
            <p:nvPr/>
          </p:nvSpPr>
          <p:spPr bwMode="auto">
            <a:xfrm>
              <a:off x="5091113" y="2693988"/>
              <a:ext cx="122238" cy="136525"/>
            </a:xfrm>
            <a:custGeom>
              <a:avLst/>
              <a:gdLst>
                <a:gd name="T0" fmla="*/ 1 w 42"/>
                <a:gd name="T1" fmla="*/ 21 h 48"/>
                <a:gd name="T2" fmla="*/ 0 w 42"/>
                <a:gd name="T3" fmla="*/ 43 h 48"/>
                <a:gd name="T4" fmla="*/ 29 w 42"/>
                <a:gd name="T5" fmla="*/ 4 h 48"/>
                <a:gd name="T6" fmla="*/ 1 w 42"/>
                <a:gd name="T7" fmla="*/ 21 h 48"/>
              </a:gdLst>
              <a:ahLst/>
              <a:cxnLst>
                <a:cxn ang="0">
                  <a:pos x="T0" y="T1"/>
                </a:cxn>
                <a:cxn ang="0">
                  <a:pos x="T2" y="T3"/>
                </a:cxn>
                <a:cxn ang="0">
                  <a:pos x="T4" y="T5"/>
                </a:cxn>
                <a:cxn ang="0">
                  <a:pos x="T6" y="T7"/>
                </a:cxn>
              </a:cxnLst>
              <a:rect l="0" t="0" r="r" b="b"/>
              <a:pathLst>
                <a:path w="42" h="48">
                  <a:moveTo>
                    <a:pt x="1" y="21"/>
                  </a:moveTo>
                  <a:cubicBezTo>
                    <a:pt x="0" y="43"/>
                    <a:pt x="0" y="43"/>
                    <a:pt x="0" y="43"/>
                  </a:cubicBezTo>
                  <a:cubicBezTo>
                    <a:pt x="27" y="48"/>
                    <a:pt x="42" y="9"/>
                    <a:pt x="29" y="4"/>
                  </a:cubicBezTo>
                  <a:cubicBezTo>
                    <a:pt x="19" y="0"/>
                    <a:pt x="7" y="14"/>
                    <a:pt x="1" y="21"/>
                  </a:cubicBezTo>
                  <a:close/>
                </a:path>
              </a:pathLst>
            </a:custGeom>
            <a:solidFill>
              <a:srgbClr val="F7A58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2" name="íśľíḓê"/>
            <p:cNvSpPr/>
            <p:nvPr/>
          </p:nvSpPr>
          <p:spPr bwMode="auto">
            <a:xfrm>
              <a:off x="5094288" y="2698751"/>
              <a:ext cx="95250" cy="55563"/>
            </a:xfrm>
            <a:custGeom>
              <a:avLst/>
              <a:gdLst>
                <a:gd name="T0" fmla="*/ 33 w 33"/>
                <a:gd name="T1" fmla="*/ 10 h 19"/>
                <a:gd name="T2" fmla="*/ 33 w 33"/>
                <a:gd name="T3" fmla="*/ 9 h 19"/>
                <a:gd name="T4" fmla="*/ 32 w 33"/>
                <a:gd name="T5" fmla="*/ 8 h 19"/>
                <a:gd name="T6" fmla="*/ 30 w 33"/>
                <a:gd name="T7" fmla="*/ 4 h 19"/>
                <a:gd name="T8" fmla="*/ 29 w 33"/>
                <a:gd name="T9" fmla="*/ 4 h 19"/>
                <a:gd name="T10" fmla="*/ 28 w 33"/>
                <a:gd name="T11" fmla="*/ 3 h 19"/>
                <a:gd name="T12" fmla="*/ 28 w 33"/>
                <a:gd name="T13" fmla="*/ 3 h 19"/>
                <a:gd name="T14" fmla="*/ 28 w 33"/>
                <a:gd name="T15" fmla="*/ 3 h 19"/>
                <a:gd name="T16" fmla="*/ 28 w 33"/>
                <a:gd name="T17" fmla="*/ 3 h 19"/>
                <a:gd name="T18" fmla="*/ 28 w 33"/>
                <a:gd name="T19" fmla="*/ 3 h 19"/>
                <a:gd name="T20" fmla="*/ 28 w 33"/>
                <a:gd name="T21" fmla="*/ 3 h 19"/>
                <a:gd name="T22" fmla="*/ 28 w 33"/>
                <a:gd name="T23" fmla="*/ 3 h 19"/>
                <a:gd name="T24" fmla="*/ 27 w 33"/>
                <a:gd name="T25" fmla="*/ 3 h 19"/>
                <a:gd name="T26" fmla="*/ 26 w 33"/>
                <a:gd name="T27" fmla="*/ 3 h 19"/>
                <a:gd name="T28" fmla="*/ 26 w 33"/>
                <a:gd name="T29" fmla="*/ 3 h 19"/>
                <a:gd name="T30" fmla="*/ 25 w 33"/>
                <a:gd name="T31" fmla="*/ 3 h 19"/>
                <a:gd name="T32" fmla="*/ 24 w 33"/>
                <a:gd name="T33" fmla="*/ 3 h 19"/>
                <a:gd name="T34" fmla="*/ 17 w 33"/>
                <a:gd name="T35" fmla="*/ 5 h 19"/>
                <a:gd name="T36" fmla="*/ 14 w 33"/>
                <a:gd name="T37" fmla="*/ 7 h 19"/>
                <a:gd name="T38" fmla="*/ 11 w 33"/>
                <a:gd name="T39" fmla="*/ 10 h 19"/>
                <a:gd name="T40" fmla="*/ 6 w 33"/>
                <a:gd name="T41" fmla="*/ 14 h 19"/>
                <a:gd name="T42" fmla="*/ 0 w 33"/>
                <a:gd name="T43" fmla="*/ 19 h 19"/>
                <a:gd name="T44" fmla="*/ 1 w 33"/>
                <a:gd name="T45" fmla="*/ 17 h 19"/>
                <a:gd name="T46" fmla="*/ 4 w 33"/>
                <a:gd name="T47" fmla="*/ 13 h 19"/>
                <a:gd name="T48" fmla="*/ 6 w 33"/>
                <a:gd name="T49" fmla="*/ 10 h 19"/>
                <a:gd name="T50" fmla="*/ 9 w 33"/>
                <a:gd name="T51" fmla="*/ 7 h 19"/>
                <a:gd name="T52" fmla="*/ 15 w 33"/>
                <a:gd name="T53" fmla="*/ 2 h 19"/>
                <a:gd name="T54" fmla="*/ 19 w 33"/>
                <a:gd name="T55" fmla="*/ 0 h 19"/>
                <a:gd name="T56" fmla="*/ 24 w 33"/>
                <a:gd name="T57" fmla="*/ 0 h 19"/>
                <a:gd name="T58" fmla="*/ 25 w 33"/>
                <a:gd name="T59" fmla="*/ 0 h 19"/>
                <a:gd name="T60" fmla="*/ 26 w 33"/>
                <a:gd name="T61" fmla="*/ 0 h 19"/>
                <a:gd name="T62" fmla="*/ 27 w 33"/>
                <a:gd name="T63" fmla="*/ 0 h 19"/>
                <a:gd name="T64" fmla="*/ 28 w 33"/>
                <a:gd name="T65" fmla="*/ 1 h 19"/>
                <a:gd name="T66" fmla="*/ 29 w 33"/>
                <a:gd name="T67" fmla="*/ 1 h 19"/>
                <a:gd name="T68" fmla="*/ 29 w 33"/>
                <a:gd name="T69" fmla="*/ 1 h 19"/>
                <a:gd name="T70" fmla="*/ 29 w 33"/>
                <a:gd name="T71" fmla="*/ 1 h 19"/>
                <a:gd name="T72" fmla="*/ 30 w 33"/>
                <a:gd name="T73" fmla="*/ 1 h 19"/>
                <a:gd name="T74" fmla="*/ 31 w 33"/>
                <a:gd name="T75" fmla="*/ 3 h 19"/>
                <a:gd name="T76" fmla="*/ 33 w 33"/>
                <a:gd name="T77" fmla="*/ 6 h 19"/>
                <a:gd name="T78" fmla="*/ 33 w 33"/>
                <a:gd name="T79" fmla="*/ 8 h 19"/>
                <a:gd name="T80" fmla="*/ 33 w 33"/>
                <a:gd name="T81" fmla="*/ 9 h 19"/>
                <a:gd name="T82" fmla="*/ 33 w 33"/>
                <a:gd name="T8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 h="19">
                  <a:moveTo>
                    <a:pt x="33" y="10"/>
                  </a:moveTo>
                  <a:cubicBezTo>
                    <a:pt x="33" y="10"/>
                    <a:pt x="33" y="10"/>
                    <a:pt x="33" y="9"/>
                  </a:cubicBezTo>
                  <a:cubicBezTo>
                    <a:pt x="33" y="9"/>
                    <a:pt x="32" y="9"/>
                    <a:pt x="32" y="8"/>
                  </a:cubicBezTo>
                  <a:cubicBezTo>
                    <a:pt x="32" y="7"/>
                    <a:pt x="31" y="5"/>
                    <a:pt x="30" y="4"/>
                  </a:cubicBezTo>
                  <a:cubicBezTo>
                    <a:pt x="29" y="4"/>
                    <a:pt x="29" y="4"/>
                    <a:pt x="29" y="4"/>
                  </a:cubicBezTo>
                  <a:cubicBezTo>
                    <a:pt x="28" y="4"/>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8" y="3"/>
                    <a:pt x="28" y="3"/>
                    <a:pt x="28" y="3"/>
                  </a:cubicBezTo>
                  <a:cubicBezTo>
                    <a:pt x="27" y="3"/>
                    <a:pt x="27" y="3"/>
                    <a:pt x="27" y="3"/>
                  </a:cubicBezTo>
                  <a:cubicBezTo>
                    <a:pt x="27" y="3"/>
                    <a:pt x="27" y="3"/>
                    <a:pt x="26" y="3"/>
                  </a:cubicBezTo>
                  <a:cubicBezTo>
                    <a:pt x="26" y="3"/>
                    <a:pt x="26" y="3"/>
                    <a:pt x="26" y="3"/>
                  </a:cubicBezTo>
                  <a:cubicBezTo>
                    <a:pt x="25" y="3"/>
                    <a:pt x="25" y="3"/>
                    <a:pt x="25" y="3"/>
                  </a:cubicBezTo>
                  <a:cubicBezTo>
                    <a:pt x="25" y="3"/>
                    <a:pt x="24" y="3"/>
                    <a:pt x="24" y="3"/>
                  </a:cubicBezTo>
                  <a:cubicBezTo>
                    <a:pt x="22" y="3"/>
                    <a:pt x="19" y="4"/>
                    <a:pt x="17" y="5"/>
                  </a:cubicBezTo>
                  <a:cubicBezTo>
                    <a:pt x="16" y="6"/>
                    <a:pt x="15" y="7"/>
                    <a:pt x="14" y="7"/>
                  </a:cubicBezTo>
                  <a:cubicBezTo>
                    <a:pt x="13" y="8"/>
                    <a:pt x="12" y="9"/>
                    <a:pt x="11" y="10"/>
                  </a:cubicBezTo>
                  <a:cubicBezTo>
                    <a:pt x="9" y="11"/>
                    <a:pt x="7" y="13"/>
                    <a:pt x="6" y="14"/>
                  </a:cubicBezTo>
                  <a:cubicBezTo>
                    <a:pt x="2" y="17"/>
                    <a:pt x="0" y="19"/>
                    <a:pt x="0" y="19"/>
                  </a:cubicBezTo>
                  <a:cubicBezTo>
                    <a:pt x="0" y="19"/>
                    <a:pt x="1" y="18"/>
                    <a:pt x="1" y="17"/>
                  </a:cubicBezTo>
                  <a:cubicBezTo>
                    <a:pt x="2" y="16"/>
                    <a:pt x="3" y="15"/>
                    <a:pt x="4" y="13"/>
                  </a:cubicBezTo>
                  <a:cubicBezTo>
                    <a:pt x="4" y="12"/>
                    <a:pt x="5" y="11"/>
                    <a:pt x="6" y="10"/>
                  </a:cubicBezTo>
                  <a:cubicBezTo>
                    <a:pt x="7" y="9"/>
                    <a:pt x="8" y="8"/>
                    <a:pt x="9" y="7"/>
                  </a:cubicBezTo>
                  <a:cubicBezTo>
                    <a:pt x="10" y="5"/>
                    <a:pt x="13" y="4"/>
                    <a:pt x="15" y="2"/>
                  </a:cubicBezTo>
                  <a:cubicBezTo>
                    <a:pt x="17" y="1"/>
                    <a:pt x="18" y="1"/>
                    <a:pt x="19" y="0"/>
                  </a:cubicBezTo>
                  <a:cubicBezTo>
                    <a:pt x="21" y="0"/>
                    <a:pt x="22" y="0"/>
                    <a:pt x="24" y="0"/>
                  </a:cubicBezTo>
                  <a:cubicBezTo>
                    <a:pt x="24" y="0"/>
                    <a:pt x="25" y="0"/>
                    <a:pt x="25" y="0"/>
                  </a:cubicBezTo>
                  <a:cubicBezTo>
                    <a:pt x="25" y="0"/>
                    <a:pt x="26" y="0"/>
                    <a:pt x="26" y="0"/>
                  </a:cubicBezTo>
                  <a:cubicBezTo>
                    <a:pt x="26" y="0"/>
                    <a:pt x="27" y="0"/>
                    <a:pt x="27" y="0"/>
                  </a:cubicBezTo>
                  <a:cubicBezTo>
                    <a:pt x="27" y="0"/>
                    <a:pt x="28" y="0"/>
                    <a:pt x="28" y="1"/>
                  </a:cubicBezTo>
                  <a:cubicBezTo>
                    <a:pt x="29" y="1"/>
                    <a:pt x="29" y="1"/>
                    <a:pt x="29" y="1"/>
                  </a:cubicBezTo>
                  <a:cubicBezTo>
                    <a:pt x="29" y="1"/>
                    <a:pt x="29" y="1"/>
                    <a:pt x="29" y="1"/>
                  </a:cubicBezTo>
                  <a:cubicBezTo>
                    <a:pt x="29" y="1"/>
                    <a:pt x="29" y="1"/>
                    <a:pt x="29" y="1"/>
                  </a:cubicBezTo>
                  <a:cubicBezTo>
                    <a:pt x="29" y="1"/>
                    <a:pt x="30" y="1"/>
                    <a:pt x="30" y="1"/>
                  </a:cubicBezTo>
                  <a:cubicBezTo>
                    <a:pt x="30" y="2"/>
                    <a:pt x="31" y="2"/>
                    <a:pt x="31" y="3"/>
                  </a:cubicBezTo>
                  <a:cubicBezTo>
                    <a:pt x="32" y="4"/>
                    <a:pt x="32" y="5"/>
                    <a:pt x="33" y="6"/>
                  </a:cubicBezTo>
                  <a:cubicBezTo>
                    <a:pt x="33" y="7"/>
                    <a:pt x="33" y="7"/>
                    <a:pt x="33" y="8"/>
                  </a:cubicBezTo>
                  <a:cubicBezTo>
                    <a:pt x="33" y="9"/>
                    <a:pt x="33" y="9"/>
                    <a:pt x="33" y="9"/>
                  </a:cubicBezTo>
                  <a:cubicBezTo>
                    <a:pt x="33" y="10"/>
                    <a:pt x="33" y="10"/>
                    <a:pt x="33" y="1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4" name="isḻíḑè"/>
            <p:cNvSpPr/>
            <p:nvPr/>
          </p:nvSpPr>
          <p:spPr bwMode="auto">
            <a:xfrm>
              <a:off x="4803776" y="2914651"/>
              <a:ext cx="138113" cy="247650"/>
            </a:xfrm>
            <a:custGeom>
              <a:avLst/>
              <a:gdLst>
                <a:gd name="T0" fmla="*/ 0 w 48"/>
                <a:gd name="T1" fmla="*/ 0 h 86"/>
                <a:gd name="T2" fmla="*/ 45 w 48"/>
                <a:gd name="T3" fmla="*/ 0 h 86"/>
                <a:gd name="T4" fmla="*/ 48 w 48"/>
                <a:gd name="T5" fmla="*/ 70 h 86"/>
                <a:gd name="T6" fmla="*/ 25 w 48"/>
                <a:gd name="T7" fmla="*/ 85 h 86"/>
                <a:gd name="T8" fmla="*/ 0 w 48"/>
                <a:gd name="T9" fmla="*/ 71 h 86"/>
                <a:gd name="T10" fmla="*/ 0 w 48"/>
                <a:gd name="T11" fmla="*/ 0 h 86"/>
              </a:gdLst>
              <a:ahLst/>
              <a:cxnLst>
                <a:cxn ang="0">
                  <a:pos x="T0" y="T1"/>
                </a:cxn>
                <a:cxn ang="0">
                  <a:pos x="T2" y="T3"/>
                </a:cxn>
                <a:cxn ang="0">
                  <a:pos x="T4" y="T5"/>
                </a:cxn>
                <a:cxn ang="0">
                  <a:pos x="T6" y="T7"/>
                </a:cxn>
                <a:cxn ang="0">
                  <a:pos x="T8" y="T9"/>
                </a:cxn>
                <a:cxn ang="0">
                  <a:pos x="T10" y="T11"/>
                </a:cxn>
              </a:cxnLst>
              <a:rect l="0" t="0" r="r" b="b"/>
              <a:pathLst>
                <a:path w="48" h="86">
                  <a:moveTo>
                    <a:pt x="0" y="0"/>
                  </a:moveTo>
                  <a:cubicBezTo>
                    <a:pt x="45" y="0"/>
                    <a:pt x="45" y="0"/>
                    <a:pt x="45" y="0"/>
                  </a:cubicBezTo>
                  <a:cubicBezTo>
                    <a:pt x="45" y="0"/>
                    <a:pt x="48" y="70"/>
                    <a:pt x="48" y="70"/>
                  </a:cubicBezTo>
                  <a:cubicBezTo>
                    <a:pt x="48" y="70"/>
                    <a:pt x="45" y="85"/>
                    <a:pt x="25" y="85"/>
                  </a:cubicBezTo>
                  <a:cubicBezTo>
                    <a:pt x="5" y="86"/>
                    <a:pt x="0" y="71"/>
                    <a:pt x="0" y="71"/>
                  </a:cubicBezTo>
                  <a:cubicBezTo>
                    <a:pt x="0" y="71"/>
                    <a:pt x="0" y="0"/>
                    <a:pt x="0" y="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8" name="íṩlïḍé"/>
            <p:cNvSpPr/>
            <p:nvPr/>
          </p:nvSpPr>
          <p:spPr bwMode="auto">
            <a:xfrm>
              <a:off x="4803776" y="2989263"/>
              <a:ext cx="138113" cy="120650"/>
            </a:xfrm>
            <a:custGeom>
              <a:avLst/>
              <a:gdLst>
                <a:gd name="T0" fmla="*/ 1 w 48"/>
                <a:gd name="T1" fmla="*/ 0 h 42"/>
                <a:gd name="T2" fmla="*/ 46 w 48"/>
                <a:gd name="T3" fmla="*/ 0 h 42"/>
                <a:gd name="T4" fmla="*/ 48 w 48"/>
                <a:gd name="T5" fmla="*/ 27 h 42"/>
                <a:gd name="T6" fmla="*/ 25 w 48"/>
                <a:gd name="T7" fmla="*/ 42 h 42"/>
                <a:gd name="T8" fmla="*/ 0 w 48"/>
                <a:gd name="T9" fmla="*/ 28 h 42"/>
                <a:gd name="T10" fmla="*/ 1 w 48"/>
                <a:gd name="T11" fmla="*/ 0 h 42"/>
              </a:gdLst>
              <a:ahLst/>
              <a:cxnLst>
                <a:cxn ang="0">
                  <a:pos x="T0" y="T1"/>
                </a:cxn>
                <a:cxn ang="0">
                  <a:pos x="T2" y="T3"/>
                </a:cxn>
                <a:cxn ang="0">
                  <a:pos x="T4" y="T5"/>
                </a:cxn>
                <a:cxn ang="0">
                  <a:pos x="T6" y="T7"/>
                </a:cxn>
                <a:cxn ang="0">
                  <a:pos x="T8" y="T9"/>
                </a:cxn>
                <a:cxn ang="0">
                  <a:pos x="T10" y="T11"/>
                </a:cxn>
              </a:cxnLst>
              <a:rect l="0" t="0" r="r" b="b"/>
              <a:pathLst>
                <a:path w="48" h="42">
                  <a:moveTo>
                    <a:pt x="1" y="0"/>
                  </a:moveTo>
                  <a:cubicBezTo>
                    <a:pt x="46" y="0"/>
                    <a:pt x="46" y="0"/>
                    <a:pt x="46" y="0"/>
                  </a:cubicBezTo>
                  <a:cubicBezTo>
                    <a:pt x="46" y="0"/>
                    <a:pt x="48" y="27"/>
                    <a:pt x="48" y="27"/>
                  </a:cubicBezTo>
                  <a:cubicBezTo>
                    <a:pt x="48" y="27"/>
                    <a:pt x="45" y="41"/>
                    <a:pt x="25" y="42"/>
                  </a:cubicBezTo>
                  <a:cubicBezTo>
                    <a:pt x="5" y="42"/>
                    <a:pt x="0" y="28"/>
                    <a:pt x="0" y="28"/>
                  </a:cubicBezTo>
                  <a:cubicBezTo>
                    <a:pt x="0" y="27"/>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0" name="îṧḷiďè"/>
            <p:cNvSpPr/>
            <p:nvPr/>
          </p:nvSpPr>
          <p:spPr bwMode="auto">
            <a:xfrm>
              <a:off x="4803776" y="2952751"/>
              <a:ext cx="134938" cy="61913"/>
            </a:xfrm>
            <a:custGeom>
              <a:avLst/>
              <a:gdLst>
                <a:gd name="T0" fmla="*/ 1 w 47"/>
                <a:gd name="T1" fmla="*/ 0 h 22"/>
                <a:gd name="T2" fmla="*/ 46 w 47"/>
                <a:gd name="T3" fmla="*/ 0 h 22"/>
                <a:gd name="T4" fmla="*/ 47 w 47"/>
                <a:gd name="T5" fmla="*/ 17 h 22"/>
                <a:gd name="T6" fmla="*/ 33 w 47"/>
                <a:gd name="T7" fmla="*/ 20 h 22"/>
                <a:gd name="T8" fmla="*/ 0 w 47"/>
                <a:gd name="T9" fmla="*/ 18 h 22"/>
                <a:gd name="T10" fmla="*/ 1 w 47"/>
                <a:gd name="T11" fmla="*/ 0 h 22"/>
              </a:gdLst>
              <a:ahLst/>
              <a:cxnLst>
                <a:cxn ang="0">
                  <a:pos x="T0" y="T1"/>
                </a:cxn>
                <a:cxn ang="0">
                  <a:pos x="T2" y="T3"/>
                </a:cxn>
                <a:cxn ang="0">
                  <a:pos x="T4" y="T5"/>
                </a:cxn>
                <a:cxn ang="0">
                  <a:pos x="T6" y="T7"/>
                </a:cxn>
                <a:cxn ang="0">
                  <a:pos x="T8" y="T9"/>
                </a:cxn>
                <a:cxn ang="0">
                  <a:pos x="T10" y="T11"/>
                </a:cxn>
              </a:cxnLst>
              <a:rect l="0" t="0" r="r" b="b"/>
              <a:pathLst>
                <a:path w="47" h="22">
                  <a:moveTo>
                    <a:pt x="1" y="0"/>
                  </a:moveTo>
                  <a:cubicBezTo>
                    <a:pt x="46" y="0"/>
                    <a:pt x="46" y="0"/>
                    <a:pt x="46" y="0"/>
                  </a:cubicBezTo>
                  <a:cubicBezTo>
                    <a:pt x="46" y="0"/>
                    <a:pt x="46" y="9"/>
                    <a:pt x="47" y="17"/>
                  </a:cubicBezTo>
                  <a:cubicBezTo>
                    <a:pt x="47" y="18"/>
                    <a:pt x="34" y="20"/>
                    <a:pt x="33" y="20"/>
                  </a:cubicBezTo>
                  <a:cubicBezTo>
                    <a:pt x="22" y="22"/>
                    <a:pt x="11" y="21"/>
                    <a:pt x="0" y="18"/>
                  </a:cubicBezTo>
                  <a:cubicBezTo>
                    <a:pt x="0" y="10"/>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 name="iṩ1íḍè"/>
            <p:cNvSpPr/>
            <p:nvPr/>
          </p:nvSpPr>
          <p:spPr bwMode="auto">
            <a:xfrm>
              <a:off x="4552951" y="2347913"/>
              <a:ext cx="685800" cy="601663"/>
            </a:xfrm>
            <a:custGeom>
              <a:avLst/>
              <a:gdLst>
                <a:gd name="T0" fmla="*/ 0 w 238"/>
                <a:gd name="T1" fmla="*/ 108 h 209"/>
                <a:gd name="T2" fmla="*/ 110 w 238"/>
                <a:gd name="T3" fmla="*/ 209 h 209"/>
                <a:gd name="T4" fmla="*/ 218 w 238"/>
                <a:gd name="T5" fmla="*/ 106 h 209"/>
                <a:gd name="T6" fmla="*/ 108 w 238"/>
                <a:gd name="T7" fmla="*/ 5 h 209"/>
                <a:gd name="T8" fmla="*/ 0 w 238"/>
                <a:gd name="T9" fmla="*/ 108 h 209"/>
              </a:gdLst>
              <a:ahLst/>
              <a:cxnLst>
                <a:cxn ang="0">
                  <a:pos x="T0" y="T1"/>
                </a:cxn>
                <a:cxn ang="0">
                  <a:pos x="T2" y="T3"/>
                </a:cxn>
                <a:cxn ang="0">
                  <a:pos x="T4" y="T5"/>
                </a:cxn>
                <a:cxn ang="0">
                  <a:pos x="T6" y="T7"/>
                </a:cxn>
                <a:cxn ang="0">
                  <a:pos x="T8" y="T9"/>
                </a:cxn>
              </a:cxnLst>
              <a:rect l="0" t="0" r="r" b="b"/>
              <a:pathLst>
                <a:path w="238" h="209">
                  <a:moveTo>
                    <a:pt x="0" y="108"/>
                  </a:moveTo>
                  <a:cubicBezTo>
                    <a:pt x="1" y="164"/>
                    <a:pt x="50" y="209"/>
                    <a:pt x="110" y="209"/>
                  </a:cubicBezTo>
                  <a:cubicBezTo>
                    <a:pt x="170" y="208"/>
                    <a:pt x="208" y="161"/>
                    <a:pt x="218" y="106"/>
                  </a:cubicBezTo>
                  <a:cubicBezTo>
                    <a:pt x="238" y="0"/>
                    <a:pt x="168" y="5"/>
                    <a:pt x="108" y="5"/>
                  </a:cubicBezTo>
                  <a:cubicBezTo>
                    <a:pt x="48" y="6"/>
                    <a:pt x="0" y="52"/>
                    <a:pt x="0" y="108"/>
                  </a:cubicBezTo>
                  <a:close/>
                </a:path>
              </a:pathLst>
            </a:custGeom>
            <a:solidFill>
              <a:srgbClr val="3E150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 name="ïṩ1íḓè"/>
            <p:cNvSpPr/>
            <p:nvPr/>
          </p:nvSpPr>
          <p:spPr bwMode="auto">
            <a:xfrm>
              <a:off x="4584701" y="2420938"/>
              <a:ext cx="555625" cy="600075"/>
            </a:xfrm>
            <a:custGeom>
              <a:avLst/>
              <a:gdLst>
                <a:gd name="T0" fmla="*/ 1 w 193"/>
                <a:gd name="T1" fmla="*/ 82 h 209"/>
                <a:gd name="T2" fmla="*/ 46 w 193"/>
                <a:gd name="T3" fmla="*/ 8 h 209"/>
                <a:gd name="T4" fmla="*/ 95 w 193"/>
                <a:gd name="T5" fmla="*/ 0 h 209"/>
                <a:gd name="T6" fmla="*/ 145 w 193"/>
                <a:gd name="T7" fmla="*/ 7 h 209"/>
                <a:gd name="T8" fmla="*/ 173 w 193"/>
                <a:gd name="T9" fmla="*/ 60 h 209"/>
                <a:gd name="T10" fmla="*/ 192 w 193"/>
                <a:gd name="T11" fmla="*/ 80 h 209"/>
                <a:gd name="T12" fmla="*/ 193 w 193"/>
                <a:gd name="T13" fmla="*/ 99 h 209"/>
                <a:gd name="T14" fmla="*/ 186 w 193"/>
                <a:gd name="T15" fmla="*/ 142 h 209"/>
                <a:gd name="T16" fmla="*/ 157 w 193"/>
                <a:gd name="T17" fmla="*/ 186 h 209"/>
                <a:gd name="T18" fmla="*/ 130 w 193"/>
                <a:gd name="T19" fmla="*/ 201 h 209"/>
                <a:gd name="T20" fmla="*/ 82 w 193"/>
                <a:gd name="T21" fmla="*/ 206 h 209"/>
                <a:gd name="T22" fmla="*/ 50 w 193"/>
                <a:gd name="T23" fmla="*/ 195 h 209"/>
                <a:gd name="T24" fmla="*/ 13 w 193"/>
                <a:gd name="T25" fmla="*/ 154 h 209"/>
                <a:gd name="T26" fmla="*/ 1 w 193"/>
                <a:gd name="T27" fmla="*/ 108 h 209"/>
                <a:gd name="T28" fmla="*/ 1 w 193"/>
                <a:gd name="T29" fmla="*/ 82 h 209"/>
                <a:gd name="T30" fmla="*/ 1 w 193"/>
                <a:gd name="T31" fmla="*/ 8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09">
                  <a:moveTo>
                    <a:pt x="1" y="82"/>
                  </a:moveTo>
                  <a:cubicBezTo>
                    <a:pt x="2" y="50"/>
                    <a:pt x="15" y="21"/>
                    <a:pt x="46" y="8"/>
                  </a:cubicBezTo>
                  <a:cubicBezTo>
                    <a:pt x="61" y="2"/>
                    <a:pt x="78" y="0"/>
                    <a:pt x="95" y="0"/>
                  </a:cubicBezTo>
                  <a:cubicBezTo>
                    <a:pt x="112" y="0"/>
                    <a:pt x="130" y="1"/>
                    <a:pt x="145" y="7"/>
                  </a:cubicBezTo>
                  <a:cubicBezTo>
                    <a:pt x="173" y="17"/>
                    <a:pt x="170" y="32"/>
                    <a:pt x="173" y="60"/>
                  </a:cubicBezTo>
                  <a:cubicBezTo>
                    <a:pt x="173" y="63"/>
                    <a:pt x="192" y="77"/>
                    <a:pt x="192" y="80"/>
                  </a:cubicBezTo>
                  <a:cubicBezTo>
                    <a:pt x="192" y="86"/>
                    <a:pt x="193" y="92"/>
                    <a:pt x="193" y="99"/>
                  </a:cubicBezTo>
                  <a:cubicBezTo>
                    <a:pt x="192" y="113"/>
                    <a:pt x="190" y="128"/>
                    <a:pt x="186" y="142"/>
                  </a:cubicBezTo>
                  <a:cubicBezTo>
                    <a:pt x="180" y="159"/>
                    <a:pt x="171" y="174"/>
                    <a:pt x="157" y="186"/>
                  </a:cubicBezTo>
                  <a:cubicBezTo>
                    <a:pt x="149" y="192"/>
                    <a:pt x="140" y="197"/>
                    <a:pt x="130" y="201"/>
                  </a:cubicBezTo>
                  <a:cubicBezTo>
                    <a:pt x="114" y="207"/>
                    <a:pt x="99" y="209"/>
                    <a:pt x="82" y="206"/>
                  </a:cubicBezTo>
                  <a:cubicBezTo>
                    <a:pt x="71" y="204"/>
                    <a:pt x="60" y="200"/>
                    <a:pt x="50" y="195"/>
                  </a:cubicBezTo>
                  <a:cubicBezTo>
                    <a:pt x="33" y="185"/>
                    <a:pt x="21" y="171"/>
                    <a:pt x="13" y="154"/>
                  </a:cubicBezTo>
                  <a:cubicBezTo>
                    <a:pt x="6" y="139"/>
                    <a:pt x="3" y="124"/>
                    <a:pt x="1" y="108"/>
                  </a:cubicBezTo>
                  <a:cubicBezTo>
                    <a:pt x="0" y="100"/>
                    <a:pt x="0" y="91"/>
                    <a:pt x="1" y="82"/>
                  </a:cubicBezTo>
                  <a:cubicBezTo>
                    <a:pt x="1" y="82"/>
                    <a:pt x="1" y="82"/>
                    <a:pt x="1" y="82"/>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iṥliḍé"/>
            <p:cNvSpPr/>
            <p:nvPr/>
          </p:nvSpPr>
          <p:spPr bwMode="auto">
            <a:xfrm>
              <a:off x="4705351" y="2670176"/>
              <a:ext cx="90488" cy="95250"/>
            </a:xfrm>
            <a:custGeom>
              <a:avLst/>
              <a:gdLst>
                <a:gd name="T0" fmla="*/ 30 w 31"/>
                <a:gd name="T1" fmla="*/ 16 h 33"/>
                <a:gd name="T2" fmla="*/ 16 w 31"/>
                <a:gd name="T3" fmla="*/ 33 h 33"/>
                <a:gd name="T4" fmla="*/ 1 w 31"/>
                <a:gd name="T5" fmla="*/ 18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4" y="33"/>
                    <a:pt x="16" y="33"/>
                  </a:cubicBezTo>
                  <a:cubicBezTo>
                    <a:pt x="8" y="33"/>
                    <a:pt x="1" y="27"/>
                    <a:pt x="1" y="18"/>
                  </a:cubicBezTo>
                  <a:cubicBezTo>
                    <a:pt x="0" y="9"/>
                    <a:pt x="6" y="1"/>
                    <a:pt x="15" y="1"/>
                  </a:cubicBezTo>
                  <a:cubicBezTo>
                    <a:pt x="23" y="0"/>
                    <a:pt x="30"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ïṡ1iḍè"/>
            <p:cNvSpPr/>
            <p:nvPr/>
          </p:nvSpPr>
          <p:spPr bwMode="auto">
            <a:xfrm>
              <a:off x="4708526" y="2655888"/>
              <a:ext cx="88900" cy="95250"/>
            </a:xfrm>
            <a:custGeom>
              <a:avLst/>
              <a:gdLst>
                <a:gd name="T0" fmla="*/ 30 w 31"/>
                <a:gd name="T1" fmla="*/ 15 h 33"/>
                <a:gd name="T2" fmla="*/ 16 w 31"/>
                <a:gd name="T3" fmla="*/ 32 h 33"/>
                <a:gd name="T4" fmla="*/ 1 w 31"/>
                <a:gd name="T5" fmla="*/ 17 h 33"/>
                <a:gd name="T6" fmla="*/ 15 w 31"/>
                <a:gd name="T7" fmla="*/ 0 h 33"/>
                <a:gd name="T8" fmla="*/ 30 w 31"/>
                <a:gd name="T9" fmla="*/ 15 h 33"/>
              </a:gdLst>
              <a:ahLst/>
              <a:cxnLst>
                <a:cxn ang="0">
                  <a:pos x="T0" y="T1"/>
                </a:cxn>
                <a:cxn ang="0">
                  <a:pos x="T2" y="T3"/>
                </a:cxn>
                <a:cxn ang="0">
                  <a:pos x="T4" y="T5"/>
                </a:cxn>
                <a:cxn ang="0">
                  <a:pos x="T6" y="T7"/>
                </a:cxn>
                <a:cxn ang="0">
                  <a:pos x="T8" y="T9"/>
                </a:cxn>
              </a:cxnLst>
              <a:rect l="0" t="0" r="r" b="b"/>
              <a:pathLst>
                <a:path w="31" h="33">
                  <a:moveTo>
                    <a:pt x="30" y="15"/>
                  </a:moveTo>
                  <a:cubicBezTo>
                    <a:pt x="31" y="24"/>
                    <a:pt x="25" y="32"/>
                    <a:pt x="16" y="32"/>
                  </a:cubicBezTo>
                  <a:cubicBezTo>
                    <a:pt x="8" y="33"/>
                    <a:pt x="1" y="26"/>
                    <a:pt x="1" y="17"/>
                  </a:cubicBezTo>
                  <a:cubicBezTo>
                    <a:pt x="0" y="8"/>
                    <a:pt x="7" y="0"/>
                    <a:pt x="15" y="0"/>
                  </a:cubicBezTo>
                  <a:cubicBezTo>
                    <a:pt x="23" y="0"/>
                    <a:pt x="30" y="6"/>
                    <a:pt x="30"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9" name="ïśļiḓe"/>
            <p:cNvSpPr/>
            <p:nvPr/>
          </p:nvSpPr>
          <p:spPr bwMode="auto">
            <a:xfrm>
              <a:off x="4746626" y="2673351"/>
              <a:ext cx="34925" cy="34925"/>
            </a:xfrm>
            <a:custGeom>
              <a:avLst/>
              <a:gdLst>
                <a:gd name="T0" fmla="*/ 12 w 12"/>
                <a:gd name="T1" fmla="*/ 5 h 12"/>
                <a:gd name="T2" fmla="*/ 6 w 12"/>
                <a:gd name="T3" fmla="*/ 11 h 12"/>
                <a:gd name="T4" fmla="*/ 0 w 12"/>
                <a:gd name="T5" fmla="*/ 6 h 12"/>
                <a:gd name="T6" fmla="*/ 6 w 12"/>
                <a:gd name="T7" fmla="*/ 0 h 12"/>
                <a:gd name="T8" fmla="*/ 12 w 12"/>
                <a:gd name="T9" fmla="*/ 5 h 12"/>
              </a:gdLst>
              <a:ahLst/>
              <a:cxnLst>
                <a:cxn ang="0">
                  <a:pos x="T0" y="T1"/>
                </a:cxn>
                <a:cxn ang="0">
                  <a:pos x="T2" y="T3"/>
                </a:cxn>
                <a:cxn ang="0">
                  <a:pos x="T4" y="T5"/>
                </a:cxn>
                <a:cxn ang="0">
                  <a:pos x="T6" y="T7"/>
                </a:cxn>
                <a:cxn ang="0">
                  <a:pos x="T8" y="T9"/>
                </a:cxn>
              </a:cxnLst>
              <a:rect l="0" t="0" r="r" b="b"/>
              <a:pathLst>
                <a:path w="12" h="12">
                  <a:moveTo>
                    <a:pt x="12" y="5"/>
                  </a:moveTo>
                  <a:cubicBezTo>
                    <a:pt x="12" y="8"/>
                    <a:pt x="10" y="11"/>
                    <a:pt x="6" y="11"/>
                  </a:cubicBezTo>
                  <a:cubicBezTo>
                    <a:pt x="3" y="12"/>
                    <a:pt x="0" y="9"/>
                    <a:pt x="0" y="6"/>
                  </a:cubicBezTo>
                  <a:cubicBezTo>
                    <a:pt x="0" y="3"/>
                    <a:pt x="3" y="0"/>
                    <a:pt x="6" y="0"/>
                  </a:cubicBezTo>
                  <a:cubicBezTo>
                    <a:pt x="9" y="0"/>
                    <a:pt x="12" y="2"/>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śľïḋè"/>
            <p:cNvSpPr/>
            <p:nvPr/>
          </p:nvSpPr>
          <p:spPr bwMode="auto">
            <a:xfrm>
              <a:off x="4965701" y="2678113"/>
              <a:ext cx="85725" cy="95250"/>
            </a:xfrm>
            <a:custGeom>
              <a:avLst/>
              <a:gdLst>
                <a:gd name="T0" fmla="*/ 30 w 30"/>
                <a:gd name="T1" fmla="*/ 16 h 33"/>
                <a:gd name="T2" fmla="*/ 16 w 30"/>
                <a:gd name="T3" fmla="*/ 32 h 33"/>
                <a:gd name="T4" fmla="*/ 0 w 30"/>
                <a:gd name="T5" fmla="*/ 17 h 33"/>
                <a:gd name="T6" fmla="*/ 14 w 30"/>
                <a:gd name="T7" fmla="*/ 0 h 33"/>
                <a:gd name="T8" fmla="*/ 30 w 30"/>
                <a:gd name="T9" fmla="*/ 16 h 33"/>
              </a:gdLst>
              <a:ahLst/>
              <a:cxnLst>
                <a:cxn ang="0">
                  <a:pos x="T0" y="T1"/>
                </a:cxn>
                <a:cxn ang="0">
                  <a:pos x="T2" y="T3"/>
                </a:cxn>
                <a:cxn ang="0">
                  <a:pos x="T4" y="T5"/>
                </a:cxn>
                <a:cxn ang="0">
                  <a:pos x="T6" y="T7"/>
                </a:cxn>
                <a:cxn ang="0">
                  <a:pos x="T8" y="T9"/>
                </a:cxn>
              </a:cxnLst>
              <a:rect l="0" t="0" r="r" b="b"/>
              <a:pathLst>
                <a:path w="30" h="33">
                  <a:moveTo>
                    <a:pt x="30" y="16"/>
                  </a:moveTo>
                  <a:cubicBezTo>
                    <a:pt x="30" y="25"/>
                    <a:pt x="24" y="32"/>
                    <a:pt x="16" y="32"/>
                  </a:cubicBezTo>
                  <a:cubicBezTo>
                    <a:pt x="7" y="33"/>
                    <a:pt x="0" y="26"/>
                    <a:pt x="0" y="17"/>
                  </a:cubicBezTo>
                  <a:cubicBezTo>
                    <a:pt x="0" y="8"/>
                    <a:pt x="6" y="1"/>
                    <a:pt x="14" y="0"/>
                  </a:cubicBezTo>
                  <a:cubicBezTo>
                    <a:pt x="22" y="0"/>
                    <a:pt x="29" y="7"/>
                    <a:pt x="30" y="16"/>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îŝḷîḍe"/>
            <p:cNvSpPr/>
            <p:nvPr/>
          </p:nvSpPr>
          <p:spPr bwMode="auto">
            <a:xfrm>
              <a:off x="4962526" y="2667001"/>
              <a:ext cx="88900" cy="95250"/>
            </a:xfrm>
            <a:custGeom>
              <a:avLst/>
              <a:gdLst>
                <a:gd name="T0" fmla="*/ 30 w 31"/>
                <a:gd name="T1" fmla="*/ 16 h 33"/>
                <a:gd name="T2" fmla="*/ 16 w 31"/>
                <a:gd name="T3" fmla="*/ 33 h 33"/>
                <a:gd name="T4" fmla="*/ 1 w 31"/>
                <a:gd name="T5" fmla="*/ 17 h 33"/>
                <a:gd name="T6" fmla="*/ 15 w 31"/>
                <a:gd name="T7" fmla="*/ 1 h 33"/>
                <a:gd name="T8" fmla="*/ 30 w 31"/>
                <a:gd name="T9" fmla="*/ 16 h 33"/>
              </a:gdLst>
              <a:ahLst/>
              <a:cxnLst>
                <a:cxn ang="0">
                  <a:pos x="T0" y="T1"/>
                </a:cxn>
                <a:cxn ang="0">
                  <a:pos x="T2" y="T3"/>
                </a:cxn>
                <a:cxn ang="0">
                  <a:pos x="T4" y="T5"/>
                </a:cxn>
                <a:cxn ang="0">
                  <a:pos x="T6" y="T7"/>
                </a:cxn>
                <a:cxn ang="0">
                  <a:pos x="T8" y="T9"/>
                </a:cxn>
              </a:cxnLst>
              <a:rect l="0" t="0" r="r" b="b"/>
              <a:pathLst>
                <a:path w="31" h="33">
                  <a:moveTo>
                    <a:pt x="30" y="16"/>
                  </a:moveTo>
                  <a:cubicBezTo>
                    <a:pt x="31" y="25"/>
                    <a:pt x="25" y="32"/>
                    <a:pt x="16" y="33"/>
                  </a:cubicBezTo>
                  <a:cubicBezTo>
                    <a:pt x="8" y="33"/>
                    <a:pt x="1" y="26"/>
                    <a:pt x="1" y="17"/>
                  </a:cubicBezTo>
                  <a:cubicBezTo>
                    <a:pt x="0" y="8"/>
                    <a:pt x="7" y="1"/>
                    <a:pt x="15" y="1"/>
                  </a:cubicBezTo>
                  <a:cubicBezTo>
                    <a:pt x="23" y="0"/>
                    <a:pt x="30" y="7"/>
                    <a:pt x="3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íṧļiḓê"/>
            <p:cNvSpPr/>
            <p:nvPr/>
          </p:nvSpPr>
          <p:spPr bwMode="auto">
            <a:xfrm>
              <a:off x="4999038" y="2684463"/>
              <a:ext cx="34925" cy="34925"/>
            </a:xfrm>
            <a:custGeom>
              <a:avLst/>
              <a:gdLst>
                <a:gd name="T0" fmla="*/ 12 w 12"/>
                <a:gd name="T1" fmla="*/ 6 h 12"/>
                <a:gd name="T2" fmla="*/ 6 w 12"/>
                <a:gd name="T3" fmla="*/ 12 h 12"/>
                <a:gd name="T4" fmla="*/ 0 w 12"/>
                <a:gd name="T5" fmla="*/ 6 h 12"/>
                <a:gd name="T6" fmla="*/ 6 w 12"/>
                <a:gd name="T7" fmla="*/ 0 h 12"/>
                <a:gd name="T8" fmla="*/ 12 w 12"/>
                <a:gd name="T9" fmla="*/ 6 h 12"/>
              </a:gdLst>
              <a:ahLst/>
              <a:cxnLst>
                <a:cxn ang="0">
                  <a:pos x="T0" y="T1"/>
                </a:cxn>
                <a:cxn ang="0">
                  <a:pos x="T2" y="T3"/>
                </a:cxn>
                <a:cxn ang="0">
                  <a:pos x="T4" y="T5"/>
                </a:cxn>
                <a:cxn ang="0">
                  <a:pos x="T6" y="T7"/>
                </a:cxn>
                <a:cxn ang="0">
                  <a:pos x="T8" y="T9"/>
                </a:cxn>
              </a:cxnLst>
              <a:rect l="0" t="0" r="r" b="b"/>
              <a:pathLst>
                <a:path w="12" h="12">
                  <a:moveTo>
                    <a:pt x="12" y="6"/>
                  </a:moveTo>
                  <a:cubicBezTo>
                    <a:pt x="12" y="9"/>
                    <a:pt x="10" y="12"/>
                    <a:pt x="6" y="12"/>
                  </a:cubicBezTo>
                  <a:cubicBezTo>
                    <a:pt x="3" y="12"/>
                    <a:pt x="0" y="10"/>
                    <a:pt x="0" y="6"/>
                  </a:cubicBezTo>
                  <a:cubicBezTo>
                    <a:pt x="0" y="3"/>
                    <a:pt x="3" y="0"/>
                    <a:pt x="6" y="0"/>
                  </a:cubicBezTo>
                  <a:cubicBezTo>
                    <a:pt x="9" y="0"/>
                    <a:pt x="12" y="3"/>
                    <a:pt x="12"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îṣľiḋé"/>
            <p:cNvSpPr/>
            <p:nvPr/>
          </p:nvSpPr>
          <p:spPr bwMode="auto">
            <a:xfrm>
              <a:off x="4841876" y="2687638"/>
              <a:ext cx="114300" cy="169863"/>
            </a:xfrm>
            <a:custGeom>
              <a:avLst/>
              <a:gdLst>
                <a:gd name="T0" fmla="*/ 20 w 40"/>
                <a:gd name="T1" fmla="*/ 2 h 59"/>
                <a:gd name="T2" fmla="*/ 22 w 40"/>
                <a:gd name="T3" fmla="*/ 21 h 59"/>
                <a:gd name="T4" fmla="*/ 8 w 40"/>
                <a:gd name="T5" fmla="*/ 39 h 59"/>
                <a:gd name="T6" fmla="*/ 11 w 40"/>
                <a:gd name="T7" fmla="*/ 0 h 59"/>
                <a:gd name="T8" fmla="*/ 20 w 40"/>
                <a:gd name="T9" fmla="*/ 2 h 59"/>
              </a:gdLst>
              <a:ahLst/>
              <a:cxnLst>
                <a:cxn ang="0">
                  <a:pos x="T0" y="T1"/>
                </a:cxn>
                <a:cxn ang="0">
                  <a:pos x="T2" y="T3"/>
                </a:cxn>
                <a:cxn ang="0">
                  <a:pos x="T4" y="T5"/>
                </a:cxn>
                <a:cxn ang="0">
                  <a:pos x="T6" y="T7"/>
                </a:cxn>
                <a:cxn ang="0">
                  <a:pos x="T8" y="T9"/>
                </a:cxn>
              </a:cxnLst>
              <a:rect l="0" t="0" r="r" b="b"/>
              <a:pathLst>
                <a:path w="40" h="59">
                  <a:moveTo>
                    <a:pt x="20" y="2"/>
                  </a:moveTo>
                  <a:cubicBezTo>
                    <a:pt x="20" y="2"/>
                    <a:pt x="13" y="20"/>
                    <a:pt x="22" y="21"/>
                  </a:cubicBezTo>
                  <a:cubicBezTo>
                    <a:pt x="40" y="22"/>
                    <a:pt x="31" y="59"/>
                    <a:pt x="8" y="39"/>
                  </a:cubicBezTo>
                  <a:cubicBezTo>
                    <a:pt x="0" y="31"/>
                    <a:pt x="11" y="0"/>
                    <a:pt x="11" y="0"/>
                  </a:cubicBezTo>
                  <a:lnTo>
                    <a:pt x="20" y="2"/>
                  </a:lnTo>
                  <a:close/>
                </a:path>
              </a:pathLst>
            </a:custGeom>
            <a:solidFill>
              <a:srgbClr val="F484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ís1ïḍe"/>
            <p:cNvSpPr/>
            <p:nvPr/>
          </p:nvSpPr>
          <p:spPr bwMode="auto">
            <a:xfrm>
              <a:off x="4743451" y="2819401"/>
              <a:ext cx="192088" cy="134938"/>
            </a:xfrm>
            <a:custGeom>
              <a:avLst/>
              <a:gdLst>
                <a:gd name="T0" fmla="*/ 67 w 67"/>
                <a:gd name="T1" fmla="*/ 15 h 47"/>
                <a:gd name="T2" fmla="*/ 14 w 67"/>
                <a:gd name="T3" fmla="*/ 0 h 47"/>
                <a:gd name="T4" fmla="*/ 39 w 67"/>
                <a:gd name="T5" fmla="*/ 44 h 47"/>
                <a:gd name="T6" fmla="*/ 67 w 67"/>
                <a:gd name="T7" fmla="*/ 15 h 47"/>
              </a:gdLst>
              <a:ahLst/>
              <a:cxnLst>
                <a:cxn ang="0">
                  <a:pos x="T0" y="T1"/>
                </a:cxn>
                <a:cxn ang="0">
                  <a:pos x="T2" y="T3"/>
                </a:cxn>
                <a:cxn ang="0">
                  <a:pos x="T4" y="T5"/>
                </a:cxn>
                <a:cxn ang="0">
                  <a:pos x="T6" y="T7"/>
                </a:cxn>
              </a:cxnLst>
              <a:rect l="0" t="0" r="r" b="b"/>
              <a:pathLst>
                <a:path w="67" h="47">
                  <a:moveTo>
                    <a:pt x="67" y="15"/>
                  </a:moveTo>
                  <a:cubicBezTo>
                    <a:pt x="67" y="15"/>
                    <a:pt x="31" y="21"/>
                    <a:pt x="14" y="0"/>
                  </a:cubicBezTo>
                  <a:cubicBezTo>
                    <a:pt x="14" y="0"/>
                    <a:pt x="0" y="39"/>
                    <a:pt x="39" y="44"/>
                  </a:cubicBezTo>
                  <a:cubicBezTo>
                    <a:pt x="63" y="47"/>
                    <a:pt x="67" y="15"/>
                    <a:pt x="67" y="15"/>
                  </a:cubicBezTo>
                  <a:close/>
                </a:path>
              </a:pathLst>
            </a:custGeom>
            <a:solidFill>
              <a:srgbClr val="B431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îšḷiḍé"/>
            <p:cNvSpPr/>
            <p:nvPr/>
          </p:nvSpPr>
          <p:spPr bwMode="auto">
            <a:xfrm>
              <a:off x="4778376" y="2857501"/>
              <a:ext cx="123825" cy="92075"/>
            </a:xfrm>
            <a:custGeom>
              <a:avLst/>
              <a:gdLst>
                <a:gd name="T0" fmla="*/ 43 w 43"/>
                <a:gd name="T1" fmla="*/ 26 h 32"/>
                <a:gd name="T2" fmla="*/ 27 w 43"/>
                <a:gd name="T3" fmla="*/ 31 h 32"/>
                <a:gd name="T4" fmla="*/ 8 w 43"/>
                <a:gd name="T5" fmla="*/ 23 h 32"/>
                <a:gd name="T6" fmla="*/ 5 w 43"/>
                <a:gd name="T7" fmla="*/ 20 h 32"/>
                <a:gd name="T8" fmla="*/ 5 w 43"/>
                <a:gd name="T9" fmla="*/ 19 h 32"/>
                <a:gd name="T10" fmla="*/ 4 w 43"/>
                <a:gd name="T11" fmla="*/ 19 h 32"/>
                <a:gd name="T12" fmla="*/ 0 w 43"/>
                <a:gd name="T13" fmla="*/ 6 h 32"/>
                <a:gd name="T14" fmla="*/ 43 w 43"/>
                <a:gd name="T15" fmla="*/ 2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2">
                  <a:moveTo>
                    <a:pt x="43" y="26"/>
                  </a:moveTo>
                  <a:cubicBezTo>
                    <a:pt x="39" y="30"/>
                    <a:pt x="34" y="32"/>
                    <a:pt x="27" y="31"/>
                  </a:cubicBezTo>
                  <a:cubicBezTo>
                    <a:pt x="18" y="30"/>
                    <a:pt x="12" y="27"/>
                    <a:pt x="8" y="23"/>
                  </a:cubicBezTo>
                  <a:cubicBezTo>
                    <a:pt x="7" y="22"/>
                    <a:pt x="6" y="21"/>
                    <a:pt x="5" y="20"/>
                  </a:cubicBezTo>
                  <a:cubicBezTo>
                    <a:pt x="5" y="20"/>
                    <a:pt x="5" y="19"/>
                    <a:pt x="5" y="19"/>
                  </a:cubicBezTo>
                  <a:cubicBezTo>
                    <a:pt x="5" y="19"/>
                    <a:pt x="5" y="19"/>
                    <a:pt x="4" y="19"/>
                  </a:cubicBezTo>
                  <a:cubicBezTo>
                    <a:pt x="2" y="15"/>
                    <a:pt x="0" y="10"/>
                    <a:pt x="0" y="6"/>
                  </a:cubicBezTo>
                  <a:cubicBezTo>
                    <a:pt x="22" y="0"/>
                    <a:pt x="37" y="17"/>
                    <a:pt x="43" y="26"/>
                  </a:cubicBezTo>
                  <a:close/>
                </a:path>
              </a:pathLst>
            </a:custGeom>
            <a:solidFill>
              <a:srgbClr val="F05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ïsľïḍé"/>
            <p:cNvSpPr/>
            <p:nvPr/>
          </p:nvSpPr>
          <p:spPr bwMode="auto">
            <a:xfrm>
              <a:off x="4797426" y="2833688"/>
              <a:ext cx="138113" cy="55563"/>
            </a:xfrm>
            <a:custGeom>
              <a:avLst/>
              <a:gdLst>
                <a:gd name="T0" fmla="*/ 48 w 48"/>
                <a:gd name="T1" fmla="*/ 10 h 19"/>
                <a:gd name="T2" fmla="*/ 48 w 48"/>
                <a:gd name="T3" fmla="*/ 10 h 19"/>
                <a:gd name="T4" fmla="*/ 48 w 48"/>
                <a:gd name="T5" fmla="*/ 11 h 19"/>
                <a:gd name="T6" fmla="*/ 30 w 48"/>
                <a:gd name="T7" fmla="*/ 19 h 19"/>
                <a:gd name="T8" fmla="*/ 14 w 48"/>
                <a:gd name="T9" fmla="*/ 15 h 19"/>
                <a:gd name="T10" fmla="*/ 5 w 48"/>
                <a:gd name="T11" fmla="*/ 10 h 19"/>
                <a:gd name="T12" fmla="*/ 0 w 48"/>
                <a:gd name="T13" fmla="*/ 0 h 19"/>
                <a:gd name="T14" fmla="*/ 48 w 48"/>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9">
                  <a:moveTo>
                    <a:pt x="48" y="10"/>
                  </a:moveTo>
                  <a:cubicBezTo>
                    <a:pt x="48" y="10"/>
                    <a:pt x="48" y="10"/>
                    <a:pt x="48" y="10"/>
                  </a:cubicBezTo>
                  <a:cubicBezTo>
                    <a:pt x="48" y="10"/>
                    <a:pt x="48" y="10"/>
                    <a:pt x="48" y="11"/>
                  </a:cubicBezTo>
                  <a:cubicBezTo>
                    <a:pt x="45" y="12"/>
                    <a:pt x="38" y="19"/>
                    <a:pt x="30" y="19"/>
                  </a:cubicBezTo>
                  <a:cubicBezTo>
                    <a:pt x="24" y="19"/>
                    <a:pt x="19" y="17"/>
                    <a:pt x="14" y="15"/>
                  </a:cubicBezTo>
                  <a:cubicBezTo>
                    <a:pt x="11" y="13"/>
                    <a:pt x="7" y="12"/>
                    <a:pt x="5" y="10"/>
                  </a:cubicBezTo>
                  <a:cubicBezTo>
                    <a:pt x="3" y="8"/>
                    <a:pt x="1" y="3"/>
                    <a:pt x="0" y="0"/>
                  </a:cubicBezTo>
                  <a:cubicBezTo>
                    <a:pt x="19" y="15"/>
                    <a:pt x="48" y="10"/>
                    <a:pt x="48"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ṡ1ïḓé"/>
            <p:cNvSpPr/>
            <p:nvPr/>
          </p:nvSpPr>
          <p:spPr bwMode="auto">
            <a:xfrm>
              <a:off x="4760913" y="2814638"/>
              <a:ext cx="180975" cy="138113"/>
            </a:xfrm>
            <a:custGeom>
              <a:avLst/>
              <a:gdLst>
                <a:gd name="T0" fmla="*/ 32 w 63"/>
                <a:gd name="T1" fmla="*/ 48 h 48"/>
                <a:gd name="T2" fmla="*/ 8 w 63"/>
                <a:gd name="T3" fmla="*/ 34 h 48"/>
                <a:gd name="T4" fmla="*/ 7 w 63"/>
                <a:gd name="T5" fmla="*/ 2 h 48"/>
                <a:gd name="T6" fmla="*/ 8 w 63"/>
                <a:gd name="T7" fmla="*/ 1 h 48"/>
                <a:gd name="T8" fmla="*/ 10 w 63"/>
                <a:gd name="T9" fmla="*/ 1 h 48"/>
                <a:gd name="T10" fmla="*/ 61 w 63"/>
                <a:gd name="T11" fmla="*/ 15 h 48"/>
                <a:gd name="T12" fmla="*/ 63 w 63"/>
                <a:gd name="T13" fmla="*/ 16 h 48"/>
                <a:gd name="T14" fmla="*/ 63 w 63"/>
                <a:gd name="T15" fmla="*/ 17 h 48"/>
                <a:gd name="T16" fmla="*/ 36 w 63"/>
                <a:gd name="T17" fmla="*/ 48 h 48"/>
                <a:gd name="T18" fmla="*/ 32 w 63"/>
                <a:gd name="T19" fmla="*/ 48 h 48"/>
                <a:gd name="T20" fmla="*/ 9 w 63"/>
                <a:gd name="T21" fmla="*/ 6 h 48"/>
                <a:gd name="T22" fmla="*/ 11 w 63"/>
                <a:gd name="T23" fmla="*/ 32 h 48"/>
                <a:gd name="T24" fmla="*/ 33 w 63"/>
                <a:gd name="T25" fmla="*/ 44 h 48"/>
                <a:gd name="T26" fmla="*/ 59 w 63"/>
                <a:gd name="T27" fmla="*/ 19 h 48"/>
                <a:gd name="T28" fmla="*/ 9 w 63"/>
                <a:gd name="T29"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48">
                  <a:moveTo>
                    <a:pt x="32" y="48"/>
                  </a:moveTo>
                  <a:cubicBezTo>
                    <a:pt x="21" y="46"/>
                    <a:pt x="13" y="42"/>
                    <a:pt x="8" y="34"/>
                  </a:cubicBezTo>
                  <a:cubicBezTo>
                    <a:pt x="0" y="21"/>
                    <a:pt x="6" y="3"/>
                    <a:pt x="7" y="2"/>
                  </a:cubicBezTo>
                  <a:cubicBezTo>
                    <a:pt x="7" y="1"/>
                    <a:pt x="7" y="1"/>
                    <a:pt x="8" y="1"/>
                  </a:cubicBezTo>
                  <a:cubicBezTo>
                    <a:pt x="9" y="0"/>
                    <a:pt x="9" y="1"/>
                    <a:pt x="10" y="1"/>
                  </a:cubicBezTo>
                  <a:cubicBezTo>
                    <a:pt x="26" y="21"/>
                    <a:pt x="61" y="15"/>
                    <a:pt x="61" y="15"/>
                  </a:cubicBezTo>
                  <a:cubicBezTo>
                    <a:pt x="62" y="15"/>
                    <a:pt x="62" y="15"/>
                    <a:pt x="63" y="16"/>
                  </a:cubicBezTo>
                  <a:cubicBezTo>
                    <a:pt x="63" y="16"/>
                    <a:pt x="63" y="17"/>
                    <a:pt x="63" y="17"/>
                  </a:cubicBezTo>
                  <a:cubicBezTo>
                    <a:pt x="63" y="18"/>
                    <a:pt x="59" y="48"/>
                    <a:pt x="36" y="48"/>
                  </a:cubicBezTo>
                  <a:cubicBezTo>
                    <a:pt x="35" y="48"/>
                    <a:pt x="34" y="48"/>
                    <a:pt x="32" y="48"/>
                  </a:cubicBezTo>
                  <a:close/>
                  <a:moveTo>
                    <a:pt x="9" y="6"/>
                  </a:moveTo>
                  <a:cubicBezTo>
                    <a:pt x="8" y="12"/>
                    <a:pt x="6" y="23"/>
                    <a:pt x="11" y="32"/>
                  </a:cubicBezTo>
                  <a:cubicBezTo>
                    <a:pt x="15" y="39"/>
                    <a:pt x="23" y="43"/>
                    <a:pt x="33" y="44"/>
                  </a:cubicBezTo>
                  <a:cubicBezTo>
                    <a:pt x="51" y="46"/>
                    <a:pt x="57" y="26"/>
                    <a:pt x="59" y="19"/>
                  </a:cubicBezTo>
                  <a:cubicBezTo>
                    <a:pt x="50" y="20"/>
                    <a:pt x="25" y="22"/>
                    <a:pt x="9" y="6"/>
                  </a:cubicBezTo>
                  <a:close/>
                </a:path>
              </a:pathLst>
            </a:custGeom>
            <a:solidFill>
              <a:srgbClr val="F05B4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îšļïḑe"/>
            <p:cNvSpPr/>
            <p:nvPr/>
          </p:nvSpPr>
          <p:spPr bwMode="auto">
            <a:xfrm>
              <a:off x="4945063" y="2617788"/>
              <a:ext cx="117475" cy="34925"/>
            </a:xfrm>
            <a:custGeom>
              <a:avLst/>
              <a:gdLst>
                <a:gd name="T0" fmla="*/ 41 w 41"/>
                <a:gd name="T1" fmla="*/ 12 h 12"/>
                <a:gd name="T2" fmla="*/ 40 w 41"/>
                <a:gd name="T3" fmla="*/ 10 h 12"/>
                <a:gd name="T4" fmla="*/ 38 w 41"/>
                <a:gd name="T5" fmla="*/ 9 h 12"/>
                <a:gd name="T6" fmla="*/ 36 w 41"/>
                <a:gd name="T7" fmla="*/ 7 h 12"/>
                <a:gd name="T8" fmla="*/ 33 w 41"/>
                <a:gd name="T9" fmla="*/ 5 h 12"/>
                <a:gd name="T10" fmla="*/ 30 w 41"/>
                <a:gd name="T11" fmla="*/ 3 h 12"/>
                <a:gd name="T12" fmla="*/ 26 w 41"/>
                <a:gd name="T13" fmla="*/ 1 h 12"/>
                <a:gd name="T14" fmla="*/ 22 w 41"/>
                <a:gd name="T15" fmla="*/ 0 h 12"/>
                <a:gd name="T16" fmla="*/ 18 w 41"/>
                <a:gd name="T17" fmla="*/ 0 h 12"/>
                <a:gd name="T18" fmla="*/ 13 w 41"/>
                <a:gd name="T19" fmla="*/ 0 h 12"/>
                <a:gd name="T20" fmla="*/ 10 w 41"/>
                <a:gd name="T21" fmla="*/ 0 h 12"/>
                <a:gd name="T22" fmla="*/ 6 w 41"/>
                <a:gd name="T23" fmla="*/ 1 h 12"/>
                <a:gd name="T24" fmla="*/ 4 w 41"/>
                <a:gd name="T25" fmla="*/ 1 h 12"/>
                <a:gd name="T26" fmla="*/ 1 w 41"/>
                <a:gd name="T27" fmla="*/ 2 h 12"/>
                <a:gd name="T28" fmla="*/ 0 w 41"/>
                <a:gd name="T29" fmla="*/ 3 h 12"/>
                <a:gd name="T30" fmla="*/ 2 w 41"/>
                <a:gd name="T31" fmla="*/ 3 h 12"/>
                <a:gd name="T32" fmla="*/ 4 w 41"/>
                <a:gd name="T33" fmla="*/ 3 h 12"/>
                <a:gd name="T34" fmla="*/ 7 w 41"/>
                <a:gd name="T35" fmla="*/ 3 h 12"/>
                <a:gd name="T36" fmla="*/ 10 w 41"/>
                <a:gd name="T37" fmla="*/ 4 h 12"/>
                <a:gd name="T38" fmla="*/ 13 w 41"/>
                <a:gd name="T39" fmla="*/ 4 h 12"/>
                <a:gd name="T40" fmla="*/ 17 w 41"/>
                <a:gd name="T41" fmla="*/ 4 h 12"/>
                <a:gd name="T42" fmla="*/ 21 w 41"/>
                <a:gd name="T43" fmla="*/ 5 h 12"/>
                <a:gd name="T44" fmla="*/ 23 w 41"/>
                <a:gd name="T45" fmla="*/ 5 h 12"/>
                <a:gd name="T46" fmla="*/ 25 w 41"/>
                <a:gd name="T47" fmla="*/ 6 h 12"/>
                <a:gd name="T48" fmla="*/ 26 w 41"/>
                <a:gd name="T49" fmla="*/ 6 h 12"/>
                <a:gd name="T50" fmla="*/ 28 w 41"/>
                <a:gd name="T51" fmla="*/ 7 h 12"/>
                <a:gd name="T52" fmla="*/ 32 w 41"/>
                <a:gd name="T53" fmla="*/ 8 h 12"/>
                <a:gd name="T54" fmla="*/ 33 w 41"/>
                <a:gd name="T55" fmla="*/ 8 h 12"/>
                <a:gd name="T56" fmla="*/ 35 w 41"/>
                <a:gd name="T57" fmla="*/ 9 h 12"/>
                <a:gd name="T58" fmla="*/ 37 w 41"/>
                <a:gd name="T59" fmla="*/ 10 h 12"/>
                <a:gd name="T60" fmla="*/ 39 w 41"/>
                <a:gd name="T61" fmla="*/ 11 h 12"/>
                <a:gd name="T62" fmla="*/ 40 w 41"/>
                <a:gd name="T63" fmla="*/ 12 h 12"/>
                <a:gd name="T64" fmla="*/ 41 w 41"/>
                <a:gd name="T6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12">
                  <a:moveTo>
                    <a:pt x="41" y="12"/>
                  </a:moveTo>
                  <a:cubicBezTo>
                    <a:pt x="41" y="12"/>
                    <a:pt x="40" y="11"/>
                    <a:pt x="40" y="10"/>
                  </a:cubicBezTo>
                  <a:cubicBezTo>
                    <a:pt x="39" y="10"/>
                    <a:pt x="39" y="9"/>
                    <a:pt x="38" y="9"/>
                  </a:cubicBezTo>
                  <a:cubicBezTo>
                    <a:pt x="38" y="8"/>
                    <a:pt x="37" y="7"/>
                    <a:pt x="36" y="7"/>
                  </a:cubicBezTo>
                  <a:cubicBezTo>
                    <a:pt x="35" y="6"/>
                    <a:pt x="34" y="5"/>
                    <a:pt x="33" y="5"/>
                  </a:cubicBezTo>
                  <a:cubicBezTo>
                    <a:pt x="32" y="4"/>
                    <a:pt x="31" y="3"/>
                    <a:pt x="30" y="3"/>
                  </a:cubicBezTo>
                  <a:cubicBezTo>
                    <a:pt x="29" y="2"/>
                    <a:pt x="27" y="2"/>
                    <a:pt x="26" y="1"/>
                  </a:cubicBezTo>
                  <a:cubicBezTo>
                    <a:pt x="25" y="1"/>
                    <a:pt x="23" y="1"/>
                    <a:pt x="22" y="0"/>
                  </a:cubicBezTo>
                  <a:cubicBezTo>
                    <a:pt x="20" y="0"/>
                    <a:pt x="19" y="0"/>
                    <a:pt x="18" y="0"/>
                  </a:cubicBezTo>
                  <a:cubicBezTo>
                    <a:pt x="16" y="0"/>
                    <a:pt x="15" y="0"/>
                    <a:pt x="13" y="0"/>
                  </a:cubicBezTo>
                  <a:cubicBezTo>
                    <a:pt x="12" y="0"/>
                    <a:pt x="11" y="0"/>
                    <a:pt x="10" y="0"/>
                  </a:cubicBezTo>
                  <a:cubicBezTo>
                    <a:pt x="8" y="0"/>
                    <a:pt x="7" y="0"/>
                    <a:pt x="6" y="1"/>
                  </a:cubicBezTo>
                  <a:cubicBezTo>
                    <a:pt x="5" y="1"/>
                    <a:pt x="4" y="1"/>
                    <a:pt x="4" y="1"/>
                  </a:cubicBezTo>
                  <a:cubicBezTo>
                    <a:pt x="3" y="2"/>
                    <a:pt x="2" y="2"/>
                    <a:pt x="1" y="2"/>
                  </a:cubicBezTo>
                  <a:cubicBezTo>
                    <a:pt x="0" y="3"/>
                    <a:pt x="0" y="3"/>
                    <a:pt x="0" y="3"/>
                  </a:cubicBezTo>
                  <a:cubicBezTo>
                    <a:pt x="0" y="3"/>
                    <a:pt x="0" y="3"/>
                    <a:pt x="2" y="3"/>
                  </a:cubicBezTo>
                  <a:cubicBezTo>
                    <a:pt x="2" y="3"/>
                    <a:pt x="3" y="3"/>
                    <a:pt x="4" y="3"/>
                  </a:cubicBezTo>
                  <a:cubicBezTo>
                    <a:pt x="5" y="3"/>
                    <a:pt x="6" y="3"/>
                    <a:pt x="7" y="3"/>
                  </a:cubicBezTo>
                  <a:cubicBezTo>
                    <a:pt x="8" y="3"/>
                    <a:pt x="9" y="3"/>
                    <a:pt x="10" y="4"/>
                  </a:cubicBezTo>
                  <a:cubicBezTo>
                    <a:pt x="11" y="4"/>
                    <a:pt x="12" y="4"/>
                    <a:pt x="13" y="4"/>
                  </a:cubicBezTo>
                  <a:cubicBezTo>
                    <a:pt x="14" y="4"/>
                    <a:pt x="16" y="4"/>
                    <a:pt x="17" y="4"/>
                  </a:cubicBezTo>
                  <a:cubicBezTo>
                    <a:pt x="18" y="5"/>
                    <a:pt x="20" y="5"/>
                    <a:pt x="21" y="5"/>
                  </a:cubicBezTo>
                  <a:cubicBezTo>
                    <a:pt x="21" y="5"/>
                    <a:pt x="22" y="5"/>
                    <a:pt x="23" y="5"/>
                  </a:cubicBezTo>
                  <a:cubicBezTo>
                    <a:pt x="23" y="6"/>
                    <a:pt x="24" y="6"/>
                    <a:pt x="25" y="6"/>
                  </a:cubicBezTo>
                  <a:cubicBezTo>
                    <a:pt x="25" y="6"/>
                    <a:pt x="26" y="6"/>
                    <a:pt x="26" y="6"/>
                  </a:cubicBezTo>
                  <a:cubicBezTo>
                    <a:pt x="27" y="6"/>
                    <a:pt x="28" y="7"/>
                    <a:pt x="28" y="7"/>
                  </a:cubicBezTo>
                  <a:cubicBezTo>
                    <a:pt x="29" y="7"/>
                    <a:pt x="30" y="8"/>
                    <a:pt x="32" y="8"/>
                  </a:cubicBezTo>
                  <a:cubicBezTo>
                    <a:pt x="32" y="8"/>
                    <a:pt x="33" y="8"/>
                    <a:pt x="33" y="8"/>
                  </a:cubicBezTo>
                  <a:cubicBezTo>
                    <a:pt x="34" y="9"/>
                    <a:pt x="34" y="9"/>
                    <a:pt x="35" y="9"/>
                  </a:cubicBezTo>
                  <a:cubicBezTo>
                    <a:pt x="35" y="9"/>
                    <a:pt x="36" y="10"/>
                    <a:pt x="37" y="10"/>
                  </a:cubicBezTo>
                  <a:cubicBezTo>
                    <a:pt x="38" y="10"/>
                    <a:pt x="38" y="11"/>
                    <a:pt x="39" y="11"/>
                  </a:cubicBezTo>
                  <a:cubicBezTo>
                    <a:pt x="40" y="11"/>
                    <a:pt x="40" y="11"/>
                    <a:pt x="40" y="12"/>
                  </a:cubicBezTo>
                  <a:cubicBezTo>
                    <a:pt x="41" y="12"/>
                    <a:pt x="41" y="12"/>
                    <a:pt x="41" y="1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îs1ïḑe"/>
            <p:cNvSpPr/>
            <p:nvPr/>
          </p:nvSpPr>
          <p:spPr bwMode="auto">
            <a:xfrm>
              <a:off x="4708526" y="2592388"/>
              <a:ext cx="120650" cy="28575"/>
            </a:xfrm>
            <a:custGeom>
              <a:avLst/>
              <a:gdLst>
                <a:gd name="T0" fmla="*/ 0 w 42"/>
                <a:gd name="T1" fmla="*/ 5 h 10"/>
                <a:gd name="T2" fmla="*/ 2 w 42"/>
                <a:gd name="T3" fmla="*/ 4 h 10"/>
                <a:gd name="T4" fmla="*/ 4 w 42"/>
                <a:gd name="T5" fmla="*/ 3 h 10"/>
                <a:gd name="T6" fmla="*/ 7 w 42"/>
                <a:gd name="T7" fmla="*/ 2 h 10"/>
                <a:gd name="T8" fmla="*/ 10 w 42"/>
                <a:gd name="T9" fmla="*/ 1 h 10"/>
                <a:gd name="T10" fmla="*/ 14 w 42"/>
                <a:gd name="T11" fmla="*/ 0 h 10"/>
                <a:gd name="T12" fmla="*/ 18 w 42"/>
                <a:gd name="T13" fmla="*/ 0 h 10"/>
                <a:gd name="T14" fmla="*/ 22 w 42"/>
                <a:gd name="T15" fmla="*/ 0 h 10"/>
                <a:gd name="T16" fmla="*/ 26 w 42"/>
                <a:gd name="T17" fmla="*/ 1 h 10"/>
                <a:gd name="T18" fmla="*/ 30 w 42"/>
                <a:gd name="T19" fmla="*/ 3 h 10"/>
                <a:gd name="T20" fmla="*/ 34 w 42"/>
                <a:gd name="T21" fmla="*/ 4 h 10"/>
                <a:gd name="T22" fmla="*/ 37 w 42"/>
                <a:gd name="T23" fmla="*/ 6 h 10"/>
                <a:gd name="T24" fmla="*/ 39 w 42"/>
                <a:gd name="T25" fmla="*/ 7 h 10"/>
                <a:gd name="T26" fmla="*/ 41 w 42"/>
                <a:gd name="T27" fmla="*/ 9 h 10"/>
                <a:gd name="T28" fmla="*/ 42 w 42"/>
                <a:gd name="T29" fmla="*/ 10 h 10"/>
                <a:gd name="T30" fmla="*/ 40 w 42"/>
                <a:gd name="T31" fmla="*/ 10 h 10"/>
                <a:gd name="T32" fmla="*/ 38 w 42"/>
                <a:gd name="T33" fmla="*/ 9 h 10"/>
                <a:gd name="T34" fmla="*/ 35 w 42"/>
                <a:gd name="T35" fmla="*/ 8 h 10"/>
                <a:gd name="T36" fmla="*/ 32 w 42"/>
                <a:gd name="T37" fmla="*/ 7 h 10"/>
                <a:gd name="T38" fmla="*/ 29 w 42"/>
                <a:gd name="T39" fmla="*/ 7 h 10"/>
                <a:gd name="T40" fmla="*/ 25 w 42"/>
                <a:gd name="T41" fmla="*/ 6 h 10"/>
                <a:gd name="T42" fmla="*/ 21 w 42"/>
                <a:gd name="T43" fmla="*/ 5 h 10"/>
                <a:gd name="T44" fmla="*/ 20 w 42"/>
                <a:gd name="T45" fmla="*/ 5 h 10"/>
                <a:gd name="T46" fmla="*/ 18 w 42"/>
                <a:gd name="T47" fmla="*/ 5 h 10"/>
                <a:gd name="T48" fmla="*/ 16 w 42"/>
                <a:gd name="T49" fmla="*/ 5 h 10"/>
                <a:gd name="T50" fmla="*/ 14 w 42"/>
                <a:gd name="T51" fmla="*/ 4 h 10"/>
                <a:gd name="T52" fmla="*/ 10 w 42"/>
                <a:gd name="T53" fmla="*/ 4 h 10"/>
                <a:gd name="T54" fmla="*/ 9 w 42"/>
                <a:gd name="T55" fmla="*/ 4 h 10"/>
                <a:gd name="T56" fmla="*/ 7 w 42"/>
                <a:gd name="T57" fmla="*/ 4 h 10"/>
                <a:gd name="T58" fmla="*/ 4 w 42"/>
                <a:gd name="T59" fmla="*/ 4 h 10"/>
                <a:gd name="T60" fmla="*/ 2 w 42"/>
                <a:gd name="T61" fmla="*/ 5 h 10"/>
                <a:gd name="T62" fmla="*/ 1 w 42"/>
                <a:gd name="T63" fmla="*/ 5 h 10"/>
                <a:gd name="T64" fmla="*/ 0 w 42"/>
                <a:gd name="T6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0">
                  <a:moveTo>
                    <a:pt x="0" y="5"/>
                  </a:moveTo>
                  <a:cubicBezTo>
                    <a:pt x="0" y="5"/>
                    <a:pt x="1" y="4"/>
                    <a:pt x="2" y="4"/>
                  </a:cubicBezTo>
                  <a:cubicBezTo>
                    <a:pt x="3" y="3"/>
                    <a:pt x="3" y="3"/>
                    <a:pt x="4" y="3"/>
                  </a:cubicBezTo>
                  <a:cubicBezTo>
                    <a:pt x="5" y="2"/>
                    <a:pt x="6" y="2"/>
                    <a:pt x="7" y="2"/>
                  </a:cubicBezTo>
                  <a:cubicBezTo>
                    <a:pt x="8" y="1"/>
                    <a:pt x="9" y="1"/>
                    <a:pt x="10" y="1"/>
                  </a:cubicBezTo>
                  <a:cubicBezTo>
                    <a:pt x="11" y="0"/>
                    <a:pt x="12" y="0"/>
                    <a:pt x="14" y="0"/>
                  </a:cubicBezTo>
                  <a:cubicBezTo>
                    <a:pt x="15" y="0"/>
                    <a:pt x="16" y="0"/>
                    <a:pt x="18" y="0"/>
                  </a:cubicBezTo>
                  <a:cubicBezTo>
                    <a:pt x="19" y="0"/>
                    <a:pt x="21" y="0"/>
                    <a:pt x="22" y="0"/>
                  </a:cubicBezTo>
                  <a:cubicBezTo>
                    <a:pt x="24" y="1"/>
                    <a:pt x="25" y="1"/>
                    <a:pt x="26" y="1"/>
                  </a:cubicBezTo>
                  <a:cubicBezTo>
                    <a:pt x="28" y="2"/>
                    <a:pt x="29" y="2"/>
                    <a:pt x="30" y="3"/>
                  </a:cubicBezTo>
                  <a:cubicBezTo>
                    <a:pt x="31" y="3"/>
                    <a:pt x="33" y="4"/>
                    <a:pt x="34" y="4"/>
                  </a:cubicBezTo>
                  <a:cubicBezTo>
                    <a:pt x="35" y="5"/>
                    <a:pt x="36" y="5"/>
                    <a:pt x="37" y="6"/>
                  </a:cubicBezTo>
                  <a:cubicBezTo>
                    <a:pt x="38" y="6"/>
                    <a:pt x="38" y="7"/>
                    <a:pt x="39" y="7"/>
                  </a:cubicBezTo>
                  <a:cubicBezTo>
                    <a:pt x="40" y="8"/>
                    <a:pt x="40" y="8"/>
                    <a:pt x="41" y="9"/>
                  </a:cubicBezTo>
                  <a:cubicBezTo>
                    <a:pt x="42" y="10"/>
                    <a:pt x="42" y="10"/>
                    <a:pt x="42" y="10"/>
                  </a:cubicBezTo>
                  <a:cubicBezTo>
                    <a:pt x="42" y="10"/>
                    <a:pt x="41" y="10"/>
                    <a:pt x="40" y="10"/>
                  </a:cubicBezTo>
                  <a:cubicBezTo>
                    <a:pt x="40" y="9"/>
                    <a:pt x="39" y="9"/>
                    <a:pt x="38" y="9"/>
                  </a:cubicBezTo>
                  <a:cubicBezTo>
                    <a:pt x="37" y="9"/>
                    <a:pt x="36" y="9"/>
                    <a:pt x="35" y="8"/>
                  </a:cubicBezTo>
                  <a:cubicBezTo>
                    <a:pt x="35" y="8"/>
                    <a:pt x="33" y="8"/>
                    <a:pt x="32" y="7"/>
                  </a:cubicBezTo>
                  <a:cubicBezTo>
                    <a:pt x="31" y="7"/>
                    <a:pt x="30" y="7"/>
                    <a:pt x="29" y="7"/>
                  </a:cubicBezTo>
                  <a:cubicBezTo>
                    <a:pt x="28" y="6"/>
                    <a:pt x="26" y="6"/>
                    <a:pt x="25" y="6"/>
                  </a:cubicBezTo>
                  <a:cubicBezTo>
                    <a:pt x="24" y="6"/>
                    <a:pt x="23" y="5"/>
                    <a:pt x="21" y="5"/>
                  </a:cubicBezTo>
                  <a:cubicBezTo>
                    <a:pt x="21" y="5"/>
                    <a:pt x="20" y="5"/>
                    <a:pt x="20" y="5"/>
                  </a:cubicBezTo>
                  <a:cubicBezTo>
                    <a:pt x="19" y="5"/>
                    <a:pt x="18" y="5"/>
                    <a:pt x="18" y="5"/>
                  </a:cubicBezTo>
                  <a:cubicBezTo>
                    <a:pt x="17" y="5"/>
                    <a:pt x="16" y="5"/>
                    <a:pt x="16" y="5"/>
                  </a:cubicBezTo>
                  <a:cubicBezTo>
                    <a:pt x="15" y="4"/>
                    <a:pt x="15" y="4"/>
                    <a:pt x="14" y="4"/>
                  </a:cubicBezTo>
                  <a:cubicBezTo>
                    <a:pt x="13" y="4"/>
                    <a:pt x="12" y="4"/>
                    <a:pt x="10" y="4"/>
                  </a:cubicBezTo>
                  <a:cubicBezTo>
                    <a:pt x="10" y="4"/>
                    <a:pt x="9" y="4"/>
                    <a:pt x="9" y="4"/>
                  </a:cubicBezTo>
                  <a:cubicBezTo>
                    <a:pt x="8" y="4"/>
                    <a:pt x="8" y="4"/>
                    <a:pt x="7" y="4"/>
                  </a:cubicBezTo>
                  <a:cubicBezTo>
                    <a:pt x="6" y="4"/>
                    <a:pt x="5" y="4"/>
                    <a:pt x="4" y="4"/>
                  </a:cubicBezTo>
                  <a:cubicBezTo>
                    <a:pt x="4" y="5"/>
                    <a:pt x="3" y="5"/>
                    <a:pt x="2" y="5"/>
                  </a:cubicBezTo>
                  <a:cubicBezTo>
                    <a:pt x="2" y="5"/>
                    <a:pt x="1" y="5"/>
                    <a:pt x="1" y="5"/>
                  </a:cubicBezTo>
                  <a:cubicBezTo>
                    <a:pt x="1"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išlïďè"/>
            <p:cNvSpPr/>
            <p:nvPr/>
          </p:nvSpPr>
          <p:spPr bwMode="auto">
            <a:xfrm>
              <a:off x="4579938" y="2578101"/>
              <a:ext cx="1588" cy="80963"/>
            </a:xfrm>
            <a:custGeom>
              <a:avLst/>
              <a:gdLst>
                <a:gd name="T0" fmla="*/ 1 w 1"/>
                <a:gd name="T1" fmla="*/ 28 h 28"/>
                <a:gd name="T2" fmla="*/ 0 w 1"/>
                <a:gd name="T3" fmla="*/ 0 h 28"/>
                <a:gd name="T4" fmla="*/ 1 w 1"/>
                <a:gd name="T5" fmla="*/ 28 h 28"/>
              </a:gdLst>
              <a:ahLst/>
              <a:cxnLst>
                <a:cxn ang="0">
                  <a:pos x="T0" y="T1"/>
                </a:cxn>
                <a:cxn ang="0">
                  <a:pos x="T2" y="T3"/>
                </a:cxn>
                <a:cxn ang="0">
                  <a:pos x="T4" y="T5"/>
                </a:cxn>
              </a:cxnLst>
              <a:rect l="0" t="0" r="r" b="b"/>
              <a:pathLst>
                <a:path w="1" h="28">
                  <a:moveTo>
                    <a:pt x="1" y="28"/>
                  </a:moveTo>
                  <a:cubicBezTo>
                    <a:pt x="1" y="28"/>
                    <a:pt x="0" y="16"/>
                    <a:pt x="0" y="0"/>
                  </a:cubicBezTo>
                  <a:cubicBezTo>
                    <a:pt x="0" y="16"/>
                    <a:pt x="1" y="28"/>
                    <a:pt x="1" y="28"/>
                  </a:cubicBez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í$ľidé"/>
            <p:cNvSpPr/>
            <p:nvPr/>
          </p:nvSpPr>
          <p:spPr bwMode="auto">
            <a:xfrm>
              <a:off x="4470401" y="2238376"/>
              <a:ext cx="785813" cy="544513"/>
            </a:xfrm>
            <a:custGeom>
              <a:avLst/>
              <a:gdLst>
                <a:gd name="T0" fmla="*/ 42 w 273"/>
                <a:gd name="T1" fmla="*/ 189 h 189"/>
                <a:gd name="T2" fmla="*/ 30 w 273"/>
                <a:gd name="T3" fmla="*/ 138 h 189"/>
                <a:gd name="T4" fmla="*/ 54 w 273"/>
                <a:gd name="T5" fmla="*/ 62 h 189"/>
                <a:gd name="T6" fmla="*/ 172 w 273"/>
                <a:gd name="T7" fmla="*/ 10 h 189"/>
                <a:gd name="T8" fmla="*/ 218 w 273"/>
                <a:gd name="T9" fmla="*/ 107 h 189"/>
                <a:gd name="T10" fmla="*/ 156 w 273"/>
                <a:gd name="T11" fmla="*/ 93 h 189"/>
                <a:gd name="T12" fmla="*/ 174 w 273"/>
                <a:gd name="T13" fmla="*/ 103 h 189"/>
                <a:gd name="T14" fmla="*/ 133 w 273"/>
                <a:gd name="T15" fmla="*/ 121 h 189"/>
                <a:gd name="T16" fmla="*/ 68 w 273"/>
                <a:gd name="T17" fmla="*/ 108 h 189"/>
                <a:gd name="T18" fmla="*/ 63 w 273"/>
                <a:gd name="T19" fmla="*/ 139 h 189"/>
                <a:gd name="T20" fmla="*/ 45 w 273"/>
                <a:gd name="T21" fmla="*/ 173 h 189"/>
                <a:gd name="T22" fmla="*/ 41 w 273"/>
                <a:gd name="T23"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189">
                  <a:moveTo>
                    <a:pt x="42" y="189"/>
                  </a:moveTo>
                  <a:cubicBezTo>
                    <a:pt x="42" y="189"/>
                    <a:pt x="39" y="167"/>
                    <a:pt x="30" y="138"/>
                  </a:cubicBezTo>
                  <a:cubicBezTo>
                    <a:pt x="0" y="43"/>
                    <a:pt x="54" y="62"/>
                    <a:pt x="54" y="62"/>
                  </a:cubicBezTo>
                  <a:cubicBezTo>
                    <a:pt x="54" y="62"/>
                    <a:pt x="84" y="0"/>
                    <a:pt x="172" y="10"/>
                  </a:cubicBezTo>
                  <a:cubicBezTo>
                    <a:pt x="259" y="21"/>
                    <a:pt x="273" y="95"/>
                    <a:pt x="218" y="107"/>
                  </a:cubicBezTo>
                  <a:cubicBezTo>
                    <a:pt x="190" y="112"/>
                    <a:pt x="156" y="93"/>
                    <a:pt x="156" y="93"/>
                  </a:cubicBezTo>
                  <a:cubicBezTo>
                    <a:pt x="156" y="93"/>
                    <a:pt x="161" y="92"/>
                    <a:pt x="174" y="103"/>
                  </a:cubicBezTo>
                  <a:cubicBezTo>
                    <a:pt x="186" y="114"/>
                    <a:pt x="174" y="119"/>
                    <a:pt x="133" y="121"/>
                  </a:cubicBezTo>
                  <a:cubicBezTo>
                    <a:pt x="92" y="122"/>
                    <a:pt x="68" y="108"/>
                    <a:pt x="68" y="108"/>
                  </a:cubicBezTo>
                  <a:cubicBezTo>
                    <a:pt x="68" y="108"/>
                    <a:pt x="70" y="120"/>
                    <a:pt x="63" y="139"/>
                  </a:cubicBezTo>
                  <a:cubicBezTo>
                    <a:pt x="59" y="151"/>
                    <a:pt x="50" y="165"/>
                    <a:pt x="45" y="173"/>
                  </a:cubicBezTo>
                  <a:cubicBezTo>
                    <a:pt x="42" y="176"/>
                    <a:pt x="41" y="178"/>
                    <a:pt x="41" y="178"/>
                  </a:cubicBezTo>
                </a:path>
              </a:pathLst>
            </a:custGeom>
            <a:solidFill>
              <a:srgbClr val="36171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îṣ1ïdê"/>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íṩlídé"/>
            <p:cNvSpPr/>
            <p:nvPr/>
          </p:nvSpPr>
          <p:spPr bwMode="auto">
            <a:xfrm>
              <a:off x="4956176" y="28400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îşľîḍe"/>
            <p:cNvSpPr/>
            <p:nvPr/>
          </p:nvSpPr>
          <p:spPr bwMode="auto">
            <a:xfrm>
              <a:off x="4506913" y="2132013"/>
              <a:ext cx="708025" cy="368300"/>
            </a:xfrm>
            <a:custGeom>
              <a:avLst/>
              <a:gdLst>
                <a:gd name="T0" fmla="*/ 0 w 246"/>
                <a:gd name="T1" fmla="*/ 128 h 128"/>
                <a:gd name="T2" fmla="*/ 246 w 246"/>
                <a:gd name="T3" fmla="*/ 128 h 128"/>
                <a:gd name="T4" fmla="*/ 246 w 246"/>
                <a:gd name="T5" fmla="*/ 123 h 128"/>
                <a:gd name="T6" fmla="*/ 211 w 246"/>
                <a:gd name="T7" fmla="*/ 38 h 128"/>
                <a:gd name="T8" fmla="*/ 148 w 246"/>
                <a:gd name="T9" fmla="*/ 3 h 128"/>
                <a:gd name="T10" fmla="*/ 128 w 246"/>
                <a:gd name="T11" fmla="*/ 0 h 128"/>
                <a:gd name="T12" fmla="*/ 107 w 246"/>
                <a:gd name="T13" fmla="*/ 1 h 128"/>
                <a:gd name="T14" fmla="*/ 1 w 246"/>
                <a:gd name="T15" fmla="*/ 116 h 128"/>
                <a:gd name="T16" fmla="*/ 0 w 246"/>
                <a:gd name="T1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128">
                  <a:moveTo>
                    <a:pt x="0" y="128"/>
                  </a:moveTo>
                  <a:cubicBezTo>
                    <a:pt x="246" y="128"/>
                    <a:pt x="246" y="128"/>
                    <a:pt x="246" y="128"/>
                  </a:cubicBezTo>
                  <a:cubicBezTo>
                    <a:pt x="246" y="123"/>
                    <a:pt x="246" y="123"/>
                    <a:pt x="246" y="123"/>
                  </a:cubicBezTo>
                  <a:cubicBezTo>
                    <a:pt x="246" y="90"/>
                    <a:pt x="233" y="60"/>
                    <a:pt x="211" y="38"/>
                  </a:cubicBezTo>
                  <a:cubicBezTo>
                    <a:pt x="195" y="20"/>
                    <a:pt x="173" y="8"/>
                    <a:pt x="148" y="3"/>
                  </a:cubicBezTo>
                  <a:cubicBezTo>
                    <a:pt x="141" y="1"/>
                    <a:pt x="135" y="0"/>
                    <a:pt x="128" y="0"/>
                  </a:cubicBezTo>
                  <a:cubicBezTo>
                    <a:pt x="121" y="0"/>
                    <a:pt x="114" y="0"/>
                    <a:pt x="107" y="1"/>
                  </a:cubicBezTo>
                  <a:cubicBezTo>
                    <a:pt x="50" y="9"/>
                    <a:pt x="5" y="56"/>
                    <a:pt x="1" y="116"/>
                  </a:cubicBezTo>
                  <a:lnTo>
                    <a:pt x="0" y="128"/>
                  </a:ln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íSļiḑé"/>
            <p:cNvSpPr/>
            <p:nvPr/>
          </p:nvSpPr>
          <p:spPr bwMode="auto">
            <a:xfrm>
              <a:off x="4602163" y="2486026"/>
              <a:ext cx="895350" cy="74613"/>
            </a:xfrm>
            <a:custGeom>
              <a:avLst/>
              <a:gdLst>
                <a:gd name="T0" fmla="*/ 213 w 311"/>
                <a:gd name="T1" fmla="*/ 0 h 26"/>
                <a:gd name="T2" fmla="*/ 0 w 311"/>
                <a:gd name="T3" fmla="*/ 5 h 26"/>
                <a:gd name="T4" fmla="*/ 187 w 311"/>
                <a:gd name="T5" fmla="*/ 25 h 26"/>
                <a:gd name="T6" fmla="*/ 213 w 311"/>
                <a:gd name="T7" fmla="*/ 0 h 26"/>
              </a:gdLst>
              <a:ahLst/>
              <a:cxnLst>
                <a:cxn ang="0">
                  <a:pos x="T0" y="T1"/>
                </a:cxn>
                <a:cxn ang="0">
                  <a:pos x="T2" y="T3"/>
                </a:cxn>
                <a:cxn ang="0">
                  <a:pos x="T4" y="T5"/>
                </a:cxn>
                <a:cxn ang="0">
                  <a:pos x="T6" y="T7"/>
                </a:cxn>
              </a:cxnLst>
              <a:rect l="0" t="0" r="r" b="b"/>
              <a:pathLst>
                <a:path w="311" h="26">
                  <a:moveTo>
                    <a:pt x="213" y="0"/>
                  </a:moveTo>
                  <a:cubicBezTo>
                    <a:pt x="0" y="5"/>
                    <a:pt x="0" y="5"/>
                    <a:pt x="0" y="5"/>
                  </a:cubicBezTo>
                  <a:cubicBezTo>
                    <a:pt x="0" y="5"/>
                    <a:pt x="125" y="25"/>
                    <a:pt x="187" y="25"/>
                  </a:cubicBezTo>
                  <a:cubicBezTo>
                    <a:pt x="311" y="26"/>
                    <a:pt x="213" y="0"/>
                    <a:pt x="213" y="0"/>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ísľîḍé"/>
            <p:cNvSpPr/>
            <p:nvPr/>
          </p:nvSpPr>
          <p:spPr bwMode="auto">
            <a:xfrm>
              <a:off x="4814888" y="2132013"/>
              <a:ext cx="236538" cy="374650"/>
            </a:xfrm>
            <a:custGeom>
              <a:avLst/>
              <a:gdLst>
                <a:gd name="T0" fmla="*/ 0 w 82"/>
                <a:gd name="T1" fmla="*/ 1 h 130"/>
                <a:gd name="T2" fmla="*/ 30 w 82"/>
                <a:gd name="T3" fmla="*/ 30 h 130"/>
                <a:gd name="T4" fmla="*/ 47 w 82"/>
                <a:gd name="T5" fmla="*/ 128 h 130"/>
                <a:gd name="T6" fmla="*/ 36 w 82"/>
                <a:gd name="T7" fmla="*/ 130 h 130"/>
                <a:gd name="T8" fmla="*/ 47 w 82"/>
                <a:gd name="T9" fmla="*/ 128 h 130"/>
                <a:gd name="T10" fmla="*/ 81 w 82"/>
                <a:gd name="T11" fmla="*/ 123 h 130"/>
                <a:gd name="T12" fmla="*/ 76 w 82"/>
                <a:gd name="T13" fmla="*/ 64 h 130"/>
                <a:gd name="T14" fmla="*/ 41 w 82"/>
                <a:gd name="T15" fmla="*/ 3 h 130"/>
                <a:gd name="T16" fmla="*/ 41 w 82"/>
                <a:gd name="T17" fmla="*/ 3 h 130"/>
                <a:gd name="T18" fmla="*/ 21 w 82"/>
                <a:gd name="T19" fmla="*/ 0 h 130"/>
                <a:gd name="T20" fmla="*/ 0 w 82"/>
                <a:gd name="T21" fmla="*/ 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130">
                  <a:moveTo>
                    <a:pt x="0" y="1"/>
                  </a:moveTo>
                  <a:cubicBezTo>
                    <a:pt x="9" y="3"/>
                    <a:pt x="20" y="12"/>
                    <a:pt x="30" y="30"/>
                  </a:cubicBezTo>
                  <a:cubicBezTo>
                    <a:pt x="51" y="68"/>
                    <a:pt x="47" y="117"/>
                    <a:pt x="47" y="128"/>
                  </a:cubicBezTo>
                  <a:cubicBezTo>
                    <a:pt x="46" y="129"/>
                    <a:pt x="36" y="130"/>
                    <a:pt x="36" y="130"/>
                  </a:cubicBezTo>
                  <a:cubicBezTo>
                    <a:pt x="47" y="128"/>
                    <a:pt x="47" y="128"/>
                    <a:pt x="47" y="128"/>
                  </a:cubicBezTo>
                  <a:cubicBezTo>
                    <a:pt x="81" y="123"/>
                    <a:pt x="81" y="123"/>
                    <a:pt x="81" y="123"/>
                  </a:cubicBezTo>
                  <a:cubicBezTo>
                    <a:pt x="81" y="123"/>
                    <a:pt x="82" y="98"/>
                    <a:pt x="76" y="64"/>
                  </a:cubicBezTo>
                  <a:cubicBezTo>
                    <a:pt x="70" y="30"/>
                    <a:pt x="41" y="3"/>
                    <a:pt x="41" y="3"/>
                  </a:cubicBezTo>
                  <a:cubicBezTo>
                    <a:pt x="41" y="3"/>
                    <a:pt x="41" y="3"/>
                    <a:pt x="41" y="3"/>
                  </a:cubicBezTo>
                  <a:cubicBezTo>
                    <a:pt x="34" y="1"/>
                    <a:pt x="28" y="0"/>
                    <a:pt x="21" y="0"/>
                  </a:cubicBezTo>
                  <a:cubicBezTo>
                    <a:pt x="14" y="0"/>
                    <a:pt x="7" y="0"/>
                    <a:pt x="0" y="1"/>
                  </a:cubicBezTo>
                  <a:close/>
                </a:path>
              </a:pathLst>
            </a:custGeom>
            <a:solidFill>
              <a:srgbClr val="AEAD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iṥḷïḋê"/>
            <p:cNvSpPr/>
            <p:nvPr/>
          </p:nvSpPr>
          <p:spPr bwMode="auto">
            <a:xfrm>
              <a:off x="4294188" y="4883151"/>
              <a:ext cx="538163" cy="889000"/>
            </a:xfrm>
            <a:custGeom>
              <a:avLst/>
              <a:gdLst>
                <a:gd name="T0" fmla="*/ 187 w 187"/>
                <a:gd name="T1" fmla="*/ 0 h 309"/>
                <a:gd name="T2" fmla="*/ 55 w 187"/>
                <a:gd name="T3" fmla="*/ 0 h 309"/>
                <a:gd name="T4" fmla="*/ 84 w 187"/>
                <a:gd name="T5" fmla="*/ 230 h 309"/>
                <a:gd name="T6" fmla="*/ 49 w 187"/>
                <a:gd name="T7" fmla="*/ 240 h 309"/>
                <a:gd name="T8" fmla="*/ 0 w 187"/>
                <a:gd name="T9" fmla="*/ 309 h 309"/>
                <a:gd name="T10" fmla="*/ 0 w 187"/>
                <a:gd name="T11" fmla="*/ 309 h 309"/>
                <a:gd name="T12" fmla="*/ 172 w 187"/>
                <a:gd name="T13" fmla="*/ 309 h 309"/>
                <a:gd name="T14" fmla="*/ 187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187" y="0"/>
                  </a:moveTo>
                  <a:cubicBezTo>
                    <a:pt x="55" y="0"/>
                    <a:pt x="55" y="0"/>
                    <a:pt x="55" y="0"/>
                  </a:cubicBezTo>
                  <a:cubicBezTo>
                    <a:pt x="84" y="230"/>
                    <a:pt x="84" y="230"/>
                    <a:pt x="84" y="230"/>
                  </a:cubicBezTo>
                  <a:cubicBezTo>
                    <a:pt x="49" y="240"/>
                    <a:pt x="49" y="240"/>
                    <a:pt x="49" y="240"/>
                  </a:cubicBezTo>
                  <a:cubicBezTo>
                    <a:pt x="20" y="249"/>
                    <a:pt x="0" y="277"/>
                    <a:pt x="0" y="309"/>
                  </a:cubicBezTo>
                  <a:cubicBezTo>
                    <a:pt x="0" y="309"/>
                    <a:pt x="0" y="309"/>
                    <a:pt x="0" y="309"/>
                  </a:cubicBezTo>
                  <a:cubicBezTo>
                    <a:pt x="172" y="309"/>
                    <a:pt x="172" y="309"/>
                    <a:pt x="172" y="309"/>
                  </a:cubicBezTo>
                  <a:lnTo>
                    <a:pt x="187"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ïš1íḍe"/>
            <p:cNvSpPr/>
            <p:nvPr/>
          </p:nvSpPr>
          <p:spPr bwMode="auto">
            <a:xfrm>
              <a:off x="4676776" y="4883151"/>
              <a:ext cx="155575" cy="889000"/>
            </a:xfrm>
            <a:custGeom>
              <a:avLst/>
              <a:gdLst>
                <a:gd name="T0" fmla="*/ 0 w 98"/>
                <a:gd name="T1" fmla="*/ 0 h 560"/>
                <a:gd name="T2" fmla="*/ 0 w 98"/>
                <a:gd name="T3" fmla="*/ 560 h 560"/>
                <a:gd name="T4" fmla="*/ 71 w 98"/>
                <a:gd name="T5" fmla="*/ 560 h 560"/>
                <a:gd name="T6" fmla="*/ 98 w 98"/>
                <a:gd name="T7" fmla="*/ 0 h 560"/>
                <a:gd name="T8" fmla="*/ 0 w 98"/>
                <a:gd name="T9" fmla="*/ 0 h 560"/>
              </a:gdLst>
              <a:ahLst/>
              <a:cxnLst>
                <a:cxn ang="0">
                  <a:pos x="T0" y="T1"/>
                </a:cxn>
                <a:cxn ang="0">
                  <a:pos x="T2" y="T3"/>
                </a:cxn>
                <a:cxn ang="0">
                  <a:pos x="T4" y="T5"/>
                </a:cxn>
                <a:cxn ang="0">
                  <a:pos x="T6" y="T7"/>
                </a:cxn>
                <a:cxn ang="0">
                  <a:pos x="T8" y="T9"/>
                </a:cxn>
              </a:cxnLst>
              <a:rect l="0" t="0" r="r" b="b"/>
              <a:pathLst>
                <a:path w="98" h="560">
                  <a:moveTo>
                    <a:pt x="0" y="0"/>
                  </a:moveTo>
                  <a:lnTo>
                    <a:pt x="0" y="560"/>
                  </a:lnTo>
                  <a:lnTo>
                    <a:pt x="71" y="560"/>
                  </a:lnTo>
                  <a:lnTo>
                    <a:pt x="98" y="0"/>
                  </a:lnTo>
                  <a:lnTo>
                    <a:pt x="0"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9" name="ïṧḷîḋê"/>
            <p:cNvSpPr/>
            <p:nvPr/>
          </p:nvSpPr>
          <p:spPr bwMode="auto">
            <a:xfrm>
              <a:off x="4892676" y="4883151"/>
              <a:ext cx="538163" cy="889000"/>
            </a:xfrm>
            <a:custGeom>
              <a:avLst/>
              <a:gdLst>
                <a:gd name="T0" fmla="*/ 0 w 187"/>
                <a:gd name="T1" fmla="*/ 0 h 309"/>
                <a:gd name="T2" fmla="*/ 132 w 187"/>
                <a:gd name="T3" fmla="*/ 0 h 309"/>
                <a:gd name="T4" fmla="*/ 103 w 187"/>
                <a:gd name="T5" fmla="*/ 230 h 309"/>
                <a:gd name="T6" fmla="*/ 138 w 187"/>
                <a:gd name="T7" fmla="*/ 240 h 309"/>
                <a:gd name="T8" fmla="*/ 187 w 187"/>
                <a:gd name="T9" fmla="*/ 309 h 309"/>
                <a:gd name="T10" fmla="*/ 187 w 187"/>
                <a:gd name="T11" fmla="*/ 309 h 309"/>
                <a:gd name="T12" fmla="*/ 15 w 187"/>
                <a:gd name="T13" fmla="*/ 309 h 309"/>
                <a:gd name="T14" fmla="*/ 0 w 187"/>
                <a:gd name="T15" fmla="*/ 0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309">
                  <a:moveTo>
                    <a:pt x="0" y="0"/>
                  </a:moveTo>
                  <a:cubicBezTo>
                    <a:pt x="132" y="0"/>
                    <a:pt x="132" y="0"/>
                    <a:pt x="132" y="0"/>
                  </a:cubicBezTo>
                  <a:cubicBezTo>
                    <a:pt x="103" y="230"/>
                    <a:pt x="103" y="230"/>
                    <a:pt x="103" y="230"/>
                  </a:cubicBezTo>
                  <a:cubicBezTo>
                    <a:pt x="138" y="240"/>
                    <a:pt x="138" y="240"/>
                    <a:pt x="138" y="240"/>
                  </a:cubicBezTo>
                  <a:cubicBezTo>
                    <a:pt x="167" y="249"/>
                    <a:pt x="187" y="277"/>
                    <a:pt x="187" y="309"/>
                  </a:cubicBezTo>
                  <a:cubicBezTo>
                    <a:pt x="187" y="309"/>
                    <a:pt x="187" y="309"/>
                    <a:pt x="187" y="309"/>
                  </a:cubicBezTo>
                  <a:cubicBezTo>
                    <a:pt x="15" y="309"/>
                    <a:pt x="15" y="309"/>
                    <a:pt x="15" y="309"/>
                  </a:cubicBezTo>
                  <a:lnTo>
                    <a:pt x="0" y="0"/>
                  </a:lnTo>
                  <a:close/>
                </a:path>
              </a:pathLst>
            </a:custGeom>
            <a:solidFill>
              <a:srgbClr val="E4BE2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išḷíḓe"/>
            <p:cNvSpPr/>
            <p:nvPr/>
          </p:nvSpPr>
          <p:spPr bwMode="auto">
            <a:xfrm>
              <a:off x="4892676" y="4883151"/>
              <a:ext cx="176213" cy="889000"/>
            </a:xfrm>
            <a:custGeom>
              <a:avLst/>
              <a:gdLst>
                <a:gd name="T0" fmla="*/ 111 w 111"/>
                <a:gd name="T1" fmla="*/ 0 h 560"/>
                <a:gd name="T2" fmla="*/ 0 w 111"/>
                <a:gd name="T3" fmla="*/ 0 h 560"/>
                <a:gd name="T4" fmla="*/ 27 w 111"/>
                <a:gd name="T5" fmla="*/ 560 h 560"/>
                <a:gd name="T6" fmla="*/ 111 w 111"/>
                <a:gd name="T7" fmla="*/ 560 h 560"/>
                <a:gd name="T8" fmla="*/ 111 w 111"/>
                <a:gd name="T9" fmla="*/ 0 h 560"/>
              </a:gdLst>
              <a:ahLst/>
              <a:cxnLst>
                <a:cxn ang="0">
                  <a:pos x="T0" y="T1"/>
                </a:cxn>
                <a:cxn ang="0">
                  <a:pos x="T2" y="T3"/>
                </a:cxn>
                <a:cxn ang="0">
                  <a:pos x="T4" y="T5"/>
                </a:cxn>
                <a:cxn ang="0">
                  <a:pos x="T6" y="T7"/>
                </a:cxn>
                <a:cxn ang="0">
                  <a:pos x="T8" y="T9"/>
                </a:cxn>
              </a:cxnLst>
              <a:rect l="0" t="0" r="r" b="b"/>
              <a:pathLst>
                <a:path w="111" h="560">
                  <a:moveTo>
                    <a:pt x="111" y="0"/>
                  </a:moveTo>
                  <a:lnTo>
                    <a:pt x="0" y="0"/>
                  </a:lnTo>
                  <a:lnTo>
                    <a:pt x="27" y="560"/>
                  </a:lnTo>
                  <a:lnTo>
                    <a:pt x="111" y="560"/>
                  </a:lnTo>
                  <a:lnTo>
                    <a:pt x="111" y="0"/>
                  </a:lnTo>
                  <a:close/>
                </a:path>
              </a:pathLst>
            </a:custGeom>
            <a:solidFill>
              <a:srgbClr val="C6A62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1" name="iś1îḍê"/>
            <p:cNvSpPr/>
            <p:nvPr/>
          </p:nvSpPr>
          <p:spPr bwMode="auto">
            <a:xfrm>
              <a:off x="4294188" y="3109913"/>
              <a:ext cx="211138" cy="800100"/>
            </a:xfrm>
            <a:custGeom>
              <a:avLst/>
              <a:gdLst>
                <a:gd name="T0" fmla="*/ 73 w 73"/>
                <a:gd name="T1" fmla="*/ 0 h 278"/>
                <a:gd name="T2" fmla="*/ 0 w 73"/>
                <a:gd name="T3" fmla="*/ 72 h 278"/>
                <a:gd name="T4" fmla="*/ 0 w 73"/>
                <a:gd name="T5" fmla="*/ 242 h 278"/>
                <a:gd name="T6" fmla="*/ 37 w 73"/>
                <a:gd name="T7" fmla="*/ 278 h 278"/>
                <a:gd name="T8" fmla="*/ 37 w 73"/>
                <a:gd name="T9" fmla="*/ 278 h 278"/>
                <a:gd name="T10" fmla="*/ 73 w 73"/>
                <a:gd name="T11" fmla="*/ 242 h 278"/>
                <a:gd name="T12" fmla="*/ 73 w 73"/>
                <a:gd name="T13" fmla="*/ 0 h 278"/>
              </a:gdLst>
              <a:ahLst/>
              <a:cxnLst>
                <a:cxn ang="0">
                  <a:pos x="T0" y="T1"/>
                </a:cxn>
                <a:cxn ang="0">
                  <a:pos x="T2" y="T3"/>
                </a:cxn>
                <a:cxn ang="0">
                  <a:pos x="T4" y="T5"/>
                </a:cxn>
                <a:cxn ang="0">
                  <a:pos x="T6" y="T7"/>
                </a:cxn>
                <a:cxn ang="0">
                  <a:pos x="T8" y="T9"/>
                </a:cxn>
                <a:cxn ang="0">
                  <a:pos x="T10" y="T11"/>
                </a:cxn>
                <a:cxn ang="0">
                  <a:pos x="T12" y="T13"/>
                </a:cxn>
              </a:cxnLst>
              <a:rect l="0" t="0" r="r" b="b"/>
              <a:pathLst>
                <a:path w="73" h="278">
                  <a:moveTo>
                    <a:pt x="73" y="0"/>
                  </a:moveTo>
                  <a:cubicBezTo>
                    <a:pt x="33" y="0"/>
                    <a:pt x="0" y="32"/>
                    <a:pt x="0" y="72"/>
                  </a:cubicBezTo>
                  <a:cubicBezTo>
                    <a:pt x="0" y="242"/>
                    <a:pt x="0" y="242"/>
                    <a:pt x="0" y="242"/>
                  </a:cubicBezTo>
                  <a:cubicBezTo>
                    <a:pt x="0" y="262"/>
                    <a:pt x="17" y="278"/>
                    <a:pt x="37" y="278"/>
                  </a:cubicBezTo>
                  <a:cubicBezTo>
                    <a:pt x="37" y="278"/>
                    <a:pt x="37" y="278"/>
                    <a:pt x="37" y="278"/>
                  </a:cubicBezTo>
                  <a:cubicBezTo>
                    <a:pt x="57" y="278"/>
                    <a:pt x="73" y="262"/>
                    <a:pt x="73" y="242"/>
                  </a:cubicBezTo>
                  <a:cubicBezTo>
                    <a:pt x="73" y="0"/>
                    <a:pt x="73" y="0"/>
                    <a:pt x="73" y="0"/>
                  </a:cubicBezTo>
                  <a:close/>
                </a:path>
              </a:pathLst>
            </a:custGeom>
            <a:solidFill>
              <a:srgbClr val="3F56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2" name="íš1ïḍé"/>
            <p:cNvSpPr/>
            <p:nvPr/>
          </p:nvSpPr>
          <p:spPr bwMode="auto">
            <a:xfrm>
              <a:off x="4360863" y="3371851"/>
              <a:ext cx="595313" cy="517525"/>
            </a:xfrm>
            <a:custGeom>
              <a:avLst/>
              <a:gdLst>
                <a:gd name="T0" fmla="*/ 0 w 375"/>
                <a:gd name="T1" fmla="*/ 234 h 326"/>
                <a:gd name="T2" fmla="*/ 279 w 375"/>
                <a:gd name="T3" fmla="*/ 76 h 326"/>
                <a:gd name="T4" fmla="*/ 375 w 375"/>
                <a:gd name="T5" fmla="*/ 0 h 326"/>
                <a:gd name="T6" fmla="*/ 352 w 375"/>
                <a:gd name="T7" fmla="*/ 127 h 326"/>
                <a:gd name="T8" fmla="*/ 63 w 375"/>
                <a:gd name="T9" fmla="*/ 326 h 326"/>
                <a:gd name="T10" fmla="*/ 0 w 375"/>
                <a:gd name="T11" fmla="*/ 234 h 326"/>
              </a:gdLst>
              <a:ahLst/>
              <a:cxnLst>
                <a:cxn ang="0">
                  <a:pos x="T0" y="T1"/>
                </a:cxn>
                <a:cxn ang="0">
                  <a:pos x="T2" y="T3"/>
                </a:cxn>
                <a:cxn ang="0">
                  <a:pos x="T4" y="T5"/>
                </a:cxn>
                <a:cxn ang="0">
                  <a:pos x="T6" y="T7"/>
                </a:cxn>
                <a:cxn ang="0">
                  <a:pos x="T8" y="T9"/>
                </a:cxn>
                <a:cxn ang="0">
                  <a:pos x="T10" y="T11"/>
                </a:cxn>
              </a:cxnLst>
              <a:rect l="0" t="0" r="r" b="b"/>
              <a:pathLst>
                <a:path w="375" h="326">
                  <a:moveTo>
                    <a:pt x="0" y="234"/>
                  </a:moveTo>
                  <a:lnTo>
                    <a:pt x="279" y="76"/>
                  </a:lnTo>
                  <a:lnTo>
                    <a:pt x="375" y="0"/>
                  </a:lnTo>
                  <a:lnTo>
                    <a:pt x="352" y="127"/>
                  </a:lnTo>
                  <a:lnTo>
                    <a:pt x="63" y="326"/>
                  </a:lnTo>
                  <a:lnTo>
                    <a:pt x="0" y="234"/>
                  </a:ln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ïṣḷíḑé"/>
            <p:cNvSpPr/>
            <p:nvPr/>
          </p:nvSpPr>
          <p:spPr bwMode="auto">
            <a:xfrm>
              <a:off x="4824413" y="3371851"/>
              <a:ext cx="131763" cy="266700"/>
            </a:xfrm>
            <a:custGeom>
              <a:avLst/>
              <a:gdLst>
                <a:gd name="T0" fmla="*/ 0 w 83"/>
                <a:gd name="T1" fmla="*/ 67 h 168"/>
                <a:gd name="T2" fmla="*/ 0 w 83"/>
                <a:gd name="T3" fmla="*/ 168 h 168"/>
                <a:gd name="T4" fmla="*/ 60 w 83"/>
                <a:gd name="T5" fmla="*/ 127 h 168"/>
                <a:gd name="T6" fmla="*/ 83 w 83"/>
                <a:gd name="T7" fmla="*/ 0 h 168"/>
                <a:gd name="T8" fmla="*/ 0 w 83"/>
                <a:gd name="T9" fmla="*/ 67 h 168"/>
              </a:gdLst>
              <a:ahLst/>
              <a:cxnLst>
                <a:cxn ang="0">
                  <a:pos x="T0" y="T1"/>
                </a:cxn>
                <a:cxn ang="0">
                  <a:pos x="T2" y="T3"/>
                </a:cxn>
                <a:cxn ang="0">
                  <a:pos x="T4" y="T5"/>
                </a:cxn>
                <a:cxn ang="0">
                  <a:pos x="T6" y="T7"/>
                </a:cxn>
                <a:cxn ang="0">
                  <a:pos x="T8" y="T9"/>
                </a:cxn>
              </a:cxnLst>
              <a:rect l="0" t="0" r="r" b="b"/>
              <a:pathLst>
                <a:path w="83" h="168">
                  <a:moveTo>
                    <a:pt x="0" y="67"/>
                  </a:moveTo>
                  <a:lnTo>
                    <a:pt x="0" y="168"/>
                  </a:lnTo>
                  <a:lnTo>
                    <a:pt x="60" y="127"/>
                  </a:lnTo>
                  <a:lnTo>
                    <a:pt x="83" y="0"/>
                  </a:lnTo>
                  <a:lnTo>
                    <a:pt x="0" y="67"/>
                  </a:lnTo>
                  <a:close/>
                </a:path>
              </a:pathLst>
            </a:custGeom>
            <a:solidFill>
              <a:srgbClr val="CF916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iSļíḍê"/>
            <p:cNvSpPr/>
            <p:nvPr/>
          </p:nvSpPr>
          <p:spPr bwMode="auto">
            <a:xfrm>
              <a:off x="4902201" y="3265488"/>
              <a:ext cx="500063" cy="482600"/>
            </a:xfrm>
            <a:custGeom>
              <a:avLst/>
              <a:gdLst>
                <a:gd name="T0" fmla="*/ 129 w 174"/>
                <a:gd name="T1" fmla="*/ 168 h 168"/>
                <a:gd name="T2" fmla="*/ 27 w 174"/>
                <a:gd name="T3" fmla="*/ 168 h 168"/>
                <a:gd name="T4" fmla="*/ 2 w 174"/>
                <a:gd name="T5" fmla="*/ 139 h 168"/>
                <a:gd name="T6" fmla="*/ 20 w 174"/>
                <a:gd name="T7" fmla="*/ 21 h 168"/>
                <a:gd name="T8" fmla="*/ 45 w 174"/>
                <a:gd name="T9" fmla="*/ 0 h 168"/>
                <a:gd name="T10" fmla="*/ 147 w 174"/>
                <a:gd name="T11" fmla="*/ 0 h 168"/>
                <a:gd name="T12" fmla="*/ 172 w 174"/>
                <a:gd name="T13" fmla="*/ 29 h 168"/>
                <a:gd name="T14" fmla="*/ 154 w 174"/>
                <a:gd name="T15" fmla="*/ 146 h 168"/>
                <a:gd name="T16" fmla="*/ 129 w 174"/>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68">
                  <a:moveTo>
                    <a:pt x="129" y="168"/>
                  </a:moveTo>
                  <a:cubicBezTo>
                    <a:pt x="27" y="168"/>
                    <a:pt x="27" y="168"/>
                    <a:pt x="27" y="168"/>
                  </a:cubicBezTo>
                  <a:cubicBezTo>
                    <a:pt x="12" y="168"/>
                    <a:pt x="0" y="154"/>
                    <a:pt x="2" y="139"/>
                  </a:cubicBezTo>
                  <a:cubicBezTo>
                    <a:pt x="20" y="21"/>
                    <a:pt x="20" y="21"/>
                    <a:pt x="20" y="21"/>
                  </a:cubicBezTo>
                  <a:cubicBezTo>
                    <a:pt x="22" y="9"/>
                    <a:pt x="32" y="0"/>
                    <a:pt x="45" y="0"/>
                  </a:cubicBezTo>
                  <a:cubicBezTo>
                    <a:pt x="147" y="0"/>
                    <a:pt x="147" y="0"/>
                    <a:pt x="147" y="0"/>
                  </a:cubicBezTo>
                  <a:cubicBezTo>
                    <a:pt x="162" y="0"/>
                    <a:pt x="174" y="14"/>
                    <a:pt x="172" y="29"/>
                  </a:cubicBezTo>
                  <a:cubicBezTo>
                    <a:pt x="154" y="146"/>
                    <a:pt x="154" y="146"/>
                    <a:pt x="154" y="146"/>
                  </a:cubicBezTo>
                  <a:cubicBezTo>
                    <a:pt x="152" y="159"/>
                    <a:pt x="142" y="168"/>
                    <a:pt x="129" y="1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ïŝḻíḍé"/>
            <p:cNvSpPr/>
            <p:nvPr/>
          </p:nvSpPr>
          <p:spPr bwMode="auto">
            <a:xfrm>
              <a:off x="4941888" y="3265488"/>
              <a:ext cx="503238" cy="482600"/>
            </a:xfrm>
            <a:custGeom>
              <a:avLst/>
              <a:gdLst>
                <a:gd name="T0" fmla="*/ 129 w 175"/>
                <a:gd name="T1" fmla="*/ 168 h 168"/>
                <a:gd name="T2" fmla="*/ 28 w 175"/>
                <a:gd name="T3" fmla="*/ 168 h 168"/>
                <a:gd name="T4" fmla="*/ 2 w 175"/>
                <a:gd name="T5" fmla="*/ 139 h 168"/>
                <a:gd name="T6" fmla="*/ 20 w 175"/>
                <a:gd name="T7" fmla="*/ 21 h 168"/>
                <a:gd name="T8" fmla="*/ 45 w 175"/>
                <a:gd name="T9" fmla="*/ 0 h 168"/>
                <a:gd name="T10" fmla="*/ 147 w 175"/>
                <a:gd name="T11" fmla="*/ 0 h 168"/>
                <a:gd name="T12" fmla="*/ 172 w 175"/>
                <a:gd name="T13" fmla="*/ 29 h 168"/>
                <a:gd name="T14" fmla="*/ 155 w 175"/>
                <a:gd name="T15" fmla="*/ 146 h 168"/>
                <a:gd name="T16" fmla="*/ 129 w 175"/>
                <a:gd name="T1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68">
                  <a:moveTo>
                    <a:pt x="129" y="168"/>
                  </a:moveTo>
                  <a:cubicBezTo>
                    <a:pt x="28" y="168"/>
                    <a:pt x="28" y="168"/>
                    <a:pt x="28" y="168"/>
                  </a:cubicBezTo>
                  <a:cubicBezTo>
                    <a:pt x="12" y="168"/>
                    <a:pt x="0" y="154"/>
                    <a:pt x="2" y="139"/>
                  </a:cubicBezTo>
                  <a:cubicBezTo>
                    <a:pt x="20" y="21"/>
                    <a:pt x="20" y="21"/>
                    <a:pt x="20" y="21"/>
                  </a:cubicBezTo>
                  <a:cubicBezTo>
                    <a:pt x="22" y="9"/>
                    <a:pt x="33" y="0"/>
                    <a:pt x="45" y="0"/>
                  </a:cubicBezTo>
                  <a:cubicBezTo>
                    <a:pt x="147" y="0"/>
                    <a:pt x="147" y="0"/>
                    <a:pt x="147" y="0"/>
                  </a:cubicBezTo>
                  <a:cubicBezTo>
                    <a:pt x="163" y="0"/>
                    <a:pt x="175" y="14"/>
                    <a:pt x="172" y="29"/>
                  </a:cubicBezTo>
                  <a:cubicBezTo>
                    <a:pt x="155" y="146"/>
                    <a:pt x="155" y="146"/>
                    <a:pt x="155" y="146"/>
                  </a:cubicBezTo>
                  <a:cubicBezTo>
                    <a:pt x="153" y="159"/>
                    <a:pt x="142" y="168"/>
                    <a:pt x="129" y="168"/>
                  </a:cubicBezTo>
                  <a:close/>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6" name="îṧḷîďê"/>
            <p:cNvSpPr/>
            <p:nvPr/>
          </p:nvSpPr>
          <p:spPr bwMode="auto">
            <a:xfrm>
              <a:off x="4878388" y="3371851"/>
              <a:ext cx="173038" cy="57150"/>
            </a:xfrm>
            <a:custGeom>
              <a:avLst/>
              <a:gdLst>
                <a:gd name="T0" fmla="*/ 47 w 60"/>
                <a:gd name="T1" fmla="*/ 20 h 20"/>
                <a:gd name="T2" fmla="*/ 9 w 60"/>
                <a:gd name="T3" fmla="*/ 20 h 20"/>
                <a:gd name="T4" fmla="*/ 0 w 60"/>
                <a:gd name="T5" fmla="*/ 10 h 20"/>
                <a:gd name="T6" fmla="*/ 0 w 60"/>
                <a:gd name="T7" fmla="*/ 10 h 20"/>
                <a:gd name="T8" fmla="*/ 12 w 60"/>
                <a:gd name="T9" fmla="*/ 0 h 20"/>
                <a:gd name="T10" fmla="*/ 51 w 60"/>
                <a:gd name="T11" fmla="*/ 0 h 20"/>
                <a:gd name="T12" fmla="*/ 59 w 60"/>
                <a:gd name="T13" fmla="*/ 10 h 20"/>
                <a:gd name="T14" fmla="*/ 59 w 60"/>
                <a:gd name="T15" fmla="*/ 10 h 20"/>
                <a:gd name="T16" fmla="*/ 47 w 6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0">
                  <a:moveTo>
                    <a:pt x="47" y="20"/>
                  </a:moveTo>
                  <a:cubicBezTo>
                    <a:pt x="9" y="20"/>
                    <a:pt x="9" y="20"/>
                    <a:pt x="9" y="20"/>
                  </a:cubicBezTo>
                  <a:cubicBezTo>
                    <a:pt x="3" y="20"/>
                    <a:pt x="0" y="16"/>
                    <a:pt x="0" y="10"/>
                  </a:cubicBezTo>
                  <a:cubicBezTo>
                    <a:pt x="0" y="10"/>
                    <a:pt x="0" y="10"/>
                    <a:pt x="0" y="10"/>
                  </a:cubicBezTo>
                  <a:cubicBezTo>
                    <a:pt x="1" y="5"/>
                    <a:pt x="7" y="0"/>
                    <a:pt x="12" y="0"/>
                  </a:cubicBezTo>
                  <a:cubicBezTo>
                    <a:pt x="51" y="0"/>
                    <a:pt x="51" y="0"/>
                    <a:pt x="51" y="0"/>
                  </a:cubicBezTo>
                  <a:cubicBezTo>
                    <a:pt x="56" y="0"/>
                    <a:pt x="60" y="5"/>
                    <a:pt x="59" y="10"/>
                  </a:cubicBezTo>
                  <a:cubicBezTo>
                    <a:pt x="59" y="10"/>
                    <a:pt x="59" y="10"/>
                    <a:pt x="59" y="10"/>
                  </a:cubicBezTo>
                  <a:cubicBezTo>
                    <a:pt x="58" y="16"/>
                    <a:pt x="53" y="20"/>
                    <a:pt x="47"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ïśľiďé"/>
            <p:cNvSpPr/>
            <p:nvPr/>
          </p:nvSpPr>
          <p:spPr bwMode="auto">
            <a:xfrm>
              <a:off x="4864101" y="3438526"/>
              <a:ext cx="176213" cy="60325"/>
            </a:xfrm>
            <a:custGeom>
              <a:avLst/>
              <a:gdLst>
                <a:gd name="T0" fmla="*/ 48 w 61"/>
                <a:gd name="T1" fmla="*/ 21 h 21"/>
                <a:gd name="T2" fmla="*/ 10 w 61"/>
                <a:gd name="T3" fmla="*/ 21 h 21"/>
                <a:gd name="T4" fmla="*/ 1 w 61"/>
                <a:gd name="T5" fmla="*/ 11 h 21"/>
                <a:gd name="T6" fmla="*/ 1 w 61"/>
                <a:gd name="T7" fmla="*/ 11 h 21"/>
                <a:gd name="T8" fmla="*/ 13 w 61"/>
                <a:gd name="T9" fmla="*/ 0 h 21"/>
                <a:gd name="T10" fmla="*/ 51 w 61"/>
                <a:gd name="T11" fmla="*/ 0 h 21"/>
                <a:gd name="T12" fmla="*/ 60 w 61"/>
                <a:gd name="T13" fmla="*/ 11 h 21"/>
                <a:gd name="T14" fmla="*/ 60 w 61"/>
                <a:gd name="T15" fmla="*/ 11 h 21"/>
                <a:gd name="T16" fmla="*/ 48 w 61"/>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1">
                  <a:moveTo>
                    <a:pt x="48" y="21"/>
                  </a:moveTo>
                  <a:cubicBezTo>
                    <a:pt x="10" y="21"/>
                    <a:pt x="10" y="21"/>
                    <a:pt x="10" y="21"/>
                  </a:cubicBezTo>
                  <a:cubicBezTo>
                    <a:pt x="4" y="21"/>
                    <a:pt x="0" y="16"/>
                    <a:pt x="1" y="11"/>
                  </a:cubicBezTo>
                  <a:cubicBezTo>
                    <a:pt x="1" y="11"/>
                    <a:pt x="1" y="11"/>
                    <a:pt x="1" y="11"/>
                  </a:cubicBezTo>
                  <a:cubicBezTo>
                    <a:pt x="2" y="5"/>
                    <a:pt x="8" y="0"/>
                    <a:pt x="13" y="0"/>
                  </a:cubicBezTo>
                  <a:cubicBezTo>
                    <a:pt x="51" y="0"/>
                    <a:pt x="51" y="0"/>
                    <a:pt x="51" y="0"/>
                  </a:cubicBezTo>
                  <a:cubicBezTo>
                    <a:pt x="57" y="0"/>
                    <a:pt x="61" y="5"/>
                    <a:pt x="60" y="11"/>
                  </a:cubicBezTo>
                  <a:cubicBezTo>
                    <a:pt x="60" y="11"/>
                    <a:pt x="60" y="11"/>
                    <a:pt x="60" y="11"/>
                  </a:cubicBezTo>
                  <a:cubicBezTo>
                    <a:pt x="59" y="16"/>
                    <a:pt x="53" y="21"/>
                    <a:pt x="48" y="21"/>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8" name="iSľiḓé"/>
            <p:cNvSpPr/>
            <p:nvPr/>
          </p:nvSpPr>
          <p:spPr bwMode="auto">
            <a:xfrm>
              <a:off x="4852988" y="3506788"/>
              <a:ext cx="176213"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5"/>
                    <a:pt x="1" y="10"/>
                  </a:cubicBezTo>
                  <a:cubicBezTo>
                    <a:pt x="1" y="10"/>
                    <a:pt x="1" y="10"/>
                    <a:pt x="1" y="10"/>
                  </a:cubicBezTo>
                  <a:cubicBezTo>
                    <a:pt x="2" y="4"/>
                    <a:pt x="8" y="0"/>
                    <a:pt x="13" y="0"/>
                  </a:cubicBezTo>
                  <a:cubicBezTo>
                    <a:pt x="51" y="0"/>
                    <a:pt x="51" y="0"/>
                    <a:pt x="51" y="0"/>
                  </a:cubicBezTo>
                  <a:cubicBezTo>
                    <a:pt x="57" y="0"/>
                    <a:pt x="61" y="4"/>
                    <a:pt x="60" y="10"/>
                  </a:cubicBezTo>
                  <a:cubicBezTo>
                    <a:pt x="60" y="10"/>
                    <a:pt x="60" y="10"/>
                    <a:pt x="60" y="10"/>
                  </a:cubicBezTo>
                  <a:cubicBezTo>
                    <a:pt x="59" y="15"/>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59" name="íŝlidé"/>
            <p:cNvSpPr/>
            <p:nvPr/>
          </p:nvSpPr>
          <p:spPr bwMode="auto">
            <a:xfrm>
              <a:off x="4841876" y="3573463"/>
              <a:ext cx="174625" cy="57150"/>
            </a:xfrm>
            <a:custGeom>
              <a:avLst/>
              <a:gdLst>
                <a:gd name="T0" fmla="*/ 48 w 61"/>
                <a:gd name="T1" fmla="*/ 20 h 20"/>
                <a:gd name="T2" fmla="*/ 10 w 61"/>
                <a:gd name="T3" fmla="*/ 20 h 20"/>
                <a:gd name="T4" fmla="*/ 1 w 61"/>
                <a:gd name="T5" fmla="*/ 10 h 20"/>
                <a:gd name="T6" fmla="*/ 1 w 61"/>
                <a:gd name="T7" fmla="*/ 10 h 20"/>
                <a:gd name="T8" fmla="*/ 13 w 61"/>
                <a:gd name="T9" fmla="*/ 0 h 20"/>
                <a:gd name="T10" fmla="*/ 51 w 61"/>
                <a:gd name="T11" fmla="*/ 0 h 20"/>
                <a:gd name="T12" fmla="*/ 60 w 61"/>
                <a:gd name="T13" fmla="*/ 10 h 20"/>
                <a:gd name="T14" fmla="*/ 60 w 61"/>
                <a:gd name="T15" fmla="*/ 10 h 20"/>
                <a:gd name="T16" fmla="*/ 48 w 61"/>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0">
                  <a:moveTo>
                    <a:pt x="48" y="20"/>
                  </a:moveTo>
                  <a:cubicBezTo>
                    <a:pt x="10" y="20"/>
                    <a:pt x="10" y="20"/>
                    <a:pt x="10" y="20"/>
                  </a:cubicBezTo>
                  <a:cubicBezTo>
                    <a:pt x="4" y="20"/>
                    <a:pt x="0" y="16"/>
                    <a:pt x="1" y="10"/>
                  </a:cubicBezTo>
                  <a:cubicBezTo>
                    <a:pt x="1" y="10"/>
                    <a:pt x="1" y="10"/>
                    <a:pt x="1" y="10"/>
                  </a:cubicBezTo>
                  <a:cubicBezTo>
                    <a:pt x="2" y="5"/>
                    <a:pt x="8" y="0"/>
                    <a:pt x="13" y="0"/>
                  </a:cubicBezTo>
                  <a:cubicBezTo>
                    <a:pt x="51" y="0"/>
                    <a:pt x="51" y="0"/>
                    <a:pt x="51" y="0"/>
                  </a:cubicBezTo>
                  <a:cubicBezTo>
                    <a:pt x="57" y="0"/>
                    <a:pt x="61" y="5"/>
                    <a:pt x="60" y="10"/>
                  </a:cubicBezTo>
                  <a:cubicBezTo>
                    <a:pt x="60" y="10"/>
                    <a:pt x="60" y="10"/>
                    <a:pt x="60" y="10"/>
                  </a:cubicBezTo>
                  <a:cubicBezTo>
                    <a:pt x="59" y="16"/>
                    <a:pt x="53" y="20"/>
                    <a:pt x="48" y="20"/>
                  </a:cubicBezTo>
                  <a:close/>
                </a:path>
              </a:pathLst>
            </a:custGeom>
            <a:solidFill>
              <a:srgbClr val="EDAC7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0" name="íṥḻiďé"/>
            <p:cNvSpPr/>
            <p:nvPr/>
          </p:nvSpPr>
          <p:spPr bwMode="auto">
            <a:xfrm>
              <a:off x="4722813" y="3052763"/>
              <a:ext cx="119063" cy="201613"/>
            </a:xfrm>
            <a:custGeom>
              <a:avLst/>
              <a:gdLst>
                <a:gd name="T0" fmla="*/ 41 w 41"/>
                <a:gd name="T1" fmla="*/ 36 h 70"/>
                <a:gd name="T2" fmla="*/ 13 w 41"/>
                <a:gd name="T3" fmla="*/ 64 h 70"/>
                <a:gd name="T4" fmla="*/ 0 w 41"/>
                <a:gd name="T5" fmla="*/ 61 h 70"/>
                <a:gd name="T6" fmla="*/ 0 w 41"/>
                <a:gd name="T7" fmla="*/ 20 h 70"/>
                <a:gd name="T8" fmla="*/ 28 w 41"/>
                <a:gd name="T9" fmla="*/ 0 h 70"/>
                <a:gd name="T10" fmla="*/ 41 w 41"/>
                <a:gd name="T11" fmla="*/ 36 h 70"/>
              </a:gdLst>
              <a:ahLst/>
              <a:cxnLst>
                <a:cxn ang="0">
                  <a:pos x="T0" y="T1"/>
                </a:cxn>
                <a:cxn ang="0">
                  <a:pos x="T2" y="T3"/>
                </a:cxn>
                <a:cxn ang="0">
                  <a:pos x="T4" y="T5"/>
                </a:cxn>
                <a:cxn ang="0">
                  <a:pos x="T6" y="T7"/>
                </a:cxn>
                <a:cxn ang="0">
                  <a:pos x="T8" y="T9"/>
                </a:cxn>
                <a:cxn ang="0">
                  <a:pos x="T10" y="T11"/>
                </a:cxn>
              </a:cxnLst>
              <a:rect l="0" t="0" r="r" b="b"/>
              <a:pathLst>
                <a:path w="41" h="70">
                  <a:moveTo>
                    <a:pt x="41" y="36"/>
                  </a:moveTo>
                  <a:cubicBezTo>
                    <a:pt x="13" y="64"/>
                    <a:pt x="13" y="64"/>
                    <a:pt x="13" y="64"/>
                  </a:cubicBezTo>
                  <a:cubicBezTo>
                    <a:pt x="10" y="70"/>
                    <a:pt x="0" y="68"/>
                    <a:pt x="0" y="61"/>
                  </a:cubicBezTo>
                  <a:cubicBezTo>
                    <a:pt x="0" y="20"/>
                    <a:pt x="0" y="20"/>
                    <a:pt x="0" y="20"/>
                  </a:cubicBezTo>
                  <a:cubicBezTo>
                    <a:pt x="28" y="0"/>
                    <a:pt x="28" y="0"/>
                    <a:pt x="28" y="0"/>
                  </a:cubicBezTo>
                  <a:lnTo>
                    <a:pt x="41"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1" name="ïşľídé"/>
            <p:cNvSpPr/>
            <p:nvPr/>
          </p:nvSpPr>
          <p:spPr bwMode="auto">
            <a:xfrm>
              <a:off x="4906963" y="3052763"/>
              <a:ext cx="115888" cy="201613"/>
            </a:xfrm>
            <a:custGeom>
              <a:avLst/>
              <a:gdLst>
                <a:gd name="T0" fmla="*/ 0 w 40"/>
                <a:gd name="T1" fmla="*/ 36 h 70"/>
                <a:gd name="T2" fmla="*/ 27 w 40"/>
                <a:gd name="T3" fmla="*/ 64 h 70"/>
                <a:gd name="T4" fmla="*/ 40 w 40"/>
                <a:gd name="T5" fmla="*/ 61 h 70"/>
                <a:gd name="T6" fmla="*/ 40 w 40"/>
                <a:gd name="T7" fmla="*/ 20 h 70"/>
                <a:gd name="T8" fmla="*/ 12 w 40"/>
                <a:gd name="T9" fmla="*/ 0 h 70"/>
                <a:gd name="T10" fmla="*/ 0 w 40"/>
                <a:gd name="T11" fmla="*/ 36 h 70"/>
              </a:gdLst>
              <a:ahLst/>
              <a:cxnLst>
                <a:cxn ang="0">
                  <a:pos x="T0" y="T1"/>
                </a:cxn>
                <a:cxn ang="0">
                  <a:pos x="T2" y="T3"/>
                </a:cxn>
                <a:cxn ang="0">
                  <a:pos x="T4" y="T5"/>
                </a:cxn>
                <a:cxn ang="0">
                  <a:pos x="T6" y="T7"/>
                </a:cxn>
                <a:cxn ang="0">
                  <a:pos x="T8" y="T9"/>
                </a:cxn>
                <a:cxn ang="0">
                  <a:pos x="T10" y="T11"/>
                </a:cxn>
              </a:cxnLst>
              <a:rect l="0" t="0" r="r" b="b"/>
              <a:pathLst>
                <a:path w="40" h="70">
                  <a:moveTo>
                    <a:pt x="0" y="36"/>
                  </a:moveTo>
                  <a:cubicBezTo>
                    <a:pt x="27" y="64"/>
                    <a:pt x="27" y="64"/>
                    <a:pt x="27" y="64"/>
                  </a:cubicBezTo>
                  <a:cubicBezTo>
                    <a:pt x="31" y="70"/>
                    <a:pt x="40" y="68"/>
                    <a:pt x="40" y="61"/>
                  </a:cubicBezTo>
                  <a:cubicBezTo>
                    <a:pt x="40" y="20"/>
                    <a:pt x="40" y="20"/>
                    <a:pt x="40" y="20"/>
                  </a:cubicBezTo>
                  <a:cubicBezTo>
                    <a:pt x="12" y="0"/>
                    <a:pt x="12" y="0"/>
                    <a:pt x="12" y="0"/>
                  </a:cubicBezTo>
                  <a:lnTo>
                    <a:pt x="0" y="36"/>
                  </a:ln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2" name="ïśḷîḑè"/>
            <p:cNvSpPr/>
            <p:nvPr/>
          </p:nvSpPr>
          <p:spPr bwMode="auto">
            <a:xfrm>
              <a:off x="4841876" y="3155951"/>
              <a:ext cx="60325" cy="71438"/>
            </a:xfrm>
            <a:prstGeom prst="rect">
              <a:avLst/>
            </a:prstGeom>
            <a:solidFill>
              <a:srgbClr val="F0552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3" name="iSliḍè"/>
            <p:cNvSpPr/>
            <p:nvPr/>
          </p:nvSpPr>
          <p:spPr bwMode="auto">
            <a:xfrm>
              <a:off x="4354513" y="3667126"/>
              <a:ext cx="193675" cy="242888"/>
            </a:xfrm>
            <a:custGeom>
              <a:avLst/>
              <a:gdLst>
                <a:gd name="T0" fmla="*/ 57 w 67"/>
                <a:gd name="T1" fmla="*/ 76 h 84"/>
                <a:gd name="T2" fmla="*/ 49 w 67"/>
                <a:gd name="T3" fmla="*/ 80 h 84"/>
                <a:gd name="T4" fmla="*/ 28 w 67"/>
                <a:gd name="T5" fmla="*/ 74 h 84"/>
                <a:gd name="T6" fmla="*/ 4 w 67"/>
                <a:gd name="T7" fmla="*/ 29 h 84"/>
                <a:gd name="T8" fmla="*/ 10 w 67"/>
                <a:gd name="T9" fmla="*/ 8 h 84"/>
                <a:gd name="T10" fmla="*/ 18 w 67"/>
                <a:gd name="T11" fmla="*/ 4 h 84"/>
                <a:gd name="T12" fmla="*/ 39 w 67"/>
                <a:gd name="T13" fmla="*/ 10 h 84"/>
                <a:gd name="T14" fmla="*/ 63 w 67"/>
                <a:gd name="T15" fmla="*/ 55 h 84"/>
                <a:gd name="T16" fmla="*/ 57 w 67"/>
                <a:gd name="T1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4">
                  <a:moveTo>
                    <a:pt x="57" y="76"/>
                  </a:moveTo>
                  <a:cubicBezTo>
                    <a:pt x="49" y="80"/>
                    <a:pt x="49" y="80"/>
                    <a:pt x="49" y="80"/>
                  </a:cubicBezTo>
                  <a:cubicBezTo>
                    <a:pt x="41" y="84"/>
                    <a:pt x="32" y="82"/>
                    <a:pt x="28" y="74"/>
                  </a:cubicBezTo>
                  <a:cubicBezTo>
                    <a:pt x="4" y="29"/>
                    <a:pt x="4" y="29"/>
                    <a:pt x="4" y="29"/>
                  </a:cubicBezTo>
                  <a:cubicBezTo>
                    <a:pt x="0" y="22"/>
                    <a:pt x="2" y="13"/>
                    <a:pt x="10" y="8"/>
                  </a:cubicBezTo>
                  <a:cubicBezTo>
                    <a:pt x="18" y="4"/>
                    <a:pt x="18" y="4"/>
                    <a:pt x="18" y="4"/>
                  </a:cubicBezTo>
                  <a:cubicBezTo>
                    <a:pt x="25" y="0"/>
                    <a:pt x="35" y="3"/>
                    <a:pt x="39" y="10"/>
                  </a:cubicBezTo>
                  <a:cubicBezTo>
                    <a:pt x="63" y="55"/>
                    <a:pt x="63" y="55"/>
                    <a:pt x="63" y="55"/>
                  </a:cubicBezTo>
                  <a:cubicBezTo>
                    <a:pt x="67" y="62"/>
                    <a:pt x="64" y="72"/>
                    <a:pt x="57" y="76"/>
                  </a:cubicBezTo>
                  <a:close/>
                </a:path>
              </a:pathLst>
            </a:custGeom>
            <a:solidFill>
              <a:srgbClr val="19598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4" name="íṥḻídê"/>
            <p:cNvSpPr/>
            <p:nvPr/>
          </p:nvSpPr>
          <p:spPr bwMode="auto">
            <a:xfrm>
              <a:off x="4530726" y="3362326"/>
              <a:ext cx="158750" cy="173038"/>
            </a:xfrm>
            <a:custGeom>
              <a:avLst/>
              <a:gdLst>
                <a:gd name="T0" fmla="*/ 32 w 55"/>
                <a:gd name="T1" fmla="*/ 60 h 60"/>
                <a:gd name="T2" fmla="*/ 23 w 55"/>
                <a:gd name="T3" fmla="*/ 60 h 60"/>
                <a:gd name="T4" fmla="*/ 0 w 55"/>
                <a:gd name="T5" fmla="*/ 36 h 60"/>
                <a:gd name="T6" fmla="*/ 0 w 55"/>
                <a:gd name="T7" fmla="*/ 0 h 60"/>
                <a:gd name="T8" fmla="*/ 55 w 55"/>
                <a:gd name="T9" fmla="*/ 0 h 60"/>
                <a:gd name="T10" fmla="*/ 55 w 55"/>
                <a:gd name="T11" fmla="*/ 36 h 60"/>
                <a:gd name="T12" fmla="*/ 32 w 55"/>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55" h="60">
                  <a:moveTo>
                    <a:pt x="32" y="60"/>
                  </a:moveTo>
                  <a:cubicBezTo>
                    <a:pt x="23" y="60"/>
                    <a:pt x="23" y="60"/>
                    <a:pt x="23" y="60"/>
                  </a:cubicBezTo>
                  <a:cubicBezTo>
                    <a:pt x="10" y="60"/>
                    <a:pt x="0" y="49"/>
                    <a:pt x="0" y="36"/>
                  </a:cubicBezTo>
                  <a:cubicBezTo>
                    <a:pt x="0" y="0"/>
                    <a:pt x="0" y="0"/>
                    <a:pt x="0" y="0"/>
                  </a:cubicBezTo>
                  <a:cubicBezTo>
                    <a:pt x="55" y="0"/>
                    <a:pt x="55" y="0"/>
                    <a:pt x="55" y="0"/>
                  </a:cubicBezTo>
                  <a:cubicBezTo>
                    <a:pt x="55" y="36"/>
                    <a:pt x="55" y="36"/>
                    <a:pt x="55" y="36"/>
                  </a:cubicBezTo>
                  <a:cubicBezTo>
                    <a:pt x="55" y="49"/>
                    <a:pt x="45" y="60"/>
                    <a:pt x="32" y="60"/>
                  </a:cubicBezTo>
                  <a:close/>
                </a:path>
              </a:pathLst>
            </a:custGeom>
            <a:solidFill>
              <a:srgbClr val="C063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65" name="íṩḷiḋè"/>
            <p:cNvSpPr/>
            <p:nvPr/>
          </p:nvSpPr>
          <p:spPr bwMode="auto">
            <a:xfrm>
              <a:off x="7808913" y="4487863"/>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6" name="iṧľîdê"/>
            <p:cNvSpPr/>
            <p:nvPr/>
          </p:nvSpPr>
          <p:spPr bwMode="auto">
            <a:xfrm>
              <a:off x="7808913" y="4775201"/>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7" name="iṣ1ïḍè"/>
            <p:cNvSpPr/>
            <p:nvPr/>
          </p:nvSpPr>
          <p:spPr bwMode="auto">
            <a:xfrm>
              <a:off x="7808913" y="5062538"/>
              <a:ext cx="176213"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8" name="ïṣ1ïde"/>
            <p:cNvSpPr/>
            <p:nvPr/>
          </p:nvSpPr>
          <p:spPr bwMode="auto">
            <a:xfrm>
              <a:off x="8137526" y="4775201"/>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269" name="îś1íḑè"/>
            <p:cNvSpPr/>
            <p:nvPr/>
          </p:nvSpPr>
          <p:spPr bwMode="auto">
            <a:xfrm>
              <a:off x="8137526" y="5062538"/>
              <a:ext cx="171450" cy="153988"/>
            </a:xfrm>
            <a:prstGeom prst="rect">
              <a:avLst/>
            </a:prstGeom>
            <a:solidFill>
              <a:srgbClr val="AEAE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grpSp>
    </p:spTree>
  </p:cSld>
  <p:clrMapOvr>
    <a:masterClrMapping/>
  </p:clrMapOvr>
  <p:transition advTm="0">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82" name="文本框 81"/>
          <p:cNvSpPr txBox="1"/>
          <p:nvPr/>
        </p:nvSpPr>
        <p:spPr>
          <a:xfrm>
            <a:off x="830580" y="103632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（2）受限空间作业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4" name="文本框 3"/>
          <p:cNvSpPr txBox="1"/>
          <p:nvPr/>
        </p:nvSpPr>
        <p:spPr>
          <a:xfrm>
            <a:off x="1476587" y="1668780"/>
            <a:ext cx="1468967" cy="378460"/>
          </a:xfrm>
          <a:prstGeom prst="rect">
            <a:avLst/>
          </a:prstGeom>
          <a:solidFill>
            <a:schemeClr val="tx1">
              <a:lumMod val="75000"/>
              <a:lumOff val="25000"/>
            </a:schemeClr>
          </a:solidFill>
        </p:spPr>
        <p:txBody>
          <a:bodyPr wrap="square" rtlCol="0" anchor="t">
            <a:spAutoFit/>
          </a:bodyPr>
          <a:lstStyle/>
          <a:p>
            <a:pPr algn="ctr"/>
            <a:r>
              <a:rPr lang="zh-CN" altLang="en-US" sz="1865" b="1">
                <a:solidFill>
                  <a:schemeClr val="bg1"/>
                </a:solidFill>
                <a:latin typeface="微软雅黑" panose="020B0503020204020204" charset="-122"/>
                <a:ea typeface="微软雅黑" panose="020B0503020204020204" charset="-122"/>
              </a:rPr>
              <a:t>预防对策</a:t>
            </a:r>
            <a:endParaRPr lang="zh-CN" altLang="en-US" sz="1865"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476587" y="2297007"/>
            <a:ext cx="6764867" cy="378460"/>
          </a:xfrm>
          <a:prstGeom prst="rect">
            <a:avLst/>
          </a:prstGeom>
          <a:noFill/>
        </p:spPr>
        <p:txBody>
          <a:bodyPr wrap="square" rtlCol="0" anchor="t">
            <a:spAutoFit/>
          </a:bodyPr>
          <a:lstStyle/>
          <a:p>
            <a:r>
              <a:rPr lang="zh-CN" altLang="en-US" sz="1865" b="1">
                <a:solidFill>
                  <a:srgbClr val="C00000"/>
                </a:solidFill>
                <a:latin typeface="微软雅黑" panose="020B0503020204020204" charset="-122"/>
                <a:ea typeface="微软雅黑" panose="020B0503020204020204" charset="-122"/>
              </a:rPr>
              <a:t>（六） 进入受限空间作业检查确认程序 </a:t>
            </a:r>
            <a:endParaRPr lang="zh-CN" altLang="en-US" sz="1865" b="1">
              <a:solidFill>
                <a:srgbClr val="C00000"/>
              </a:solidFill>
              <a:latin typeface="微软雅黑" panose="020B0503020204020204" charset="-122"/>
              <a:ea typeface="微软雅黑" panose="020B0503020204020204" charset="-122"/>
            </a:endParaRPr>
          </a:p>
        </p:txBody>
      </p:sp>
      <p:grpSp>
        <p:nvGrpSpPr>
          <p:cNvPr id="27" name="组合 2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p:nvPr/>
        </p:nvGrpSpPr>
        <p:grpSpPr>
          <a:xfrm>
            <a:off x="3626273" y="2528147"/>
            <a:ext cx="7097607" cy="4022513"/>
            <a:chOff x="1073150" y="577850"/>
            <a:chExt cx="10066338" cy="5705475"/>
          </a:xfrm>
        </p:grpSpPr>
        <p:sp>
          <p:nvSpPr>
            <p:cNvPr id="3" name="iṡ1íḑe"/>
            <p:cNvSpPr/>
            <p:nvPr/>
          </p:nvSpPr>
          <p:spPr bwMode="auto">
            <a:xfrm>
              <a:off x="6927850" y="2474913"/>
              <a:ext cx="33338" cy="23813"/>
            </a:xfrm>
            <a:custGeom>
              <a:avLst/>
              <a:gdLst>
                <a:gd name="T0" fmla="*/ 4 w 10"/>
                <a:gd name="T1" fmla="*/ 1 h 7"/>
                <a:gd name="T2" fmla="*/ 10 w 10"/>
                <a:gd name="T3" fmla="*/ 0 h 7"/>
                <a:gd name="T4" fmla="*/ 10 w 10"/>
                <a:gd name="T5" fmla="*/ 0 h 7"/>
                <a:gd name="T6" fmla="*/ 5 w 10"/>
                <a:gd name="T7" fmla="*/ 6 h 7"/>
                <a:gd name="T8" fmla="*/ 4 w 10"/>
                <a:gd name="T9" fmla="*/ 1 h 7"/>
              </a:gdLst>
              <a:ahLst/>
              <a:cxnLst>
                <a:cxn ang="0">
                  <a:pos x="T0" y="T1"/>
                </a:cxn>
                <a:cxn ang="0">
                  <a:pos x="T2" y="T3"/>
                </a:cxn>
                <a:cxn ang="0">
                  <a:pos x="T4" y="T5"/>
                </a:cxn>
                <a:cxn ang="0">
                  <a:pos x="T6" y="T7"/>
                </a:cxn>
                <a:cxn ang="0">
                  <a:pos x="T8" y="T9"/>
                </a:cxn>
              </a:cxnLst>
              <a:rect l="0" t="0" r="r" b="b"/>
              <a:pathLst>
                <a:path w="10" h="7">
                  <a:moveTo>
                    <a:pt x="4" y="1"/>
                  </a:moveTo>
                  <a:cubicBezTo>
                    <a:pt x="6" y="1"/>
                    <a:pt x="8" y="1"/>
                    <a:pt x="10" y="0"/>
                  </a:cubicBezTo>
                  <a:cubicBezTo>
                    <a:pt x="10" y="0"/>
                    <a:pt x="10" y="0"/>
                    <a:pt x="10" y="0"/>
                  </a:cubicBezTo>
                  <a:cubicBezTo>
                    <a:pt x="9" y="3"/>
                    <a:pt x="8" y="5"/>
                    <a:pt x="5" y="6"/>
                  </a:cubicBezTo>
                  <a:cubicBezTo>
                    <a:pt x="1" y="7"/>
                    <a:pt x="0" y="1"/>
                    <a:pt x="4"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 name="isļide"/>
            <p:cNvSpPr/>
            <p:nvPr/>
          </p:nvSpPr>
          <p:spPr bwMode="auto">
            <a:xfrm>
              <a:off x="6391275" y="2251075"/>
              <a:ext cx="68263" cy="42863"/>
            </a:xfrm>
            <a:custGeom>
              <a:avLst/>
              <a:gdLst>
                <a:gd name="T0" fmla="*/ 12 w 21"/>
                <a:gd name="T1" fmla="*/ 7 h 13"/>
                <a:gd name="T2" fmla="*/ 8 w 21"/>
                <a:gd name="T3" fmla="*/ 6 h 13"/>
                <a:gd name="T4" fmla="*/ 7 w 21"/>
                <a:gd name="T5" fmla="*/ 6 h 13"/>
                <a:gd name="T6" fmla="*/ 7 w 21"/>
                <a:gd name="T7" fmla="*/ 7 h 13"/>
                <a:gd name="T8" fmla="*/ 2 w 21"/>
                <a:gd name="T9" fmla="*/ 7 h 13"/>
                <a:gd name="T10" fmla="*/ 9 w 21"/>
                <a:gd name="T11" fmla="*/ 1 h 13"/>
                <a:gd name="T12" fmla="*/ 15 w 21"/>
                <a:gd name="T13" fmla="*/ 6 h 13"/>
                <a:gd name="T14" fmla="*/ 21 w 21"/>
                <a:gd name="T15" fmla="*/ 13 h 13"/>
                <a:gd name="T16" fmla="*/ 21 w 21"/>
                <a:gd name="T17" fmla="*/ 13 h 13"/>
                <a:gd name="T18" fmla="*/ 12 w 21"/>
                <a:gd name="T1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12" y="7"/>
                  </a:moveTo>
                  <a:cubicBezTo>
                    <a:pt x="11" y="6"/>
                    <a:pt x="10" y="6"/>
                    <a:pt x="8" y="6"/>
                  </a:cubicBezTo>
                  <a:cubicBezTo>
                    <a:pt x="8" y="6"/>
                    <a:pt x="8" y="6"/>
                    <a:pt x="7" y="6"/>
                  </a:cubicBezTo>
                  <a:cubicBezTo>
                    <a:pt x="7" y="7"/>
                    <a:pt x="7" y="7"/>
                    <a:pt x="7" y="7"/>
                  </a:cubicBezTo>
                  <a:cubicBezTo>
                    <a:pt x="6" y="9"/>
                    <a:pt x="3" y="9"/>
                    <a:pt x="2" y="7"/>
                  </a:cubicBezTo>
                  <a:cubicBezTo>
                    <a:pt x="0" y="2"/>
                    <a:pt x="5" y="0"/>
                    <a:pt x="9" y="1"/>
                  </a:cubicBezTo>
                  <a:cubicBezTo>
                    <a:pt x="11" y="2"/>
                    <a:pt x="13" y="4"/>
                    <a:pt x="15" y="6"/>
                  </a:cubicBezTo>
                  <a:cubicBezTo>
                    <a:pt x="17" y="8"/>
                    <a:pt x="19" y="10"/>
                    <a:pt x="21" y="13"/>
                  </a:cubicBezTo>
                  <a:cubicBezTo>
                    <a:pt x="21" y="13"/>
                    <a:pt x="21" y="13"/>
                    <a:pt x="21" y="13"/>
                  </a:cubicBezTo>
                  <a:cubicBezTo>
                    <a:pt x="18" y="10"/>
                    <a:pt x="16" y="8"/>
                    <a:pt x="12" y="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îṣḻidê"/>
            <p:cNvSpPr/>
            <p:nvPr/>
          </p:nvSpPr>
          <p:spPr bwMode="auto">
            <a:xfrm>
              <a:off x="6477000" y="2254250"/>
              <a:ext cx="79375" cy="30163"/>
            </a:xfrm>
            <a:custGeom>
              <a:avLst/>
              <a:gdLst>
                <a:gd name="T0" fmla="*/ 12 w 24"/>
                <a:gd name="T1" fmla="*/ 5 h 9"/>
                <a:gd name="T2" fmla="*/ 2 w 24"/>
                <a:gd name="T3" fmla="*/ 9 h 9"/>
                <a:gd name="T4" fmla="*/ 1 w 24"/>
                <a:gd name="T5" fmla="*/ 7 h 9"/>
                <a:gd name="T6" fmla="*/ 23 w 24"/>
                <a:gd name="T7" fmla="*/ 3 h 9"/>
                <a:gd name="T8" fmla="*/ 23 w 24"/>
                <a:gd name="T9" fmla="*/ 4 h 9"/>
                <a:gd name="T10" fmla="*/ 12 w 24"/>
                <a:gd name="T11" fmla="*/ 5 h 9"/>
              </a:gdLst>
              <a:ahLst/>
              <a:cxnLst>
                <a:cxn ang="0">
                  <a:pos x="T0" y="T1"/>
                </a:cxn>
                <a:cxn ang="0">
                  <a:pos x="T2" y="T3"/>
                </a:cxn>
                <a:cxn ang="0">
                  <a:pos x="T4" y="T5"/>
                </a:cxn>
                <a:cxn ang="0">
                  <a:pos x="T6" y="T7"/>
                </a:cxn>
                <a:cxn ang="0">
                  <a:pos x="T8" y="T9"/>
                </a:cxn>
                <a:cxn ang="0">
                  <a:pos x="T10" y="T11"/>
                </a:cxn>
              </a:cxnLst>
              <a:rect l="0" t="0" r="r" b="b"/>
              <a:pathLst>
                <a:path w="24" h="9">
                  <a:moveTo>
                    <a:pt x="12" y="5"/>
                  </a:moveTo>
                  <a:cubicBezTo>
                    <a:pt x="9" y="6"/>
                    <a:pt x="6" y="8"/>
                    <a:pt x="2" y="9"/>
                  </a:cubicBezTo>
                  <a:cubicBezTo>
                    <a:pt x="1" y="9"/>
                    <a:pt x="0" y="8"/>
                    <a:pt x="1" y="7"/>
                  </a:cubicBezTo>
                  <a:cubicBezTo>
                    <a:pt x="6" y="1"/>
                    <a:pt x="17" y="0"/>
                    <a:pt x="23" y="3"/>
                  </a:cubicBezTo>
                  <a:cubicBezTo>
                    <a:pt x="24" y="3"/>
                    <a:pt x="24" y="4"/>
                    <a:pt x="23" y="4"/>
                  </a:cubicBezTo>
                  <a:cubicBezTo>
                    <a:pt x="20" y="4"/>
                    <a:pt x="16" y="4"/>
                    <a:pt x="12"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ïṡ1idé"/>
            <p:cNvSpPr/>
            <p:nvPr/>
          </p:nvSpPr>
          <p:spPr bwMode="auto">
            <a:xfrm>
              <a:off x="6510338" y="2284413"/>
              <a:ext cx="34925" cy="15875"/>
            </a:xfrm>
            <a:custGeom>
              <a:avLst/>
              <a:gdLst>
                <a:gd name="T0" fmla="*/ 10 w 11"/>
                <a:gd name="T1" fmla="*/ 1 h 5"/>
                <a:gd name="T2" fmla="*/ 10 w 11"/>
                <a:gd name="T3" fmla="*/ 4 h 5"/>
                <a:gd name="T4" fmla="*/ 1 w 11"/>
                <a:gd name="T5" fmla="*/ 5 h 5"/>
                <a:gd name="T6" fmla="*/ 0 w 11"/>
                <a:gd name="T7" fmla="*/ 2 h 5"/>
                <a:gd name="T8" fmla="*/ 10 w 11"/>
                <a:gd name="T9" fmla="*/ 1 h 5"/>
              </a:gdLst>
              <a:ahLst/>
              <a:cxnLst>
                <a:cxn ang="0">
                  <a:pos x="T0" y="T1"/>
                </a:cxn>
                <a:cxn ang="0">
                  <a:pos x="T2" y="T3"/>
                </a:cxn>
                <a:cxn ang="0">
                  <a:pos x="T4" y="T5"/>
                </a:cxn>
                <a:cxn ang="0">
                  <a:pos x="T6" y="T7"/>
                </a:cxn>
                <a:cxn ang="0">
                  <a:pos x="T8" y="T9"/>
                </a:cxn>
              </a:cxnLst>
              <a:rect l="0" t="0" r="r" b="b"/>
              <a:pathLst>
                <a:path w="11" h="5">
                  <a:moveTo>
                    <a:pt x="10" y="1"/>
                  </a:moveTo>
                  <a:cubicBezTo>
                    <a:pt x="11" y="2"/>
                    <a:pt x="11" y="3"/>
                    <a:pt x="10" y="4"/>
                  </a:cubicBezTo>
                  <a:cubicBezTo>
                    <a:pt x="8" y="5"/>
                    <a:pt x="3" y="5"/>
                    <a:pt x="1" y="5"/>
                  </a:cubicBezTo>
                  <a:cubicBezTo>
                    <a:pt x="0" y="5"/>
                    <a:pt x="0" y="3"/>
                    <a:pt x="0" y="2"/>
                  </a:cubicBezTo>
                  <a:cubicBezTo>
                    <a:pt x="3" y="1"/>
                    <a:pt x="7" y="0"/>
                    <a:pt x="10"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ïṥliďé"/>
            <p:cNvSpPr/>
            <p:nvPr/>
          </p:nvSpPr>
          <p:spPr bwMode="auto">
            <a:xfrm>
              <a:off x="6832600" y="2251075"/>
              <a:ext cx="184150" cy="58738"/>
            </a:xfrm>
            <a:custGeom>
              <a:avLst/>
              <a:gdLst>
                <a:gd name="T0" fmla="*/ 4 w 56"/>
                <a:gd name="T1" fmla="*/ 15 h 18"/>
                <a:gd name="T2" fmla="*/ 4 w 56"/>
                <a:gd name="T3" fmla="*/ 7 h 18"/>
                <a:gd name="T4" fmla="*/ 27 w 56"/>
                <a:gd name="T5" fmla="*/ 5 h 18"/>
                <a:gd name="T6" fmla="*/ 55 w 56"/>
                <a:gd name="T7" fmla="*/ 0 h 18"/>
                <a:gd name="T8" fmla="*/ 56 w 56"/>
                <a:gd name="T9" fmla="*/ 1 h 18"/>
                <a:gd name="T10" fmla="*/ 4 w 56"/>
                <a:gd name="T11" fmla="*/ 15 h 18"/>
              </a:gdLst>
              <a:ahLst/>
              <a:cxnLst>
                <a:cxn ang="0">
                  <a:pos x="T0" y="T1"/>
                </a:cxn>
                <a:cxn ang="0">
                  <a:pos x="T2" y="T3"/>
                </a:cxn>
                <a:cxn ang="0">
                  <a:pos x="T4" y="T5"/>
                </a:cxn>
                <a:cxn ang="0">
                  <a:pos x="T6" y="T7"/>
                </a:cxn>
                <a:cxn ang="0">
                  <a:pos x="T8" y="T9"/>
                </a:cxn>
                <a:cxn ang="0">
                  <a:pos x="T10" y="T11"/>
                </a:cxn>
              </a:cxnLst>
              <a:rect l="0" t="0" r="r" b="b"/>
              <a:pathLst>
                <a:path w="56" h="18">
                  <a:moveTo>
                    <a:pt x="4" y="15"/>
                  </a:moveTo>
                  <a:cubicBezTo>
                    <a:pt x="0" y="15"/>
                    <a:pt x="1" y="8"/>
                    <a:pt x="4" y="7"/>
                  </a:cubicBezTo>
                  <a:cubicBezTo>
                    <a:pt x="12" y="5"/>
                    <a:pt x="20" y="5"/>
                    <a:pt x="27" y="5"/>
                  </a:cubicBezTo>
                  <a:cubicBezTo>
                    <a:pt x="37" y="3"/>
                    <a:pt x="46" y="2"/>
                    <a:pt x="55" y="0"/>
                  </a:cubicBezTo>
                  <a:cubicBezTo>
                    <a:pt x="56" y="0"/>
                    <a:pt x="56" y="1"/>
                    <a:pt x="56" y="1"/>
                  </a:cubicBezTo>
                  <a:cubicBezTo>
                    <a:pt x="41" y="10"/>
                    <a:pt x="22" y="18"/>
                    <a:pt x="4" y="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isľîḑé"/>
            <p:cNvSpPr/>
            <p:nvPr/>
          </p:nvSpPr>
          <p:spPr bwMode="auto">
            <a:xfrm>
              <a:off x="6899275" y="2284413"/>
              <a:ext cx="92075" cy="52388"/>
            </a:xfrm>
            <a:custGeom>
              <a:avLst/>
              <a:gdLst>
                <a:gd name="T0" fmla="*/ 4 w 28"/>
                <a:gd name="T1" fmla="*/ 5 h 16"/>
                <a:gd name="T2" fmla="*/ 15 w 28"/>
                <a:gd name="T3" fmla="*/ 5 h 16"/>
                <a:gd name="T4" fmla="*/ 27 w 28"/>
                <a:gd name="T5" fmla="*/ 0 h 16"/>
                <a:gd name="T6" fmla="*/ 28 w 28"/>
                <a:gd name="T7" fmla="*/ 2 h 16"/>
                <a:gd name="T8" fmla="*/ 2 w 28"/>
                <a:gd name="T9" fmla="*/ 10 h 16"/>
                <a:gd name="T10" fmla="*/ 4 w 28"/>
                <a:gd name="T11" fmla="*/ 5 h 16"/>
              </a:gdLst>
              <a:ahLst/>
              <a:cxnLst>
                <a:cxn ang="0">
                  <a:pos x="T0" y="T1"/>
                </a:cxn>
                <a:cxn ang="0">
                  <a:pos x="T2" y="T3"/>
                </a:cxn>
                <a:cxn ang="0">
                  <a:pos x="T4" y="T5"/>
                </a:cxn>
                <a:cxn ang="0">
                  <a:pos x="T6" y="T7"/>
                </a:cxn>
                <a:cxn ang="0">
                  <a:pos x="T8" y="T9"/>
                </a:cxn>
                <a:cxn ang="0">
                  <a:pos x="T10" y="T11"/>
                </a:cxn>
              </a:cxnLst>
              <a:rect l="0" t="0" r="r" b="b"/>
              <a:pathLst>
                <a:path w="28" h="16">
                  <a:moveTo>
                    <a:pt x="4" y="5"/>
                  </a:moveTo>
                  <a:cubicBezTo>
                    <a:pt x="8" y="5"/>
                    <a:pt x="11" y="6"/>
                    <a:pt x="15" y="5"/>
                  </a:cubicBezTo>
                  <a:cubicBezTo>
                    <a:pt x="19" y="4"/>
                    <a:pt x="23" y="2"/>
                    <a:pt x="27" y="0"/>
                  </a:cubicBezTo>
                  <a:cubicBezTo>
                    <a:pt x="27" y="0"/>
                    <a:pt x="28" y="1"/>
                    <a:pt x="28" y="2"/>
                  </a:cubicBezTo>
                  <a:cubicBezTo>
                    <a:pt x="21" y="7"/>
                    <a:pt x="10" y="16"/>
                    <a:pt x="2" y="10"/>
                  </a:cubicBezTo>
                  <a:cubicBezTo>
                    <a:pt x="0" y="8"/>
                    <a:pt x="2" y="5"/>
                    <a:pt x="4" y="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iṥ1ide"/>
            <p:cNvSpPr/>
            <p:nvPr/>
          </p:nvSpPr>
          <p:spPr bwMode="auto">
            <a:xfrm>
              <a:off x="5402263" y="2370138"/>
              <a:ext cx="36513" cy="42863"/>
            </a:xfrm>
            <a:custGeom>
              <a:avLst/>
              <a:gdLst>
                <a:gd name="T0" fmla="*/ 0 w 11"/>
                <a:gd name="T1" fmla="*/ 0 h 13"/>
                <a:gd name="T2" fmla="*/ 11 w 11"/>
                <a:gd name="T3" fmla="*/ 13 h 13"/>
                <a:gd name="T4" fmla="*/ 0 w 11"/>
                <a:gd name="T5" fmla="*/ 0 h 13"/>
              </a:gdLst>
              <a:ahLst/>
              <a:cxnLst>
                <a:cxn ang="0">
                  <a:pos x="T0" y="T1"/>
                </a:cxn>
                <a:cxn ang="0">
                  <a:pos x="T2" y="T3"/>
                </a:cxn>
                <a:cxn ang="0">
                  <a:pos x="T4" y="T5"/>
                </a:cxn>
              </a:cxnLst>
              <a:rect l="0" t="0" r="r" b="b"/>
              <a:pathLst>
                <a:path w="11" h="13">
                  <a:moveTo>
                    <a:pt x="0" y="0"/>
                  </a:moveTo>
                  <a:cubicBezTo>
                    <a:pt x="4" y="4"/>
                    <a:pt x="7" y="9"/>
                    <a:pt x="11" y="13"/>
                  </a:cubicBezTo>
                  <a:cubicBezTo>
                    <a:pt x="7" y="9"/>
                    <a:pt x="3" y="4"/>
                    <a:pt x="0"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işľïḑe"/>
            <p:cNvSpPr/>
            <p:nvPr/>
          </p:nvSpPr>
          <p:spPr bwMode="auto">
            <a:xfrm>
              <a:off x="2022475" y="3236913"/>
              <a:ext cx="165100" cy="236538"/>
            </a:xfrm>
            <a:custGeom>
              <a:avLst/>
              <a:gdLst>
                <a:gd name="T0" fmla="*/ 47 w 50"/>
                <a:gd name="T1" fmla="*/ 44 h 72"/>
                <a:gd name="T2" fmla="*/ 46 w 50"/>
                <a:gd name="T3" fmla="*/ 62 h 72"/>
                <a:gd name="T4" fmla="*/ 41 w 50"/>
                <a:gd name="T5" fmla="*/ 66 h 72"/>
                <a:gd name="T6" fmla="*/ 36 w 50"/>
                <a:gd name="T7" fmla="*/ 56 h 72"/>
                <a:gd name="T8" fmla="*/ 39 w 50"/>
                <a:gd name="T9" fmla="*/ 49 h 72"/>
                <a:gd name="T10" fmla="*/ 34 w 50"/>
                <a:gd name="T11" fmla="*/ 45 h 72"/>
                <a:gd name="T12" fmla="*/ 31 w 50"/>
                <a:gd name="T13" fmla="*/ 40 h 72"/>
                <a:gd name="T14" fmla="*/ 37 w 50"/>
                <a:gd name="T15" fmla="*/ 69 h 72"/>
                <a:gd name="T16" fmla="*/ 35 w 50"/>
                <a:gd name="T17" fmla="*/ 71 h 72"/>
                <a:gd name="T18" fmla="*/ 27 w 50"/>
                <a:gd name="T19" fmla="*/ 54 h 72"/>
                <a:gd name="T20" fmla="*/ 29 w 50"/>
                <a:gd name="T21" fmla="*/ 40 h 72"/>
                <a:gd name="T22" fmla="*/ 24 w 50"/>
                <a:gd name="T23" fmla="*/ 33 h 72"/>
                <a:gd name="T24" fmla="*/ 23 w 50"/>
                <a:gd name="T25" fmla="*/ 49 h 72"/>
                <a:gd name="T26" fmla="*/ 19 w 50"/>
                <a:gd name="T27" fmla="*/ 50 h 72"/>
                <a:gd name="T28" fmla="*/ 11 w 50"/>
                <a:gd name="T29" fmla="*/ 31 h 72"/>
                <a:gd name="T30" fmla="*/ 13 w 50"/>
                <a:gd name="T31" fmla="*/ 22 h 72"/>
                <a:gd name="T32" fmla="*/ 19 w 50"/>
                <a:gd name="T33" fmla="*/ 9 h 72"/>
                <a:gd name="T34" fmla="*/ 9 w 50"/>
                <a:gd name="T35" fmla="*/ 12 h 72"/>
                <a:gd name="T36" fmla="*/ 9 w 50"/>
                <a:gd name="T37" fmla="*/ 13 h 72"/>
                <a:gd name="T38" fmla="*/ 8 w 50"/>
                <a:gd name="T39" fmla="*/ 15 h 72"/>
                <a:gd name="T40" fmla="*/ 2 w 50"/>
                <a:gd name="T41" fmla="*/ 15 h 72"/>
                <a:gd name="T42" fmla="*/ 5 w 50"/>
                <a:gd name="T43" fmla="*/ 4 h 72"/>
                <a:gd name="T44" fmla="*/ 20 w 50"/>
                <a:gd name="T45" fmla="*/ 3 h 72"/>
                <a:gd name="T46" fmla="*/ 37 w 50"/>
                <a:gd name="T47" fmla="*/ 17 h 72"/>
                <a:gd name="T48" fmla="*/ 38 w 50"/>
                <a:gd name="T49" fmla="*/ 29 h 72"/>
                <a:gd name="T50" fmla="*/ 42 w 50"/>
                <a:gd name="T51" fmla="*/ 41 h 72"/>
                <a:gd name="T52" fmla="*/ 47 w 50"/>
                <a:gd name="T53" fmla="*/ 44 h 72"/>
                <a:gd name="T54" fmla="*/ 19 w 50"/>
                <a:gd name="T55" fmla="*/ 17 h 72"/>
                <a:gd name="T56" fmla="*/ 19 w 50"/>
                <a:gd name="T57" fmla="*/ 41 h 72"/>
                <a:gd name="T58" fmla="*/ 30 w 50"/>
                <a:gd name="T59" fmla="*/ 23 h 72"/>
                <a:gd name="T60" fmla="*/ 32 w 50"/>
                <a:gd name="T61" fmla="*/ 31 h 72"/>
                <a:gd name="T62" fmla="*/ 31 w 50"/>
                <a:gd name="T63" fmla="*/ 35 h 72"/>
                <a:gd name="T64" fmla="*/ 34 w 50"/>
                <a:gd name="T65" fmla="*/ 29 h 72"/>
                <a:gd name="T66" fmla="*/ 34 w 50"/>
                <a:gd name="T67" fmla="*/ 19 h 72"/>
                <a:gd name="T68" fmla="*/ 27 w 50"/>
                <a:gd name="T69" fmla="*/ 11 h 72"/>
                <a:gd name="T70" fmla="*/ 22 w 50"/>
                <a:gd name="T71" fmla="*/ 9 h 72"/>
                <a:gd name="T72" fmla="*/ 19 w 50"/>
                <a:gd name="T73"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72">
                  <a:moveTo>
                    <a:pt x="47" y="44"/>
                  </a:moveTo>
                  <a:cubicBezTo>
                    <a:pt x="50" y="49"/>
                    <a:pt x="44" y="56"/>
                    <a:pt x="46" y="62"/>
                  </a:cubicBezTo>
                  <a:cubicBezTo>
                    <a:pt x="47" y="65"/>
                    <a:pt x="44" y="67"/>
                    <a:pt x="41" y="66"/>
                  </a:cubicBezTo>
                  <a:cubicBezTo>
                    <a:pt x="38" y="63"/>
                    <a:pt x="36" y="60"/>
                    <a:pt x="36" y="56"/>
                  </a:cubicBezTo>
                  <a:cubicBezTo>
                    <a:pt x="36" y="54"/>
                    <a:pt x="39" y="49"/>
                    <a:pt x="39" y="49"/>
                  </a:cubicBezTo>
                  <a:cubicBezTo>
                    <a:pt x="38" y="46"/>
                    <a:pt x="36" y="47"/>
                    <a:pt x="34" y="45"/>
                  </a:cubicBezTo>
                  <a:cubicBezTo>
                    <a:pt x="32" y="43"/>
                    <a:pt x="31" y="42"/>
                    <a:pt x="31" y="40"/>
                  </a:cubicBezTo>
                  <a:cubicBezTo>
                    <a:pt x="30" y="50"/>
                    <a:pt x="29" y="60"/>
                    <a:pt x="37" y="69"/>
                  </a:cubicBezTo>
                  <a:cubicBezTo>
                    <a:pt x="38" y="70"/>
                    <a:pt x="37" y="72"/>
                    <a:pt x="35" y="71"/>
                  </a:cubicBezTo>
                  <a:cubicBezTo>
                    <a:pt x="30" y="67"/>
                    <a:pt x="28" y="61"/>
                    <a:pt x="27" y="54"/>
                  </a:cubicBezTo>
                  <a:cubicBezTo>
                    <a:pt x="27" y="49"/>
                    <a:pt x="28" y="45"/>
                    <a:pt x="29" y="40"/>
                  </a:cubicBezTo>
                  <a:cubicBezTo>
                    <a:pt x="29" y="36"/>
                    <a:pt x="31" y="26"/>
                    <a:pt x="24" y="33"/>
                  </a:cubicBezTo>
                  <a:cubicBezTo>
                    <a:pt x="22" y="35"/>
                    <a:pt x="23" y="45"/>
                    <a:pt x="23" y="49"/>
                  </a:cubicBezTo>
                  <a:cubicBezTo>
                    <a:pt x="23" y="51"/>
                    <a:pt x="20" y="52"/>
                    <a:pt x="19" y="50"/>
                  </a:cubicBezTo>
                  <a:cubicBezTo>
                    <a:pt x="13" y="45"/>
                    <a:pt x="11" y="39"/>
                    <a:pt x="11" y="31"/>
                  </a:cubicBezTo>
                  <a:cubicBezTo>
                    <a:pt x="11" y="28"/>
                    <a:pt x="12" y="25"/>
                    <a:pt x="13" y="22"/>
                  </a:cubicBezTo>
                  <a:cubicBezTo>
                    <a:pt x="15" y="18"/>
                    <a:pt x="20" y="13"/>
                    <a:pt x="19" y="9"/>
                  </a:cubicBezTo>
                  <a:cubicBezTo>
                    <a:pt x="16" y="8"/>
                    <a:pt x="12" y="8"/>
                    <a:pt x="9" y="12"/>
                  </a:cubicBezTo>
                  <a:cubicBezTo>
                    <a:pt x="9" y="12"/>
                    <a:pt x="9" y="12"/>
                    <a:pt x="9" y="13"/>
                  </a:cubicBezTo>
                  <a:cubicBezTo>
                    <a:pt x="9" y="13"/>
                    <a:pt x="8" y="14"/>
                    <a:pt x="8" y="15"/>
                  </a:cubicBezTo>
                  <a:cubicBezTo>
                    <a:pt x="7" y="17"/>
                    <a:pt x="3" y="17"/>
                    <a:pt x="2" y="15"/>
                  </a:cubicBezTo>
                  <a:cubicBezTo>
                    <a:pt x="0" y="11"/>
                    <a:pt x="2" y="7"/>
                    <a:pt x="5" y="4"/>
                  </a:cubicBezTo>
                  <a:cubicBezTo>
                    <a:pt x="9" y="0"/>
                    <a:pt x="15" y="1"/>
                    <a:pt x="20" y="3"/>
                  </a:cubicBezTo>
                  <a:cubicBezTo>
                    <a:pt x="27" y="5"/>
                    <a:pt x="34" y="10"/>
                    <a:pt x="37" y="17"/>
                  </a:cubicBezTo>
                  <a:cubicBezTo>
                    <a:pt x="39" y="20"/>
                    <a:pt x="40" y="24"/>
                    <a:pt x="38" y="29"/>
                  </a:cubicBezTo>
                  <a:cubicBezTo>
                    <a:pt x="37" y="35"/>
                    <a:pt x="38" y="37"/>
                    <a:pt x="42" y="41"/>
                  </a:cubicBezTo>
                  <a:cubicBezTo>
                    <a:pt x="44" y="42"/>
                    <a:pt x="45" y="42"/>
                    <a:pt x="47" y="44"/>
                  </a:cubicBezTo>
                  <a:close/>
                  <a:moveTo>
                    <a:pt x="19" y="17"/>
                  </a:moveTo>
                  <a:cubicBezTo>
                    <a:pt x="15" y="26"/>
                    <a:pt x="15" y="34"/>
                    <a:pt x="19" y="41"/>
                  </a:cubicBezTo>
                  <a:cubicBezTo>
                    <a:pt x="20" y="33"/>
                    <a:pt x="23" y="20"/>
                    <a:pt x="30" y="23"/>
                  </a:cubicBezTo>
                  <a:cubicBezTo>
                    <a:pt x="32" y="24"/>
                    <a:pt x="32" y="30"/>
                    <a:pt x="32" y="31"/>
                  </a:cubicBezTo>
                  <a:cubicBezTo>
                    <a:pt x="32" y="32"/>
                    <a:pt x="32" y="33"/>
                    <a:pt x="31" y="35"/>
                  </a:cubicBezTo>
                  <a:cubicBezTo>
                    <a:pt x="32" y="33"/>
                    <a:pt x="33" y="31"/>
                    <a:pt x="34" y="29"/>
                  </a:cubicBezTo>
                  <a:cubicBezTo>
                    <a:pt x="35" y="25"/>
                    <a:pt x="35" y="21"/>
                    <a:pt x="34" y="19"/>
                  </a:cubicBezTo>
                  <a:cubicBezTo>
                    <a:pt x="32" y="16"/>
                    <a:pt x="30" y="13"/>
                    <a:pt x="27" y="11"/>
                  </a:cubicBezTo>
                  <a:cubicBezTo>
                    <a:pt x="25" y="11"/>
                    <a:pt x="24" y="10"/>
                    <a:pt x="22" y="9"/>
                  </a:cubicBezTo>
                  <a:cubicBezTo>
                    <a:pt x="22" y="12"/>
                    <a:pt x="21" y="14"/>
                    <a:pt x="19" y="1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i$lidé"/>
            <p:cNvSpPr/>
            <p:nvPr/>
          </p:nvSpPr>
          <p:spPr bwMode="auto">
            <a:xfrm>
              <a:off x="2154238" y="3216275"/>
              <a:ext cx="147638" cy="92075"/>
            </a:xfrm>
            <a:custGeom>
              <a:avLst/>
              <a:gdLst>
                <a:gd name="T0" fmla="*/ 44 w 45"/>
                <a:gd name="T1" fmla="*/ 3 h 28"/>
                <a:gd name="T2" fmla="*/ 25 w 45"/>
                <a:gd name="T3" fmla="*/ 12 h 28"/>
                <a:gd name="T4" fmla="*/ 8 w 45"/>
                <a:gd name="T5" fmla="*/ 24 h 28"/>
                <a:gd name="T6" fmla="*/ 7 w 45"/>
                <a:gd name="T7" fmla="*/ 27 h 28"/>
                <a:gd name="T8" fmla="*/ 5 w 45"/>
                <a:gd name="T9" fmla="*/ 27 h 28"/>
                <a:gd name="T10" fmla="*/ 2 w 45"/>
                <a:gd name="T11" fmla="*/ 22 h 28"/>
                <a:gd name="T12" fmla="*/ 43 w 45"/>
                <a:gd name="T13" fmla="*/ 0 h 28"/>
                <a:gd name="T14" fmla="*/ 44 w 45"/>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8">
                  <a:moveTo>
                    <a:pt x="44" y="3"/>
                  </a:moveTo>
                  <a:cubicBezTo>
                    <a:pt x="38" y="7"/>
                    <a:pt x="31" y="9"/>
                    <a:pt x="25" y="12"/>
                  </a:cubicBezTo>
                  <a:cubicBezTo>
                    <a:pt x="19" y="16"/>
                    <a:pt x="13" y="20"/>
                    <a:pt x="8" y="24"/>
                  </a:cubicBezTo>
                  <a:cubicBezTo>
                    <a:pt x="9" y="25"/>
                    <a:pt x="8" y="26"/>
                    <a:pt x="7" y="27"/>
                  </a:cubicBezTo>
                  <a:cubicBezTo>
                    <a:pt x="6" y="27"/>
                    <a:pt x="5" y="27"/>
                    <a:pt x="5" y="27"/>
                  </a:cubicBezTo>
                  <a:cubicBezTo>
                    <a:pt x="2" y="28"/>
                    <a:pt x="0" y="24"/>
                    <a:pt x="2" y="22"/>
                  </a:cubicBezTo>
                  <a:cubicBezTo>
                    <a:pt x="13" y="13"/>
                    <a:pt x="28" y="2"/>
                    <a:pt x="43" y="0"/>
                  </a:cubicBezTo>
                  <a:cubicBezTo>
                    <a:pt x="45" y="0"/>
                    <a:pt x="45" y="2"/>
                    <a:pt x="44"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îšlíḍe"/>
            <p:cNvSpPr/>
            <p:nvPr/>
          </p:nvSpPr>
          <p:spPr bwMode="auto">
            <a:xfrm>
              <a:off x="2184400" y="3232150"/>
              <a:ext cx="122238" cy="93663"/>
            </a:xfrm>
            <a:custGeom>
              <a:avLst/>
              <a:gdLst>
                <a:gd name="T0" fmla="*/ 16 w 37"/>
                <a:gd name="T1" fmla="*/ 13 h 28"/>
                <a:gd name="T2" fmla="*/ 32 w 37"/>
                <a:gd name="T3" fmla="*/ 2 h 28"/>
                <a:gd name="T4" fmla="*/ 34 w 37"/>
                <a:gd name="T5" fmla="*/ 5 h 28"/>
                <a:gd name="T6" fmla="*/ 19 w 37"/>
                <a:gd name="T7" fmla="*/ 17 h 28"/>
                <a:gd name="T8" fmla="*/ 4 w 37"/>
                <a:gd name="T9" fmla="*/ 27 h 28"/>
                <a:gd name="T10" fmla="*/ 1 w 37"/>
                <a:gd name="T11" fmla="*/ 24 h 28"/>
                <a:gd name="T12" fmla="*/ 16 w 37"/>
                <a:gd name="T13" fmla="*/ 13 h 28"/>
              </a:gdLst>
              <a:ahLst/>
              <a:cxnLst>
                <a:cxn ang="0">
                  <a:pos x="T0" y="T1"/>
                </a:cxn>
                <a:cxn ang="0">
                  <a:pos x="T2" y="T3"/>
                </a:cxn>
                <a:cxn ang="0">
                  <a:pos x="T4" y="T5"/>
                </a:cxn>
                <a:cxn ang="0">
                  <a:pos x="T6" y="T7"/>
                </a:cxn>
                <a:cxn ang="0">
                  <a:pos x="T8" y="T9"/>
                </a:cxn>
                <a:cxn ang="0">
                  <a:pos x="T10" y="T11"/>
                </a:cxn>
                <a:cxn ang="0">
                  <a:pos x="T12" y="T13"/>
                </a:cxn>
              </a:cxnLst>
              <a:rect l="0" t="0" r="r" b="b"/>
              <a:pathLst>
                <a:path w="37" h="28">
                  <a:moveTo>
                    <a:pt x="16" y="13"/>
                  </a:moveTo>
                  <a:cubicBezTo>
                    <a:pt x="21" y="10"/>
                    <a:pt x="27" y="6"/>
                    <a:pt x="32" y="2"/>
                  </a:cubicBezTo>
                  <a:cubicBezTo>
                    <a:pt x="35" y="0"/>
                    <a:pt x="37" y="4"/>
                    <a:pt x="34" y="5"/>
                  </a:cubicBezTo>
                  <a:cubicBezTo>
                    <a:pt x="29" y="9"/>
                    <a:pt x="24" y="13"/>
                    <a:pt x="19" y="17"/>
                  </a:cubicBezTo>
                  <a:cubicBezTo>
                    <a:pt x="14" y="20"/>
                    <a:pt x="9" y="24"/>
                    <a:pt x="4" y="27"/>
                  </a:cubicBezTo>
                  <a:cubicBezTo>
                    <a:pt x="2" y="28"/>
                    <a:pt x="0" y="26"/>
                    <a:pt x="1" y="24"/>
                  </a:cubicBezTo>
                  <a:cubicBezTo>
                    <a:pt x="6" y="20"/>
                    <a:pt x="11" y="17"/>
                    <a:pt x="16" y="1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iSlidê"/>
            <p:cNvSpPr/>
            <p:nvPr/>
          </p:nvSpPr>
          <p:spPr bwMode="auto">
            <a:xfrm>
              <a:off x="2555875" y="3041650"/>
              <a:ext cx="96838" cy="55563"/>
            </a:xfrm>
            <a:custGeom>
              <a:avLst/>
              <a:gdLst>
                <a:gd name="T0" fmla="*/ 7 w 29"/>
                <a:gd name="T1" fmla="*/ 9 h 17"/>
                <a:gd name="T2" fmla="*/ 16 w 29"/>
                <a:gd name="T3" fmla="*/ 2 h 17"/>
                <a:gd name="T4" fmla="*/ 27 w 29"/>
                <a:gd name="T5" fmla="*/ 7 h 17"/>
                <a:gd name="T6" fmla="*/ 20 w 29"/>
                <a:gd name="T7" fmla="*/ 17 h 17"/>
                <a:gd name="T8" fmla="*/ 10 w 29"/>
                <a:gd name="T9" fmla="*/ 17 h 17"/>
                <a:gd name="T10" fmla="*/ 2 w 29"/>
                <a:gd name="T11" fmla="*/ 17 h 17"/>
                <a:gd name="T12" fmla="*/ 1 w 29"/>
                <a:gd name="T13" fmla="*/ 16 h 17"/>
                <a:gd name="T14" fmla="*/ 7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7" y="9"/>
                  </a:moveTo>
                  <a:cubicBezTo>
                    <a:pt x="10" y="6"/>
                    <a:pt x="12" y="4"/>
                    <a:pt x="16" y="2"/>
                  </a:cubicBezTo>
                  <a:cubicBezTo>
                    <a:pt x="20" y="0"/>
                    <a:pt x="26" y="2"/>
                    <a:pt x="27" y="7"/>
                  </a:cubicBezTo>
                  <a:cubicBezTo>
                    <a:pt x="29" y="12"/>
                    <a:pt x="25" y="16"/>
                    <a:pt x="20" y="17"/>
                  </a:cubicBezTo>
                  <a:cubicBezTo>
                    <a:pt x="17" y="17"/>
                    <a:pt x="13" y="17"/>
                    <a:pt x="10" y="17"/>
                  </a:cubicBezTo>
                  <a:cubicBezTo>
                    <a:pt x="7" y="17"/>
                    <a:pt x="4" y="17"/>
                    <a:pt x="2" y="17"/>
                  </a:cubicBezTo>
                  <a:cubicBezTo>
                    <a:pt x="1" y="17"/>
                    <a:pt x="0" y="16"/>
                    <a:pt x="1" y="16"/>
                  </a:cubicBezTo>
                  <a:cubicBezTo>
                    <a:pt x="2" y="13"/>
                    <a:pt x="5" y="11"/>
                    <a:pt x="7" y="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îṧ1íďé"/>
            <p:cNvSpPr/>
            <p:nvPr/>
          </p:nvSpPr>
          <p:spPr bwMode="auto">
            <a:xfrm>
              <a:off x="1073150" y="577850"/>
              <a:ext cx="10066338" cy="5705475"/>
            </a:xfrm>
            <a:custGeom>
              <a:avLst/>
              <a:gdLst>
                <a:gd name="T0" fmla="*/ 123 w 3053"/>
                <a:gd name="T1" fmla="*/ 679 h 1732"/>
                <a:gd name="T2" fmla="*/ 1124 w 3053"/>
                <a:gd name="T3" fmla="*/ 630 h 1732"/>
                <a:gd name="T4" fmla="*/ 1297 w 3053"/>
                <a:gd name="T5" fmla="*/ 532 h 1732"/>
                <a:gd name="T6" fmla="*/ 2288 w 3053"/>
                <a:gd name="T7" fmla="*/ 789 h 1732"/>
                <a:gd name="T8" fmla="*/ 2049 w 3053"/>
                <a:gd name="T9" fmla="*/ 1306 h 1732"/>
                <a:gd name="T10" fmla="*/ 2052 w 3053"/>
                <a:gd name="T11" fmla="*/ 1512 h 1732"/>
                <a:gd name="T12" fmla="*/ 1541 w 3053"/>
                <a:gd name="T13" fmla="*/ 1411 h 1732"/>
                <a:gd name="T14" fmla="*/ 1212 w 3053"/>
                <a:gd name="T15" fmla="*/ 1347 h 1732"/>
                <a:gd name="T16" fmla="*/ 789 w 3053"/>
                <a:gd name="T17" fmla="*/ 1555 h 1732"/>
                <a:gd name="T18" fmla="*/ 107 w 3053"/>
                <a:gd name="T19" fmla="*/ 1624 h 1732"/>
                <a:gd name="T20" fmla="*/ 189 w 3053"/>
                <a:gd name="T21" fmla="*/ 1314 h 1732"/>
                <a:gd name="T22" fmla="*/ 1324 w 3053"/>
                <a:gd name="T23" fmla="*/ 1224 h 1732"/>
                <a:gd name="T24" fmla="*/ 1685 w 3053"/>
                <a:gd name="T25" fmla="*/ 1188 h 1732"/>
                <a:gd name="T26" fmla="*/ 1829 w 3053"/>
                <a:gd name="T27" fmla="*/ 554 h 1732"/>
                <a:gd name="T28" fmla="*/ 1531 w 3053"/>
                <a:gd name="T29" fmla="*/ 906 h 1732"/>
                <a:gd name="T30" fmla="*/ 1494 w 3053"/>
                <a:gd name="T31" fmla="*/ 1131 h 1732"/>
                <a:gd name="T32" fmla="*/ 1638 w 3053"/>
                <a:gd name="T33" fmla="*/ 472 h 1732"/>
                <a:gd name="T34" fmla="*/ 1695 w 3053"/>
                <a:gd name="T35" fmla="*/ 1073 h 1732"/>
                <a:gd name="T36" fmla="*/ 1521 w 3053"/>
                <a:gd name="T37" fmla="*/ 1131 h 1732"/>
                <a:gd name="T38" fmla="*/ 1381 w 3053"/>
                <a:gd name="T39" fmla="*/ 642 h 1732"/>
                <a:gd name="T40" fmla="*/ 1433 w 3053"/>
                <a:gd name="T41" fmla="*/ 946 h 1732"/>
                <a:gd name="T42" fmla="*/ 1626 w 3053"/>
                <a:gd name="T43" fmla="*/ 317 h 1732"/>
                <a:gd name="T44" fmla="*/ 1793 w 3053"/>
                <a:gd name="T45" fmla="*/ 350 h 1732"/>
                <a:gd name="T46" fmla="*/ 1774 w 3053"/>
                <a:gd name="T47" fmla="*/ 1070 h 1732"/>
                <a:gd name="T48" fmla="*/ 2099 w 3053"/>
                <a:gd name="T49" fmla="*/ 1224 h 1732"/>
                <a:gd name="T50" fmla="*/ 2367 w 3053"/>
                <a:gd name="T51" fmla="*/ 1247 h 1732"/>
                <a:gd name="T52" fmla="*/ 2477 w 3053"/>
                <a:gd name="T53" fmla="*/ 956 h 1732"/>
                <a:gd name="T54" fmla="*/ 2293 w 3053"/>
                <a:gd name="T55" fmla="*/ 1047 h 1732"/>
                <a:gd name="T56" fmla="*/ 2018 w 3053"/>
                <a:gd name="T57" fmla="*/ 1198 h 1732"/>
                <a:gd name="T58" fmla="*/ 1904 w 3053"/>
                <a:gd name="T59" fmla="*/ 795 h 1732"/>
                <a:gd name="T60" fmla="*/ 2032 w 3053"/>
                <a:gd name="T61" fmla="*/ 1133 h 1732"/>
                <a:gd name="T62" fmla="*/ 2237 w 3053"/>
                <a:gd name="T63" fmla="*/ 817 h 1732"/>
                <a:gd name="T64" fmla="*/ 2563 w 3053"/>
                <a:gd name="T65" fmla="*/ 627 h 1732"/>
                <a:gd name="T66" fmla="*/ 2544 w 3053"/>
                <a:gd name="T67" fmla="*/ 530 h 1732"/>
                <a:gd name="T68" fmla="*/ 2605 w 3053"/>
                <a:gd name="T69" fmla="*/ 765 h 1732"/>
                <a:gd name="T70" fmla="*/ 2726 w 3053"/>
                <a:gd name="T71" fmla="*/ 964 h 1732"/>
                <a:gd name="T72" fmla="*/ 2679 w 3053"/>
                <a:gd name="T73" fmla="*/ 1324 h 1732"/>
                <a:gd name="T74" fmla="*/ 2339 w 3053"/>
                <a:gd name="T75" fmla="*/ 1291 h 1732"/>
                <a:gd name="T76" fmla="*/ 2163 w 3053"/>
                <a:gd name="T77" fmla="*/ 1334 h 1732"/>
                <a:gd name="T78" fmla="*/ 1891 w 3053"/>
                <a:gd name="T79" fmla="*/ 1246 h 1732"/>
                <a:gd name="T80" fmla="*/ 1686 w 3053"/>
                <a:gd name="T81" fmla="*/ 1262 h 1732"/>
                <a:gd name="T82" fmla="*/ 1519 w 3053"/>
                <a:gd name="T83" fmla="*/ 1283 h 1732"/>
                <a:gd name="T84" fmla="*/ 236 w 3053"/>
                <a:gd name="T85" fmla="*/ 1277 h 1732"/>
                <a:gd name="T86" fmla="*/ 446 w 3053"/>
                <a:gd name="T87" fmla="*/ 1001 h 1732"/>
                <a:gd name="T88" fmla="*/ 327 w 3053"/>
                <a:gd name="T89" fmla="*/ 1287 h 1732"/>
                <a:gd name="T90" fmla="*/ 509 w 3053"/>
                <a:gd name="T91" fmla="*/ 851 h 1732"/>
                <a:gd name="T92" fmla="*/ 158 w 3053"/>
                <a:gd name="T93" fmla="*/ 789 h 1732"/>
                <a:gd name="T94" fmla="*/ 485 w 3053"/>
                <a:gd name="T95" fmla="*/ 1112 h 1732"/>
                <a:gd name="T96" fmla="*/ 762 w 3053"/>
                <a:gd name="T97" fmla="*/ 1404 h 1732"/>
                <a:gd name="T98" fmla="*/ 666 w 3053"/>
                <a:gd name="T99" fmla="*/ 952 h 1732"/>
                <a:gd name="T100" fmla="*/ 739 w 3053"/>
                <a:gd name="T101" fmla="*/ 1145 h 1732"/>
                <a:gd name="T102" fmla="*/ 712 w 3053"/>
                <a:gd name="T103" fmla="*/ 881 h 1732"/>
                <a:gd name="T104" fmla="*/ 994 w 3053"/>
                <a:gd name="T105" fmla="*/ 1072 h 1732"/>
                <a:gd name="T106" fmla="*/ 935 w 3053"/>
                <a:gd name="T107" fmla="*/ 869 h 1732"/>
                <a:gd name="T108" fmla="*/ 836 w 3053"/>
                <a:gd name="T109" fmla="*/ 845 h 1732"/>
                <a:gd name="T110" fmla="*/ 822 w 3053"/>
                <a:gd name="T111" fmla="*/ 651 h 1732"/>
                <a:gd name="T112" fmla="*/ 983 w 3053"/>
                <a:gd name="T113" fmla="*/ 820 h 1732"/>
                <a:gd name="T114" fmla="*/ 1044 w 3053"/>
                <a:gd name="T115" fmla="*/ 978 h 1732"/>
                <a:gd name="T116" fmla="*/ 1043 w 3053"/>
                <a:gd name="T117" fmla="*/ 1229 h 1732"/>
                <a:gd name="T118" fmla="*/ 944 w 3053"/>
                <a:gd name="T119" fmla="*/ 1279 h 1732"/>
                <a:gd name="T120" fmla="*/ 853 w 3053"/>
                <a:gd name="T121" fmla="*/ 1501 h 1732"/>
                <a:gd name="T122" fmla="*/ 663 w 3053"/>
                <a:gd name="T123" fmla="*/ 1426 h 1732"/>
                <a:gd name="T124" fmla="*/ 305 w 3053"/>
                <a:gd name="T125" fmla="*/ 1393 h 1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3" h="1732">
                  <a:moveTo>
                    <a:pt x="3" y="1070"/>
                  </a:moveTo>
                  <a:cubicBezTo>
                    <a:pt x="53" y="1054"/>
                    <a:pt x="92" y="1091"/>
                    <a:pt x="122" y="1128"/>
                  </a:cubicBezTo>
                  <a:cubicBezTo>
                    <a:pt x="126" y="1132"/>
                    <a:pt x="131" y="1136"/>
                    <a:pt x="135" y="1139"/>
                  </a:cubicBezTo>
                  <a:cubicBezTo>
                    <a:pt x="156" y="1157"/>
                    <a:pt x="175" y="1176"/>
                    <a:pt x="193" y="1197"/>
                  </a:cubicBezTo>
                  <a:cubicBezTo>
                    <a:pt x="196" y="1200"/>
                    <a:pt x="198" y="1204"/>
                    <a:pt x="201" y="1207"/>
                  </a:cubicBezTo>
                  <a:cubicBezTo>
                    <a:pt x="201" y="1207"/>
                    <a:pt x="201" y="1207"/>
                    <a:pt x="201" y="1206"/>
                  </a:cubicBezTo>
                  <a:cubicBezTo>
                    <a:pt x="201" y="1205"/>
                    <a:pt x="201" y="1205"/>
                    <a:pt x="201" y="1204"/>
                  </a:cubicBezTo>
                  <a:cubicBezTo>
                    <a:pt x="200" y="1198"/>
                    <a:pt x="199" y="1192"/>
                    <a:pt x="198" y="1187"/>
                  </a:cubicBezTo>
                  <a:cubicBezTo>
                    <a:pt x="196" y="1176"/>
                    <a:pt x="194" y="1165"/>
                    <a:pt x="192" y="1155"/>
                  </a:cubicBezTo>
                  <a:cubicBezTo>
                    <a:pt x="190" y="1148"/>
                    <a:pt x="188" y="1141"/>
                    <a:pt x="185" y="1134"/>
                  </a:cubicBezTo>
                  <a:cubicBezTo>
                    <a:pt x="178" y="1117"/>
                    <a:pt x="147" y="1070"/>
                    <a:pt x="164" y="1053"/>
                  </a:cubicBezTo>
                  <a:cubicBezTo>
                    <a:pt x="166" y="1051"/>
                    <a:pt x="169" y="1052"/>
                    <a:pt x="170" y="1054"/>
                  </a:cubicBezTo>
                  <a:cubicBezTo>
                    <a:pt x="189" y="1102"/>
                    <a:pt x="203" y="1152"/>
                    <a:pt x="211" y="1202"/>
                  </a:cubicBezTo>
                  <a:cubicBezTo>
                    <a:pt x="217" y="1236"/>
                    <a:pt x="220" y="1270"/>
                    <a:pt x="215" y="1304"/>
                  </a:cubicBezTo>
                  <a:cubicBezTo>
                    <a:pt x="219" y="1296"/>
                    <a:pt x="222" y="1287"/>
                    <a:pt x="224" y="1277"/>
                  </a:cubicBezTo>
                  <a:cubicBezTo>
                    <a:pt x="225" y="1274"/>
                    <a:pt x="226" y="1271"/>
                    <a:pt x="227" y="1268"/>
                  </a:cubicBezTo>
                  <a:cubicBezTo>
                    <a:pt x="222" y="1259"/>
                    <a:pt x="218" y="1247"/>
                    <a:pt x="223" y="1241"/>
                  </a:cubicBezTo>
                  <a:cubicBezTo>
                    <a:pt x="227" y="1237"/>
                    <a:pt x="234" y="1238"/>
                    <a:pt x="236" y="1242"/>
                  </a:cubicBezTo>
                  <a:cubicBezTo>
                    <a:pt x="238" y="1238"/>
                    <a:pt x="240" y="1235"/>
                    <a:pt x="242" y="1232"/>
                  </a:cubicBezTo>
                  <a:cubicBezTo>
                    <a:pt x="243" y="1230"/>
                    <a:pt x="246" y="1230"/>
                    <a:pt x="247" y="1232"/>
                  </a:cubicBezTo>
                  <a:cubicBezTo>
                    <a:pt x="254" y="1247"/>
                    <a:pt x="246" y="1266"/>
                    <a:pt x="240" y="1283"/>
                  </a:cubicBezTo>
                  <a:cubicBezTo>
                    <a:pt x="240" y="1283"/>
                    <a:pt x="240" y="1284"/>
                    <a:pt x="241" y="1285"/>
                  </a:cubicBezTo>
                  <a:cubicBezTo>
                    <a:pt x="242" y="1282"/>
                    <a:pt x="246" y="1283"/>
                    <a:pt x="245" y="1286"/>
                  </a:cubicBezTo>
                  <a:cubicBezTo>
                    <a:pt x="245" y="1287"/>
                    <a:pt x="245" y="1289"/>
                    <a:pt x="244" y="1290"/>
                  </a:cubicBezTo>
                  <a:cubicBezTo>
                    <a:pt x="248" y="1295"/>
                    <a:pt x="252" y="1300"/>
                    <a:pt x="256" y="1304"/>
                  </a:cubicBezTo>
                  <a:cubicBezTo>
                    <a:pt x="256" y="1304"/>
                    <a:pt x="256" y="1304"/>
                    <a:pt x="256" y="1304"/>
                  </a:cubicBezTo>
                  <a:cubicBezTo>
                    <a:pt x="257" y="1303"/>
                    <a:pt x="258" y="1304"/>
                    <a:pt x="258" y="1305"/>
                  </a:cubicBezTo>
                  <a:cubicBezTo>
                    <a:pt x="258" y="1306"/>
                    <a:pt x="257" y="1306"/>
                    <a:pt x="257" y="1306"/>
                  </a:cubicBezTo>
                  <a:cubicBezTo>
                    <a:pt x="261" y="1311"/>
                    <a:pt x="266" y="1316"/>
                    <a:pt x="270" y="1321"/>
                  </a:cubicBezTo>
                  <a:cubicBezTo>
                    <a:pt x="272" y="1324"/>
                    <a:pt x="274" y="1326"/>
                    <a:pt x="276" y="1328"/>
                  </a:cubicBezTo>
                  <a:cubicBezTo>
                    <a:pt x="276" y="1328"/>
                    <a:pt x="276" y="1328"/>
                    <a:pt x="276" y="1328"/>
                  </a:cubicBezTo>
                  <a:cubicBezTo>
                    <a:pt x="277" y="1326"/>
                    <a:pt x="280" y="1327"/>
                    <a:pt x="279" y="1329"/>
                  </a:cubicBezTo>
                  <a:cubicBezTo>
                    <a:pt x="279" y="1330"/>
                    <a:pt x="278" y="1330"/>
                    <a:pt x="278" y="1331"/>
                  </a:cubicBezTo>
                  <a:cubicBezTo>
                    <a:pt x="282" y="1335"/>
                    <a:pt x="285" y="1339"/>
                    <a:pt x="289" y="1343"/>
                  </a:cubicBezTo>
                  <a:cubicBezTo>
                    <a:pt x="290" y="1342"/>
                    <a:pt x="291" y="1340"/>
                    <a:pt x="292" y="1339"/>
                  </a:cubicBezTo>
                  <a:cubicBezTo>
                    <a:pt x="293" y="1338"/>
                    <a:pt x="293" y="1339"/>
                    <a:pt x="293" y="1339"/>
                  </a:cubicBezTo>
                  <a:cubicBezTo>
                    <a:pt x="292" y="1341"/>
                    <a:pt x="292" y="1343"/>
                    <a:pt x="291" y="1346"/>
                  </a:cubicBezTo>
                  <a:cubicBezTo>
                    <a:pt x="296" y="1352"/>
                    <a:pt x="302" y="1359"/>
                    <a:pt x="307" y="1366"/>
                  </a:cubicBezTo>
                  <a:cubicBezTo>
                    <a:pt x="310" y="1346"/>
                    <a:pt x="314" y="1326"/>
                    <a:pt x="316" y="1306"/>
                  </a:cubicBezTo>
                  <a:cubicBezTo>
                    <a:pt x="315" y="1288"/>
                    <a:pt x="310" y="1272"/>
                    <a:pt x="302" y="1255"/>
                  </a:cubicBezTo>
                  <a:cubicBezTo>
                    <a:pt x="284" y="1218"/>
                    <a:pt x="269" y="1180"/>
                    <a:pt x="254" y="1142"/>
                  </a:cubicBezTo>
                  <a:cubicBezTo>
                    <a:pt x="241" y="1111"/>
                    <a:pt x="222" y="1084"/>
                    <a:pt x="228" y="1049"/>
                  </a:cubicBezTo>
                  <a:cubicBezTo>
                    <a:pt x="230" y="1039"/>
                    <a:pt x="234" y="1029"/>
                    <a:pt x="232" y="1019"/>
                  </a:cubicBezTo>
                  <a:cubicBezTo>
                    <a:pt x="230" y="1007"/>
                    <a:pt x="220" y="1001"/>
                    <a:pt x="211" y="993"/>
                  </a:cubicBezTo>
                  <a:cubicBezTo>
                    <a:pt x="195" y="978"/>
                    <a:pt x="179" y="963"/>
                    <a:pt x="164" y="947"/>
                  </a:cubicBezTo>
                  <a:cubicBezTo>
                    <a:pt x="162" y="945"/>
                    <a:pt x="162" y="943"/>
                    <a:pt x="163" y="941"/>
                  </a:cubicBezTo>
                  <a:cubicBezTo>
                    <a:pt x="169" y="929"/>
                    <a:pt x="174" y="917"/>
                    <a:pt x="176" y="904"/>
                  </a:cubicBezTo>
                  <a:cubicBezTo>
                    <a:pt x="178" y="891"/>
                    <a:pt x="175" y="884"/>
                    <a:pt x="168" y="878"/>
                  </a:cubicBezTo>
                  <a:cubicBezTo>
                    <a:pt x="165" y="881"/>
                    <a:pt x="160" y="881"/>
                    <a:pt x="156" y="878"/>
                  </a:cubicBezTo>
                  <a:cubicBezTo>
                    <a:pt x="152" y="881"/>
                    <a:pt x="147" y="882"/>
                    <a:pt x="142" y="885"/>
                  </a:cubicBezTo>
                  <a:cubicBezTo>
                    <a:pt x="130" y="891"/>
                    <a:pt x="119" y="900"/>
                    <a:pt x="111" y="910"/>
                  </a:cubicBezTo>
                  <a:cubicBezTo>
                    <a:pt x="103" y="919"/>
                    <a:pt x="97" y="928"/>
                    <a:pt x="87" y="935"/>
                  </a:cubicBezTo>
                  <a:cubicBezTo>
                    <a:pt x="77" y="940"/>
                    <a:pt x="66" y="944"/>
                    <a:pt x="56" y="948"/>
                  </a:cubicBezTo>
                  <a:cubicBezTo>
                    <a:pt x="54" y="949"/>
                    <a:pt x="53" y="946"/>
                    <a:pt x="54" y="945"/>
                  </a:cubicBezTo>
                  <a:cubicBezTo>
                    <a:pt x="66" y="934"/>
                    <a:pt x="78" y="926"/>
                    <a:pt x="87" y="913"/>
                  </a:cubicBezTo>
                  <a:cubicBezTo>
                    <a:pt x="95" y="902"/>
                    <a:pt x="102" y="893"/>
                    <a:pt x="112" y="885"/>
                  </a:cubicBezTo>
                  <a:cubicBezTo>
                    <a:pt x="121" y="878"/>
                    <a:pt x="137" y="868"/>
                    <a:pt x="151" y="867"/>
                  </a:cubicBezTo>
                  <a:cubicBezTo>
                    <a:pt x="144" y="852"/>
                    <a:pt x="133" y="839"/>
                    <a:pt x="126" y="824"/>
                  </a:cubicBezTo>
                  <a:cubicBezTo>
                    <a:pt x="118" y="803"/>
                    <a:pt x="116" y="780"/>
                    <a:pt x="112" y="758"/>
                  </a:cubicBezTo>
                  <a:cubicBezTo>
                    <a:pt x="109" y="737"/>
                    <a:pt x="106" y="718"/>
                    <a:pt x="115" y="697"/>
                  </a:cubicBezTo>
                  <a:cubicBezTo>
                    <a:pt x="117" y="691"/>
                    <a:pt x="120" y="685"/>
                    <a:pt x="123" y="679"/>
                  </a:cubicBezTo>
                  <a:cubicBezTo>
                    <a:pt x="123" y="676"/>
                    <a:pt x="125" y="672"/>
                    <a:pt x="128" y="669"/>
                  </a:cubicBezTo>
                  <a:cubicBezTo>
                    <a:pt x="129" y="669"/>
                    <a:pt x="129" y="669"/>
                    <a:pt x="130" y="669"/>
                  </a:cubicBezTo>
                  <a:cubicBezTo>
                    <a:pt x="131" y="668"/>
                    <a:pt x="132" y="666"/>
                    <a:pt x="132" y="665"/>
                  </a:cubicBezTo>
                  <a:cubicBezTo>
                    <a:pt x="141" y="653"/>
                    <a:pt x="147" y="645"/>
                    <a:pt x="153" y="631"/>
                  </a:cubicBezTo>
                  <a:cubicBezTo>
                    <a:pt x="166" y="600"/>
                    <a:pt x="200" y="568"/>
                    <a:pt x="236" y="567"/>
                  </a:cubicBezTo>
                  <a:cubicBezTo>
                    <a:pt x="261" y="566"/>
                    <a:pt x="287" y="573"/>
                    <a:pt x="313" y="573"/>
                  </a:cubicBezTo>
                  <a:cubicBezTo>
                    <a:pt x="326" y="573"/>
                    <a:pt x="338" y="573"/>
                    <a:pt x="351" y="572"/>
                  </a:cubicBezTo>
                  <a:cubicBezTo>
                    <a:pt x="354" y="572"/>
                    <a:pt x="396" y="569"/>
                    <a:pt x="398" y="558"/>
                  </a:cubicBezTo>
                  <a:cubicBezTo>
                    <a:pt x="397" y="557"/>
                    <a:pt x="396" y="556"/>
                    <a:pt x="396" y="555"/>
                  </a:cubicBezTo>
                  <a:cubicBezTo>
                    <a:pt x="394" y="553"/>
                    <a:pt x="394" y="551"/>
                    <a:pt x="396" y="549"/>
                  </a:cubicBezTo>
                  <a:cubicBezTo>
                    <a:pt x="410" y="534"/>
                    <a:pt x="439" y="555"/>
                    <a:pt x="447" y="568"/>
                  </a:cubicBezTo>
                  <a:cubicBezTo>
                    <a:pt x="452" y="575"/>
                    <a:pt x="456" y="583"/>
                    <a:pt x="457" y="592"/>
                  </a:cubicBezTo>
                  <a:cubicBezTo>
                    <a:pt x="459" y="595"/>
                    <a:pt x="460" y="598"/>
                    <a:pt x="460" y="601"/>
                  </a:cubicBezTo>
                  <a:cubicBezTo>
                    <a:pt x="462" y="612"/>
                    <a:pt x="460" y="629"/>
                    <a:pt x="451" y="637"/>
                  </a:cubicBezTo>
                  <a:cubicBezTo>
                    <a:pt x="451" y="637"/>
                    <a:pt x="451" y="638"/>
                    <a:pt x="451" y="638"/>
                  </a:cubicBezTo>
                  <a:cubicBezTo>
                    <a:pt x="463" y="661"/>
                    <a:pt x="476" y="684"/>
                    <a:pt x="487" y="708"/>
                  </a:cubicBezTo>
                  <a:cubicBezTo>
                    <a:pt x="496" y="731"/>
                    <a:pt x="485" y="756"/>
                    <a:pt x="503" y="776"/>
                  </a:cubicBezTo>
                  <a:cubicBezTo>
                    <a:pt x="511" y="785"/>
                    <a:pt x="535" y="796"/>
                    <a:pt x="535" y="811"/>
                  </a:cubicBezTo>
                  <a:cubicBezTo>
                    <a:pt x="536" y="821"/>
                    <a:pt x="523" y="829"/>
                    <a:pt x="514" y="833"/>
                  </a:cubicBezTo>
                  <a:cubicBezTo>
                    <a:pt x="514" y="833"/>
                    <a:pt x="514" y="833"/>
                    <a:pt x="514" y="834"/>
                  </a:cubicBezTo>
                  <a:cubicBezTo>
                    <a:pt x="514" y="837"/>
                    <a:pt x="515" y="841"/>
                    <a:pt x="516" y="845"/>
                  </a:cubicBezTo>
                  <a:cubicBezTo>
                    <a:pt x="517" y="849"/>
                    <a:pt x="519" y="853"/>
                    <a:pt x="519" y="858"/>
                  </a:cubicBezTo>
                  <a:cubicBezTo>
                    <a:pt x="519" y="861"/>
                    <a:pt x="517" y="865"/>
                    <a:pt x="515" y="867"/>
                  </a:cubicBezTo>
                  <a:cubicBezTo>
                    <a:pt x="518" y="871"/>
                    <a:pt x="518" y="877"/>
                    <a:pt x="517" y="881"/>
                  </a:cubicBezTo>
                  <a:cubicBezTo>
                    <a:pt x="516" y="884"/>
                    <a:pt x="514" y="887"/>
                    <a:pt x="511" y="890"/>
                  </a:cubicBezTo>
                  <a:cubicBezTo>
                    <a:pt x="510" y="910"/>
                    <a:pt x="520" y="936"/>
                    <a:pt x="500" y="948"/>
                  </a:cubicBezTo>
                  <a:cubicBezTo>
                    <a:pt x="489" y="959"/>
                    <a:pt x="472" y="959"/>
                    <a:pt x="455" y="957"/>
                  </a:cubicBezTo>
                  <a:cubicBezTo>
                    <a:pt x="457" y="959"/>
                    <a:pt x="458" y="961"/>
                    <a:pt x="459" y="964"/>
                  </a:cubicBezTo>
                  <a:cubicBezTo>
                    <a:pt x="463" y="972"/>
                    <a:pt x="462" y="980"/>
                    <a:pt x="461" y="987"/>
                  </a:cubicBezTo>
                  <a:cubicBezTo>
                    <a:pt x="461" y="988"/>
                    <a:pt x="462" y="989"/>
                    <a:pt x="462" y="990"/>
                  </a:cubicBezTo>
                  <a:cubicBezTo>
                    <a:pt x="471" y="1013"/>
                    <a:pt x="458" y="1056"/>
                    <a:pt x="481" y="1072"/>
                  </a:cubicBezTo>
                  <a:cubicBezTo>
                    <a:pt x="484" y="1074"/>
                    <a:pt x="485" y="1077"/>
                    <a:pt x="483" y="1080"/>
                  </a:cubicBezTo>
                  <a:cubicBezTo>
                    <a:pt x="481" y="1084"/>
                    <a:pt x="479" y="1088"/>
                    <a:pt x="478" y="1092"/>
                  </a:cubicBezTo>
                  <a:cubicBezTo>
                    <a:pt x="480" y="1094"/>
                    <a:pt x="482" y="1097"/>
                    <a:pt x="483" y="1100"/>
                  </a:cubicBezTo>
                  <a:cubicBezTo>
                    <a:pt x="483" y="1101"/>
                    <a:pt x="484" y="1102"/>
                    <a:pt x="484" y="1104"/>
                  </a:cubicBezTo>
                  <a:cubicBezTo>
                    <a:pt x="486" y="1102"/>
                    <a:pt x="488" y="1099"/>
                    <a:pt x="490" y="1097"/>
                  </a:cubicBezTo>
                  <a:cubicBezTo>
                    <a:pt x="492" y="1095"/>
                    <a:pt x="495" y="1097"/>
                    <a:pt x="494" y="1100"/>
                  </a:cubicBezTo>
                  <a:cubicBezTo>
                    <a:pt x="494" y="1102"/>
                    <a:pt x="493" y="1104"/>
                    <a:pt x="493" y="1107"/>
                  </a:cubicBezTo>
                  <a:cubicBezTo>
                    <a:pt x="496" y="1107"/>
                    <a:pt x="498" y="1110"/>
                    <a:pt x="498" y="1114"/>
                  </a:cubicBezTo>
                  <a:cubicBezTo>
                    <a:pt x="495" y="1128"/>
                    <a:pt x="536" y="1157"/>
                    <a:pt x="545" y="1167"/>
                  </a:cubicBezTo>
                  <a:cubicBezTo>
                    <a:pt x="558" y="1180"/>
                    <a:pt x="570" y="1195"/>
                    <a:pt x="586" y="1206"/>
                  </a:cubicBezTo>
                  <a:cubicBezTo>
                    <a:pt x="589" y="1208"/>
                    <a:pt x="592" y="1209"/>
                    <a:pt x="595" y="1211"/>
                  </a:cubicBezTo>
                  <a:cubicBezTo>
                    <a:pt x="596" y="1205"/>
                    <a:pt x="600" y="1199"/>
                    <a:pt x="603" y="1192"/>
                  </a:cubicBezTo>
                  <a:cubicBezTo>
                    <a:pt x="611" y="1177"/>
                    <a:pt x="617" y="1162"/>
                    <a:pt x="621" y="1145"/>
                  </a:cubicBezTo>
                  <a:cubicBezTo>
                    <a:pt x="628" y="1114"/>
                    <a:pt x="631" y="1081"/>
                    <a:pt x="633" y="1048"/>
                  </a:cubicBezTo>
                  <a:cubicBezTo>
                    <a:pt x="634" y="1022"/>
                    <a:pt x="634" y="994"/>
                    <a:pt x="642" y="968"/>
                  </a:cubicBezTo>
                  <a:cubicBezTo>
                    <a:pt x="648" y="951"/>
                    <a:pt x="656" y="929"/>
                    <a:pt x="674" y="921"/>
                  </a:cubicBezTo>
                  <a:cubicBezTo>
                    <a:pt x="673" y="920"/>
                    <a:pt x="673" y="920"/>
                    <a:pt x="672" y="920"/>
                  </a:cubicBezTo>
                  <a:cubicBezTo>
                    <a:pt x="671" y="918"/>
                    <a:pt x="671" y="916"/>
                    <a:pt x="673" y="915"/>
                  </a:cubicBezTo>
                  <a:cubicBezTo>
                    <a:pt x="676" y="912"/>
                    <a:pt x="678" y="910"/>
                    <a:pt x="681" y="907"/>
                  </a:cubicBezTo>
                  <a:cubicBezTo>
                    <a:pt x="681" y="905"/>
                    <a:pt x="681" y="903"/>
                    <a:pt x="682" y="901"/>
                  </a:cubicBezTo>
                  <a:cubicBezTo>
                    <a:pt x="685" y="889"/>
                    <a:pt x="697" y="879"/>
                    <a:pt x="706" y="872"/>
                  </a:cubicBezTo>
                  <a:cubicBezTo>
                    <a:pt x="737" y="848"/>
                    <a:pt x="770" y="832"/>
                    <a:pt x="795" y="802"/>
                  </a:cubicBezTo>
                  <a:cubicBezTo>
                    <a:pt x="796" y="799"/>
                    <a:pt x="798" y="796"/>
                    <a:pt x="800" y="794"/>
                  </a:cubicBezTo>
                  <a:cubicBezTo>
                    <a:pt x="799" y="789"/>
                    <a:pt x="800" y="784"/>
                    <a:pt x="801" y="780"/>
                  </a:cubicBezTo>
                  <a:cubicBezTo>
                    <a:pt x="804" y="772"/>
                    <a:pt x="810" y="766"/>
                    <a:pt x="813" y="758"/>
                  </a:cubicBezTo>
                  <a:cubicBezTo>
                    <a:pt x="816" y="746"/>
                    <a:pt x="813" y="733"/>
                    <a:pt x="811" y="722"/>
                  </a:cubicBezTo>
                  <a:cubicBezTo>
                    <a:pt x="808" y="707"/>
                    <a:pt x="806" y="692"/>
                    <a:pt x="803" y="677"/>
                  </a:cubicBezTo>
                  <a:cubicBezTo>
                    <a:pt x="794" y="623"/>
                    <a:pt x="822" y="579"/>
                    <a:pt x="866" y="551"/>
                  </a:cubicBezTo>
                  <a:cubicBezTo>
                    <a:pt x="913" y="521"/>
                    <a:pt x="981" y="532"/>
                    <a:pt x="1031" y="549"/>
                  </a:cubicBezTo>
                  <a:cubicBezTo>
                    <a:pt x="1066" y="561"/>
                    <a:pt x="1130" y="584"/>
                    <a:pt x="1124" y="630"/>
                  </a:cubicBezTo>
                  <a:cubicBezTo>
                    <a:pt x="1127" y="642"/>
                    <a:pt x="1124" y="654"/>
                    <a:pt x="1119" y="665"/>
                  </a:cubicBezTo>
                  <a:cubicBezTo>
                    <a:pt x="1124" y="672"/>
                    <a:pt x="1123" y="679"/>
                    <a:pt x="1124" y="688"/>
                  </a:cubicBezTo>
                  <a:cubicBezTo>
                    <a:pt x="1126" y="684"/>
                    <a:pt x="1131" y="684"/>
                    <a:pt x="1133" y="687"/>
                  </a:cubicBezTo>
                  <a:cubicBezTo>
                    <a:pt x="1134" y="690"/>
                    <a:pt x="1134" y="693"/>
                    <a:pt x="1134" y="696"/>
                  </a:cubicBezTo>
                  <a:cubicBezTo>
                    <a:pt x="1134" y="701"/>
                    <a:pt x="1134" y="705"/>
                    <a:pt x="1135" y="710"/>
                  </a:cubicBezTo>
                  <a:cubicBezTo>
                    <a:pt x="1135" y="715"/>
                    <a:pt x="1137" y="720"/>
                    <a:pt x="1134" y="723"/>
                  </a:cubicBezTo>
                  <a:cubicBezTo>
                    <a:pt x="1138" y="730"/>
                    <a:pt x="1143" y="736"/>
                    <a:pt x="1150" y="742"/>
                  </a:cubicBezTo>
                  <a:cubicBezTo>
                    <a:pt x="1171" y="759"/>
                    <a:pt x="1151" y="774"/>
                    <a:pt x="1136" y="786"/>
                  </a:cubicBezTo>
                  <a:cubicBezTo>
                    <a:pt x="1136" y="788"/>
                    <a:pt x="1137" y="790"/>
                    <a:pt x="1137" y="792"/>
                  </a:cubicBezTo>
                  <a:cubicBezTo>
                    <a:pt x="1137" y="796"/>
                    <a:pt x="1139" y="801"/>
                    <a:pt x="1137" y="804"/>
                  </a:cubicBezTo>
                  <a:cubicBezTo>
                    <a:pt x="1139" y="807"/>
                    <a:pt x="1138" y="812"/>
                    <a:pt x="1137" y="815"/>
                  </a:cubicBezTo>
                  <a:cubicBezTo>
                    <a:pt x="1136" y="816"/>
                    <a:pt x="1134" y="817"/>
                    <a:pt x="1133" y="818"/>
                  </a:cubicBezTo>
                  <a:cubicBezTo>
                    <a:pt x="1133" y="819"/>
                    <a:pt x="1134" y="819"/>
                    <a:pt x="1134" y="820"/>
                  </a:cubicBezTo>
                  <a:cubicBezTo>
                    <a:pt x="1134" y="822"/>
                    <a:pt x="1135" y="824"/>
                    <a:pt x="1136" y="826"/>
                  </a:cubicBezTo>
                  <a:cubicBezTo>
                    <a:pt x="1136" y="828"/>
                    <a:pt x="1135" y="831"/>
                    <a:pt x="1134" y="832"/>
                  </a:cubicBezTo>
                  <a:cubicBezTo>
                    <a:pt x="1133" y="832"/>
                    <a:pt x="1132" y="832"/>
                    <a:pt x="1131" y="833"/>
                  </a:cubicBezTo>
                  <a:cubicBezTo>
                    <a:pt x="1131" y="833"/>
                    <a:pt x="1131" y="833"/>
                    <a:pt x="1131" y="833"/>
                  </a:cubicBezTo>
                  <a:cubicBezTo>
                    <a:pt x="1116" y="846"/>
                    <a:pt x="1135" y="868"/>
                    <a:pt x="1117" y="881"/>
                  </a:cubicBezTo>
                  <a:cubicBezTo>
                    <a:pt x="1106" y="889"/>
                    <a:pt x="1091" y="887"/>
                    <a:pt x="1078" y="884"/>
                  </a:cubicBezTo>
                  <a:cubicBezTo>
                    <a:pt x="1074" y="885"/>
                    <a:pt x="1069" y="886"/>
                    <a:pt x="1065" y="887"/>
                  </a:cubicBezTo>
                  <a:cubicBezTo>
                    <a:pt x="1095" y="925"/>
                    <a:pt x="1056" y="984"/>
                    <a:pt x="1051" y="1023"/>
                  </a:cubicBezTo>
                  <a:cubicBezTo>
                    <a:pt x="1051" y="1024"/>
                    <a:pt x="1051" y="1024"/>
                    <a:pt x="1051" y="1025"/>
                  </a:cubicBezTo>
                  <a:cubicBezTo>
                    <a:pt x="1053" y="1038"/>
                    <a:pt x="1054" y="1050"/>
                    <a:pt x="1055" y="1063"/>
                  </a:cubicBezTo>
                  <a:cubicBezTo>
                    <a:pt x="1056" y="1071"/>
                    <a:pt x="1056" y="1076"/>
                    <a:pt x="1051" y="1082"/>
                  </a:cubicBezTo>
                  <a:cubicBezTo>
                    <a:pt x="1048" y="1086"/>
                    <a:pt x="1043" y="1088"/>
                    <a:pt x="1040" y="1091"/>
                  </a:cubicBezTo>
                  <a:cubicBezTo>
                    <a:pt x="1039" y="1092"/>
                    <a:pt x="1038" y="1093"/>
                    <a:pt x="1037" y="1095"/>
                  </a:cubicBezTo>
                  <a:cubicBezTo>
                    <a:pt x="1037" y="1126"/>
                    <a:pt x="1028" y="1159"/>
                    <a:pt x="1016" y="1188"/>
                  </a:cubicBezTo>
                  <a:cubicBezTo>
                    <a:pt x="1016" y="1189"/>
                    <a:pt x="1016" y="1190"/>
                    <a:pt x="1016" y="1190"/>
                  </a:cubicBezTo>
                  <a:cubicBezTo>
                    <a:pt x="1030" y="1192"/>
                    <a:pt x="1045" y="1196"/>
                    <a:pt x="1057" y="1201"/>
                  </a:cubicBezTo>
                  <a:cubicBezTo>
                    <a:pt x="1060" y="1202"/>
                    <a:pt x="1063" y="1205"/>
                    <a:pt x="1063" y="1208"/>
                  </a:cubicBezTo>
                  <a:cubicBezTo>
                    <a:pt x="1098" y="1204"/>
                    <a:pt x="1131" y="1222"/>
                    <a:pt x="1162" y="1238"/>
                  </a:cubicBezTo>
                  <a:cubicBezTo>
                    <a:pt x="1189" y="1243"/>
                    <a:pt x="1219" y="1256"/>
                    <a:pt x="1240" y="1273"/>
                  </a:cubicBezTo>
                  <a:cubicBezTo>
                    <a:pt x="1240" y="1273"/>
                    <a:pt x="1241" y="1274"/>
                    <a:pt x="1242" y="1275"/>
                  </a:cubicBezTo>
                  <a:cubicBezTo>
                    <a:pt x="1256" y="1267"/>
                    <a:pt x="1271" y="1259"/>
                    <a:pt x="1286" y="1257"/>
                  </a:cubicBezTo>
                  <a:cubicBezTo>
                    <a:pt x="1287" y="1257"/>
                    <a:pt x="1287" y="1257"/>
                    <a:pt x="1288" y="1257"/>
                  </a:cubicBezTo>
                  <a:cubicBezTo>
                    <a:pt x="1289" y="1256"/>
                    <a:pt x="1290" y="1256"/>
                    <a:pt x="1292" y="1256"/>
                  </a:cubicBezTo>
                  <a:cubicBezTo>
                    <a:pt x="1299" y="1254"/>
                    <a:pt x="1306" y="1255"/>
                    <a:pt x="1312" y="1257"/>
                  </a:cubicBezTo>
                  <a:cubicBezTo>
                    <a:pt x="1309" y="1249"/>
                    <a:pt x="1309" y="1240"/>
                    <a:pt x="1309" y="1231"/>
                  </a:cubicBezTo>
                  <a:cubicBezTo>
                    <a:pt x="1293" y="1240"/>
                    <a:pt x="1286" y="1227"/>
                    <a:pt x="1288" y="1211"/>
                  </a:cubicBezTo>
                  <a:cubicBezTo>
                    <a:pt x="1284" y="1211"/>
                    <a:pt x="1279" y="1212"/>
                    <a:pt x="1275" y="1212"/>
                  </a:cubicBezTo>
                  <a:cubicBezTo>
                    <a:pt x="1272" y="1212"/>
                    <a:pt x="1270" y="1210"/>
                    <a:pt x="1270" y="1208"/>
                  </a:cubicBezTo>
                  <a:cubicBezTo>
                    <a:pt x="1271" y="1205"/>
                    <a:pt x="1271" y="1202"/>
                    <a:pt x="1271" y="1199"/>
                  </a:cubicBezTo>
                  <a:cubicBezTo>
                    <a:pt x="1267" y="1198"/>
                    <a:pt x="1265" y="1196"/>
                    <a:pt x="1265" y="1191"/>
                  </a:cubicBezTo>
                  <a:cubicBezTo>
                    <a:pt x="1268" y="1138"/>
                    <a:pt x="1266" y="1086"/>
                    <a:pt x="1260" y="1032"/>
                  </a:cubicBezTo>
                  <a:cubicBezTo>
                    <a:pt x="1257" y="1007"/>
                    <a:pt x="1254" y="982"/>
                    <a:pt x="1251" y="957"/>
                  </a:cubicBezTo>
                  <a:cubicBezTo>
                    <a:pt x="1248" y="931"/>
                    <a:pt x="1243" y="905"/>
                    <a:pt x="1241" y="879"/>
                  </a:cubicBezTo>
                  <a:cubicBezTo>
                    <a:pt x="1241" y="866"/>
                    <a:pt x="1240" y="854"/>
                    <a:pt x="1240" y="842"/>
                  </a:cubicBezTo>
                  <a:cubicBezTo>
                    <a:pt x="1240" y="830"/>
                    <a:pt x="1243" y="824"/>
                    <a:pt x="1246" y="812"/>
                  </a:cubicBezTo>
                  <a:cubicBezTo>
                    <a:pt x="1251" y="789"/>
                    <a:pt x="1256" y="768"/>
                    <a:pt x="1263" y="745"/>
                  </a:cubicBezTo>
                  <a:cubicBezTo>
                    <a:pt x="1280" y="698"/>
                    <a:pt x="1289" y="650"/>
                    <a:pt x="1293" y="601"/>
                  </a:cubicBezTo>
                  <a:cubicBezTo>
                    <a:pt x="1293" y="601"/>
                    <a:pt x="1293" y="600"/>
                    <a:pt x="1293" y="600"/>
                  </a:cubicBezTo>
                  <a:cubicBezTo>
                    <a:pt x="1292" y="596"/>
                    <a:pt x="1293" y="594"/>
                    <a:pt x="1293" y="591"/>
                  </a:cubicBezTo>
                  <a:cubicBezTo>
                    <a:pt x="1293" y="587"/>
                    <a:pt x="1293" y="588"/>
                    <a:pt x="1291" y="584"/>
                  </a:cubicBezTo>
                  <a:cubicBezTo>
                    <a:pt x="1289" y="580"/>
                    <a:pt x="1289" y="575"/>
                    <a:pt x="1290" y="571"/>
                  </a:cubicBezTo>
                  <a:cubicBezTo>
                    <a:pt x="1293" y="565"/>
                    <a:pt x="1298" y="560"/>
                    <a:pt x="1303" y="556"/>
                  </a:cubicBezTo>
                  <a:cubicBezTo>
                    <a:pt x="1303" y="555"/>
                    <a:pt x="1303" y="554"/>
                    <a:pt x="1303" y="552"/>
                  </a:cubicBezTo>
                  <a:cubicBezTo>
                    <a:pt x="1302" y="551"/>
                    <a:pt x="1301" y="550"/>
                    <a:pt x="1301" y="550"/>
                  </a:cubicBezTo>
                  <a:cubicBezTo>
                    <a:pt x="1299" y="548"/>
                    <a:pt x="1299" y="546"/>
                    <a:pt x="1298" y="544"/>
                  </a:cubicBezTo>
                  <a:cubicBezTo>
                    <a:pt x="1298" y="543"/>
                    <a:pt x="1298" y="542"/>
                    <a:pt x="1299" y="541"/>
                  </a:cubicBezTo>
                  <a:cubicBezTo>
                    <a:pt x="1296" y="540"/>
                    <a:pt x="1295" y="538"/>
                    <a:pt x="1294" y="535"/>
                  </a:cubicBezTo>
                  <a:cubicBezTo>
                    <a:pt x="1294" y="534"/>
                    <a:pt x="1296" y="532"/>
                    <a:pt x="1297" y="532"/>
                  </a:cubicBezTo>
                  <a:cubicBezTo>
                    <a:pt x="1295" y="531"/>
                    <a:pt x="1294" y="528"/>
                    <a:pt x="1294" y="525"/>
                  </a:cubicBezTo>
                  <a:cubicBezTo>
                    <a:pt x="1295" y="518"/>
                    <a:pt x="1299" y="517"/>
                    <a:pt x="1301" y="512"/>
                  </a:cubicBezTo>
                  <a:cubicBezTo>
                    <a:pt x="1302" y="507"/>
                    <a:pt x="1299" y="497"/>
                    <a:pt x="1298" y="492"/>
                  </a:cubicBezTo>
                  <a:cubicBezTo>
                    <a:pt x="1298" y="491"/>
                    <a:pt x="1298" y="491"/>
                    <a:pt x="1298" y="491"/>
                  </a:cubicBezTo>
                  <a:cubicBezTo>
                    <a:pt x="1297" y="489"/>
                    <a:pt x="1295" y="486"/>
                    <a:pt x="1293" y="484"/>
                  </a:cubicBezTo>
                  <a:cubicBezTo>
                    <a:pt x="1292" y="483"/>
                    <a:pt x="1293" y="479"/>
                    <a:pt x="1295" y="480"/>
                  </a:cubicBezTo>
                  <a:cubicBezTo>
                    <a:pt x="1295" y="480"/>
                    <a:pt x="1300" y="466"/>
                    <a:pt x="1301" y="465"/>
                  </a:cubicBezTo>
                  <a:cubicBezTo>
                    <a:pt x="1303" y="463"/>
                    <a:pt x="1305" y="461"/>
                    <a:pt x="1307" y="460"/>
                  </a:cubicBezTo>
                  <a:cubicBezTo>
                    <a:pt x="1310" y="450"/>
                    <a:pt x="1324" y="442"/>
                    <a:pt x="1333" y="437"/>
                  </a:cubicBezTo>
                  <a:cubicBezTo>
                    <a:pt x="1350" y="427"/>
                    <a:pt x="1374" y="426"/>
                    <a:pt x="1394" y="423"/>
                  </a:cubicBezTo>
                  <a:cubicBezTo>
                    <a:pt x="1421" y="419"/>
                    <a:pt x="1448" y="414"/>
                    <a:pt x="1476" y="408"/>
                  </a:cubicBezTo>
                  <a:cubicBezTo>
                    <a:pt x="1495" y="404"/>
                    <a:pt x="1516" y="397"/>
                    <a:pt x="1537" y="397"/>
                  </a:cubicBezTo>
                  <a:cubicBezTo>
                    <a:pt x="1535" y="392"/>
                    <a:pt x="1534" y="387"/>
                    <a:pt x="1533" y="382"/>
                  </a:cubicBezTo>
                  <a:cubicBezTo>
                    <a:pt x="1533" y="360"/>
                    <a:pt x="1543" y="328"/>
                    <a:pt x="1564" y="316"/>
                  </a:cubicBezTo>
                  <a:cubicBezTo>
                    <a:pt x="1569" y="291"/>
                    <a:pt x="1599" y="264"/>
                    <a:pt x="1619" y="252"/>
                  </a:cubicBezTo>
                  <a:cubicBezTo>
                    <a:pt x="1625" y="249"/>
                    <a:pt x="1630" y="246"/>
                    <a:pt x="1635" y="245"/>
                  </a:cubicBezTo>
                  <a:cubicBezTo>
                    <a:pt x="1641" y="164"/>
                    <a:pt x="1641" y="82"/>
                    <a:pt x="1636" y="1"/>
                  </a:cubicBezTo>
                  <a:cubicBezTo>
                    <a:pt x="1636" y="0"/>
                    <a:pt x="1637" y="0"/>
                    <a:pt x="1637" y="1"/>
                  </a:cubicBezTo>
                  <a:cubicBezTo>
                    <a:pt x="1642" y="82"/>
                    <a:pt x="1642" y="163"/>
                    <a:pt x="1639" y="244"/>
                  </a:cubicBezTo>
                  <a:cubicBezTo>
                    <a:pt x="1664" y="239"/>
                    <a:pt x="1688" y="249"/>
                    <a:pt x="1714" y="254"/>
                  </a:cubicBezTo>
                  <a:cubicBezTo>
                    <a:pt x="1714" y="254"/>
                    <a:pt x="1714" y="254"/>
                    <a:pt x="1715" y="254"/>
                  </a:cubicBezTo>
                  <a:cubicBezTo>
                    <a:pt x="1715" y="254"/>
                    <a:pt x="1716" y="254"/>
                    <a:pt x="1716" y="255"/>
                  </a:cubicBezTo>
                  <a:cubicBezTo>
                    <a:pt x="1717" y="255"/>
                    <a:pt x="1717" y="255"/>
                    <a:pt x="1717" y="255"/>
                  </a:cubicBezTo>
                  <a:cubicBezTo>
                    <a:pt x="1750" y="261"/>
                    <a:pt x="1783" y="269"/>
                    <a:pt x="1809" y="290"/>
                  </a:cubicBezTo>
                  <a:cubicBezTo>
                    <a:pt x="1812" y="293"/>
                    <a:pt x="1814" y="295"/>
                    <a:pt x="1817" y="298"/>
                  </a:cubicBezTo>
                  <a:cubicBezTo>
                    <a:pt x="1849" y="315"/>
                    <a:pt x="1885" y="339"/>
                    <a:pt x="1883" y="376"/>
                  </a:cubicBezTo>
                  <a:cubicBezTo>
                    <a:pt x="1887" y="398"/>
                    <a:pt x="1884" y="422"/>
                    <a:pt x="1871" y="440"/>
                  </a:cubicBezTo>
                  <a:cubicBezTo>
                    <a:pt x="1895" y="449"/>
                    <a:pt x="1918" y="460"/>
                    <a:pt x="1941" y="470"/>
                  </a:cubicBezTo>
                  <a:cubicBezTo>
                    <a:pt x="1944" y="472"/>
                    <a:pt x="1946" y="477"/>
                    <a:pt x="1946" y="480"/>
                  </a:cubicBezTo>
                  <a:cubicBezTo>
                    <a:pt x="1946" y="481"/>
                    <a:pt x="1946" y="481"/>
                    <a:pt x="1946" y="481"/>
                  </a:cubicBezTo>
                  <a:cubicBezTo>
                    <a:pt x="1954" y="488"/>
                    <a:pt x="1968" y="502"/>
                    <a:pt x="1970" y="513"/>
                  </a:cubicBezTo>
                  <a:cubicBezTo>
                    <a:pt x="1972" y="521"/>
                    <a:pt x="1967" y="528"/>
                    <a:pt x="1963" y="535"/>
                  </a:cubicBezTo>
                  <a:cubicBezTo>
                    <a:pt x="1961" y="538"/>
                    <a:pt x="1959" y="541"/>
                    <a:pt x="1957" y="544"/>
                  </a:cubicBezTo>
                  <a:cubicBezTo>
                    <a:pt x="1958" y="545"/>
                    <a:pt x="1959" y="545"/>
                    <a:pt x="1959" y="545"/>
                  </a:cubicBezTo>
                  <a:cubicBezTo>
                    <a:pt x="1961" y="546"/>
                    <a:pt x="1963" y="547"/>
                    <a:pt x="1964" y="549"/>
                  </a:cubicBezTo>
                  <a:cubicBezTo>
                    <a:pt x="1965" y="551"/>
                    <a:pt x="1966" y="554"/>
                    <a:pt x="1966" y="556"/>
                  </a:cubicBezTo>
                  <a:cubicBezTo>
                    <a:pt x="1967" y="557"/>
                    <a:pt x="1968" y="558"/>
                    <a:pt x="1967" y="559"/>
                  </a:cubicBezTo>
                  <a:cubicBezTo>
                    <a:pt x="1965" y="565"/>
                    <a:pt x="1962" y="571"/>
                    <a:pt x="1960" y="577"/>
                  </a:cubicBezTo>
                  <a:cubicBezTo>
                    <a:pt x="1960" y="577"/>
                    <a:pt x="1960" y="577"/>
                    <a:pt x="1960" y="578"/>
                  </a:cubicBezTo>
                  <a:cubicBezTo>
                    <a:pt x="1975" y="625"/>
                    <a:pt x="1986" y="674"/>
                    <a:pt x="2002" y="721"/>
                  </a:cubicBezTo>
                  <a:cubicBezTo>
                    <a:pt x="2010" y="742"/>
                    <a:pt x="2016" y="763"/>
                    <a:pt x="2018" y="786"/>
                  </a:cubicBezTo>
                  <a:cubicBezTo>
                    <a:pt x="2021" y="814"/>
                    <a:pt x="2018" y="842"/>
                    <a:pt x="2024" y="870"/>
                  </a:cubicBezTo>
                  <a:cubicBezTo>
                    <a:pt x="2028" y="887"/>
                    <a:pt x="2037" y="910"/>
                    <a:pt x="2034" y="928"/>
                  </a:cubicBezTo>
                  <a:cubicBezTo>
                    <a:pt x="2034" y="931"/>
                    <a:pt x="2033" y="933"/>
                    <a:pt x="2032" y="934"/>
                  </a:cubicBezTo>
                  <a:cubicBezTo>
                    <a:pt x="2040" y="955"/>
                    <a:pt x="2037" y="976"/>
                    <a:pt x="2035" y="998"/>
                  </a:cubicBezTo>
                  <a:cubicBezTo>
                    <a:pt x="2034" y="1023"/>
                    <a:pt x="2032" y="1050"/>
                    <a:pt x="2032" y="1076"/>
                  </a:cubicBezTo>
                  <a:cubicBezTo>
                    <a:pt x="2032" y="1093"/>
                    <a:pt x="2036" y="1109"/>
                    <a:pt x="2039" y="1126"/>
                  </a:cubicBezTo>
                  <a:cubicBezTo>
                    <a:pt x="2039" y="1125"/>
                    <a:pt x="2040" y="1124"/>
                    <a:pt x="2041" y="1123"/>
                  </a:cubicBezTo>
                  <a:cubicBezTo>
                    <a:pt x="2050" y="1112"/>
                    <a:pt x="2055" y="1098"/>
                    <a:pt x="2060" y="1085"/>
                  </a:cubicBezTo>
                  <a:cubicBezTo>
                    <a:pt x="2069" y="1064"/>
                    <a:pt x="2075" y="1039"/>
                    <a:pt x="2089" y="1021"/>
                  </a:cubicBezTo>
                  <a:cubicBezTo>
                    <a:pt x="2108" y="998"/>
                    <a:pt x="2131" y="980"/>
                    <a:pt x="2149" y="956"/>
                  </a:cubicBezTo>
                  <a:cubicBezTo>
                    <a:pt x="2158" y="945"/>
                    <a:pt x="2166" y="934"/>
                    <a:pt x="2174" y="922"/>
                  </a:cubicBezTo>
                  <a:cubicBezTo>
                    <a:pt x="2181" y="912"/>
                    <a:pt x="2193" y="900"/>
                    <a:pt x="2198" y="888"/>
                  </a:cubicBezTo>
                  <a:cubicBezTo>
                    <a:pt x="2198" y="886"/>
                    <a:pt x="2198" y="883"/>
                    <a:pt x="2198" y="880"/>
                  </a:cubicBezTo>
                  <a:cubicBezTo>
                    <a:pt x="2195" y="875"/>
                    <a:pt x="2194" y="869"/>
                    <a:pt x="2197" y="863"/>
                  </a:cubicBezTo>
                  <a:cubicBezTo>
                    <a:pt x="2202" y="854"/>
                    <a:pt x="2211" y="847"/>
                    <a:pt x="2216" y="837"/>
                  </a:cubicBezTo>
                  <a:cubicBezTo>
                    <a:pt x="2220" y="831"/>
                    <a:pt x="2224" y="826"/>
                    <a:pt x="2228" y="822"/>
                  </a:cubicBezTo>
                  <a:cubicBezTo>
                    <a:pt x="2228" y="821"/>
                    <a:pt x="2228" y="820"/>
                    <a:pt x="2228" y="819"/>
                  </a:cubicBezTo>
                  <a:cubicBezTo>
                    <a:pt x="2228" y="819"/>
                    <a:pt x="2228" y="819"/>
                    <a:pt x="2228" y="819"/>
                  </a:cubicBezTo>
                  <a:cubicBezTo>
                    <a:pt x="2226" y="817"/>
                    <a:pt x="2226" y="813"/>
                    <a:pt x="2228" y="811"/>
                  </a:cubicBezTo>
                  <a:cubicBezTo>
                    <a:pt x="2242" y="798"/>
                    <a:pt x="2270" y="794"/>
                    <a:pt x="2288" y="789"/>
                  </a:cubicBezTo>
                  <a:cubicBezTo>
                    <a:pt x="2315" y="782"/>
                    <a:pt x="2341" y="773"/>
                    <a:pt x="2367" y="765"/>
                  </a:cubicBezTo>
                  <a:cubicBezTo>
                    <a:pt x="2366" y="758"/>
                    <a:pt x="2365" y="750"/>
                    <a:pt x="2362" y="742"/>
                  </a:cubicBezTo>
                  <a:cubicBezTo>
                    <a:pt x="2362" y="742"/>
                    <a:pt x="2362" y="742"/>
                    <a:pt x="2362" y="741"/>
                  </a:cubicBezTo>
                  <a:cubicBezTo>
                    <a:pt x="2356" y="731"/>
                    <a:pt x="2353" y="718"/>
                    <a:pt x="2354" y="707"/>
                  </a:cubicBezTo>
                  <a:cubicBezTo>
                    <a:pt x="2355" y="696"/>
                    <a:pt x="2357" y="684"/>
                    <a:pt x="2360" y="673"/>
                  </a:cubicBezTo>
                  <a:cubicBezTo>
                    <a:pt x="2359" y="673"/>
                    <a:pt x="2357" y="673"/>
                    <a:pt x="2356" y="672"/>
                  </a:cubicBezTo>
                  <a:cubicBezTo>
                    <a:pt x="2333" y="646"/>
                    <a:pt x="2357" y="614"/>
                    <a:pt x="2372" y="591"/>
                  </a:cubicBezTo>
                  <a:cubicBezTo>
                    <a:pt x="2380" y="577"/>
                    <a:pt x="2390" y="563"/>
                    <a:pt x="2402" y="552"/>
                  </a:cubicBezTo>
                  <a:cubicBezTo>
                    <a:pt x="2415" y="540"/>
                    <a:pt x="2431" y="539"/>
                    <a:pt x="2447" y="531"/>
                  </a:cubicBezTo>
                  <a:cubicBezTo>
                    <a:pt x="2462" y="524"/>
                    <a:pt x="2476" y="521"/>
                    <a:pt x="2493" y="518"/>
                  </a:cubicBezTo>
                  <a:cubicBezTo>
                    <a:pt x="2508" y="515"/>
                    <a:pt x="2526" y="510"/>
                    <a:pt x="2542" y="513"/>
                  </a:cubicBezTo>
                  <a:cubicBezTo>
                    <a:pt x="2560" y="515"/>
                    <a:pt x="2575" y="524"/>
                    <a:pt x="2589" y="535"/>
                  </a:cubicBezTo>
                  <a:cubicBezTo>
                    <a:pt x="2598" y="543"/>
                    <a:pt x="2611" y="552"/>
                    <a:pt x="2612" y="564"/>
                  </a:cubicBezTo>
                  <a:cubicBezTo>
                    <a:pt x="2642" y="560"/>
                    <a:pt x="2646" y="602"/>
                    <a:pt x="2647" y="623"/>
                  </a:cubicBezTo>
                  <a:cubicBezTo>
                    <a:pt x="2648" y="638"/>
                    <a:pt x="2647" y="653"/>
                    <a:pt x="2642" y="669"/>
                  </a:cubicBezTo>
                  <a:cubicBezTo>
                    <a:pt x="2637" y="683"/>
                    <a:pt x="2630" y="705"/>
                    <a:pt x="2619" y="715"/>
                  </a:cubicBezTo>
                  <a:cubicBezTo>
                    <a:pt x="2619" y="715"/>
                    <a:pt x="2618" y="715"/>
                    <a:pt x="2618" y="715"/>
                  </a:cubicBezTo>
                  <a:cubicBezTo>
                    <a:pt x="2621" y="727"/>
                    <a:pt x="2616" y="741"/>
                    <a:pt x="2611" y="752"/>
                  </a:cubicBezTo>
                  <a:cubicBezTo>
                    <a:pt x="2619" y="755"/>
                    <a:pt x="2625" y="762"/>
                    <a:pt x="2628" y="770"/>
                  </a:cubicBezTo>
                  <a:cubicBezTo>
                    <a:pt x="2657" y="764"/>
                    <a:pt x="2695" y="783"/>
                    <a:pt x="2721" y="794"/>
                  </a:cubicBezTo>
                  <a:cubicBezTo>
                    <a:pt x="2738" y="802"/>
                    <a:pt x="2746" y="810"/>
                    <a:pt x="2760" y="822"/>
                  </a:cubicBezTo>
                  <a:cubicBezTo>
                    <a:pt x="2769" y="830"/>
                    <a:pt x="2777" y="833"/>
                    <a:pt x="2780" y="843"/>
                  </a:cubicBezTo>
                  <a:cubicBezTo>
                    <a:pt x="2802" y="846"/>
                    <a:pt x="2817" y="884"/>
                    <a:pt x="2828" y="899"/>
                  </a:cubicBezTo>
                  <a:cubicBezTo>
                    <a:pt x="2854" y="937"/>
                    <a:pt x="2882" y="973"/>
                    <a:pt x="2911" y="1009"/>
                  </a:cubicBezTo>
                  <a:cubicBezTo>
                    <a:pt x="2938" y="1042"/>
                    <a:pt x="2959" y="1077"/>
                    <a:pt x="2985" y="1111"/>
                  </a:cubicBezTo>
                  <a:cubicBezTo>
                    <a:pt x="3006" y="1137"/>
                    <a:pt x="3015" y="1168"/>
                    <a:pt x="3031" y="1197"/>
                  </a:cubicBezTo>
                  <a:cubicBezTo>
                    <a:pt x="3032" y="1197"/>
                    <a:pt x="3033" y="1197"/>
                    <a:pt x="3033" y="1199"/>
                  </a:cubicBezTo>
                  <a:cubicBezTo>
                    <a:pt x="3048" y="1228"/>
                    <a:pt x="3053" y="1272"/>
                    <a:pt x="3025" y="1295"/>
                  </a:cubicBezTo>
                  <a:cubicBezTo>
                    <a:pt x="2993" y="1322"/>
                    <a:pt x="2961" y="1341"/>
                    <a:pt x="2918" y="1341"/>
                  </a:cubicBezTo>
                  <a:cubicBezTo>
                    <a:pt x="2870" y="1340"/>
                    <a:pt x="2824" y="1327"/>
                    <a:pt x="2776" y="1329"/>
                  </a:cubicBezTo>
                  <a:cubicBezTo>
                    <a:pt x="2747" y="1330"/>
                    <a:pt x="2719" y="1332"/>
                    <a:pt x="2692" y="1339"/>
                  </a:cubicBezTo>
                  <a:cubicBezTo>
                    <a:pt x="2671" y="1345"/>
                    <a:pt x="2644" y="1349"/>
                    <a:pt x="2622" y="1345"/>
                  </a:cubicBezTo>
                  <a:cubicBezTo>
                    <a:pt x="2615" y="1344"/>
                    <a:pt x="2615" y="1335"/>
                    <a:pt x="2619" y="1331"/>
                  </a:cubicBezTo>
                  <a:cubicBezTo>
                    <a:pt x="2619" y="1330"/>
                    <a:pt x="2619" y="1329"/>
                    <a:pt x="2619" y="1328"/>
                  </a:cubicBezTo>
                  <a:cubicBezTo>
                    <a:pt x="2619" y="1327"/>
                    <a:pt x="2619" y="1327"/>
                    <a:pt x="2619" y="1326"/>
                  </a:cubicBezTo>
                  <a:cubicBezTo>
                    <a:pt x="2614" y="1327"/>
                    <a:pt x="2607" y="1326"/>
                    <a:pt x="2601" y="1323"/>
                  </a:cubicBezTo>
                  <a:cubicBezTo>
                    <a:pt x="2580" y="1316"/>
                    <a:pt x="2565" y="1318"/>
                    <a:pt x="2544" y="1322"/>
                  </a:cubicBezTo>
                  <a:cubicBezTo>
                    <a:pt x="2532" y="1325"/>
                    <a:pt x="2520" y="1326"/>
                    <a:pt x="2508" y="1325"/>
                  </a:cubicBezTo>
                  <a:cubicBezTo>
                    <a:pt x="2505" y="1325"/>
                    <a:pt x="2502" y="1325"/>
                    <a:pt x="2500" y="1324"/>
                  </a:cubicBezTo>
                  <a:cubicBezTo>
                    <a:pt x="2494" y="1332"/>
                    <a:pt x="2488" y="1339"/>
                    <a:pt x="2482" y="1346"/>
                  </a:cubicBezTo>
                  <a:cubicBezTo>
                    <a:pt x="2474" y="1356"/>
                    <a:pt x="2467" y="1367"/>
                    <a:pt x="2459" y="1377"/>
                  </a:cubicBezTo>
                  <a:cubicBezTo>
                    <a:pt x="2458" y="1378"/>
                    <a:pt x="2456" y="1377"/>
                    <a:pt x="2455" y="1376"/>
                  </a:cubicBezTo>
                  <a:cubicBezTo>
                    <a:pt x="2455" y="1376"/>
                    <a:pt x="2455" y="1376"/>
                    <a:pt x="2454" y="1376"/>
                  </a:cubicBezTo>
                  <a:cubicBezTo>
                    <a:pt x="2439" y="1374"/>
                    <a:pt x="2423" y="1372"/>
                    <a:pt x="2408" y="1369"/>
                  </a:cubicBezTo>
                  <a:cubicBezTo>
                    <a:pt x="2387" y="1367"/>
                    <a:pt x="2366" y="1366"/>
                    <a:pt x="2346" y="1364"/>
                  </a:cubicBezTo>
                  <a:cubicBezTo>
                    <a:pt x="2345" y="1365"/>
                    <a:pt x="2345" y="1366"/>
                    <a:pt x="2344" y="1367"/>
                  </a:cubicBezTo>
                  <a:cubicBezTo>
                    <a:pt x="2343" y="1370"/>
                    <a:pt x="2342" y="1373"/>
                    <a:pt x="2339" y="1375"/>
                  </a:cubicBezTo>
                  <a:cubicBezTo>
                    <a:pt x="2339" y="1375"/>
                    <a:pt x="2339" y="1375"/>
                    <a:pt x="2338" y="1375"/>
                  </a:cubicBezTo>
                  <a:cubicBezTo>
                    <a:pt x="2339" y="1376"/>
                    <a:pt x="2339" y="1377"/>
                    <a:pt x="2337" y="1377"/>
                  </a:cubicBezTo>
                  <a:cubicBezTo>
                    <a:pt x="2277" y="1380"/>
                    <a:pt x="2216" y="1382"/>
                    <a:pt x="2155" y="1384"/>
                  </a:cubicBezTo>
                  <a:cubicBezTo>
                    <a:pt x="2126" y="1385"/>
                    <a:pt x="2096" y="1386"/>
                    <a:pt x="2067" y="1387"/>
                  </a:cubicBezTo>
                  <a:cubicBezTo>
                    <a:pt x="2052" y="1387"/>
                    <a:pt x="2037" y="1388"/>
                    <a:pt x="2022" y="1388"/>
                  </a:cubicBezTo>
                  <a:cubicBezTo>
                    <a:pt x="2014" y="1388"/>
                    <a:pt x="2011" y="1390"/>
                    <a:pt x="2005" y="1385"/>
                  </a:cubicBezTo>
                  <a:cubicBezTo>
                    <a:pt x="2004" y="1384"/>
                    <a:pt x="2004" y="1383"/>
                    <a:pt x="2004" y="1382"/>
                  </a:cubicBezTo>
                  <a:cubicBezTo>
                    <a:pt x="2005" y="1381"/>
                    <a:pt x="2005" y="1380"/>
                    <a:pt x="2005" y="1380"/>
                  </a:cubicBezTo>
                  <a:cubicBezTo>
                    <a:pt x="2005" y="1380"/>
                    <a:pt x="2005" y="1380"/>
                    <a:pt x="2005" y="1380"/>
                  </a:cubicBezTo>
                  <a:cubicBezTo>
                    <a:pt x="2005" y="1379"/>
                    <a:pt x="2005" y="1379"/>
                    <a:pt x="2005" y="1378"/>
                  </a:cubicBezTo>
                  <a:cubicBezTo>
                    <a:pt x="2016" y="1361"/>
                    <a:pt x="2029" y="1345"/>
                    <a:pt x="2041" y="1328"/>
                  </a:cubicBezTo>
                  <a:cubicBezTo>
                    <a:pt x="2044" y="1325"/>
                    <a:pt x="2048" y="1318"/>
                    <a:pt x="2053" y="1312"/>
                  </a:cubicBezTo>
                  <a:cubicBezTo>
                    <a:pt x="2051" y="1312"/>
                    <a:pt x="2050" y="1312"/>
                    <a:pt x="2049" y="1312"/>
                  </a:cubicBezTo>
                  <a:cubicBezTo>
                    <a:pt x="2046" y="1312"/>
                    <a:pt x="2045" y="1306"/>
                    <a:pt x="2049" y="1306"/>
                  </a:cubicBezTo>
                  <a:cubicBezTo>
                    <a:pt x="2072" y="1303"/>
                    <a:pt x="2098" y="1301"/>
                    <a:pt x="2122" y="1303"/>
                  </a:cubicBezTo>
                  <a:cubicBezTo>
                    <a:pt x="2123" y="1303"/>
                    <a:pt x="2123" y="1303"/>
                    <a:pt x="2123" y="1303"/>
                  </a:cubicBezTo>
                  <a:cubicBezTo>
                    <a:pt x="2130" y="1299"/>
                    <a:pt x="2137" y="1295"/>
                    <a:pt x="2145" y="1291"/>
                  </a:cubicBezTo>
                  <a:cubicBezTo>
                    <a:pt x="2107" y="1291"/>
                    <a:pt x="2070" y="1291"/>
                    <a:pt x="2033" y="1292"/>
                  </a:cubicBezTo>
                  <a:cubicBezTo>
                    <a:pt x="2033" y="1292"/>
                    <a:pt x="2033" y="1292"/>
                    <a:pt x="2033" y="1292"/>
                  </a:cubicBezTo>
                  <a:cubicBezTo>
                    <a:pt x="2033" y="1297"/>
                    <a:pt x="2035" y="1307"/>
                    <a:pt x="2031" y="1311"/>
                  </a:cubicBezTo>
                  <a:cubicBezTo>
                    <a:pt x="2027" y="1315"/>
                    <a:pt x="2024" y="1311"/>
                    <a:pt x="2020" y="1310"/>
                  </a:cubicBezTo>
                  <a:cubicBezTo>
                    <a:pt x="2013" y="1308"/>
                    <a:pt x="2006" y="1314"/>
                    <a:pt x="2000" y="1307"/>
                  </a:cubicBezTo>
                  <a:cubicBezTo>
                    <a:pt x="1998" y="1304"/>
                    <a:pt x="1997" y="1301"/>
                    <a:pt x="1997" y="1297"/>
                  </a:cubicBezTo>
                  <a:cubicBezTo>
                    <a:pt x="1992" y="1302"/>
                    <a:pt x="1987" y="1306"/>
                    <a:pt x="1981" y="1307"/>
                  </a:cubicBezTo>
                  <a:cubicBezTo>
                    <a:pt x="1975" y="1309"/>
                    <a:pt x="1967" y="1305"/>
                    <a:pt x="1964" y="1299"/>
                  </a:cubicBezTo>
                  <a:cubicBezTo>
                    <a:pt x="1964" y="1299"/>
                    <a:pt x="1963" y="1299"/>
                    <a:pt x="1963" y="1299"/>
                  </a:cubicBezTo>
                  <a:cubicBezTo>
                    <a:pt x="1958" y="1300"/>
                    <a:pt x="1950" y="1299"/>
                    <a:pt x="1946" y="1294"/>
                  </a:cubicBezTo>
                  <a:cubicBezTo>
                    <a:pt x="1942" y="1296"/>
                    <a:pt x="1938" y="1296"/>
                    <a:pt x="1935" y="1296"/>
                  </a:cubicBezTo>
                  <a:cubicBezTo>
                    <a:pt x="1921" y="1316"/>
                    <a:pt x="1905" y="1336"/>
                    <a:pt x="1887" y="1352"/>
                  </a:cubicBezTo>
                  <a:cubicBezTo>
                    <a:pt x="1885" y="1354"/>
                    <a:pt x="1883" y="1352"/>
                    <a:pt x="1885" y="1350"/>
                  </a:cubicBezTo>
                  <a:cubicBezTo>
                    <a:pt x="1900" y="1332"/>
                    <a:pt x="1916" y="1314"/>
                    <a:pt x="1932" y="1296"/>
                  </a:cubicBezTo>
                  <a:cubicBezTo>
                    <a:pt x="1929" y="1296"/>
                    <a:pt x="1926" y="1295"/>
                    <a:pt x="1924" y="1295"/>
                  </a:cubicBezTo>
                  <a:cubicBezTo>
                    <a:pt x="1916" y="1295"/>
                    <a:pt x="1907" y="1301"/>
                    <a:pt x="1902" y="1297"/>
                  </a:cubicBezTo>
                  <a:cubicBezTo>
                    <a:pt x="1897" y="1299"/>
                    <a:pt x="1891" y="1299"/>
                    <a:pt x="1886" y="1296"/>
                  </a:cubicBezTo>
                  <a:cubicBezTo>
                    <a:pt x="1883" y="1294"/>
                    <a:pt x="1881" y="1292"/>
                    <a:pt x="1878" y="1290"/>
                  </a:cubicBezTo>
                  <a:cubicBezTo>
                    <a:pt x="1865" y="1289"/>
                    <a:pt x="1853" y="1289"/>
                    <a:pt x="1840" y="1289"/>
                  </a:cubicBezTo>
                  <a:cubicBezTo>
                    <a:pt x="1837" y="1294"/>
                    <a:pt x="1830" y="1293"/>
                    <a:pt x="1827" y="1289"/>
                  </a:cubicBezTo>
                  <a:cubicBezTo>
                    <a:pt x="1789" y="1288"/>
                    <a:pt x="1751" y="1287"/>
                    <a:pt x="1713" y="1286"/>
                  </a:cubicBezTo>
                  <a:cubicBezTo>
                    <a:pt x="1692" y="1285"/>
                    <a:pt x="1670" y="1285"/>
                    <a:pt x="1649" y="1284"/>
                  </a:cubicBezTo>
                  <a:cubicBezTo>
                    <a:pt x="1649" y="1284"/>
                    <a:pt x="1648" y="1284"/>
                    <a:pt x="1648" y="1284"/>
                  </a:cubicBezTo>
                  <a:cubicBezTo>
                    <a:pt x="1647" y="1287"/>
                    <a:pt x="1644" y="1286"/>
                    <a:pt x="1643" y="1284"/>
                  </a:cubicBezTo>
                  <a:cubicBezTo>
                    <a:pt x="1643" y="1283"/>
                    <a:pt x="1642" y="1283"/>
                    <a:pt x="1641" y="1283"/>
                  </a:cubicBezTo>
                  <a:cubicBezTo>
                    <a:pt x="1641" y="1284"/>
                    <a:pt x="1641" y="1285"/>
                    <a:pt x="1641" y="1285"/>
                  </a:cubicBezTo>
                  <a:cubicBezTo>
                    <a:pt x="1637" y="1294"/>
                    <a:pt x="1629" y="1302"/>
                    <a:pt x="1623" y="1309"/>
                  </a:cubicBezTo>
                  <a:cubicBezTo>
                    <a:pt x="1618" y="1315"/>
                    <a:pt x="1613" y="1322"/>
                    <a:pt x="1608" y="1327"/>
                  </a:cubicBezTo>
                  <a:cubicBezTo>
                    <a:pt x="1611" y="1327"/>
                    <a:pt x="1615" y="1327"/>
                    <a:pt x="1619" y="1328"/>
                  </a:cubicBezTo>
                  <a:cubicBezTo>
                    <a:pt x="1621" y="1326"/>
                    <a:pt x="1623" y="1325"/>
                    <a:pt x="1625" y="1323"/>
                  </a:cubicBezTo>
                  <a:cubicBezTo>
                    <a:pt x="1626" y="1322"/>
                    <a:pt x="1628" y="1324"/>
                    <a:pt x="1627" y="1325"/>
                  </a:cubicBezTo>
                  <a:cubicBezTo>
                    <a:pt x="1626" y="1326"/>
                    <a:pt x="1625" y="1327"/>
                    <a:pt x="1624" y="1328"/>
                  </a:cubicBezTo>
                  <a:cubicBezTo>
                    <a:pt x="1634" y="1329"/>
                    <a:pt x="1645" y="1330"/>
                    <a:pt x="1655" y="1331"/>
                  </a:cubicBezTo>
                  <a:cubicBezTo>
                    <a:pt x="1682" y="1334"/>
                    <a:pt x="1710" y="1336"/>
                    <a:pt x="1737" y="1339"/>
                  </a:cubicBezTo>
                  <a:cubicBezTo>
                    <a:pt x="1787" y="1343"/>
                    <a:pt x="1837" y="1348"/>
                    <a:pt x="1886" y="1356"/>
                  </a:cubicBezTo>
                  <a:cubicBezTo>
                    <a:pt x="1886" y="1356"/>
                    <a:pt x="1886" y="1356"/>
                    <a:pt x="1886" y="1355"/>
                  </a:cubicBezTo>
                  <a:cubicBezTo>
                    <a:pt x="1885" y="1354"/>
                    <a:pt x="1887" y="1353"/>
                    <a:pt x="1888" y="1354"/>
                  </a:cubicBezTo>
                  <a:cubicBezTo>
                    <a:pt x="1898" y="1358"/>
                    <a:pt x="1913" y="1356"/>
                    <a:pt x="1924" y="1356"/>
                  </a:cubicBezTo>
                  <a:cubicBezTo>
                    <a:pt x="1934" y="1356"/>
                    <a:pt x="1945" y="1356"/>
                    <a:pt x="1956" y="1356"/>
                  </a:cubicBezTo>
                  <a:cubicBezTo>
                    <a:pt x="1956" y="1356"/>
                    <a:pt x="1956" y="1356"/>
                    <a:pt x="1956" y="1356"/>
                  </a:cubicBezTo>
                  <a:cubicBezTo>
                    <a:pt x="1957" y="1356"/>
                    <a:pt x="1959" y="1356"/>
                    <a:pt x="1959" y="1358"/>
                  </a:cubicBezTo>
                  <a:cubicBezTo>
                    <a:pt x="1960" y="1360"/>
                    <a:pt x="1959" y="1363"/>
                    <a:pt x="1956" y="1363"/>
                  </a:cubicBezTo>
                  <a:cubicBezTo>
                    <a:pt x="1956" y="1363"/>
                    <a:pt x="1955" y="1363"/>
                    <a:pt x="1955" y="1363"/>
                  </a:cubicBezTo>
                  <a:cubicBezTo>
                    <a:pt x="1945" y="1376"/>
                    <a:pt x="1934" y="1389"/>
                    <a:pt x="1922" y="1399"/>
                  </a:cubicBezTo>
                  <a:cubicBezTo>
                    <a:pt x="1993" y="1409"/>
                    <a:pt x="2064" y="1422"/>
                    <a:pt x="2137" y="1420"/>
                  </a:cubicBezTo>
                  <a:cubicBezTo>
                    <a:pt x="2138" y="1420"/>
                    <a:pt x="2138" y="1421"/>
                    <a:pt x="2137" y="1421"/>
                  </a:cubicBezTo>
                  <a:cubicBezTo>
                    <a:pt x="2021" y="1433"/>
                    <a:pt x="1909" y="1388"/>
                    <a:pt x="1794" y="1391"/>
                  </a:cubicBezTo>
                  <a:cubicBezTo>
                    <a:pt x="1792" y="1394"/>
                    <a:pt x="1790" y="1396"/>
                    <a:pt x="1788" y="1398"/>
                  </a:cubicBezTo>
                  <a:cubicBezTo>
                    <a:pt x="1786" y="1401"/>
                    <a:pt x="1783" y="1404"/>
                    <a:pt x="1779" y="1406"/>
                  </a:cubicBezTo>
                  <a:cubicBezTo>
                    <a:pt x="1768" y="1418"/>
                    <a:pt x="1756" y="1430"/>
                    <a:pt x="1745" y="1442"/>
                  </a:cubicBezTo>
                  <a:cubicBezTo>
                    <a:pt x="1737" y="1452"/>
                    <a:pt x="1729" y="1462"/>
                    <a:pt x="1721" y="1472"/>
                  </a:cubicBezTo>
                  <a:cubicBezTo>
                    <a:pt x="1773" y="1468"/>
                    <a:pt x="1827" y="1481"/>
                    <a:pt x="1877" y="1491"/>
                  </a:cubicBezTo>
                  <a:cubicBezTo>
                    <a:pt x="1906" y="1496"/>
                    <a:pt x="1935" y="1502"/>
                    <a:pt x="1964" y="1506"/>
                  </a:cubicBezTo>
                  <a:cubicBezTo>
                    <a:pt x="1991" y="1510"/>
                    <a:pt x="2019" y="1511"/>
                    <a:pt x="2046" y="1512"/>
                  </a:cubicBezTo>
                  <a:cubicBezTo>
                    <a:pt x="2047" y="1512"/>
                    <a:pt x="2047" y="1512"/>
                    <a:pt x="2047" y="1512"/>
                  </a:cubicBezTo>
                  <a:cubicBezTo>
                    <a:pt x="2074" y="1482"/>
                    <a:pt x="2104" y="1452"/>
                    <a:pt x="2134" y="1425"/>
                  </a:cubicBezTo>
                  <a:cubicBezTo>
                    <a:pt x="2135" y="1425"/>
                    <a:pt x="2136" y="1426"/>
                    <a:pt x="2135" y="1426"/>
                  </a:cubicBezTo>
                  <a:cubicBezTo>
                    <a:pt x="2110" y="1456"/>
                    <a:pt x="2081" y="1486"/>
                    <a:pt x="2052" y="1512"/>
                  </a:cubicBezTo>
                  <a:cubicBezTo>
                    <a:pt x="2054" y="1512"/>
                    <a:pt x="2056" y="1512"/>
                    <a:pt x="2058" y="1512"/>
                  </a:cubicBezTo>
                  <a:cubicBezTo>
                    <a:pt x="2059" y="1512"/>
                    <a:pt x="2059" y="1514"/>
                    <a:pt x="2058" y="1514"/>
                  </a:cubicBezTo>
                  <a:cubicBezTo>
                    <a:pt x="2055" y="1514"/>
                    <a:pt x="2052" y="1515"/>
                    <a:pt x="2049" y="1515"/>
                  </a:cubicBezTo>
                  <a:cubicBezTo>
                    <a:pt x="2048" y="1515"/>
                    <a:pt x="2048" y="1515"/>
                    <a:pt x="2047" y="1515"/>
                  </a:cubicBezTo>
                  <a:cubicBezTo>
                    <a:pt x="2016" y="1518"/>
                    <a:pt x="1984" y="1514"/>
                    <a:pt x="1952" y="1509"/>
                  </a:cubicBezTo>
                  <a:cubicBezTo>
                    <a:pt x="1951" y="1514"/>
                    <a:pt x="1949" y="1518"/>
                    <a:pt x="1947" y="1522"/>
                  </a:cubicBezTo>
                  <a:cubicBezTo>
                    <a:pt x="1945" y="1528"/>
                    <a:pt x="1943" y="1533"/>
                    <a:pt x="1940" y="1538"/>
                  </a:cubicBezTo>
                  <a:cubicBezTo>
                    <a:pt x="1939" y="1540"/>
                    <a:pt x="1936" y="1539"/>
                    <a:pt x="1936" y="1537"/>
                  </a:cubicBezTo>
                  <a:cubicBezTo>
                    <a:pt x="1937" y="1535"/>
                    <a:pt x="1937" y="1534"/>
                    <a:pt x="1937" y="1533"/>
                  </a:cubicBezTo>
                  <a:cubicBezTo>
                    <a:pt x="1914" y="1530"/>
                    <a:pt x="1892" y="1535"/>
                    <a:pt x="1869" y="1538"/>
                  </a:cubicBezTo>
                  <a:cubicBezTo>
                    <a:pt x="1845" y="1541"/>
                    <a:pt x="1820" y="1540"/>
                    <a:pt x="1796" y="1538"/>
                  </a:cubicBezTo>
                  <a:cubicBezTo>
                    <a:pt x="1748" y="1534"/>
                    <a:pt x="1699" y="1528"/>
                    <a:pt x="1653" y="1517"/>
                  </a:cubicBezTo>
                  <a:cubicBezTo>
                    <a:pt x="1651" y="1517"/>
                    <a:pt x="1651" y="1516"/>
                    <a:pt x="1651" y="1515"/>
                  </a:cubicBezTo>
                  <a:cubicBezTo>
                    <a:pt x="1651" y="1514"/>
                    <a:pt x="1651" y="1514"/>
                    <a:pt x="1651" y="1514"/>
                  </a:cubicBezTo>
                  <a:cubicBezTo>
                    <a:pt x="1650" y="1514"/>
                    <a:pt x="1649" y="1514"/>
                    <a:pt x="1647" y="1513"/>
                  </a:cubicBezTo>
                  <a:cubicBezTo>
                    <a:pt x="1646" y="1513"/>
                    <a:pt x="1645" y="1512"/>
                    <a:pt x="1646" y="1510"/>
                  </a:cubicBezTo>
                  <a:cubicBezTo>
                    <a:pt x="1646" y="1508"/>
                    <a:pt x="1649" y="1505"/>
                    <a:pt x="1651" y="1505"/>
                  </a:cubicBezTo>
                  <a:cubicBezTo>
                    <a:pt x="1651" y="1505"/>
                    <a:pt x="1651" y="1505"/>
                    <a:pt x="1651" y="1504"/>
                  </a:cubicBezTo>
                  <a:cubicBezTo>
                    <a:pt x="1651" y="1503"/>
                    <a:pt x="1653" y="1504"/>
                    <a:pt x="1653" y="1504"/>
                  </a:cubicBezTo>
                  <a:cubicBezTo>
                    <a:pt x="1653" y="1505"/>
                    <a:pt x="1653" y="1505"/>
                    <a:pt x="1653" y="1506"/>
                  </a:cubicBezTo>
                  <a:cubicBezTo>
                    <a:pt x="1654" y="1506"/>
                    <a:pt x="1654" y="1507"/>
                    <a:pt x="1654" y="1507"/>
                  </a:cubicBezTo>
                  <a:cubicBezTo>
                    <a:pt x="1654" y="1507"/>
                    <a:pt x="1654" y="1508"/>
                    <a:pt x="1654" y="1508"/>
                  </a:cubicBezTo>
                  <a:cubicBezTo>
                    <a:pt x="1667" y="1483"/>
                    <a:pt x="1679" y="1457"/>
                    <a:pt x="1691" y="1432"/>
                  </a:cubicBezTo>
                  <a:cubicBezTo>
                    <a:pt x="1692" y="1431"/>
                    <a:pt x="1693" y="1432"/>
                    <a:pt x="1693" y="1432"/>
                  </a:cubicBezTo>
                  <a:cubicBezTo>
                    <a:pt x="1684" y="1458"/>
                    <a:pt x="1672" y="1483"/>
                    <a:pt x="1659" y="1506"/>
                  </a:cubicBezTo>
                  <a:cubicBezTo>
                    <a:pt x="1659" y="1506"/>
                    <a:pt x="1659" y="1506"/>
                    <a:pt x="1659" y="1506"/>
                  </a:cubicBezTo>
                  <a:cubicBezTo>
                    <a:pt x="1660" y="1508"/>
                    <a:pt x="1661" y="1511"/>
                    <a:pt x="1662" y="1512"/>
                  </a:cubicBezTo>
                  <a:cubicBezTo>
                    <a:pt x="1663" y="1512"/>
                    <a:pt x="1663" y="1513"/>
                    <a:pt x="1663" y="1513"/>
                  </a:cubicBezTo>
                  <a:cubicBezTo>
                    <a:pt x="1662" y="1513"/>
                    <a:pt x="1662" y="1514"/>
                    <a:pt x="1662" y="1514"/>
                  </a:cubicBezTo>
                  <a:cubicBezTo>
                    <a:pt x="1710" y="1519"/>
                    <a:pt x="1756" y="1530"/>
                    <a:pt x="1803" y="1534"/>
                  </a:cubicBezTo>
                  <a:cubicBezTo>
                    <a:pt x="1828" y="1536"/>
                    <a:pt x="1852" y="1536"/>
                    <a:pt x="1876" y="1533"/>
                  </a:cubicBezTo>
                  <a:cubicBezTo>
                    <a:pt x="1897" y="1530"/>
                    <a:pt x="1917" y="1528"/>
                    <a:pt x="1938" y="1531"/>
                  </a:cubicBezTo>
                  <a:cubicBezTo>
                    <a:pt x="1939" y="1527"/>
                    <a:pt x="1941" y="1524"/>
                    <a:pt x="1943" y="1521"/>
                  </a:cubicBezTo>
                  <a:cubicBezTo>
                    <a:pt x="1944" y="1517"/>
                    <a:pt x="1946" y="1512"/>
                    <a:pt x="1948" y="1508"/>
                  </a:cubicBezTo>
                  <a:cubicBezTo>
                    <a:pt x="1929" y="1505"/>
                    <a:pt x="1909" y="1501"/>
                    <a:pt x="1890" y="1498"/>
                  </a:cubicBezTo>
                  <a:cubicBezTo>
                    <a:pt x="1859" y="1492"/>
                    <a:pt x="1828" y="1486"/>
                    <a:pt x="1797" y="1482"/>
                  </a:cubicBezTo>
                  <a:cubicBezTo>
                    <a:pt x="1770" y="1479"/>
                    <a:pt x="1743" y="1479"/>
                    <a:pt x="1716" y="1479"/>
                  </a:cubicBezTo>
                  <a:cubicBezTo>
                    <a:pt x="1715" y="1479"/>
                    <a:pt x="1714" y="1480"/>
                    <a:pt x="1714" y="1481"/>
                  </a:cubicBezTo>
                  <a:cubicBezTo>
                    <a:pt x="1712" y="1483"/>
                    <a:pt x="1709" y="1481"/>
                    <a:pt x="1710" y="1479"/>
                  </a:cubicBezTo>
                  <a:cubicBezTo>
                    <a:pt x="1709" y="1480"/>
                    <a:pt x="1707" y="1481"/>
                    <a:pt x="1705" y="1480"/>
                  </a:cubicBezTo>
                  <a:cubicBezTo>
                    <a:pt x="1704" y="1480"/>
                    <a:pt x="1703" y="1480"/>
                    <a:pt x="1703" y="1479"/>
                  </a:cubicBezTo>
                  <a:cubicBezTo>
                    <a:pt x="1702" y="1477"/>
                    <a:pt x="1702" y="1476"/>
                    <a:pt x="1704" y="1475"/>
                  </a:cubicBezTo>
                  <a:cubicBezTo>
                    <a:pt x="1704" y="1474"/>
                    <a:pt x="1706" y="1474"/>
                    <a:pt x="1706" y="1474"/>
                  </a:cubicBezTo>
                  <a:cubicBezTo>
                    <a:pt x="1707" y="1474"/>
                    <a:pt x="1707" y="1475"/>
                    <a:pt x="1707" y="1475"/>
                  </a:cubicBezTo>
                  <a:cubicBezTo>
                    <a:pt x="1707" y="1474"/>
                    <a:pt x="1708" y="1473"/>
                    <a:pt x="1709" y="1473"/>
                  </a:cubicBezTo>
                  <a:cubicBezTo>
                    <a:pt x="1709" y="1473"/>
                    <a:pt x="1709" y="1473"/>
                    <a:pt x="1710" y="1473"/>
                  </a:cubicBezTo>
                  <a:cubicBezTo>
                    <a:pt x="1714" y="1468"/>
                    <a:pt x="1720" y="1461"/>
                    <a:pt x="1722" y="1460"/>
                  </a:cubicBezTo>
                  <a:cubicBezTo>
                    <a:pt x="1722" y="1459"/>
                    <a:pt x="1723" y="1458"/>
                    <a:pt x="1724" y="1457"/>
                  </a:cubicBezTo>
                  <a:cubicBezTo>
                    <a:pt x="1733" y="1444"/>
                    <a:pt x="1743" y="1432"/>
                    <a:pt x="1754" y="1420"/>
                  </a:cubicBezTo>
                  <a:cubicBezTo>
                    <a:pt x="1733" y="1421"/>
                    <a:pt x="1711" y="1421"/>
                    <a:pt x="1690" y="1422"/>
                  </a:cubicBezTo>
                  <a:cubicBezTo>
                    <a:pt x="1689" y="1424"/>
                    <a:pt x="1688" y="1427"/>
                    <a:pt x="1686" y="1429"/>
                  </a:cubicBezTo>
                  <a:cubicBezTo>
                    <a:pt x="1687" y="1430"/>
                    <a:pt x="1687" y="1430"/>
                    <a:pt x="1687" y="1430"/>
                  </a:cubicBezTo>
                  <a:cubicBezTo>
                    <a:pt x="1689" y="1430"/>
                    <a:pt x="1688" y="1432"/>
                    <a:pt x="1687" y="1432"/>
                  </a:cubicBezTo>
                  <a:cubicBezTo>
                    <a:pt x="1686" y="1432"/>
                    <a:pt x="1686" y="1432"/>
                    <a:pt x="1685" y="1432"/>
                  </a:cubicBezTo>
                  <a:cubicBezTo>
                    <a:pt x="1672" y="1458"/>
                    <a:pt x="1653" y="1483"/>
                    <a:pt x="1645" y="1511"/>
                  </a:cubicBezTo>
                  <a:cubicBezTo>
                    <a:pt x="1645" y="1514"/>
                    <a:pt x="1641" y="1513"/>
                    <a:pt x="1642" y="1510"/>
                  </a:cubicBezTo>
                  <a:cubicBezTo>
                    <a:pt x="1645" y="1495"/>
                    <a:pt x="1653" y="1482"/>
                    <a:pt x="1661" y="1469"/>
                  </a:cubicBezTo>
                  <a:cubicBezTo>
                    <a:pt x="1667" y="1457"/>
                    <a:pt x="1674" y="1443"/>
                    <a:pt x="1682" y="1431"/>
                  </a:cubicBezTo>
                  <a:cubicBezTo>
                    <a:pt x="1654" y="1425"/>
                    <a:pt x="1627" y="1424"/>
                    <a:pt x="1599" y="1421"/>
                  </a:cubicBezTo>
                  <a:cubicBezTo>
                    <a:pt x="1588" y="1420"/>
                    <a:pt x="1577" y="1419"/>
                    <a:pt x="1565" y="1416"/>
                  </a:cubicBezTo>
                  <a:cubicBezTo>
                    <a:pt x="1560" y="1415"/>
                    <a:pt x="1549" y="1414"/>
                    <a:pt x="1541" y="1411"/>
                  </a:cubicBezTo>
                  <a:cubicBezTo>
                    <a:pt x="1540" y="1412"/>
                    <a:pt x="1539" y="1412"/>
                    <a:pt x="1537" y="1411"/>
                  </a:cubicBezTo>
                  <a:cubicBezTo>
                    <a:pt x="1537" y="1411"/>
                    <a:pt x="1536" y="1411"/>
                    <a:pt x="1536" y="1411"/>
                  </a:cubicBezTo>
                  <a:cubicBezTo>
                    <a:pt x="1534" y="1410"/>
                    <a:pt x="1534" y="1408"/>
                    <a:pt x="1534" y="1407"/>
                  </a:cubicBezTo>
                  <a:cubicBezTo>
                    <a:pt x="1534" y="1407"/>
                    <a:pt x="1534" y="1407"/>
                    <a:pt x="1534" y="1407"/>
                  </a:cubicBezTo>
                  <a:cubicBezTo>
                    <a:pt x="1533" y="1406"/>
                    <a:pt x="1533" y="1405"/>
                    <a:pt x="1532" y="1405"/>
                  </a:cubicBezTo>
                  <a:cubicBezTo>
                    <a:pt x="1532" y="1405"/>
                    <a:pt x="1532" y="1405"/>
                    <a:pt x="1531" y="1405"/>
                  </a:cubicBezTo>
                  <a:cubicBezTo>
                    <a:pt x="1531" y="1406"/>
                    <a:pt x="1529" y="1407"/>
                    <a:pt x="1527" y="1406"/>
                  </a:cubicBezTo>
                  <a:cubicBezTo>
                    <a:pt x="1527" y="1406"/>
                    <a:pt x="1526" y="1406"/>
                    <a:pt x="1525" y="1405"/>
                  </a:cubicBezTo>
                  <a:cubicBezTo>
                    <a:pt x="1524" y="1405"/>
                    <a:pt x="1523" y="1402"/>
                    <a:pt x="1524" y="1401"/>
                  </a:cubicBezTo>
                  <a:cubicBezTo>
                    <a:pt x="1525" y="1400"/>
                    <a:pt x="1525" y="1400"/>
                    <a:pt x="1525" y="1399"/>
                  </a:cubicBezTo>
                  <a:cubicBezTo>
                    <a:pt x="1526" y="1397"/>
                    <a:pt x="1528" y="1397"/>
                    <a:pt x="1530" y="1398"/>
                  </a:cubicBezTo>
                  <a:cubicBezTo>
                    <a:pt x="1531" y="1398"/>
                    <a:pt x="1532" y="1399"/>
                    <a:pt x="1533" y="1399"/>
                  </a:cubicBezTo>
                  <a:cubicBezTo>
                    <a:pt x="1558" y="1376"/>
                    <a:pt x="1584" y="1356"/>
                    <a:pt x="1611" y="1334"/>
                  </a:cubicBezTo>
                  <a:cubicBezTo>
                    <a:pt x="1607" y="1334"/>
                    <a:pt x="1604" y="1335"/>
                    <a:pt x="1600" y="1335"/>
                  </a:cubicBezTo>
                  <a:cubicBezTo>
                    <a:pt x="1599" y="1335"/>
                    <a:pt x="1599" y="1336"/>
                    <a:pt x="1598" y="1337"/>
                  </a:cubicBezTo>
                  <a:cubicBezTo>
                    <a:pt x="1597" y="1337"/>
                    <a:pt x="1595" y="1337"/>
                    <a:pt x="1595" y="1335"/>
                  </a:cubicBezTo>
                  <a:cubicBezTo>
                    <a:pt x="1593" y="1336"/>
                    <a:pt x="1591" y="1336"/>
                    <a:pt x="1590" y="1336"/>
                  </a:cubicBezTo>
                  <a:cubicBezTo>
                    <a:pt x="1589" y="1336"/>
                    <a:pt x="1588" y="1336"/>
                    <a:pt x="1588" y="1336"/>
                  </a:cubicBezTo>
                  <a:cubicBezTo>
                    <a:pt x="1588" y="1336"/>
                    <a:pt x="1588" y="1336"/>
                    <a:pt x="1587" y="1337"/>
                  </a:cubicBezTo>
                  <a:cubicBezTo>
                    <a:pt x="1585" y="1338"/>
                    <a:pt x="1583" y="1336"/>
                    <a:pt x="1584" y="1334"/>
                  </a:cubicBezTo>
                  <a:cubicBezTo>
                    <a:pt x="1592" y="1324"/>
                    <a:pt x="1600" y="1316"/>
                    <a:pt x="1609" y="1308"/>
                  </a:cubicBezTo>
                  <a:cubicBezTo>
                    <a:pt x="1615" y="1301"/>
                    <a:pt x="1626" y="1292"/>
                    <a:pt x="1632" y="1283"/>
                  </a:cubicBezTo>
                  <a:cubicBezTo>
                    <a:pt x="1631" y="1283"/>
                    <a:pt x="1630" y="1283"/>
                    <a:pt x="1629" y="1283"/>
                  </a:cubicBezTo>
                  <a:cubicBezTo>
                    <a:pt x="1613" y="1282"/>
                    <a:pt x="1597" y="1282"/>
                    <a:pt x="1581" y="1281"/>
                  </a:cubicBezTo>
                  <a:cubicBezTo>
                    <a:pt x="1580" y="1282"/>
                    <a:pt x="1578" y="1283"/>
                    <a:pt x="1577" y="1284"/>
                  </a:cubicBezTo>
                  <a:cubicBezTo>
                    <a:pt x="1575" y="1286"/>
                    <a:pt x="1573" y="1284"/>
                    <a:pt x="1575" y="1282"/>
                  </a:cubicBezTo>
                  <a:cubicBezTo>
                    <a:pt x="1575" y="1282"/>
                    <a:pt x="1575" y="1281"/>
                    <a:pt x="1575" y="1281"/>
                  </a:cubicBezTo>
                  <a:cubicBezTo>
                    <a:pt x="1570" y="1281"/>
                    <a:pt x="1565" y="1280"/>
                    <a:pt x="1560" y="1280"/>
                  </a:cubicBezTo>
                  <a:cubicBezTo>
                    <a:pt x="1562" y="1288"/>
                    <a:pt x="1561" y="1295"/>
                    <a:pt x="1556" y="1301"/>
                  </a:cubicBezTo>
                  <a:cubicBezTo>
                    <a:pt x="1555" y="1302"/>
                    <a:pt x="1553" y="1303"/>
                    <a:pt x="1552" y="1303"/>
                  </a:cubicBezTo>
                  <a:cubicBezTo>
                    <a:pt x="1552" y="1304"/>
                    <a:pt x="1551" y="1305"/>
                    <a:pt x="1550" y="1306"/>
                  </a:cubicBezTo>
                  <a:cubicBezTo>
                    <a:pt x="1545" y="1309"/>
                    <a:pt x="1539" y="1313"/>
                    <a:pt x="1533" y="1313"/>
                  </a:cubicBezTo>
                  <a:cubicBezTo>
                    <a:pt x="1532" y="1313"/>
                    <a:pt x="1531" y="1313"/>
                    <a:pt x="1531" y="1313"/>
                  </a:cubicBezTo>
                  <a:cubicBezTo>
                    <a:pt x="1526" y="1317"/>
                    <a:pt x="1516" y="1317"/>
                    <a:pt x="1510" y="1314"/>
                  </a:cubicBezTo>
                  <a:cubicBezTo>
                    <a:pt x="1508" y="1314"/>
                    <a:pt x="1506" y="1313"/>
                    <a:pt x="1504" y="1313"/>
                  </a:cubicBezTo>
                  <a:cubicBezTo>
                    <a:pt x="1498" y="1310"/>
                    <a:pt x="1494" y="1306"/>
                    <a:pt x="1489" y="1302"/>
                  </a:cubicBezTo>
                  <a:cubicBezTo>
                    <a:pt x="1489" y="1303"/>
                    <a:pt x="1488" y="1305"/>
                    <a:pt x="1485" y="1307"/>
                  </a:cubicBezTo>
                  <a:cubicBezTo>
                    <a:pt x="1477" y="1314"/>
                    <a:pt x="1468" y="1304"/>
                    <a:pt x="1461" y="1300"/>
                  </a:cubicBezTo>
                  <a:cubicBezTo>
                    <a:pt x="1448" y="1292"/>
                    <a:pt x="1434" y="1282"/>
                    <a:pt x="1418" y="1282"/>
                  </a:cubicBezTo>
                  <a:cubicBezTo>
                    <a:pt x="1389" y="1283"/>
                    <a:pt x="1357" y="1290"/>
                    <a:pt x="1329" y="1277"/>
                  </a:cubicBezTo>
                  <a:cubicBezTo>
                    <a:pt x="1325" y="1275"/>
                    <a:pt x="1322" y="1273"/>
                    <a:pt x="1319" y="1270"/>
                  </a:cubicBezTo>
                  <a:cubicBezTo>
                    <a:pt x="1319" y="1270"/>
                    <a:pt x="1318" y="1270"/>
                    <a:pt x="1318" y="1270"/>
                  </a:cubicBezTo>
                  <a:cubicBezTo>
                    <a:pt x="1306" y="1267"/>
                    <a:pt x="1298" y="1270"/>
                    <a:pt x="1287" y="1271"/>
                  </a:cubicBezTo>
                  <a:cubicBezTo>
                    <a:pt x="1284" y="1271"/>
                    <a:pt x="1281" y="1272"/>
                    <a:pt x="1279" y="1272"/>
                  </a:cubicBezTo>
                  <a:cubicBezTo>
                    <a:pt x="1272" y="1276"/>
                    <a:pt x="1265" y="1280"/>
                    <a:pt x="1257" y="1283"/>
                  </a:cubicBezTo>
                  <a:cubicBezTo>
                    <a:pt x="1260" y="1285"/>
                    <a:pt x="1261" y="1287"/>
                    <a:pt x="1263" y="1289"/>
                  </a:cubicBezTo>
                  <a:cubicBezTo>
                    <a:pt x="1263" y="1289"/>
                    <a:pt x="1263" y="1289"/>
                    <a:pt x="1263" y="1289"/>
                  </a:cubicBezTo>
                  <a:cubicBezTo>
                    <a:pt x="1315" y="1294"/>
                    <a:pt x="1366" y="1305"/>
                    <a:pt x="1418" y="1314"/>
                  </a:cubicBezTo>
                  <a:cubicBezTo>
                    <a:pt x="1420" y="1314"/>
                    <a:pt x="1419" y="1318"/>
                    <a:pt x="1417" y="1318"/>
                  </a:cubicBezTo>
                  <a:cubicBezTo>
                    <a:pt x="1366" y="1310"/>
                    <a:pt x="1315" y="1304"/>
                    <a:pt x="1265" y="1292"/>
                  </a:cubicBezTo>
                  <a:cubicBezTo>
                    <a:pt x="1267" y="1296"/>
                    <a:pt x="1268" y="1300"/>
                    <a:pt x="1267" y="1303"/>
                  </a:cubicBezTo>
                  <a:cubicBezTo>
                    <a:pt x="1264" y="1307"/>
                    <a:pt x="1258" y="1310"/>
                    <a:pt x="1253" y="1311"/>
                  </a:cubicBezTo>
                  <a:cubicBezTo>
                    <a:pt x="1253" y="1311"/>
                    <a:pt x="1253" y="1311"/>
                    <a:pt x="1253" y="1311"/>
                  </a:cubicBezTo>
                  <a:cubicBezTo>
                    <a:pt x="1256" y="1314"/>
                    <a:pt x="1259" y="1317"/>
                    <a:pt x="1262" y="1320"/>
                  </a:cubicBezTo>
                  <a:cubicBezTo>
                    <a:pt x="1263" y="1321"/>
                    <a:pt x="1263" y="1322"/>
                    <a:pt x="1263" y="1323"/>
                  </a:cubicBezTo>
                  <a:cubicBezTo>
                    <a:pt x="1267" y="1326"/>
                    <a:pt x="1270" y="1330"/>
                    <a:pt x="1267" y="1336"/>
                  </a:cubicBezTo>
                  <a:cubicBezTo>
                    <a:pt x="1264" y="1342"/>
                    <a:pt x="1258" y="1343"/>
                    <a:pt x="1252" y="1343"/>
                  </a:cubicBezTo>
                  <a:cubicBezTo>
                    <a:pt x="1252" y="1344"/>
                    <a:pt x="1251" y="1344"/>
                    <a:pt x="1250" y="1345"/>
                  </a:cubicBezTo>
                  <a:cubicBezTo>
                    <a:pt x="1247" y="1346"/>
                    <a:pt x="1246" y="1346"/>
                    <a:pt x="1244" y="1346"/>
                  </a:cubicBezTo>
                  <a:cubicBezTo>
                    <a:pt x="1243" y="1346"/>
                    <a:pt x="1243" y="1347"/>
                    <a:pt x="1243" y="1347"/>
                  </a:cubicBezTo>
                  <a:cubicBezTo>
                    <a:pt x="1235" y="1354"/>
                    <a:pt x="1221" y="1349"/>
                    <a:pt x="1212" y="1347"/>
                  </a:cubicBezTo>
                  <a:cubicBezTo>
                    <a:pt x="1200" y="1345"/>
                    <a:pt x="1189" y="1342"/>
                    <a:pt x="1179" y="1337"/>
                  </a:cubicBezTo>
                  <a:cubicBezTo>
                    <a:pt x="1163" y="1337"/>
                    <a:pt x="1147" y="1338"/>
                    <a:pt x="1133" y="1341"/>
                  </a:cubicBezTo>
                  <a:cubicBezTo>
                    <a:pt x="1124" y="1344"/>
                    <a:pt x="1116" y="1348"/>
                    <a:pt x="1108" y="1351"/>
                  </a:cubicBezTo>
                  <a:cubicBezTo>
                    <a:pt x="1168" y="1355"/>
                    <a:pt x="1230" y="1373"/>
                    <a:pt x="1286" y="1389"/>
                  </a:cubicBezTo>
                  <a:cubicBezTo>
                    <a:pt x="1290" y="1390"/>
                    <a:pt x="1289" y="1394"/>
                    <a:pt x="1287" y="1395"/>
                  </a:cubicBezTo>
                  <a:cubicBezTo>
                    <a:pt x="1336" y="1393"/>
                    <a:pt x="1379" y="1347"/>
                    <a:pt x="1416" y="1319"/>
                  </a:cubicBezTo>
                  <a:cubicBezTo>
                    <a:pt x="1417" y="1318"/>
                    <a:pt x="1419" y="1320"/>
                    <a:pt x="1417" y="1321"/>
                  </a:cubicBezTo>
                  <a:cubicBezTo>
                    <a:pt x="1394" y="1339"/>
                    <a:pt x="1372" y="1359"/>
                    <a:pt x="1348" y="1376"/>
                  </a:cubicBezTo>
                  <a:cubicBezTo>
                    <a:pt x="1339" y="1382"/>
                    <a:pt x="1329" y="1388"/>
                    <a:pt x="1319" y="1392"/>
                  </a:cubicBezTo>
                  <a:cubicBezTo>
                    <a:pt x="1314" y="1394"/>
                    <a:pt x="1300" y="1400"/>
                    <a:pt x="1291" y="1401"/>
                  </a:cubicBezTo>
                  <a:cubicBezTo>
                    <a:pt x="1294" y="1401"/>
                    <a:pt x="1296" y="1402"/>
                    <a:pt x="1299" y="1403"/>
                  </a:cubicBezTo>
                  <a:cubicBezTo>
                    <a:pt x="1300" y="1404"/>
                    <a:pt x="1299" y="1406"/>
                    <a:pt x="1298" y="1405"/>
                  </a:cubicBezTo>
                  <a:cubicBezTo>
                    <a:pt x="1294" y="1404"/>
                    <a:pt x="1290" y="1403"/>
                    <a:pt x="1286" y="1402"/>
                  </a:cubicBezTo>
                  <a:cubicBezTo>
                    <a:pt x="1286" y="1402"/>
                    <a:pt x="1285" y="1403"/>
                    <a:pt x="1285" y="1403"/>
                  </a:cubicBezTo>
                  <a:cubicBezTo>
                    <a:pt x="1284" y="1402"/>
                    <a:pt x="1283" y="1402"/>
                    <a:pt x="1282" y="1402"/>
                  </a:cubicBezTo>
                  <a:cubicBezTo>
                    <a:pt x="1281" y="1402"/>
                    <a:pt x="1280" y="1402"/>
                    <a:pt x="1280" y="1401"/>
                  </a:cubicBezTo>
                  <a:cubicBezTo>
                    <a:pt x="1266" y="1399"/>
                    <a:pt x="1252" y="1399"/>
                    <a:pt x="1238" y="1398"/>
                  </a:cubicBezTo>
                  <a:cubicBezTo>
                    <a:pt x="1222" y="1396"/>
                    <a:pt x="1205" y="1394"/>
                    <a:pt x="1189" y="1390"/>
                  </a:cubicBezTo>
                  <a:cubicBezTo>
                    <a:pt x="1159" y="1384"/>
                    <a:pt x="1122" y="1377"/>
                    <a:pt x="1098" y="1358"/>
                  </a:cubicBezTo>
                  <a:cubicBezTo>
                    <a:pt x="1096" y="1357"/>
                    <a:pt x="1098" y="1354"/>
                    <a:pt x="1100" y="1355"/>
                  </a:cubicBezTo>
                  <a:cubicBezTo>
                    <a:pt x="1130" y="1374"/>
                    <a:pt x="1171" y="1383"/>
                    <a:pt x="1205" y="1389"/>
                  </a:cubicBezTo>
                  <a:cubicBezTo>
                    <a:pt x="1229" y="1394"/>
                    <a:pt x="1255" y="1392"/>
                    <a:pt x="1279" y="1398"/>
                  </a:cubicBezTo>
                  <a:cubicBezTo>
                    <a:pt x="1279" y="1396"/>
                    <a:pt x="1280" y="1395"/>
                    <a:pt x="1281" y="1395"/>
                  </a:cubicBezTo>
                  <a:cubicBezTo>
                    <a:pt x="1282" y="1395"/>
                    <a:pt x="1283" y="1395"/>
                    <a:pt x="1284" y="1395"/>
                  </a:cubicBezTo>
                  <a:cubicBezTo>
                    <a:pt x="1251" y="1386"/>
                    <a:pt x="1218" y="1377"/>
                    <a:pt x="1185" y="1370"/>
                  </a:cubicBezTo>
                  <a:cubicBezTo>
                    <a:pt x="1155" y="1364"/>
                    <a:pt x="1125" y="1360"/>
                    <a:pt x="1095" y="1354"/>
                  </a:cubicBezTo>
                  <a:cubicBezTo>
                    <a:pt x="1094" y="1354"/>
                    <a:pt x="1094" y="1354"/>
                    <a:pt x="1094" y="1354"/>
                  </a:cubicBezTo>
                  <a:cubicBezTo>
                    <a:pt x="1080" y="1354"/>
                    <a:pt x="1065" y="1350"/>
                    <a:pt x="1051" y="1347"/>
                  </a:cubicBezTo>
                  <a:cubicBezTo>
                    <a:pt x="1050" y="1347"/>
                    <a:pt x="1050" y="1347"/>
                    <a:pt x="1049" y="1346"/>
                  </a:cubicBezTo>
                  <a:cubicBezTo>
                    <a:pt x="1048" y="1346"/>
                    <a:pt x="1048" y="1346"/>
                    <a:pt x="1048" y="1346"/>
                  </a:cubicBezTo>
                  <a:cubicBezTo>
                    <a:pt x="1047" y="1346"/>
                    <a:pt x="1046" y="1345"/>
                    <a:pt x="1045" y="1345"/>
                  </a:cubicBezTo>
                  <a:cubicBezTo>
                    <a:pt x="1045" y="1356"/>
                    <a:pt x="1049" y="1365"/>
                    <a:pt x="1044" y="1373"/>
                  </a:cubicBezTo>
                  <a:cubicBezTo>
                    <a:pt x="1045" y="1376"/>
                    <a:pt x="1045" y="1378"/>
                    <a:pt x="1042" y="1379"/>
                  </a:cubicBezTo>
                  <a:cubicBezTo>
                    <a:pt x="1041" y="1379"/>
                    <a:pt x="1040" y="1379"/>
                    <a:pt x="1039" y="1379"/>
                  </a:cubicBezTo>
                  <a:cubicBezTo>
                    <a:pt x="1037" y="1380"/>
                    <a:pt x="1036" y="1380"/>
                    <a:pt x="1034" y="1380"/>
                  </a:cubicBezTo>
                  <a:cubicBezTo>
                    <a:pt x="1008" y="1382"/>
                    <a:pt x="980" y="1377"/>
                    <a:pt x="954" y="1376"/>
                  </a:cubicBezTo>
                  <a:cubicBezTo>
                    <a:pt x="936" y="1375"/>
                    <a:pt x="917" y="1375"/>
                    <a:pt x="898" y="1374"/>
                  </a:cubicBezTo>
                  <a:cubicBezTo>
                    <a:pt x="881" y="1384"/>
                    <a:pt x="862" y="1391"/>
                    <a:pt x="845" y="1398"/>
                  </a:cubicBezTo>
                  <a:cubicBezTo>
                    <a:pt x="828" y="1405"/>
                    <a:pt x="810" y="1414"/>
                    <a:pt x="793" y="1418"/>
                  </a:cubicBezTo>
                  <a:cubicBezTo>
                    <a:pt x="792" y="1418"/>
                    <a:pt x="792" y="1419"/>
                    <a:pt x="792" y="1419"/>
                  </a:cubicBezTo>
                  <a:cubicBezTo>
                    <a:pt x="791" y="1420"/>
                    <a:pt x="791" y="1421"/>
                    <a:pt x="790" y="1421"/>
                  </a:cubicBezTo>
                  <a:cubicBezTo>
                    <a:pt x="790" y="1421"/>
                    <a:pt x="790" y="1421"/>
                    <a:pt x="791" y="1421"/>
                  </a:cubicBezTo>
                  <a:cubicBezTo>
                    <a:pt x="797" y="1426"/>
                    <a:pt x="803" y="1431"/>
                    <a:pt x="809" y="1436"/>
                  </a:cubicBezTo>
                  <a:cubicBezTo>
                    <a:pt x="822" y="1408"/>
                    <a:pt x="904" y="1423"/>
                    <a:pt x="922" y="1423"/>
                  </a:cubicBezTo>
                  <a:cubicBezTo>
                    <a:pt x="988" y="1426"/>
                    <a:pt x="1056" y="1424"/>
                    <a:pt x="1122" y="1431"/>
                  </a:cubicBezTo>
                  <a:cubicBezTo>
                    <a:pt x="1125" y="1432"/>
                    <a:pt x="1125" y="1436"/>
                    <a:pt x="1122" y="1436"/>
                  </a:cubicBezTo>
                  <a:cubicBezTo>
                    <a:pt x="1066" y="1438"/>
                    <a:pt x="1009" y="1433"/>
                    <a:pt x="953" y="1431"/>
                  </a:cubicBezTo>
                  <a:cubicBezTo>
                    <a:pt x="925" y="1430"/>
                    <a:pt x="898" y="1429"/>
                    <a:pt x="870" y="1429"/>
                  </a:cubicBezTo>
                  <a:cubicBezTo>
                    <a:pt x="859" y="1429"/>
                    <a:pt x="848" y="1428"/>
                    <a:pt x="837" y="1430"/>
                  </a:cubicBezTo>
                  <a:cubicBezTo>
                    <a:pt x="828" y="1432"/>
                    <a:pt x="822" y="1436"/>
                    <a:pt x="815" y="1440"/>
                  </a:cubicBezTo>
                  <a:cubicBezTo>
                    <a:pt x="823" y="1447"/>
                    <a:pt x="831" y="1454"/>
                    <a:pt x="840" y="1460"/>
                  </a:cubicBezTo>
                  <a:cubicBezTo>
                    <a:pt x="848" y="1466"/>
                    <a:pt x="860" y="1473"/>
                    <a:pt x="865" y="1482"/>
                  </a:cubicBezTo>
                  <a:cubicBezTo>
                    <a:pt x="875" y="1498"/>
                    <a:pt x="857" y="1515"/>
                    <a:pt x="843" y="1523"/>
                  </a:cubicBezTo>
                  <a:cubicBezTo>
                    <a:pt x="843" y="1527"/>
                    <a:pt x="840" y="1531"/>
                    <a:pt x="835" y="1534"/>
                  </a:cubicBezTo>
                  <a:cubicBezTo>
                    <a:pt x="824" y="1542"/>
                    <a:pt x="812" y="1542"/>
                    <a:pt x="800" y="1538"/>
                  </a:cubicBezTo>
                  <a:cubicBezTo>
                    <a:pt x="800" y="1541"/>
                    <a:pt x="798" y="1546"/>
                    <a:pt x="796" y="1549"/>
                  </a:cubicBezTo>
                  <a:cubicBezTo>
                    <a:pt x="837" y="1561"/>
                    <a:pt x="879" y="1571"/>
                    <a:pt x="921" y="1580"/>
                  </a:cubicBezTo>
                  <a:cubicBezTo>
                    <a:pt x="923" y="1580"/>
                    <a:pt x="922" y="1582"/>
                    <a:pt x="920" y="1582"/>
                  </a:cubicBezTo>
                  <a:cubicBezTo>
                    <a:pt x="877" y="1576"/>
                    <a:pt x="834" y="1566"/>
                    <a:pt x="792" y="1553"/>
                  </a:cubicBezTo>
                  <a:cubicBezTo>
                    <a:pt x="791" y="1554"/>
                    <a:pt x="790" y="1555"/>
                    <a:pt x="790" y="1555"/>
                  </a:cubicBezTo>
                  <a:cubicBezTo>
                    <a:pt x="789" y="1555"/>
                    <a:pt x="789" y="1555"/>
                    <a:pt x="789" y="1555"/>
                  </a:cubicBezTo>
                  <a:cubicBezTo>
                    <a:pt x="806" y="1559"/>
                    <a:pt x="823" y="1563"/>
                    <a:pt x="840" y="1568"/>
                  </a:cubicBezTo>
                  <a:cubicBezTo>
                    <a:pt x="854" y="1571"/>
                    <a:pt x="868" y="1575"/>
                    <a:pt x="882" y="1578"/>
                  </a:cubicBezTo>
                  <a:cubicBezTo>
                    <a:pt x="896" y="1582"/>
                    <a:pt x="913" y="1589"/>
                    <a:pt x="928" y="1585"/>
                  </a:cubicBezTo>
                  <a:cubicBezTo>
                    <a:pt x="928" y="1585"/>
                    <a:pt x="929" y="1584"/>
                    <a:pt x="929" y="1584"/>
                  </a:cubicBezTo>
                  <a:cubicBezTo>
                    <a:pt x="953" y="1555"/>
                    <a:pt x="985" y="1536"/>
                    <a:pt x="1016" y="1517"/>
                  </a:cubicBezTo>
                  <a:cubicBezTo>
                    <a:pt x="1056" y="1492"/>
                    <a:pt x="1093" y="1463"/>
                    <a:pt x="1129" y="1433"/>
                  </a:cubicBezTo>
                  <a:cubicBezTo>
                    <a:pt x="1130" y="1432"/>
                    <a:pt x="1132" y="1434"/>
                    <a:pt x="1130" y="1435"/>
                  </a:cubicBezTo>
                  <a:cubicBezTo>
                    <a:pt x="1099" y="1463"/>
                    <a:pt x="1066" y="1489"/>
                    <a:pt x="1031" y="1513"/>
                  </a:cubicBezTo>
                  <a:cubicBezTo>
                    <a:pt x="997" y="1536"/>
                    <a:pt x="960" y="1555"/>
                    <a:pt x="933" y="1588"/>
                  </a:cubicBezTo>
                  <a:cubicBezTo>
                    <a:pt x="932" y="1589"/>
                    <a:pt x="930" y="1589"/>
                    <a:pt x="929" y="1588"/>
                  </a:cubicBezTo>
                  <a:cubicBezTo>
                    <a:pt x="907" y="1596"/>
                    <a:pt x="875" y="1582"/>
                    <a:pt x="854" y="1577"/>
                  </a:cubicBezTo>
                  <a:cubicBezTo>
                    <a:pt x="823" y="1569"/>
                    <a:pt x="786" y="1564"/>
                    <a:pt x="759" y="1550"/>
                  </a:cubicBezTo>
                  <a:cubicBezTo>
                    <a:pt x="760" y="1551"/>
                    <a:pt x="759" y="1553"/>
                    <a:pt x="758" y="1553"/>
                  </a:cubicBezTo>
                  <a:cubicBezTo>
                    <a:pt x="758" y="1552"/>
                    <a:pt x="758" y="1552"/>
                    <a:pt x="757" y="1552"/>
                  </a:cubicBezTo>
                  <a:cubicBezTo>
                    <a:pt x="753" y="1562"/>
                    <a:pt x="740" y="1564"/>
                    <a:pt x="730" y="1561"/>
                  </a:cubicBezTo>
                  <a:cubicBezTo>
                    <a:pt x="720" y="1559"/>
                    <a:pt x="711" y="1556"/>
                    <a:pt x="700" y="1555"/>
                  </a:cubicBezTo>
                  <a:cubicBezTo>
                    <a:pt x="689" y="1555"/>
                    <a:pt x="677" y="1556"/>
                    <a:pt x="665" y="1555"/>
                  </a:cubicBezTo>
                  <a:cubicBezTo>
                    <a:pt x="653" y="1554"/>
                    <a:pt x="643" y="1544"/>
                    <a:pt x="634" y="1534"/>
                  </a:cubicBezTo>
                  <a:cubicBezTo>
                    <a:pt x="635" y="1537"/>
                    <a:pt x="635" y="1539"/>
                    <a:pt x="634" y="1542"/>
                  </a:cubicBezTo>
                  <a:cubicBezTo>
                    <a:pt x="629" y="1554"/>
                    <a:pt x="608" y="1552"/>
                    <a:pt x="598" y="1552"/>
                  </a:cubicBezTo>
                  <a:cubicBezTo>
                    <a:pt x="577" y="1554"/>
                    <a:pt x="556" y="1555"/>
                    <a:pt x="535" y="1556"/>
                  </a:cubicBezTo>
                  <a:cubicBezTo>
                    <a:pt x="535" y="1558"/>
                    <a:pt x="535" y="1560"/>
                    <a:pt x="535" y="1561"/>
                  </a:cubicBezTo>
                  <a:cubicBezTo>
                    <a:pt x="535" y="1565"/>
                    <a:pt x="531" y="1569"/>
                    <a:pt x="527" y="1569"/>
                  </a:cubicBezTo>
                  <a:cubicBezTo>
                    <a:pt x="439" y="1568"/>
                    <a:pt x="351" y="1565"/>
                    <a:pt x="263" y="1566"/>
                  </a:cubicBezTo>
                  <a:cubicBezTo>
                    <a:pt x="243" y="1566"/>
                    <a:pt x="222" y="1567"/>
                    <a:pt x="202" y="1567"/>
                  </a:cubicBezTo>
                  <a:cubicBezTo>
                    <a:pt x="198" y="1571"/>
                    <a:pt x="193" y="1575"/>
                    <a:pt x="187" y="1578"/>
                  </a:cubicBezTo>
                  <a:cubicBezTo>
                    <a:pt x="187" y="1580"/>
                    <a:pt x="185" y="1582"/>
                    <a:pt x="182" y="1583"/>
                  </a:cubicBezTo>
                  <a:cubicBezTo>
                    <a:pt x="181" y="1583"/>
                    <a:pt x="180" y="1584"/>
                    <a:pt x="178" y="1584"/>
                  </a:cubicBezTo>
                  <a:cubicBezTo>
                    <a:pt x="177" y="1586"/>
                    <a:pt x="175" y="1587"/>
                    <a:pt x="173" y="1588"/>
                  </a:cubicBezTo>
                  <a:cubicBezTo>
                    <a:pt x="171" y="1588"/>
                    <a:pt x="170" y="1589"/>
                    <a:pt x="168" y="1589"/>
                  </a:cubicBezTo>
                  <a:cubicBezTo>
                    <a:pt x="167" y="1589"/>
                    <a:pt x="166" y="1590"/>
                    <a:pt x="166" y="1590"/>
                  </a:cubicBezTo>
                  <a:cubicBezTo>
                    <a:pt x="166" y="1590"/>
                    <a:pt x="166" y="1590"/>
                    <a:pt x="166" y="1590"/>
                  </a:cubicBezTo>
                  <a:cubicBezTo>
                    <a:pt x="163" y="1594"/>
                    <a:pt x="159" y="1596"/>
                    <a:pt x="154" y="1599"/>
                  </a:cubicBezTo>
                  <a:cubicBezTo>
                    <a:pt x="154" y="1599"/>
                    <a:pt x="154" y="1599"/>
                    <a:pt x="154" y="1599"/>
                  </a:cubicBezTo>
                  <a:cubicBezTo>
                    <a:pt x="371" y="1607"/>
                    <a:pt x="588" y="1612"/>
                    <a:pt x="805" y="1624"/>
                  </a:cubicBezTo>
                  <a:cubicBezTo>
                    <a:pt x="915" y="1631"/>
                    <a:pt x="1025" y="1638"/>
                    <a:pt x="1134" y="1648"/>
                  </a:cubicBezTo>
                  <a:cubicBezTo>
                    <a:pt x="1242" y="1657"/>
                    <a:pt x="1349" y="1667"/>
                    <a:pt x="1457" y="1668"/>
                  </a:cubicBezTo>
                  <a:cubicBezTo>
                    <a:pt x="1575" y="1668"/>
                    <a:pt x="1695" y="1663"/>
                    <a:pt x="1812" y="1681"/>
                  </a:cubicBezTo>
                  <a:cubicBezTo>
                    <a:pt x="1813" y="1681"/>
                    <a:pt x="1813" y="1683"/>
                    <a:pt x="1812" y="1682"/>
                  </a:cubicBezTo>
                  <a:cubicBezTo>
                    <a:pt x="1702" y="1666"/>
                    <a:pt x="1591" y="1671"/>
                    <a:pt x="1480" y="1672"/>
                  </a:cubicBezTo>
                  <a:cubicBezTo>
                    <a:pt x="1375" y="1673"/>
                    <a:pt x="1271" y="1665"/>
                    <a:pt x="1166" y="1657"/>
                  </a:cubicBezTo>
                  <a:cubicBezTo>
                    <a:pt x="949" y="1638"/>
                    <a:pt x="732" y="1627"/>
                    <a:pt x="515" y="1619"/>
                  </a:cubicBezTo>
                  <a:cubicBezTo>
                    <a:pt x="396" y="1615"/>
                    <a:pt x="276" y="1611"/>
                    <a:pt x="156" y="1608"/>
                  </a:cubicBezTo>
                  <a:cubicBezTo>
                    <a:pt x="158" y="1615"/>
                    <a:pt x="158" y="1622"/>
                    <a:pt x="158" y="1630"/>
                  </a:cubicBezTo>
                  <a:cubicBezTo>
                    <a:pt x="158" y="1645"/>
                    <a:pt x="153" y="1661"/>
                    <a:pt x="168" y="1670"/>
                  </a:cubicBezTo>
                  <a:cubicBezTo>
                    <a:pt x="169" y="1671"/>
                    <a:pt x="170" y="1673"/>
                    <a:pt x="170" y="1674"/>
                  </a:cubicBezTo>
                  <a:cubicBezTo>
                    <a:pt x="342" y="1686"/>
                    <a:pt x="515" y="1689"/>
                    <a:pt x="687" y="1695"/>
                  </a:cubicBezTo>
                  <a:cubicBezTo>
                    <a:pt x="862" y="1702"/>
                    <a:pt x="1037" y="1708"/>
                    <a:pt x="1212" y="1715"/>
                  </a:cubicBezTo>
                  <a:cubicBezTo>
                    <a:pt x="1309" y="1718"/>
                    <a:pt x="1407" y="1720"/>
                    <a:pt x="1504" y="1731"/>
                  </a:cubicBezTo>
                  <a:cubicBezTo>
                    <a:pt x="1505" y="1731"/>
                    <a:pt x="1505" y="1732"/>
                    <a:pt x="1504" y="1732"/>
                  </a:cubicBezTo>
                  <a:cubicBezTo>
                    <a:pt x="1419" y="1723"/>
                    <a:pt x="1333" y="1723"/>
                    <a:pt x="1248" y="1720"/>
                  </a:cubicBezTo>
                  <a:cubicBezTo>
                    <a:pt x="986" y="1712"/>
                    <a:pt x="986" y="1712"/>
                    <a:pt x="986" y="1712"/>
                  </a:cubicBezTo>
                  <a:cubicBezTo>
                    <a:pt x="811" y="1706"/>
                    <a:pt x="636" y="1701"/>
                    <a:pt x="461" y="1696"/>
                  </a:cubicBezTo>
                  <a:cubicBezTo>
                    <a:pt x="362" y="1693"/>
                    <a:pt x="262" y="1688"/>
                    <a:pt x="162" y="1688"/>
                  </a:cubicBezTo>
                  <a:cubicBezTo>
                    <a:pt x="158" y="1688"/>
                    <a:pt x="156" y="1685"/>
                    <a:pt x="155" y="1681"/>
                  </a:cubicBezTo>
                  <a:cubicBezTo>
                    <a:pt x="148" y="1678"/>
                    <a:pt x="143" y="1670"/>
                    <a:pt x="142" y="1662"/>
                  </a:cubicBezTo>
                  <a:cubicBezTo>
                    <a:pt x="141" y="1652"/>
                    <a:pt x="143" y="1642"/>
                    <a:pt x="143" y="1633"/>
                  </a:cubicBezTo>
                  <a:cubicBezTo>
                    <a:pt x="143" y="1629"/>
                    <a:pt x="143" y="1625"/>
                    <a:pt x="143" y="1622"/>
                  </a:cubicBezTo>
                  <a:cubicBezTo>
                    <a:pt x="135" y="1631"/>
                    <a:pt x="125" y="1637"/>
                    <a:pt x="113" y="1641"/>
                  </a:cubicBezTo>
                  <a:cubicBezTo>
                    <a:pt x="105" y="1644"/>
                    <a:pt x="98" y="1632"/>
                    <a:pt x="104" y="1626"/>
                  </a:cubicBezTo>
                  <a:cubicBezTo>
                    <a:pt x="105" y="1625"/>
                    <a:pt x="106" y="1625"/>
                    <a:pt x="107" y="1624"/>
                  </a:cubicBezTo>
                  <a:cubicBezTo>
                    <a:pt x="104" y="1624"/>
                    <a:pt x="101" y="1625"/>
                    <a:pt x="98" y="1625"/>
                  </a:cubicBezTo>
                  <a:cubicBezTo>
                    <a:pt x="89" y="1627"/>
                    <a:pt x="81" y="1614"/>
                    <a:pt x="91" y="1609"/>
                  </a:cubicBezTo>
                  <a:cubicBezTo>
                    <a:pt x="82" y="1611"/>
                    <a:pt x="73" y="1613"/>
                    <a:pt x="64" y="1616"/>
                  </a:cubicBezTo>
                  <a:cubicBezTo>
                    <a:pt x="53" y="1619"/>
                    <a:pt x="48" y="1601"/>
                    <a:pt x="59" y="1598"/>
                  </a:cubicBezTo>
                  <a:cubicBezTo>
                    <a:pt x="65" y="1596"/>
                    <a:pt x="70" y="1595"/>
                    <a:pt x="75" y="1593"/>
                  </a:cubicBezTo>
                  <a:cubicBezTo>
                    <a:pt x="75" y="1591"/>
                    <a:pt x="76" y="1590"/>
                    <a:pt x="78" y="1589"/>
                  </a:cubicBezTo>
                  <a:cubicBezTo>
                    <a:pt x="86" y="1583"/>
                    <a:pt x="95" y="1579"/>
                    <a:pt x="104" y="1577"/>
                  </a:cubicBezTo>
                  <a:cubicBezTo>
                    <a:pt x="103" y="1577"/>
                    <a:pt x="102" y="1577"/>
                    <a:pt x="102" y="1577"/>
                  </a:cubicBezTo>
                  <a:cubicBezTo>
                    <a:pt x="81" y="1575"/>
                    <a:pt x="61" y="1574"/>
                    <a:pt x="42" y="1564"/>
                  </a:cubicBezTo>
                  <a:cubicBezTo>
                    <a:pt x="38" y="1562"/>
                    <a:pt x="38" y="1559"/>
                    <a:pt x="39" y="1556"/>
                  </a:cubicBezTo>
                  <a:cubicBezTo>
                    <a:pt x="31" y="1554"/>
                    <a:pt x="22" y="1551"/>
                    <a:pt x="14" y="1549"/>
                  </a:cubicBezTo>
                  <a:cubicBezTo>
                    <a:pt x="12" y="1548"/>
                    <a:pt x="12" y="1545"/>
                    <a:pt x="14" y="1546"/>
                  </a:cubicBezTo>
                  <a:cubicBezTo>
                    <a:pt x="58" y="1554"/>
                    <a:pt x="102" y="1560"/>
                    <a:pt x="147" y="1560"/>
                  </a:cubicBezTo>
                  <a:cubicBezTo>
                    <a:pt x="158" y="1560"/>
                    <a:pt x="168" y="1559"/>
                    <a:pt x="179" y="1558"/>
                  </a:cubicBezTo>
                  <a:cubicBezTo>
                    <a:pt x="180" y="1558"/>
                    <a:pt x="181" y="1557"/>
                    <a:pt x="183" y="1557"/>
                  </a:cubicBezTo>
                  <a:cubicBezTo>
                    <a:pt x="184" y="1556"/>
                    <a:pt x="185" y="1557"/>
                    <a:pt x="186" y="1558"/>
                  </a:cubicBezTo>
                  <a:cubicBezTo>
                    <a:pt x="192" y="1557"/>
                    <a:pt x="198" y="1556"/>
                    <a:pt x="205" y="1556"/>
                  </a:cubicBezTo>
                  <a:cubicBezTo>
                    <a:pt x="205" y="1555"/>
                    <a:pt x="206" y="1555"/>
                    <a:pt x="206" y="1554"/>
                  </a:cubicBezTo>
                  <a:cubicBezTo>
                    <a:pt x="208" y="1553"/>
                    <a:pt x="209" y="1554"/>
                    <a:pt x="210" y="1555"/>
                  </a:cubicBezTo>
                  <a:cubicBezTo>
                    <a:pt x="230" y="1553"/>
                    <a:pt x="249" y="1551"/>
                    <a:pt x="270" y="1551"/>
                  </a:cubicBezTo>
                  <a:cubicBezTo>
                    <a:pt x="352" y="1551"/>
                    <a:pt x="435" y="1552"/>
                    <a:pt x="517" y="1553"/>
                  </a:cubicBezTo>
                  <a:cubicBezTo>
                    <a:pt x="516" y="1551"/>
                    <a:pt x="517" y="1548"/>
                    <a:pt x="519" y="1547"/>
                  </a:cubicBezTo>
                  <a:cubicBezTo>
                    <a:pt x="519" y="1506"/>
                    <a:pt x="523" y="1466"/>
                    <a:pt x="530" y="1425"/>
                  </a:cubicBezTo>
                  <a:cubicBezTo>
                    <a:pt x="479" y="1427"/>
                    <a:pt x="429" y="1422"/>
                    <a:pt x="378" y="1417"/>
                  </a:cubicBezTo>
                  <a:cubicBezTo>
                    <a:pt x="352" y="1414"/>
                    <a:pt x="326" y="1411"/>
                    <a:pt x="300" y="1409"/>
                  </a:cubicBezTo>
                  <a:cubicBezTo>
                    <a:pt x="276" y="1406"/>
                    <a:pt x="248" y="1407"/>
                    <a:pt x="225" y="1399"/>
                  </a:cubicBezTo>
                  <a:cubicBezTo>
                    <a:pt x="223" y="1398"/>
                    <a:pt x="221" y="1396"/>
                    <a:pt x="221" y="1394"/>
                  </a:cubicBezTo>
                  <a:cubicBezTo>
                    <a:pt x="221" y="1393"/>
                    <a:pt x="221" y="1393"/>
                    <a:pt x="221" y="1392"/>
                  </a:cubicBezTo>
                  <a:cubicBezTo>
                    <a:pt x="221" y="1393"/>
                    <a:pt x="221" y="1394"/>
                    <a:pt x="220" y="1395"/>
                  </a:cubicBezTo>
                  <a:cubicBezTo>
                    <a:pt x="220" y="1397"/>
                    <a:pt x="218" y="1399"/>
                    <a:pt x="216" y="1399"/>
                  </a:cubicBezTo>
                  <a:cubicBezTo>
                    <a:pt x="213" y="1398"/>
                    <a:pt x="210" y="1398"/>
                    <a:pt x="207" y="1398"/>
                  </a:cubicBezTo>
                  <a:cubicBezTo>
                    <a:pt x="175" y="1442"/>
                    <a:pt x="151" y="1494"/>
                    <a:pt x="175" y="1546"/>
                  </a:cubicBezTo>
                  <a:cubicBezTo>
                    <a:pt x="176" y="1548"/>
                    <a:pt x="174" y="1549"/>
                    <a:pt x="173" y="1547"/>
                  </a:cubicBezTo>
                  <a:cubicBezTo>
                    <a:pt x="146" y="1495"/>
                    <a:pt x="170" y="1443"/>
                    <a:pt x="202" y="1399"/>
                  </a:cubicBezTo>
                  <a:cubicBezTo>
                    <a:pt x="201" y="1399"/>
                    <a:pt x="200" y="1399"/>
                    <a:pt x="199" y="1399"/>
                  </a:cubicBezTo>
                  <a:cubicBezTo>
                    <a:pt x="179" y="1418"/>
                    <a:pt x="161" y="1438"/>
                    <a:pt x="149" y="1462"/>
                  </a:cubicBezTo>
                  <a:cubicBezTo>
                    <a:pt x="140" y="1479"/>
                    <a:pt x="134" y="1499"/>
                    <a:pt x="134" y="1518"/>
                  </a:cubicBezTo>
                  <a:cubicBezTo>
                    <a:pt x="136" y="1526"/>
                    <a:pt x="144" y="1534"/>
                    <a:pt x="143" y="1542"/>
                  </a:cubicBezTo>
                  <a:cubicBezTo>
                    <a:pt x="142" y="1547"/>
                    <a:pt x="138" y="1550"/>
                    <a:pt x="133" y="1548"/>
                  </a:cubicBezTo>
                  <a:cubicBezTo>
                    <a:pt x="132" y="1548"/>
                    <a:pt x="131" y="1547"/>
                    <a:pt x="131" y="1547"/>
                  </a:cubicBezTo>
                  <a:cubicBezTo>
                    <a:pt x="130" y="1539"/>
                    <a:pt x="129" y="1532"/>
                    <a:pt x="129" y="1525"/>
                  </a:cubicBezTo>
                  <a:cubicBezTo>
                    <a:pt x="127" y="1520"/>
                    <a:pt x="126" y="1516"/>
                    <a:pt x="126" y="1511"/>
                  </a:cubicBezTo>
                  <a:cubicBezTo>
                    <a:pt x="124" y="1481"/>
                    <a:pt x="141" y="1451"/>
                    <a:pt x="158" y="1428"/>
                  </a:cubicBezTo>
                  <a:cubicBezTo>
                    <a:pt x="165" y="1419"/>
                    <a:pt x="172" y="1411"/>
                    <a:pt x="180" y="1404"/>
                  </a:cubicBezTo>
                  <a:cubicBezTo>
                    <a:pt x="163" y="1409"/>
                    <a:pt x="148" y="1419"/>
                    <a:pt x="133" y="1430"/>
                  </a:cubicBezTo>
                  <a:cubicBezTo>
                    <a:pt x="114" y="1453"/>
                    <a:pt x="98" y="1480"/>
                    <a:pt x="84" y="1505"/>
                  </a:cubicBezTo>
                  <a:cubicBezTo>
                    <a:pt x="81" y="1510"/>
                    <a:pt x="72" y="1508"/>
                    <a:pt x="73" y="1502"/>
                  </a:cubicBezTo>
                  <a:cubicBezTo>
                    <a:pt x="75" y="1485"/>
                    <a:pt x="81" y="1470"/>
                    <a:pt x="89" y="1456"/>
                  </a:cubicBezTo>
                  <a:cubicBezTo>
                    <a:pt x="81" y="1456"/>
                    <a:pt x="76" y="1450"/>
                    <a:pt x="77" y="1437"/>
                  </a:cubicBezTo>
                  <a:cubicBezTo>
                    <a:pt x="80" y="1410"/>
                    <a:pt x="109" y="1390"/>
                    <a:pt x="131" y="1379"/>
                  </a:cubicBezTo>
                  <a:cubicBezTo>
                    <a:pt x="152" y="1368"/>
                    <a:pt x="175" y="1361"/>
                    <a:pt x="198" y="1358"/>
                  </a:cubicBezTo>
                  <a:cubicBezTo>
                    <a:pt x="193" y="1350"/>
                    <a:pt x="188" y="1341"/>
                    <a:pt x="188" y="1331"/>
                  </a:cubicBezTo>
                  <a:cubicBezTo>
                    <a:pt x="187" y="1327"/>
                    <a:pt x="188" y="1322"/>
                    <a:pt x="188" y="1318"/>
                  </a:cubicBezTo>
                  <a:cubicBezTo>
                    <a:pt x="165" y="1297"/>
                    <a:pt x="138" y="1280"/>
                    <a:pt x="107" y="1270"/>
                  </a:cubicBezTo>
                  <a:cubicBezTo>
                    <a:pt x="90" y="1264"/>
                    <a:pt x="73" y="1260"/>
                    <a:pt x="55" y="1258"/>
                  </a:cubicBezTo>
                  <a:cubicBezTo>
                    <a:pt x="43" y="1257"/>
                    <a:pt x="39" y="1257"/>
                    <a:pt x="48" y="1267"/>
                  </a:cubicBezTo>
                  <a:cubicBezTo>
                    <a:pt x="55" y="1275"/>
                    <a:pt x="67" y="1280"/>
                    <a:pt x="77" y="1284"/>
                  </a:cubicBezTo>
                  <a:cubicBezTo>
                    <a:pt x="78" y="1285"/>
                    <a:pt x="77" y="1287"/>
                    <a:pt x="76" y="1286"/>
                  </a:cubicBezTo>
                  <a:cubicBezTo>
                    <a:pt x="58" y="1282"/>
                    <a:pt x="44" y="1272"/>
                    <a:pt x="34" y="1257"/>
                  </a:cubicBezTo>
                  <a:cubicBezTo>
                    <a:pt x="33" y="1255"/>
                    <a:pt x="34" y="1254"/>
                    <a:pt x="36" y="1254"/>
                  </a:cubicBezTo>
                  <a:cubicBezTo>
                    <a:pt x="93" y="1255"/>
                    <a:pt x="147" y="1276"/>
                    <a:pt x="189" y="1314"/>
                  </a:cubicBezTo>
                  <a:cubicBezTo>
                    <a:pt x="190" y="1307"/>
                    <a:pt x="191" y="1299"/>
                    <a:pt x="191" y="1292"/>
                  </a:cubicBezTo>
                  <a:cubicBezTo>
                    <a:pt x="191" y="1288"/>
                    <a:pt x="191" y="1284"/>
                    <a:pt x="191" y="1279"/>
                  </a:cubicBezTo>
                  <a:cubicBezTo>
                    <a:pt x="164" y="1211"/>
                    <a:pt x="115" y="1155"/>
                    <a:pt x="50" y="1120"/>
                  </a:cubicBezTo>
                  <a:cubicBezTo>
                    <a:pt x="48" y="1119"/>
                    <a:pt x="49" y="1116"/>
                    <a:pt x="51" y="1115"/>
                  </a:cubicBezTo>
                  <a:cubicBezTo>
                    <a:pt x="62" y="1111"/>
                    <a:pt x="70" y="1119"/>
                    <a:pt x="80" y="1125"/>
                  </a:cubicBezTo>
                  <a:cubicBezTo>
                    <a:pt x="94" y="1134"/>
                    <a:pt x="107" y="1143"/>
                    <a:pt x="119" y="1153"/>
                  </a:cubicBezTo>
                  <a:cubicBezTo>
                    <a:pt x="134" y="1165"/>
                    <a:pt x="147" y="1178"/>
                    <a:pt x="159" y="1192"/>
                  </a:cubicBezTo>
                  <a:cubicBezTo>
                    <a:pt x="150" y="1177"/>
                    <a:pt x="140" y="1163"/>
                    <a:pt x="130" y="1149"/>
                  </a:cubicBezTo>
                  <a:cubicBezTo>
                    <a:pt x="125" y="1142"/>
                    <a:pt x="120" y="1135"/>
                    <a:pt x="115" y="1129"/>
                  </a:cubicBezTo>
                  <a:cubicBezTo>
                    <a:pt x="84" y="1103"/>
                    <a:pt x="43" y="1072"/>
                    <a:pt x="3" y="1075"/>
                  </a:cubicBezTo>
                  <a:cubicBezTo>
                    <a:pt x="0" y="1075"/>
                    <a:pt x="0" y="1070"/>
                    <a:pt x="3" y="1070"/>
                  </a:cubicBezTo>
                  <a:close/>
                  <a:moveTo>
                    <a:pt x="166" y="1064"/>
                  </a:moveTo>
                  <a:cubicBezTo>
                    <a:pt x="164" y="1077"/>
                    <a:pt x="175" y="1099"/>
                    <a:pt x="182" y="1114"/>
                  </a:cubicBezTo>
                  <a:cubicBezTo>
                    <a:pt x="177" y="1097"/>
                    <a:pt x="172" y="1080"/>
                    <a:pt x="166" y="1064"/>
                  </a:cubicBezTo>
                  <a:close/>
                  <a:moveTo>
                    <a:pt x="1658" y="1507"/>
                  </a:moveTo>
                  <a:cubicBezTo>
                    <a:pt x="1657" y="1508"/>
                    <a:pt x="1657" y="1510"/>
                    <a:pt x="1656" y="1511"/>
                  </a:cubicBezTo>
                  <a:cubicBezTo>
                    <a:pt x="1656" y="1511"/>
                    <a:pt x="1656" y="1511"/>
                    <a:pt x="1656" y="1511"/>
                  </a:cubicBezTo>
                  <a:cubicBezTo>
                    <a:pt x="1657" y="1511"/>
                    <a:pt x="1659" y="1511"/>
                    <a:pt x="1660" y="1511"/>
                  </a:cubicBezTo>
                  <a:cubicBezTo>
                    <a:pt x="1659" y="1510"/>
                    <a:pt x="1659" y="1508"/>
                    <a:pt x="1658" y="1507"/>
                  </a:cubicBezTo>
                  <a:close/>
                  <a:moveTo>
                    <a:pt x="1778" y="1403"/>
                  </a:moveTo>
                  <a:cubicBezTo>
                    <a:pt x="1780" y="1401"/>
                    <a:pt x="1782" y="1398"/>
                    <a:pt x="1785" y="1396"/>
                  </a:cubicBezTo>
                  <a:cubicBezTo>
                    <a:pt x="1786" y="1394"/>
                    <a:pt x="1788" y="1393"/>
                    <a:pt x="1789" y="1391"/>
                  </a:cubicBezTo>
                  <a:cubicBezTo>
                    <a:pt x="1788" y="1391"/>
                    <a:pt x="1788" y="1391"/>
                    <a:pt x="1788" y="1391"/>
                  </a:cubicBezTo>
                  <a:cubicBezTo>
                    <a:pt x="1783" y="1396"/>
                    <a:pt x="1779" y="1401"/>
                    <a:pt x="1775" y="1406"/>
                  </a:cubicBezTo>
                  <a:cubicBezTo>
                    <a:pt x="1776" y="1405"/>
                    <a:pt x="1777" y="1404"/>
                    <a:pt x="1778" y="1403"/>
                  </a:cubicBezTo>
                  <a:close/>
                  <a:moveTo>
                    <a:pt x="1537" y="1401"/>
                  </a:moveTo>
                  <a:cubicBezTo>
                    <a:pt x="1538" y="1402"/>
                    <a:pt x="1539" y="1402"/>
                    <a:pt x="1540" y="1403"/>
                  </a:cubicBezTo>
                  <a:cubicBezTo>
                    <a:pt x="1561" y="1402"/>
                    <a:pt x="1584" y="1408"/>
                    <a:pt x="1604" y="1411"/>
                  </a:cubicBezTo>
                  <a:cubicBezTo>
                    <a:pt x="1630" y="1415"/>
                    <a:pt x="1655" y="1418"/>
                    <a:pt x="1681" y="1423"/>
                  </a:cubicBezTo>
                  <a:cubicBezTo>
                    <a:pt x="1682" y="1423"/>
                    <a:pt x="1682" y="1425"/>
                    <a:pt x="1681" y="1425"/>
                  </a:cubicBezTo>
                  <a:cubicBezTo>
                    <a:pt x="1658" y="1422"/>
                    <a:pt x="1634" y="1420"/>
                    <a:pt x="1611" y="1417"/>
                  </a:cubicBezTo>
                  <a:cubicBezTo>
                    <a:pt x="1603" y="1416"/>
                    <a:pt x="1594" y="1415"/>
                    <a:pt x="1585" y="1415"/>
                  </a:cubicBezTo>
                  <a:cubicBezTo>
                    <a:pt x="1617" y="1419"/>
                    <a:pt x="1651" y="1419"/>
                    <a:pt x="1683" y="1429"/>
                  </a:cubicBezTo>
                  <a:cubicBezTo>
                    <a:pt x="1684" y="1426"/>
                    <a:pt x="1686" y="1424"/>
                    <a:pt x="1687" y="1422"/>
                  </a:cubicBezTo>
                  <a:cubicBezTo>
                    <a:pt x="1687" y="1422"/>
                    <a:pt x="1687" y="1422"/>
                    <a:pt x="1687" y="1422"/>
                  </a:cubicBezTo>
                  <a:cubicBezTo>
                    <a:pt x="1683" y="1422"/>
                    <a:pt x="1683" y="1416"/>
                    <a:pt x="1687" y="1416"/>
                  </a:cubicBezTo>
                  <a:cubicBezTo>
                    <a:pt x="1710" y="1416"/>
                    <a:pt x="1733" y="1416"/>
                    <a:pt x="1756" y="1417"/>
                  </a:cubicBezTo>
                  <a:cubicBezTo>
                    <a:pt x="1765" y="1408"/>
                    <a:pt x="1773" y="1400"/>
                    <a:pt x="1782" y="1392"/>
                  </a:cubicBezTo>
                  <a:cubicBezTo>
                    <a:pt x="1780" y="1392"/>
                    <a:pt x="1779" y="1392"/>
                    <a:pt x="1778" y="1392"/>
                  </a:cubicBezTo>
                  <a:cubicBezTo>
                    <a:pt x="1773" y="1392"/>
                    <a:pt x="1773" y="1386"/>
                    <a:pt x="1778" y="1386"/>
                  </a:cubicBezTo>
                  <a:cubicBezTo>
                    <a:pt x="1825" y="1385"/>
                    <a:pt x="1872" y="1391"/>
                    <a:pt x="1918" y="1398"/>
                  </a:cubicBezTo>
                  <a:cubicBezTo>
                    <a:pt x="1918" y="1397"/>
                    <a:pt x="1918" y="1397"/>
                    <a:pt x="1919" y="1396"/>
                  </a:cubicBezTo>
                  <a:cubicBezTo>
                    <a:pt x="1929" y="1385"/>
                    <a:pt x="1940" y="1375"/>
                    <a:pt x="1951" y="1363"/>
                  </a:cubicBezTo>
                  <a:cubicBezTo>
                    <a:pt x="1936" y="1363"/>
                    <a:pt x="1922" y="1362"/>
                    <a:pt x="1907" y="1362"/>
                  </a:cubicBezTo>
                  <a:cubicBezTo>
                    <a:pt x="1901" y="1361"/>
                    <a:pt x="1893" y="1362"/>
                    <a:pt x="1889" y="1358"/>
                  </a:cubicBezTo>
                  <a:cubicBezTo>
                    <a:pt x="1839" y="1355"/>
                    <a:pt x="1790" y="1349"/>
                    <a:pt x="1741" y="1345"/>
                  </a:cubicBezTo>
                  <a:cubicBezTo>
                    <a:pt x="1716" y="1343"/>
                    <a:pt x="1692" y="1341"/>
                    <a:pt x="1667" y="1339"/>
                  </a:cubicBezTo>
                  <a:cubicBezTo>
                    <a:pt x="1650" y="1337"/>
                    <a:pt x="1633" y="1335"/>
                    <a:pt x="1616" y="1334"/>
                  </a:cubicBezTo>
                  <a:cubicBezTo>
                    <a:pt x="1590" y="1357"/>
                    <a:pt x="1564" y="1380"/>
                    <a:pt x="1537" y="1401"/>
                  </a:cubicBezTo>
                  <a:close/>
                  <a:moveTo>
                    <a:pt x="1330" y="1235"/>
                  </a:moveTo>
                  <a:cubicBezTo>
                    <a:pt x="1336" y="1227"/>
                    <a:pt x="1345" y="1220"/>
                    <a:pt x="1352" y="1216"/>
                  </a:cubicBezTo>
                  <a:cubicBezTo>
                    <a:pt x="1346" y="1217"/>
                    <a:pt x="1339" y="1218"/>
                    <a:pt x="1333" y="1220"/>
                  </a:cubicBezTo>
                  <a:cubicBezTo>
                    <a:pt x="1332" y="1225"/>
                    <a:pt x="1331" y="1230"/>
                    <a:pt x="1330" y="1235"/>
                  </a:cubicBezTo>
                  <a:close/>
                  <a:moveTo>
                    <a:pt x="1322" y="1246"/>
                  </a:moveTo>
                  <a:cubicBezTo>
                    <a:pt x="1323" y="1245"/>
                    <a:pt x="1323" y="1244"/>
                    <a:pt x="1323" y="1242"/>
                  </a:cubicBezTo>
                  <a:cubicBezTo>
                    <a:pt x="1323" y="1244"/>
                    <a:pt x="1322" y="1245"/>
                    <a:pt x="1322" y="1246"/>
                  </a:cubicBezTo>
                  <a:cubicBezTo>
                    <a:pt x="1322" y="1247"/>
                    <a:pt x="1322" y="1247"/>
                    <a:pt x="1322" y="1248"/>
                  </a:cubicBezTo>
                  <a:cubicBezTo>
                    <a:pt x="1322" y="1247"/>
                    <a:pt x="1322" y="1247"/>
                    <a:pt x="1322" y="1246"/>
                  </a:cubicBezTo>
                  <a:close/>
                  <a:moveTo>
                    <a:pt x="1325" y="1233"/>
                  </a:moveTo>
                  <a:cubicBezTo>
                    <a:pt x="1326" y="1229"/>
                    <a:pt x="1327" y="1225"/>
                    <a:pt x="1328" y="1222"/>
                  </a:cubicBezTo>
                  <a:cubicBezTo>
                    <a:pt x="1327" y="1222"/>
                    <a:pt x="1325" y="1223"/>
                    <a:pt x="1324" y="1224"/>
                  </a:cubicBezTo>
                  <a:cubicBezTo>
                    <a:pt x="1325" y="1226"/>
                    <a:pt x="1325" y="1228"/>
                    <a:pt x="1325" y="1233"/>
                  </a:cubicBezTo>
                  <a:close/>
                  <a:moveTo>
                    <a:pt x="1305" y="1212"/>
                  </a:moveTo>
                  <a:cubicBezTo>
                    <a:pt x="1303" y="1223"/>
                    <a:pt x="1319" y="1214"/>
                    <a:pt x="1326" y="1212"/>
                  </a:cubicBezTo>
                  <a:cubicBezTo>
                    <a:pt x="1335" y="1208"/>
                    <a:pt x="1346" y="1208"/>
                    <a:pt x="1356" y="1206"/>
                  </a:cubicBezTo>
                  <a:cubicBezTo>
                    <a:pt x="1375" y="1203"/>
                    <a:pt x="1395" y="1199"/>
                    <a:pt x="1414" y="1194"/>
                  </a:cubicBezTo>
                  <a:cubicBezTo>
                    <a:pt x="1414" y="1193"/>
                    <a:pt x="1415" y="1192"/>
                    <a:pt x="1415" y="1191"/>
                  </a:cubicBezTo>
                  <a:cubicBezTo>
                    <a:pt x="1413" y="1190"/>
                    <a:pt x="1412" y="1189"/>
                    <a:pt x="1411" y="1187"/>
                  </a:cubicBezTo>
                  <a:cubicBezTo>
                    <a:pt x="1393" y="1193"/>
                    <a:pt x="1370" y="1192"/>
                    <a:pt x="1353" y="1195"/>
                  </a:cubicBezTo>
                  <a:cubicBezTo>
                    <a:pt x="1336" y="1198"/>
                    <a:pt x="1321" y="1203"/>
                    <a:pt x="1305" y="1207"/>
                  </a:cubicBezTo>
                  <a:cubicBezTo>
                    <a:pt x="1306" y="1209"/>
                    <a:pt x="1306" y="1210"/>
                    <a:pt x="1305" y="1212"/>
                  </a:cubicBezTo>
                  <a:close/>
                  <a:moveTo>
                    <a:pt x="1441" y="1208"/>
                  </a:moveTo>
                  <a:cubicBezTo>
                    <a:pt x="1445" y="1209"/>
                    <a:pt x="1449" y="1209"/>
                    <a:pt x="1453" y="1210"/>
                  </a:cubicBezTo>
                  <a:cubicBezTo>
                    <a:pt x="1465" y="1199"/>
                    <a:pt x="1472" y="1184"/>
                    <a:pt x="1481" y="1170"/>
                  </a:cubicBezTo>
                  <a:cubicBezTo>
                    <a:pt x="1487" y="1162"/>
                    <a:pt x="1492" y="1153"/>
                    <a:pt x="1498" y="1144"/>
                  </a:cubicBezTo>
                  <a:cubicBezTo>
                    <a:pt x="1498" y="1144"/>
                    <a:pt x="1498" y="1143"/>
                    <a:pt x="1499" y="1143"/>
                  </a:cubicBezTo>
                  <a:cubicBezTo>
                    <a:pt x="1492" y="1148"/>
                    <a:pt x="1486" y="1153"/>
                    <a:pt x="1480" y="1158"/>
                  </a:cubicBezTo>
                  <a:cubicBezTo>
                    <a:pt x="1463" y="1172"/>
                    <a:pt x="1447" y="1185"/>
                    <a:pt x="1429" y="1197"/>
                  </a:cubicBezTo>
                  <a:cubicBezTo>
                    <a:pt x="1429" y="1198"/>
                    <a:pt x="1429" y="1199"/>
                    <a:pt x="1429" y="1201"/>
                  </a:cubicBezTo>
                  <a:cubicBezTo>
                    <a:pt x="1429" y="1202"/>
                    <a:pt x="1429" y="1203"/>
                    <a:pt x="1428" y="1204"/>
                  </a:cubicBezTo>
                  <a:cubicBezTo>
                    <a:pt x="1433" y="1205"/>
                    <a:pt x="1437" y="1207"/>
                    <a:pt x="1441" y="1208"/>
                  </a:cubicBezTo>
                  <a:close/>
                  <a:moveTo>
                    <a:pt x="1549" y="1286"/>
                  </a:moveTo>
                  <a:cubicBezTo>
                    <a:pt x="1548" y="1281"/>
                    <a:pt x="1541" y="1272"/>
                    <a:pt x="1533" y="1265"/>
                  </a:cubicBezTo>
                  <a:cubicBezTo>
                    <a:pt x="1532" y="1266"/>
                    <a:pt x="1531" y="1267"/>
                    <a:pt x="1530" y="1268"/>
                  </a:cubicBezTo>
                  <a:cubicBezTo>
                    <a:pt x="1532" y="1270"/>
                    <a:pt x="1534" y="1272"/>
                    <a:pt x="1536" y="1273"/>
                  </a:cubicBezTo>
                  <a:cubicBezTo>
                    <a:pt x="1541" y="1277"/>
                    <a:pt x="1545" y="1281"/>
                    <a:pt x="1549" y="1286"/>
                  </a:cubicBezTo>
                  <a:close/>
                  <a:moveTo>
                    <a:pt x="1551" y="1261"/>
                  </a:moveTo>
                  <a:cubicBezTo>
                    <a:pt x="1564" y="1245"/>
                    <a:pt x="1581" y="1233"/>
                    <a:pt x="1596" y="1219"/>
                  </a:cubicBezTo>
                  <a:cubicBezTo>
                    <a:pt x="1596" y="1219"/>
                    <a:pt x="1596" y="1219"/>
                    <a:pt x="1596" y="1219"/>
                  </a:cubicBezTo>
                  <a:cubicBezTo>
                    <a:pt x="1594" y="1214"/>
                    <a:pt x="1592" y="1209"/>
                    <a:pt x="1590" y="1205"/>
                  </a:cubicBezTo>
                  <a:cubicBezTo>
                    <a:pt x="1576" y="1222"/>
                    <a:pt x="1561" y="1239"/>
                    <a:pt x="1544" y="1255"/>
                  </a:cubicBezTo>
                  <a:cubicBezTo>
                    <a:pt x="1546" y="1257"/>
                    <a:pt x="1548" y="1260"/>
                    <a:pt x="1550" y="1262"/>
                  </a:cubicBezTo>
                  <a:cubicBezTo>
                    <a:pt x="1550" y="1262"/>
                    <a:pt x="1550" y="1261"/>
                    <a:pt x="1551" y="1261"/>
                  </a:cubicBezTo>
                  <a:close/>
                  <a:moveTo>
                    <a:pt x="1604" y="1236"/>
                  </a:moveTo>
                  <a:cubicBezTo>
                    <a:pt x="1599" y="1241"/>
                    <a:pt x="1593" y="1246"/>
                    <a:pt x="1588" y="1251"/>
                  </a:cubicBezTo>
                  <a:cubicBezTo>
                    <a:pt x="1583" y="1256"/>
                    <a:pt x="1577" y="1262"/>
                    <a:pt x="1571" y="1266"/>
                  </a:cubicBezTo>
                  <a:cubicBezTo>
                    <a:pt x="1578" y="1267"/>
                    <a:pt x="1584" y="1267"/>
                    <a:pt x="1590" y="1268"/>
                  </a:cubicBezTo>
                  <a:cubicBezTo>
                    <a:pt x="1597" y="1262"/>
                    <a:pt x="1604" y="1257"/>
                    <a:pt x="1611" y="1252"/>
                  </a:cubicBezTo>
                  <a:cubicBezTo>
                    <a:pt x="1611" y="1252"/>
                    <a:pt x="1611" y="1251"/>
                    <a:pt x="1610" y="1251"/>
                  </a:cubicBezTo>
                  <a:cubicBezTo>
                    <a:pt x="1608" y="1246"/>
                    <a:pt x="1606" y="1241"/>
                    <a:pt x="1604" y="1236"/>
                  </a:cubicBezTo>
                  <a:close/>
                  <a:moveTo>
                    <a:pt x="1612" y="1224"/>
                  </a:moveTo>
                  <a:cubicBezTo>
                    <a:pt x="1614" y="1224"/>
                    <a:pt x="1615" y="1225"/>
                    <a:pt x="1614" y="1227"/>
                  </a:cubicBezTo>
                  <a:cubicBezTo>
                    <a:pt x="1614" y="1227"/>
                    <a:pt x="1614" y="1227"/>
                    <a:pt x="1614" y="1227"/>
                  </a:cubicBezTo>
                  <a:cubicBezTo>
                    <a:pt x="1615" y="1230"/>
                    <a:pt x="1616" y="1233"/>
                    <a:pt x="1618" y="1237"/>
                  </a:cubicBezTo>
                  <a:cubicBezTo>
                    <a:pt x="1633" y="1222"/>
                    <a:pt x="1647" y="1207"/>
                    <a:pt x="1661" y="1191"/>
                  </a:cubicBezTo>
                  <a:cubicBezTo>
                    <a:pt x="1672" y="1179"/>
                    <a:pt x="1678" y="1169"/>
                    <a:pt x="1680" y="1152"/>
                  </a:cubicBezTo>
                  <a:cubicBezTo>
                    <a:pt x="1681" y="1140"/>
                    <a:pt x="1680" y="1127"/>
                    <a:pt x="1680" y="1116"/>
                  </a:cubicBezTo>
                  <a:cubicBezTo>
                    <a:pt x="1680" y="1065"/>
                    <a:pt x="1680" y="1014"/>
                    <a:pt x="1680" y="963"/>
                  </a:cubicBezTo>
                  <a:cubicBezTo>
                    <a:pt x="1681" y="864"/>
                    <a:pt x="1681" y="765"/>
                    <a:pt x="1681" y="665"/>
                  </a:cubicBezTo>
                  <a:cubicBezTo>
                    <a:pt x="1678" y="665"/>
                    <a:pt x="1674" y="664"/>
                    <a:pt x="1670" y="664"/>
                  </a:cubicBezTo>
                  <a:cubicBezTo>
                    <a:pt x="1668" y="663"/>
                    <a:pt x="1665" y="663"/>
                    <a:pt x="1662" y="662"/>
                  </a:cubicBezTo>
                  <a:cubicBezTo>
                    <a:pt x="1644" y="758"/>
                    <a:pt x="1637" y="856"/>
                    <a:pt x="1619" y="952"/>
                  </a:cubicBezTo>
                  <a:cubicBezTo>
                    <a:pt x="1610" y="999"/>
                    <a:pt x="1596" y="1044"/>
                    <a:pt x="1580" y="1090"/>
                  </a:cubicBezTo>
                  <a:cubicBezTo>
                    <a:pt x="1577" y="1100"/>
                    <a:pt x="1574" y="1108"/>
                    <a:pt x="1575" y="1118"/>
                  </a:cubicBezTo>
                  <a:cubicBezTo>
                    <a:pt x="1576" y="1119"/>
                    <a:pt x="1576" y="1121"/>
                    <a:pt x="1575" y="1123"/>
                  </a:cubicBezTo>
                  <a:cubicBezTo>
                    <a:pt x="1575" y="1124"/>
                    <a:pt x="1576" y="1126"/>
                    <a:pt x="1576" y="1127"/>
                  </a:cubicBezTo>
                  <a:cubicBezTo>
                    <a:pt x="1579" y="1140"/>
                    <a:pt x="1584" y="1154"/>
                    <a:pt x="1589" y="1166"/>
                  </a:cubicBezTo>
                  <a:cubicBezTo>
                    <a:pt x="1596" y="1186"/>
                    <a:pt x="1604" y="1205"/>
                    <a:pt x="1612" y="1224"/>
                  </a:cubicBezTo>
                  <a:close/>
                  <a:moveTo>
                    <a:pt x="1646" y="1272"/>
                  </a:moveTo>
                  <a:cubicBezTo>
                    <a:pt x="1646" y="1272"/>
                    <a:pt x="1646" y="1272"/>
                    <a:pt x="1646" y="1272"/>
                  </a:cubicBezTo>
                  <a:cubicBezTo>
                    <a:pt x="1646" y="1270"/>
                    <a:pt x="1647" y="1270"/>
                    <a:pt x="1648" y="1270"/>
                  </a:cubicBezTo>
                  <a:cubicBezTo>
                    <a:pt x="1660" y="1242"/>
                    <a:pt x="1672" y="1215"/>
                    <a:pt x="1685" y="1188"/>
                  </a:cubicBezTo>
                  <a:cubicBezTo>
                    <a:pt x="1683" y="1191"/>
                    <a:pt x="1680" y="1194"/>
                    <a:pt x="1677" y="1197"/>
                  </a:cubicBezTo>
                  <a:cubicBezTo>
                    <a:pt x="1672" y="1203"/>
                    <a:pt x="1667" y="1208"/>
                    <a:pt x="1662" y="1213"/>
                  </a:cubicBezTo>
                  <a:cubicBezTo>
                    <a:pt x="1654" y="1233"/>
                    <a:pt x="1647" y="1252"/>
                    <a:pt x="1639" y="1272"/>
                  </a:cubicBezTo>
                  <a:cubicBezTo>
                    <a:pt x="1642" y="1272"/>
                    <a:pt x="1644" y="1272"/>
                    <a:pt x="1646" y="1272"/>
                  </a:cubicBezTo>
                  <a:close/>
                  <a:moveTo>
                    <a:pt x="1742" y="1127"/>
                  </a:moveTo>
                  <a:cubicBezTo>
                    <a:pt x="1741" y="1124"/>
                    <a:pt x="1740" y="1121"/>
                    <a:pt x="1740" y="1118"/>
                  </a:cubicBezTo>
                  <a:cubicBezTo>
                    <a:pt x="1738" y="1118"/>
                    <a:pt x="1737" y="1118"/>
                    <a:pt x="1736" y="1118"/>
                  </a:cubicBezTo>
                  <a:cubicBezTo>
                    <a:pt x="1727" y="1119"/>
                    <a:pt x="1718" y="1121"/>
                    <a:pt x="1710" y="1124"/>
                  </a:cubicBezTo>
                  <a:cubicBezTo>
                    <a:pt x="1720" y="1125"/>
                    <a:pt x="1731" y="1126"/>
                    <a:pt x="1742" y="1127"/>
                  </a:cubicBezTo>
                  <a:close/>
                  <a:moveTo>
                    <a:pt x="1778" y="1197"/>
                  </a:moveTo>
                  <a:cubicBezTo>
                    <a:pt x="1769" y="1204"/>
                    <a:pt x="1760" y="1212"/>
                    <a:pt x="1751" y="1220"/>
                  </a:cubicBezTo>
                  <a:cubicBezTo>
                    <a:pt x="1764" y="1215"/>
                    <a:pt x="1777" y="1212"/>
                    <a:pt x="1791" y="1209"/>
                  </a:cubicBezTo>
                  <a:cubicBezTo>
                    <a:pt x="1786" y="1205"/>
                    <a:pt x="1782" y="1201"/>
                    <a:pt x="1778" y="1197"/>
                  </a:cubicBezTo>
                  <a:close/>
                  <a:moveTo>
                    <a:pt x="1776" y="1195"/>
                  </a:moveTo>
                  <a:cubicBezTo>
                    <a:pt x="1771" y="1188"/>
                    <a:pt x="1766" y="1181"/>
                    <a:pt x="1761" y="1174"/>
                  </a:cubicBezTo>
                  <a:cubicBezTo>
                    <a:pt x="1749" y="1191"/>
                    <a:pt x="1737" y="1209"/>
                    <a:pt x="1726" y="1227"/>
                  </a:cubicBezTo>
                  <a:cubicBezTo>
                    <a:pt x="1732" y="1225"/>
                    <a:pt x="1739" y="1223"/>
                    <a:pt x="1744" y="1222"/>
                  </a:cubicBezTo>
                  <a:cubicBezTo>
                    <a:pt x="1755" y="1212"/>
                    <a:pt x="1765" y="1203"/>
                    <a:pt x="1776" y="1195"/>
                  </a:cubicBezTo>
                  <a:close/>
                  <a:moveTo>
                    <a:pt x="1760" y="1172"/>
                  </a:moveTo>
                  <a:cubicBezTo>
                    <a:pt x="1758" y="1168"/>
                    <a:pt x="1756" y="1165"/>
                    <a:pt x="1755" y="1161"/>
                  </a:cubicBezTo>
                  <a:cubicBezTo>
                    <a:pt x="1754" y="1160"/>
                    <a:pt x="1753" y="1158"/>
                    <a:pt x="1753" y="1157"/>
                  </a:cubicBezTo>
                  <a:cubicBezTo>
                    <a:pt x="1736" y="1182"/>
                    <a:pt x="1720" y="1208"/>
                    <a:pt x="1705" y="1235"/>
                  </a:cubicBezTo>
                  <a:cubicBezTo>
                    <a:pt x="1710" y="1232"/>
                    <a:pt x="1716" y="1230"/>
                    <a:pt x="1721" y="1228"/>
                  </a:cubicBezTo>
                  <a:cubicBezTo>
                    <a:pt x="1734" y="1209"/>
                    <a:pt x="1747" y="1190"/>
                    <a:pt x="1760" y="1172"/>
                  </a:cubicBezTo>
                  <a:close/>
                  <a:moveTo>
                    <a:pt x="1728" y="431"/>
                  </a:moveTo>
                  <a:cubicBezTo>
                    <a:pt x="1727" y="431"/>
                    <a:pt x="1726" y="431"/>
                    <a:pt x="1726" y="430"/>
                  </a:cubicBezTo>
                  <a:cubicBezTo>
                    <a:pt x="1724" y="429"/>
                    <a:pt x="1722" y="427"/>
                    <a:pt x="1720" y="425"/>
                  </a:cubicBezTo>
                  <a:cubicBezTo>
                    <a:pt x="1723" y="437"/>
                    <a:pt x="1715" y="452"/>
                    <a:pt x="1706" y="460"/>
                  </a:cubicBezTo>
                  <a:cubicBezTo>
                    <a:pt x="1699" y="466"/>
                    <a:pt x="1690" y="470"/>
                    <a:pt x="1681" y="473"/>
                  </a:cubicBezTo>
                  <a:cubicBezTo>
                    <a:pt x="1678" y="475"/>
                    <a:pt x="1674" y="476"/>
                    <a:pt x="1671" y="477"/>
                  </a:cubicBezTo>
                  <a:cubicBezTo>
                    <a:pt x="1670" y="481"/>
                    <a:pt x="1669" y="484"/>
                    <a:pt x="1668" y="489"/>
                  </a:cubicBezTo>
                  <a:cubicBezTo>
                    <a:pt x="1668" y="494"/>
                    <a:pt x="1667" y="499"/>
                    <a:pt x="1663" y="503"/>
                  </a:cubicBezTo>
                  <a:cubicBezTo>
                    <a:pt x="1656" y="509"/>
                    <a:pt x="1645" y="510"/>
                    <a:pt x="1637" y="510"/>
                  </a:cubicBezTo>
                  <a:cubicBezTo>
                    <a:pt x="1637" y="510"/>
                    <a:pt x="1637" y="510"/>
                    <a:pt x="1637" y="510"/>
                  </a:cubicBezTo>
                  <a:cubicBezTo>
                    <a:pt x="1637" y="511"/>
                    <a:pt x="1637" y="511"/>
                    <a:pt x="1637" y="511"/>
                  </a:cubicBezTo>
                  <a:cubicBezTo>
                    <a:pt x="1636" y="510"/>
                    <a:pt x="1636" y="510"/>
                    <a:pt x="1635" y="509"/>
                  </a:cubicBezTo>
                  <a:cubicBezTo>
                    <a:pt x="1635" y="509"/>
                    <a:pt x="1634" y="509"/>
                    <a:pt x="1634" y="509"/>
                  </a:cubicBezTo>
                  <a:cubicBezTo>
                    <a:pt x="1631" y="509"/>
                    <a:pt x="1629" y="507"/>
                    <a:pt x="1629" y="505"/>
                  </a:cubicBezTo>
                  <a:cubicBezTo>
                    <a:pt x="1625" y="502"/>
                    <a:pt x="1621" y="500"/>
                    <a:pt x="1617" y="498"/>
                  </a:cubicBezTo>
                  <a:cubicBezTo>
                    <a:pt x="1617" y="499"/>
                    <a:pt x="1616" y="499"/>
                    <a:pt x="1615" y="499"/>
                  </a:cubicBezTo>
                  <a:cubicBezTo>
                    <a:pt x="1611" y="503"/>
                    <a:pt x="1608" y="506"/>
                    <a:pt x="1608" y="513"/>
                  </a:cubicBezTo>
                  <a:cubicBezTo>
                    <a:pt x="1607" y="520"/>
                    <a:pt x="1613" y="528"/>
                    <a:pt x="1617" y="533"/>
                  </a:cubicBezTo>
                  <a:cubicBezTo>
                    <a:pt x="1622" y="538"/>
                    <a:pt x="1628" y="541"/>
                    <a:pt x="1633" y="545"/>
                  </a:cubicBezTo>
                  <a:cubicBezTo>
                    <a:pt x="1634" y="546"/>
                    <a:pt x="1635" y="549"/>
                    <a:pt x="1635" y="549"/>
                  </a:cubicBezTo>
                  <a:cubicBezTo>
                    <a:pt x="1639" y="550"/>
                    <a:pt x="1641" y="543"/>
                    <a:pt x="1642" y="541"/>
                  </a:cubicBezTo>
                  <a:cubicBezTo>
                    <a:pt x="1643" y="538"/>
                    <a:pt x="1647" y="539"/>
                    <a:pt x="1646" y="542"/>
                  </a:cubicBezTo>
                  <a:cubicBezTo>
                    <a:pt x="1645" y="547"/>
                    <a:pt x="1647" y="554"/>
                    <a:pt x="1643" y="559"/>
                  </a:cubicBezTo>
                  <a:cubicBezTo>
                    <a:pt x="1641" y="562"/>
                    <a:pt x="1637" y="563"/>
                    <a:pt x="1633" y="562"/>
                  </a:cubicBezTo>
                  <a:cubicBezTo>
                    <a:pt x="1641" y="572"/>
                    <a:pt x="1650" y="581"/>
                    <a:pt x="1659" y="589"/>
                  </a:cubicBezTo>
                  <a:cubicBezTo>
                    <a:pt x="1668" y="596"/>
                    <a:pt x="1676" y="594"/>
                    <a:pt x="1684" y="592"/>
                  </a:cubicBezTo>
                  <a:cubicBezTo>
                    <a:pt x="1672" y="585"/>
                    <a:pt x="1662" y="575"/>
                    <a:pt x="1657" y="563"/>
                  </a:cubicBezTo>
                  <a:cubicBezTo>
                    <a:pt x="1656" y="562"/>
                    <a:pt x="1657" y="561"/>
                    <a:pt x="1658" y="562"/>
                  </a:cubicBezTo>
                  <a:cubicBezTo>
                    <a:pt x="1675" y="579"/>
                    <a:pt x="1691" y="586"/>
                    <a:pt x="1715" y="592"/>
                  </a:cubicBezTo>
                  <a:cubicBezTo>
                    <a:pt x="1735" y="597"/>
                    <a:pt x="1762" y="603"/>
                    <a:pt x="1781" y="591"/>
                  </a:cubicBezTo>
                  <a:cubicBezTo>
                    <a:pt x="1781" y="590"/>
                    <a:pt x="1781" y="589"/>
                    <a:pt x="1782" y="588"/>
                  </a:cubicBezTo>
                  <a:cubicBezTo>
                    <a:pt x="1785" y="586"/>
                    <a:pt x="1785" y="583"/>
                    <a:pt x="1787" y="580"/>
                  </a:cubicBezTo>
                  <a:cubicBezTo>
                    <a:pt x="1788" y="579"/>
                    <a:pt x="1789" y="578"/>
                    <a:pt x="1790" y="576"/>
                  </a:cubicBezTo>
                  <a:cubicBezTo>
                    <a:pt x="1792" y="574"/>
                    <a:pt x="1792" y="572"/>
                    <a:pt x="1793" y="569"/>
                  </a:cubicBezTo>
                  <a:cubicBezTo>
                    <a:pt x="1794" y="566"/>
                    <a:pt x="1796" y="563"/>
                    <a:pt x="1798" y="561"/>
                  </a:cubicBezTo>
                  <a:cubicBezTo>
                    <a:pt x="1794" y="556"/>
                    <a:pt x="1793" y="549"/>
                    <a:pt x="1801" y="548"/>
                  </a:cubicBezTo>
                  <a:cubicBezTo>
                    <a:pt x="1811" y="547"/>
                    <a:pt x="1818" y="558"/>
                    <a:pt x="1829" y="554"/>
                  </a:cubicBezTo>
                  <a:cubicBezTo>
                    <a:pt x="1841" y="550"/>
                    <a:pt x="1832" y="529"/>
                    <a:pt x="1830" y="519"/>
                  </a:cubicBezTo>
                  <a:cubicBezTo>
                    <a:pt x="1830" y="512"/>
                    <a:pt x="1828" y="501"/>
                    <a:pt x="1831" y="492"/>
                  </a:cubicBezTo>
                  <a:cubicBezTo>
                    <a:pt x="1831" y="492"/>
                    <a:pt x="1831" y="491"/>
                    <a:pt x="1831" y="491"/>
                  </a:cubicBezTo>
                  <a:cubicBezTo>
                    <a:pt x="1831" y="487"/>
                    <a:pt x="1834" y="485"/>
                    <a:pt x="1836" y="481"/>
                  </a:cubicBezTo>
                  <a:cubicBezTo>
                    <a:pt x="1838" y="477"/>
                    <a:pt x="1840" y="473"/>
                    <a:pt x="1842" y="470"/>
                  </a:cubicBezTo>
                  <a:cubicBezTo>
                    <a:pt x="1843" y="467"/>
                    <a:pt x="1844" y="464"/>
                    <a:pt x="1845" y="461"/>
                  </a:cubicBezTo>
                  <a:cubicBezTo>
                    <a:pt x="1808" y="477"/>
                    <a:pt x="1759" y="456"/>
                    <a:pt x="1728" y="431"/>
                  </a:cubicBezTo>
                  <a:close/>
                  <a:moveTo>
                    <a:pt x="1731" y="412"/>
                  </a:moveTo>
                  <a:cubicBezTo>
                    <a:pt x="1731" y="412"/>
                    <a:pt x="1731" y="412"/>
                    <a:pt x="1732" y="412"/>
                  </a:cubicBezTo>
                  <a:cubicBezTo>
                    <a:pt x="1732" y="412"/>
                    <a:pt x="1732" y="412"/>
                    <a:pt x="1732" y="412"/>
                  </a:cubicBezTo>
                  <a:cubicBezTo>
                    <a:pt x="1759" y="420"/>
                    <a:pt x="1784" y="424"/>
                    <a:pt x="1812" y="412"/>
                  </a:cubicBezTo>
                  <a:cubicBezTo>
                    <a:pt x="1839" y="400"/>
                    <a:pt x="1857" y="377"/>
                    <a:pt x="1864" y="350"/>
                  </a:cubicBezTo>
                  <a:cubicBezTo>
                    <a:pt x="1862" y="347"/>
                    <a:pt x="1860" y="345"/>
                    <a:pt x="1858" y="343"/>
                  </a:cubicBezTo>
                  <a:cubicBezTo>
                    <a:pt x="1849" y="366"/>
                    <a:pt x="1832" y="385"/>
                    <a:pt x="1809" y="395"/>
                  </a:cubicBezTo>
                  <a:cubicBezTo>
                    <a:pt x="1795" y="401"/>
                    <a:pt x="1780" y="404"/>
                    <a:pt x="1765" y="405"/>
                  </a:cubicBezTo>
                  <a:cubicBezTo>
                    <a:pt x="1757" y="405"/>
                    <a:pt x="1749" y="405"/>
                    <a:pt x="1741" y="404"/>
                  </a:cubicBezTo>
                  <a:cubicBezTo>
                    <a:pt x="1738" y="403"/>
                    <a:pt x="1733" y="402"/>
                    <a:pt x="1731" y="402"/>
                  </a:cubicBezTo>
                  <a:cubicBezTo>
                    <a:pt x="1726" y="403"/>
                    <a:pt x="1723" y="406"/>
                    <a:pt x="1721" y="409"/>
                  </a:cubicBezTo>
                  <a:cubicBezTo>
                    <a:pt x="1724" y="410"/>
                    <a:pt x="1728" y="411"/>
                    <a:pt x="1731" y="412"/>
                  </a:cubicBezTo>
                  <a:close/>
                  <a:moveTo>
                    <a:pt x="1867" y="357"/>
                  </a:moveTo>
                  <a:cubicBezTo>
                    <a:pt x="1867" y="357"/>
                    <a:pt x="1867" y="357"/>
                    <a:pt x="1867" y="357"/>
                  </a:cubicBezTo>
                  <a:cubicBezTo>
                    <a:pt x="1867" y="355"/>
                    <a:pt x="1866" y="354"/>
                    <a:pt x="1866" y="353"/>
                  </a:cubicBezTo>
                  <a:cubicBezTo>
                    <a:pt x="1856" y="407"/>
                    <a:pt x="1795" y="432"/>
                    <a:pt x="1743" y="420"/>
                  </a:cubicBezTo>
                  <a:cubicBezTo>
                    <a:pt x="1768" y="435"/>
                    <a:pt x="1798" y="444"/>
                    <a:pt x="1827" y="429"/>
                  </a:cubicBezTo>
                  <a:cubicBezTo>
                    <a:pt x="1852" y="417"/>
                    <a:pt x="1867" y="385"/>
                    <a:pt x="1867" y="357"/>
                  </a:cubicBezTo>
                  <a:close/>
                  <a:moveTo>
                    <a:pt x="1709" y="422"/>
                  </a:moveTo>
                  <a:cubicBezTo>
                    <a:pt x="1705" y="431"/>
                    <a:pt x="1698" y="439"/>
                    <a:pt x="1688" y="444"/>
                  </a:cubicBezTo>
                  <a:cubicBezTo>
                    <a:pt x="1673" y="452"/>
                    <a:pt x="1609" y="455"/>
                    <a:pt x="1610" y="472"/>
                  </a:cubicBezTo>
                  <a:cubicBezTo>
                    <a:pt x="1610" y="474"/>
                    <a:pt x="1607" y="474"/>
                    <a:pt x="1607" y="472"/>
                  </a:cubicBezTo>
                  <a:cubicBezTo>
                    <a:pt x="1605" y="457"/>
                    <a:pt x="1620" y="454"/>
                    <a:pt x="1632" y="453"/>
                  </a:cubicBezTo>
                  <a:cubicBezTo>
                    <a:pt x="1659" y="449"/>
                    <a:pt x="1696" y="448"/>
                    <a:pt x="1708" y="420"/>
                  </a:cubicBezTo>
                  <a:cubicBezTo>
                    <a:pt x="1707" y="419"/>
                    <a:pt x="1706" y="419"/>
                    <a:pt x="1706" y="418"/>
                  </a:cubicBezTo>
                  <a:cubicBezTo>
                    <a:pt x="1703" y="415"/>
                    <a:pt x="1701" y="412"/>
                    <a:pt x="1699" y="409"/>
                  </a:cubicBezTo>
                  <a:cubicBezTo>
                    <a:pt x="1699" y="409"/>
                    <a:pt x="1699" y="408"/>
                    <a:pt x="1699" y="407"/>
                  </a:cubicBezTo>
                  <a:cubicBezTo>
                    <a:pt x="1698" y="406"/>
                    <a:pt x="1698" y="406"/>
                    <a:pt x="1698" y="405"/>
                  </a:cubicBezTo>
                  <a:cubicBezTo>
                    <a:pt x="1694" y="421"/>
                    <a:pt x="1680" y="429"/>
                    <a:pt x="1665" y="434"/>
                  </a:cubicBezTo>
                  <a:cubicBezTo>
                    <a:pt x="1655" y="437"/>
                    <a:pt x="1643" y="438"/>
                    <a:pt x="1632" y="439"/>
                  </a:cubicBezTo>
                  <a:cubicBezTo>
                    <a:pt x="1627" y="440"/>
                    <a:pt x="1621" y="440"/>
                    <a:pt x="1616" y="440"/>
                  </a:cubicBezTo>
                  <a:cubicBezTo>
                    <a:pt x="1610" y="441"/>
                    <a:pt x="1605" y="441"/>
                    <a:pt x="1599" y="442"/>
                  </a:cubicBezTo>
                  <a:cubicBezTo>
                    <a:pt x="1589" y="443"/>
                    <a:pt x="1583" y="448"/>
                    <a:pt x="1580" y="457"/>
                  </a:cubicBezTo>
                  <a:cubicBezTo>
                    <a:pt x="1587" y="466"/>
                    <a:pt x="1594" y="475"/>
                    <a:pt x="1601" y="485"/>
                  </a:cubicBezTo>
                  <a:cubicBezTo>
                    <a:pt x="1607" y="477"/>
                    <a:pt x="1621" y="473"/>
                    <a:pt x="1630" y="470"/>
                  </a:cubicBezTo>
                  <a:cubicBezTo>
                    <a:pt x="1642" y="466"/>
                    <a:pt x="1656" y="460"/>
                    <a:pt x="1669" y="461"/>
                  </a:cubicBezTo>
                  <a:cubicBezTo>
                    <a:pt x="1677" y="457"/>
                    <a:pt x="1686" y="454"/>
                    <a:pt x="1694" y="450"/>
                  </a:cubicBezTo>
                  <a:cubicBezTo>
                    <a:pt x="1703" y="445"/>
                    <a:pt x="1716" y="435"/>
                    <a:pt x="1717" y="423"/>
                  </a:cubicBezTo>
                  <a:cubicBezTo>
                    <a:pt x="1716" y="424"/>
                    <a:pt x="1714" y="424"/>
                    <a:pt x="1713" y="424"/>
                  </a:cubicBezTo>
                  <a:cubicBezTo>
                    <a:pt x="1713" y="424"/>
                    <a:pt x="1713" y="424"/>
                    <a:pt x="1713" y="424"/>
                  </a:cubicBezTo>
                  <a:cubicBezTo>
                    <a:pt x="1713" y="424"/>
                    <a:pt x="1713" y="424"/>
                    <a:pt x="1713" y="424"/>
                  </a:cubicBezTo>
                  <a:cubicBezTo>
                    <a:pt x="1712" y="424"/>
                    <a:pt x="1712" y="424"/>
                    <a:pt x="1712" y="424"/>
                  </a:cubicBezTo>
                  <a:cubicBezTo>
                    <a:pt x="1711" y="423"/>
                    <a:pt x="1710" y="422"/>
                    <a:pt x="1709" y="422"/>
                  </a:cubicBezTo>
                  <a:close/>
                  <a:moveTo>
                    <a:pt x="1554" y="434"/>
                  </a:moveTo>
                  <a:cubicBezTo>
                    <a:pt x="1554" y="433"/>
                    <a:pt x="1554" y="432"/>
                    <a:pt x="1553" y="431"/>
                  </a:cubicBezTo>
                  <a:cubicBezTo>
                    <a:pt x="1535" y="452"/>
                    <a:pt x="1519" y="474"/>
                    <a:pt x="1503" y="497"/>
                  </a:cubicBezTo>
                  <a:cubicBezTo>
                    <a:pt x="1495" y="507"/>
                    <a:pt x="1484" y="517"/>
                    <a:pt x="1487" y="531"/>
                  </a:cubicBezTo>
                  <a:cubicBezTo>
                    <a:pt x="1491" y="547"/>
                    <a:pt x="1505" y="561"/>
                    <a:pt x="1515" y="574"/>
                  </a:cubicBezTo>
                  <a:cubicBezTo>
                    <a:pt x="1516" y="577"/>
                    <a:pt x="1515" y="580"/>
                    <a:pt x="1513" y="581"/>
                  </a:cubicBezTo>
                  <a:cubicBezTo>
                    <a:pt x="1498" y="588"/>
                    <a:pt x="1484" y="603"/>
                    <a:pt x="1474" y="616"/>
                  </a:cubicBezTo>
                  <a:cubicBezTo>
                    <a:pt x="1461" y="632"/>
                    <a:pt x="1471" y="657"/>
                    <a:pt x="1476" y="675"/>
                  </a:cubicBezTo>
                  <a:cubicBezTo>
                    <a:pt x="1485" y="710"/>
                    <a:pt x="1494" y="745"/>
                    <a:pt x="1503" y="780"/>
                  </a:cubicBezTo>
                  <a:cubicBezTo>
                    <a:pt x="1512" y="814"/>
                    <a:pt x="1521" y="849"/>
                    <a:pt x="1528" y="884"/>
                  </a:cubicBezTo>
                  <a:cubicBezTo>
                    <a:pt x="1529" y="892"/>
                    <a:pt x="1530" y="899"/>
                    <a:pt x="1531" y="906"/>
                  </a:cubicBezTo>
                  <a:cubicBezTo>
                    <a:pt x="1535" y="889"/>
                    <a:pt x="1538" y="872"/>
                    <a:pt x="1541" y="855"/>
                  </a:cubicBezTo>
                  <a:cubicBezTo>
                    <a:pt x="1553" y="793"/>
                    <a:pt x="1560" y="731"/>
                    <a:pt x="1560" y="669"/>
                  </a:cubicBezTo>
                  <a:cubicBezTo>
                    <a:pt x="1560" y="618"/>
                    <a:pt x="1548" y="560"/>
                    <a:pt x="1566" y="511"/>
                  </a:cubicBezTo>
                  <a:cubicBezTo>
                    <a:pt x="1565" y="505"/>
                    <a:pt x="1565" y="499"/>
                    <a:pt x="1565" y="492"/>
                  </a:cubicBezTo>
                  <a:cubicBezTo>
                    <a:pt x="1566" y="484"/>
                    <a:pt x="1571" y="476"/>
                    <a:pt x="1570" y="468"/>
                  </a:cubicBezTo>
                  <a:cubicBezTo>
                    <a:pt x="1570" y="467"/>
                    <a:pt x="1570" y="467"/>
                    <a:pt x="1570" y="466"/>
                  </a:cubicBezTo>
                  <a:cubicBezTo>
                    <a:pt x="1565" y="455"/>
                    <a:pt x="1560" y="444"/>
                    <a:pt x="1554" y="434"/>
                  </a:cubicBezTo>
                  <a:close/>
                  <a:moveTo>
                    <a:pt x="1515" y="1000"/>
                  </a:moveTo>
                  <a:cubicBezTo>
                    <a:pt x="1509" y="1014"/>
                    <a:pt x="1501" y="1027"/>
                    <a:pt x="1495" y="1041"/>
                  </a:cubicBezTo>
                  <a:cubicBezTo>
                    <a:pt x="1494" y="1044"/>
                    <a:pt x="1492" y="1047"/>
                    <a:pt x="1491" y="1050"/>
                  </a:cubicBezTo>
                  <a:cubicBezTo>
                    <a:pt x="1512" y="1043"/>
                    <a:pt x="1532" y="1035"/>
                    <a:pt x="1551" y="1025"/>
                  </a:cubicBezTo>
                  <a:cubicBezTo>
                    <a:pt x="1568" y="1016"/>
                    <a:pt x="1575" y="999"/>
                    <a:pt x="1589" y="987"/>
                  </a:cubicBezTo>
                  <a:cubicBezTo>
                    <a:pt x="1590" y="985"/>
                    <a:pt x="1593" y="988"/>
                    <a:pt x="1591" y="989"/>
                  </a:cubicBezTo>
                  <a:cubicBezTo>
                    <a:pt x="1577" y="1002"/>
                    <a:pt x="1570" y="1019"/>
                    <a:pt x="1553" y="1028"/>
                  </a:cubicBezTo>
                  <a:cubicBezTo>
                    <a:pt x="1534" y="1038"/>
                    <a:pt x="1514" y="1046"/>
                    <a:pt x="1494" y="1052"/>
                  </a:cubicBezTo>
                  <a:cubicBezTo>
                    <a:pt x="1519" y="1066"/>
                    <a:pt x="1548" y="1065"/>
                    <a:pt x="1574" y="1077"/>
                  </a:cubicBezTo>
                  <a:cubicBezTo>
                    <a:pt x="1579" y="1067"/>
                    <a:pt x="1582" y="1057"/>
                    <a:pt x="1586" y="1047"/>
                  </a:cubicBezTo>
                  <a:cubicBezTo>
                    <a:pt x="1595" y="1022"/>
                    <a:pt x="1602" y="997"/>
                    <a:pt x="1607" y="971"/>
                  </a:cubicBezTo>
                  <a:cubicBezTo>
                    <a:pt x="1630" y="867"/>
                    <a:pt x="1633" y="761"/>
                    <a:pt x="1651" y="656"/>
                  </a:cubicBezTo>
                  <a:cubicBezTo>
                    <a:pt x="1647" y="654"/>
                    <a:pt x="1646" y="650"/>
                    <a:pt x="1649" y="645"/>
                  </a:cubicBezTo>
                  <a:cubicBezTo>
                    <a:pt x="1647" y="644"/>
                    <a:pt x="1645" y="643"/>
                    <a:pt x="1644" y="641"/>
                  </a:cubicBezTo>
                  <a:cubicBezTo>
                    <a:pt x="1638" y="635"/>
                    <a:pt x="1636" y="625"/>
                    <a:pt x="1632" y="617"/>
                  </a:cubicBezTo>
                  <a:cubicBezTo>
                    <a:pt x="1627" y="618"/>
                    <a:pt x="1621" y="619"/>
                    <a:pt x="1618" y="618"/>
                  </a:cubicBezTo>
                  <a:cubicBezTo>
                    <a:pt x="1607" y="613"/>
                    <a:pt x="1600" y="588"/>
                    <a:pt x="1595" y="578"/>
                  </a:cubicBezTo>
                  <a:cubicBezTo>
                    <a:pt x="1589" y="567"/>
                    <a:pt x="1583" y="555"/>
                    <a:pt x="1578" y="544"/>
                  </a:cubicBezTo>
                  <a:cubicBezTo>
                    <a:pt x="1576" y="562"/>
                    <a:pt x="1574" y="581"/>
                    <a:pt x="1572" y="599"/>
                  </a:cubicBezTo>
                  <a:cubicBezTo>
                    <a:pt x="1568" y="630"/>
                    <a:pt x="1568" y="661"/>
                    <a:pt x="1567" y="692"/>
                  </a:cubicBezTo>
                  <a:cubicBezTo>
                    <a:pt x="1564" y="754"/>
                    <a:pt x="1556" y="814"/>
                    <a:pt x="1544" y="875"/>
                  </a:cubicBezTo>
                  <a:cubicBezTo>
                    <a:pt x="1541" y="893"/>
                    <a:pt x="1536" y="911"/>
                    <a:pt x="1532" y="929"/>
                  </a:cubicBezTo>
                  <a:cubicBezTo>
                    <a:pt x="1532" y="940"/>
                    <a:pt x="1530" y="950"/>
                    <a:pt x="1525" y="961"/>
                  </a:cubicBezTo>
                  <a:cubicBezTo>
                    <a:pt x="1525" y="961"/>
                    <a:pt x="1525" y="961"/>
                    <a:pt x="1525" y="961"/>
                  </a:cubicBezTo>
                  <a:cubicBezTo>
                    <a:pt x="1522" y="974"/>
                    <a:pt x="1520" y="987"/>
                    <a:pt x="1515" y="1000"/>
                  </a:cubicBezTo>
                  <a:close/>
                  <a:moveTo>
                    <a:pt x="1561" y="1127"/>
                  </a:moveTo>
                  <a:cubicBezTo>
                    <a:pt x="1561" y="1126"/>
                    <a:pt x="1561" y="1125"/>
                    <a:pt x="1560" y="1123"/>
                  </a:cubicBezTo>
                  <a:cubicBezTo>
                    <a:pt x="1534" y="1119"/>
                    <a:pt x="1508" y="1111"/>
                    <a:pt x="1481" y="1109"/>
                  </a:cubicBezTo>
                  <a:cubicBezTo>
                    <a:pt x="1481" y="1109"/>
                    <a:pt x="1481" y="1109"/>
                    <a:pt x="1481" y="1109"/>
                  </a:cubicBezTo>
                  <a:cubicBezTo>
                    <a:pt x="1484" y="1110"/>
                    <a:pt x="1487" y="1111"/>
                    <a:pt x="1490" y="1112"/>
                  </a:cubicBezTo>
                  <a:cubicBezTo>
                    <a:pt x="1492" y="1112"/>
                    <a:pt x="1494" y="1113"/>
                    <a:pt x="1495" y="1114"/>
                  </a:cubicBezTo>
                  <a:cubicBezTo>
                    <a:pt x="1501" y="1116"/>
                    <a:pt x="1507" y="1117"/>
                    <a:pt x="1513" y="1119"/>
                  </a:cubicBezTo>
                  <a:cubicBezTo>
                    <a:pt x="1514" y="1118"/>
                    <a:pt x="1515" y="1118"/>
                    <a:pt x="1516" y="1118"/>
                  </a:cubicBezTo>
                  <a:cubicBezTo>
                    <a:pt x="1517" y="1117"/>
                    <a:pt x="1519" y="1118"/>
                    <a:pt x="1519" y="1119"/>
                  </a:cubicBezTo>
                  <a:cubicBezTo>
                    <a:pt x="1519" y="1120"/>
                    <a:pt x="1519" y="1120"/>
                    <a:pt x="1519" y="1120"/>
                  </a:cubicBezTo>
                  <a:cubicBezTo>
                    <a:pt x="1533" y="1123"/>
                    <a:pt x="1548" y="1125"/>
                    <a:pt x="1561" y="1127"/>
                  </a:cubicBezTo>
                  <a:close/>
                  <a:moveTo>
                    <a:pt x="1569" y="1089"/>
                  </a:moveTo>
                  <a:cubicBezTo>
                    <a:pt x="1569" y="1089"/>
                    <a:pt x="1569" y="1089"/>
                    <a:pt x="1569" y="1088"/>
                  </a:cubicBezTo>
                  <a:cubicBezTo>
                    <a:pt x="1565" y="1088"/>
                    <a:pt x="1562" y="1088"/>
                    <a:pt x="1558" y="1088"/>
                  </a:cubicBezTo>
                  <a:cubicBezTo>
                    <a:pt x="1541" y="1087"/>
                    <a:pt x="1523" y="1084"/>
                    <a:pt x="1506" y="1081"/>
                  </a:cubicBezTo>
                  <a:cubicBezTo>
                    <a:pt x="1498" y="1079"/>
                    <a:pt x="1486" y="1071"/>
                    <a:pt x="1495" y="1081"/>
                  </a:cubicBezTo>
                  <a:cubicBezTo>
                    <a:pt x="1501" y="1088"/>
                    <a:pt x="1512" y="1094"/>
                    <a:pt x="1520" y="1099"/>
                  </a:cubicBezTo>
                  <a:cubicBezTo>
                    <a:pt x="1532" y="1106"/>
                    <a:pt x="1545" y="1111"/>
                    <a:pt x="1559" y="1114"/>
                  </a:cubicBezTo>
                  <a:cubicBezTo>
                    <a:pt x="1559" y="1113"/>
                    <a:pt x="1559" y="1113"/>
                    <a:pt x="1559" y="1112"/>
                  </a:cubicBezTo>
                  <a:cubicBezTo>
                    <a:pt x="1559" y="1104"/>
                    <a:pt x="1565" y="1096"/>
                    <a:pt x="1569" y="1089"/>
                  </a:cubicBezTo>
                  <a:close/>
                  <a:moveTo>
                    <a:pt x="1469" y="1137"/>
                  </a:moveTo>
                  <a:cubicBezTo>
                    <a:pt x="1473" y="1132"/>
                    <a:pt x="1477" y="1127"/>
                    <a:pt x="1481" y="1123"/>
                  </a:cubicBezTo>
                  <a:cubicBezTo>
                    <a:pt x="1480" y="1122"/>
                    <a:pt x="1479" y="1122"/>
                    <a:pt x="1478" y="1122"/>
                  </a:cubicBezTo>
                  <a:cubicBezTo>
                    <a:pt x="1475" y="1127"/>
                    <a:pt x="1472" y="1132"/>
                    <a:pt x="1469" y="1137"/>
                  </a:cubicBezTo>
                  <a:close/>
                  <a:moveTo>
                    <a:pt x="1508" y="1128"/>
                  </a:moveTo>
                  <a:cubicBezTo>
                    <a:pt x="1507" y="1128"/>
                    <a:pt x="1506" y="1128"/>
                    <a:pt x="1505" y="1128"/>
                  </a:cubicBezTo>
                  <a:cubicBezTo>
                    <a:pt x="1500" y="1127"/>
                    <a:pt x="1495" y="1126"/>
                    <a:pt x="1490" y="1125"/>
                  </a:cubicBezTo>
                  <a:cubicBezTo>
                    <a:pt x="1485" y="1132"/>
                    <a:pt x="1480" y="1140"/>
                    <a:pt x="1474" y="1147"/>
                  </a:cubicBezTo>
                  <a:cubicBezTo>
                    <a:pt x="1480" y="1141"/>
                    <a:pt x="1487" y="1136"/>
                    <a:pt x="1494" y="1131"/>
                  </a:cubicBezTo>
                  <a:cubicBezTo>
                    <a:pt x="1496" y="1129"/>
                    <a:pt x="1497" y="1132"/>
                    <a:pt x="1496" y="1133"/>
                  </a:cubicBezTo>
                  <a:cubicBezTo>
                    <a:pt x="1492" y="1139"/>
                    <a:pt x="1487" y="1144"/>
                    <a:pt x="1481" y="1149"/>
                  </a:cubicBezTo>
                  <a:cubicBezTo>
                    <a:pt x="1491" y="1142"/>
                    <a:pt x="1499" y="1136"/>
                    <a:pt x="1506" y="1131"/>
                  </a:cubicBezTo>
                  <a:cubicBezTo>
                    <a:pt x="1506" y="1130"/>
                    <a:pt x="1507" y="1129"/>
                    <a:pt x="1508" y="1128"/>
                  </a:cubicBezTo>
                  <a:close/>
                  <a:moveTo>
                    <a:pt x="1519" y="1105"/>
                  </a:moveTo>
                  <a:cubicBezTo>
                    <a:pt x="1506" y="1097"/>
                    <a:pt x="1494" y="1087"/>
                    <a:pt x="1483" y="1075"/>
                  </a:cubicBezTo>
                  <a:cubicBezTo>
                    <a:pt x="1482" y="1074"/>
                    <a:pt x="1483" y="1072"/>
                    <a:pt x="1485" y="1072"/>
                  </a:cubicBezTo>
                  <a:cubicBezTo>
                    <a:pt x="1504" y="1077"/>
                    <a:pt x="1524" y="1081"/>
                    <a:pt x="1543" y="1083"/>
                  </a:cubicBezTo>
                  <a:cubicBezTo>
                    <a:pt x="1549" y="1083"/>
                    <a:pt x="1560" y="1085"/>
                    <a:pt x="1566" y="1084"/>
                  </a:cubicBezTo>
                  <a:cubicBezTo>
                    <a:pt x="1583" y="1080"/>
                    <a:pt x="1560" y="1076"/>
                    <a:pt x="1555" y="1074"/>
                  </a:cubicBezTo>
                  <a:cubicBezTo>
                    <a:pt x="1533" y="1068"/>
                    <a:pt x="1509" y="1067"/>
                    <a:pt x="1490" y="1054"/>
                  </a:cubicBezTo>
                  <a:cubicBezTo>
                    <a:pt x="1484" y="1068"/>
                    <a:pt x="1479" y="1082"/>
                    <a:pt x="1473" y="1096"/>
                  </a:cubicBezTo>
                  <a:cubicBezTo>
                    <a:pt x="1488" y="1098"/>
                    <a:pt x="1504" y="1102"/>
                    <a:pt x="1519" y="1105"/>
                  </a:cubicBezTo>
                  <a:close/>
                  <a:moveTo>
                    <a:pt x="1733" y="1071"/>
                  </a:moveTo>
                  <a:cubicBezTo>
                    <a:pt x="1721" y="1072"/>
                    <a:pt x="1711" y="1076"/>
                    <a:pt x="1699" y="1079"/>
                  </a:cubicBezTo>
                  <a:cubicBezTo>
                    <a:pt x="1698" y="1079"/>
                    <a:pt x="1696" y="1079"/>
                    <a:pt x="1695" y="1079"/>
                  </a:cubicBezTo>
                  <a:cubicBezTo>
                    <a:pt x="1695" y="1082"/>
                    <a:pt x="1695" y="1085"/>
                    <a:pt x="1695" y="1089"/>
                  </a:cubicBezTo>
                  <a:cubicBezTo>
                    <a:pt x="1710" y="1087"/>
                    <a:pt x="1724" y="1084"/>
                    <a:pt x="1733" y="1072"/>
                  </a:cubicBezTo>
                  <a:cubicBezTo>
                    <a:pt x="1733" y="1072"/>
                    <a:pt x="1733" y="1072"/>
                    <a:pt x="1733" y="1071"/>
                  </a:cubicBezTo>
                  <a:close/>
                  <a:moveTo>
                    <a:pt x="1695" y="1094"/>
                  </a:moveTo>
                  <a:cubicBezTo>
                    <a:pt x="1695" y="1095"/>
                    <a:pt x="1695" y="1097"/>
                    <a:pt x="1695" y="1099"/>
                  </a:cubicBezTo>
                  <a:cubicBezTo>
                    <a:pt x="1701" y="1097"/>
                    <a:pt x="1706" y="1094"/>
                    <a:pt x="1711" y="1092"/>
                  </a:cubicBezTo>
                  <a:cubicBezTo>
                    <a:pt x="1706" y="1093"/>
                    <a:pt x="1701" y="1094"/>
                    <a:pt x="1695" y="1094"/>
                  </a:cubicBezTo>
                  <a:close/>
                  <a:moveTo>
                    <a:pt x="1696" y="1116"/>
                  </a:moveTo>
                  <a:cubicBezTo>
                    <a:pt x="1696" y="1118"/>
                    <a:pt x="1696" y="1121"/>
                    <a:pt x="1696" y="1124"/>
                  </a:cubicBezTo>
                  <a:cubicBezTo>
                    <a:pt x="1705" y="1120"/>
                    <a:pt x="1715" y="1117"/>
                    <a:pt x="1725" y="1116"/>
                  </a:cubicBezTo>
                  <a:cubicBezTo>
                    <a:pt x="1721" y="1115"/>
                    <a:pt x="1718" y="1114"/>
                    <a:pt x="1715" y="1114"/>
                  </a:cubicBezTo>
                  <a:cubicBezTo>
                    <a:pt x="1707" y="1115"/>
                    <a:pt x="1702" y="1118"/>
                    <a:pt x="1696" y="1116"/>
                  </a:cubicBezTo>
                  <a:close/>
                  <a:moveTo>
                    <a:pt x="1688" y="656"/>
                  </a:moveTo>
                  <a:cubicBezTo>
                    <a:pt x="1681" y="657"/>
                    <a:pt x="1673" y="653"/>
                    <a:pt x="1667" y="652"/>
                  </a:cubicBezTo>
                  <a:cubicBezTo>
                    <a:pt x="1663" y="651"/>
                    <a:pt x="1659" y="650"/>
                    <a:pt x="1655" y="649"/>
                  </a:cubicBezTo>
                  <a:cubicBezTo>
                    <a:pt x="1655" y="649"/>
                    <a:pt x="1655" y="650"/>
                    <a:pt x="1654" y="650"/>
                  </a:cubicBezTo>
                  <a:cubicBezTo>
                    <a:pt x="1653" y="650"/>
                    <a:pt x="1653" y="651"/>
                    <a:pt x="1653" y="651"/>
                  </a:cubicBezTo>
                  <a:cubicBezTo>
                    <a:pt x="1657" y="649"/>
                    <a:pt x="1663" y="651"/>
                    <a:pt x="1663" y="656"/>
                  </a:cubicBezTo>
                  <a:cubicBezTo>
                    <a:pt x="1667" y="657"/>
                    <a:pt x="1670" y="658"/>
                    <a:pt x="1670" y="658"/>
                  </a:cubicBezTo>
                  <a:cubicBezTo>
                    <a:pt x="1673" y="659"/>
                    <a:pt x="1677" y="659"/>
                    <a:pt x="1680" y="659"/>
                  </a:cubicBezTo>
                  <a:cubicBezTo>
                    <a:pt x="1684" y="659"/>
                    <a:pt x="1686" y="658"/>
                    <a:pt x="1688" y="656"/>
                  </a:cubicBezTo>
                  <a:close/>
                  <a:moveTo>
                    <a:pt x="1707" y="602"/>
                  </a:moveTo>
                  <a:cubicBezTo>
                    <a:pt x="1703" y="601"/>
                    <a:pt x="1699" y="599"/>
                    <a:pt x="1695" y="597"/>
                  </a:cubicBezTo>
                  <a:cubicBezTo>
                    <a:pt x="1692" y="599"/>
                    <a:pt x="1690" y="600"/>
                    <a:pt x="1687" y="602"/>
                  </a:cubicBezTo>
                  <a:cubicBezTo>
                    <a:pt x="1691" y="604"/>
                    <a:pt x="1694" y="607"/>
                    <a:pt x="1697" y="610"/>
                  </a:cubicBezTo>
                  <a:cubicBezTo>
                    <a:pt x="1698" y="612"/>
                    <a:pt x="1703" y="620"/>
                    <a:pt x="1703" y="620"/>
                  </a:cubicBezTo>
                  <a:cubicBezTo>
                    <a:pt x="1708" y="622"/>
                    <a:pt x="1707" y="604"/>
                    <a:pt x="1707" y="602"/>
                  </a:cubicBezTo>
                  <a:cubicBezTo>
                    <a:pt x="1707" y="602"/>
                    <a:pt x="1707" y="602"/>
                    <a:pt x="1707" y="602"/>
                  </a:cubicBezTo>
                  <a:close/>
                  <a:moveTo>
                    <a:pt x="1614" y="544"/>
                  </a:moveTo>
                  <a:cubicBezTo>
                    <a:pt x="1614" y="544"/>
                    <a:pt x="1613" y="543"/>
                    <a:pt x="1613" y="543"/>
                  </a:cubicBezTo>
                  <a:cubicBezTo>
                    <a:pt x="1607" y="538"/>
                    <a:pt x="1600" y="532"/>
                    <a:pt x="1595" y="525"/>
                  </a:cubicBezTo>
                  <a:cubicBezTo>
                    <a:pt x="1591" y="518"/>
                    <a:pt x="1590" y="510"/>
                    <a:pt x="1592" y="504"/>
                  </a:cubicBezTo>
                  <a:cubicBezTo>
                    <a:pt x="1591" y="503"/>
                    <a:pt x="1590" y="502"/>
                    <a:pt x="1589" y="501"/>
                  </a:cubicBezTo>
                  <a:cubicBezTo>
                    <a:pt x="1588" y="499"/>
                    <a:pt x="1587" y="498"/>
                    <a:pt x="1586" y="496"/>
                  </a:cubicBezTo>
                  <a:cubicBezTo>
                    <a:pt x="1583" y="508"/>
                    <a:pt x="1580" y="519"/>
                    <a:pt x="1583" y="532"/>
                  </a:cubicBezTo>
                  <a:cubicBezTo>
                    <a:pt x="1586" y="546"/>
                    <a:pt x="1592" y="560"/>
                    <a:pt x="1598" y="572"/>
                  </a:cubicBezTo>
                  <a:cubicBezTo>
                    <a:pt x="1603" y="581"/>
                    <a:pt x="1607" y="594"/>
                    <a:pt x="1614" y="601"/>
                  </a:cubicBezTo>
                  <a:cubicBezTo>
                    <a:pt x="1623" y="610"/>
                    <a:pt x="1626" y="601"/>
                    <a:pt x="1635" y="597"/>
                  </a:cubicBezTo>
                  <a:cubicBezTo>
                    <a:pt x="1642" y="594"/>
                    <a:pt x="1650" y="593"/>
                    <a:pt x="1658" y="594"/>
                  </a:cubicBezTo>
                  <a:cubicBezTo>
                    <a:pt x="1642" y="579"/>
                    <a:pt x="1628" y="562"/>
                    <a:pt x="1614" y="544"/>
                  </a:cubicBezTo>
                  <a:close/>
                  <a:moveTo>
                    <a:pt x="1616" y="488"/>
                  </a:moveTo>
                  <a:cubicBezTo>
                    <a:pt x="1621" y="485"/>
                    <a:pt x="1627" y="483"/>
                    <a:pt x="1631" y="481"/>
                  </a:cubicBezTo>
                  <a:cubicBezTo>
                    <a:pt x="1638" y="478"/>
                    <a:pt x="1646" y="475"/>
                    <a:pt x="1654" y="472"/>
                  </a:cubicBezTo>
                  <a:cubicBezTo>
                    <a:pt x="1657" y="469"/>
                    <a:pt x="1660" y="466"/>
                    <a:pt x="1665" y="464"/>
                  </a:cubicBezTo>
                  <a:cubicBezTo>
                    <a:pt x="1656" y="465"/>
                    <a:pt x="1646" y="469"/>
                    <a:pt x="1638" y="472"/>
                  </a:cubicBezTo>
                  <a:cubicBezTo>
                    <a:pt x="1633" y="474"/>
                    <a:pt x="1627" y="476"/>
                    <a:pt x="1621" y="478"/>
                  </a:cubicBezTo>
                  <a:cubicBezTo>
                    <a:pt x="1616" y="481"/>
                    <a:pt x="1608" y="488"/>
                    <a:pt x="1603" y="488"/>
                  </a:cubicBezTo>
                  <a:cubicBezTo>
                    <a:pt x="1604" y="488"/>
                    <a:pt x="1605" y="488"/>
                    <a:pt x="1605" y="489"/>
                  </a:cubicBezTo>
                  <a:cubicBezTo>
                    <a:pt x="1609" y="487"/>
                    <a:pt x="1613" y="487"/>
                    <a:pt x="1616" y="488"/>
                  </a:cubicBezTo>
                  <a:close/>
                  <a:moveTo>
                    <a:pt x="1631" y="500"/>
                  </a:moveTo>
                  <a:cubicBezTo>
                    <a:pt x="1631" y="500"/>
                    <a:pt x="1631" y="500"/>
                    <a:pt x="1631" y="500"/>
                  </a:cubicBezTo>
                  <a:cubicBezTo>
                    <a:pt x="1635" y="497"/>
                    <a:pt x="1639" y="495"/>
                    <a:pt x="1643" y="492"/>
                  </a:cubicBezTo>
                  <a:cubicBezTo>
                    <a:pt x="1644" y="491"/>
                    <a:pt x="1644" y="491"/>
                    <a:pt x="1645" y="491"/>
                  </a:cubicBezTo>
                  <a:cubicBezTo>
                    <a:pt x="1645" y="486"/>
                    <a:pt x="1647" y="483"/>
                    <a:pt x="1649" y="479"/>
                  </a:cubicBezTo>
                  <a:cubicBezTo>
                    <a:pt x="1639" y="483"/>
                    <a:pt x="1629" y="487"/>
                    <a:pt x="1623" y="491"/>
                  </a:cubicBezTo>
                  <a:cubicBezTo>
                    <a:pt x="1626" y="493"/>
                    <a:pt x="1628" y="497"/>
                    <a:pt x="1631" y="500"/>
                  </a:cubicBezTo>
                  <a:close/>
                  <a:moveTo>
                    <a:pt x="1688" y="621"/>
                  </a:moveTo>
                  <a:cubicBezTo>
                    <a:pt x="1683" y="614"/>
                    <a:pt x="1676" y="610"/>
                    <a:pt x="1669" y="604"/>
                  </a:cubicBezTo>
                  <a:cubicBezTo>
                    <a:pt x="1669" y="604"/>
                    <a:pt x="1669" y="604"/>
                    <a:pt x="1669" y="604"/>
                  </a:cubicBezTo>
                  <a:cubicBezTo>
                    <a:pt x="1658" y="603"/>
                    <a:pt x="1653" y="607"/>
                    <a:pt x="1646" y="611"/>
                  </a:cubicBezTo>
                  <a:cubicBezTo>
                    <a:pt x="1651" y="624"/>
                    <a:pt x="1648" y="645"/>
                    <a:pt x="1666" y="645"/>
                  </a:cubicBezTo>
                  <a:cubicBezTo>
                    <a:pt x="1670" y="644"/>
                    <a:pt x="1678" y="643"/>
                    <a:pt x="1682" y="640"/>
                  </a:cubicBezTo>
                  <a:cubicBezTo>
                    <a:pt x="1683" y="639"/>
                    <a:pt x="1683" y="639"/>
                    <a:pt x="1683" y="640"/>
                  </a:cubicBezTo>
                  <a:cubicBezTo>
                    <a:pt x="1684" y="639"/>
                    <a:pt x="1684" y="638"/>
                    <a:pt x="1685" y="637"/>
                  </a:cubicBezTo>
                  <a:cubicBezTo>
                    <a:pt x="1687" y="633"/>
                    <a:pt x="1688" y="629"/>
                    <a:pt x="1691" y="626"/>
                  </a:cubicBezTo>
                  <a:cubicBezTo>
                    <a:pt x="1690" y="624"/>
                    <a:pt x="1689" y="623"/>
                    <a:pt x="1688" y="621"/>
                  </a:cubicBezTo>
                  <a:close/>
                  <a:moveTo>
                    <a:pt x="1838" y="563"/>
                  </a:moveTo>
                  <a:cubicBezTo>
                    <a:pt x="1830" y="568"/>
                    <a:pt x="1820" y="570"/>
                    <a:pt x="1811" y="568"/>
                  </a:cubicBezTo>
                  <a:cubicBezTo>
                    <a:pt x="1811" y="569"/>
                    <a:pt x="1810" y="570"/>
                    <a:pt x="1809" y="571"/>
                  </a:cubicBezTo>
                  <a:cubicBezTo>
                    <a:pt x="1807" y="573"/>
                    <a:pt x="1806" y="574"/>
                    <a:pt x="1805" y="576"/>
                  </a:cubicBezTo>
                  <a:cubicBezTo>
                    <a:pt x="1802" y="577"/>
                    <a:pt x="1800" y="577"/>
                    <a:pt x="1798" y="579"/>
                  </a:cubicBezTo>
                  <a:cubicBezTo>
                    <a:pt x="1796" y="582"/>
                    <a:pt x="1797" y="585"/>
                    <a:pt x="1795" y="588"/>
                  </a:cubicBezTo>
                  <a:cubicBezTo>
                    <a:pt x="1795" y="588"/>
                    <a:pt x="1796" y="587"/>
                    <a:pt x="1796" y="587"/>
                  </a:cubicBezTo>
                  <a:cubicBezTo>
                    <a:pt x="1807" y="585"/>
                    <a:pt x="1818" y="583"/>
                    <a:pt x="1829" y="581"/>
                  </a:cubicBezTo>
                  <a:cubicBezTo>
                    <a:pt x="1843" y="578"/>
                    <a:pt x="1843" y="575"/>
                    <a:pt x="1838" y="563"/>
                  </a:cubicBezTo>
                  <a:close/>
                  <a:moveTo>
                    <a:pt x="1794" y="592"/>
                  </a:moveTo>
                  <a:cubicBezTo>
                    <a:pt x="1794" y="591"/>
                    <a:pt x="1794" y="590"/>
                    <a:pt x="1794" y="589"/>
                  </a:cubicBezTo>
                  <a:cubicBezTo>
                    <a:pt x="1792" y="591"/>
                    <a:pt x="1789" y="593"/>
                    <a:pt x="1787" y="594"/>
                  </a:cubicBezTo>
                  <a:cubicBezTo>
                    <a:pt x="1787" y="594"/>
                    <a:pt x="1787" y="594"/>
                    <a:pt x="1787" y="594"/>
                  </a:cubicBezTo>
                  <a:cubicBezTo>
                    <a:pt x="1777" y="615"/>
                    <a:pt x="1748" y="610"/>
                    <a:pt x="1729" y="607"/>
                  </a:cubicBezTo>
                  <a:cubicBezTo>
                    <a:pt x="1726" y="607"/>
                    <a:pt x="1723" y="606"/>
                    <a:pt x="1719" y="605"/>
                  </a:cubicBezTo>
                  <a:cubicBezTo>
                    <a:pt x="1723" y="638"/>
                    <a:pt x="1721" y="670"/>
                    <a:pt x="1721" y="703"/>
                  </a:cubicBezTo>
                  <a:cubicBezTo>
                    <a:pt x="1721" y="735"/>
                    <a:pt x="1723" y="768"/>
                    <a:pt x="1724" y="800"/>
                  </a:cubicBezTo>
                  <a:cubicBezTo>
                    <a:pt x="1724" y="833"/>
                    <a:pt x="1728" y="865"/>
                    <a:pt x="1732" y="897"/>
                  </a:cubicBezTo>
                  <a:cubicBezTo>
                    <a:pt x="1737" y="845"/>
                    <a:pt x="1761" y="793"/>
                    <a:pt x="1776" y="744"/>
                  </a:cubicBezTo>
                  <a:cubicBezTo>
                    <a:pt x="1784" y="721"/>
                    <a:pt x="1791" y="696"/>
                    <a:pt x="1803" y="674"/>
                  </a:cubicBezTo>
                  <a:cubicBezTo>
                    <a:pt x="1813" y="659"/>
                    <a:pt x="1828" y="646"/>
                    <a:pt x="1820" y="626"/>
                  </a:cubicBezTo>
                  <a:cubicBezTo>
                    <a:pt x="1816" y="613"/>
                    <a:pt x="1802" y="603"/>
                    <a:pt x="1794" y="592"/>
                  </a:cubicBezTo>
                  <a:close/>
                  <a:moveTo>
                    <a:pt x="1731" y="993"/>
                  </a:moveTo>
                  <a:cubicBezTo>
                    <a:pt x="1730" y="927"/>
                    <a:pt x="1714" y="865"/>
                    <a:pt x="1704" y="800"/>
                  </a:cubicBezTo>
                  <a:cubicBezTo>
                    <a:pt x="1697" y="747"/>
                    <a:pt x="1698" y="688"/>
                    <a:pt x="1706" y="633"/>
                  </a:cubicBezTo>
                  <a:cubicBezTo>
                    <a:pt x="1705" y="634"/>
                    <a:pt x="1703" y="634"/>
                    <a:pt x="1702" y="634"/>
                  </a:cubicBezTo>
                  <a:cubicBezTo>
                    <a:pt x="1702" y="634"/>
                    <a:pt x="1701" y="634"/>
                    <a:pt x="1701" y="634"/>
                  </a:cubicBezTo>
                  <a:cubicBezTo>
                    <a:pt x="1700" y="641"/>
                    <a:pt x="1698" y="649"/>
                    <a:pt x="1694" y="653"/>
                  </a:cubicBezTo>
                  <a:cubicBezTo>
                    <a:pt x="1694" y="653"/>
                    <a:pt x="1693" y="654"/>
                    <a:pt x="1693" y="654"/>
                  </a:cubicBezTo>
                  <a:cubicBezTo>
                    <a:pt x="1694" y="658"/>
                    <a:pt x="1692" y="661"/>
                    <a:pt x="1689" y="663"/>
                  </a:cubicBezTo>
                  <a:cubicBezTo>
                    <a:pt x="1688" y="663"/>
                    <a:pt x="1688" y="663"/>
                    <a:pt x="1688" y="664"/>
                  </a:cubicBezTo>
                  <a:cubicBezTo>
                    <a:pt x="1690" y="772"/>
                    <a:pt x="1691" y="879"/>
                    <a:pt x="1693" y="987"/>
                  </a:cubicBezTo>
                  <a:cubicBezTo>
                    <a:pt x="1694" y="1006"/>
                    <a:pt x="1694" y="1024"/>
                    <a:pt x="1694" y="1042"/>
                  </a:cubicBezTo>
                  <a:cubicBezTo>
                    <a:pt x="1705" y="1040"/>
                    <a:pt x="1712" y="1030"/>
                    <a:pt x="1718" y="1022"/>
                  </a:cubicBezTo>
                  <a:cubicBezTo>
                    <a:pt x="1723" y="1015"/>
                    <a:pt x="1727" y="1009"/>
                    <a:pt x="1731" y="1002"/>
                  </a:cubicBezTo>
                  <a:cubicBezTo>
                    <a:pt x="1731" y="999"/>
                    <a:pt x="1731" y="996"/>
                    <a:pt x="1731" y="993"/>
                  </a:cubicBezTo>
                  <a:close/>
                  <a:moveTo>
                    <a:pt x="1731" y="1003"/>
                  </a:moveTo>
                  <a:cubicBezTo>
                    <a:pt x="1726" y="1013"/>
                    <a:pt x="1721" y="1022"/>
                    <a:pt x="1714" y="1031"/>
                  </a:cubicBezTo>
                  <a:cubicBezTo>
                    <a:pt x="1709" y="1037"/>
                    <a:pt x="1703" y="1045"/>
                    <a:pt x="1694" y="1046"/>
                  </a:cubicBezTo>
                  <a:cubicBezTo>
                    <a:pt x="1695" y="1055"/>
                    <a:pt x="1695" y="1064"/>
                    <a:pt x="1695" y="1073"/>
                  </a:cubicBezTo>
                  <a:cubicBezTo>
                    <a:pt x="1698" y="1073"/>
                    <a:pt x="1700" y="1073"/>
                    <a:pt x="1703" y="1073"/>
                  </a:cubicBezTo>
                  <a:cubicBezTo>
                    <a:pt x="1709" y="1071"/>
                    <a:pt x="1716" y="1069"/>
                    <a:pt x="1717" y="1068"/>
                  </a:cubicBezTo>
                  <a:cubicBezTo>
                    <a:pt x="1718" y="1068"/>
                    <a:pt x="1719" y="1068"/>
                    <a:pt x="1720" y="1068"/>
                  </a:cubicBezTo>
                  <a:cubicBezTo>
                    <a:pt x="1725" y="1066"/>
                    <a:pt x="1729" y="1063"/>
                    <a:pt x="1732" y="1060"/>
                  </a:cubicBezTo>
                  <a:cubicBezTo>
                    <a:pt x="1731" y="1041"/>
                    <a:pt x="1731" y="1022"/>
                    <a:pt x="1731" y="1003"/>
                  </a:cubicBezTo>
                  <a:close/>
                  <a:moveTo>
                    <a:pt x="1732" y="1063"/>
                  </a:moveTo>
                  <a:cubicBezTo>
                    <a:pt x="1731" y="1065"/>
                    <a:pt x="1730" y="1066"/>
                    <a:pt x="1728" y="1067"/>
                  </a:cubicBezTo>
                  <a:cubicBezTo>
                    <a:pt x="1730" y="1067"/>
                    <a:pt x="1731" y="1066"/>
                    <a:pt x="1733" y="1066"/>
                  </a:cubicBezTo>
                  <a:cubicBezTo>
                    <a:pt x="1732" y="1065"/>
                    <a:pt x="1732" y="1064"/>
                    <a:pt x="1732" y="1063"/>
                  </a:cubicBezTo>
                  <a:close/>
                  <a:moveTo>
                    <a:pt x="1728" y="1083"/>
                  </a:moveTo>
                  <a:cubicBezTo>
                    <a:pt x="1730" y="1082"/>
                    <a:pt x="1732" y="1082"/>
                    <a:pt x="1734" y="1081"/>
                  </a:cubicBezTo>
                  <a:cubicBezTo>
                    <a:pt x="1734" y="1080"/>
                    <a:pt x="1734" y="1079"/>
                    <a:pt x="1733" y="1079"/>
                  </a:cubicBezTo>
                  <a:cubicBezTo>
                    <a:pt x="1732" y="1080"/>
                    <a:pt x="1730" y="1082"/>
                    <a:pt x="1728" y="1083"/>
                  </a:cubicBezTo>
                  <a:close/>
                  <a:moveTo>
                    <a:pt x="1708" y="1110"/>
                  </a:moveTo>
                  <a:cubicBezTo>
                    <a:pt x="1714" y="1113"/>
                    <a:pt x="1723" y="1114"/>
                    <a:pt x="1731" y="1115"/>
                  </a:cubicBezTo>
                  <a:cubicBezTo>
                    <a:pt x="1733" y="1114"/>
                    <a:pt x="1736" y="1114"/>
                    <a:pt x="1739" y="1114"/>
                  </a:cubicBezTo>
                  <a:cubicBezTo>
                    <a:pt x="1737" y="1107"/>
                    <a:pt x="1736" y="1099"/>
                    <a:pt x="1735" y="1092"/>
                  </a:cubicBezTo>
                  <a:cubicBezTo>
                    <a:pt x="1727" y="1098"/>
                    <a:pt x="1718" y="1105"/>
                    <a:pt x="1708" y="1110"/>
                  </a:cubicBezTo>
                  <a:close/>
                  <a:moveTo>
                    <a:pt x="1696" y="1130"/>
                  </a:moveTo>
                  <a:cubicBezTo>
                    <a:pt x="1696" y="1131"/>
                    <a:pt x="1696" y="1132"/>
                    <a:pt x="1696" y="1132"/>
                  </a:cubicBezTo>
                  <a:cubicBezTo>
                    <a:pt x="1705" y="1135"/>
                    <a:pt x="1715" y="1135"/>
                    <a:pt x="1725" y="1133"/>
                  </a:cubicBezTo>
                  <a:cubicBezTo>
                    <a:pt x="1716" y="1132"/>
                    <a:pt x="1706" y="1132"/>
                    <a:pt x="1696" y="1130"/>
                  </a:cubicBezTo>
                  <a:close/>
                  <a:moveTo>
                    <a:pt x="1696" y="1141"/>
                  </a:moveTo>
                  <a:cubicBezTo>
                    <a:pt x="1696" y="1143"/>
                    <a:pt x="1696" y="1145"/>
                    <a:pt x="1696" y="1148"/>
                  </a:cubicBezTo>
                  <a:cubicBezTo>
                    <a:pt x="1696" y="1156"/>
                    <a:pt x="1696" y="1163"/>
                    <a:pt x="1694" y="1169"/>
                  </a:cubicBezTo>
                  <a:cubicBezTo>
                    <a:pt x="1698" y="1160"/>
                    <a:pt x="1703" y="1151"/>
                    <a:pt x="1707" y="1143"/>
                  </a:cubicBezTo>
                  <a:cubicBezTo>
                    <a:pt x="1703" y="1143"/>
                    <a:pt x="1699" y="1142"/>
                    <a:pt x="1696" y="1141"/>
                  </a:cubicBezTo>
                  <a:close/>
                  <a:moveTo>
                    <a:pt x="1587" y="1200"/>
                  </a:moveTo>
                  <a:cubicBezTo>
                    <a:pt x="1587" y="1200"/>
                    <a:pt x="1587" y="1200"/>
                    <a:pt x="1587" y="1200"/>
                  </a:cubicBezTo>
                  <a:cubicBezTo>
                    <a:pt x="1585" y="1195"/>
                    <a:pt x="1584" y="1190"/>
                    <a:pt x="1582" y="1185"/>
                  </a:cubicBezTo>
                  <a:cubicBezTo>
                    <a:pt x="1566" y="1205"/>
                    <a:pt x="1550" y="1225"/>
                    <a:pt x="1533" y="1243"/>
                  </a:cubicBezTo>
                  <a:cubicBezTo>
                    <a:pt x="1535" y="1245"/>
                    <a:pt x="1538" y="1248"/>
                    <a:pt x="1540" y="1250"/>
                  </a:cubicBezTo>
                  <a:cubicBezTo>
                    <a:pt x="1556" y="1234"/>
                    <a:pt x="1572" y="1218"/>
                    <a:pt x="1587" y="1200"/>
                  </a:cubicBezTo>
                  <a:close/>
                  <a:moveTo>
                    <a:pt x="1529" y="1239"/>
                  </a:moveTo>
                  <a:cubicBezTo>
                    <a:pt x="1545" y="1219"/>
                    <a:pt x="1563" y="1200"/>
                    <a:pt x="1580" y="1181"/>
                  </a:cubicBezTo>
                  <a:cubicBezTo>
                    <a:pt x="1580" y="1181"/>
                    <a:pt x="1580" y="1181"/>
                    <a:pt x="1580" y="1180"/>
                  </a:cubicBezTo>
                  <a:cubicBezTo>
                    <a:pt x="1578" y="1176"/>
                    <a:pt x="1576" y="1171"/>
                    <a:pt x="1575" y="1167"/>
                  </a:cubicBezTo>
                  <a:cubicBezTo>
                    <a:pt x="1558" y="1189"/>
                    <a:pt x="1540" y="1211"/>
                    <a:pt x="1521" y="1231"/>
                  </a:cubicBezTo>
                  <a:cubicBezTo>
                    <a:pt x="1523" y="1233"/>
                    <a:pt x="1526" y="1236"/>
                    <a:pt x="1529" y="1239"/>
                  </a:cubicBezTo>
                  <a:close/>
                  <a:moveTo>
                    <a:pt x="1573" y="1163"/>
                  </a:moveTo>
                  <a:cubicBezTo>
                    <a:pt x="1571" y="1157"/>
                    <a:pt x="1569" y="1151"/>
                    <a:pt x="1568" y="1146"/>
                  </a:cubicBezTo>
                  <a:cubicBezTo>
                    <a:pt x="1553" y="1172"/>
                    <a:pt x="1534" y="1200"/>
                    <a:pt x="1514" y="1224"/>
                  </a:cubicBezTo>
                  <a:cubicBezTo>
                    <a:pt x="1514" y="1225"/>
                    <a:pt x="1515" y="1226"/>
                    <a:pt x="1516" y="1227"/>
                  </a:cubicBezTo>
                  <a:cubicBezTo>
                    <a:pt x="1535" y="1205"/>
                    <a:pt x="1555" y="1185"/>
                    <a:pt x="1573" y="1163"/>
                  </a:cubicBezTo>
                  <a:close/>
                  <a:moveTo>
                    <a:pt x="1529" y="1192"/>
                  </a:moveTo>
                  <a:cubicBezTo>
                    <a:pt x="1542" y="1176"/>
                    <a:pt x="1553" y="1158"/>
                    <a:pt x="1566" y="1141"/>
                  </a:cubicBezTo>
                  <a:cubicBezTo>
                    <a:pt x="1566" y="1141"/>
                    <a:pt x="1566" y="1141"/>
                    <a:pt x="1566" y="1141"/>
                  </a:cubicBezTo>
                  <a:cubicBezTo>
                    <a:pt x="1565" y="1139"/>
                    <a:pt x="1565" y="1137"/>
                    <a:pt x="1564" y="1135"/>
                  </a:cubicBezTo>
                  <a:cubicBezTo>
                    <a:pt x="1557" y="1135"/>
                    <a:pt x="1550" y="1135"/>
                    <a:pt x="1544" y="1134"/>
                  </a:cubicBezTo>
                  <a:cubicBezTo>
                    <a:pt x="1533" y="1153"/>
                    <a:pt x="1520" y="1170"/>
                    <a:pt x="1508" y="1188"/>
                  </a:cubicBezTo>
                  <a:cubicBezTo>
                    <a:pt x="1503" y="1197"/>
                    <a:pt x="1498" y="1206"/>
                    <a:pt x="1493" y="1215"/>
                  </a:cubicBezTo>
                  <a:cubicBezTo>
                    <a:pt x="1498" y="1216"/>
                    <a:pt x="1503" y="1217"/>
                    <a:pt x="1507" y="1220"/>
                  </a:cubicBezTo>
                  <a:cubicBezTo>
                    <a:pt x="1515" y="1211"/>
                    <a:pt x="1522" y="1202"/>
                    <a:pt x="1529" y="1192"/>
                  </a:cubicBezTo>
                  <a:close/>
                  <a:moveTo>
                    <a:pt x="1506" y="1182"/>
                  </a:moveTo>
                  <a:cubicBezTo>
                    <a:pt x="1517" y="1166"/>
                    <a:pt x="1527" y="1149"/>
                    <a:pt x="1540" y="1134"/>
                  </a:cubicBezTo>
                  <a:cubicBezTo>
                    <a:pt x="1535" y="1133"/>
                    <a:pt x="1530" y="1133"/>
                    <a:pt x="1526" y="1132"/>
                  </a:cubicBezTo>
                  <a:cubicBezTo>
                    <a:pt x="1512" y="1159"/>
                    <a:pt x="1497" y="1188"/>
                    <a:pt x="1479" y="1213"/>
                  </a:cubicBezTo>
                  <a:cubicBezTo>
                    <a:pt x="1479" y="1213"/>
                    <a:pt x="1480" y="1213"/>
                    <a:pt x="1480" y="1213"/>
                  </a:cubicBezTo>
                  <a:cubicBezTo>
                    <a:pt x="1482" y="1213"/>
                    <a:pt x="1484" y="1213"/>
                    <a:pt x="1485" y="1214"/>
                  </a:cubicBezTo>
                  <a:cubicBezTo>
                    <a:pt x="1492" y="1203"/>
                    <a:pt x="1499" y="1193"/>
                    <a:pt x="1506" y="1182"/>
                  </a:cubicBezTo>
                  <a:close/>
                  <a:moveTo>
                    <a:pt x="1521" y="1131"/>
                  </a:moveTo>
                  <a:cubicBezTo>
                    <a:pt x="1518" y="1131"/>
                    <a:pt x="1516" y="1130"/>
                    <a:pt x="1513" y="1130"/>
                  </a:cubicBezTo>
                  <a:cubicBezTo>
                    <a:pt x="1501" y="1152"/>
                    <a:pt x="1487" y="1174"/>
                    <a:pt x="1473" y="1196"/>
                  </a:cubicBezTo>
                  <a:cubicBezTo>
                    <a:pt x="1469" y="1201"/>
                    <a:pt x="1466" y="1207"/>
                    <a:pt x="1461" y="1212"/>
                  </a:cubicBezTo>
                  <a:cubicBezTo>
                    <a:pt x="1465" y="1212"/>
                    <a:pt x="1468" y="1212"/>
                    <a:pt x="1472" y="1213"/>
                  </a:cubicBezTo>
                  <a:cubicBezTo>
                    <a:pt x="1485" y="1185"/>
                    <a:pt x="1504" y="1156"/>
                    <a:pt x="1521" y="1131"/>
                  </a:cubicBezTo>
                  <a:close/>
                  <a:moveTo>
                    <a:pt x="1356" y="1177"/>
                  </a:moveTo>
                  <a:cubicBezTo>
                    <a:pt x="1371" y="1175"/>
                    <a:pt x="1395" y="1170"/>
                    <a:pt x="1412" y="1173"/>
                  </a:cubicBezTo>
                  <a:cubicBezTo>
                    <a:pt x="1411" y="1171"/>
                    <a:pt x="1410" y="1168"/>
                    <a:pt x="1410" y="1165"/>
                  </a:cubicBezTo>
                  <a:cubicBezTo>
                    <a:pt x="1384" y="1171"/>
                    <a:pt x="1357" y="1176"/>
                    <a:pt x="1331" y="1181"/>
                  </a:cubicBezTo>
                  <a:cubicBezTo>
                    <a:pt x="1316" y="1184"/>
                    <a:pt x="1303" y="1185"/>
                    <a:pt x="1290" y="1193"/>
                  </a:cubicBezTo>
                  <a:cubicBezTo>
                    <a:pt x="1287" y="1196"/>
                    <a:pt x="1285" y="1197"/>
                    <a:pt x="1282" y="1198"/>
                  </a:cubicBezTo>
                  <a:cubicBezTo>
                    <a:pt x="1282" y="1199"/>
                    <a:pt x="1281" y="1201"/>
                    <a:pt x="1281" y="1202"/>
                  </a:cubicBezTo>
                  <a:cubicBezTo>
                    <a:pt x="1306" y="1194"/>
                    <a:pt x="1329" y="1181"/>
                    <a:pt x="1356" y="1177"/>
                  </a:cubicBezTo>
                  <a:close/>
                  <a:moveTo>
                    <a:pt x="1261" y="957"/>
                  </a:moveTo>
                  <a:cubicBezTo>
                    <a:pt x="1263" y="981"/>
                    <a:pt x="1266" y="1005"/>
                    <a:pt x="1268" y="1029"/>
                  </a:cubicBezTo>
                  <a:cubicBezTo>
                    <a:pt x="1274" y="1081"/>
                    <a:pt x="1278" y="1135"/>
                    <a:pt x="1281" y="1188"/>
                  </a:cubicBezTo>
                  <a:cubicBezTo>
                    <a:pt x="1282" y="1189"/>
                    <a:pt x="1283" y="1190"/>
                    <a:pt x="1283" y="1191"/>
                  </a:cubicBezTo>
                  <a:cubicBezTo>
                    <a:pt x="1290" y="1188"/>
                    <a:pt x="1298" y="1183"/>
                    <a:pt x="1302" y="1182"/>
                  </a:cubicBezTo>
                  <a:cubicBezTo>
                    <a:pt x="1316" y="1178"/>
                    <a:pt x="1331" y="1176"/>
                    <a:pt x="1345" y="1173"/>
                  </a:cubicBezTo>
                  <a:cubicBezTo>
                    <a:pt x="1367" y="1169"/>
                    <a:pt x="1388" y="1164"/>
                    <a:pt x="1410" y="1161"/>
                  </a:cubicBezTo>
                  <a:cubicBezTo>
                    <a:pt x="1410" y="1157"/>
                    <a:pt x="1410" y="1153"/>
                    <a:pt x="1410" y="1149"/>
                  </a:cubicBezTo>
                  <a:cubicBezTo>
                    <a:pt x="1412" y="1139"/>
                    <a:pt x="1415" y="1128"/>
                    <a:pt x="1417" y="1118"/>
                  </a:cubicBezTo>
                  <a:cubicBezTo>
                    <a:pt x="1418" y="1111"/>
                    <a:pt x="1418" y="1103"/>
                    <a:pt x="1420" y="1096"/>
                  </a:cubicBezTo>
                  <a:cubicBezTo>
                    <a:pt x="1417" y="1070"/>
                    <a:pt x="1413" y="1044"/>
                    <a:pt x="1411" y="1018"/>
                  </a:cubicBezTo>
                  <a:cubicBezTo>
                    <a:pt x="1410" y="1005"/>
                    <a:pt x="1411" y="993"/>
                    <a:pt x="1412" y="980"/>
                  </a:cubicBezTo>
                  <a:cubicBezTo>
                    <a:pt x="1411" y="958"/>
                    <a:pt x="1406" y="936"/>
                    <a:pt x="1408" y="914"/>
                  </a:cubicBezTo>
                  <a:cubicBezTo>
                    <a:pt x="1408" y="909"/>
                    <a:pt x="1409" y="904"/>
                    <a:pt x="1410" y="899"/>
                  </a:cubicBezTo>
                  <a:cubicBezTo>
                    <a:pt x="1410" y="899"/>
                    <a:pt x="1410" y="899"/>
                    <a:pt x="1410" y="899"/>
                  </a:cubicBezTo>
                  <a:cubicBezTo>
                    <a:pt x="1403" y="887"/>
                    <a:pt x="1394" y="876"/>
                    <a:pt x="1383" y="867"/>
                  </a:cubicBezTo>
                  <a:cubicBezTo>
                    <a:pt x="1373" y="862"/>
                    <a:pt x="1363" y="856"/>
                    <a:pt x="1353" y="851"/>
                  </a:cubicBezTo>
                  <a:cubicBezTo>
                    <a:pt x="1341" y="848"/>
                    <a:pt x="1329" y="848"/>
                    <a:pt x="1319" y="847"/>
                  </a:cubicBezTo>
                  <a:cubicBezTo>
                    <a:pt x="1309" y="846"/>
                    <a:pt x="1299" y="844"/>
                    <a:pt x="1289" y="844"/>
                  </a:cubicBezTo>
                  <a:cubicBezTo>
                    <a:pt x="1273" y="844"/>
                    <a:pt x="1263" y="849"/>
                    <a:pt x="1258" y="859"/>
                  </a:cubicBezTo>
                  <a:cubicBezTo>
                    <a:pt x="1259" y="866"/>
                    <a:pt x="1259" y="872"/>
                    <a:pt x="1260" y="879"/>
                  </a:cubicBezTo>
                  <a:cubicBezTo>
                    <a:pt x="1261" y="905"/>
                    <a:pt x="1259" y="931"/>
                    <a:pt x="1261" y="957"/>
                  </a:cubicBezTo>
                  <a:close/>
                  <a:moveTo>
                    <a:pt x="1361" y="847"/>
                  </a:moveTo>
                  <a:cubicBezTo>
                    <a:pt x="1344" y="832"/>
                    <a:pt x="1327" y="818"/>
                    <a:pt x="1308" y="808"/>
                  </a:cubicBezTo>
                  <a:cubicBezTo>
                    <a:pt x="1304" y="805"/>
                    <a:pt x="1300" y="803"/>
                    <a:pt x="1296" y="801"/>
                  </a:cubicBezTo>
                  <a:cubicBezTo>
                    <a:pt x="1283" y="794"/>
                    <a:pt x="1297" y="804"/>
                    <a:pt x="1300" y="807"/>
                  </a:cubicBezTo>
                  <a:cubicBezTo>
                    <a:pt x="1310" y="815"/>
                    <a:pt x="1319" y="823"/>
                    <a:pt x="1329" y="830"/>
                  </a:cubicBezTo>
                  <a:cubicBezTo>
                    <a:pt x="1337" y="835"/>
                    <a:pt x="1345" y="840"/>
                    <a:pt x="1353" y="845"/>
                  </a:cubicBezTo>
                  <a:cubicBezTo>
                    <a:pt x="1356" y="846"/>
                    <a:pt x="1358" y="846"/>
                    <a:pt x="1361" y="847"/>
                  </a:cubicBezTo>
                  <a:close/>
                  <a:moveTo>
                    <a:pt x="1297" y="599"/>
                  </a:moveTo>
                  <a:cubicBezTo>
                    <a:pt x="1295" y="643"/>
                    <a:pt x="1288" y="687"/>
                    <a:pt x="1274" y="729"/>
                  </a:cubicBezTo>
                  <a:cubicBezTo>
                    <a:pt x="1267" y="754"/>
                    <a:pt x="1254" y="780"/>
                    <a:pt x="1253" y="806"/>
                  </a:cubicBezTo>
                  <a:cubicBezTo>
                    <a:pt x="1253" y="818"/>
                    <a:pt x="1257" y="830"/>
                    <a:pt x="1257" y="842"/>
                  </a:cubicBezTo>
                  <a:cubicBezTo>
                    <a:pt x="1257" y="843"/>
                    <a:pt x="1257" y="845"/>
                    <a:pt x="1258" y="846"/>
                  </a:cubicBezTo>
                  <a:cubicBezTo>
                    <a:pt x="1258" y="845"/>
                    <a:pt x="1259" y="844"/>
                    <a:pt x="1260" y="843"/>
                  </a:cubicBezTo>
                  <a:cubicBezTo>
                    <a:pt x="1271" y="834"/>
                    <a:pt x="1288" y="838"/>
                    <a:pt x="1300" y="840"/>
                  </a:cubicBezTo>
                  <a:cubicBezTo>
                    <a:pt x="1312" y="841"/>
                    <a:pt x="1326" y="841"/>
                    <a:pt x="1340" y="843"/>
                  </a:cubicBezTo>
                  <a:cubicBezTo>
                    <a:pt x="1319" y="829"/>
                    <a:pt x="1300" y="814"/>
                    <a:pt x="1283" y="795"/>
                  </a:cubicBezTo>
                  <a:cubicBezTo>
                    <a:pt x="1281" y="794"/>
                    <a:pt x="1283" y="792"/>
                    <a:pt x="1285" y="792"/>
                  </a:cubicBezTo>
                  <a:cubicBezTo>
                    <a:pt x="1315" y="805"/>
                    <a:pt x="1341" y="825"/>
                    <a:pt x="1365" y="846"/>
                  </a:cubicBezTo>
                  <a:cubicBezTo>
                    <a:pt x="1367" y="847"/>
                    <a:pt x="1368" y="849"/>
                    <a:pt x="1369" y="850"/>
                  </a:cubicBezTo>
                  <a:cubicBezTo>
                    <a:pt x="1378" y="853"/>
                    <a:pt x="1387" y="858"/>
                    <a:pt x="1393" y="866"/>
                  </a:cubicBezTo>
                  <a:cubicBezTo>
                    <a:pt x="1394" y="867"/>
                    <a:pt x="1393" y="869"/>
                    <a:pt x="1392" y="870"/>
                  </a:cubicBezTo>
                  <a:cubicBezTo>
                    <a:pt x="1399" y="877"/>
                    <a:pt x="1405" y="885"/>
                    <a:pt x="1410" y="894"/>
                  </a:cubicBezTo>
                  <a:cubicBezTo>
                    <a:pt x="1407" y="853"/>
                    <a:pt x="1404" y="812"/>
                    <a:pt x="1409" y="771"/>
                  </a:cubicBezTo>
                  <a:cubicBezTo>
                    <a:pt x="1410" y="759"/>
                    <a:pt x="1413" y="747"/>
                    <a:pt x="1412" y="735"/>
                  </a:cubicBezTo>
                  <a:cubicBezTo>
                    <a:pt x="1412" y="732"/>
                    <a:pt x="1411" y="729"/>
                    <a:pt x="1411" y="725"/>
                  </a:cubicBezTo>
                  <a:cubicBezTo>
                    <a:pt x="1402" y="697"/>
                    <a:pt x="1392" y="669"/>
                    <a:pt x="1381" y="642"/>
                  </a:cubicBezTo>
                  <a:cubicBezTo>
                    <a:pt x="1363" y="613"/>
                    <a:pt x="1342" y="586"/>
                    <a:pt x="1319" y="560"/>
                  </a:cubicBezTo>
                  <a:cubicBezTo>
                    <a:pt x="1319" y="561"/>
                    <a:pt x="1318" y="562"/>
                    <a:pt x="1317" y="562"/>
                  </a:cubicBezTo>
                  <a:cubicBezTo>
                    <a:pt x="1315" y="562"/>
                    <a:pt x="1313" y="561"/>
                    <a:pt x="1311" y="561"/>
                  </a:cubicBezTo>
                  <a:cubicBezTo>
                    <a:pt x="1310" y="564"/>
                    <a:pt x="1307" y="568"/>
                    <a:pt x="1306" y="571"/>
                  </a:cubicBezTo>
                  <a:cubicBezTo>
                    <a:pt x="1303" y="576"/>
                    <a:pt x="1306" y="579"/>
                    <a:pt x="1304" y="584"/>
                  </a:cubicBezTo>
                  <a:cubicBezTo>
                    <a:pt x="1303" y="589"/>
                    <a:pt x="1299" y="594"/>
                    <a:pt x="1297" y="599"/>
                  </a:cubicBezTo>
                  <a:close/>
                  <a:moveTo>
                    <a:pt x="1315" y="519"/>
                  </a:moveTo>
                  <a:cubicBezTo>
                    <a:pt x="1312" y="527"/>
                    <a:pt x="1306" y="527"/>
                    <a:pt x="1309" y="536"/>
                  </a:cubicBezTo>
                  <a:cubicBezTo>
                    <a:pt x="1310" y="539"/>
                    <a:pt x="1311" y="541"/>
                    <a:pt x="1313" y="544"/>
                  </a:cubicBezTo>
                  <a:cubicBezTo>
                    <a:pt x="1311" y="542"/>
                    <a:pt x="1310" y="540"/>
                    <a:pt x="1308" y="539"/>
                  </a:cubicBezTo>
                  <a:cubicBezTo>
                    <a:pt x="1308" y="539"/>
                    <a:pt x="1307" y="540"/>
                    <a:pt x="1307" y="540"/>
                  </a:cubicBezTo>
                  <a:cubicBezTo>
                    <a:pt x="1305" y="542"/>
                    <a:pt x="1310" y="546"/>
                    <a:pt x="1311" y="547"/>
                  </a:cubicBezTo>
                  <a:cubicBezTo>
                    <a:pt x="1313" y="549"/>
                    <a:pt x="1314" y="551"/>
                    <a:pt x="1314" y="553"/>
                  </a:cubicBezTo>
                  <a:cubicBezTo>
                    <a:pt x="1315" y="553"/>
                    <a:pt x="1315" y="553"/>
                    <a:pt x="1315" y="554"/>
                  </a:cubicBezTo>
                  <a:cubicBezTo>
                    <a:pt x="1315" y="554"/>
                    <a:pt x="1315" y="554"/>
                    <a:pt x="1315" y="554"/>
                  </a:cubicBezTo>
                  <a:cubicBezTo>
                    <a:pt x="1315" y="554"/>
                    <a:pt x="1315" y="554"/>
                    <a:pt x="1315" y="554"/>
                  </a:cubicBezTo>
                  <a:cubicBezTo>
                    <a:pt x="1316" y="555"/>
                    <a:pt x="1317" y="556"/>
                    <a:pt x="1318" y="557"/>
                  </a:cubicBezTo>
                  <a:cubicBezTo>
                    <a:pt x="1334" y="572"/>
                    <a:pt x="1347" y="588"/>
                    <a:pt x="1360" y="606"/>
                  </a:cubicBezTo>
                  <a:cubicBezTo>
                    <a:pt x="1359" y="605"/>
                    <a:pt x="1359" y="603"/>
                    <a:pt x="1358" y="602"/>
                  </a:cubicBezTo>
                  <a:cubicBezTo>
                    <a:pt x="1349" y="589"/>
                    <a:pt x="1340" y="577"/>
                    <a:pt x="1330" y="565"/>
                  </a:cubicBezTo>
                  <a:cubicBezTo>
                    <a:pt x="1328" y="563"/>
                    <a:pt x="1326" y="560"/>
                    <a:pt x="1324" y="557"/>
                  </a:cubicBezTo>
                  <a:cubicBezTo>
                    <a:pt x="1327" y="560"/>
                    <a:pt x="1330" y="564"/>
                    <a:pt x="1333" y="567"/>
                  </a:cubicBezTo>
                  <a:cubicBezTo>
                    <a:pt x="1344" y="581"/>
                    <a:pt x="1355" y="595"/>
                    <a:pt x="1366" y="610"/>
                  </a:cubicBezTo>
                  <a:cubicBezTo>
                    <a:pt x="1351" y="578"/>
                    <a:pt x="1335" y="546"/>
                    <a:pt x="1315" y="516"/>
                  </a:cubicBezTo>
                  <a:cubicBezTo>
                    <a:pt x="1315" y="517"/>
                    <a:pt x="1315" y="518"/>
                    <a:pt x="1315" y="519"/>
                  </a:cubicBezTo>
                  <a:close/>
                  <a:moveTo>
                    <a:pt x="1300" y="484"/>
                  </a:moveTo>
                  <a:cubicBezTo>
                    <a:pt x="1300" y="484"/>
                    <a:pt x="1300" y="484"/>
                    <a:pt x="1300" y="484"/>
                  </a:cubicBezTo>
                  <a:cubicBezTo>
                    <a:pt x="1300" y="486"/>
                    <a:pt x="1301" y="487"/>
                    <a:pt x="1301" y="488"/>
                  </a:cubicBezTo>
                  <a:cubicBezTo>
                    <a:pt x="1303" y="487"/>
                    <a:pt x="1305" y="488"/>
                    <a:pt x="1306" y="489"/>
                  </a:cubicBezTo>
                  <a:cubicBezTo>
                    <a:pt x="1310" y="496"/>
                    <a:pt x="1315" y="504"/>
                    <a:pt x="1316" y="513"/>
                  </a:cubicBezTo>
                  <a:cubicBezTo>
                    <a:pt x="1335" y="546"/>
                    <a:pt x="1357" y="579"/>
                    <a:pt x="1374" y="615"/>
                  </a:cubicBezTo>
                  <a:cubicBezTo>
                    <a:pt x="1375" y="618"/>
                    <a:pt x="1377" y="621"/>
                    <a:pt x="1378" y="624"/>
                  </a:cubicBezTo>
                  <a:cubicBezTo>
                    <a:pt x="1378" y="623"/>
                    <a:pt x="1377" y="621"/>
                    <a:pt x="1377" y="620"/>
                  </a:cubicBezTo>
                  <a:cubicBezTo>
                    <a:pt x="1359" y="571"/>
                    <a:pt x="1340" y="523"/>
                    <a:pt x="1322" y="474"/>
                  </a:cubicBezTo>
                  <a:cubicBezTo>
                    <a:pt x="1321" y="475"/>
                    <a:pt x="1320" y="475"/>
                    <a:pt x="1318" y="475"/>
                  </a:cubicBezTo>
                  <a:cubicBezTo>
                    <a:pt x="1317" y="475"/>
                    <a:pt x="1317" y="475"/>
                    <a:pt x="1316" y="475"/>
                  </a:cubicBezTo>
                  <a:cubicBezTo>
                    <a:pt x="1316" y="475"/>
                    <a:pt x="1316" y="475"/>
                    <a:pt x="1316" y="475"/>
                  </a:cubicBezTo>
                  <a:cubicBezTo>
                    <a:pt x="1316" y="475"/>
                    <a:pt x="1316" y="475"/>
                    <a:pt x="1316" y="475"/>
                  </a:cubicBezTo>
                  <a:cubicBezTo>
                    <a:pt x="1313" y="478"/>
                    <a:pt x="1309" y="477"/>
                    <a:pt x="1307" y="474"/>
                  </a:cubicBezTo>
                  <a:cubicBezTo>
                    <a:pt x="1303" y="476"/>
                    <a:pt x="1302" y="481"/>
                    <a:pt x="1300" y="484"/>
                  </a:cubicBezTo>
                  <a:close/>
                  <a:moveTo>
                    <a:pt x="1495" y="420"/>
                  </a:moveTo>
                  <a:cubicBezTo>
                    <a:pt x="1474" y="425"/>
                    <a:pt x="1452" y="430"/>
                    <a:pt x="1430" y="434"/>
                  </a:cubicBezTo>
                  <a:cubicBezTo>
                    <a:pt x="1409" y="438"/>
                    <a:pt x="1389" y="441"/>
                    <a:pt x="1368" y="444"/>
                  </a:cubicBezTo>
                  <a:cubicBezTo>
                    <a:pt x="1359" y="446"/>
                    <a:pt x="1320" y="451"/>
                    <a:pt x="1326" y="465"/>
                  </a:cubicBezTo>
                  <a:cubicBezTo>
                    <a:pt x="1327" y="468"/>
                    <a:pt x="1326" y="470"/>
                    <a:pt x="1325" y="472"/>
                  </a:cubicBezTo>
                  <a:cubicBezTo>
                    <a:pt x="1344" y="518"/>
                    <a:pt x="1361" y="565"/>
                    <a:pt x="1378" y="612"/>
                  </a:cubicBezTo>
                  <a:cubicBezTo>
                    <a:pt x="1383" y="624"/>
                    <a:pt x="1388" y="637"/>
                    <a:pt x="1393" y="651"/>
                  </a:cubicBezTo>
                  <a:cubicBezTo>
                    <a:pt x="1397" y="657"/>
                    <a:pt x="1400" y="664"/>
                    <a:pt x="1404" y="671"/>
                  </a:cubicBezTo>
                  <a:cubicBezTo>
                    <a:pt x="1404" y="672"/>
                    <a:pt x="1403" y="673"/>
                    <a:pt x="1403" y="672"/>
                  </a:cubicBezTo>
                  <a:cubicBezTo>
                    <a:pt x="1402" y="670"/>
                    <a:pt x="1401" y="669"/>
                    <a:pt x="1400" y="668"/>
                  </a:cubicBezTo>
                  <a:cubicBezTo>
                    <a:pt x="1411" y="698"/>
                    <a:pt x="1421" y="729"/>
                    <a:pt x="1424" y="760"/>
                  </a:cubicBezTo>
                  <a:cubicBezTo>
                    <a:pt x="1428" y="801"/>
                    <a:pt x="1420" y="843"/>
                    <a:pt x="1416" y="884"/>
                  </a:cubicBezTo>
                  <a:cubicBezTo>
                    <a:pt x="1419" y="877"/>
                    <a:pt x="1423" y="870"/>
                    <a:pt x="1426" y="862"/>
                  </a:cubicBezTo>
                  <a:cubicBezTo>
                    <a:pt x="1435" y="837"/>
                    <a:pt x="1439" y="808"/>
                    <a:pt x="1442" y="782"/>
                  </a:cubicBezTo>
                  <a:cubicBezTo>
                    <a:pt x="1442" y="782"/>
                    <a:pt x="1443" y="782"/>
                    <a:pt x="1443" y="782"/>
                  </a:cubicBezTo>
                  <a:cubicBezTo>
                    <a:pt x="1441" y="827"/>
                    <a:pt x="1429" y="869"/>
                    <a:pt x="1426" y="914"/>
                  </a:cubicBezTo>
                  <a:cubicBezTo>
                    <a:pt x="1425" y="929"/>
                    <a:pt x="1424" y="943"/>
                    <a:pt x="1423" y="958"/>
                  </a:cubicBezTo>
                  <a:cubicBezTo>
                    <a:pt x="1424" y="956"/>
                    <a:pt x="1425" y="954"/>
                    <a:pt x="1425" y="952"/>
                  </a:cubicBezTo>
                  <a:cubicBezTo>
                    <a:pt x="1433" y="925"/>
                    <a:pt x="1440" y="897"/>
                    <a:pt x="1446" y="870"/>
                  </a:cubicBezTo>
                  <a:cubicBezTo>
                    <a:pt x="1446" y="868"/>
                    <a:pt x="1449" y="869"/>
                    <a:pt x="1449" y="871"/>
                  </a:cubicBezTo>
                  <a:cubicBezTo>
                    <a:pt x="1443" y="896"/>
                    <a:pt x="1437" y="921"/>
                    <a:pt x="1433" y="946"/>
                  </a:cubicBezTo>
                  <a:cubicBezTo>
                    <a:pt x="1429" y="967"/>
                    <a:pt x="1435" y="996"/>
                    <a:pt x="1423" y="1015"/>
                  </a:cubicBezTo>
                  <a:cubicBezTo>
                    <a:pt x="1423" y="1015"/>
                    <a:pt x="1423" y="1015"/>
                    <a:pt x="1423" y="1016"/>
                  </a:cubicBezTo>
                  <a:cubicBezTo>
                    <a:pt x="1425" y="1039"/>
                    <a:pt x="1426" y="1062"/>
                    <a:pt x="1428" y="1085"/>
                  </a:cubicBezTo>
                  <a:cubicBezTo>
                    <a:pt x="1433" y="1089"/>
                    <a:pt x="1433" y="1106"/>
                    <a:pt x="1434" y="1110"/>
                  </a:cubicBezTo>
                  <a:cubicBezTo>
                    <a:pt x="1434" y="1114"/>
                    <a:pt x="1434" y="1118"/>
                    <a:pt x="1434" y="1121"/>
                  </a:cubicBezTo>
                  <a:cubicBezTo>
                    <a:pt x="1434" y="1121"/>
                    <a:pt x="1434" y="1121"/>
                    <a:pt x="1434" y="1120"/>
                  </a:cubicBezTo>
                  <a:cubicBezTo>
                    <a:pt x="1435" y="1120"/>
                    <a:pt x="1435" y="1120"/>
                    <a:pt x="1435" y="1120"/>
                  </a:cubicBezTo>
                  <a:cubicBezTo>
                    <a:pt x="1436" y="1118"/>
                    <a:pt x="1436" y="1117"/>
                    <a:pt x="1437" y="1116"/>
                  </a:cubicBezTo>
                  <a:cubicBezTo>
                    <a:pt x="1442" y="1105"/>
                    <a:pt x="1444" y="1094"/>
                    <a:pt x="1449" y="1083"/>
                  </a:cubicBezTo>
                  <a:cubicBezTo>
                    <a:pt x="1460" y="1061"/>
                    <a:pt x="1469" y="1038"/>
                    <a:pt x="1483" y="1017"/>
                  </a:cubicBezTo>
                  <a:cubicBezTo>
                    <a:pt x="1498" y="992"/>
                    <a:pt x="1515" y="968"/>
                    <a:pt x="1523" y="939"/>
                  </a:cubicBezTo>
                  <a:cubicBezTo>
                    <a:pt x="1524" y="938"/>
                    <a:pt x="1524" y="937"/>
                    <a:pt x="1524" y="935"/>
                  </a:cubicBezTo>
                  <a:cubicBezTo>
                    <a:pt x="1529" y="902"/>
                    <a:pt x="1519" y="866"/>
                    <a:pt x="1512" y="833"/>
                  </a:cubicBezTo>
                  <a:cubicBezTo>
                    <a:pt x="1503" y="793"/>
                    <a:pt x="1493" y="753"/>
                    <a:pt x="1482" y="713"/>
                  </a:cubicBezTo>
                  <a:cubicBezTo>
                    <a:pt x="1475" y="692"/>
                    <a:pt x="1470" y="669"/>
                    <a:pt x="1459" y="649"/>
                  </a:cubicBezTo>
                  <a:cubicBezTo>
                    <a:pt x="1454" y="639"/>
                    <a:pt x="1440" y="627"/>
                    <a:pt x="1444" y="614"/>
                  </a:cubicBezTo>
                  <a:cubicBezTo>
                    <a:pt x="1447" y="601"/>
                    <a:pt x="1468" y="591"/>
                    <a:pt x="1478" y="584"/>
                  </a:cubicBezTo>
                  <a:cubicBezTo>
                    <a:pt x="1486" y="578"/>
                    <a:pt x="1493" y="573"/>
                    <a:pt x="1502" y="572"/>
                  </a:cubicBezTo>
                  <a:cubicBezTo>
                    <a:pt x="1499" y="565"/>
                    <a:pt x="1496" y="559"/>
                    <a:pt x="1493" y="553"/>
                  </a:cubicBezTo>
                  <a:cubicBezTo>
                    <a:pt x="1487" y="542"/>
                    <a:pt x="1476" y="537"/>
                    <a:pt x="1470" y="528"/>
                  </a:cubicBezTo>
                  <a:cubicBezTo>
                    <a:pt x="1463" y="518"/>
                    <a:pt x="1468" y="509"/>
                    <a:pt x="1475" y="501"/>
                  </a:cubicBezTo>
                  <a:cubicBezTo>
                    <a:pt x="1496" y="472"/>
                    <a:pt x="1523" y="448"/>
                    <a:pt x="1551" y="427"/>
                  </a:cubicBezTo>
                  <a:cubicBezTo>
                    <a:pt x="1547" y="420"/>
                    <a:pt x="1543" y="413"/>
                    <a:pt x="1540" y="406"/>
                  </a:cubicBezTo>
                  <a:cubicBezTo>
                    <a:pt x="1526" y="414"/>
                    <a:pt x="1510" y="416"/>
                    <a:pt x="1495" y="420"/>
                  </a:cubicBezTo>
                  <a:close/>
                  <a:moveTo>
                    <a:pt x="1577" y="311"/>
                  </a:moveTo>
                  <a:cubicBezTo>
                    <a:pt x="1578" y="311"/>
                    <a:pt x="1578" y="312"/>
                    <a:pt x="1578" y="312"/>
                  </a:cubicBezTo>
                  <a:cubicBezTo>
                    <a:pt x="1572" y="315"/>
                    <a:pt x="1568" y="319"/>
                    <a:pt x="1565" y="325"/>
                  </a:cubicBezTo>
                  <a:cubicBezTo>
                    <a:pt x="1569" y="322"/>
                    <a:pt x="1573" y="320"/>
                    <a:pt x="1578" y="317"/>
                  </a:cubicBezTo>
                  <a:cubicBezTo>
                    <a:pt x="1586" y="314"/>
                    <a:pt x="1597" y="308"/>
                    <a:pt x="1607" y="309"/>
                  </a:cubicBezTo>
                  <a:cubicBezTo>
                    <a:pt x="1605" y="302"/>
                    <a:pt x="1603" y="296"/>
                    <a:pt x="1601" y="289"/>
                  </a:cubicBezTo>
                  <a:cubicBezTo>
                    <a:pt x="1593" y="296"/>
                    <a:pt x="1585" y="304"/>
                    <a:pt x="1577" y="311"/>
                  </a:cubicBezTo>
                  <a:close/>
                  <a:moveTo>
                    <a:pt x="1664" y="259"/>
                  </a:moveTo>
                  <a:cubicBezTo>
                    <a:pt x="1655" y="267"/>
                    <a:pt x="1648" y="275"/>
                    <a:pt x="1642" y="284"/>
                  </a:cubicBezTo>
                  <a:cubicBezTo>
                    <a:pt x="1642" y="284"/>
                    <a:pt x="1643" y="284"/>
                    <a:pt x="1643" y="283"/>
                  </a:cubicBezTo>
                  <a:cubicBezTo>
                    <a:pt x="1659" y="272"/>
                    <a:pt x="1680" y="266"/>
                    <a:pt x="1699" y="259"/>
                  </a:cubicBezTo>
                  <a:cubicBezTo>
                    <a:pt x="1688" y="258"/>
                    <a:pt x="1676" y="258"/>
                    <a:pt x="1664" y="259"/>
                  </a:cubicBezTo>
                  <a:close/>
                  <a:moveTo>
                    <a:pt x="1706" y="260"/>
                  </a:moveTo>
                  <a:cubicBezTo>
                    <a:pt x="1695" y="263"/>
                    <a:pt x="1683" y="269"/>
                    <a:pt x="1673" y="273"/>
                  </a:cubicBezTo>
                  <a:cubicBezTo>
                    <a:pt x="1661" y="277"/>
                    <a:pt x="1648" y="282"/>
                    <a:pt x="1639" y="291"/>
                  </a:cubicBezTo>
                  <a:cubicBezTo>
                    <a:pt x="1638" y="291"/>
                    <a:pt x="1638" y="292"/>
                    <a:pt x="1637" y="292"/>
                  </a:cubicBezTo>
                  <a:cubicBezTo>
                    <a:pt x="1653" y="284"/>
                    <a:pt x="1670" y="278"/>
                    <a:pt x="1686" y="271"/>
                  </a:cubicBezTo>
                  <a:cubicBezTo>
                    <a:pt x="1692" y="268"/>
                    <a:pt x="1701" y="262"/>
                    <a:pt x="1706" y="260"/>
                  </a:cubicBezTo>
                  <a:cubicBezTo>
                    <a:pt x="1706" y="260"/>
                    <a:pt x="1706" y="260"/>
                    <a:pt x="1706" y="260"/>
                  </a:cubicBezTo>
                  <a:close/>
                  <a:moveTo>
                    <a:pt x="1764" y="279"/>
                  </a:moveTo>
                  <a:cubicBezTo>
                    <a:pt x="1769" y="296"/>
                    <a:pt x="1750" y="312"/>
                    <a:pt x="1737" y="318"/>
                  </a:cubicBezTo>
                  <a:cubicBezTo>
                    <a:pt x="1712" y="330"/>
                    <a:pt x="1683" y="325"/>
                    <a:pt x="1657" y="320"/>
                  </a:cubicBezTo>
                  <a:cubicBezTo>
                    <a:pt x="1656" y="319"/>
                    <a:pt x="1656" y="317"/>
                    <a:pt x="1658" y="318"/>
                  </a:cubicBezTo>
                  <a:cubicBezTo>
                    <a:pt x="1683" y="322"/>
                    <a:pt x="1708" y="327"/>
                    <a:pt x="1733" y="317"/>
                  </a:cubicBezTo>
                  <a:cubicBezTo>
                    <a:pt x="1739" y="315"/>
                    <a:pt x="1744" y="312"/>
                    <a:pt x="1749" y="308"/>
                  </a:cubicBezTo>
                  <a:cubicBezTo>
                    <a:pt x="1755" y="304"/>
                    <a:pt x="1757" y="298"/>
                    <a:pt x="1754" y="290"/>
                  </a:cubicBezTo>
                  <a:cubicBezTo>
                    <a:pt x="1757" y="276"/>
                    <a:pt x="1757" y="272"/>
                    <a:pt x="1753" y="279"/>
                  </a:cubicBezTo>
                  <a:cubicBezTo>
                    <a:pt x="1750" y="281"/>
                    <a:pt x="1746" y="287"/>
                    <a:pt x="1743" y="290"/>
                  </a:cubicBezTo>
                  <a:cubicBezTo>
                    <a:pt x="1713" y="313"/>
                    <a:pt x="1670" y="297"/>
                    <a:pt x="1636" y="308"/>
                  </a:cubicBezTo>
                  <a:cubicBezTo>
                    <a:pt x="1635" y="308"/>
                    <a:pt x="1635" y="307"/>
                    <a:pt x="1636" y="307"/>
                  </a:cubicBezTo>
                  <a:cubicBezTo>
                    <a:pt x="1668" y="296"/>
                    <a:pt x="1706" y="309"/>
                    <a:pt x="1736" y="291"/>
                  </a:cubicBezTo>
                  <a:cubicBezTo>
                    <a:pt x="1740" y="289"/>
                    <a:pt x="1748" y="277"/>
                    <a:pt x="1753" y="273"/>
                  </a:cubicBezTo>
                  <a:cubicBezTo>
                    <a:pt x="1742" y="268"/>
                    <a:pt x="1731" y="264"/>
                    <a:pt x="1719" y="262"/>
                  </a:cubicBezTo>
                  <a:cubicBezTo>
                    <a:pt x="1716" y="261"/>
                    <a:pt x="1713" y="261"/>
                    <a:pt x="1710" y="261"/>
                  </a:cubicBezTo>
                  <a:cubicBezTo>
                    <a:pt x="1687" y="276"/>
                    <a:pt x="1660" y="287"/>
                    <a:pt x="1634" y="299"/>
                  </a:cubicBezTo>
                  <a:cubicBezTo>
                    <a:pt x="1632" y="305"/>
                    <a:pt x="1630" y="311"/>
                    <a:pt x="1629" y="317"/>
                  </a:cubicBezTo>
                  <a:cubicBezTo>
                    <a:pt x="1628" y="318"/>
                    <a:pt x="1627" y="318"/>
                    <a:pt x="1626" y="317"/>
                  </a:cubicBezTo>
                  <a:cubicBezTo>
                    <a:pt x="1623" y="313"/>
                    <a:pt x="1624" y="308"/>
                    <a:pt x="1626" y="303"/>
                  </a:cubicBezTo>
                  <a:cubicBezTo>
                    <a:pt x="1626" y="303"/>
                    <a:pt x="1625" y="303"/>
                    <a:pt x="1625" y="303"/>
                  </a:cubicBezTo>
                  <a:cubicBezTo>
                    <a:pt x="1624" y="304"/>
                    <a:pt x="1622" y="302"/>
                    <a:pt x="1624" y="301"/>
                  </a:cubicBezTo>
                  <a:cubicBezTo>
                    <a:pt x="1625" y="300"/>
                    <a:pt x="1627" y="299"/>
                    <a:pt x="1629" y="297"/>
                  </a:cubicBezTo>
                  <a:cubicBezTo>
                    <a:pt x="1631" y="295"/>
                    <a:pt x="1633" y="292"/>
                    <a:pt x="1636" y="290"/>
                  </a:cubicBezTo>
                  <a:cubicBezTo>
                    <a:pt x="1642" y="278"/>
                    <a:pt x="1651" y="268"/>
                    <a:pt x="1662" y="259"/>
                  </a:cubicBezTo>
                  <a:cubicBezTo>
                    <a:pt x="1654" y="260"/>
                    <a:pt x="1646" y="262"/>
                    <a:pt x="1638" y="264"/>
                  </a:cubicBezTo>
                  <a:cubicBezTo>
                    <a:pt x="1638" y="264"/>
                    <a:pt x="1638" y="264"/>
                    <a:pt x="1638" y="264"/>
                  </a:cubicBezTo>
                  <a:cubicBezTo>
                    <a:pt x="1638" y="267"/>
                    <a:pt x="1635" y="267"/>
                    <a:pt x="1634" y="266"/>
                  </a:cubicBezTo>
                  <a:cubicBezTo>
                    <a:pt x="1631" y="267"/>
                    <a:pt x="1628" y="268"/>
                    <a:pt x="1626" y="270"/>
                  </a:cubicBezTo>
                  <a:cubicBezTo>
                    <a:pt x="1618" y="275"/>
                    <a:pt x="1611" y="280"/>
                    <a:pt x="1604" y="286"/>
                  </a:cubicBezTo>
                  <a:cubicBezTo>
                    <a:pt x="1606" y="291"/>
                    <a:pt x="1607" y="296"/>
                    <a:pt x="1608" y="301"/>
                  </a:cubicBezTo>
                  <a:cubicBezTo>
                    <a:pt x="1609" y="295"/>
                    <a:pt x="1610" y="289"/>
                    <a:pt x="1612" y="283"/>
                  </a:cubicBezTo>
                  <a:cubicBezTo>
                    <a:pt x="1612" y="281"/>
                    <a:pt x="1614" y="282"/>
                    <a:pt x="1614" y="283"/>
                  </a:cubicBezTo>
                  <a:cubicBezTo>
                    <a:pt x="1616" y="288"/>
                    <a:pt x="1617" y="294"/>
                    <a:pt x="1618" y="300"/>
                  </a:cubicBezTo>
                  <a:cubicBezTo>
                    <a:pt x="1620" y="288"/>
                    <a:pt x="1625" y="277"/>
                    <a:pt x="1633" y="268"/>
                  </a:cubicBezTo>
                  <a:cubicBezTo>
                    <a:pt x="1633" y="267"/>
                    <a:pt x="1634" y="268"/>
                    <a:pt x="1634" y="269"/>
                  </a:cubicBezTo>
                  <a:cubicBezTo>
                    <a:pt x="1623" y="282"/>
                    <a:pt x="1618" y="297"/>
                    <a:pt x="1619" y="314"/>
                  </a:cubicBezTo>
                  <a:cubicBezTo>
                    <a:pt x="1619" y="315"/>
                    <a:pt x="1617" y="315"/>
                    <a:pt x="1617" y="314"/>
                  </a:cubicBezTo>
                  <a:cubicBezTo>
                    <a:pt x="1617" y="305"/>
                    <a:pt x="1615" y="297"/>
                    <a:pt x="1613" y="289"/>
                  </a:cubicBezTo>
                  <a:cubicBezTo>
                    <a:pt x="1612" y="296"/>
                    <a:pt x="1611" y="303"/>
                    <a:pt x="1610" y="310"/>
                  </a:cubicBezTo>
                  <a:cubicBezTo>
                    <a:pt x="1610" y="310"/>
                    <a:pt x="1610" y="310"/>
                    <a:pt x="1610" y="310"/>
                  </a:cubicBezTo>
                  <a:cubicBezTo>
                    <a:pt x="1612" y="311"/>
                    <a:pt x="1613" y="311"/>
                    <a:pt x="1614" y="312"/>
                  </a:cubicBezTo>
                  <a:cubicBezTo>
                    <a:pt x="1615" y="313"/>
                    <a:pt x="1614" y="314"/>
                    <a:pt x="1613" y="313"/>
                  </a:cubicBezTo>
                  <a:cubicBezTo>
                    <a:pt x="1604" y="307"/>
                    <a:pt x="1586" y="317"/>
                    <a:pt x="1578" y="321"/>
                  </a:cubicBezTo>
                  <a:cubicBezTo>
                    <a:pt x="1572" y="324"/>
                    <a:pt x="1566" y="328"/>
                    <a:pt x="1561" y="333"/>
                  </a:cubicBezTo>
                  <a:cubicBezTo>
                    <a:pt x="1560" y="336"/>
                    <a:pt x="1559" y="339"/>
                    <a:pt x="1558" y="342"/>
                  </a:cubicBezTo>
                  <a:cubicBezTo>
                    <a:pt x="1563" y="338"/>
                    <a:pt x="1568" y="334"/>
                    <a:pt x="1574" y="331"/>
                  </a:cubicBezTo>
                  <a:cubicBezTo>
                    <a:pt x="1576" y="330"/>
                    <a:pt x="1579" y="329"/>
                    <a:pt x="1582" y="327"/>
                  </a:cubicBezTo>
                  <a:cubicBezTo>
                    <a:pt x="1589" y="323"/>
                    <a:pt x="1596" y="319"/>
                    <a:pt x="1603" y="316"/>
                  </a:cubicBezTo>
                  <a:cubicBezTo>
                    <a:pt x="1605" y="315"/>
                    <a:pt x="1607" y="317"/>
                    <a:pt x="1605" y="319"/>
                  </a:cubicBezTo>
                  <a:cubicBezTo>
                    <a:pt x="1601" y="323"/>
                    <a:pt x="1595" y="326"/>
                    <a:pt x="1589" y="328"/>
                  </a:cubicBezTo>
                  <a:cubicBezTo>
                    <a:pt x="1582" y="333"/>
                    <a:pt x="1575" y="337"/>
                    <a:pt x="1568" y="342"/>
                  </a:cubicBezTo>
                  <a:cubicBezTo>
                    <a:pt x="1567" y="342"/>
                    <a:pt x="1566" y="342"/>
                    <a:pt x="1565" y="341"/>
                  </a:cubicBezTo>
                  <a:cubicBezTo>
                    <a:pt x="1563" y="343"/>
                    <a:pt x="1560" y="345"/>
                    <a:pt x="1557" y="347"/>
                  </a:cubicBezTo>
                  <a:cubicBezTo>
                    <a:pt x="1554" y="364"/>
                    <a:pt x="1554" y="383"/>
                    <a:pt x="1554" y="395"/>
                  </a:cubicBezTo>
                  <a:cubicBezTo>
                    <a:pt x="1554" y="404"/>
                    <a:pt x="1555" y="412"/>
                    <a:pt x="1558" y="419"/>
                  </a:cubicBezTo>
                  <a:cubicBezTo>
                    <a:pt x="1559" y="409"/>
                    <a:pt x="1565" y="400"/>
                    <a:pt x="1572" y="392"/>
                  </a:cubicBezTo>
                  <a:cubicBezTo>
                    <a:pt x="1572" y="392"/>
                    <a:pt x="1574" y="393"/>
                    <a:pt x="1573" y="393"/>
                  </a:cubicBezTo>
                  <a:cubicBezTo>
                    <a:pt x="1565" y="404"/>
                    <a:pt x="1557" y="417"/>
                    <a:pt x="1562" y="430"/>
                  </a:cubicBezTo>
                  <a:cubicBezTo>
                    <a:pt x="1563" y="429"/>
                    <a:pt x="1564" y="428"/>
                    <a:pt x="1565" y="427"/>
                  </a:cubicBezTo>
                  <a:cubicBezTo>
                    <a:pt x="1570" y="410"/>
                    <a:pt x="1588" y="396"/>
                    <a:pt x="1602" y="388"/>
                  </a:cubicBezTo>
                  <a:cubicBezTo>
                    <a:pt x="1603" y="388"/>
                    <a:pt x="1605" y="389"/>
                    <a:pt x="1604" y="390"/>
                  </a:cubicBezTo>
                  <a:cubicBezTo>
                    <a:pt x="1592" y="399"/>
                    <a:pt x="1581" y="408"/>
                    <a:pt x="1575" y="419"/>
                  </a:cubicBezTo>
                  <a:cubicBezTo>
                    <a:pt x="1582" y="414"/>
                    <a:pt x="1590" y="411"/>
                    <a:pt x="1598" y="408"/>
                  </a:cubicBezTo>
                  <a:cubicBezTo>
                    <a:pt x="1606" y="406"/>
                    <a:pt x="1614" y="404"/>
                    <a:pt x="1622" y="404"/>
                  </a:cubicBezTo>
                  <a:cubicBezTo>
                    <a:pt x="1635" y="403"/>
                    <a:pt x="1654" y="408"/>
                    <a:pt x="1664" y="395"/>
                  </a:cubicBezTo>
                  <a:cubicBezTo>
                    <a:pt x="1664" y="394"/>
                    <a:pt x="1665" y="395"/>
                    <a:pt x="1665" y="395"/>
                  </a:cubicBezTo>
                  <a:cubicBezTo>
                    <a:pt x="1657" y="408"/>
                    <a:pt x="1645" y="406"/>
                    <a:pt x="1632" y="407"/>
                  </a:cubicBezTo>
                  <a:cubicBezTo>
                    <a:pt x="1610" y="409"/>
                    <a:pt x="1577" y="415"/>
                    <a:pt x="1572" y="439"/>
                  </a:cubicBezTo>
                  <a:cubicBezTo>
                    <a:pt x="1572" y="440"/>
                    <a:pt x="1572" y="441"/>
                    <a:pt x="1571" y="442"/>
                  </a:cubicBezTo>
                  <a:cubicBezTo>
                    <a:pt x="1571" y="442"/>
                    <a:pt x="1571" y="443"/>
                    <a:pt x="1571" y="444"/>
                  </a:cubicBezTo>
                  <a:cubicBezTo>
                    <a:pt x="1571" y="444"/>
                    <a:pt x="1571" y="445"/>
                    <a:pt x="1571" y="445"/>
                  </a:cubicBezTo>
                  <a:cubicBezTo>
                    <a:pt x="1573" y="447"/>
                    <a:pt x="1574" y="450"/>
                    <a:pt x="1576" y="452"/>
                  </a:cubicBezTo>
                  <a:cubicBezTo>
                    <a:pt x="1581" y="444"/>
                    <a:pt x="1594" y="440"/>
                    <a:pt x="1602" y="438"/>
                  </a:cubicBezTo>
                  <a:cubicBezTo>
                    <a:pt x="1631" y="434"/>
                    <a:pt x="1688" y="442"/>
                    <a:pt x="1696" y="404"/>
                  </a:cubicBezTo>
                  <a:cubicBezTo>
                    <a:pt x="1696" y="404"/>
                    <a:pt x="1697" y="403"/>
                    <a:pt x="1697" y="403"/>
                  </a:cubicBezTo>
                  <a:cubicBezTo>
                    <a:pt x="1697" y="402"/>
                    <a:pt x="1697" y="401"/>
                    <a:pt x="1697" y="400"/>
                  </a:cubicBezTo>
                  <a:cubicBezTo>
                    <a:pt x="1701" y="390"/>
                    <a:pt x="1711" y="384"/>
                    <a:pt x="1722" y="382"/>
                  </a:cubicBezTo>
                  <a:cubicBezTo>
                    <a:pt x="1749" y="377"/>
                    <a:pt x="1780" y="383"/>
                    <a:pt x="1792" y="350"/>
                  </a:cubicBezTo>
                  <a:cubicBezTo>
                    <a:pt x="1792" y="350"/>
                    <a:pt x="1793" y="350"/>
                    <a:pt x="1793" y="350"/>
                  </a:cubicBezTo>
                  <a:cubicBezTo>
                    <a:pt x="1788" y="365"/>
                    <a:pt x="1778" y="375"/>
                    <a:pt x="1763" y="380"/>
                  </a:cubicBezTo>
                  <a:cubicBezTo>
                    <a:pt x="1754" y="384"/>
                    <a:pt x="1744" y="385"/>
                    <a:pt x="1734" y="386"/>
                  </a:cubicBezTo>
                  <a:cubicBezTo>
                    <a:pt x="1721" y="388"/>
                    <a:pt x="1713" y="394"/>
                    <a:pt x="1710" y="406"/>
                  </a:cubicBezTo>
                  <a:cubicBezTo>
                    <a:pt x="1711" y="407"/>
                    <a:pt x="1711" y="407"/>
                    <a:pt x="1711" y="408"/>
                  </a:cubicBezTo>
                  <a:cubicBezTo>
                    <a:pt x="1711" y="406"/>
                    <a:pt x="1712" y="405"/>
                    <a:pt x="1712" y="403"/>
                  </a:cubicBezTo>
                  <a:cubicBezTo>
                    <a:pt x="1715" y="395"/>
                    <a:pt x="1720" y="398"/>
                    <a:pt x="1728" y="399"/>
                  </a:cubicBezTo>
                  <a:cubicBezTo>
                    <a:pt x="1780" y="405"/>
                    <a:pt x="1836" y="396"/>
                    <a:pt x="1858" y="343"/>
                  </a:cubicBezTo>
                  <a:cubicBezTo>
                    <a:pt x="1849" y="335"/>
                    <a:pt x="1838" y="332"/>
                    <a:pt x="1828" y="326"/>
                  </a:cubicBezTo>
                  <a:cubicBezTo>
                    <a:pt x="1817" y="320"/>
                    <a:pt x="1809" y="314"/>
                    <a:pt x="1799" y="305"/>
                  </a:cubicBezTo>
                  <a:cubicBezTo>
                    <a:pt x="1787" y="295"/>
                    <a:pt x="1776" y="286"/>
                    <a:pt x="1764" y="279"/>
                  </a:cubicBezTo>
                  <a:close/>
                  <a:moveTo>
                    <a:pt x="1872" y="361"/>
                  </a:moveTo>
                  <a:cubicBezTo>
                    <a:pt x="1871" y="360"/>
                    <a:pt x="1871" y="360"/>
                    <a:pt x="1871" y="359"/>
                  </a:cubicBezTo>
                  <a:cubicBezTo>
                    <a:pt x="1870" y="359"/>
                    <a:pt x="1870" y="359"/>
                    <a:pt x="1869" y="359"/>
                  </a:cubicBezTo>
                  <a:cubicBezTo>
                    <a:pt x="1870" y="387"/>
                    <a:pt x="1856" y="417"/>
                    <a:pt x="1832" y="431"/>
                  </a:cubicBezTo>
                  <a:cubicBezTo>
                    <a:pt x="1800" y="448"/>
                    <a:pt x="1761" y="440"/>
                    <a:pt x="1734" y="417"/>
                  </a:cubicBezTo>
                  <a:cubicBezTo>
                    <a:pt x="1729" y="415"/>
                    <a:pt x="1724" y="413"/>
                    <a:pt x="1720" y="411"/>
                  </a:cubicBezTo>
                  <a:cubicBezTo>
                    <a:pt x="1719" y="414"/>
                    <a:pt x="1720" y="418"/>
                    <a:pt x="1723" y="421"/>
                  </a:cubicBezTo>
                  <a:cubicBezTo>
                    <a:pt x="1724" y="421"/>
                    <a:pt x="1724" y="421"/>
                    <a:pt x="1724" y="421"/>
                  </a:cubicBezTo>
                  <a:cubicBezTo>
                    <a:pt x="1723" y="418"/>
                    <a:pt x="1728" y="416"/>
                    <a:pt x="1729" y="420"/>
                  </a:cubicBezTo>
                  <a:cubicBezTo>
                    <a:pt x="1730" y="421"/>
                    <a:pt x="1730" y="423"/>
                    <a:pt x="1731" y="424"/>
                  </a:cubicBezTo>
                  <a:cubicBezTo>
                    <a:pt x="1761" y="438"/>
                    <a:pt x="1801" y="452"/>
                    <a:pt x="1833" y="445"/>
                  </a:cubicBezTo>
                  <a:cubicBezTo>
                    <a:pt x="1869" y="437"/>
                    <a:pt x="1879" y="394"/>
                    <a:pt x="1872" y="361"/>
                  </a:cubicBezTo>
                  <a:close/>
                  <a:moveTo>
                    <a:pt x="1859" y="453"/>
                  </a:moveTo>
                  <a:cubicBezTo>
                    <a:pt x="1859" y="453"/>
                    <a:pt x="1858" y="454"/>
                    <a:pt x="1858" y="454"/>
                  </a:cubicBezTo>
                  <a:cubicBezTo>
                    <a:pt x="1858" y="454"/>
                    <a:pt x="1858" y="454"/>
                    <a:pt x="1858" y="454"/>
                  </a:cubicBezTo>
                  <a:cubicBezTo>
                    <a:pt x="1859" y="463"/>
                    <a:pt x="1856" y="474"/>
                    <a:pt x="1851" y="481"/>
                  </a:cubicBezTo>
                  <a:cubicBezTo>
                    <a:pt x="1849" y="485"/>
                    <a:pt x="1845" y="486"/>
                    <a:pt x="1841" y="489"/>
                  </a:cubicBezTo>
                  <a:cubicBezTo>
                    <a:pt x="1841" y="489"/>
                    <a:pt x="1840" y="489"/>
                    <a:pt x="1840" y="490"/>
                  </a:cubicBezTo>
                  <a:cubicBezTo>
                    <a:pt x="1837" y="511"/>
                    <a:pt x="1837" y="534"/>
                    <a:pt x="1845" y="554"/>
                  </a:cubicBezTo>
                  <a:cubicBezTo>
                    <a:pt x="1846" y="556"/>
                    <a:pt x="1845" y="558"/>
                    <a:pt x="1844" y="559"/>
                  </a:cubicBezTo>
                  <a:cubicBezTo>
                    <a:pt x="1844" y="559"/>
                    <a:pt x="1844" y="559"/>
                    <a:pt x="1844" y="559"/>
                  </a:cubicBezTo>
                  <a:cubicBezTo>
                    <a:pt x="1846" y="566"/>
                    <a:pt x="1849" y="572"/>
                    <a:pt x="1851" y="579"/>
                  </a:cubicBezTo>
                  <a:cubicBezTo>
                    <a:pt x="1852" y="580"/>
                    <a:pt x="1850" y="583"/>
                    <a:pt x="1849" y="583"/>
                  </a:cubicBezTo>
                  <a:cubicBezTo>
                    <a:pt x="1839" y="585"/>
                    <a:pt x="1829" y="587"/>
                    <a:pt x="1820" y="589"/>
                  </a:cubicBezTo>
                  <a:cubicBezTo>
                    <a:pt x="1807" y="592"/>
                    <a:pt x="1802" y="590"/>
                    <a:pt x="1811" y="603"/>
                  </a:cubicBezTo>
                  <a:cubicBezTo>
                    <a:pt x="1817" y="612"/>
                    <a:pt x="1826" y="618"/>
                    <a:pt x="1829" y="630"/>
                  </a:cubicBezTo>
                  <a:cubicBezTo>
                    <a:pt x="1831" y="642"/>
                    <a:pt x="1827" y="649"/>
                    <a:pt x="1820" y="658"/>
                  </a:cubicBezTo>
                  <a:cubicBezTo>
                    <a:pt x="1810" y="673"/>
                    <a:pt x="1801" y="686"/>
                    <a:pt x="1795" y="703"/>
                  </a:cubicBezTo>
                  <a:cubicBezTo>
                    <a:pt x="1781" y="737"/>
                    <a:pt x="1771" y="773"/>
                    <a:pt x="1759" y="808"/>
                  </a:cubicBezTo>
                  <a:cubicBezTo>
                    <a:pt x="1748" y="842"/>
                    <a:pt x="1739" y="874"/>
                    <a:pt x="1733" y="909"/>
                  </a:cubicBezTo>
                  <a:cubicBezTo>
                    <a:pt x="1736" y="936"/>
                    <a:pt x="1739" y="962"/>
                    <a:pt x="1740" y="989"/>
                  </a:cubicBezTo>
                  <a:cubicBezTo>
                    <a:pt x="1740" y="1015"/>
                    <a:pt x="1738" y="1041"/>
                    <a:pt x="1740" y="1067"/>
                  </a:cubicBezTo>
                  <a:cubicBezTo>
                    <a:pt x="1740" y="1067"/>
                    <a:pt x="1741" y="1069"/>
                    <a:pt x="1740" y="1070"/>
                  </a:cubicBezTo>
                  <a:cubicBezTo>
                    <a:pt x="1740" y="1070"/>
                    <a:pt x="1740" y="1070"/>
                    <a:pt x="1740" y="1070"/>
                  </a:cubicBezTo>
                  <a:cubicBezTo>
                    <a:pt x="1740" y="1073"/>
                    <a:pt x="1740" y="1076"/>
                    <a:pt x="1741" y="1079"/>
                  </a:cubicBezTo>
                  <a:cubicBezTo>
                    <a:pt x="1743" y="1079"/>
                    <a:pt x="1745" y="1083"/>
                    <a:pt x="1743" y="1085"/>
                  </a:cubicBezTo>
                  <a:cubicBezTo>
                    <a:pt x="1742" y="1086"/>
                    <a:pt x="1742" y="1086"/>
                    <a:pt x="1742" y="1086"/>
                  </a:cubicBezTo>
                  <a:cubicBezTo>
                    <a:pt x="1742" y="1086"/>
                    <a:pt x="1742" y="1087"/>
                    <a:pt x="1742" y="1087"/>
                  </a:cubicBezTo>
                  <a:cubicBezTo>
                    <a:pt x="1747" y="1115"/>
                    <a:pt x="1764" y="1145"/>
                    <a:pt x="1780" y="1168"/>
                  </a:cubicBezTo>
                  <a:cubicBezTo>
                    <a:pt x="1796" y="1191"/>
                    <a:pt x="1821" y="1206"/>
                    <a:pt x="1843" y="1223"/>
                  </a:cubicBezTo>
                  <a:cubicBezTo>
                    <a:pt x="1857" y="1234"/>
                    <a:pt x="1864" y="1244"/>
                    <a:pt x="1868" y="1257"/>
                  </a:cubicBezTo>
                  <a:cubicBezTo>
                    <a:pt x="1868" y="1257"/>
                    <a:pt x="1868" y="1257"/>
                    <a:pt x="1869" y="1257"/>
                  </a:cubicBezTo>
                  <a:cubicBezTo>
                    <a:pt x="1870" y="1252"/>
                    <a:pt x="1873" y="1246"/>
                    <a:pt x="1878" y="1244"/>
                  </a:cubicBezTo>
                  <a:cubicBezTo>
                    <a:pt x="1873" y="1245"/>
                    <a:pt x="1870" y="1240"/>
                    <a:pt x="1872" y="1235"/>
                  </a:cubicBezTo>
                  <a:cubicBezTo>
                    <a:pt x="1877" y="1222"/>
                    <a:pt x="1876" y="1204"/>
                    <a:pt x="1879" y="1190"/>
                  </a:cubicBezTo>
                  <a:cubicBezTo>
                    <a:pt x="1882" y="1168"/>
                    <a:pt x="1887" y="1149"/>
                    <a:pt x="1884" y="1127"/>
                  </a:cubicBezTo>
                  <a:cubicBezTo>
                    <a:pt x="1878" y="1092"/>
                    <a:pt x="1867" y="1059"/>
                    <a:pt x="1858" y="1026"/>
                  </a:cubicBezTo>
                  <a:cubicBezTo>
                    <a:pt x="1848" y="992"/>
                    <a:pt x="1838" y="959"/>
                    <a:pt x="1827" y="925"/>
                  </a:cubicBezTo>
                  <a:cubicBezTo>
                    <a:pt x="1821" y="907"/>
                    <a:pt x="1818" y="887"/>
                    <a:pt x="1820" y="868"/>
                  </a:cubicBezTo>
                  <a:cubicBezTo>
                    <a:pt x="1814" y="882"/>
                    <a:pt x="1810" y="896"/>
                    <a:pt x="1806" y="912"/>
                  </a:cubicBezTo>
                  <a:cubicBezTo>
                    <a:pt x="1795" y="964"/>
                    <a:pt x="1784" y="1017"/>
                    <a:pt x="1774" y="1070"/>
                  </a:cubicBezTo>
                  <a:cubicBezTo>
                    <a:pt x="1774" y="1071"/>
                    <a:pt x="1772" y="1071"/>
                    <a:pt x="1772" y="1070"/>
                  </a:cubicBezTo>
                  <a:cubicBezTo>
                    <a:pt x="1771" y="1046"/>
                    <a:pt x="1777" y="1022"/>
                    <a:pt x="1782" y="999"/>
                  </a:cubicBezTo>
                  <a:cubicBezTo>
                    <a:pt x="1787" y="973"/>
                    <a:pt x="1793" y="947"/>
                    <a:pt x="1799" y="920"/>
                  </a:cubicBezTo>
                  <a:cubicBezTo>
                    <a:pt x="1803" y="897"/>
                    <a:pt x="1809" y="875"/>
                    <a:pt x="1814" y="852"/>
                  </a:cubicBezTo>
                  <a:cubicBezTo>
                    <a:pt x="1817" y="839"/>
                    <a:pt x="1822" y="827"/>
                    <a:pt x="1823" y="814"/>
                  </a:cubicBezTo>
                  <a:cubicBezTo>
                    <a:pt x="1820" y="822"/>
                    <a:pt x="1817" y="830"/>
                    <a:pt x="1814" y="838"/>
                  </a:cubicBezTo>
                  <a:cubicBezTo>
                    <a:pt x="1800" y="875"/>
                    <a:pt x="1786" y="915"/>
                    <a:pt x="1780" y="954"/>
                  </a:cubicBezTo>
                  <a:cubicBezTo>
                    <a:pt x="1779" y="957"/>
                    <a:pt x="1774" y="957"/>
                    <a:pt x="1774" y="953"/>
                  </a:cubicBezTo>
                  <a:cubicBezTo>
                    <a:pt x="1773" y="914"/>
                    <a:pt x="1778" y="880"/>
                    <a:pt x="1792" y="843"/>
                  </a:cubicBezTo>
                  <a:cubicBezTo>
                    <a:pt x="1808" y="804"/>
                    <a:pt x="1828" y="767"/>
                    <a:pt x="1846" y="729"/>
                  </a:cubicBezTo>
                  <a:cubicBezTo>
                    <a:pt x="1864" y="689"/>
                    <a:pt x="1883" y="649"/>
                    <a:pt x="1899" y="607"/>
                  </a:cubicBezTo>
                  <a:cubicBezTo>
                    <a:pt x="1913" y="569"/>
                    <a:pt x="1927" y="527"/>
                    <a:pt x="1926" y="486"/>
                  </a:cubicBezTo>
                  <a:cubicBezTo>
                    <a:pt x="1903" y="475"/>
                    <a:pt x="1880" y="465"/>
                    <a:pt x="1859" y="453"/>
                  </a:cubicBezTo>
                  <a:close/>
                  <a:moveTo>
                    <a:pt x="1941" y="1236"/>
                  </a:moveTo>
                  <a:cubicBezTo>
                    <a:pt x="1941" y="1240"/>
                    <a:pt x="1939" y="1242"/>
                    <a:pt x="1944" y="1244"/>
                  </a:cubicBezTo>
                  <a:cubicBezTo>
                    <a:pt x="1950" y="1245"/>
                    <a:pt x="1956" y="1240"/>
                    <a:pt x="1957" y="1234"/>
                  </a:cubicBezTo>
                  <a:cubicBezTo>
                    <a:pt x="1960" y="1225"/>
                    <a:pt x="1960" y="1213"/>
                    <a:pt x="1960" y="1202"/>
                  </a:cubicBezTo>
                  <a:cubicBezTo>
                    <a:pt x="1957" y="1200"/>
                    <a:pt x="1957" y="1197"/>
                    <a:pt x="1954" y="1195"/>
                  </a:cubicBezTo>
                  <a:cubicBezTo>
                    <a:pt x="1951" y="1193"/>
                    <a:pt x="1944" y="1198"/>
                    <a:pt x="1943" y="1201"/>
                  </a:cubicBezTo>
                  <a:cubicBezTo>
                    <a:pt x="1939" y="1206"/>
                    <a:pt x="1941" y="1220"/>
                    <a:pt x="1941" y="1226"/>
                  </a:cubicBezTo>
                  <a:cubicBezTo>
                    <a:pt x="1941" y="1229"/>
                    <a:pt x="1941" y="1232"/>
                    <a:pt x="1941" y="1236"/>
                  </a:cubicBezTo>
                  <a:close/>
                  <a:moveTo>
                    <a:pt x="1939" y="1186"/>
                  </a:moveTo>
                  <a:cubicBezTo>
                    <a:pt x="1948" y="1171"/>
                    <a:pt x="1966" y="1178"/>
                    <a:pt x="1971" y="1191"/>
                  </a:cubicBezTo>
                  <a:cubicBezTo>
                    <a:pt x="1972" y="1193"/>
                    <a:pt x="1972" y="1195"/>
                    <a:pt x="1971" y="1197"/>
                  </a:cubicBezTo>
                  <a:cubicBezTo>
                    <a:pt x="1971" y="1198"/>
                    <a:pt x="1972" y="1198"/>
                    <a:pt x="1972" y="1199"/>
                  </a:cubicBezTo>
                  <a:cubicBezTo>
                    <a:pt x="1973" y="1203"/>
                    <a:pt x="1974" y="1214"/>
                    <a:pt x="1974" y="1223"/>
                  </a:cubicBezTo>
                  <a:cubicBezTo>
                    <a:pt x="1974" y="1222"/>
                    <a:pt x="1975" y="1221"/>
                    <a:pt x="1975" y="1221"/>
                  </a:cubicBezTo>
                  <a:cubicBezTo>
                    <a:pt x="1978" y="1218"/>
                    <a:pt x="1982" y="1217"/>
                    <a:pt x="1986" y="1217"/>
                  </a:cubicBezTo>
                  <a:cubicBezTo>
                    <a:pt x="2001" y="1219"/>
                    <a:pt x="2001" y="1230"/>
                    <a:pt x="1998" y="1243"/>
                  </a:cubicBezTo>
                  <a:cubicBezTo>
                    <a:pt x="2001" y="1237"/>
                    <a:pt x="2007" y="1233"/>
                    <a:pt x="2014" y="1238"/>
                  </a:cubicBezTo>
                  <a:cubicBezTo>
                    <a:pt x="2016" y="1240"/>
                    <a:pt x="2018" y="1242"/>
                    <a:pt x="2019" y="1244"/>
                  </a:cubicBezTo>
                  <a:cubicBezTo>
                    <a:pt x="2020" y="1243"/>
                    <a:pt x="2020" y="1242"/>
                    <a:pt x="2021" y="1241"/>
                  </a:cubicBezTo>
                  <a:cubicBezTo>
                    <a:pt x="2020" y="1241"/>
                    <a:pt x="2020" y="1240"/>
                    <a:pt x="2020" y="1239"/>
                  </a:cubicBezTo>
                  <a:cubicBezTo>
                    <a:pt x="2021" y="1230"/>
                    <a:pt x="2021" y="1219"/>
                    <a:pt x="2020" y="1209"/>
                  </a:cubicBezTo>
                  <a:cubicBezTo>
                    <a:pt x="2020" y="1209"/>
                    <a:pt x="2020" y="1209"/>
                    <a:pt x="2020" y="1209"/>
                  </a:cubicBezTo>
                  <a:cubicBezTo>
                    <a:pt x="2018" y="1208"/>
                    <a:pt x="2016" y="1207"/>
                    <a:pt x="2017" y="1204"/>
                  </a:cubicBezTo>
                  <a:cubicBezTo>
                    <a:pt x="2017" y="1204"/>
                    <a:pt x="2017" y="1204"/>
                    <a:pt x="2017" y="1204"/>
                  </a:cubicBezTo>
                  <a:cubicBezTo>
                    <a:pt x="2001" y="1180"/>
                    <a:pt x="1968" y="1164"/>
                    <a:pt x="1941" y="1173"/>
                  </a:cubicBezTo>
                  <a:cubicBezTo>
                    <a:pt x="1927" y="1178"/>
                    <a:pt x="1923" y="1187"/>
                    <a:pt x="1918" y="1200"/>
                  </a:cubicBezTo>
                  <a:cubicBezTo>
                    <a:pt x="1915" y="1206"/>
                    <a:pt x="1914" y="1213"/>
                    <a:pt x="1913" y="1220"/>
                  </a:cubicBezTo>
                  <a:cubicBezTo>
                    <a:pt x="1921" y="1213"/>
                    <a:pt x="1928" y="1205"/>
                    <a:pt x="1936" y="1198"/>
                  </a:cubicBezTo>
                  <a:cubicBezTo>
                    <a:pt x="1936" y="1194"/>
                    <a:pt x="1937" y="1189"/>
                    <a:pt x="1939" y="1186"/>
                  </a:cubicBezTo>
                  <a:close/>
                  <a:moveTo>
                    <a:pt x="2031" y="1232"/>
                  </a:moveTo>
                  <a:cubicBezTo>
                    <a:pt x="2048" y="1238"/>
                    <a:pt x="2063" y="1247"/>
                    <a:pt x="2081" y="1252"/>
                  </a:cubicBezTo>
                  <a:cubicBezTo>
                    <a:pt x="2101" y="1258"/>
                    <a:pt x="2122" y="1265"/>
                    <a:pt x="2142" y="1271"/>
                  </a:cubicBezTo>
                  <a:cubicBezTo>
                    <a:pt x="2177" y="1280"/>
                    <a:pt x="2211" y="1285"/>
                    <a:pt x="2245" y="1288"/>
                  </a:cubicBezTo>
                  <a:cubicBezTo>
                    <a:pt x="2244" y="1287"/>
                    <a:pt x="2243" y="1286"/>
                    <a:pt x="2242" y="1285"/>
                  </a:cubicBezTo>
                  <a:cubicBezTo>
                    <a:pt x="2240" y="1283"/>
                    <a:pt x="2242" y="1280"/>
                    <a:pt x="2245" y="1279"/>
                  </a:cubicBezTo>
                  <a:cubicBezTo>
                    <a:pt x="2251" y="1279"/>
                    <a:pt x="2257" y="1280"/>
                    <a:pt x="2263" y="1280"/>
                  </a:cubicBezTo>
                  <a:cubicBezTo>
                    <a:pt x="2270" y="1281"/>
                    <a:pt x="2277" y="1283"/>
                    <a:pt x="2284" y="1284"/>
                  </a:cubicBezTo>
                  <a:cubicBezTo>
                    <a:pt x="2292" y="1278"/>
                    <a:pt x="2301" y="1278"/>
                    <a:pt x="2313" y="1277"/>
                  </a:cubicBezTo>
                  <a:cubicBezTo>
                    <a:pt x="2324" y="1244"/>
                    <a:pt x="2340" y="1212"/>
                    <a:pt x="2359" y="1183"/>
                  </a:cubicBezTo>
                  <a:cubicBezTo>
                    <a:pt x="2354" y="1182"/>
                    <a:pt x="2348" y="1183"/>
                    <a:pt x="2344" y="1183"/>
                  </a:cubicBezTo>
                  <a:cubicBezTo>
                    <a:pt x="2329" y="1182"/>
                    <a:pt x="2314" y="1181"/>
                    <a:pt x="2300" y="1179"/>
                  </a:cubicBezTo>
                  <a:cubicBezTo>
                    <a:pt x="2272" y="1174"/>
                    <a:pt x="2245" y="1163"/>
                    <a:pt x="2219" y="1152"/>
                  </a:cubicBezTo>
                  <a:cubicBezTo>
                    <a:pt x="2201" y="1150"/>
                    <a:pt x="2181" y="1157"/>
                    <a:pt x="2165" y="1162"/>
                  </a:cubicBezTo>
                  <a:cubicBezTo>
                    <a:pt x="2141" y="1169"/>
                    <a:pt x="2114" y="1179"/>
                    <a:pt x="2095" y="1196"/>
                  </a:cubicBezTo>
                  <a:cubicBezTo>
                    <a:pt x="2088" y="1203"/>
                    <a:pt x="2078" y="1213"/>
                    <a:pt x="2076" y="1224"/>
                  </a:cubicBezTo>
                  <a:cubicBezTo>
                    <a:pt x="2072" y="1229"/>
                    <a:pt x="2073" y="1232"/>
                    <a:pt x="2080" y="1234"/>
                  </a:cubicBezTo>
                  <a:cubicBezTo>
                    <a:pt x="2085" y="1240"/>
                    <a:pt x="2088" y="1240"/>
                    <a:pt x="2091" y="1234"/>
                  </a:cubicBezTo>
                  <a:cubicBezTo>
                    <a:pt x="2094" y="1231"/>
                    <a:pt x="2097" y="1227"/>
                    <a:pt x="2099" y="1224"/>
                  </a:cubicBezTo>
                  <a:cubicBezTo>
                    <a:pt x="2109" y="1213"/>
                    <a:pt x="2119" y="1206"/>
                    <a:pt x="2134" y="1206"/>
                  </a:cubicBezTo>
                  <a:cubicBezTo>
                    <a:pt x="2135" y="1206"/>
                    <a:pt x="2136" y="1208"/>
                    <a:pt x="2135" y="1209"/>
                  </a:cubicBezTo>
                  <a:cubicBezTo>
                    <a:pt x="2126" y="1222"/>
                    <a:pt x="2115" y="1232"/>
                    <a:pt x="2101" y="1238"/>
                  </a:cubicBezTo>
                  <a:cubicBezTo>
                    <a:pt x="2099" y="1239"/>
                    <a:pt x="2097" y="1236"/>
                    <a:pt x="2099" y="1235"/>
                  </a:cubicBezTo>
                  <a:cubicBezTo>
                    <a:pt x="2103" y="1233"/>
                    <a:pt x="2126" y="1220"/>
                    <a:pt x="2124" y="1217"/>
                  </a:cubicBezTo>
                  <a:cubicBezTo>
                    <a:pt x="2118" y="1204"/>
                    <a:pt x="2102" y="1226"/>
                    <a:pt x="2098" y="1231"/>
                  </a:cubicBezTo>
                  <a:cubicBezTo>
                    <a:pt x="2094" y="1236"/>
                    <a:pt x="2085" y="1250"/>
                    <a:pt x="2077" y="1249"/>
                  </a:cubicBezTo>
                  <a:cubicBezTo>
                    <a:pt x="2061" y="1247"/>
                    <a:pt x="2075" y="1217"/>
                    <a:pt x="2079" y="1211"/>
                  </a:cubicBezTo>
                  <a:cubicBezTo>
                    <a:pt x="2095" y="1184"/>
                    <a:pt x="2125" y="1172"/>
                    <a:pt x="2154" y="1162"/>
                  </a:cubicBezTo>
                  <a:cubicBezTo>
                    <a:pt x="2170" y="1157"/>
                    <a:pt x="2192" y="1149"/>
                    <a:pt x="2211" y="1150"/>
                  </a:cubicBezTo>
                  <a:cubicBezTo>
                    <a:pt x="2179" y="1137"/>
                    <a:pt x="2147" y="1126"/>
                    <a:pt x="2112" y="1127"/>
                  </a:cubicBezTo>
                  <a:cubicBezTo>
                    <a:pt x="2110" y="1127"/>
                    <a:pt x="2110" y="1124"/>
                    <a:pt x="2112" y="1123"/>
                  </a:cubicBezTo>
                  <a:cubicBezTo>
                    <a:pt x="2116" y="1123"/>
                    <a:pt x="2121" y="1123"/>
                    <a:pt x="2125" y="1122"/>
                  </a:cubicBezTo>
                  <a:cubicBezTo>
                    <a:pt x="2117" y="1121"/>
                    <a:pt x="2110" y="1120"/>
                    <a:pt x="2103" y="1120"/>
                  </a:cubicBezTo>
                  <a:cubicBezTo>
                    <a:pt x="2089" y="1119"/>
                    <a:pt x="2084" y="1119"/>
                    <a:pt x="2072" y="1131"/>
                  </a:cubicBezTo>
                  <a:cubicBezTo>
                    <a:pt x="2069" y="1133"/>
                    <a:pt x="2069" y="1136"/>
                    <a:pt x="2066" y="1139"/>
                  </a:cubicBezTo>
                  <a:cubicBezTo>
                    <a:pt x="2059" y="1144"/>
                    <a:pt x="2049" y="1141"/>
                    <a:pt x="2043" y="1147"/>
                  </a:cubicBezTo>
                  <a:cubicBezTo>
                    <a:pt x="2042" y="1148"/>
                    <a:pt x="2042" y="1148"/>
                    <a:pt x="2041" y="1148"/>
                  </a:cubicBezTo>
                  <a:cubicBezTo>
                    <a:pt x="2041" y="1158"/>
                    <a:pt x="2042" y="1167"/>
                    <a:pt x="2040" y="1176"/>
                  </a:cubicBezTo>
                  <a:cubicBezTo>
                    <a:pt x="2038" y="1187"/>
                    <a:pt x="2033" y="1193"/>
                    <a:pt x="2027" y="1201"/>
                  </a:cubicBezTo>
                  <a:cubicBezTo>
                    <a:pt x="2028" y="1209"/>
                    <a:pt x="2027" y="1217"/>
                    <a:pt x="2025" y="1225"/>
                  </a:cubicBezTo>
                  <a:cubicBezTo>
                    <a:pt x="2027" y="1227"/>
                    <a:pt x="2028" y="1229"/>
                    <a:pt x="2029" y="1232"/>
                  </a:cubicBezTo>
                  <a:cubicBezTo>
                    <a:pt x="2030" y="1232"/>
                    <a:pt x="2030" y="1232"/>
                    <a:pt x="2031" y="1232"/>
                  </a:cubicBezTo>
                  <a:close/>
                  <a:moveTo>
                    <a:pt x="2548" y="1305"/>
                  </a:moveTo>
                  <a:cubicBezTo>
                    <a:pt x="2548" y="1306"/>
                    <a:pt x="2548" y="1307"/>
                    <a:pt x="2547" y="1308"/>
                  </a:cubicBezTo>
                  <a:cubicBezTo>
                    <a:pt x="2548" y="1308"/>
                    <a:pt x="2549" y="1308"/>
                    <a:pt x="2549" y="1308"/>
                  </a:cubicBezTo>
                  <a:cubicBezTo>
                    <a:pt x="2549" y="1307"/>
                    <a:pt x="2549" y="1306"/>
                    <a:pt x="2548" y="1305"/>
                  </a:cubicBezTo>
                  <a:close/>
                  <a:moveTo>
                    <a:pt x="2537" y="1294"/>
                  </a:moveTo>
                  <a:cubicBezTo>
                    <a:pt x="2538" y="1292"/>
                    <a:pt x="2538" y="1290"/>
                    <a:pt x="2539" y="1289"/>
                  </a:cubicBezTo>
                  <a:cubicBezTo>
                    <a:pt x="2535" y="1283"/>
                    <a:pt x="2530" y="1277"/>
                    <a:pt x="2525" y="1272"/>
                  </a:cubicBezTo>
                  <a:cubicBezTo>
                    <a:pt x="2517" y="1265"/>
                    <a:pt x="2505" y="1261"/>
                    <a:pt x="2496" y="1255"/>
                  </a:cubicBezTo>
                  <a:cubicBezTo>
                    <a:pt x="2493" y="1253"/>
                    <a:pt x="2495" y="1250"/>
                    <a:pt x="2498" y="1250"/>
                  </a:cubicBezTo>
                  <a:cubicBezTo>
                    <a:pt x="2508" y="1252"/>
                    <a:pt x="2520" y="1255"/>
                    <a:pt x="2528" y="1262"/>
                  </a:cubicBezTo>
                  <a:cubicBezTo>
                    <a:pt x="2535" y="1268"/>
                    <a:pt x="2540" y="1277"/>
                    <a:pt x="2544" y="1285"/>
                  </a:cubicBezTo>
                  <a:cubicBezTo>
                    <a:pt x="2546" y="1288"/>
                    <a:pt x="2548" y="1291"/>
                    <a:pt x="2548" y="1294"/>
                  </a:cubicBezTo>
                  <a:cubicBezTo>
                    <a:pt x="2550" y="1296"/>
                    <a:pt x="2551" y="1298"/>
                    <a:pt x="2552" y="1300"/>
                  </a:cubicBezTo>
                  <a:cubicBezTo>
                    <a:pt x="2553" y="1303"/>
                    <a:pt x="2555" y="1306"/>
                    <a:pt x="2558" y="1307"/>
                  </a:cubicBezTo>
                  <a:cubicBezTo>
                    <a:pt x="2559" y="1307"/>
                    <a:pt x="2561" y="1306"/>
                    <a:pt x="2562" y="1306"/>
                  </a:cubicBezTo>
                  <a:cubicBezTo>
                    <a:pt x="2563" y="1306"/>
                    <a:pt x="2563" y="1306"/>
                    <a:pt x="2564" y="1306"/>
                  </a:cubicBezTo>
                  <a:cubicBezTo>
                    <a:pt x="2571" y="1302"/>
                    <a:pt x="2568" y="1295"/>
                    <a:pt x="2567" y="1287"/>
                  </a:cubicBezTo>
                  <a:cubicBezTo>
                    <a:pt x="2564" y="1274"/>
                    <a:pt x="2558" y="1263"/>
                    <a:pt x="2550" y="1253"/>
                  </a:cubicBezTo>
                  <a:cubicBezTo>
                    <a:pt x="2539" y="1243"/>
                    <a:pt x="2527" y="1235"/>
                    <a:pt x="2516" y="1229"/>
                  </a:cubicBezTo>
                  <a:cubicBezTo>
                    <a:pt x="2514" y="1228"/>
                    <a:pt x="2515" y="1224"/>
                    <a:pt x="2518" y="1225"/>
                  </a:cubicBezTo>
                  <a:cubicBezTo>
                    <a:pt x="2535" y="1229"/>
                    <a:pt x="2544" y="1240"/>
                    <a:pt x="2554" y="1253"/>
                  </a:cubicBezTo>
                  <a:cubicBezTo>
                    <a:pt x="2566" y="1264"/>
                    <a:pt x="2579" y="1279"/>
                    <a:pt x="2582" y="1292"/>
                  </a:cubicBezTo>
                  <a:cubicBezTo>
                    <a:pt x="2586" y="1290"/>
                    <a:pt x="2591" y="1288"/>
                    <a:pt x="2595" y="1287"/>
                  </a:cubicBezTo>
                  <a:cubicBezTo>
                    <a:pt x="2594" y="1280"/>
                    <a:pt x="2592" y="1272"/>
                    <a:pt x="2591" y="1269"/>
                  </a:cubicBezTo>
                  <a:cubicBezTo>
                    <a:pt x="2588" y="1260"/>
                    <a:pt x="2584" y="1252"/>
                    <a:pt x="2579" y="1243"/>
                  </a:cubicBezTo>
                  <a:cubicBezTo>
                    <a:pt x="2567" y="1225"/>
                    <a:pt x="2550" y="1217"/>
                    <a:pt x="2533" y="1205"/>
                  </a:cubicBezTo>
                  <a:cubicBezTo>
                    <a:pt x="2531" y="1204"/>
                    <a:pt x="2533" y="1201"/>
                    <a:pt x="2534" y="1202"/>
                  </a:cubicBezTo>
                  <a:cubicBezTo>
                    <a:pt x="2548" y="1211"/>
                    <a:pt x="2563" y="1217"/>
                    <a:pt x="2574" y="1229"/>
                  </a:cubicBezTo>
                  <a:cubicBezTo>
                    <a:pt x="2584" y="1240"/>
                    <a:pt x="2591" y="1253"/>
                    <a:pt x="2597" y="1267"/>
                  </a:cubicBezTo>
                  <a:cubicBezTo>
                    <a:pt x="2599" y="1273"/>
                    <a:pt x="2602" y="1282"/>
                    <a:pt x="2603" y="1290"/>
                  </a:cubicBezTo>
                  <a:cubicBezTo>
                    <a:pt x="2603" y="1290"/>
                    <a:pt x="2603" y="1290"/>
                    <a:pt x="2604" y="1290"/>
                  </a:cubicBezTo>
                  <a:cubicBezTo>
                    <a:pt x="2618" y="1284"/>
                    <a:pt x="2610" y="1258"/>
                    <a:pt x="2607" y="1249"/>
                  </a:cubicBezTo>
                  <a:cubicBezTo>
                    <a:pt x="2602" y="1233"/>
                    <a:pt x="2592" y="1222"/>
                    <a:pt x="2578" y="1214"/>
                  </a:cubicBezTo>
                  <a:cubicBezTo>
                    <a:pt x="2554" y="1201"/>
                    <a:pt x="2529" y="1191"/>
                    <a:pt x="2502" y="1190"/>
                  </a:cubicBezTo>
                  <a:cubicBezTo>
                    <a:pt x="2478" y="1189"/>
                    <a:pt x="2454" y="1192"/>
                    <a:pt x="2430" y="1193"/>
                  </a:cubicBezTo>
                  <a:cubicBezTo>
                    <a:pt x="2415" y="1194"/>
                    <a:pt x="2398" y="1195"/>
                    <a:pt x="2384" y="1187"/>
                  </a:cubicBezTo>
                  <a:cubicBezTo>
                    <a:pt x="2381" y="1197"/>
                    <a:pt x="2373" y="1209"/>
                    <a:pt x="2370" y="1218"/>
                  </a:cubicBezTo>
                  <a:cubicBezTo>
                    <a:pt x="2368" y="1227"/>
                    <a:pt x="2367" y="1237"/>
                    <a:pt x="2367" y="1247"/>
                  </a:cubicBezTo>
                  <a:cubicBezTo>
                    <a:pt x="2394" y="1271"/>
                    <a:pt x="2435" y="1248"/>
                    <a:pt x="2467" y="1260"/>
                  </a:cubicBezTo>
                  <a:cubicBezTo>
                    <a:pt x="2481" y="1266"/>
                    <a:pt x="2495" y="1276"/>
                    <a:pt x="2507" y="1285"/>
                  </a:cubicBezTo>
                  <a:cubicBezTo>
                    <a:pt x="2513" y="1288"/>
                    <a:pt x="2517" y="1294"/>
                    <a:pt x="2522" y="1298"/>
                  </a:cubicBezTo>
                  <a:cubicBezTo>
                    <a:pt x="2531" y="1303"/>
                    <a:pt x="2533" y="1304"/>
                    <a:pt x="2537" y="1294"/>
                  </a:cubicBezTo>
                  <a:close/>
                  <a:moveTo>
                    <a:pt x="2584" y="1299"/>
                  </a:moveTo>
                  <a:cubicBezTo>
                    <a:pt x="2585" y="1299"/>
                    <a:pt x="2585" y="1299"/>
                    <a:pt x="2585" y="1300"/>
                  </a:cubicBezTo>
                  <a:cubicBezTo>
                    <a:pt x="2592" y="1303"/>
                    <a:pt x="2594" y="1298"/>
                    <a:pt x="2595" y="1290"/>
                  </a:cubicBezTo>
                  <a:cubicBezTo>
                    <a:pt x="2593" y="1291"/>
                    <a:pt x="2591" y="1292"/>
                    <a:pt x="2589" y="1293"/>
                  </a:cubicBezTo>
                  <a:cubicBezTo>
                    <a:pt x="2583" y="1294"/>
                    <a:pt x="2582" y="1296"/>
                    <a:pt x="2584" y="1299"/>
                  </a:cubicBezTo>
                  <a:close/>
                  <a:moveTo>
                    <a:pt x="2581" y="1304"/>
                  </a:moveTo>
                  <a:cubicBezTo>
                    <a:pt x="2581" y="1304"/>
                    <a:pt x="2581" y="1304"/>
                    <a:pt x="2580" y="1304"/>
                  </a:cubicBezTo>
                  <a:cubicBezTo>
                    <a:pt x="2580" y="1305"/>
                    <a:pt x="2580" y="1305"/>
                    <a:pt x="2580" y="1305"/>
                  </a:cubicBezTo>
                  <a:cubicBezTo>
                    <a:pt x="2580" y="1305"/>
                    <a:pt x="2580" y="1305"/>
                    <a:pt x="2581" y="1305"/>
                  </a:cubicBezTo>
                  <a:cubicBezTo>
                    <a:pt x="2581" y="1305"/>
                    <a:pt x="2581" y="1305"/>
                    <a:pt x="2581" y="1305"/>
                  </a:cubicBezTo>
                  <a:cubicBezTo>
                    <a:pt x="2581" y="1305"/>
                    <a:pt x="2581" y="1305"/>
                    <a:pt x="2581" y="1304"/>
                  </a:cubicBezTo>
                  <a:close/>
                  <a:moveTo>
                    <a:pt x="2565" y="1192"/>
                  </a:moveTo>
                  <a:cubicBezTo>
                    <a:pt x="2565" y="1192"/>
                    <a:pt x="2566" y="1191"/>
                    <a:pt x="2566" y="1191"/>
                  </a:cubicBezTo>
                  <a:cubicBezTo>
                    <a:pt x="2568" y="1189"/>
                    <a:pt x="2571" y="1187"/>
                    <a:pt x="2573" y="1185"/>
                  </a:cubicBezTo>
                  <a:cubicBezTo>
                    <a:pt x="2568" y="1184"/>
                    <a:pt x="2563" y="1186"/>
                    <a:pt x="2558" y="1189"/>
                  </a:cubicBezTo>
                  <a:cubicBezTo>
                    <a:pt x="2561" y="1190"/>
                    <a:pt x="2563" y="1191"/>
                    <a:pt x="2565" y="1192"/>
                  </a:cubicBezTo>
                  <a:close/>
                  <a:moveTo>
                    <a:pt x="2516" y="1122"/>
                  </a:moveTo>
                  <a:cubicBezTo>
                    <a:pt x="2513" y="1105"/>
                    <a:pt x="2509" y="1088"/>
                    <a:pt x="2506" y="1070"/>
                  </a:cubicBezTo>
                  <a:cubicBezTo>
                    <a:pt x="2501" y="1039"/>
                    <a:pt x="2496" y="1006"/>
                    <a:pt x="2498" y="975"/>
                  </a:cubicBezTo>
                  <a:cubicBezTo>
                    <a:pt x="2494" y="975"/>
                    <a:pt x="2488" y="975"/>
                    <a:pt x="2485" y="975"/>
                  </a:cubicBezTo>
                  <a:cubicBezTo>
                    <a:pt x="2483" y="975"/>
                    <a:pt x="2480" y="975"/>
                    <a:pt x="2478" y="975"/>
                  </a:cubicBezTo>
                  <a:cubicBezTo>
                    <a:pt x="2472" y="1009"/>
                    <a:pt x="2463" y="1042"/>
                    <a:pt x="2456" y="1076"/>
                  </a:cubicBezTo>
                  <a:cubicBezTo>
                    <a:pt x="2448" y="1109"/>
                    <a:pt x="2444" y="1145"/>
                    <a:pt x="2433" y="1177"/>
                  </a:cubicBezTo>
                  <a:cubicBezTo>
                    <a:pt x="2447" y="1176"/>
                    <a:pt x="2462" y="1174"/>
                    <a:pt x="2477" y="1174"/>
                  </a:cubicBezTo>
                  <a:cubicBezTo>
                    <a:pt x="2490" y="1173"/>
                    <a:pt x="2504" y="1175"/>
                    <a:pt x="2518" y="1177"/>
                  </a:cubicBezTo>
                  <a:cubicBezTo>
                    <a:pt x="2518" y="1158"/>
                    <a:pt x="2519" y="1141"/>
                    <a:pt x="2516" y="1122"/>
                  </a:cubicBezTo>
                  <a:close/>
                  <a:moveTo>
                    <a:pt x="2524" y="1099"/>
                  </a:moveTo>
                  <a:cubicBezTo>
                    <a:pt x="2527" y="1096"/>
                    <a:pt x="2530" y="1092"/>
                    <a:pt x="2531" y="1091"/>
                  </a:cubicBezTo>
                  <a:cubicBezTo>
                    <a:pt x="2535" y="1087"/>
                    <a:pt x="2540" y="1083"/>
                    <a:pt x="2545" y="1079"/>
                  </a:cubicBezTo>
                  <a:cubicBezTo>
                    <a:pt x="2552" y="1073"/>
                    <a:pt x="2558" y="1067"/>
                    <a:pt x="2565" y="1061"/>
                  </a:cubicBezTo>
                  <a:cubicBezTo>
                    <a:pt x="2551" y="1072"/>
                    <a:pt x="2537" y="1082"/>
                    <a:pt x="2522" y="1090"/>
                  </a:cubicBezTo>
                  <a:cubicBezTo>
                    <a:pt x="2523" y="1093"/>
                    <a:pt x="2523" y="1096"/>
                    <a:pt x="2524" y="1099"/>
                  </a:cubicBezTo>
                  <a:close/>
                  <a:moveTo>
                    <a:pt x="2484" y="895"/>
                  </a:moveTo>
                  <a:cubicBezTo>
                    <a:pt x="2482" y="896"/>
                    <a:pt x="2480" y="896"/>
                    <a:pt x="2478" y="897"/>
                  </a:cubicBezTo>
                  <a:cubicBezTo>
                    <a:pt x="2477" y="897"/>
                    <a:pt x="2477" y="897"/>
                    <a:pt x="2476" y="897"/>
                  </a:cubicBezTo>
                  <a:cubicBezTo>
                    <a:pt x="2471" y="900"/>
                    <a:pt x="2465" y="903"/>
                    <a:pt x="2460" y="905"/>
                  </a:cubicBezTo>
                  <a:cubicBezTo>
                    <a:pt x="2460" y="905"/>
                    <a:pt x="2460" y="905"/>
                    <a:pt x="2460" y="906"/>
                  </a:cubicBezTo>
                  <a:cubicBezTo>
                    <a:pt x="2460" y="912"/>
                    <a:pt x="2469" y="929"/>
                    <a:pt x="2470" y="931"/>
                  </a:cubicBezTo>
                  <a:cubicBezTo>
                    <a:pt x="2471" y="935"/>
                    <a:pt x="2473" y="942"/>
                    <a:pt x="2476" y="945"/>
                  </a:cubicBezTo>
                  <a:cubicBezTo>
                    <a:pt x="2483" y="954"/>
                    <a:pt x="2488" y="949"/>
                    <a:pt x="2491" y="943"/>
                  </a:cubicBezTo>
                  <a:cubicBezTo>
                    <a:pt x="2495" y="935"/>
                    <a:pt x="2497" y="921"/>
                    <a:pt x="2505" y="915"/>
                  </a:cubicBezTo>
                  <a:cubicBezTo>
                    <a:pt x="2505" y="914"/>
                    <a:pt x="2506" y="913"/>
                    <a:pt x="2506" y="912"/>
                  </a:cubicBezTo>
                  <a:cubicBezTo>
                    <a:pt x="2506" y="912"/>
                    <a:pt x="2506" y="911"/>
                    <a:pt x="2507" y="910"/>
                  </a:cubicBezTo>
                  <a:cubicBezTo>
                    <a:pt x="2500" y="905"/>
                    <a:pt x="2493" y="901"/>
                    <a:pt x="2486" y="897"/>
                  </a:cubicBezTo>
                  <a:cubicBezTo>
                    <a:pt x="2485" y="897"/>
                    <a:pt x="2484" y="896"/>
                    <a:pt x="2484" y="895"/>
                  </a:cubicBezTo>
                  <a:close/>
                  <a:moveTo>
                    <a:pt x="2425" y="907"/>
                  </a:moveTo>
                  <a:cubicBezTo>
                    <a:pt x="2419" y="909"/>
                    <a:pt x="2415" y="908"/>
                    <a:pt x="2411" y="906"/>
                  </a:cubicBezTo>
                  <a:cubicBezTo>
                    <a:pt x="2411" y="909"/>
                    <a:pt x="2412" y="913"/>
                    <a:pt x="2413" y="916"/>
                  </a:cubicBezTo>
                  <a:cubicBezTo>
                    <a:pt x="2414" y="919"/>
                    <a:pt x="2414" y="921"/>
                    <a:pt x="2418" y="920"/>
                  </a:cubicBezTo>
                  <a:cubicBezTo>
                    <a:pt x="2420" y="919"/>
                    <a:pt x="2422" y="917"/>
                    <a:pt x="2423" y="916"/>
                  </a:cubicBezTo>
                  <a:cubicBezTo>
                    <a:pt x="2426" y="914"/>
                    <a:pt x="2429" y="912"/>
                    <a:pt x="2431" y="910"/>
                  </a:cubicBezTo>
                  <a:cubicBezTo>
                    <a:pt x="2429" y="909"/>
                    <a:pt x="2427" y="909"/>
                    <a:pt x="2425" y="907"/>
                  </a:cubicBezTo>
                  <a:close/>
                  <a:moveTo>
                    <a:pt x="2495" y="959"/>
                  </a:moveTo>
                  <a:cubicBezTo>
                    <a:pt x="2495" y="957"/>
                    <a:pt x="2495" y="956"/>
                    <a:pt x="2495" y="955"/>
                  </a:cubicBezTo>
                  <a:cubicBezTo>
                    <a:pt x="2494" y="955"/>
                    <a:pt x="2494" y="955"/>
                    <a:pt x="2494" y="955"/>
                  </a:cubicBezTo>
                  <a:cubicBezTo>
                    <a:pt x="2491" y="953"/>
                    <a:pt x="2483" y="958"/>
                    <a:pt x="2479" y="956"/>
                  </a:cubicBezTo>
                  <a:cubicBezTo>
                    <a:pt x="2478" y="956"/>
                    <a:pt x="2478" y="956"/>
                    <a:pt x="2477" y="956"/>
                  </a:cubicBezTo>
                  <a:cubicBezTo>
                    <a:pt x="2477" y="956"/>
                    <a:pt x="2477" y="957"/>
                    <a:pt x="2477" y="958"/>
                  </a:cubicBezTo>
                  <a:cubicBezTo>
                    <a:pt x="2477" y="960"/>
                    <a:pt x="2477" y="961"/>
                    <a:pt x="2477" y="963"/>
                  </a:cubicBezTo>
                  <a:cubicBezTo>
                    <a:pt x="2477" y="963"/>
                    <a:pt x="2478" y="963"/>
                    <a:pt x="2478" y="963"/>
                  </a:cubicBezTo>
                  <a:cubicBezTo>
                    <a:pt x="2482" y="962"/>
                    <a:pt x="2486" y="962"/>
                    <a:pt x="2489" y="961"/>
                  </a:cubicBezTo>
                  <a:cubicBezTo>
                    <a:pt x="2491" y="961"/>
                    <a:pt x="2493" y="961"/>
                    <a:pt x="2495" y="961"/>
                  </a:cubicBezTo>
                  <a:cubicBezTo>
                    <a:pt x="2495" y="961"/>
                    <a:pt x="2495" y="961"/>
                    <a:pt x="2495" y="961"/>
                  </a:cubicBezTo>
                  <a:cubicBezTo>
                    <a:pt x="2495" y="960"/>
                    <a:pt x="2495" y="959"/>
                    <a:pt x="2495" y="959"/>
                  </a:cubicBezTo>
                  <a:close/>
                  <a:moveTo>
                    <a:pt x="2471" y="976"/>
                  </a:moveTo>
                  <a:cubicBezTo>
                    <a:pt x="2470" y="975"/>
                    <a:pt x="2470" y="975"/>
                    <a:pt x="2470" y="975"/>
                  </a:cubicBezTo>
                  <a:cubicBezTo>
                    <a:pt x="2462" y="963"/>
                    <a:pt x="2454" y="952"/>
                    <a:pt x="2446" y="940"/>
                  </a:cubicBezTo>
                  <a:cubicBezTo>
                    <a:pt x="2443" y="936"/>
                    <a:pt x="2439" y="931"/>
                    <a:pt x="2437" y="927"/>
                  </a:cubicBezTo>
                  <a:cubicBezTo>
                    <a:pt x="2443" y="951"/>
                    <a:pt x="2452" y="973"/>
                    <a:pt x="2466" y="994"/>
                  </a:cubicBezTo>
                  <a:cubicBezTo>
                    <a:pt x="2467" y="988"/>
                    <a:pt x="2469" y="982"/>
                    <a:pt x="2471" y="976"/>
                  </a:cubicBezTo>
                  <a:close/>
                  <a:moveTo>
                    <a:pt x="2468" y="963"/>
                  </a:moveTo>
                  <a:cubicBezTo>
                    <a:pt x="2468" y="962"/>
                    <a:pt x="2468" y="961"/>
                    <a:pt x="2468" y="959"/>
                  </a:cubicBezTo>
                  <a:cubicBezTo>
                    <a:pt x="2469" y="956"/>
                    <a:pt x="2469" y="952"/>
                    <a:pt x="2470" y="948"/>
                  </a:cubicBezTo>
                  <a:cubicBezTo>
                    <a:pt x="2470" y="947"/>
                    <a:pt x="2469" y="946"/>
                    <a:pt x="2469" y="945"/>
                  </a:cubicBezTo>
                  <a:cubicBezTo>
                    <a:pt x="2465" y="937"/>
                    <a:pt x="2463" y="929"/>
                    <a:pt x="2460" y="921"/>
                  </a:cubicBezTo>
                  <a:cubicBezTo>
                    <a:pt x="2458" y="916"/>
                    <a:pt x="2455" y="912"/>
                    <a:pt x="2453" y="908"/>
                  </a:cubicBezTo>
                  <a:cubicBezTo>
                    <a:pt x="2449" y="910"/>
                    <a:pt x="2444" y="911"/>
                    <a:pt x="2440" y="911"/>
                  </a:cubicBezTo>
                  <a:cubicBezTo>
                    <a:pt x="2438" y="912"/>
                    <a:pt x="2437" y="913"/>
                    <a:pt x="2435" y="914"/>
                  </a:cubicBezTo>
                  <a:cubicBezTo>
                    <a:pt x="2446" y="930"/>
                    <a:pt x="2457" y="947"/>
                    <a:pt x="2468" y="963"/>
                  </a:cubicBezTo>
                  <a:close/>
                  <a:moveTo>
                    <a:pt x="2512" y="929"/>
                  </a:moveTo>
                  <a:cubicBezTo>
                    <a:pt x="2510" y="936"/>
                    <a:pt x="2507" y="942"/>
                    <a:pt x="2506" y="949"/>
                  </a:cubicBezTo>
                  <a:cubicBezTo>
                    <a:pt x="2507" y="955"/>
                    <a:pt x="2510" y="964"/>
                    <a:pt x="2507" y="970"/>
                  </a:cubicBezTo>
                  <a:cubicBezTo>
                    <a:pt x="2508" y="972"/>
                    <a:pt x="2508" y="975"/>
                    <a:pt x="2509" y="978"/>
                  </a:cubicBezTo>
                  <a:cubicBezTo>
                    <a:pt x="2510" y="976"/>
                    <a:pt x="2511" y="975"/>
                    <a:pt x="2513" y="974"/>
                  </a:cubicBezTo>
                  <a:cubicBezTo>
                    <a:pt x="2518" y="971"/>
                    <a:pt x="2524" y="970"/>
                    <a:pt x="2529" y="967"/>
                  </a:cubicBezTo>
                  <a:cubicBezTo>
                    <a:pt x="2539" y="961"/>
                    <a:pt x="2547" y="954"/>
                    <a:pt x="2554" y="945"/>
                  </a:cubicBezTo>
                  <a:cubicBezTo>
                    <a:pt x="2541" y="935"/>
                    <a:pt x="2528" y="925"/>
                    <a:pt x="2515" y="916"/>
                  </a:cubicBezTo>
                  <a:cubicBezTo>
                    <a:pt x="2516" y="920"/>
                    <a:pt x="2514" y="924"/>
                    <a:pt x="2512" y="929"/>
                  </a:cubicBezTo>
                  <a:close/>
                  <a:moveTo>
                    <a:pt x="2364" y="1183"/>
                  </a:moveTo>
                  <a:cubicBezTo>
                    <a:pt x="2360" y="1191"/>
                    <a:pt x="2358" y="1199"/>
                    <a:pt x="2355" y="1207"/>
                  </a:cubicBezTo>
                  <a:cubicBezTo>
                    <a:pt x="2358" y="1199"/>
                    <a:pt x="2361" y="1191"/>
                    <a:pt x="2364" y="1184"/>
                  </a:cubicBezTo>
                  <a:cubicBezTo>
                    <a:pt x="2364" y="1183"/>
                    <a:pt x="2364" y="1183"/>
                    <a:pt x="2364" y="1183"/>
                  </a:cubicBezTo>
                  <a:close/>
                  <a:moveTo>
                    <a:pt x="2318" y="1277"/>
                  </a:moveTo>
                  <a:cubicBezTo>
                    <a:pt x="2325" y="1276"/>
                    <a:pt x="2333" y="1273"/>
                    <a:pt x="2341" y="1271"/>
                  </a:cubicBezTo>
                  <a:cubicBezTo>
                    <a:pt x="2341" y="1270"/>
                    <a:pt x="2341" y="1269"/>
                    <a:pt x="2341" y="1268"/>
                  </a:cubicBezTo>
                  <a:cubicBezTo>
                    <a:pt x="2342" y="1262"/>
                    <a:pt x="2343" y="1256"/>
                    <a:pt x="2344" y="1250"/>
                  </a:cubicBezTo>
                  <a:cubicBezTo>
                    <a:pt x="2346" y="1238"/>
                    <a:pt x="2348" y="1226"/>
                    <a:pt x="2350" y="1215"/>
                  </a:cubicBezTo>
                  <a:cubicBezTo>
                    <a:pt x="2351" y="1212"/>
                    <a:pt x="2352" y="1204"/>
                    <a:pt x="2354" y="1197"/>
                  </a:cubicBezTo>
                  <a:cubicBezTo>
                    <a:pt x="2351" y="1202"/>
                    <a:pt x="2348" y="1207"/>
                    <a:pt x="2345" y="1212"/>
                  </a:cubicBezTo>
                  <a:cubicBezTo>
                    <a:pt x="2334" y="1233"/>
                    <a:pt x="2326" y="1255"/>
                    <a:pt x="2317" y="1277"/>
                  </a:cubicBezTo>
                  <a:cubicBezTo>
                    <a:pt x="2317" y="1277"/>
                    <a:pt x="2318" y="1277"/>
                    <a:pt x="2318" y="1277"/>
                  </a:cubicBezTo>
                  <a:close/>
                  <a:moveTo>
                    <a:pt x="2347" y="1257"/>
                  </a:moveTo>
                  <a:cubicBezTo>
                    <a:pt x="2346" y="1258"/>
                    <a:pt x="2346" y="1259"/>
                    <a:pt x="2346" y="1261"/>
                  </a:cubicBezTo>
                  <a:cubicBezTo>
                    <a:pt x="2346" y="1262"/>
                    <a:pt x="2346" y="1266"/>
                    <a:pt x="2345" y="1269"/>
                  </a:cubicBezTo>
                  <a:cubicBezTo>
                    <a:pt x="2347" y="1269"/>
                    <a:pt x="2349" y="1268"/>
                    <a:pt x="2350" y="1268"/>
                  </a:cubicBezTo>
                  <a:cubicBezTo>
                    <a:pt x="2346" y="1246"/>
                    <a:pt x="2358" y="1221"/>
                    <a:pt x="2367" y="1202"/>
                  </a:cubicBezTo>
                  <a:cubicBezTo>
                    <a:pt x="2371" y="1193"/>
                    <a:pt x="2375" y="1188"/>
                    <a:pt x="2367" y="1185"/>
                  </a:cubicBezTo>
                  <a:cubicBezTo>
                    <a:pt x="2358" y="1208"/>
                    <a:pt x="2351" y="1232"/>
                    <a:pt x="2347" y="1257"/>
                  </a:cubicBezTo>
                  <a:close/>
                  <a:moveTo>
                    <a:pt x="2211" y="895"/>
                  </a:moveTo>
                  <a:cubicBezTo>
                    <a:pt x="2212" y="901"/>
                    <a:pt x="2212" y="906"/>
                    <a:pt x="2213" y="911"/>
                  </a:cubicBezTo>
                  <a:cubicBezTo>
                    <a:pt x="2219" y="923"/>
                    <a:pt x="2226" y="934"/>
                    <a:pt x="2231" y="944"/>
                  </a:cubicBezTo>
                  <a:cubicBezTo>
                    <a:pt x="2242" y="965"/>
                    <a:pt x="2253" y="988"/>
                    <a:pt x="2265" y="1009"/>
                  </a:cubicBezTo>
                  <a:cubicBezTo>
                    <a:pt x="2268" y="1016"/>
                    <a:pt x="2272" y="1023"/>
                    <a:pt x="2276" y="1030"/>
                  </a:cubicBezTo>
                  <a:cubicBezTo>
                    <a:pt x="2280" y="1034"/>
                    <a:pt x="2283" y="1038"/>
                    <a:pt x="2287" y="1042"/>
                  </a:cubicBezTo>
                  <a:cubicBezTo>
                    <a:pt x="2287" y="1042"/>
                    <a:pt x="2287" y="1042"/>
                    <a:pt x="2287" y="1042"/>
                  </a:cubicBezTo>
                  <a:cubicBezTo>
                    <a:pt x="2258" y="993"/>
                    <a:pt x="2234" y="939"/>
                    <a:pt x="2212" y="886"/>
                  </a:cubicBezTo>
                  <a:cubicBezTo>
                    <a:pt x="2212" y="889"/>
                    <a:pt x="2211" y="892"/>
                    <a:pt x="2211" y="895"/>
                  </a:cubicBezTo>
                  <a:close/>
                  <a:moveTo>
                    <a:pt x="2293" y="1047"/>
                  </a:moveTo>
                  <a:cubicBezTo>
                    <a:pt x="2293" y="1048"/>
                    <a:pt x="2294" y="1050"/>
                    <a:pt x="2295" y="1052"/>
                  </a:cubicBezTo>
                  <a:cubicBezTo>
                    <a:pt x="2295" y="1052"/>
                    <a:pt x="2295" y="1052"/>
                    <a:pt x="2296" y="1052"/>
                  </a:cubicBezTo>
                  <a:cubicBezTo>
                    <a:pt x="2296" y="1052"/>
                    <a:pt x="2296" y="1052"/>
                    <a:pt x="2296" y="1052"/>
                  </a:cubicBezTo>
                  <a:cubicBezTo>
                    <a:pt x="2296" y="1051"/>
                    <a:pt x="2296" y="1050"/>
                    <a:pt x="2296" y="1049"/>
                  </a:cubicBezTo>
                  <a:cubicBezTo>
                    <a:pt x="2295" y="1049"/>
                    <a:pt x="2294" y="1049"/>
                    <a:pt x="2294" y="1047"/>
                  </a:cubicBezTo>
                  <a:cubicBezTo>
                    <a:pt x="2293" y="1047"/>
                    <a:pt x="2293" y="1046"/>
                    <a:pt x="2293" y="1046"/>
                  </a:cubicBezTo>
                  <a:cubicBezTo>
                    <a:pt x="2293" y="1046"/>
                    <a:pt x="2293" y="1047"/>
                    <a:pt x="2293" y="1047"/>
                  </a:cubicBezTo>
                  <a:close/>
                  <a:moveTo>
                    <a:pt x="2297" y="1065"/>
                  </a:moveTo>
                  <a:cubicBezTo>
                    <a:pt x="2281" y="1079"/>
                    <a:pt x="2265" y="1091"/>
                    <a:pt x="2256" y="1112"/>
                  </a:cubicBezTo>
                  <a:cubicBezTo>
                    <a:pt x="2252" y="1121"/>
                    <a:pt x="2248" y="1135"/>
                    <a:pt x="2240" y="1143"/>
                  </a:cubicBezTo>
                  <a:cubicBezTo>
                    <a:pt x="2260" y="1149"/>
                    <a:pt x="2280" y="1154"/>
                    <a:pt x="2300" y="1158"/>
                  </a:cubicBezTo>
                  <a:cubicBezTo>
                    <a:pt x="2301" y="1127"/>
                    <a:pt x="2299" y="1096"/>
                    <a:pt x="2297" y="1065"/>
                  </a:cubicBezTo>
                  <a:close/>
                  <a:moveTo>
                    <a:pt x="2198" y="1131"/>
                  </a:moveTo>
                  <a:cubicBezTo>
                    <a:pt x="2192" y="1127"/>
                    <a:pt x="2186" y="1122"/>
                    <a:pt x="2180" y="1119"/>
                  </a:cubicBezTo>
                  <a:cubicBezTo>
                    <a:pt x="2167" y="1111"/>
                    <a:pt x="2154" y="1105"/>
                    <a:pt x="2140" y="1100"/>
                  </a:cubicBezTo>
                  <a:cubicBezTo>
                    <a:pt x="2133" y="1098"/>
                    <a:pt x="2109" y="1089"/>
                    <a:pt x="2096" y="1091"/>
                  </a:cubicBezTo>
                  <a:cubicBezTo>
                    <a:pt x="2129" y="1097"/>
                    <a:pt x="2161" y="1110"/>
                    <a:pt x="2189" y="1129"/>
                  </a:cubicBezTo>
                  <a:cubicBezTo>
                    <a:pt x="2192" y="1130"/>
                    <a:pt x="2195" y="1130"/>
                    <a:pt x="2198" y="1131"/>
                  </a:cubicBezTo>
                  <a:close/>
                  <a:moveTo>
                    <a:pt x="1906" y="1130"/>
                  </a:moveTo>
                  <a:cubicBezTo>
                    <a:pt x="1906" y="1107"/>
                    <a:pt x="1905" y="1085"/>
                    <a:pt x="1904" y="1062"/>
                  </a:cubicBezTo>
                  <a:cubicBezTo>
                    <a:pt x="1903" y="1041"/>
                    <a:pt x="1902" y="1019"/>
                    <a:pt x="1900" y="998"/>
                  </a:cubicBezTo>
                  <a:cubicBezTo>
                    <a:pt x="1898" y="975"/>
                    <a:pt x="1894" y="951"/>
                    <a:pt x="1896" y="928"/>
                  </a:cubicBezTo>
                  <a:cubicBezTo>
                    <a:pt x="1892" y="929"/>
                    <a:pt x="1887" y="928"/>
                    <a:pt x="1882" y="924"/>
                  </a:cubicBezTo>
                  <a:cubicBezTo>
                    <a:pt x="1879" y="920"/>
                    <a:pt x="1879" y="916"/>
                    <a:pt x="1879" y="911"/>
                  </a:cubicBezTo>
                  <a:cubicBezTo>
                    <a:pt x="1877" y="898"/>
                    <a:pt x="1874" y="888"/>
                    <a:pt x="1870" y="876"/>
                  </a:cubicBezTo>
                  <a:cubicBezTo>
                    <a:pt x="1861" y="853"/>
                    <a:pt x="1855" y="827"/>
                    <a:pt x="1842" y="807"/>
                  </a:cubicBezTo>
                  <a:cubicBezTo>
                    <a:pt x="1840" y="804"/>
                    <a:pt x="1838" y="801"/>
                    <a:pt x="1836" y="797"/>
                  </a:cubicBezTo>
                  <a:cubicBezTo>
                    <a:pt x="1837" y="803"/>
                    <a:pt x="1837" y="809"/>
                    <a:pt x="1837" y="811"/>
                  </a:cubicBezTo>
                  <a:cubicBezTo>
                    <a:pt x="1838" y="822"/>
                    <a:pt x="1835" y="832"/>
                    <a:pt x="1830" y="842"/>
                  </a:cubicBezTo>
                  <a:cubicBezTo>
                    <a:pt x="1830" y="843"/>
                    <a:pt x="1830" y="843"/>
                    <a:pt x="1830" y="844"/>
                  </a:cubicBezTo>
                  <a:cubicBezTo>
                    <a:pt x="1830" y="879"/>
                    <a:pt x="1840" y="916"/>
                    <a:pt x="1847" y="951"/>
                  </a:cubicBezTo>
                  <a:cubicBezTo>
                    <a:pt x="1855" y="991"/>
                    <a:pt x="1865" y="1030"/>
                    <a:pt x="1876" y="1070"/>
                  </a:cubicBezTo>
                  <a:cubicBezTo>
                    <a:pt x="1885" y="1104"/>
                    <a:pt x="1892" y="1138"/>
                    <a:pt x="1894" y="1174"/>
                  </a:cubicBezTo>
                  <a:cubicBezTo>
                    <a:pt x="1895" y="1183"/>
                    <a:pt x="1897" y="1201"/>
                    <a:pt x="1896" y="1217"/>
                  </a:cubicBezTo>
                  <a:cubicBezTo>
                    <a:pt x="1896" y="1216"/>
                    <a:pt x="1896" y="1216"/>
                    <a:pt x="1897" y="1216"/>
                  </a:cubicBezTo>
                  <a:cubicBezTo>
                    <a:pt x="1902" y="1208"/>
                    <a:pt x="1908" y="1203"/>
                    <a:pt x="1912" y="1195"/>
                  </a:cubicBezTo>
                  <a:cubicBezTo>
                    <a:pt x="1910" y="1195"/>
                    <a:pt x="1908" y="1194"/>
                    <a:pt x="1907" y="1191"/>
                  </a:cubicBezTo>
                  <a:cubicBezTo>
                    <a:pt x="1904" y="1171"/>
                    <a:pt x="1906" y="1150"/>
                    <a:pt x="1906" y="1130"/>
                  </a:cubicBezTo>
                  <a:close/>
                  <a:moveTo>
                    <a:pt x="1854" y="736"/>
                  </a:moveTo>
                  <a:cubicBezTo>
                    <a:pt x="1855" y="734"/>
                    <a:pt x="1857" y="732"/>
                    <a:pt x="1858" y="730"/>
                  </a:cubicBezTo>
                  <a:cubicBezTo>
                    <a:pt x="1867" y="717"/>
                    <a:pt x="1874" y="702"/>
                    <a:pt x="1881" y="688"/>
                  </a:cubicBezTo>
                  <a:cubicBezTo>
                    <a:pt x="1871" y="704"/>
                    <a:pt x="1862" y="720"/>
                    <a:pt x="1854" y="736"/>
                  </a:cubicBezTo>
                  <a:close/>
                  <a:moveTo>
                    <a:pt x="1853" y="740"/>
                  </a:moveTo>
                  <a:cubicBezTo>
                    <a:pt x="1853" y="739"/>
                    <a:pt x="1853" y="739"/>
                    <a:pt x="1853" y="738"/>
                  </a:cubicBezTo>
                  <a:cubicBezTo>
                    <a:pt x="1852" y="739"/>
                    <a:pt x="1851" y="741"/>
                    <a:pt x="1851" y="742"/>
                  </a:cubicBezTo>
                  <a:cubicBezTo>
                    <a:pt x="1851" y="742"/>
                    <a:pt x="1851" y="742"/>
                    <a:pt x="1850" y="743"/>
                  </a:cubicBezTo>
                  <a:cubicBezTo>
                    <a:pt x="1851" y="742"/>
                    <a:pt x="1851" y="742"/>
                    <a:pt x="1851" y="742"/>
                  </a:cubicBezTo>
                  <a:cubicBezTo>
                    <a:pt x="1852" y="741"/>
                    <a:pt x="1852" y="740"/>
                    <a:pt x="1853" y="740"/>
                  </a:cubicBezTo>
                  <a:close/>
                  <a:moveTo>
                    <a:pt x="1914" y="1009"/>
                  </a:moveTo>
                  <a:cubicBezTo>
                    <a:pt x="1919" y="990"/>
                    <a:pt x="1932" y="972"/>
                    <a:pt x="1948" y="961"/>
                  </a:cubicBezTo>
                  <a:cubicBezTo>
                    <a:pt x="1952" y="958"/>
                    <a:pt x="1956" y="955"/>
                    <a:pt x="1961" y="953"/>
                  </a:cubicBezTo>
                  <a:cubicBezTo>
                    <a:pt x="1944" y="958"/>
                    <a:pt x="1927" y="962"/>
                    <a:pt x="1911" y="969"/>
                  </a:cubicBezTo>
                  <a:cubicBezTo>
                    <a:pt x="1912" y="975"/>
                    <a:pt x="1912" y="981"/>
                    <a:pt x="1913" y="986"/>
                  </a:cubicBezTo>
                  <a:cubicBezTo>
                    <a:pt x="1913" y="994"/>
                    <a:pt x="1914" y="1001"/>
                    <a:pt x="1914" y="1009"/>
                  </a:cubicBezTo>
                  <a:close/>
                  <a:moveTo>
                    <a:pt x="2024" y="1233"/>
                  </a:moveTo>
                  <a:cubicBezTo>
                    <a:pt x="2024" y="1233"/>
                    <a:pt x="2024" y="1233"/>
                    <a:pt x="2024" y="1232"/>
                  </a:cubicBezTo>
                  <a:cubicBezTo>
                    <a:pt x="2024" y="1233"/>
                    <a:pt x="2024" y="1233"/>
                    <a:pt x="2024" y="1233"/>
                  </a:cubicBezTo>
                  <a:close/>
                  <a:moveTo>
                    <a:pt x="2018" y="1198"/>
                  </a:moveTo>
                  <a:cubicBezTo>
                    <a:pt x="2014" y="1184"/>
                    <a:pt x="2005" y="1171"/>
                    <a:pt x="1989" y="1166"/>
                  </a:cubicBezTo>
                  <a:cubicBezTo>
                    <a:pt x="1982" y="1164"/>
                    <a:pt x="1970" y="1163"/>
                    <a:pt x="1959" y="1165"/>
                  </a:cubicBezTo>
                  <a:cubicBezTo>
                    <a:pt x="1980" y="1166"/>
                    <a:pt x="2006" y="1179"/>
                    <a:pt x="2018" y="1198"/>
                  </a:cubicBezTo>
                  <a:close/>
                  <a:moveTo>
                    <a:pt x="1947" y="507"/>
                  </a:moveTo>
                  <a:cubicBezTo>
                    <a:pt x="1945" y="503"/>
                    <a:pt x="1943" y="500"/>
                    <a:pt x="1941" y="497"/>
                  </a:cubicBezTo>
                  <a:cubicBezTo>
                    <a:pt x="1930" y="531"/>
                    <a:pt x="1921" y="565"/>
                    <a:pt x="1908" y="598"/>
                  </a:cubicBezTo>
                  <a:cubicBezTo>
                    <a:pt x="1894" y="635"/>
                    <a:pt x="1879" y="671"/>
                    <a:pt x="1864" y="708"/>
                  </a:cubicBezTo>
                  <a:cubicBezTo>
                    <a:pt x="1874" y="692"/>
                    <a:pt x="1884" y="676"/>
                    <a:pt x="1894" y="660"/>
                  </a:cubicBezTo>
                  <a:cubicBezTo>
                    <a:pt x="1897" y="654"/>
                    <a:pt x="1900" y="649"/>
                    <a:pt x="1902" y="643"/>
                  </a:cubicBezTo>
                  <a:cubicBezTo>
                    <a:pt x="1913" y="619"/>
                    <a:pt x="1924" y="595"/>
                    <a:pt x="1934" y="571"/>
                  </a:cubicBezTo>
                  <a:cubicBezTo>
                    <a:pt x="1940" y="558"/>
                    <a:pt x="1946" y="544"/>
                    <a:pt x="1950" y="529"/>
                  </a:cubicBezTo>
                  <a:cubicBezTo>
                    <a:pt x="1952" y="519"/>
                    <a:pt x="1952" y="516"/>
                    <a:pt x="1947" y="507"/>
                  </a:cubicBezTo>
                  <a:close/>
                  <a:moveTo>
                    <a:pt x="1959" y="567"/>
                  </a:moveTo>
                  <a:cubicBezTo>
                    <a:pt x="1958" y="567"/>
                    <a:pt x="1958" y="567"/>
                    <a:pt x="1958" y="567"/>
                  </a:cubicBezTo>
                  <a:cubicBezTo>
                    <a:pt x="1946" y="578"/>
                    <a:pt x="1942" y="596"/>
                    <a:pt x="1934" y="610"/>
                  </a:cubicBezTo>
                  <a:cubicBezTo>
                    <a:pt x="1926" y="624"/>
                    <a:pt x="1916" y="638"/>
                    <a:pt x="1907" y="651"/>
                  </a:cubicBezTo>
                  <a:cubicBezTo>
                    <a:pt x="1900" y="666"/>
                    <a:pt x="1892" y="681"/>
                    <a:pt x="1885" y="696"/>
                  </a:cubicBezTo>
                  <a:cubicBezTo>
                    <a:pt x="1914" y="655"/>
                    <a:pt x="1938" y="612"/>
                    <a:pt x="1959" y="567"/>
                  </a:cubicBezTo>
                  <a:close/>
                  <a:moveTo>
                    <a:pt x="1918" y="626"/>
                  </a:moveTo>
                  <a:cubicBezTo>
                    <a:pt x="1926" y="614"/>
                    <a:pt x="1933" y="601"/>
                    <a:pt x="1939" y="588"/>
                  </a:cubicBezTo>
                  <a:cubicBezTo>
                    <a:pt x="1943" y="579"/>
                    <a:pt x="1946" y="571"/>
                    <a:pt x="1952" y="565"/>
                  </a:cubicBezTo>
                  <a:cubicBezTo>
                    <a:pt x="1951" y="563"/>
                    <a:pt x="1950" y="561"/>
                    <a:pt x="1949" y="559"/>
                  </a:cubicBezTo>
                  <a:cubicBezTo>
                    <a:pt x="1938" y="581"/>
                    <a:pt x="1928" y="604"/>
                    <a:pt x="1918" y="626"/>
                  </a:cubicBezTo>
                  <a:close/>
                  <a:moveTo>
                    <a:pt x="2011" y="892"/>
                  </a:moveTo>
                  <a:cubicBezTo>
                    <a:pt x="2007" y="882"/>
                    <a:pt x="2006" y="872"/>
                    <a:pt x="2006" y="861"/>
                  </a:cubicBezTo>
                  <a:cubicBezTo>
                    <a:pt x="2006" y="837"/>
                    <a:pt x="2012" y="814"/>
                    <a:pt x="2010" y="789"/>
                  </a:cubicBezTo>
                  <a:cubicBezTo>
                    <a:pt x="2008" y="764"/>
                    <a:pt x="2000" y="740"/>
                    <a:pt x="1991" y="717"/>
                  </a:cubicBezTo>
                  <a:cubicBezTo>
                    <a:pt x="1974" y="673"/>
                    <a:pt x="1955" y="633"/>
                    <a:pt x="1956" y="585"/>
                  </a:cubicBezTo>
                  <a:cubicBezTo>
                    <a:pt x="1931" y="638"/>
                    <a:pt x="1901" y="687"/>
                    <a:pt x="1866" y="733"/>
                  </a:cubicBezTo>
                  <a:cubicBezTo>
                    <a:pt x="1898" y="714"/>
                    <a:pt x="1932" y="698"/>
                    <a:pt x="1954" y="665"/>
                  </a:cubicBezTo>
                  <a:cubicBezTo>
                    <a:pt x="1954" y="665"/>
                    <a:pt x="1955" y="665"/>
                    <a:pt x="1954" y="666"/>
                  </a:cubicBezTo>
                  <a:cubicBezTo>
                    <a:pt x="1945" y="682"/>
                    <a:pt x="1932" y="695"/>
                    <a:pt x="1917" y="706"/>
                  </a:cubicBezTo>
                  <a:cubicBezTo>
                    <a:pt x="1909" y="711"/>
                    <a:pt x="1873" y="729"/>
                    <a:pt x="1857" y="744"/>
                  </a:cubicBezTo>
                  <a:cubicBezTo>
                    <a:pt x="1855" y="748"/>
                    <a:pt x="1852" y="752"/>
                    <a:pt x="1849" y="756"/>
                  </a:cubicBezTo>
                  <a:cubicBezTo>
                    <a:pt x="1849" y="757"/>
                    <a:pt x="1849" y="757"/>
                    <a:pt x="1849" y="758"/>
                  </a:cubicBezTo>
                  <a:cubicBezTo>
                    <a:pt x="1859" y="750"/>
                    <a:pt x="1869" y="745"/>
                    <a:pt x="1881" y="740"/>
                  </a:cubicBezTo>
                  <a:cubicBezTo>
                    <a:pt x="1886" y="739"/>
                    <a:pt x="1888" y="746"/>
                    <a:pt x="1884" y="749"/>
                  </a:cubicBezTo>
                  <a:cubicBezTo>
                    <a:pt x="1872" y="756"/>
                    <a:pt x="1860" y="765"/>
                    <a:pt x="1849" y="773"/>
                  </a:cubicBezTo>
                  <a:cubicBezTo>
                    <a:pt x="1847" y="777"/>
                    <a:pt x="1852" y="791"/>
                    <a:pt x="1853" y="796"/>
                  </a:cubicBezTo>
                  <a:cubicBezTo>
                    <a:pt x="1853" y="798"/>
                    <a:pt x="1854" y="800"/>
                    <a:pt x="1854" y="802"/>
                  </a:cubicBezTo>
                  <a:cubicBezTo>
                    <a:pt x="1866" y="771"/>
                    <a:pt x="1887" y="743"/>
                    <a:pt x="1910" y="720"/>
                  </a:cubicBezTo>
                  <a:cubicBezTo>
                    <a:pt x="1911" y="719"/>
                    <a:pt x="1913" y="721"/>
                    <a:pt x="1912" y="722"/>
                  </a:cubicBezTo>
                  <a:cubicBezTo>
                    <a:pt x="1887" y="748"/>
                    <a:pt x="1871" y="777"/>
                    <a:pt x="1856" y="809"/>
                  </a:cubicBezTo>
                  <a:cubicBezTo>
                    <a:pt x="1860" y="822"/>
                    <a:pt x="1866" y="834"/>
                    <a:pt x="1871" y="846"/>
                  </a:cubicBezTo>
                  <a:cubicBezTo>
                    <a:pt x="1873" y="852"/>
                    <a:pt x="1876" y="858"/>
                    <a:pt x="1878" y="863"/>
                  </a:cubicBezTo>
                  <a:cubicBezTo>
                    <a:pt x="1882" y="860"/>
                    <a:pt x="1890" y="854"/>
                    <a:pt x="1894" y="855"/>
                  </a:cubicBezTo>
                  <a:cubicBezTo>
                    <a:pt x="1894" y="837"/>
                    <a:pt x="1896" y="819"/>
                    <a:pt x="1899" y="801"/>
                  </a:cubicBezTo>
                  <a:cubicBezTo>
                    <a:pt x="1889" y="811"/>
                    <a:pt x="1879" y="821"/>
                    <a:pt x="1868" y="829"/>
                  </a:cubicBezTo>
                  <a:cubicBezTo>
                    <a:pt x="1867" y="830"/>
                    <a:pt x="1866" y="828"/>
                    <a:pt x="1866" y="828"/>
                  </a:cubicBezTo>
                  <a:cubicBezTo>
                    <a:pt x="1877" y="817"/>
                    <a:pt x="1889" y="808"/>
                    <a:pt x="1899" y="797"/>
                  </a:cubicBezTo>
                  <a:cubicBezTo>
                    <a:pt x="1902" y="781"/>
                    <a:pt x="1906" y="766"/>
                    <a:pt x="1912" y="750"/>
                  </a:cubicBezTo>
                  <a:cubicBezTo>
                    <a:pt x="1896" y="772"/>
                    <a:pt x="1880" y="793"/>
                    <a:pt x="1863" y="814"/>
                  </a:cubicBezTo>
                  <a:cubicBezTo>
                    <a:pt x="1862" y="815"/>
                    <a:pt x="1859" y="813"/>
                    <a:pt x="1860" y="812"/>
                  </a:cubicBezTo>
                  <a:cubicBezTo>
                    <a:pt x="1877" y="788"/>
                    <a:pt x="1896" y="765"/>
                    <a:pt x="1915" y="742"/>
                  </a:cubicBezTo>
                  <a:cubicBezTo>
                    <a:pt x="1922" y="723"/>
                    <a:pt x="1931" y="704"/>
                    <a:pt x="1941" y="687"/>
                  </a:cubicBezTo>
                  <a:cubicBezTo>
                    <a:pt x="1941" y="687"/>
                    <a:pt x="1942" y="687"/>
                    <a:pt x="1942" y="688"/>
                  </a:cubicBezTo>
                  <a:cubicBezTo>
                    <a:pt x="1935" y="702"/>
                    <a:pt x="1928" y="717"/>
                    <a:pt x="1923" y="732"/>
                  </a:cubicBezTo>
                  <a:cubicBezTo>
                    <a:pt x="1924" y="730"/>
                    <a:pt x="1925" y="729"/>
                    <a:pt x="1926" y="728"/>
                  </a:cubicBezTo>
                  <a:cubicBezTo>
                    <a:pt x="1926" y="727"/>
                    <a:pt x="1928" y="728"/>
                    <a:pt x="1927" y="729"/>
                  </a:cubicBezTo>
                  <a:cubicBezTo>
                    <a:pt x="1925" y="732"/>
                    <a:pt x="1922" y="736"/>
                    <a:pt x="1920" y="739"/>
                  </a:cubicBezTo>
                  <a:cubicBezTo>
                    <a:pt x="1913" y="756"/>
                    <a:pt x="1908" y="774"/>
                    <a:pt x="1904" y="792"/>
                  </a:cubicBezTo>
                  <a:cubicBezTo>
                    <a:pt x="1907" y="789"/>
                    <a:pt x="1910" y="786"/>
                    <a:pt x="1913" y="783"/>
                  </a:cubicBezTo>
                  <a:cubicBezTo>
                    <a:pt x="1914" y="782"/>
                    <a:pt x="1914" y="783"/>
                    <a:pt x="1914" y="784"/>
                  </a:cubicBezTo>
                  <a:cubicBezTo>
                    <a:pt x="1911" y="787"/>
                    <a:pt x="1907" y="791"/>
                    <a:pt x="1904" y="795"/>
                  </a:cubicBezTo>
                  <a:cubicBezTo>
                    <a:pt x="1902" y="805"/>
                    <a:pt x="1900" y="815"/>
                    <a:pt x="1899" y="825"/>
                  </a:cubicBezTo>
                  <a:cubicBezTo>
                    <a:pt x="1898" y="833"/>
                    <a:pt x="1899" y="842"/>
                    <a:pt x="1897" y="850"/>
                  </a:cubicBezTo>
                  <a:cubicBezTo>
                    <a:pt x="1897" y="852"/>
                    <a:pt x="1896" y="853"/>
                    <a:pt x="1895" y="855"/>
                  </a:cubicBezTo>
                  <a:cubicBezTo>
                    <a:pt x="1896" y="856"/>
                    <a:pt x="1897" y="857"/>
                    <a:pt x="1897" y="861"/>
                  </a:cubicBezTo>
                  <a:cubicBezTo>
                    <a:pt x="1896" y="863"/>
                    <a:pt x="1894" y="863"/>
                    <a:pt x="1894" y="861"/>
                  </a:cubicBezTo>
                  <a:cubicBezTo>
                    <a:pt x="1894" y="859"/>
                    <a:pt x="1894" y="858"/>
                    <a:pt x="1894" y="856"/>
                  </a:cubicBezTo>
                  <a:cubicBezTo>
                    <a:pt x="1891" y="861"/>
                    <a:pt x="1885" y="865"/>
                    <a:pt x="1880" y="867"/>
                  </a:cubicBezTo>
                  <a:cubicBezTo>
                    <a:pt x="1883" y="874"/>
                    <a:pt x="1886" y="881"/>
                    <a:pt x="1889" y="889"/>
                  </a:cubicBezTo>
                  <a:cubicBezTo>
                    <a:pt x="1897" y="885"/>
                    <a:pt x="1907" y="885"/>
                    <a:pt x="1917" y="887"/>
                  </a:cubicBezTo>
                  <a:cubicBezTo>
                    <a:pt x="1920" y="887"/>
                    <a:pt x="1923" y="887"/>
                    <a:pt x="1926" y="887"/>
                  </a:cubicBezTo>
                  <a:cubicBezTo>
                    <a:pt x="1954" y="891"/>
                    <a:pt x="1981" y="900"/>
                    <a:pt x="2008" y="907"/>
                  </a:cubicBezTo>
                  <a:cubicBezTo>
                    <a:pt x="2011" y="907"/>
                    <a:pt x="2010" y="912"/>
                    <a:pt x="2007" y="912"/>
                  </a:cubicBezTo>
                  <a:cubicBezTo>
                    <a:pt x="1999" y="911"/>
                    <a:pt x="1990" y="911"/>
                    <a:pt x="1982" y="912"/>
                  </a:cubicBezTo>
                  <a:cubicBezTo>
                    <a:pt x="1985" y="913"/>
                    <a:pt x="1988" y="915"/>
                    <a:pt x="1991" y="917"/>
                  </a:cubicBezTo>
                  <a:cubicBezTo>
                    <a:pt x="1997" y="919"/>
                    <a:pt x="2004" y="925"/>
                    <a:pt x="2010" y="927"/>
                  </a:cubicBezTo>
                  <a:cubicBezTo>
                    <a:pt x="2012" y="928"/>
                    <a:pt x="2014" y="929"/>
                    <a:pt x="2016" y="931"/>
                  </a:cubicBezTo>
                  <a:cubicBezTo>
                    <a:pt x="2020" y="927"/>
                    <a:pt x="2023" y="924"/>
                    <a:pt x="2027" y="921"/>
                  </a:cubicBezTo>
                  <a:cubicBezTo>
                    <a:pt x="2028" y="913"/>
                    <a:pt x="2014" y="900"/>
                    <a:pt x="2011" y="892"/>
                  </a:cubicBezTo>
                  <a:close/>
                  <a:moveTo>
                    <a:pt x="1909" y="893"/>
                  </a:moveTo>
                  <a:cubicBezTo>
                    <a:pt x="1906" y="895"/>
                    <a:pt x="1903" y="897"/>
                    <a:pt x="1901" y="901"/>
                  </a:cubicBezTo>
                  <a:cubicBezTo>
                    <a:pt x="1900" y="901"/>
                    <a:pt x="1900" y="902"/>
                    <a:pt x="1900" y="902"/>
                  </a:cubicBezTo>
                  <a:cubicBezTo>
                    <a:pt x="1914" y="911"/>
                    <a:pt x="1931" y="909"/>
                    <a:pt x="1949" y="907"/>
                  </a:cubicBezTo>
                  <a:cubicBezTo>
                    <a:pt x="1952" y="906"/>
                    <a:pt x="1955" y="906"/>
                    <a:pt x="1958" y="906"/>
                  </a:cubicBezTo>
                  <a:cubicBezTo>
                    <a:pt x="1943" y="900"/>
                    <a:pt x="1924" y="892"/>
                    <a:pt x="1909" y="893"/>
                  </a:cubicBezTo>
                  <a:close/>
                  <a:moveTo>
                    <a:pt x="1965" y="904"/>
                  </a:moveTo>
                  <a:cubicBezTo>
                    <a:pt x="1966" y="905"/>
                    <a:pt x="1967" y="905"/>
                    <a:pt x="1968" y="905"/>
                  </a:cubicBezTo>
                  <a:cubicBezTo>
                    <a:pt x="1972" y="905"/>
                    <a:pt x="1976" y="905"/>
                    <a:pt x="1980" y="905"/>
                  </a:cubicBezTo>
                  <a:cubicBezTo>
                    <a:pt x="1972" y="903"/>
                    <a:pt x="1964" y="902"/>
                    <a:pt x="1957" y="900"/>
                  </a:cubicBezTo>
                  <a:cubicBezTo>
                    <a:pt x="1956" y="900"/>
                    <a:pt x="1955" y="899"/>
                    <a:pt x="1953" y="899"/>
                  </a:cubicBezTo>
                  <a:cubicBezTo>
                    <a:pt x="1958" y="901"/>
                    <a:pt x="1962" y="903"/>
                    <a:pt x="1965" y="904"/>
                  </a:cubicBezTo>
                  <a:close/>
                  <a:moveTo>
                    <a:pt x="2025" y="1069"/>
                  </a:moveTo>
                  <a:cubicBezTo>
                    <a:pt x="2025" y="1046"/>
                    <a:pt x="2026" y="1024"/>
                    <a:pt x="2025" y="1001"/>
                  </a:cubicBezTo>
                  <a:cubicBezTo>
                    <a:pt x="2023" y="980"/>
                    <a:pt x="2017" y="959"/>
                    <a:pt x="2022" y="938"/>
                  </a:cubicBezTo>
                  <a:cubicBezTo>
                    <a:pt x="2016" y="937"/>
                    <a:pt x="2009" y="932"/>
                    <a:pt x="2005" y="929"/>
                  </a:cubicBezTo>
                  <a:cubicBezTo>
                    <a:pt x="1994" y="923"/>
                    <a:pt x="1984" y="918"/>
                    <a:pt x="1973" y="913"/>
                  </a:cubicBezTo>
                  <a:cubicBezTo>
                    <a:pt x="1958" y="915"/>
                    <a:pt x="1943" y="918"/>
                    <a:pt x="1927" y="920"/>
                  </a:cubicBezTo>
                  <a:cubicBezTo>
                    <a:pt x="1915" y="921"/>
                    <a:pt x="1903" y="920"/>
                    <a:pt x="1893" y="915"/>
                  </a:cubicBezTo>
                  <a:cubicBezTo>
                    <a:pt x="1895" y="919"/>
                    <a:pt x="1899" y="921"/>
                    <a:pt x="1906" y="920"/>
                  </a:cubicBezTo>
                  <a:cubicBezTo>
                    <a:pt x="1908" y="920"/>
                    <a:pt x="1909" y="922"/>
                    <a:pt x="1907" y="923"/>
                  </a:cubicBezTo>
                  <a:cubicBezTo>
                    <a:pt x="1906" y="924"/>
                    <a:pt x="1904" y="925"/>
                    <a:pt x="1902" y="926"/>
                  </a:cubicBezTo>
                  <a:cubicBezTo>
                    <a:pt x="1902" y="926"/>
                    <a:pt x="1902" y="926"/>
                    <a:pt x="1903" y="926"/>
                  </a:cubicBezTo>
                  <a:cubicBezTo>
                    <a:pt x="1907" y="938"/>
                    <a:pt x="1909" y="951"/>
                    <a:pt x="1910" y="964"/>
                  </a:cubicBezTo>
                  <a:cubicBezTo>
                    <a:pt x="1924" y="938"/>
                    <a:pt x="1949" y="923"/>
                    <a:pt x="1978" y="923"/>
                  </a:cubicBezTo>
                  <a:cubicBezTo>
                    <a:pt x="1980" y="923"/>
                    <a:pt x="1980" y="924"/>
                    <a:pt x="1978" y="924"/>
                  </a:cubicBezTo>
                  <a:cubicBezTo>
                    <a:pt x="1964" y="925"/>
                    <a:pt x="1950" y="928"/>
                    <a:pt x="1937" y="936"/>
                  </a:cubicBezTo>
                  <a:cubicBezTo>
                    <a:pt x="1934" y="939"/>
                    <a:pt x="1908" y="963"/>
                    <a:pt x="1914" y="965"/>
                  </a:cubicBezTo>
                  <a:cubicBezTo>
                    <a:pt x="1920" y="966"/>
                    <a:pt x="1935" y="957"/>
                    <a:pt x="1942" y="955"/>
                  </a:cubicBezTo>
                  <a:cubicBezTo>
                    <a:pt x="1956" y="951"/>
                    <a:pt x="1969" y="949"/>
                    <a:pt x="1983" y="946"/>
                  </a:cubicBezTo>
                  <a:cubicBezTo>
                    <a:pt x="1985" y="946"/>
                    <a:pt x="1985" y="948"/>
                    <a:pt x="1984" y="948"/>
                  </a:cubicBezTo>
                  <a:cubicBezTo>
                    <a:pt x="1946" y="957"/>
                    <a:pt x="1924" y="984"/>
                    <a:pt x="1915" y="1021"/>
                  </a:cubicBezTo>
                  <a:cubicBezTo>
                    <a:pt x="1916" y="1033"/>
                    <a:pt x="1917" y="1046"/>
                    <a:pt x="1918" y="1058"/>
                  </a:cubicBezTo>
                  <a:cubicBezTo>
                    <a:pt x="1919" y="1081"/>
                    <a:pt x="1920" y="1103"/>
                    <a:pt x="1920" y="1126"/>
                  </a:cubicBezTo>
                  <a:cubicBezTo>
                    <a:pt x="1921" y="1143"/>
                    <a:pt x="1922" y="1161"/>
                    <a:pt x="1920" y="1178"/>
                  </a:cubicBezTo>
                  <a:cubicBezTo>
                    <a:pt x="1931" y="1170"/>
                    <a:pt x="1941" y="1163"/>
                    <a:pt x="1954" y="1159"/>
                  </a:cubicBezTo>
                  <a:cubicBezTo>
                    <a:pt x="1969" y="1156"/>
                    <a:pt x="1984" y="1156"/>
                    <a:pt x="1997" y="1162"/>
                  </a:cubicBezTo>
                  <a:cubicBezTo>
                    <a:pt x="2006" y="1166"/>
                    <a:pt x="2015" y="1173"/>
                    <a:pt x="2021" y="1182"/>
                  </a:cubicBezTo>
                  <a:cubicBezTo>
                    <a:pt x="2021" y="1178"/>
                    <a:pt x="2022" y="1175"/>
                    <a:pt x="2024" y="1171"/>
                  </a:cubicBezTo>
                  <a:cubicBezTo>
                    <a:pt x="2026" y="1166"/>
                    <a:pt x="2028" y="1160"/>
                    <a:pt x="2030" y="1155"/>
                  </a:cubicBezTo>
                  <a:cubicBezTo>
                    <a:pt x="2029" y="1154"/>
                    <a:pt x="2029" y="1154"/>
                    <a:pt x="2029" y="1154"/>
                  </a:cubicBezTo>
                  <a:cubicBezTo>
                    <a:pt x="2026" y="1152"/>
                    <a:pt x="2025" y="1150"/>
                    <a:pt x="2025" y="1146"/>
                  </a:cubicBezTo>
                  <a:cubicBezTo>
                    <a:pt x="2026" y="1141"/>
                    <a:pt x="2029" y="1137"/>
                    <a:pt x="2032" y="1133"/>
                  </a:cubicBezTo>
                  <a:cubicBezTo>
                    <a:pt x="2031" y="1111"/>
                    <a:pt x="2025" y="1091"/>
                    <a:pt x="2025" y="1069"/>
                  </a:cubicBezTo>
                  <a:close/>
                  <a:moveTo>
                    <a:pt x="2124" y="1020"/>
                  </a:moveTo>
                  <a:cubicBezTo>
                    <a:pt x="2115" y="1031"/>
                    <a:pt x="2105" y="1039"/>
                    <a:pt x="2095" y="1048"/>
                  </a:cubicBezTo>
                  <a:cubicBezTo>
                    <a:pt x="2081" y="1059"/>
                    <a:pt x="2076" y="1071"/>
                    <a:pt x="2069" y="1087"/>
                  </a:cubicBezTo>
                  <a:cubicBezTo>
                    <a:pt x="2065" y="1097"/>
                    <a:pt x="2061" y="1107"/>
                    <a:pt x="2057" y="1116"/>
                  </a:cubicBezTo>
                  <a:cubicBezTo>
                    <a:pt x="2054" y="1121"/>
                    <a:pt x="2048" y="1129"/>
                    <a:pt x="2043" y="1137"/>
                  </a:cubicBezTo>
                  <a:cubicBezTo>
                    <a:pt x="2051" y="1134"/>
                    <a:pt x="2060" y="1134"/>
                    <a:pt x="2066" y="1127"/>
                  </a:cubicBezTo>
                  <a:cubicBezTo>
                    <a:pt x="2073" y="1119"/>
                    <a:pt x="2075" y="1114"/>
                    <a:pt x="2087" y="1113"/>
                  </a:cubicBezTo>
                  <a:cubicBezTo>
                    <a:pt x="2113" y="1110"/>
                    <a:pt x="2143" y="1116"/>
                    <a:pt x="2169" y="1125"/>
                  </a:cubicBezTo>
                  <a:cubicBezTo>
                    <a:pt x="2170" y="1125"/>
                    <a:pt x="2171" y="1126"/>
                    <a:pt x="2171" y="1126"/>
                  </a:cubicBezTo>
                  <a:cubicBezTo>
                    <a:pt x="2145" y="1110"/>
                    <a:pt x="2116" y="1100"/>
                    <a:pt x="2085" y="1097"/>
                  </a:cubicBezTo>
                  <a:cubicBezTo>
                    <a:pt x="2082" y="1096"/>
                    <a:pt x="2080" y="1094"/>
                    <a:pt x="2082" y="1091"/>
                  </a:cubicBezTo>
                  <a:cubicBezTo>
                    <a:pt x="2091" y="1075"/>
                    <a:pt x="2119" y="1086"/>
                    <a:pt x="2132" y="1090"/>
                  </a:cubicBezTo>
                  <a:cubicBezTo>
                    <a:pt x="2159" y="1098"/>
                    <a:pt x="2184" y="1111"/>
                    <a:pt x="2206" y="1128"/>
                  </a:cubicBezTo>
                  <a:cubicBezTo>
                    <a:pt x="2208" y="1130"/>
                    <a:pt x="2210" y="1133"/>
                    <a:pt x="2214" y="1135"/>
                  </a:cubicBezTo>
                  <a:cubicBezTo>
                    <a:pt x="2218" y="1137"/>
                    <a:pt x="2222" y="1138"/>
                    <a:pt x="2227" y="1139"/>
                  </a:cubicBezTo>
                  <a:cubicBezTo>
                    <a:pt x="2228" y="1138"/>
                    <a:pt x="2229" y="1137"/>
                    <a:pt x="2230" y="1136"/>
                  </a:cubicBezTo>
                  <a:cubicBezTo>
                    <a:pt x="2230" y="1136"/>
                    <a:pt x="2229" y="1123"/>
                    <a:pt x="2229" y="1122"/>
                  </a:cubicBezTo>
                  <a:cubicBezTo>
                    <a:pt x="2229" y="1120"/>
                    <a:pt x="2230" y="1118"/>
                    <a:pt x="2230" y="1117"/>
                  </a:cubicBezTo>
                  <a:cubicBezTo>
                    <a:pt x="2218" y="1089"/>
                    <a:pt x="2200" y="1066"/>
                    <a:pt x="2179" y="1043"/>
                  </a:cubicBezTo>
                  <a:cubicBezTo>
                    <a:pt x="2178" y="1042"/>
                    <a:pt x="2180" y="1040"/>
                    <a:pt x="2181" y="1041"/>
                  </a:cubicBezTo>
                  <a:cubicBezTo>
                    <a:pt x="2203" y="1060"/>
                    <a:pt x="2220" y="1085"/>
                    <a:pt x="2232" y="1112"/>
                  </a:cubicBezTo>
                  <a:cubicBezTo>
                    <a:pt x="2235" y="1104"/>
                    <a:pt x="2240" y="1095"/>
                    <a:pt x="2245" y="1089"/>
                  </a:cubicBezTo>
                  <a:cubicBezTo>
                    <a:pt x="2253" y="1078"/>
                    <a:pt x="2263" y="1067"/>
                    <a:pt x="2275" y="1060"/>
                  </a:cubicBezTo>
                  <a:cubicBezTo>
                    <a:pt x="2273" y="1059"/>
                    <a:pt x="2271" y="1057"/>
                    <a:pt x="2269" y="1056"/>
                  </a:cubicBezTo>
                  <a:cubicBezTo>
                    <a:pt x="2255" y="1043"/>
                    <a:pt x="2241" y="1027"/>
                    <a:pt x="2230" y="1011"/>
                  </a:cubicBezTo>
                  <a:cubicBezTo>
                    <a:pt x="2213" y="987"/>
                    <a:pt x="2184" y="941"/>
                    <a:pt x="2192" y="910"/>
                  </a:cubicBezTo>
                  <a:cubicBezTo>
                    <a:pt x="2176" y="950"/>
                    <a:pt x="2153" y="985"/>
                    <a:pt x="2124" y="1020"/>
                  </a:cubicBezTo>
                  <a:close/>
                  <a:moveTo>
                    <a:pt x="2193" y="909"/>
                  </a:moveTo>
                  <a:cubicBezTo>
                    <a:pt x="2193" y="908"/>
                    <a:pt x="2195" y="908"/>
                    <a:pt x="2195" y="910"/>
                  </a:cubicBezTo>
                  <a:cubicBezTo>
                    <a:pt x="2193" y="942"/>
                    <a:pt x="2214" y="976"/>
                    <a:pt x="2235" y="999"/>
                  </a:cubicBezTo>
                  <a:cubicBezTo>
                    <a:pt x="2244" y="1008"/>
                    <a:pt x="2254" y="1015"/>
                    <a:pt x="2264" y="1023"/>
                  </a:cubicBezTo>
                  <a:cubicBezTo>
                    <a:pt x="2261" y="1018"/>
                    <a:pt x="2259" y="1014"/>
                    <a:pt x="2256" y="1009"/>
                  </a:cubicBezTo>
                  <a:cubicBezTo>
                    <a:pt x="2251" y="1003"/>
                    <a:pt x="2246" y="997"/>
                    <a:pt x="2241" y="990"/>
                  </a:cubicBezTo>
                  <a:cubicBezTo>
                    <a:pt x="2240" y="990"/>
                    <a:pt x="2242" y="988"/>
                    <a:pt x="2242" y="989"/>
                  </a:cubicBezTo>
                  <a:cubicBezTo>
                    <a:pt x="2246" y="993"/>
                    <a:pt x="2249" y="997"/>
                    <a:pt x="2252" y="1001"/>
                  </a:cubicBezTo>
                  <a:cubicBezTo>
                    <a:pt x="2246" y="988"/>
                    <a:pt x="2240" y="976"/>
                    <a:pt x="2234" y="965"/>
                  </a:cubicBezTo>
                  <a:cubicBezTo>
                    <a:pt x="2228" y="951"/>
                    <a:pt x="2220" y="938"/>
                    <a:pt x="2213" y="925"/>
                  </a:cubicBezTo>
                  <a:cubicBezTo>
                    <a:pt x="2213" y="925"/>
                    <a:pt x="2212" y="925"/>
                    <a:pt x="2212" y="924"/>
                  </a:cubicBezTo>
                  <a:cubicBezTo>
                    <a:pt x="2212" y="923"/>
                    <a:pt x="2211" y="922"/>
                    <a:pt x="2211" y="921"/>
                  </a:cubicBezTo>
                  <a:cubicBezTo>
                    <a:pt x="2208" y="915"/>
                    <a:pt x="2205" y="909"/>
                    <a:pt x="2203" y="903"/>
                  </a:cubicBezTo>
                  <a:cubicBezTo>
                    <a:pt x="2201" y="899"/>
                    <a:pt x="2200" y="895"/>
                    <a:pt x="2199" y="892"/>
                  </a:cubicBezTo>
                  <a:cubicBezTo>
                    <a:pt x="2197" y="898"/>
                    <a:pt x="2195" y="904"/>
                    <a:pt x="2193" y="909"/>
                  </a:cubicBezTo>
                  <a:close/>
                  <a:moveTo>
                    <a:pt x="2213" y="884"/>
                  </a:moveTo>
                  <a:cubicBezTo>
                    <a:pt x="2226" y="915"/>
                    <a:pt x="2240" y="945"/>
                    <a:pt x="2255" y="974"/>
                  </a:cubicBezTo>
                  <a:cubicBezTo>
                    <a:pt x="2263" y="989"/>
                    <a:pt x="2272" y="1004"/>
                    <a:pt x="2280" y="1019"/>
                  </a:cubicBezTo>
                  <a:cubicBezTo>
                    <a:pt x="2283" y="1024"/>
                    <a:pt x="2287" y="1028"/>
                    <a:pt x="2290" y="1033"/>
                  </a:cubicBezTo>
                  <a:cubicBezTo>
                    <a:pt x="2278" y="995"/>
                    <a:pt x="2263" y="959"/>
                    <a:pt x="2246" y="923"/>
                  </a:cubicBezTo>
                  <a:cubicBezTo>
                    <a:pt x="2236" y="904"/>
                    <a:pt x="2228" y="883"/>
                    <a:pt x="2226" y="862"/>
                  </a:cubicBezTo>
                  <a:cubicBezTo>
                    <a:pt x="2225" y="865"/>
                    <a:pt x="2224" y="868"/>
                    <a:pt x="2222" y="871"/>
                  </a:cubicBezTo>
                  <a:cubicBezTo>
                    <a:pt x="2218" y="877"/>
                    <a:pt x="2215" y="880"/>
                    <a:pt x="2213" y="884"/>
                  </a:cubicBezTo>
                  <a:close/>
                  <a:moveTo>
                    <a:pt x="2286" y="998"/>
                  </a:moveTo>
                  <a:cubicBezTo>
                    <a:pt x="2283" y="987"/>
                    <a:pt x="2280" y="977"/>
                    <a:pt x="2276" y="966"/>
                  </a:cubicBezTo>
                  <a:cubicBezTo>
                    <a:pt x="2269" y="941"/>
                    <a:pt x="2260" y="917"/>
                    <a:pt x="2250" y="892"/>
                  </a:cubicBezTo>
                  <a:cubicBezTo>
                    <a:pt x="2248" y="886"/>
                    <a:pt x="2245" y="879"/>
                    <a:pt x="2242" y="872"/>
                  </a:cubicBezTo>
                  <a:cubicBezTo>
                    <a:pt x="2247" y="894"/>
                    <a:pt x="2254" y="916"/>
                    <a:pt x="2262" y="938"/>
                  </a:cubicBezTo>
                  <a:cubicBezTo>
                    <a:pt x="2270" y="958"/>
                    <a:pt x="2278" y="978"/>
                    <a:pt x="2286" y="998"/>
                  </a:cubicBezTo>
                  <a:close/>
                  <a:moveTo>
                    <a:pt x="2308" y="792"/>
                  </a:moveTo>
                  <a:cubicBezTo>
                    <a:pt x="2298" y="795"/>
                    <a:pt x="2287" y="798"/>
                    <a:pt x="2277" y="801"/>
                  </a:cubicBezTo>
                  <a:cubicBezTo>
                    <a:pt x="2269" y="803"/>
                    <a:pt x="2243" y="809"/>
                    <a:pt x="2237" y="816"/>
                  </a:cubicBezTo>
                  <a:cubicBezTo>
                    <a:pt x="2237" y="817"/>
                    <a:pt x="2237" y="817"/>
                    <a:pt x="2237" y="817"/>
                  </a:cubicBezTo>
                  <a:cubicBezTo>
                    <a:pt x="2237" y="817"/>
                    <a:pt x="2237" y="817"/>
                    <a:pt x="2237" y="818"/>
                  </a:cubicBezTo>
                  <a:cubicBezTo>
                    <a:pt x="2237" y="818"/>
                    <a:pt x="2237" y="818"/>
                    <a:pt x="2237" y="818"/>
                  </a:cubicBezTo>
                  <a:cubicBezTo>
                    <a:pt x="2237" y="826"/>
                    <a:pt x="2238" y="833"/>
                    <a:pt x="2239" y="841"/>
                  </a:cubicBezTo>
                  <a:cubicBezTo>
                    <a:pt x="2254" y="887"/>
                    <a:pt x="2275" y="931"/>
                    <a:pt x="2288" y="978"/>
                  </a:cubicBezTo>
                  <a:cubicBezTo>
                    <a:pt x="2289" y="979"/>
                    <a:pt x="2289" y="980"/>
                    <a:pt x="2289" y="981"/>
                  </a:cubicBezTo>
                  <a:cubicBezTo>
                    <a:pt x="2284" y="929"/>
                    <a:pt x="2277" y="876"/>
                    <a:pt x="2275" y="824"/>
                  </a:cubicBezTo>
                  <a:cubicBezTo>
                    <a:pt x="2275" y="822"/>
                    <a:pt x="2278" y="822"/>
                    <a:pt x="2278" y="824"/>
                  </a:cubicBezTo>
                  <a:cubicBezTo>
                    <a:pt x="2281" y="880"/>
                    <a:pt x="2285" y="936"/>
                    <a:pt x="2292" y="992"/>
                  </a:cubicBezTo>
                  <a:cubicBezTo>
                    <a:pt x="2303" y="1032"/>
                    <a:pt x="2313" y="1075"/>
                    <a:pt x="2307" y="1116"/>
                  </a:cubicBezTo>
                  <a:cubicBezTo>
                    <a:pt x="2308" y="1131"/>
                    <a:pt x="2309" y="1145"/>
                    <a:pt x="2309" y="1160"/>
                  </a:cubicBezTo>
                  <a:cubicBezTo>
                    <a:pt x="2316" y="1161"/>
                    <a:pt x="2322" y="1162"/>
                    <a:pt x="2329" y="1162"/>
                  </a:cubicBezTo>
                  <a:cubicBezTo>
                    <a:pt x="2342" y="1163"/>
                    <a:pt x="2383" y="1156"/>
                    <a:pt x="2385" y="1178"/>
                  </a:cubicBezTo>
                  <a:cubicBezTo>
                    <a:pt x="2398" y="1177"/>
                    <a:pt x="2412" y="1179"/>
                    <a:pt x="2425" y="1178"/>
                  </a:cubicBezTo>
                  <a:cubicBezTo>
                    <a:pt x="2426" y="1166"/>
                    <a:pt x="2428" y="1153"/>
                    <a:pt x="2431" y="1141"/>
                  </a:cubicBezTo>
                  <a:cubicBezTo>
                    <a:pt x="2403" y="1059"/>
                    <a:pt x="2382" y="972"/>
                    <a:pt x="2366" y="887"/>
                  </a:cubicBezTo>
                  <a:cubicBezTo>
                    <a:pt x="2366" y="886"/>
                    <a:pt x="2366" y="886"/>
                    <a:pt x="2367" y="886"/>
                  </a:cubicBezTo>
                  <a:cubicBezTo>
                    <a:pt x="2385" y="970"/>
                    <a:pt x="2409" y="1052"/>
                    <a:pt x="2433" y="1134"/>
                  </a:cubicBezTo>
                  <a:cubicBezTo>
                    <a:pt x="2434" y="1130"/>
                    <a:pt x="2435" y="1125"/>
                    <a:pt x="2436" y="1121"/>
                  </a:cubicBezTo>
                  <a:cubicBezTo>
                    <a:pt x="2435" y="1112"/>
                    <a:pt x="2433" y="1103"/>
                    <a:pt x="2431" y="1094"/>
                  </a:cubicBezTo>
                  <a:cubicBezTo>
                    <a:pt x="2428" y="1081"/>
                    <a:pt x="2425" y="1069"/>
                    <a:pt x="2422" y="1056"/>
                  </a:cubicBezTo>
                  <a:cubicBezTo>
                    <a:pt x="2416" y="1031"/>
                    <a:pt x="2407" y="1007"/>
                    <a:pt x="2402" y="982"/>
                  </a:cubicBezTo>
                  <a:cubicBezTo>
                    <a:pt x="2402" y="980"/>
                    <a:pt x="2404" y="979"/>
                    <a:pt x="2405" y="981"/>
                  </a:cubicBezTo>
                  <a:cubicBezTo>
                    <a:pt x="2417" y="1008"/>
                    <a:pt x="2424" y="1040"/>
                    <a:pt x="2430" y="1070"/>
                  </a:cubicBezTo>
                  <a:cubicBezTo>
                    <a:pt x="2432" y="1079"/>
                    <a:pt x="2438" y="1094"/>
                    <a:pt x="2440" y="1107"/>
                  </a:cubicBezTo>
                  <a:cubicBezTo>
                    <a:pt x="2442" y="1097"/>
                    <a:pt x="2445" y="1087"/>
                    <a:pt x="2447" y="1078"/>
                  </a:cubicBezTo>
                  <a:cubicBezTo>
                    <a:pt x="2453" y="1051"/>
                    <a:pt x="2459" y="1025"/>
                    <a:pt x="2465" y="999"/>
                  </a:cubicBezTo>
                  <a:cubicBezTo>
                    <a:pt x="2446" y="979"/>
                    <a:pt x="2432" y="957"/>
                    <a:pt x="2419" y="932"/>
                  </a:cubicBezTo>
                  <a:cubicBezTo>
                    <a:pt x="2419" y="930"/>
                    <a:pt x="2421" y="929"/>
                    <a:pt x="2422" y="930"/>
                  </a:cubicBezTo>
                  <a:cubicBezTo>
                    <a:pt x="2429" y="944"/>
                    <a:pt x="2436" y="958"/>
                    <a:pt x="2444" y="971"/>
                  </a:cubicBezTo>
                  <a:cubicBezTo>
                    <a:pt x="2449" y="977"/>
                    <a:pt x="2453" y="983"/>
                    <a:pt x="2458" y="989"/>
                  </a:cubicBezTo>
                  <a:cubicBezTo>
                    <a:pt x="2460" y="991"/>
                    <a:pt x="2464" y="996"/>
                    <a:pt x="2465" y="997"/>
                  </a:cubicBezTo>
                  <a:cubicBezTo>
                    <a:pt x="2465" y="997"/>
                    <a:pt x="2465" y="997"/>
                    <a:pt x="2465" y="997"/>
                  </a:cubicBezTo>
                  <a:cubicBezTo>
                    <a:pt x="2465" y="996"/>
                    <a:pt x="2464" y="995"/>
                    <a:pt x="2462" y="992"/>
                  </a:cubicBezTo>
                  <a:cubicBezTo>
                    <a:pt x="2445" y="972"/>
                    <a:pt x="2437" y="942"/>
                    <a:pt x="2432" y="916"/>
                  </a:cubicBezTo>
                  <a:cubicBezTo>
                    <a:pt x="2430" y="917"/>
                    <a:pt x="2429" y="918"/>
                    <a:pt x="2428" y="919"/>
                  </a:cubicBezTo>
                  <a:cubicBezTo>
                    <a:pt x="2424" y="922"/>
                    <a:pt x="2419" y="929"/>
                    <a:pt x="2414" y="929"/>
                  </a:cubicBezTo>
                  <a:cubicBezTo>
                    <a:pt x="2409" y="930"/>
                    <a:pt x="2408" y="925"/>
                    <a:pt x="2407" y="921"/>
                  </a:cubicBezTo>
                  <a:cubicBezTo>
                    <a:pt x="2405" y="915"/>
                    <a:pt x="2404" y="907"/>
                    <a:pt x="2404" y="900"/>
                  </a:cubicBezTo>
                  <a:cubicBezTo>
                    <a:pt x="2395" y="890"/>
                    <a:pt x="2389" y="874"/>
                    <a:pt x="2386" y="864"/>
                  </a:cubicBezTo>
                  <a:cubicBezTo>
                    <a:pt x="2380" y="847"/>
                    <a:pt x="2372" y="830"/>
                    <a:pt x="2370" y="811"/>
                  </a:cubicBezTo>
                  <a:cubicBezTo>
                    <a:pt x="2368" y="796"/>
                    <a:pt x="2368" y="782"/>
                    <a:pt x="2367" y="767"/>
                  </a:cubicBezTo>
                  <a:cubicBezTo>
                    <a:pt x="2349" y="778"/>
                    <a:pt x="2328" y="786"/>
                    <a:pt x="2308" y="792"/>
                  </a:cubicBezTo>
                  <a:close/>
                  <a:moveTo>
                    <a:pt x="2544" y="530"/>
                  </a:moveTo>
                  <a:cubicBezTo>
                    <a:pt x="2515" y="522"/>
                    <a:pt x="2479" y="520"/>
                    <a:pt x="2451" y="534"/>
                  </a:cubicBezTo>
                  <a:cubicBezTo>
                    <a:pt x="2443" y="538"/>
                    <a:pt x="2434" y="540"/>
                    <a:pt x="2425" y="544"/>
                  </a:cubicBezTo>
                  <a:cubicBezTo>
                    <a:pt x="2407" y="550"/>
                    <a:pt x="2399" y="565"/>
                    <a:pt x="2392" y="581"/>
                  </a:cubicBezTo>
                  <a:cubicBezTo>
                    <a:pt x="2390" y="586"/>
                    <a:pt x="2388" y="591"/>
                    <a:pt x="2386" y="595"/>
                  </a:cubicBezTo>
                  <a:cubicBezTo>
                    <a:pt x="2393" y="590"/>
                    <a:pt x="2400" y="584"/>
                    <a:pt x="2408" y="579"/>
                  </a:cubicBezTo>
                  <a:cubicBezTo>
                    <a:pt x="2427" y="564"/>
                    <a:pt x="2445" y="540"/>
                    <a:pt x="2471" y="537"/>
                  </a:cubicBezTo>
                  <a:cubicBezTo>
                    <a:pt x="2496" y="533"/>
                    <a:pt x="2526" y="541"/>
                    <a:pt x="2551" y="546"/>
                  </a:cubicBezTo>
                  <a:cubicBezTo>
                    <a:pt x="2570" y="550"/>
                    <a:pt x="2589" y="557"/>
                    <a:pt x="2599" y="575"/>
                  </a:cubicBezTo>
                  <a:cubicBezTo>
                    <a:pt x="2600" y="576"/>
                    <a:pt x="2598" y="577"/>
                    <a:pt x="2598" y="576"/>
                  </a:cubicBezTo>
                  <a:cubicBezTo>
                    <a:pt x="2587" y="557"/>
                    <a:pt x="2565" y="552"/>
                    <a:pt x="2545" y="548"/>
                  </a:cubicBezTo>
                  <a:cubicBezTo>
                    <a:pt x="2520" y="543"/>
                    <a:pt x="2490" y="535"/>
                    <a:pt x="2465" y="541"/>
                  </a:cubicBezTo>
                  <a:cubicBezTo>
                    <a:pt x="2445" y="547"/>
                    <a:pt x="2430" y="566"/>
                    <a:pt x="2415" y="578"/>
                  </a:cubicBezTo>
                  <a:cubicBezTo>
                    <a:pt x="2404" y="587"/>
                    <a:pt x="2393" y="595"/>
                    <a:pt x="2382" y="604"/>
                  </a:cubicBezTo>
                  <a:cubicBezTo>
                    <a:pt x="2380" y="608"/>
                    <a:pt x="2379" y="612"/>
                    <a:pt x="2377" y="615"/>
                  </a:cubicBezTo>
                  <a:cubicBezTo>
                    <a:pt x="2374" y="621"/>
                    <a:pt x="2370" y="627"/>
                    <a:pt x="2367" y="634"/>
                  </a:cubicBezTo>
                  <a:cubicBezTo>
                    <a:pt x="2369" y="636"/>
                    <a:pt x="2372" y="638"/>
                    <a:pt x="2374" y="640"/>
                  </a:cubicBezTo>
                  <a:cubicBezTo>
                    <a:pt x="2391" y="657"/>
                    <a:pt x="2424" y="667"/>
                    <a:pt x="2448" y="667"/>
                  </a:cubicBezTo>
                  <a:cubicBezTo>
                    <a:pt x="2484" y="668"/>
                    <a:pt x="2535" y="654"/>
                    <a:pt x="2563" y="627"/>
                  </a:cubicBezTo>
                  <a:cubicBezTo>
                    <a:pt x="2543" y="638"/>
                    <a:pt x="2523" y="650"/>
                    <a:pt x="2501" y="656"/>
                  </a:cubicBezTo>
                  <a:cubicBezTo>
                    <a:pt x="2478" y="662"/>
                    <a:pt x="2454" y="660"/>
                    <a:pt x="2432" y="654"/>
                  </a:cubicBezTo>
                  <a:cubicBezTo>
                    <a:pt x="2427" y="652"/>
                    <a:pt x="2422" y="651"/>
                    <a:pt x="2417" y="649"/>
                  </a:cubicBezTo>
                  <a:cubicBezTo>
                    <a:pt x="2401" y="650"/>
                    <a:pt x="2381" y="649"/>
                    <a:pt x="2385" y="633"/>
                  </a:cubicBezTo>
                  <a:cubicBezTo>
                    <a:pt x="2386" y="632"/>
                    <a:pt x="2387" y="631"/>
                    <a:pt x="2388" y="632"/>
                  </a:cubicBezTo>
                  <a:cubicBezTo>
                    <a:pt x="2395" y="635"/>
                    <a:pt x="2403" y="639"/>
                    <a:pt x="2410" y="642"/>
                  </a:cubicBezTo>
                  <a:cubicBezTo>
                    <a:pt x="2417" y="642"/>
                    <a:pt x="2424" y="642"/>
                    <a:pt x="2430" y="642"/>
                  </a:cubicBezTo>
                  <a:cubicBezTo>
                    <a:pt x="2461" y="641"/>
                    <a:pt x="2497" y="644"/>
                    <a:pt x="2525" y="631"/>
                  </a:cubicBezTo>
                  <a:cubicBezTo>
                    <a:pt x="2528" y="629"/>
                    <a:pt x="2530" y="634"/>
                    <a:pt x="2527" y="635"/>
                  </a:cubicBezTo>
                  <a:cubicBezTo>
                    <a:pt x="2499" y="648"/>
                    <a:pt x="2465" y="647"/>
                    <a:pt x="2434" y="647"/>
                  </a:cubicBezTo>
                  <a:cubicBezTo>
                    <a:pt x="2432" y="648"/>
                    <a:pt x="2430" y="648"/>
                    <a:pt x="2427" y="648"/>
                  </a:cubicBezTo>
                  <a:cubicBezTo>
                    <a:pt x="2444" y="654"/>
                    <a:pt x="2462" y="657"/>
                    <a:pt x="2480" y="655"/>
                  </a:cubicBezTo>
                  <a:cubicBezTo>
                    <a:pt x="2514" y="653"/>
                    <a:pt x="2543" y="633"/>
                    <a:pt x="2572" y="617"/>
                  </a:cubicBezTo>
                  <a:cubicBezTo>
                    <a:pt x="2574" y="616"/>
                    <a:pt x="2576" y="618"/>
                    <a:pt x="2575" y="620"/>
                  </a:cubicBezTo>
                  <a:cubicBezTo>
                    <a:pt x="2553" y="651"/>
                    <a:pt x="2512" y="662"/>
                    <a:pt x="2476" y="669"/>
                  </a:cubicBezTo>
                  <a:cubicBezTo>
                    <a:pt x="2455" y="673"/>
                    <a:pt x="2435" y="673"/>
                    <a:pt x="2415" y="666"/>
                  </a:cubicBezTo>
                  <a:cubicBezTo>
                    <a:pt x="2406" y="664"/>
                    <a:pt x="2397" y="660"/>
                    <a:pt x="2388" y="656"/>
                  </a:cubicBezTo>
                  <a:cubicBezTo>
                    <a:pt x="2384" y="654"/>
                    <a:pt x="2373" y="645"/>
                    <a:pt x="2365" y="639"/>
                  </a:cubicBezTo>
                  <a:cubicBezTo>
                    <a:pt x="2363" y="643"/>
                    <a:pt x="2362" y="647"/>
                    <a:pt x="2362" y="651"/>
                  </a:cubicBezTo>
                  <a:cubicBezTo>
                    <a:pt x="2362" y="651"/>
                    <a:pt x="2362" y="651"/>
                    <a:pt x="2362" y="651"/>
                  </a:cubicBezTo>
                  <a:cubicBezTo>
                    <a:pt x="2364" y="652"/>
                    <a:pt x="2365" y="653"/>
                    <a:pt x="2367" y="654"/>
                  </a:cubicBezTo>
                  <a:cubicBezTo>
                    <a:pt x="2367" y="653"/>
                    <a:pt x="2368" y="652"/>
                    <a:pt x="2368" y="652"/>
                  </a:cubicBezTo>
                  <a:cubicBezTo>
                    <a:pt x="2369" y="650"/>
                    <a:pt x="2372" y="651"/>
                    <a:pt x="2372" y="653"/>
                  </a:cubicBezTo>
                  <a:cubicBezTo>
                    <a:pt x="2371" y="654"/>
                    <a:pt x="2371" y="655"/>
                    <a:pt x="2370" y="656"/>
                  </a:cubicBezTo>
                  <a:cubicBezTo>
                    <a:pt x="2403" y="674"/>
                    <a:pt x="2437" y="672"/>
                    <a:pt x="2474" y="677"/>
                  </a:cubicBezTo>
                  <a:cubicBezTo>
                    <a:pt x="2475" y="677"/>
                    <a:pt x="2475" y="678"/>
                    <a:pt x="2474" y="679"/>
                  </a:cubicBezTo>
                  <a:cubicBezTo>
                    <a:pt x="2440" y="688"/>
                    <a:pt x="2396" y="689"/>
                    <a:pt x="2368" y="665"/>
                  </a:cubicBezTo>
                  <a:cubicBezTo>
                    <a:pt x="2368" y="665"/>
                    <a:pt x="2368" y="665"/>
                    <a:pt x="2368" y="665"/>
                  </a:cubicBezTo>
                  <a:cubicBezTo>
                    <a:pt x="2377" y="677"/>
                    <a:pt x="2398" y="685"/>
                    <a:pt x="2409" y="688"/>
                  </a:cubicBezTo>
                  <a:cubicBezTo>
                    <a:pt x="2428" y="693"/>
                    <a:pt x="2444" y="692"/>
                    <a:pt x="2464" y="688"/>
                  </a:cubicBezTo>
                  <a:cubicBezTo>
                    <a:pt x="2485" y="683"/>
                    <a:pt x="2506" y="675"/>
                    <a:pt x="2527" y="669"/>
                  </a:cubicBezTo>
                  <a:cubicBezTo>
                    <a:pt x="2529" y="663"/>
                    <a:pt x="2533" y="657"/>
                    <a:pt x="2538" y="653"/>
                  </a:cubicBezTo>
                  <a:cubicBezTo>
                    <a:pt x="2539" y="653"/>
                    <a:pt x="2540" y="654"/>
                    <a:pt x="2540" y="654"/>
                  </a:cubicBezTo>
                  <a:cubicBezTo>
                    <a:pt x="2537" y="679"/>
                    <a:pt x="2542" y="698"/>
                    <a:pt x="2555" y="718"/>
                  </a:cubicBezTo>
                  <a:cubicBezTo>
                    <a:pt x="2558" y="724"/>
                    <a:pt x="2572" y="735"/>
                    <a:pt x="2566" y="741"/>
                  </a:cubicBezTo>
                  <a:cubicBezTo>
                    <a:pt x="2567" y="741"/>
                    <a:pt x="2567" y="741"/>
                    <a:pt x="2568" y="741"/>
                  </a:cubicBezTo>
                  <a:cubicBezTo>
                    <a:pt x="2569" y="741"/>
                    <a:pt x="2570" y="742"/>
                    <a:pt x="2571" y="743"/>
                  </a:cubicBezTo>
                  <a:cubicBezTo>
                    <a:pt x="2575" y="730"/>
                    <a:pt x="2583" y="718"/>
                    <a:pt x="2593" y="710"/>
                  </a:cubicBezTo>
                  <a:cubicBezTo>
                    <a:pt x="2592" y="707"/>
                    <a:pt x="2591" y="704"/>
                    <a:pt x="2591" y="701"/>
                  </a:cubicBezTo>
                  <a:cubicBezTo>
                    <a:pt x="2591" y="700"/>
                    <a:pt x="2594" y="699"/>
                    <a:pt x="2594" y="701"/>
                  </a:cubicBezTo>
                  <a:cubicBezTo>
                    <a:pt x="2595" y="704"/>
                    <a:pt x="2595" y="706"/>
                    <a:pt x="2596" y="707"/>
                  </a:cubicBezTo>
                  <a:cubicBezTo>
                    <a:pt x="2596" y="707"/>
                    <a:pt x="2596" y="707"/>
                    <a:pt x="2596" y="707"/>
                  </a:cubicBezTo>
                  <a:cubicBezTo>
                    <a:pt x="2600" y="704"/>
                    <a:pt x="2604" y="703"/>
                    <a:pt x="2607" y="703"/>
                  </a:cubicBezTo>
                  <a:cubicBezTo>
                    <a:pt x="2608" y="701"/>
                    <a:pt x="2610" y="699"/>
                    <a:pt x="2612" y="697"/>
                  </a:cubicBezTo>
                  <a:cubicBezTo>
                    <a:pt x="2612" y="697"/>
                    <a:pt x="2612" y="696"/>
                    <a:pt x="2613" y="696"/>
                  </a:cubicBezTo>
                  <a:cubicBezTo>
                    <a:pt x="2617" y="679"/>
                    <a:pt x="2620" y="661"/>
                    <a:pt x="2621" y="644"/>
                  </a:cubicBezTo>
                  <a:cubicBezTo>
                    <a:pt x="2619" y="623"/>
                    <a:pt x="2615" y="604"/>
                    <a:pt x="2608" y="585"/>
                  </a:cubicBezTo>
                  <a:cubicBezTo>
                    <a:pt x="2608" y="584"/>
                    <a:pt x="2609" y="584"/>
                    <a:pt x="2609" y="584"/>
                  </a:cubicBezTo>
                  <a:cubicBezTo>
                    <a:pt x="2624" y="596"/>
                    <a:pt x="2625" y="611"/>
                    <a:pt x="2625" y="629"/>
                  </a:cubicBezTo>
                  <a:cubicBezTo>
                    <a:pt x="2625" y="638"/>
                    <a:pt x="2625" y="647"/>
                    <a:pt x="2624" y="656"/>
                  </a:cubicBezTo>
                  <a:cubicBezTo>
                    <a:pt x="2624" y="664"/>
                    <a:pt x="2624" y="672"/>
                    <a:pt x="2623" y="679"/>
                  </a:cubicBezTo>
                  <a:cubicBezTo>
                    <a:pt x="2623" y="681"/>
                    <a:pt x="2622" y="682"/>
                    <a:pt x="2622" y="683"/>
                  </a:cubicBezTo>
                  <a:cubicBezTo>
                    <a:pt x="2625" y="680"/>
                    <a:pt x="2628" y="677"/>
                    <a:pt x="2631" y="673"/>
                  </a:cubicBezTo>
                  <a:cubicBezTo>
                    <a:pt x="2633" y="664"/>
                    <a:pt x="2634" y="655"/>
                    <a:pt x="2634" y="646"/>
                  </a:cubicBezTo>
                  <a:cubicBezTo>
                    <a:pt x="2634" y="634"/>
                    <a:pt x="2632" y="622"/>
                    <a:pt x="2629" y="611"/>
                  </a:cubicBezTo>
                  <a:cubicBezTo>
                    <a:pt x="2627" y="605"/>
                    <a:pt x="2617" y="572"/>
                    <a:pt x="2607" y="574"/>
                  </a:cubicBezTo>
                  <a:cubicBezTo>
                    <a:pt x="2606" y="574"/>
                    <a:pt x="2606" y="573"/>
                    <a:pt x="2607" y="573"/>
                  </a:cubicBezTo>
                  <a:cubicBezTo>
                    <a:pt x="2608" y="572"/>
                    <a:pt x="2609" y="572"/>
                    <a:pt x="2610" y="572"/>
                  </a:cubicBezTo>
                  <a:cubicBezTo>
                    <a:pt x="2610" y="571"/>
                    <a:pt x="2610" y="571"/>
                    <a:pt x="2609" y="571"/>
                  </a:cubicBezTo>
                  <a:cubicBezTo>
                    <a:pt x="2608" y="570"/>
                    <a:pt x="2608" y="570"/>
                    <a:pt x="2608" y="569"/>
                  </a:cubicBezTo>
                  <a:cubicBezTo>
                    <a:pt x="2585" y="558"/>
                    <a:pt x="2570" y="537"/>
                    <a:pt x="2544" y="530"/>
                  </a:cubicBezTo>
                  <a:close/>
                  <a:moveTo>
                    <a:pt x="2615" y="594"/>
                  </a:moveTo>
                  <a:cubicBezTo>
                    <a:pt x="2609" y="587"/>
                    <a:pt x="2614" y="598"/>
                    <a:pt x="2615" y="602"/>
                  </a:cubicBezTo>
                  <a:cubicBezTo>
                    <a:pt x="2617" y="607"/>
                    <a:pt x="2618" y="613"/>
                    <a:pt x="2619" y="619"/>
                  </a:cubicBezTo>
                  <a:cubicBezTo>
                    <a:pt x="2620" y="623"/>
                    <a:pt x="2621" y="628"/>
                    <a:pt x="2621" y="632"/>
                  </a:cubicBezTo>
                  <a:cubicBezTo>
                    <a:pt x="2622" y="620"/>
                    <a:pt x="2622" y="603"/>
                    <a:pt x="2615" y="594"/>
                  </a:cubicBezTo>
                  <a:close/>
                  <a:moveTo>
                    <a:pt x="2610" y="704"/>
                  </a:moveTo>
                  <a:cubicBezTo>
                    <a:pt x="2610" y="704"/>
                    <a:pt x="2611" y="704"/>
                    <a:pt x="2611" y="703"/>
                  </a:cubicBezTo>
                  <a:cubicBezTo>
                    <a:pt x="2610" y="704"/>
                    <a:pt x="2610" y="704"/>
                    <a:pt x="2610" y="704"/>
                  </a:cubicBezTo>
                  <a:cubicBezTo>
                    <a:pt x="2610" y="704"/>
                    <a:pt x="2610" y="704"/>
                    <a:pt x="2610" y="704"/>
                  </a:cubicBezTo>
                  <a:close/>
                  <a:moveTo>
                    <a:pt x="2612" y="573"/>
                  </a:moveTo>
                  <a:cubicBezTo>
                    <a:pt x="2631" y="596"/>
                    <a:pt x="2639" y="626"/>
                    <a:pt x="2637" y="655"/>
                  </a:cubicBezTo>
                  <a:cubicBezTo>
                    <a:pt x="2637" y="659"/>
                    <a:pt x="2636" y="662"/>
                    <a:pt x="2636" y="666"/>
                  </a:cubicBezTo>
                  <a:cubicBezTo>
                    <a:pt x="2638" y="663"/>
                    <a:pt x="2639" y="659"/>
                    <a:pt x="2640" y="655"/>
                  </a:cubicBezTo>
                  <a:cubicBezTo>
                    <a:pt x="2644" y="630"/>
                    <a:pt x="2634" y="587"/>
                    <a:pt x="2612" y="573"/>
                  </a:cubicBezTo>
                  <a:close/>
                  <a:moveTo>
                    <a:pt x="2605" y="719"/>
                  </a:moveTo>
                  <a:cubicBezTo>
                    <a:pt x="2601" y="721"/>
                    <a:pt x="2598" y="724"/>
                    <a:pt x="2595" y="726"/>
                  </a:cubicBezTo>
                  <a:cubicBezTo>
                    <a:pt x="2587" y="733"/>
                    <a:pt x="2580" y="741"/>
                    <a:pt x="2573" y="749"/>
                  </a:cubicBezTo>
                  <a:cubicBezTo>
                    <a:pt x="2572" y="750"/>
                    <a:pt x="2572" y="750"/>
                    <a:pt x="2571" y="750"/>
                  </a:cubicBezTo>
                  <a:cubicBezTo>
                    <a:pt x="2568" y="755"/>
                    <a:pt x="2558" y="756"/>
                    <a:pt x="2553" y="754"/>
                  </a:cubicBezTo>
                  <a:cubicBezTo>
                    <a:pt x="2550" y="753"/>
                    <a:pt x="2548" y="748"/>
                    <a:pt x="2551" y="745"/>
                  </a:cubicBezTo>
                  <a:cubicBezTo>
                    <a:pt x="2555" y="741"/>
                    <a:pt x="2554" y="735"/>
                    <a:pt x="2553" y="730"/>
                  </a:cubicBezTo>
                  <a:cubicBezTo>
                    <a:pt x="2552" y="729"/>
                    <a:pt x="2552" y="728"/>
                    <a:pt x="2552" y="727"/>
                  </a:cubicBezTo>
                  <a:cubicBezTo>
                    <a:pt x="2545" y="722"/>
                    <a:pt x="2537" y="716"/>
                    <a:pt x="2535" y="713"/>
                  </a:cubicBezTo>
                  <a:cubicBezTo>
                    <a:pt x="2530" y="707"/>
                    <a:pt x="2527" y="699"/>
                    <a:pt x="2525" y="690"/>
                  </a:cubicBezTo>
                  <a:cubicBezTo>
                    <a:pt x="2525" y="689"/>
                    <a:pt x="2525" y="688"/>
                    <a:pt x="2525" y="687"/>
                  </a:cubicBezTo>
                  <a:cubicBezTo>
                    <a:pt x="2501" y="702"/>
                    <a:pt x="2463" y="698"/>
                    <a:pt x="2439" y="696"/>
                  </a:cubicBezTo>
                  <a:cubicBezTo>
                    <a:pt x="2420" y="694"/>
                    <a:pt x="2383" y="688"/>
                    <a:pt x="2367" y="671"/>
                  </a:cubicBezTo>
                  <a:cubicBezTo>
                    <a:pt x="2364" y="682"/>
                    <a:pt x="2364" y="694"/>
                    <a:pt x="2365" y="706"/>
                  </a:cubicBezTo>
                  <a:cubicBezTo>
                    <a:pt x="2367" y="719"/>
                    <a:pt x="2371" y="731"/>
                    <a:pt x="2372" y="743"/>
                  </a:cubicBezTo>
                  <a:cubicBezTo>
                    <a:pt x="2372" y="743"/>
                    <a:pt x="2372" y="743"/>
                    <a:pt x="2372" y="743"/>
                  </a:cubicBezTo>
                  <a:cubicBezTo>
                    <a:pt x="2377" y="743"/>
                    <a:pt x="2381" y="747"/>
                    <a:pt x="2385" y="749"/>
                  </a:cubicBezTo>
                  <a:cubicBezTo>
                    <a:pt x="2389" y="752"/>
                    <a:pt x="2393" y="755"/>
                    <a:pt x="2398" y="758"/>
                  </a:cubicBezTo>
                  <a:cubicBezTo>
                    <a:pt x="2398" y="758"/>
                    <a:pt x="2398" y="758"/>
                    <a:pt x="2398" y="758"/>
                  </a:cubicBezTo>
                  <a:cubicBezTo>
                    <a:pt x="2393" y="757"/>
                    <a:pt x="2388" y="757"/>
                    <a:pt x="2383" y="756"/>
                  </a:cubicBezTo>
                  <a:cubicBezTo>
                    <a:pt x="2380" y="755"/>
                    <a:pt x="2377" y="755"/>
                    <a:pt x="2374" y="753"/>
                  </a:cubicBezTo>
                  <a:cubicBezTo>
                    <a:pt x="2379" y="774"/>
                    <a:pt x="2377" y="797"/>
                    <a:pt x="2381" y="818"/>
                  </a:cubicBezTo>
                  <a:cubicBezTo>
                    <a:pt x="2384" y="833"/>
                    <a:pt x="2388" y="848"/>
                    <a:pt x="2393" y="863"/>
                  </a:cubicBezTo>
                  <a:cubicBezTo>
                    <a:pt x="2399" y="880"/>
                    <a:pt x="2407" y="889"/>
                    <a:pt x="2421" y="897"/>
                  </a:cubicBezTo>
                  <a:cubicBezTo>
                    <a:pt x="2422" y="895"/>
                    <a:pt x="2424" y="895"/>
                    <a:pt x="2427" y="895"/>
                  </a:cubicBezTo>
                  <a:cubicBezTo>
                    <a:pt x="2450" y="903"/>
                    <a:pt x="2483" y="880"/>
                    <a:pt x="2503" y="868"/>
                  </a:cubicBezTo>
                  <a:cubicBezTo>
                    <a:pt x="2526" y="854"/>
                    <a:pt x="2546" y="837"/>
                    <a:pt x="2559" y="812"/>
                  </a:cubicBezTo>
                  <a:cubicBezTo>
                    <a:pt x="2559" y="811"/>
                    <a:pt x="2560" y="812"/>
                    <a:pt x="2560" y="813"/>
                  </a:cubicBezTo>
                  <a:cubicBezTo>
                    <a:pt x="2548" y="840"/>
                    <a:pt x="2528" y="861"/>
                    <a:pt x="2504" y="878"/>
                  </a:cubicBezTo>
                  <a:cubicBezTo>
                    <a:pt x="2522" y="870"/>
                    <a:pt x="2541" y="864"/>
                    <a:pt x="2555" y="849"/>
                  </a:cubicBezTo>
                  <a:cubicBezTo>
                    <a:pt x="2574" y="828"/>
                    <a:pt x="2584" y="800"/>
                    <a:pt x="2595" y="775"/>
                  </a:cubicBezTo>
                  <a:cubicBezTo>
                    <a:pt x="2594" y="776"/>
                    <a:pt x="2593" y="777"/>
                    <a:pt x="2591" y="777"/>
                  </a:cubicBezTo>
                  <a:cubicBezTo>
                    <a:pt x="2582" y="782"/>
                    <a:pt x="2581" y="781"/>
                    <a:pt x="2574" y="787"/>
                  </a:cubicBezTo>
                  <a:cubicBezTo>
                    <a:pt x="2570" y="790"/>
                    <a:pt x="2564" y="786"/>
                    <a:pt x="2567" y="781"/>
                  </a:cubicBezTo>
                  <a:cubicBezTo>
                    <a:pt x="2570" y="776"/>
                    <a:pt x="2575" y="771"/>
                    <a:pt x="2582" y="770"/>
                  </a:cubicBezTo>
                  <a:cubicBezTo>
                    <a:pt x="2587" y="769"/>
                    <a:pt x="2587" y="770"/>
                    <a:pt x="2592" y="767"/>
                  </a:cubicBezTo>
                  <a:cubicBezTo>
                    <a:pt x="2595" y="765"/>
                    <a:pt x="2598" y="762"/>
                    <a:pt x="2600" y="758"/>
                  </a:cubicBezTo>
                  <a:cubicBezTo>
                    <a:pt x="2599" y="755"/>
                    <a:pt x="2601" y="752"/>
                    <a:pt x="2604" y="751"/>
                  </a:cubicBezTo>
                  <a:cubicBezTo>
                    <a:pt x="2606" y="746"/>
                    <a:pt x="2609" y="742"/>
                    <a:pt x="2609" y="737"/>
                  </a:cubicBezTo>
                  <a:cubicBezTo>
                    <a:pt x="2612" y="731"/>
                    <a:pt x="2610" y="724"/>
                    <a:pt x="2605" y="719"/>
                  </a:cubicBezTo>
                  <a:close/>
                  <a:moveTo>
                    <a:pt x="2605" y="765"/>
                  </a:moveTo>
                  <a:cubicBezTo>
                    <a:pt x="2593" y="797"/>
                    <a:pt x="2588" y="832"/>
                    <a:pt x="2567" y="859"/>
                  </a:cubicBezTo>
                  <a:cubicBezTo>
                    <a:pt x="2548" y="884"/>
                    <a:pt x="2525" y="887"/>
                    <a:pt x="2499" y="892"/>
                  </a:cubicBezTo>
                  <a:cubicBezTo>
                    <a:pt x="2528" y="902"/>
                    <a:pt x="2555" y="917"/>
                    <a:pt x="2573" y="941"/>
                  </a:cubicBezTo>
                  <a:cubicBezTo>
                    <a:pt x="2587" y="933"/>
                    <a:pt x="2595" y="907"/>
                    <a:pt x="2600" y="894"/>
                  </a:cubicBezTo>
                  <a:cubicBezTo>
                    <a:pt x="2605" y="881"/>
                    <a:pt x="2609" y="868"/>
                    <a:pt x="2613" y="855"/>
                  </a:cubicBezTo>
                  <a:cubicBezTo>
                    <a:pt x="2619" y="827"/>
                    <a:pt x="2622" y="789"/>
                    <a:pt x="2605" y="765"/>
                  </a:cubicBezTo>
                  <a:close/>
                  <a:moveTo>
                    <a:pt x="2745" y="1321"/>
                  </a:moveTo>
                  <a:cubicBezTo>
                    <a:pt x="2785" y="1318"/>
                    <a:pt x="2826" y="1317"/>
                    <a:pt x="2867" y="1319"/>
                  </a:cubicBezTo>
                  <a:cubicBezTo>
                    <a:pt x="2903" y="1322"/>
                    <a:pt x="2948" y="1328"/>
                    <a:pt x="2981" y="1312"/>
                  </a:cubicBezTo>
                  <a:cubicBezTo>
                    <a:pt x="2997" y="1304"/>
                    <a:pt x="3019" y="1288"/>
                    <a:pt x="3026" y="1271"/>
                  </a:cubicBezTo>
                  <a:cubicBezTo>
                    <a:pt x="3035" y="1251"/>
                    <a:pt x="3031" y="1223"/>
                    <a:pt x="3028" y="1202"/>
                  </a:cubicBezTo>
                  <a:cubicBezTo>
                    <a:pt x="3020" y="1193"/>
                    <a:pt x="3013" y="1183"/>
                    <a:pt x="3008" y="1172"/>
                  </a:cubicBezTo>
                  <a:cubicBezTo>
                    <a:pt x="3002" y="1157"/>
                    <a:pt x="2999" y="1140"/>
                    <a:pt x="2990" y="1127"/>
                  </a:cubicBezTo>
                  <a:cubicBezTo>
                    <a:pt x="2969" y="1095"/>
                    <a:pt x="2939" y="1072"/>
                    <a:pt x="2916" y="1042"/>
                  </a:cubicBezTo>
                  <a:cubicBezTo>
                    <a:pt x="2893" y="1013"/>
                    <a:pt x="2871" y="982"/>
                    <a:pt x="2851" y="951"/>
                  </a:cubicBezTo>
                  <a:cubicBezTo>
                    <a:pt x="2840" y="935"/>
                    <a:pt x="2830" y="919"/>
                    <a:pt x="2820" y="903"/>
                  </a:cubicBezTo>
                  <a:cubicBezTo>
                    <a:pt x="2811" y="887"/>
                    <a:pt x="2799" y="852"/>
                    <a:pt x="2776" y="857"/>
                  </a:cubicBezTo>
                  <a:cubicBezTo>
                    <a:pt x="2771" y="858"/>
                    <a:pt x="2767" y="855"/>
                    <a:pt x="2767" y="850"/>
                  </a:cubicBezTo>
                  <a:cubicBezTo>
                    <a:pt x="2766" y="829"/>
                    <a:pt x="2752" y="826"/>
                    <a:pt x="2736" y="822"/>
                  </a:cubicBezTo>
                  <a:cubicBezTo>
                    <a:pt x="2722" y="819"/>
                    <a:pt x="2709" y="811"/>
                    <a:pt x="2696" y="806"/>
                  </a:cubicBezTo>
                  <a:cubicBezTo>
                    <a:pt x="2676" y="798"/>
                    <a:pt x="2649" y="794"/>
                    <a:pt x="2630" y="783"/>
                  </a:cubicBezTo>
                  <a:cubicBezTo>
                    <a:pt x="2629" y="788"/>
                    <a:pt x="2627" y="794"/>
                    <a:pt x="2626" y="799"/>
                  </a:cubicBezTo>
                  <a:cubicBezTo>
                    <a:pt x="2624" y="812"/>
                    <a:pt x="2623" y="825"/>
                    <a:pt x="2621" y="837"/>
                  </a:cubicBezTo>
                  <a:cubicBezTo>
                    <a:pt x="2615" y="878"/>
                    <a:pt x="2597" y="918"/>
                    <a:pt x="2577" y="953"/>
                  </a:cubicBezTo>
                  <a:cubicBezTo>
                    <a:pt x="2575" y="956"/>
                    <a:pt x="2571" y="957"/>
                    <a:pt x="2568" y="955"/>
                  </a:cubicBezTo>
                  <a:cubicBezTo>
                    <a:pt x="2564" y="952"/>
                    <a:pt x="2560" y="949"/>
                    <a:pt x="2556" y="946"/>
                  </a:cubicBezTo>
                  <a:cubicBezTo>
                    <a:pt x="2549" y="956"/>
                    <a:pt x="2541" y="964"/>
                    <a:pt x="2531" y="970"/>
                  </a:cubicBezTo>
                  <a:cubicBezTo>
                    <a:pt x="2528" y="972"/>
                    <a:pt x="2525" y="973"/>
                    <a:pt x="2522" y="975"/>
                  </a:cubicBezTo>
                  <a:cubicBezTo>
                    <a:pt x="2521" y="975"/>
                    <a:pt x="2518" y="976"/>
                    <a:pt x="2518" y="977"/>
                  </a:cubicBezTo>
                  <a:cubicBezTo>
                    <a:pt x="2516" y="978"/>
                    <a:pt x="2518" y="982"/>
                    <a:pt x="2520" y="982"/>
                  </a:cubicBezTo>
                  <a:cubicBezTo>
                    <a:pt x="2522" y="983"/>
                    <a:pt x="2526" y="981"/>
                    <a:pt x="2529" y="980"/>
                  </a:cubicBezTo>
                  <a:cubicBezTo>
                    <a:pt x="2529" y="979"/>
                    <a:pt x="2529" y="978"/>
                    <a:pt x="2530" y="978"/>
                  </a:cubicBezTo>
                  <a:cubicBezTo>
                    <a:pt x="2534" y="976"/>
                    <a:pt x="2538" y="974"/>
                    <a:pt x="2542" y="972"/>
                  </a:cubicBezTo>
                  <a:cubicBezTo>
                    <a:pt x="2544" y="971"/>
                    <a:pt x="2545" y="970"/>
                    <a:pt x="2546" y="969"/>
                  </a:cubicBezTo>
                  <a:cubicBezTo>
                    <a:pt x="2549" y="967"/>
                    <a:pt x="2552" y="971"/>
                    <a:pt x="2549" y="973"/>
                  </a:cubicBezTo>
                  <a:cubicBezTo>
                    <a:pt x="2541" y="979"/>
                    <a:pt x="2530" y="986"/>
                    <a:pt x="2519" y="987"/>
                  </a:cubicBezTo>
                  <a:cubicBezTo>
                    <a:pt x="2516" y="988"/>
                    <a:pt x="2512" y="987"/>
                    <a:pt x="2510" y="984"/>
                  </a:cubicBezTo>
                  <a:cubicBezTo>
                    <a:pt x="2514" y="1017"/>
                    <a:pt x="2515" y="1050"/>
                    <a:pt x="2521" y="1083"/>
                  </a:cubicBezTo>
                  <a:cubicBezTo>
                    <a:pt x="2583" y="1023"/>
                    <a:pt x="2646" y="962"/>
                    <a:pt x="2666" y="875"/>
                  </a:cubicBezTo>
                  <a:cubicBezTo>
                    <a:pt x="2667" y="873"/>
                    <a:pt x="2670" y="874"/>
                    <a:pt x="2669" y="876"/>
                  </a:cubicBezTo>
                  <a:cubicBezTo>
                    <a:pt x="2652" y="954"/>
                    <a:pt x="2598" y="1015"/>
                    <a:pt x="2543" y="1070"/>
                  </a:cubicBezTo>
                  <a:cubicBezTo>
                    <a:pt x="2571" y="1052"/>
                    <a:pt x="2597" y="1031"/>
                    <a:pt x="2620" y="1006"/>
                  </a:cubicBezTo>
                  <a:cubicBezTo>
                    <a:pt x="2621" y="1005"/>
                    <a:pt x="2623" y="1007"/>
                    <a:pt x="2622" y="1008"/>
                  </a:cubicBezTo>
                  <a:cubicBezTo>
                    <a:pt x="2621" y="1010"/>
                    <a:pt x="2619" y="1012"/>
                    <a:pt x="2617" y="1014"/>
                  </a:cubicBezTo>
                  <a:cubicBezTo>
                    <a:pt x="2617" y="1017"/>
                    <a:pt x="2611" y="1022"/>
                    <a:pt x="2605" y="1027"/>
                  </a:cubicBezTo>
                  <a:cubicBezTo>
                    <a:pt x="2592" y="1041"/>
                    <a:pt x="2579" y="1054"/>
                    <a:pt x="2565" y="1067"/>
                  </a:cubicBezTo>
                  <a:cubicBezTo>
                    <a:pt x="2555" y="1076"/>
                    <a:pt x="2546" y="1084"/>
                    <a:pt x="2537" y="1092"/>
                  </a:cubicBezTo>
                  <a:cubicBezTo>
                    <a:pt x="2533" y="1095"/>
                    <a:pt x="2529" y="1100"/>
                    <a:pt x="2525" y="1103"/>
                  </a:cubicBezTo>
                  <a:cubicBezTo>
                    <a:pt x="2530" y="1128"/>
                    <a:pt x="2535" y="1155"/>
                    <a:pt x="2527" y="1179"/>
                  </a:cubicBezTo>
                  <a:cubicBezTo>
                    <a:pt x="2535" y="1181"/>
                    <a:pt x="2543" y="1183"/>
                    <a:pt x="2550" y="1186"/>
                  </a:cubicBezTo>
                  <a:cubicBezTo>
                    <a:pt x="2581" y="1137"/>
                    <a:pt x="2611" y="1089"/>
                    <a:pt x="2645" y="1043"/>
                  </a:cubicBezTo>
                  <a:cubicBezTo>
                    <a:pt x="2646" y="1042"/>
                    <a:pt x="2648" y="1043"/>
                    <a:pt x="2647" y="1044"/>
                  </a:cubicBezTo>
                  <a:cubicBezTo>
                    <a:pt x="2615" y="1088"/>
                    <a:pt x="2585" y="1133"/>
                    <a:pt x="2560" y="1181"/>
                  </a:cubicBezTo>
                  <a:cubicBezTo>
                    <a:pt x="2567" y="1178"/>
                    <a:pt x="2574" y="1177"/>
                    <a:pt x="2582" y="1179"/>
                  </a:cubicBezTo>
                  <a:cubicBezTo>
                    <a:pt x="2585" y="1179"/>
                    <a:pt x="2586" y="1182"/>
                    <a:pt x="2585" y="1184"/>
                  </a:cubicBezTo>
                  <a:cubicBezTo>
                    <a:pt x="2580" y="1190"/>
                    <a:pt x="2577" y="1193"/>
                    <a:pt x="2572" y="1195"/>
                  </a:cubicBezTo>
                  <a:cubicBezTo>
                    <a:pt x="2585" y="1203"/>
                    <a:pt x="2596" y="1214"/>
                    <a:pt x="2604" y="1227"/>
                  </a:cubicBezTo>
                  <a:cubicBezTo>
                    <a:pt x="2602" y="1223"/>
                    <a:pt x="2601" y="1220"/>
                    <a:pt x="2600" y="1216"/>
                  </a:cubicBezTo>
                  <a:cubicBezTo>
                    <a:pt x="2600" y="1214"/>
                    <a:pt x="2601" y="1210"/>
                    <a:pt x="2604" y="1210"/>
                  </a:cubicBezTo>
                  <a:cubicBezTo>
                    <a:pt x="2607" y="1209"/>
                    <a:pt x="2611" y="1208"/>
                    <a:pt x="2615" y="1207"/>
                  </a:cubicBezTo>
                  <a:cubicBezTo>
                    <a:pt x="2623" y="1190"/>
                    <a:pt x="2647" y="1193"/>
                    <a:pt x="2667" y="1193"/>
                  </a:cubicBezTo>
                  <a:cubicBezTo>
                    <a:pt x="2692" y="1193"/>
                    <a:pt x="2717" y="1195"/>
                    <a:pt x="2743" y="1196"/>
                  </a:cubicBezTo>
                  <a:cubicBezTo>
                    <a:pt x="2738" y="1186"/>
                    <a:pt x="2737" y="1174"/>
                    <a:pt x="2738" y="1162"/>
                  </a:cubicBezTo>
                  <a:cubicBezTo>
                    <a:pt x="2736" y="1161"/>
                    <a:pt x="2736" y="1158"/>
                    <a:pt x="2738" y="1157"/>
                  </a:cubicBezTo>
                  <a:cubicBezTo>
                    <a:pt x="2738" y="1144"/>
                    <a:pt x="2739" y="1130"/>
                    <a:pt x="2737" y="1118"/>
                  </a:cubicBezTo>
                  <a:cubicBezTo>
                    <a:pt x="2734" y="1096"/>
                    <a:pt x="2726" y="1075"/>
                    <a:pt x="2728" y="1052"/>
                  </a:cubicBezTo>
                  <a:cubicBezTo>
                    <a:pt x="2723" y="1023"/>
                    <a:pt x="2720" y="994"/>
                    <a:pt x="2726" y="964"/>
                  </a:cubicBezTo>
                  <a:cubicBezTo>
                    <a:pt x="2732" y="927"/>
                    <a:pt x="2750" y="894"/>
                    <a:pt x="2769" y="862"/>
                  </a:cubicBezTo>
                  <a:cubicBezTo>
                    <a:pt x="2769" y="861"/>
                    <a:pt x="2770" y="862"/>
                    <a:pt x="2770" y="863"/>
                  </a:cubicBezTo>
                  <a:cubicBezTo>
                    <a:pt x="2752" y="895"/>
                    <a:pt x="2734" y="928"/>
                    <a:pt x="2728" y="965"/>
                  </a:cubicBezTo>
                  <a:cubicBezTo>
                    <a:pt x="2723" y="991"/>
                    <a:pt x="2725" y="1017"/>
                    <a:pt x="2728" y="1043"/>
                  </a:cubicBezTo>
                  <a:cubicBezTo>
                    <a:pt x="2728" y="1039"/>
                    <a:pt x="2729" y="1036"/>
                    <a:pt x="2729" y="1033"/>
                  </a:cubicBezTo>
                  <a:cubicBezTo>
                    <a:pt x="2729" y="1008"/>
                    <a:pt x="2731" y="983"/>
                    <a:pt x="2739" y="959"/>
                  </a:cubicBezTo>
                  <a:cubicBezTo>
                    <a:pt x="2745" y="943"/>
                    <a:pt x="2754" y="928"/>
                    <a:pt x="2762" y="912"/>
                  </a:cubicBezTo>
                  <a:cubicBezTo>
                    <a:pt x="2767" y="901"/>
                    <a:pt x="2771" y="890"/>
                    <a:pt x="2775" y="879"/>
                  </a:cubicBezTo>
                  <a:cubicBezTo>
                    <a:pt x="2776" y="878"/>
                    <a:pt x="2778" y="878"/>
                    <a:pt x="2778" y="880"/>
                  </a:cubicBezTo>
                  <a:cubicBezTo>
                    <a:pt x="2777" y="891"/>
                    <a:pt x="2773" y="900"/>
                    <a:pt x="2768" y="909"/>
                  </a:cubicBezTo>
                  <a:cubicBezTo>
                    <a:pt x="2766" y="913"/>
                    <a:pt x="2765" y="917"/>
                    <a:pt x="2764" y="921"/>
                  </a:cubicBezTo>
                  <a:cubicBezTo>
                    <a:pt x="2759" y="935"/>
                    <a:pt x="2754" y="949"/>
                    <a:pt x="2750" y="963"/>
                  </a:cubicBezTo>
                  <a:cubicBezTo>
                    <a:pt x="2741" y="993"/>
                    <a:pt x="2733" y="1025"/>
                    <a:pt x="2735" y="1057"/>
                  </a:cubicBezTo>
                  <a:cubicBezTo>
                    <a:pt x="2735" y="1066"/>
                    <a:pt x="2737" y="1075"/>
                    <a:pt x="2738" y="1084"/>
                  </a:cubicBezTo>
                  <a:cubicBezTo>
                    <a:pt x="2742" y="1094"/>
                    <a:pt x="2746" y="1104"/>
                    <a:pt x="2749" y="1114"/>
                  </a:cubicBezTo>
                  <a:cubicBezTo>
                    <a:pt x="2749" y="1113"/>
                    <a:pt x="2749" y="1113"/>
                    <a:pt x="2749" y="1113"/>
                  </a:cubicBezTo>
                  <a:cubicBezTo>
                    <a:pt x="2749" y="1098"/>
                    <a:pt x="2750" y="1082"/>
                    <a:pt x="2751" y="1066"/>
                  </a:cubicBezTo>
                  <a:cubicBezTo>
                    <a:pt x="2755" y="1036"/>
                    <a:pt x="2762" y="1007"/>
                    <a:pt x="2773" y="979"/>
                  </a:cubicBezTo>
                  <a:cubicBezTo>
                    <a:pt x="2773" y="978"/>
                    <a:pt x="2775" y="978"/>
                    <a:pt x="2774" y="979"/>
                  </a:cubicBezTo>
                  <a:cubicBezTo>
                    <a:pt x="2762" y="1014"/>
                    <a:pt x="2755" y="1051"/>
                    <a:pt x="2753" y="1088"/>
                  </a:cubicBezTo>
                  <a:cubicBezTo>
                    <a:pt x="2752" y="1100"/>
                    <a:pt x="2753" y="1111"/>
                    <a:pt x="2753" y="1122"/>
                  </a:cubicBezTo>
                  <a:cubicBezTo>
                    <a:pt x="2754" y="1123"/>
                    <a:pt x="2755" y="1123"/>
                    <a:pt x="2756" y="1123"/>
                  </a:cubicBezTo>
                  <a:cubicBezTo>
                    <a:pt x="2756" y="1123"/>
                    <a:pt x="2756" y="1123"/>
                    <a:pt x="2756" y="1123"/>
                  </a:cubicBezTo>
                  <a:cubicBezTo>
                    <a:pt x="2759" y="1120"/>
                    <a:pt x="2761" y="1109"/>
                    <a:pt x="2761" y="1107"/>
                  </a:cubicBezTo>
                  <a:cubicBezTo>
                    <a:pt x="2769" y="1060"/>
                    <a:pt x="2800" y="1019"/>
                    <a:pt x="2840" y="994"/>
                  </a:cubicBezTo>
                  <a:cubicBezTo>
                    <a:pt x="2841" y="993"/>
                    <a:pt x="2842" y="994"/>
                    <a:pt x="2841" y="995"/>
                  </a:cubicBezTo>
                  <a:cubicBezTo>
                    <a:pt x="2827" y="1015"/>
                    <a:pt x="2811" y="1034"/>
                    <a:pt x="2797" y="1054"/>
                  </a:cubicBezTo>
                  <a:cubicBezTo>
                    <a:pt x="2790" y="1064"/>
                    <a:pt x="2783" y="1073"/>
                    <a:pt x="2778" y="1083"/>
                  </a:cubicBezTo>
                  <a:cubicBezTo>
                    <a:pt x="2774" y="1089"/>
                    <a:pt x="2767" y="1100"/>
                    <a:pt x="2767" y="1107"/>
                  </a:cubicBezTo>
                  <a:cubicBezTo>
                    <a:pt x="2769" y="1113"/>
                    <a:pt x="2770" y="1118"/>
                    <a:pt x="2772" y="1123"/>
                  </a:cubicBezTo>
                  <a:cubicBezTo>
                    <a:pt x="2773" y="1123"/>
                    <a:pt x="2775" y="1124"/>
                    <a:pt x="2776" y="1124"/>
                  </a:cubicBezTo>
                  <a:cubicBezTo>
                    <a:pt x="2785" y="1133"/>
                    <a:pt x="2792" y="1145"/>
                    <a:pt x="2801" y="1153"/>
                  </a:cubicBezTo>
                  <a:cubicBezTo>
                    <a:pt x="2808" y="1159"/>
                    <a:pt x="2816" y="1162"/>
                    <a:pt x="2822" y="1169"/>
                  </a:cubicBezTo>
                  <a:cubicBezTo>
                    <a:pt x="2829" y="1178"/>
                    <a:pt x="2831" y="1185"/>
                    <a:pt x="2842" y="1190"/>
                  </a:cubicBezTo>
                  <a:cubicBezTo>
                    <a:pt x="2842" y="1191"/>
                    <a:pt x="2843" y="1191"/>
                    <a:pt x="2844" y="1192"/>
                  </a:cubicBezTo>
                  <a:cubicBezTo>
                    <a:pt x="2848" y="1192"/>
                    <a:pt x="2851" y="1193"/>
                    <a:pt x="2854" y="1194"/>
                  </a:cubicBezTo>
                  <a:cubicBezTo>
                    <a:pt x="2859" y="1190"/>
                    <a:pt x="2864" y="1186"/>
                    <a:pt x="2871" y="1185"/>
                  </a:cubicBezTo>
                  <a:cubicBezTo>
                    <a:pt x="2884" y="1182"/>
                    <a:pt x="2900" y="1187"/>
                    <a:pt x="2913" y="1188"/>
                  </a:cubicBezTo>
                  <a:cubicBezTo>
                    <a:pt x="2934" y="1191"/>
                    <a:pt x="2958" y="1192"/>
                    <a:pt x="2970" y="1212"/>
                  </a:cubicBezTo>
                  <a:cubicBezTo>
                    <a:pt x="2970" y="1212"/>
                    <a:pt x="2969" y="1213"/>
                    <a:pt x="2969" y="1212"/>
                  </a:cubicBezTo>
                  <a:cubicBezTo>
                    <a:pt x="2953" y="1195"/>
                    <a:pt x="2929" y="1195"/>
                    <a:pt x="2906" y="1192"/>
                  </a:cubicBezTo>
                  <a:cubicBezTo>
                    <a:pt x="2897" y="1191"/>
                    <a:pt x="2887" y="1189"/>
                    <a:pt x="2878" y="1190"/>
                  </a:cubicBezTo>
                  <a:cubicBezTo>
                    <a:pt x="2871" y="1191"/>
                    <a:pt x="2866" y="1194"/>
                    <a:pt x="2861" y="1198"/>
                  </a:cubicBezTo>
                  <a:cubicBezTo>
                    <a:pt x="2863" y="1199"/>
                    <a:pt x="2866" y="1199"/>
                    <a:pt x="2868" y="1200"/>
                  </a:cubicBezTo>
                  <a:cubicBezTo>
                    <a:pt x="2889" y="1198"/>
                    <a:pt x="2909" y="1200"/>
                    <a:pt x="2929" y="1207"/>
                  </a:cubicBezTo>
                  <a:cubicBezTo>
                    <a:pt x="2935" y="1210"/>
                    <a:pt x="2935" y="1219"/>
                    <a:pt x="2928" y="1219"/>
                  </a:cubicBezTo>
                  <a:cubicBezTo>
                    <a:pt x="2911" y="1218"/>
                    <a:pt x="2893" y="1214"/>
                    <a:pt x="2876" y="1211"/>
                  </a:cubicBezTo>
                  <a:cubicBezTo>
                    <a:pt x="2866" y="1211"/>
                    <a:pt x="2856" y="1212"/>
                    <a:pt x="2845" y="1213"/>
                  </a:cubicBezTo>
                  <a:cubicBezTo>
                    <a:pt x="2841" y="1213"/>
                    <a:pt x="2839" y="1209"/>
                    <a:pt x="2840" y="1206"/>
                  </a:cubicBezTo>
                  <a:cubicBezTo>
                    <a:pt x="2838" y="1206"/>
                    <a:pt x="2835" y="1206"/>
                    <a:pt x="2832" y="1206"/>
                  </a:cubicBezTo>
                  <a:cubicBezTo>
                    <a:pt x="2830" y="1206"/>
                    <a:pt x="2829" y="1206"/>
                    <a:pt x="2828" y="1205"/>
                  </a:cubicBezTo>
                  <a:cubicBezTo>
                    <a:pt x="2823" y="1206"/>
                    <a:pt x="2817" y="1208"/>
                    <a:pt x="2812" y="1208"/>
                  </a:cubicBezTo>
                  <a:cubicBezTo>
                    <a:pt x="2797" y="1210"/>
                    <a:pt x="2782" y="1211"/>
                    <a:pt x="2766" y="1212"/>
                  </a:cubicBezTo>
                  <a:cubicBezTo>
                    <a:pt x="2736" y="1212"/>
                    <a:pt x="2705" y="1210"/>
                    <a:pt x="2674" y="1209"/>
                  </a:cubicBezTo>
                  <a:cubicBezTo>
                    <a:pt x="2661" y="1209"/>
                    <a:pt x="2642" y="1207"/>
                    <a:pt x="2630" y="1211"/>
                  </a:cubicBezTo>
                  <a:cubicBezTo>
                    <a:pt x="2629" y="1212"/>
                    <a:pt x="2628" y="1212"/>
                    <a:pt x="2627" y="1212"/>
                  </a:cubicBezTo>
                  <a:cubicBezTo>
                    <a:pt x="2628" y="1214"/>
                    <a:pt x="2628" y="1216"/>
                    <a:pt x="2629" y="1218"/>
                  </a:cubicBezTo>
                  <a:cubicBezTo>
                    <a:pt x="2629" y="1217"/>
                    <a:pt x="2631" y="1217"/>
                    <a:pt x="2631" y="1218"/>
                  </a:cubicBezTo>
                  <a:cubicBezTo>
                    <a:pt x="2636" y="1240"/>
                    <a:pt x="2639" y="1263"/>
                    <a:pt x="2642" y="1285"/>
                  </a:cubicBezTo>
                  <a:cubicBezTo>
                    <a:pt x="2643" y="1299"/>
                    <a:pt x="2645" y="1313"/>
                    <a:pt x="2641" y="1326"/>
                  </a:cubicBezTo>
                  <a:cubicBezTo>
                    <a:pt x="2654" y="1324"/>
                    <a:pt x="2667" y="1324"/>
                    <a:pt x="2679" y="1324"/>
                  </a:cubicBezTo>
                  <a:cubicBezTo>
                    <a:pt x="2701" y="1323"/>
                    <a:pt x="2722" y="1323"/>
                    <a:pt x="2745" y="1321"/>
                  </a:cubicBezTo>
                  <a:close/>
                  <a:moveTo>
                    <a:pt x="2638" y="1326"/>
                  </a:moveTo>
                  <a:cubicBezTo>
                    <a:pt x="2639" y="1322"/>
                    <a:pt x="2640" y="1317"/>
                    <a:pt x="2640" y="1312"/>
                  </a:cubicBezTo>
                  <a:cubicBezTo>
                    <a:pt x="2639" y="1317"/>
                    <a:pt x="2637" y="1322"/>
                    <a:pt x="2635" y="1327"/>
                  </a:cubicBezTo>
                  <a:cubicBezTo>
                    <a:pt x="2636" y="1327"/>
                    <a:pt x="2637" y="1326"/>
                    <a:pt x="2638" y="1326"/>
                  </a:cubicBezTo>
                  <a:close/>
                  <a:moveTo>
                    <a:pt x="2632" y="1303"/>
                  </a:moveTo>
                  <a:cubicBezTo>
                    <a:pt x="2634" y="1289"/>
                    <a:pt x="2632" y="1273"/>
                    <a:pt x="2630" y="1259"/>
                  </a:cubicBezTo>
                  <a:cubicBezTo>
                    <a:pt x="2628" y="1245"/>
                    <a:pt x="2625" y="1230"/>
                    <a:pt x="2622" y="1215"/>
                  </a:cubicBezTo>
                  <a:cubicBezTo>
                    <a:pt x="2622" y="1215"/>
                    <a:pt x="2622" y="1216"/>
                    <a:pt x="2622" y="1216"/>
                  </a:cubicBezTo>
                  <a:cubicBezTo>
                    <a:pt x="2619" y="1218"/>
                    <a:pt x="2618" y="1221"/>
                    <a:pt x="2617" y="1224"/>
                  </a:cubicBezTo>
                  <a:cubicBezTo>
                    <a:pt x="2619" y="1228"/>
                    <a:pt x="2619" y="1233"/>
                    <a:pt x="2619" y="1237"/>
                  </a:cubicBezTo>
                  <a:cubicBezTo>
                    <a:pt x="2620" y="1241"/>
                    <a:pt x="2621" y="1245"/>
                    <a:pt x="2623" y="1249"/>
                  </a:cubicBezTo>
                  <a:cubicBezTo>
                    <a:pt x="2628" y="1267"/>
                    <a:pt x="2631" y="1285"/>
                    <a:pt x="2632" y="1303"/>
                  </a:cubicBezTo>
                  <a:close/>
                  <a:moveTo>
                    <a:pt x="2756" y="929"/>
                  </a:moveTo>
                  <a:cubicBezTo>
                    <a:pt x="2748" y="944"/>
                    <a:pt x="2742" y="959"/>
                    <a:pt x="2738" y="976"/>
                  </a:cubicBezTo>
                  <a:cubicBezTo>
                    <a:pt x="2735" y="991"/>
                    <a:pt x="2733" y="1006"/>
                    <a:pt x="2733" y="1021"/>
                  </a:cubicBezTo>
                  <a:cubicBezTo>
                    <a:pt x="2736" y="990"/>
                    <a:pt x="2746" y="959"/>
                    <a:pt x="2756" y="929"/>
                  </a:cubicBezTo>
                  <a:close/>
                  <a:moveTo>
                    <a:pt x="2807" y="1179"/>
                  </a:moveTo>
                  <a:cubicBezTo>
                    <a:pt x="2799" y="1170"/>
                    <a:pt x="2790" y="1165"/>
                    <a:pt x="2785" y="1156"/>
                  </a:cubicBezTo>
                  <a:cubicBezTo>
                    <a:pt x="2784" y="1155"/>
                    <a:pt x="2783" y="1154"/>
                    <a:pt x="2781" y="1153"/>
                  </a:cubicBezTo>
                  <a:cubicBezTo>
                    <a:pt x="2773" y="1149"/>
                    <a:pt x="2765" y="1148"/>
                    <a:pt x="2757" y="1145"/>
                  </a:cubicBezTo>
                  <a:cubicBezTo>
                    <a:pt x="2760" y="1162"/>
                    <a:pt x="2763" y="1181"/>
                    <a:pt x="2760" y="1196"/>
                  </a:cubicBezTo>
                  <a:cubicBezTo>
                    <a:pt x="2767" y="1196"/>
                    <a:pt x="2775" y="1196"/>
                    <a:pt x="2782" y="1196"/>
                  </a:cubicBezTo>
                  <a:cubicBezTo>
                    <a:pt x="2794" y="1196"/>
                    <a:pt x="2806" y="1194"/>
                    <a:pt x="2818" y="1193"/>
                  </a:cubicBezTo>
                  <a:cubicBezTo>
                    <a:pt x="2815" y="1189"/>
                    <a:pt x="2811" y="1184"/>
                    <a:pt x="2807" y="1179"/>
                  </a:cubicBezTo>
                  <a:close/>
                  <a:moveTo>
                    <a:pt x="2781" y="1138"/>
                  </a:moveTo>
                  <a:cubicBezTo>
                    <a:pt x="2780" y="1135"/>
                    <a:pt x="2779" y="1132"/>
                    <a:pt x="2775" y="1130"/>
                  </a:cubicBezTo>
                  <a:cubicBezTo>
                    <a:pt x="2773" y="1128"/>
                    <a:pt x="2769" y="1127"/>
                    <a:pt x="2767" y="1125"/>
                  </a:cubicBezTo>
                  <a:cubicBezTo>
                    <a:pt x="2765" y="1124"/>
                    <a:pt x="2764" y="1123"/>
                    <a:pt x="2763" y="1121"/>
                  </a:cubicBezTo>
                  <a:cubicBezTo>
                    <a:pt x="2762" y="1122"/>
                    <a:pt x="2762" y="1124"/>
                    <a:pt x="2761" y="1125"/>
                  </a:cubicBezTo>
                  <a:cubicBezTo>
                    <a:pt x="2768" y="1128"/>
                    <a:pt x="2775" y="1133"/>
                    <a:pt x="2781" y="1138"/>
                  </a:cubicBezTo>
                  <a:close/>
                  <a:moveTo>
                    <a:pt x="2769" y="1091"/>
                  </a:moveTo>
                  <a:cubicBezTo>
                    <a:pt x="2771" y="1087"/>
                    <a:pt x="2773" y="1084"/>
                    <a:pt x="2775" y="1081"/>
                  </a:cubicBezTo>
                  <a:cubicBezTo>
                    <a:pt x="2785" y="1063"/>
                    <a:pt x="2799" y="1046"/>
                    <a:pt x="2812" y="1029"/>
                  </a:cubicBezTo>
                  <a:cubicBezTo>
                    <a:pt x="2818" y="1021"/>
                    <a:pt x="2824" y="1013"/>
                    <a:pt x="2830" y="1005"/>
                  </a:cubicBezTo>
                  <a:cubicBezTo>
                    <a:pt x="2842" y="989"/>
                    <a:pt x="2822" y="1009"/>
                    <a:pt x="2817" y="1013"/>
                  </a:cubicBezTo>
                  <a:cubicBezTo>
                    <a:pt x="2801" y="1029"/>
                    <a:pt x="2787" y="1050"/>
                    <a:pt x="2776" y="1070"/>
                  </a:cubicBezTo>
                  <a:cubicBezTo>
                    <a:pt x="2773" y="1077"/>
                    <a:pt x="2771" y="1084"/>
                    <a:pt x="2769" y="1091"/>
                  </a:cubicBezTo>
                  <a:close/>
                  <a:moveTo>
                    <a:pt x="2620" y="1311"/>
                  </a:moveTo>
                  <a:cubicBezTo>
                    <a:pt x="2620" y="1310"/>
                    <a:pt x="2621" y="1309"/>
                    <a:pt x="2621" y="1309"/>
                  </a:cubicBezTo>
                  <a:cubicBezTo>
                    <a:pt x="2622" y="1292"/>
                    <a:pt x="2621" y="1275"/>
                    <a:pt x="2618" y="1258"/>
                  </a:cubicBezTo>
                  <a:cubicBezTo>
                    <a:pt x="2617" y="1253"/>
                    <a:pt x="2615" y="1249"/>
                    <a:pt x="2614" y="1244"/>
                  </a:cubicBezTo>
                  <a:cubicBezTo>
                    <a:pt x="2613" y="1244"/>
                    <a:pt x="2612" y="1244"/>
                    <a:pt x="2612" y="1244"/>
                  </a:cubicBezTo>
                  <a:cubicBezTo>
                    <a:pt x="2613" y="1248"/>
                    <a:pt x="2614" y="1252"/>
                    <a:pt x="2615" y="1257"/>
                  </a:cubicBezTo>
                  <a:cubicBezTo>
                    <a:pt x="2618" y="1268"/>
                    <a:pt x="2625" y="1298"/>
                    <a:pt x="2605" y="1297"/>
                  </a:cubicBezTo>
                  <a:cubicBezTo>
                    <a:pt x="2604" y="1297"/>
                    <a:pt x="2604" y="1297"/>
                    <a:pt x="2603" y="1297"/>
                  </a:cubicBezTo>
                  <a:cubicBezTo>
                    <a:pt x="2603" y="1303"/>
                    <a:pt x="2600" y="1307"/>
                    <a:pt x="2595" y="1309"/>
                  </a:cubicBezTo>
                  <a:cubicBezTo>
                    <a:pt x="2605" y="1312"/>
                    <a:pt x="2618" y="1315"/>
                    <a:pt x="2620" y="1311"/>
                  </a:cubicBezTo>
                  <a:close/>
                  <a:moveTo>
                    <a:pt x="2521" y="1307"/>
                  </a:moveTo>
                  <a:cubicBezTo>
                    <a:pt x="2519" y="1305"/>
                    <a:pt x="2517" y="1303"/>
                    <a:pt x="2515" y="1301"/>
                  </a:cubicBezTo>
                  <a:cubicBezTo>
                    <a:pt x="2502" y="1285"/>
                    <a:pt x="2487" y="1278"/>
                    <a:pt x="2466" y="1274"/>
                  </a:cubicBezTo>
                  <a:cubicBezTo>
                    <a:pt x="2454" y="1271"/>
                    <a:pt x="2451" y="1271"/>
                    <a:pt x="2438" y="1274"/>
                  </a:cubicBezTo>
                  <a:cubicBezTo>
                    <a:pt x="2432" y="1276"/>
                    <a:pt x="2427" y="1278"/>
                    <a:pt x="2421" y="1279"/>
                  </a:cubicBezTo>
                  <a:cubicBezTo>
                    <a:pt x="2407" y="1280"/>
                    <a:pt x="2396" y="1277"/>
                    <a:pt x="2385" y="1270"/>
                  </a:cubicBezTo>
                  <a:cubicBezTo>
                    <a:pt x="2373" y="1278"/>
                    <a:pt x="2357" y="1283"/>
                    <a:pt x="2343" y="1286"/>
                  </a:cubicBezTo>
                  <a:cubicBezTo>
                    <a:pt x="2343" y="1287"/>
                    <a:pt x="2343" y="1288"/>
                    <a:pt x="2343" y="1289"/>
                  </a:cubicBezTo>
                  <a:cubicBezTo>
                    <a:pt x="2342" y="1291"/>
                    <a:pt x="2339" y="1291"/>
                    <a:pt x="2339" y="1289"/>
                  </a:cubicBezTo>
                  <a:cubicBezTo>
                    <a:pt x="2339" y="1289"/>
                    <a:pt x="2339" y="1288"/>
                    <a:pt x="2339" y="1288"/>
                  </a:cubicBezTo>
                  <a:cubicBezTo>
                    <a:pt x="2335" y="1290"/>
                    <a:pt x="2331" y="1292"/>
                    <a:pt x="2327" y="1293"/>
                  </a:cubicBezTo>
                  <a:cubicBezTo>
                    <a:pt x="2326" y="1294"/>
                    <a:pt x="2325" y="1294"/>
                    <a:pt x="2323" y="1295"/>
                  </a:cubicBezTo>
                  <a:cubicBezTo>
                    <a:pt x="2328" y="1294"/>
                    <a:pt x="2333" y="1293"/>
                    <a:pt x="2339" y="1291"/>
                  </a:cubicBezTo>
                  <a:cubicBezTo>
                    <a:pt x="2341" y="1291"/>
                    <a:pt x="2341" y="1293"/>
                    <a:pt x="2340" y="1294"/>
                  </a:cubicBezTo>
                  <a:cubicBezTo>
                    <a:pt x="2331" y="1297"/>
                    <a:pt x="2322" y="1299"/>
                    <a:pt x="2313" y="1301"/>
                  </a:cubicBezTo>
                  <a:cubicBezTo>
                    <a:pt x="2312" y="1302"/>
                    <a:pt x="2312" y="1302"/>
                    <a:pt x="2311" y="1302"/>
                  </a:cubicBezTo>
                  <a:cubicBezTo>
                    <a:pt x="2317" y="1302"/>
                    <a:pt x="2324" y="1301"/>
                    <a:pt x="2326" y="1301"/>
                  </a:cubicBezTo>
                  <a:cubicBezTo>
                    <a:pt x="2331" y="1301"/>
                    <a:pt x="2335" y="1300"/>
                    <a:pt x="2340" y="1300"/>
                  </a:cubicBezTo>
                  <a:cubicBezTo>
                    <a:pt x="2350" y="1294"/>
                    <a:pt x="2362" y="1290"/>
                    <a:pt x="2374" y="1289"/>
                  </a:cubicBezTo>
                  <a:cubicBezTo>
                    <a:pt x="2376" y="1289"/>
                    <a:pt x="2376" y="1291"/>
                    <a:pt x="2375" y="1291"/>
                  </a:cubicBezTo>
                  <a:cubicBezTo>
                    <a:pt x="2365" y="1293"/>
                    <a:pt x="2358" y="1296"/>
                    <a:pt x="2353" y="1303"/>
                  </a:cubicBezTo>
                  <a:cubicBezTo>
                    <a:pt x="2363" y="1304"/>
                    <a:pt x="2373" y="1306"/>
                    <a:pt x="2383" y="1306"/>
                  </a:cubicBezTo>
                  <a:cubicBezTo>
                    <a:pt x="2394" y="1305"/>
                    <a:pt x="2406" y="1303"/>
                    <a:pt x="2418" y="1302"/>
                  </a:cubicBezTo>
                  <a:cubicBezTo>
                    <a:pt x="2439" y="1300"/>
                    <a:pt x="2462" y="1296"/>
                    <a:pt x="2483" y="1300"/>
                  </a:cubicBezTo>
                  <a:cubicBezTo>
                    <a:pt x="2496" y="1303"/>
                    <a:pt x="2508" y="1306"/>
                    <a:pt x="2521" y="1307"/>
                  </a:cubicBezTo>
                  <a:close/>
                  <a:moveTo>
                    <a:pt x="2455" y="1373"/>
                  </a:moveTo>
                  <a:cubicBezTo>
                    <a:pt x="2455" y="1373"/>
                    <a:pt x="2455" y="1374"/>
                    <a:pt x="2456" y="1374"/>
                  </a:cubicBezTo>
                  <a:cubicBezTo>
                    <a:pt x="2461" y="1364"/>
                    <a:pt x="2469" y="1355"/>
                    <a:pt x="2476" y="1346"/>
                  </a:cubicBezTo>
                  <a:cubicBezTo>
                    <a:pt x="2483" y="1338"/>
                    <a:pt x="2489" y="1330"/>
                    <a:pt x="2495" y="1323"/>
                  </a:cubicBezTo>
                  <a:cubicBezTo>
                    <a:pt x="2472" y="1318"/>
                    <a:pt x="2450" y="1309"/>
                    <a:pt x="2425" y="1311"/>
                  </a:cubicBezTo>
                  <a:cubicBezTo>
                    <a:pt x="2397" y="1313"/>
                    <a:pt x="2367" y="1323"/>
                    <a:pt x="2339" y="1317"/>
                  </a:cubicBezTo>
                  <a:cubicBezTo>
                    <a:pt x="2338" y="1316"/>
                    <a:pt x="2337" y="1316"/>
                    <a:pt x="2336" y="1315"/>
                  </a:cubicBezTo>
                  <a:cubicBezTo>
                    <a:pt x="2327" y="1317"/>
                    <a:pt x="2318" y="1316"/>
                    <a:pt x="2310" y="1317"/>
                  </a:cubicBezTo>
                  <a:cubicBezTo>
                    <a:pt x="2303" y="1317"/>
                    <a:pt x="2293" y="1317"/>
                    <a:pt x="2289" y="1311"/>
                  </a:cubicBezTo>
                  <a:cubicBezTo>
                    <a:pt x="2288" y="1311"/>
                    <a:pt x="2286" y="1310"/>
                    <a:pt x="2286" y="1309"/>
                  </a:cubicBezTo>
                  <a:cubicBezTo>
                    <a:pt x="2286" y="1308"/>
                    <a:pt x="2286" y="1308"/>
                    <a:pt x="2286" y="1308"/>
                  </a:cubicBezTo>
                  <a:cubicBezTo>
                    <a:pt x="2285" y="1308"/>
                    <a:pt x="2283" y="1307"/>
                    <a:pt x="2282" y="1306"/>
                  </a:cubicBezTo>
                  <a:cubicBezTo>
                    <a:pt x="2274" y="1310"/>
                    <a:pt x="2264" y="1308"/>
                    <a:pt x="2255" y="1306"/>
                  </a:cubicBezTo>
                  <a:cubicBezTo>
                    <a:pt x="2250" y="1304"/>
                    <a:pt x="2248" y="1300"/>
                    <a:pt x="2249" y="1296"/>
                  </a:cubicBezTo>
                  <a:cubicBezTo>
                    <a:pt x="2225" y="1297"/>
                    <a:pt x="2200" y="1295"/>
                    <a:pt x="2177" y="1291"/>
                  </a:cubicBezTo>
                  <a:cubicBezTo>
                    <a:pt x="2169" y="1291"/>
                    <a:pt x="2161" y="1291"/>
                    <a:pt x="2153" y="1291"/>
                  </a:cubicBezTo>
                  <a:cubicBezTo>
                    <a:pt x="2143" y="1298"/>
                    <a:pt x="2132" y="1304"/>
                    <a:pt x="2121" y="1310"/>
                  </a:cubicBezTo>
                  <a:cubicBezTo>
                    <a:pt x="2113" y="1315"/>
                    <a:pt x="2097" y="1322"/>
                    <a:pt x="2085" y="1330"/>
                  </a:cubicBezTo>
                  <a:cubicBezTo>
                    <a:pt x="2094" y="1331"/>
                    <a:pt x="2102" y="1331"/>
                    <a:pt x="2110" y="1331"/>
                  </a:cubicBezTo>
                  <a:cubicBezTo>
                    <a:pt x="2124" y="1328"/>
                    <a:pt x="2138" y="1328"/>
                    <a:pt x="2151" y="1329"/>
                  </a:cubicBezTo>
                  <a:cubicBezTo>
                    <a:pt x="2158" y="1328"/>
                    <a:pt x="2164" y="1328"/>
                    <a:pt x="2171" y="1328"/>
                  </a:cubicBezTo>
                  <a:cubicBezTo>
                    <a:pt x="2201" y="1327"/>
                    <a:pt x="2231" y="1334"/>
                    <a:pt x="2261" y="1339"/>
                  </a:cubicBezTo>
                  <a:cubicBezTo>
                    <a:pt x="2326" y="1350"/>
                    <a:pt x="2391" y="1359"/>
                    <a:pt x="2455" y="1373"/>
                  </a:cubicBezTo>
                  <a:close/>
                  <a:moveTo>
                    <a:pt x="2188" y="1334"/>
                  </a:moveTo>
                  <a:cubicBezTo>
                    <a:pt x="2209" y="1338"/>
                    <a:pt x="2229" y="1344"/>
                    <a:pt x="2248" y="1347"/>
                  </a:cubicBezTo>
                  <a:cubicBezTo>
                    <a:pt x="2278" y="1353"/>
                    <a:pt x="2308" y="1355"/>
                    <a:pt x="2338" y="1358"/>
                  </a:cubicBezTo>
                  <a:cubicBezTo>
                    <a:pt x="2313" y="1353"/>
                    <a:pt x="2288" y="1349"/>
                    <a:pt x="2264" y="1345"/>
                  </a:cubicBezTo>
                  <a:cubicBezTo>
                    <a:pt x="2239" y="1340"/>
                    <a:pt x="2214" y="1336"/>
                    <a:pt x="2188" y="1334"/>
                  </a:cubicBezTo>
                  <a:close/>
                  <a:moveTo>
                    <a:pt x="2059" y="1312"/>
                  </a:moveTo>
                  <a:cubicBezTo>
                    <a:pt x="2058" y="1312"/>
                    <a:pt x="2058" y="1313"/>
                    <a:pt x="2058" y="1313"/>
                  </a:cubicBezTo>
                  <a:cubicBezTo>
                    <a:pt x="2056" y="1317"/>
                    <a:pt x="2053" y="1320"/>
                    <a:pt x="2050" y="1324"/>
                  </a:cubicBezTo>
                  <a:cubicBezTo>
                    <a:pt x="2046" y="1331"/>
                    <a:pt x="2041" y="1338"/>
                    <a:pt x="2036" y="1345"/>
                  </a:cubicBezTo>
                  <a:cubicBezTo>
                    <a:pt x="2030" y="1353"/>
                    <a:pt x="2025" y="1362"/>
                    <a:pt x="2018" y="1370"/>
                  </a:cubicBezTo>
                  <a:cubicBezTo>
                    <a:pt x="2036" y="1352"/>
                    <a:pt x="2053" y="1334"/>
                    <a:pt x="2069" y="1315"/>
                  </a:cubicBezTo>
                  <a:cubicBezTo>
                    <a:pt x="2070" y="1314"/>
                    <a:pt x="2072" y="1316"/>
                    <a:pt x="2071" y="1318"/>
                  </a:cubicBezTo>
                  <a:cubicBezTo>
                    <a:pt x="2053" y="1339"/>
                    <a:pt x="2035" y="1360"/>
                    <a:pt x="2016" y="1381"/>
                  </a:cubicBezTo>
                  <a:cubicBezTo>
                    <a:pt x="2015" y="1382"/>
                    <a:pt x="2015" y="1382"/>
                    <a:pt x="2014" y="1382"/>
                  </a:cubicBezTo>
                  <a:cubicBezTo>
                    <a:pt x="2014" y="1382"/>
                    <a:pt x="2014" y="1382"/>
                    <a:pt x="2013" y="1383"/>
                  </a:cubicBezTo>
                  <a:cubicBezTo>
                    <a:pt x="2018" y="1382"/>
                    <a:pt x="2025" y="1381"/>
                    <a:pt x="2026" y="1381"/>
                  </a:cubicBezTo>
                  <a:cubicBezTo>
                    <a:pt x="2033" y="1381"/>
                    <a:pt x="2040" y="1381"/>
                    <a:pt x="2046" y="1381"/>
                  </a:cubicBezTo>
                  <a:cubicBezTo>
                    <a:pt x="2060" y="1381"/>
                    <a:pt x="2073" y="1380"/>
                    <a:pt x="2087" y="1380"/>
                  </a:cubicBezTo>
                  <a:cubicBezTo>
                    <a:pt x="2115" y="1379"/>
                    <a:pt x="2143" y="1378"/>
                    <a:pt x="2172" y="1378"/>
                  </a:cubicBezTo>
                  <a:cubicBezTo>
                    <a:pt x="2227" y="1376"/>
                    <a:pt x="2281" y="1375"/>
                    <a:pt x="2336" y="1374"/>
                  </a:cubicBezTo>
                  <a:cubicBezTo>
                    <a:pt x="2336" y="1374"/>
                    <a:pt x="2336" y="1374"/>
                    <a:pt x="2336" y="1373"/>
                  </a:cubicBezTo>
                  <a:cubicBezTo>
                    <a:pt x="2336" y="1370"/>
                    <a:pt x="2338" y="1367"/>
                    <a:pt x="2340" y="1365"/>
                  </a:cubicBezTo>
                  <a:cubicBezTo>
                    <a:pt x="2340" y="1364"/>
                    <a:pt x="2340" y="1364"/>
                    <a:pt x="2341" y="1364"/>
                  </a:cubicBezTo>
                  <a:cubicBezTo>
                    <a:pt x="2318" y="1362"/>
                    <a:pt x="2296" y="1359"/>
                    <a:pt x="2273" y="1356"/>
                  </a:cubicBezTo>
                  <a:cubicBezTo>
                    <a:pt x="2239" y="1352"/>
                    <a:pt x="2201" y="1338"/>
                    <a:pt x="2164" y="1334"/>
                  </a:cubicBezTo>
                  <a:cubicBezTo>
                    <a:pt x="2164" y="1334"/>
                    <a:pt x="2164" y="1334"/>
                    <a:pt x="2163" y="1334"/>
                  </a:cubicBezTo>
                  <a:cubicBezTo>
                    <a:pt x="2145" y="1335"/>
                    <a:pt x="2126" y="1337"/>
                    <a:pt x="2108" y="1337"/>
                  </a:cubicBezTo>
                  <a:cubicBezTo>
                    <a:pt x="2102" y="1339"/>
                    <a:pt x="2096" y="1341"/>
                    <a:pt x="2091" y="1344"/>
                  </a:cubicBezTo>
                  <a:cubicBezTo>
                    <a:pt x="2087" y="1346"/>
                    <a:pt x="2084" y="1340"/>
                    <a:pt x="2088" y="1338"/>
                  </a:cubicBezTo>
                  <a:cubicBezTo>
                    <a:pt x="2089" y="1338"/>
                    <a:pt x="2090" y="1337"/>
                    <a:pt x="2092" y="1337"/>
                  </a:cubicBezTo>
                  <a:cubicBezTo>
                    <a:pt x="2087" y="1336"/>
                    <a:pt x="2083" y="1336"/>
                    <a:pt x="2079" y="1335"/>
                  </a:cubicBezTo>
                  <a:cubicBezTo>
                    <a:pt x="2076" y="1338"/>
                    <a:pt x="2074" y="1341"/>
                    <a:pt x="2074" y="1344"/>
                  </a:cubicBezTo>
                  <a:cubicBezTo>
                    <a:pt x="2073" y="1348"/>
                    <a:pt x="2067" y="1346"/>
                    <a:pt x="2068" y="1342"/>
                  </a:cubicBezTo>
                  <a:cubicBezTo>
                    <a:pt x="2069" y="1339"/>
                    <a:pt x="2070" y="1336"/>
                    <a:pt x="2072" y="1334"/>
                  </a:cubicBezTo>
                  <a:cubicBezTo>
                    <a:pt x="2069" y="1333"/>
                    <a:pt x="2070" y="1327"/>
                    <a:pt x="2074" y="1328"/>
                  </a:cubicBezTo>
                  <a:cubicBezTo>
                    <a:pt x="2075" y="1328"/>
                    <a:pt x="2076" y="1329"/>
                    <a:pt x="2078" y="1329"/>
                  </a:cubicBezTo>
                  <a:cubicBezTo>
                    <a:pt x="2084" y="1324"/>
                    <a:pt x="2093" y="1320"/>
                    <a:pt x="2100" y="1317"/>
                  </a:cubicBezTo>
                  <a:cubicBezTo>
                    <a:pt x="2105" y="1313"/>
                    <a:pt x="2111" y="1310"/>
                    <a:pt x="2117" y="1307"/>
                  </a:cubicBezTo>
                  <a:cubicBezTo>
                    <a:pt x="2098" y="1310"/>
                    <a:pt x="2078" y="1312"/>
                    <a:pt x="2059" y="1312"/>
                  </a:cubicBezTo>
                  <a:close/>
                  <a:moveTo>
                    <a:pt x="2119" y="1283"/>
                  </a:moveTo>
                  <a:cubicBezTo>
                    <a:pt x="2127" y="1284"/>
                    <a:pt x="2135" y="1285"/>
                    <a:pt x="2144" y="1285"/>
                  </a:cubicBezTo>
                  <a:cubicBezTo>
                    <a:pt x="2142" y="1285"/>
                    <a:pt x="2140" y="1285"/>
                    <a:pt x="2139" y="1284"/>
                  </a:cubicBezTo>
                  <a:cubicBezTo>
                    <a:pt x="2115" y="1280"/>
                    <a:pt x="2092" y="1275"/>
                    <a:pt x="2069" y="1268"/>
                  </a:cubicBezTo>
                  <a:cubicBezTo>
                    <a:pt x="2056" y="1265"/>
                    <a:pt x="2040" y="1261"/>
                    <a:pt x="2030" y="1251"/>
                  </a:cubicBezTo>
                  <a:cubicBezTo>
                    <a:pt x="2029" y="1253"/>
                    <a:pt x="2028" y="1254"/>
                    <a:pt x="2028" y="1256"/>
                  </a:cubicBezTo>
                  <a:cubicBezTo>
                    <a:pt x="2028" y="1258"/>
                    <a:pt x="2029" y="1259"/>
                    <a:pt x="2028" y="1261"/>
                  </a:cubicBezTo>
                  <a:cubicBezTo>
                    <a:pt x="2028" y="1262"/>
                    <a:pt x="2028" y="1263"/>
                    <a:pt x="2028" y="1264"/>
                  </a:cubicBezTo>
                  <a:cubicBezTo>
                    <a:pt x="2029" y="1265"/>
                    <a:pt x="2030" y="1266"/>
                    <a:pt x="2032" y="1267"/>
                  </a:cubicBezTo>
                  <a:cubicBezTo>
                    <a:pt x="2033" y="1270"/>
                    <a:pt x="2034" y="1273"/>
                    <a:pt x="2034" y="1277"/>
                  </a:cubicBezTo>
                  <a:cubicBezTo>
                    <a:pt x="2062" y="1274"/>
                    <a:pt x="2091" y="1280"/>
                    <a:pt x="2119" y="1283"/>
                  </a:cubicBezTo>
                  <a:close/>
                  <a:moveTo>
                    <a:pt x="2020" y="1305"/>
                  </a:moveTo>
                  <a:cubicBezTo>
                    <a:pt x="2022" y="1307"/>
                    <a:pt x="2025" y="1307"/>
                    <a:pt x="2027" y="1302"/>
                  </a:cubicBezTo>
                  <a:cubicBezTo>
                    <a:pt x="2027" y="1300"/>
                    <a:pt x="2026" y="1298"/>
                    <a:pt x="2026" y="1296"/>
                  </a:cubicBezTo>
                  <a:cubicBezTo>
                    <a:pt x="2025" y="1295"/>
                    <a:pt x="2025" y="1293"/>
                    <a:pt x="2024" y="1292"/>
                  </a:cubicBezTo>
                  <a:cubicBezTo>
                    <a:pt x="2019" y="1292"/>
                    <a:pt x="2016" y="1285"/>
                    <a:pt x="2019" y="1281"/>
                  </a:cubicBezTo>
                  <a:cubicBezTo>
                    <a:pt x="2016" y="1282"/>
                    <a:pt x="2016" y="1285"/>
                    <a:pt x="2015" y="1289"/>
                  </a:cubicBezTo>
                  <a:cubicBezTo>
                    <a:pt x="2014" y="1291"/>
                    <a:pt x="2011" y="1295"/>
                    <a:pt x="2011" y="1297"/>
                  </a:cubicBezTo>
                  <a:cubicBezTo>
                    <a:pt x="2011" y="1301"/>
                    <a:pt x="2016" y="1304"/>
                    <a:pt x="2020" y="1305"/>
                  </a:cubicBezTo>
                  <a:close/>
                  <a:moveTo>
                    <a:pt x="1992" y="1297"/>
                  </a:moveTo>
                  <a:cubicBezTo>
                    <a:pt x="1995" y="1294"/>
                    <a:pt x="1997" y="1291"/>
                    <a:pt x="1999" y="1288"/>
                  </a:cubicBezTo>
                  <a:cubicBezTo>
                    <a:pt x="1999" y="1288"/>
                    <a:pt x="2000" y="1288"/>
                    <a:pt x="2000" y="1287"/>
                  </a:cubicBezTo>
                  <a:cubicBezTo>
                    <a:pt x="2002" y="1283"/>
                    <a:pt x="2004" y="1279"/>
                    <a:pt x="2007" y="1275"/>
                  </a:cubicBezTo>
                  <a:cubicBezTo>
                    <a:pt x="2010" y="1269"/>
                    <a:pt x="2012" y="1262"/>
                    <a:pt x="2008" y="1256"/>
                  </a:cubicBezTo>
                  <a:cubicBezTo>
                    <a:pt x="2002" y="1248"/>
                    <a:pt x="1999" y="1253"/>
                    <a:pt x="1994" y="1258"/>
                  </a:cubicBezTo>
                  <a:cubicBezTo>
                    <a:pt x="1993" y="1259"/>
                    <a:pt x="1992" y="1258"/>
                    <a:pt x="1992" y="1258"/>
                  </a:cubicBezTo>
                  <a:cubicBezTo>
                    <a:pt x="1988" y="1267"/>
                    <a:pt x="1982" y="1275"/>
                    <a:pt x="1980" y="1279"/>
                  </a:cubicBezTo>
                  <a:cubicBezTo>
                    <a:pt x="1978" y="1283"/>
                    <a:pt x="1976" y="1287"/>
                    <a:pt x="1974" y="1291"/>
                  </a:cubicBezTo>
                  <a:cubicBezTo>
                    <a:pt x="1977" y="1299"/>
                    <a:pt x="1985" y="1304"/>
                    <a:pt x="1992" y="1297"/>
                  </a:cubicBezTo>
                  <a:close/>
                  <a:moveTo>
                    <a:pt x="1955" y="1284"/>
                  </a:moveTo>
                  <a:cubicBezTo>
                    <a:pt x="1957" y="1289"/>
                    <a:pt x="1961" y="1290"/>
                    <a:pt x="1964" y="1288"/>
                  </a:cubicBezTo>
                  <a:cubicBezTo>
                    <a:pt x="1965" y="1287"/>
                    <a:pt x="1967" y="1286"/>
                    <a:pt x="1968" y="1286"/>
                  </a:cubicBezTo>
                  <a:cubicBezTo>
                    <a:pt x="1972" y="1283"/>
                    <a:pt x="1976" y="1279"/>
                    <a:pt x="1977" y="1277"/>
                  </a:cubicBezTo>
                  <a:cubicBezTo>
                    <a:pt x="1980" y="1274"/>
                    <a:pt x="1982" y="1270"/>
                    <a:pt x="1984" y="1266"/>
                  </a:cubicBezTo>
                  <a:cubicBezTo>
                    <a:pt x="1993" y="1253"/>
                    <a:pt x="1989" y="1246"/>
                    <a:pt x="1972" y="1242"/>
                  </a:cubicBezTo>
                  <a:cubicBezTo>
                    <a:pt x="1968" y="1246"/>
                    <a:pt x="1966" y="1250"/>
                    <a:pt x="1964" y="1255"/>
                  </a:cubicBezTo>
                  <a:cubicBezTo>
                    <a:pt x="1961" y="1262"/>
                    <a:pt x="1953" y="1277"/>
                    <a:pt x="1955" y="1284"/>
                  </a:cubicBezTo>
                  <a:close/>
                  <a:moveTo>
                    <a:pt x="1925" y="1277"/>
                  </a:moveTo>
                  <a:cubicBezTo>
                    <a:pt x="1930" y="1278"/>
                    <a:pt x="1936" y="1282"/>
                    <a:pt x="1942" y="1284"/>
                  </a:cubicBezTo>
                  <a:cubicBezTo>
                    <a:pt x="1944" y="1274"/>
                    <a:pt x="1954" y="1263"/>
                    <a:pt x="1957" y="1257"/>
                  </a:cubicBezTo>
                  <a:cubicBezTo>
                    <a:pt x="1957" y="1256"/>
                    <a:pt x="1958" y="1255"/>
                    <a:pt x="1958" y="1254"/>
                  </a:cubicBezTo>
                  <a:cubicBezTo>
                    <a:pt x="1950" y="1257"/>
                    <a:pt x="1937" y="1253"/>
                    <a:pt x="1935" y="1244"/>
                  </a:cubicBezTo>
                  <a:cubicBezTo>
                    <a:pt x="1933" y="1233"/>
                    <a:pt x="1935" y="1219"/>
                    <a:pt x="1935" y="1209"/>
                  </a:cubicBezTo>
                  <a:cubicBezTo>
                    <a:pt x="1935" y="1208"/>
                    <a:pt x="1935" y="1207"/>
                    <a:pt x="1935" y="1206"/>
                  </a:cubicBezTo>
                  <a:cubicBezTo>
                    <a:pt x="1925" y="1218"/>
                    <a:pt x="1912" y="1228"/>
                    <a:pt x="1899" y="1238"/>
                  </a:cubicBezTo>
                  <a:cubicBezTo>
                    <a:pt x="1897" y="1239"/>
                    <a:pt x="1896" y="1240"/>
                    <a:pt x="1894" y="1242"/>
                  </a:cubicBezTo>
                  <a:cubicBezTo>
                    <a:pt x="1893" y="1242"/>
                    <a:pt x="1892" y="1243"/>
                    <a:pt x="1891" y="1244"/>
                  </a:cubicBezTo>
                  <a:cubicBezTo>
                    <a:pt x="1891" y="1244"/>
                    <a:pt x="1892" y="1245"/>
                    <a:pt x="1891" y="1246"/>
                  </a:cubicBezTo>
                  <a:cubicBezTo>
                    <a:pt x="1893" y="1246"/>
                    <a:pt x="1894" y="1247"/>
                    <a:pt x="1895" y="1247"/>
                  </a:cubicBezTo>
                  <a:cubicBezTo>
                    <a:pt x="1896" y="1248"/>
                    <a:pt x="1896" y="1248"/>
                    <a:pt x="1897" y="1248"/>
                  </a:cubicBezTo>
                  <a:cubicBezTo>
                    <a:pt x="1897" y="1248"/>
                    <a:pt x="1898" y="1249"/>
                    <a:pt x="1898" y="1249"/>
                  </a:cubicBezTo>
                  <a:cubicBezTo>
                    <a:pt x="1900" y="1249"/>
                    <a:pt x="1901" y="1250"/>
                    <a:pt x="1902" y="1251"/>
                  </a:cubicBezTo>
                  <a:cubicBezTo>
                    <a:pt x="1909" y="1257"/>
                    <a:pt x="1914" y="1267"/>
                    <a:pt x="1915" y="1276"/>
                  </a:cubicBezTo>
                  <a:cubicBezTo>
                    <a:pt x="1918" y="1276"/>
                    <a:pt x="1921" y="1276"/>
                    <a:pt x="1925" y="1277"/>
                  </a:cubicBezTo>
                  <a:close/>
                  <a:moveTo>
                    <a:pt x="1896" y="1284"/>
                  </a:moveTo>
                  <a:cubicBezTo>
                    <a:pt x="1897" y="1284"/>
                    <a:pt x="1897" y="1284"/>
                    <a:pt x="1898" y="1283"/>
                  </a:cubicBezTo>
                  <a:cubicBezTo>
                    <a:pt x="1899" y="1282"/>
                    <a:pt x="1900" y="1281"/>
                    <a:pt x="1901" y="1280"/>
                  </a:cubicBezTo>
                  <a:cubicBezTo>
                    <a:pt x="1902" y="1278"/>
                    <a:pt x="1901" y="1276"/>
                    <a:pt x="1901" y="1273"/>
                  </a:cubicBezTo>
                  <a:cubicBezTo>
                    <a:pt x="1900" y="1269"/>
                    <a:pt x="1899" y="1266"/>
                    <a:pt x="1898" y="1262"/>
                  </a:cubicBezTo>
                  <a:cubicBezTo>
                    <a:pt x="1891" y="1265"/>
                    <a:pt x="1887" y="1259"/>
                    <a:pt x="1882" y="1256"/>
                  </a:cubicBezTo>
                  <a:cubicBezTo>
                    <a:pt x="1880" y="1255"/>
                    <a:pt x="1881" y="1255"/>
                    <a:pt x="1879" y="1255"/>
                  </a:cubicBezTo>
                  <a:cubicBezTo>
                    <a:pt x="1874" y="1255"/>
                    <a:pt x="1875" y="1263"/>
                    <a:pt x="1876" y="1266"/>
                  </a:cubicBezTo>
                  <a:cubicBezTo>
                    <a:pt x="1878" y="1271"/>
                    <a:pt x="1881" y="1277"/>
                    <a:pt x="1885" y="1280"/>
                  </a:cubicBezTo>
                  <a:cubicBezTo>
                    <a:pt x="1888" y="1283"/>
                    <a:pt x="1892" y="1285"/>
                    <a:pt x="1896" y="1284"/>
                  </a:cubicBezTo>
                  <a:close/>
                  <a:moveTo>
                    <a:pt x="1872" y="1279"/>
                  </a:moveTo>
                  <a:cubicBezTo>
                    <a:pt x="1870" y="1280"/>
                    <a:pt x="1867" y="1280"/>
                    <a:pt x="1866" y="1278"/>
                  </a:cubicBezTo>
                  <a:cubicBezTo>
                    <a:pt x="1861" y="1267"/>
                    <a:pt x="1846" y="1255"/>
                    <a:pt x="1836" y="1246"/>
                  </a:cubicBezTo>
                  <a:cubicBezTo>
                    <a:pt x="1835" y="1245"/>
                    <a:pt x="1833" y="1244"/>
                    <a:pt x="1832" y="1242"/>
                  </a:cubicBezTo>
                  <a:cubicBezTo>
                    <a:pt x="1833" y="1247"/>
                    <a:pt x="1835" y="1251"/>
                    <a:pt x="1836" y="1256"/>
                  </a:cubicBezTo>
                  <a:cubicBezTo>
                    <a:pt x="1839" y="1264"/>
                    <a:pt x="1842" y="1273"/>
                    <a:pt x="1842" y="1282"/>
                  </a:cubicBezTo>
                  <a:cubicBezTo>
                    <a:pt x="1852" y="1282"/>
                    <a:pt x="1863" y="1283"/>
                    <a:pt x="1874" y="1283"/>
                  </a:cubicBezTo>
                  <a:cubicBezTo>
                    <a:pt x="1873" y="1282"/>
                    <a:pt x="1872" y="1280"/>
                    <a:pt x="1872" y="1279"/>
                  </a:cubicBezTo>
                  <a:close/>
                  <a:moveTo>
                    <a:pt x="1717" y="1276"/>
                  </a:moveTo>
                  <a:cubicBezTo>
                    <a:pt x="1753" y="1278"/>
                    <a:pt x="1789" y="1280"/>
                    <a:pt x="1825" y="1281"/>
                  </a:cubicBezTo>
                  <a:cubicBezTo>
                    <a:pt x="1825" y="1281"/>
                    <a:pt x="1825" y="1280"/>
                    <a:pt x="1825" y="1280"/>
                  </a:cubicBezTo>
                  <a:cubicBezTo>
                    <a:pt x="1827" y="1271"/>
                    <a:pt x="1823" y="1260"/>
                    <a:pt x="1822" y="1252"/>
                  </a:cubicBezTo>
                  <a:cubicBezTo>
                    <a:pt x="1821" y="1245"/>
                    <a:pt x="1820" y="1239"/>
                    <a:pt x="1820" y="1233"/>
                  </a:cubicBezTo>
                  <a:cubicBezTo>
                    <a:pt x="1815" y="1229"/>
                    <a:pt x="1810" y="1225"/>
                    <a:pt x="1805" y="1221"/>
                  </a:cubicBezTo>
                  <a:cubicBezTo>
                    <a:pt x="1801" y="1218"/>
                    <a:pt x="1797" y="1215"/>
                    <a:pt x="1793" y="1212"/>
                  </a:cubicBezTo>
                  <a:cubicBezTo>
                    <a:pt x="1791" y="1212"/>
                    <a:pt x="1789" y="1213"/>
                    <a:pt x="1788" y="1213"/>
                  </a:cubicBezTo>
                  <a:cubicBezTo>
                    <a:pt x="1778" y="1216"/>
                    <a:pt x="1767" y="1219"/>
                    <a:pt x="1757" y="1222"/>
                  </a:cubicBezTo>
                  <a:cubicBezTo>
                    <a:pt x="1754" y="1223"/>
                    <a:pt x="1750" y="1224"/>
                    <a:pt x="1745" y="1225"/>
                  </a:cubicBezTo>
                  <a:cubicBezTo>
                    <a:pt x="1733" y="1237"/>
                    <a:pt x="1722" y="1249"/>
                    <a:pt x="1711" y="1262"/>
                  </a:cubicBezTo>
                  <a:cubicBezTo>
                    <a:pt x="1710" y="1263"/>
                    <a:pt x="1708" y="1261"/>
                    <a:pt x="1709" y="1259"/>
                  </a:cubicBezTo>
                  <a:cubicBezTo>
                    <a:pt x="1718" y="1248"/>
                    <a:pt x="1728" y="1237"/>
                    <a:pt x="1738" y="1227"/>
                  </a:cubicBezTo>
                  <a:cubicBezTo>
                    <a:pt x="1733" y="1229"/>
                    <a:pt x="1728" y="1231"/>
                    <a:pt x="1722" y="1233"/>
                  </a:cubicBezTo>
                  <a:cubicBezTo>
                    <a:pt x="1715" y="1245"/>
                    <a:pt x="1708" y="1257"/>
                    <a:pt x="1701" y="1269"/>
                  </a:cubicBezTo>
                  <a:cubicBezTo>
                    <a:pt x="1700" y="1271"/>
                    <a:pt x="1697" y="1269"/>
                    <a:pt x="1698" y="1267"/>
                  </a:cubicBezTo>
                  <a:cubicBezTo>
                    <a:pt x="1704" y="1256"/>
                    <a:pt x="1711" y="1246"/>
                    <a:pt x="1717" y="1235"/>
                  </a:cubicBezTo>
                  <a:cubicBezTo>
                    <a:pt x="1711" y="1238"/>
                    <a:pt x="1705" y="1240"/>
                    <a:pt x="1701" y="1243"/>
                  </a:cubicBezTo>
                  <a:cubicBezTo>
                    <a:pt x="1699" y="1246"/>
                    <a:pt x="1698" y="1249"/>
                    <a:pt x="1696" y="1252"/>
                  </a:cubicBezTo>
                  <a:cubicBezTo>
                    <a:pt x="1698" y="1252"/>
                    <a:pt x="1699" y="1252"/>
                    <a:pt x="1700" y="1253"/>
                  </a:cubicBezTo>
                  <a:cubicBezTo>
                    <a:pt x="1701" y="1253"/>
                    <a:pt x="1701" y="1254"/>
                    <a:pt x="1700" y="1255"/>
                  </a:cubicBezTo>
                  <a:cubicBezTo>
                    <a:pt x="1698" y="1258"/>
                    <a:pt x="1696" y="1258"/>
                    <a:pt x="1694" y="1257"/>
                  </a:cubicBezTo>
                  <a:cubicBezTo>
                    <a:pt x="1691" y="1262"/>
                    <a:pt x="1689" y="1266"/>
                    <a:pt x="1687" y="1271"/>
                  </a:cubicBezTo>
                  <a:cubicBezTo>
                    <a:pt x="1686" y="1274"/>
                    <a:pt x="1682" y="1271"/>
                    <a:pt x="1683" y="1269"/>
                  </a:cubicBezTo>
                  <a:cubicBezTo>
                    <a:pt x="1684" y="1267"/>
                    <a:pt x="1684" y="1266"/>
                    <a:pt x="1685" y="1264"/>
                  </a:cubicBezTo>
                  <a:cubicBezTo>
                    <a:pt x="1683" y="1258"/>
                    <a:pt x="1685" y="1253"/>
                    <a:pt x="1690" y="1252"/>
                  </a:cubicBezTo>
                  <a:cubicBezTo>
                    <a:pt x="1690" y="1248"/>
                    <a:pt x="1691" y="1244"/>
                    <a:pt x="1696" y="1240"/>
                  </a:cubicBezTo>
                  <a:cubicBezTo>
                    <a:pt x="1696" y="1240"/>
                    <a:pt x="1697" y="1239"/>
                    <a:pt x="1698" y="1239"/>
                  </a:cubicBezTo>
                  <a:cubicBezTo>
                    <a:pt x="1713" y="1209"/>
                    <a:pt x="1730" y="1180"/>
                    <a:pt x="1751" y="1153"/>
                  </a:cubicBezTo>
                  <a:cubicBezTo>
                    <a:pt x="1749" y="1148"/>
                    <a:pt x="1747" y="1143"/>
                    <a:pt x="1745" y="1138"/>
                  </a:cubicBezTo>
                  <a:cubicBezTo>
                    <a:pt x="1741" y="1139"/>
                    <a:pt x="1737" y="1140"/>
                    <a:pt x="1732" y="1140"/>
                  </a:cubicBezTo>
                  <a:cubicBezTo>
                    <a:pt x="1714" y="1185"/>
                    <a:pt x="1691" y="1229"/>
                    <a:pt x="1672" y="1274"/>
                  </a:cubicBezTo>
                  <a:cubicBezTo>
                    <a:pt x="1687" y="1274"/>
                    <a:pt x="1702" y="1275"/>
                    <a:pt x="1717" y="1276"/>
                  </a:cubicBezTo>
                  <a:close/>
                  <a:moveTo>
                    <a:pt x="1686" y="1262"/>
                  </a:moveTo>
                  <a:cubicBezTo>
                    <a:pt x="1688" y="1259"/>
                    <a:pt x="1689" y="1256"/>
                    <a:pt x="1691" y="1253"/>
                  </a:cubicBezTo>
                  <a:cubicBezTo>
                    <a:pt x="1690" y="1253"/>
                    <a:pt x="1690" y="1252"/>
                    <a:pt x="1690" y="1252"/>
                  </a:cubicBezTo>
                  <a:cubicBezTo>
                    <a:pt x="1687" y="1255"/>
                    <a:pt x="1686" y="1259"/>
                    <a:pt x="1686" y="1262"/>
                  </a:cubicBezTo>
                  <a:close/>
                  <a:moveTo>
                    <a:pt x="1691" y="1251"/>
                  </a:moveTo>
                  <a:cubicBezTo>
                    <a:pt x="1692" y="1251"/>
                    <a:pt x="1692" y="1250"/>
                    <a:pt x="1692" y="1250"/>
                  </a:cubicBezTo>
                  <a:cubicBezTo>
                    <a:pt x="1692" y="1250"/>
                    <a:pt x="1691" y="1251"/>
                    <a:pt x="1690" y="1251"/>
                  </a:cubicBezTo>
                  <a:cubicBezTo>
                    <a:pt x="1691" y="1251"/>
                    <a:pt x="1691" y="1251"/>
                    <a:pt x="1691" y="1251"/>
                  </a:cubicBezTo>
                  <a:close/>
                  <a:moveTo>
                    <a:pt x="1667" y="1273"/>
                  </a:moveTo>
                  <a:cubicBezTo>
                    <a:pt x="1668" y="1269"/>
                    <a:pt x="1669" y="1267"/>
                    <a:pt x="1671" y="1263"/>
                  </a:cubicBezTo>
                  <a:cubicBezTo>
                    <a:pt x="1671" y="1263"/>
                    <a:pt x="1671" y="1263"/>
                    <a:pt x="1671" y="1263"/>
                  </a:cubicBezTo>
                  <a:cubicBezTo>
                    <a:pt x="1689" y="1222"/>
                    <a:pt x="1706" y="1179"/>
                    <a:pt x="1728" y="1141"/>
                  </a:cubicBezTo>
                  <a:cubicBezTo>
                    <a:pt x="1722" y="1142"/>
                    <a:pt x="1716" y="1143"/>
                    <a:pt x="1710" y="1143"/>
                  </a:cubicBezTo>
                  <a:cubicBezTo>
                    <a:pt x="1692" y="1186"/>
                    <a:pt x="1672" y="1229"/>
                    <a:pt x="1653" y="1273"/>
                  </a:cubicBezTo>
                  <a:cubicBezTo>
                    <a:pt x="1658" y="1273"/>
                    <a:pt x="1662" y="1273"/>
                    <a:pt x="1667" y="1273"/>
                  </a:cubicBezTo>
                  <a:close/>
                  <a:moveTo>
                    <a:pt x="1621" y="1300"/>
                  </a:moveTo>
                  <a:cubicBezTo>
                    <a:pt x="1613" y="1310"/>
                    <a:pt x="1604" y="1320"/>
                    <a:pt x="1595" y="1329"/>
                  </a:cubicBezTo>
                  <a:cubicBezTo>
                    <a:pt x="1597" y="1328"/>
                    <a:pt x="1599" y="1328"/>
                    <a:pt x="1601" y="1328"/>
                  </a:cubicBezTo>
                  <a:cubicBezTo>
                    <a:pt x="1613" y="1313"/>
                    <a:pt x="1629" y="1301"/>
                    <a:pt x="1638" y="1283"/>
                  </a:cubicBezTo>
                  <a:cubicBezTo>
                    <a:pt x="1637" y="1283"/>
                    <a:pt x="1636" y="1283"/>
                    <a:pt x="1635" y="1283"/>
                  </a:cubicBezTo>
                  <a:cubicBezTo>
                    <a:pt x="1632" y="1290"/>
                    <a:pt x="1626" y="1295"/>
                    <a:pt x="1621" y="1300"/>
                  </a:cubicBezTo>
                  <a:close/>
                  <a:moveTo>
                    <a:pt x="1631" y="1271"/>
                  </a:moveTo>
                  <a:cubicBezTo>
                    <a:pt x="1632" y="1270"/>
                    <a:pt x="1633" y="1268"/>
                    <a:pt x="1634" y="1266"/>
                  </a:cubicBezTo>
                  <a:cubicBezTo>
                    <a:pt x="1634" y="1266"/>
                    <a:pt x="1635" y="1266"/>
                    <a:pt x="1635" y="1266"/>
                  </a:cubicBezTo>
                  <a:cubicBezTo>
                    <a:pt x="1641" y="1251"/>
                    <a:pt x="1648" y="1236"/>
                    <a:pt x="1654" y="1221"/>
                  </a:cubicBezTo>
                  <a:cubicBezTo>
                    <a:pt x="1647" y="1228"/>
                    <a:pt x="1639" y="1235"/>
                    <a:pt x="1631" y="1243"/>
                  </a:cubicBezTo>
                  <a:cubicBezTo>
                    <a:pt x="1628" y="1252"/>
                    <a:pt x="1625" y="1262"/>
                    <a:pt x="1621" y="1271"/>
                  </a:cubicBezTo>
                  <a:cubicBezTo>
                    <a:pt x="1624" y="1271"/>
                    <a:pt x="1628" y="1271"/>
                    <a:pt x="1631" y="1271"/>
                  </a:cubicBezTo>
                  <a:close/>
                  <a:moveTo>
                    <a:pt x="1615" y="1270"/>
                  </a:moveTo>
                  <a:cubicBezTo>
                    <a:pt x="1617" y="1264"/>
                    <a:pt x="1619" y="1258"/>
                    <a:pt x="1622" y="1251"/>
                  </a:cubicBezTo>
                  <a:cubicBezTo>
                    <a:pt x="1621" y="1252"/>
                    <a:pt x="1621" y="1252"/>
                    <a:pt x="1621" y="1252"/>
                  </a:cubicBezTo>
                  <a:cubicBezTo>
                    <a:pt x="1619" y="1254"/>
                    <a:pt x="1617" y="1254"/>
                    <a:pt x="1615" y="1254"/>
                  </a:cubicBezTo>
                  <a:cubicBezTo>
                    <a:pt x="1609" y="1259"/>
                    <a:pt x="1603" y="1263"/>
                    <a:pt x="1597" y="1268"/>
                  </a:cubicBezTo>
                  <a:cubicBezTo>
                    <a:pt x="1603" y="1269"/>
                    <a:pt x="1609" y="1269"/>
                    <a:pt x="1615" y="1270"/>
                  </a:cubicBezTo>
                  <a:close/>
                  <a:moveTo>
                    <a:pt x="1564" y="1266"/>
                  </a:moveTo>
                  <a:cubicBezTo>
                    <a:pt x="1570" y="1259"/>
                    <a:pt x="1578" y="1253"/>
                    <a:pt x="1585" y="1248"/>
                  </a:cubicBezTo>
                  <a:cubicBezTo>
                    <a:pt x="1591" y="1243"/>
                    <a:pt x="1596" y="1238"/>
                    <a:pt x="1602" y="1233"/>
                  </a:cubicBezTo>
                  <a:cubicBezTo>
                    <a:pt x="1601" y="1230"/>
                    <a:pt x="1599" y="1226"/>
                    <a:pt x="1598" y="1223"/>
                  </a:cubicBezTo>
                  <a:cubicBezTo>
                    <a:pt x="1583" y="1236"/>
                    <a:pt x="1569" y="1252"/>
                    <a:pt x="1553" y="1264"/>
                  </a:cubicBezTo>
                  <a:cubicBezTo>
                    <a:pt x="1552" y="1264"/>
                    <a:pt x="1552" y="1264"/>
                    <a:pt x="1551" y="1264"/>
                  </a:cubicBezTo>
                  <a:cubicBezTo>
                    <a:pt x="1552" y="1265"/>
                    <a:pt x="1552" y="1265"/>
                    <a:pt x="1553" y="1266"/>
                  </a:cubicBezTo>
                  <a:cubicBezTo>
                    <a:pt x="1557" y="1266"/>
                    <a:pt x="1560" y="1266"/>
                    <a:pt x="1564" y="1266"/>
                  </a:cubicBezTo>
                  <a:close/>
                  <a:moveTo>
                    <a:pt x="1521" y="1303"/>
                  </a:moveTo>
                  <a:cubicBezTo>
                    <a:pt x="1521" y="1303"/>
                    <a:pt x="1521" y="1303"/>
                    <a:pt x="1521" y="1303"/>
                  </a:cubicBezTo>
                  <a:cubicBezTo>
                    <a:pt x="1521" y="1303"/>
                    <a:pt x="1521" y="1303"/>
                    <a:pt x="1521" y="1303"/>
                  </a:cubicBezTo>
                  <a:cubicBezTo>
                    <a:pt x="1521" y="1303"/>
                    <a:pt x="1521" y="1303"/>
                    <a:pt x="1521" y="1303"/>
                  </a:cubicBezTo>
                  <a:close/>
                  <a:moveTo>
                    <a:pt x="1340" y="1268"/>
                  </a:moveTo>
                  <a:cubicBezTo>
                    <a:pt x="1361" y="1269"/>
                    <a:pt x="1381" y="1265"/>
                    <a:pt x="1402" y="1267"/>
                  </a:cubicBezTo>
                  <a:cubicBezTo>
                    <a:pt x="1418" y="1269"/>
                    <a:pt x="1433" y="1278"/>
                    <a:pt x="1448" y="1285"/>
                  </a:cubicBezTo>
                  <a:cubicBezTo>
                    <a:pt x="1453" y="1288"/>
                    <a:pt x="1459" y="1291"/>
                    <a:pt x="1464" y="1293"/>
                  </a:cubicBezTo>
                  <a:cubicBezTo>
                    <a:pt x="1467" y="1295"/>
                    <a:pt x="1470" y="1296"/>
                    <a:pt x="1473" y="1296"/>
                  </a:cubicBezTo>
                  <a:cubicBezTo>
                    <a:pt x="1478" y="1296"/>
                    <a:pt x="1478" y="1296"/>
                    <a:pt x="1472" y="1295"/>
                  </a:cubicBezTo>
                  <a:cubicBezTo>
                    <a:pt x="1465" y="1288"/>
                    <a:pt x="1458" y="1281"/>
                    <a:pt x="1452" y="1273"/>
                  </a:cubicBezTo>
                  <a:cubicBezTo>
                    <a:pt x="1452" y="1273"/>
                    <a:pt x="1452" y="1273"/>
                    <a:pt x="1452" y="1272"/>
                  </a:cubicBezTo>
                  <a:cubicBezTo>
                    <a:pt x="1450" y="1270"/>
                    <a:pt x="1448" y="1269"/>
                    <a:pt x="1446" y="1267"/>
                  </a:cubicBezTo>
                  <a:cubicBezTo>
                    <a:pt x="1446" y="1266"/>
                    <a:pt x="1446" y="1266"/>
                    <a:pt x="1447" y="1266"/>
                  </a:cubicBezTo>
                  <a:cubicBezTo>
                    <a:pt x="1461" y="1273"/>
                    <a:pt x="1474" y="1281"/>
                    <a:pt x="1488" y="1289"/>
                  </a:cubicBezTo>
                  <a:cubicBezTo>
                    <a:pt x="1495" y="1293"/>
                    <a:pt x="1501" y="1297"/>
                    <a:pt x="1508" y="1300"/>
                  </a:cubicBezTo>
                  <a:cubicBezTo>
                    <a:pt x="1510" y="1300"/>
                    <a:pt x="1519" y="1303"/>
                    <a:pt x="1521" y="1303"/>
                  </a:cubicBezTo>
                  <a:cubicBezTo>
                    <a:pt x="1520" y="1303"/>
                    <a:pt x="1520" y="1300"/>
                    <a:pt x="1519" y="1299"/>
                  </a:cubicBezTo>
                  <a:cubicBezTo>
                    <a:pt x="1517" y="1297"/>
                    <a:pt x="1515" y="1294"/>
                    <a:pt x="1513" y="1292"/>
                  </a:cubicBezTo>
                  <a:cubicBezTo>
                    <a:pt x="1509" y="1288"/>
                    <a:pt x="1505" y="1284"/>
                    <a:pt x="1501" y="1280"/>
                  </a:cubicBezTo>
                  <a:cubicBezTo>
                    <a:pt x="1492" y="1272"/>
                    <a:pt x="1483" y="1265"/>
                    <a:pt x="1475" y="1256"/>
                  </a:cubicBezTo>
                  <a:cubicBezTo>
                    <a:pt x="1474" y="1255"/>
                    <a:pt x="1475" y="1254"/>
                    <a:pt x="1476" y="1255"/>
                  </a:cubicBezTo>
                  <a:cubicBezTo>
                    <a:pt x="1491" y="1262"/>
                    <a:pt x="1506" y="1273"/>
                    <a:pt x="1519" y="1283"/>
                  </a:cubicBezTo>
                  <a:cubicBezTo>
                    <a:pt x="1524" y="1286"/>
                    <a:pt x="1532" y="1293"/>
                    <a:pt x="1534" y="1300"/>
                  </a:cubicBezTo>
                  <a:cubicBezTo>
                    <a:pt x="1536" y="1300"/>
                    <a:pt x="1537" y="1299"/>
                    <a:pt x="1539" y="1299"/>
                  </a:cubicBezTo>
                  <a:cubicBezTo>
                    <a:pt x="1538" y="1297"/>
                    <a:pt x="1536" y="1293"/>
                    <a:pt x="1535" y="1292"/>
                  </a:cubicBezTo>
                  <a:cubicBezTo>
                    <a:pt x="1532" y="1287"/>
                    <a:pt x="1529" y="1282"/>
                    <a:pt x="1526" y="1278"/>
                  </a:cubicBezTo>
                  <a:cubicBezTo>
                    <a:pt x="1517" y="1266"/>
                    <a:pt x="1508" y="1255"/>
                    <a:pt x="1499" y="1244"/>
                  </a:cubicBezTo>
                  <a:cubicBezTo>
                    <a:pt x="1498" y="1243"/>
                    <a:pt x="1499" y="1242"/>
                    <a:pt x="1500" y="1243"/>
                  </a:cubicBezTo>
                  <a:cubicBezTo>
                    <a:pt x="1508" y="1250"/>
                    <a:pt x="1517" y="1257"/>
                    <a:pt x="1526" y="1265"/>
                  </a:cubicBezTo>
                  <a:cubicBezTo>
                    <a:pt x="1527" y="1263"/>
                    <a:pt x="1528" y="1262"/>
                    <a:pt x="1529" y="1261"/>
                  </a:cubicBezTo>
                  <a:cubicBezTo>
                    <a:pt x="1524" y="1256"/>
                    <a:pt x="1519" y="1251"/>
                    <a:pt x="1518" y="1250"/>
                  </a:cubicBezTo>
                  <a:cubicBezTo>
                    <a:pt x="1515" y="1247"/>
                    <a:pt x="1512" y="1244"/>
                    <a:pt x="1510" y="1241"/>
                  </a:cubicBezTo>
                  <a:cubicBezTo>
                    <a:pt x="1510" y="1241"/>
                    <a:pt x="1510" y="1241"/>
                    <a:pt x="1510" y="1241"/>
                  </a:cubicBezTo>
                  <a:cubicBezTo>
                    <a:pt x="1508" y="1243"/>
                    <a:pt x="1505" y="1240"/>
                    <a:pt x="1506" y="1238"/>
                  </a:cubicBezTo>
                  <a:cubicBezTo>
                    <a:pt x="1507" y="1238"/>
                    <a:pt x="1507" y="1238"/>
                    <a:pt x="1507" y="1238"/>
                  </a:cubicBezTo>
                  <a:cubicBezTo>
                    <a:pt x="1506" y="1237"/>
                    <a:pt x="1505" y="1236"/>
                    <a:pt x="1504" y="1235"/>
                  </a:cubicBezTo>
                  <a:cubicBezTo>
                    <a:pt x="1501" y="1238"/>
                    <a:pt x="1498" y="1242"/>
                    <a:pt x="1494" y="1245"/>
                  </a:cubicBezTo>
                  <a:cubicBezTo>
                    <a:pt x="1493" y="1247"/>
                    <a:pt x="1489" y="1244"/>
                    <a:pt x="1491" y="1242"/>
                  </a:cubicBezTo>
                  <a:cubicBezTo>
                    <a:pt x="1493" y="1238"/>
                    <a:pt x="1496" y="1234"/>
                    <a:pt x="1499" y="1231"/>
                  </a:cubicBezTo>
                  <a:cubicBezTo>
                    <a:pt x="1495" y="1228"/>
                    <a:pt x="1491" y="1225"/>
                    <a:pt x="1487" y="1223"/>
                  </a:cubicBezTo>
                  <a:cubicBezTo>
                    <a:pt x="1484" y="1228"/>
                    <a:pt x="1480" y="1233"/>
                    <a:pt x="1476" y="1238"/>
                  </a:cubicBezTo>
                  <a:cubicBezTo>
                    <a:pt x="1475" y="1239"/>
                    <a:pt x="1473" y="1238"/>
                    <a:pt x="1473" y="1236"/>
                  </a:cubicBezTo>
                  <a:cubicBezTo>
                    <a:pt x="1476" y="1231"/>
                    <a:pt x="1478" y="1226"/>
                    <a:pt x="1481" y="1221"/>
                  </a:cubicBezTo>
                  <a:cubicBezTo>
                    <a:pt x="1479" y="1221"/>
                    <a:pt x="1477" y="1220"/>
                    <a:pt x="1474" y="1220"/>
                  </a:cubicBezTo>
                  <a:cubicBezTo>
                    <a:pt x="1473" y="1222"/>
                    <a:pt x="1472" y="1224"/>
                    <a:pt x="1471" y="1225"/>
                  </a:cubicBezTo>
                  <a:cubicBezTo>
                    <a:pt x="1469" y="1228"/>
                    <a:pt x="1466" y="1226"/>
                    <a:pt x="1467" y="1223"/>
                  </a:cubicBezTo>
                  <a:cubicBezTo>
                    <a:pt x="1467" y="1222"/>
                    <a:pt x="1468" y="1221"/>
                    <a:pt x="1468" y="1220"/>
                  </a:cubicBezTo>
                  <a:cubicBezTo>
                    <a:pt x="1467" y="1220"/>
                    <a:pt x="1466" y="1219"/>
                    <a:pt x="1465" y="1220"/>
                  </a:cubicBezTo>
                  <a:cubicBezTo>
                    <a:pt x="1461" y="1220"/>
                    <a:pt x="1456" y="1220"/>
                    <a:pt x="1451" y="1221"/>
                  </a:cubicBezTo>
                  <a:cubicBezTo>
                    <a:pt x="1447" y="1224"/>
                    <a:pt x="1442" y="1226"/>
                    <a:pt x="1437" y="1227"/>
                  </a:cubicBezTo>
                  <a:cubicBezTo>
                    <a:pt x="1433" y="1227"/>
                    <a:pt x="1432" y="1224"/>
                    <a:pt x="1434" y="1222"/>
                  </a:cubicBezTo>
                  <a:cubicBezTo>
                    <a:pt x="1426" y="1222"/>
                    <a:pt x="1419" y="1220"/>
                    <a:pt x="1416" y="1214"/>
                  </a:cubicBezTo>
                  <a:cubicBezTo>
                    <a:pt x="1388" y="1219"/>
                    <a:pt x="1361" y="1234"/>
                    <a:pt x="1336" y="1244"/>
                  </a:cubicBezTo>
                  <a:cubicBezTo>
                    <a:pt x="1335" y="1245"/>
                    <a:pt x="1333" y="1243"/>
                    <a:pt x="1335" y="1242"/>
                  </a:cubicBezTo>
                  <a:cubicBezTo>
                    <a:pt x="1358" y="1229"/>
                    <a:pt x="1388" y="1216"/>
                    <a:pt x="1415" y="1212"/>
                  </a:cubicBezTo>
                  <a:cubicBezTo>
                    <a:pt x="1415" y="1211"/>
                    <a:pt x="1415" y="1210"/>
                    <a:pt x="1415" y="1209"/>
                  </a:cubicBezTo>
                  <a:cubicBezTo>
                    <a:pt x="1395" y="1213"/>
                    <a:pt x="1375" y="1213"/>
                    <a:pt x="1356" y="1215"/>
                  </a:cubicBezTo>
                  <a:cubicBezTo>
                    <a:pt x="1347" y="1223"/>
                    <a:pt x="1335" y="1233"/>
                    <a:pt x="1328" y="1244"/>
                  </a:cubicBezTo>
                  <a:cubicBezTo>
                    <a:pt x="1327" y="1250"/>
                    <a:pt x="1325" y="1255"/>
                    <a:pt x="1324" y="1260"/>
                  </a:cubicBezTo>
                  <a:cubicBezTo>
                    <a:pt x="1327" y="1268"/>
                    <a:pt x="1332" y="1270"/>
                    <a:pt x="1340" y="1268"/>
                  </a:cubicBezTo>
                  <a:close/>
                  <a:moveTo>
                    <a:pt x="200" y="1270"/>
                  </a:moveTo>
                  <a:cubicBezTo>
                    <a:pt x="201" y="1275"/>
                    <a:pt x="202" y="1280"/>
                    <a:pt x="203" y="1285"/>
                  </a:cubicBezTo>
                  <a:cubicBezTo>
                    <a:pt x="205" y="1271"/>
                    <a:pt x="205" y="1256"/>
                    <a:pt x="205" y="1241"/>
                  </a:cubicBezTo>
                  <a:cubicBezTo>
                    <a:pt x="204" y="1241"/>
                    <a:pt x="204" y="1241"/>
                    <a:pt x="203" y="1241"/>
                  </a:cubicBezTo>
                  <a:cubicBezTo>
                    <a:pt x="202" y="1247"/>
                    <a:pt x="201" y="1254"/>
                    <a:pt x="199" y="1260"/>
                  </a:cubicBezTo>
                  <a:cubicBezTo>
                    <a:pt x="199" y="1260"/>
                    <a:pt x="199" y="1261"/>
                    <a:pt x="198" y="1261"/>
                  </a:cubicBezTo>
                  <a:cubicBezTo>
                    <a:pt x="199" y="1264"/>
                    <a:pt x="200" y="1267"/>
                    <a:pt x="200" y="1270"/>
                  </a:cubicBezTo>
                  <a:close/>
                  <a:moveTo>
                    <a:pt x="208" y="1338"/>
                  </a:moveTo>
                  <a:cubicBezTo>
                    <a:pt x="208" y="1339"/>
                    <a:pt x="208" y="1340"/>
                    <a:pt x="208" y="1340"/>
                  </a:cubicBezTo>
                  <a:cubicBezTo>
                    <a:pt x="208" y="1341"/>
                    <a:pt x="208" y="1341"/>
                    <a:pt x="208" y="1341"/>
                  </a:cubicBezTo>
                  <a:cubicBezTo>
                    <a:pt x="209" y="1339"/>
                    <a:pt x="210" y="1338"/>
                    <a:pt x="211" y="1336"/>
                  </a:cubicBezTo>
                  <a:cubicBezTo>
                    <a:pt x="210" y="1337"/>
                    <a:pt x="209" y="1338"/>
                    <a:pt x="208" y="1338"/>
                  </a:cubicBezTo>
                  <a:close/>
                  <a:moveTo>
                    <a:pt x="232" y="1287"/>
                  </a:moveTo>
                  <a:cubicBezTo>
                    <a:pt x="233" y="1285"/>
                    <a:pt x="234" y="1283"/>
                    <a:pt x="234" y="1281"/>
                  </a:cubicBezTo>
                  <a:cubicBezTo>
                    <a:pt x="234" y="1280"/>
                    <a:pt x="234" y="1280"/>
                    <a:pt x="233" y="1279"/>
                  </a:cubicBezTo>
                  <a:cubicBezTo>
                    <a:pt x="233" y="1282"/>
                    <a:pt x="232" y="1285"/>
                    <a:pt x="232" y="1287"/>
                  </a:cubicBezTo>
                  <a:close/>
                  <a:moveTo>
                    <a:pt x="228" y="1262"/>
                  </a:moveTo>
                  <a:cubicBezTo>
                    <a:pt x="230" y="1257"/>
                    <a:pt x="232" y="1252"/>
                    <a:pt x="234" y="1247"/>
                  </a:cubicBezTo>
                  <a:cubicBezTo>
                    <a:pt x="229" y="1252"/>
                    <a:pt x="227" y="1257"/>
                    <a:pt x="228" y="1262"/>
                  </a:cubicBezTo>
                  <a:close/>
                  <a:moveTo>
                    <a:pt x="243" y="1241"/>
                  </a:moveTo>
                  <a:cubicBezTo>
                    <a:pt x="239" y="1250"/>
                    <a:pt x="236" y="1262"/>
                    <a:pt x="234" y="1274"/>
                  </a:cubicBezTo>
                  <a:cubicBezTo>
                    <a:pt x="234" y="1274"/>
                    <a:pt x="235" y="1275"/>
                    <a:pt x="235" y="1275"/>
                  </a:cubicBezTo>
                  <a:cubicBezTo>
                    <a:pt x="235" y="1276"/>
                    <a:pt x="236" y="1276"/>
                    <a:pt x="236" y="1277"/>
                  </a:cubicBezTo>
                  <a:cubicBezTo>
                    <a:pt x="241" y="1264"/>
                    <a:pt x="245" y="1251"/>
                    <a:pt x="243" y="1241"/>
                  </a:cubicBezTo>
                  <a:close/>
                  <a:moveTo>
                    <a:pt x="235" y="1295"/>
                  </a:moveTo>
                  <a:cubicBezTo>
                    <a:pt x="228" y="1313"/>
                    <a:pt x="220" y="1330"/>
                    <a:pt x="212" y="1347"/>
                  </a:cubicBezTo>
                  <a:cubicBezTo>
                    <a:pt x="224" y="1329"/>
                    <a:pt x="234" y="1311"/>
                    <a:pt x="240" y="1289"/>
                  </a:cubicBezTo>
                  <a:cubicBezTo>
                    <a:pt x="239" y="1288"/>
                    <a:pt x="239" y="1287"/>
                    <a:pt x="238" y="1287"/>
                  </a:cubicBezTo>
                  <a:cubicBezTo>
                    <a:pt x="237" y="1290"/>
                    <a:pt x="236" y="1292"/>
                    <a:pt x="235" y="1295"/>
                  </a:cubicBezTo>
                  <a:close/>
                  <a:moveTo>
                    <a:pt x="255" y="1310"/>
                  </a:moveTo>
                  <a:cubicBezTo>
                    <a:pt x="248" y="1325"/>
                    <a:pt x="242" y="1342"/>
                    <a:pt x="234" y="1357"/>
                  </a:cubicBezTo>
                  <a:cubicBezTo>
                    <a:pt x="238" y="1357"/>
                    <a:pt x="239" y="1364"/>
                    <a:pt x="235" y="1365"/>
                  </a:cubicBezTo>
                  <a:cubicBezTo>
                    <a:pt x="234" y="1365"/>
                    <a:pt x="234" y="1365"/>
                    <a:pt x="234" y="1365"/>
                  </a:cubicBezTo>
                  <a:cubicBezTo>
                    <a:pt x="236" y="1366"/>
                    <a:pt x="237" y="1367"/>
                    <a:pt x="237" y="1369"/>
                  </a:cubicBezTo>
                  <a:cubicBezTo>
                    <a:pt x="239" y="1364"/>
                    <a:pt x="242" y="1360"/>
                    <a:pt x="244" y="1355"/>
                  </a:cubicBezTo>
                  <a:cubicBezTo>
                    <a:pt x="249" y="1343"/>
                    <a:pt x="254" y="1330"/>
                    <a:pt x="260" y="1318"/>
                  </a:cubicBezTo>
                  <a:cubicBezTo>
                    <a:pt x="260" y="1317"/>
                    <a:pt x="262" y="1318"/>
                    <a:pt x="262" y="1319"/>
                  </a:cubicBezTo>
                  <a:cubicBezTo>
                    <a:pt x="257" y="1340"/>
                    <a:pt x="246" y="1367"/>
                    <a:pt x="234" y="1386"/>
                  </a:cubicBezTo>
                  <a:cubicBezTo>
                    <a:pt x="237" y="1387"/>
                    <a:pt x="243" y="1388"/>
                    <a:pt x="248" y="1389"/>
                  </a:cubicBezTo>
                  <a:cubicBezTo>
                    <a:pt x="250" y="1385"/>
                    <a:pt x="253" y="1378"/>
                    <a:pt x="253" y="1377"/>
                  </a:cubicBezTo>
                  <a:cubicBezTo>
                    <a:pt x="260" y="1361"/>
                    <a:pt x="260" y="1361"/>
                    <a:pt x="260" y="1361"/>
                  </a:cubicBezTo>
                  <a:cubicBezTo>
                    <a:pt x="265" y="1352"/>
                    <a:pt x="269" y="1342"/>
                    <a:pt x="274" y="1332"/>
                  </a:cubicBezTo>
                  <a:cubicBezTo>
                    <a:pt x="268" y="1325"/>
                    <a:pt x="262" y="1318"/>
                    <a:pt x="255" y="1310"/>
                  </a:cubicBezTo>
                  <a:close/>
                  <a:moveTo>
                    <a:pt x="219" y="1369"/>
                  </a:moveTo>
                  <a:cubicBezTo>
                    <a:pt x="220" y="1369"/>
                    <a:pt x="220" y="1369"/>
                    <a:pt x="221" y="1369"/>
                  </a:cubicBezTo>
                  <a:cubicBezTo>
                    <a:pt x="221" y="1368"/>
                    <a:pt x="221" y="1368"/>
                    <a:pt x="221" y="1368"/>
                  </a:cubicBezTo>
                  <a:cubicBezTo>
                    <a:pt x="221" y="1368"/>
                    <a:pt x="220" y="1368"/>
                    <a:pt x="219" y="1368"/>
                  </a:cubicBezTo>
                  <a:cubicBezTo>
                    <a:pt x="219" y="1369"/>
                    <a:pt x="219" y="1369"/>
                    <a:pt x="219" y="1369"/>
                  </a:cubicBezTo>
                  <a:close/>
                  <a:moveTo>
                    <a:pt x="231" y="1382"/>
                  </a:moveTo>
                  <a:cubicBezTo>
                    <a:pt x="230" y="1383"/>
                    <a:pt x="230" y="1383"/>
                    <a:pt x="230" y="1383"/>
                  </a:cubicBezTo>
                  <a:cubicBezTo>
                    <a:pt x="232" y="1381"/>
                    <a:pt x="233" y="1378"/>
                    <a:pt x="234" y="1375"/>
                  </a:cubicBezTo>
                  <a:cubicBezTo>
                    <a:pt x="233" y="1376"/>
                    <a:pt x="231" y="1377"/>
                    <a:pt x="229" y="1378"/>
                  </a:cubicBezTo>
                  <a:cubicBezTo>
                    <a:pt x="231" y="1378"/>
                    <a:pt x="231" y="1380"/>
                    <a:pt x="231" y="1382"/>
                  </a:cubicBezTo>
                  <a:close/>
                  <a:moveTo>
                    <a:pt x="282" y="1341"/>
                  </a:moveTo>
                  <a:cubicBezTo>
                    <a:pt x="280" y="1339"/>
                    <a:pt x="278" y="1337"/>
                    <a:pt x="277" y="1335"/>
                  </a:cubicBezTo>
                  <a:cubicBezTo>
                    <a:pt x="272" y="1347"/>
                    <a:pt x="266" y="1358"/>
                    <a:pt x="261" y="1370"/>
                  </a:cubicBezTo>
                  <a:cubicBezTo>
                    <a:pt x="259" y="1374"/>
                    <a:pt x="257" y="1383"/>
                    <a:pt x="253" y="1389"/>
                  </a:cubicBezTo>
                  <a:cubicBezTo>
                    <a:pt x="255" y="1390"/>
                    <a:pt x="257" y="1390"/>
                    <a:pt x="259" y="1390"/>
                  </a:cubicBezTo>
                  <a:cubicBezTo>
                    <a:pt x="260" y="1388"/>
                    <a:pt x="261" y="1387"/>
                    <a:pt x="262" y="1385"/>
                  </a:cubicBezTo>
                  <a:cubicBezTo>
                    <a:pt x="262" y="1385"/>
                    <a:pt x="263" y="1385"/>
                    <a:pt x="263" y="1386"/>
                  </a:cubicBezTo>
                  <a:cubicBezTo>
                    <a:pt x="270" y="1372"/>
                    <a:pt x="278" y="1358"/>
                    <a:pt x="287" y="1346"/>
                  </a:cubicBezTo>
                  <a:cubicBezTo>
                    <a:pt x="285" y="1344"/>
                    <a:pt x="283" y="1342"/>
                    <a:pt x="282" y="1341"/>
                  </a:cubicBezTo>
                  <a:close/>
                  <a:moveTo>
                    <a:pt x="353" y="1398"/>
                  </a:moveTo>
                  <a:cubicBezTo>
                    <a:pt x="353" y="1398"/>
                    <a:pt x="354" y="1397"/>
                    <a:pt x="354" y="1397"/>
                  </a:cubicBezTo>
                  <a:cubicBezTo>
                    <a:pt x="356" y="1396"/>
                    <a:pt x="357" y="1393"/>
                    <a:pt x="358" y="1391"/>
                  </a:cubicBezTo>
                  <a:cubicBezTo>
                    <a:pt x="360" y="1389"/>
                    <a:pt x="362" y="1387"/>
                    <a:pt x="364" y="1386"/>
                  </a:cubicBezTo>
                  <a:cubicBezTo>
                    <a:pt x="366" y="1385"/>
                    <a:pt x="367" y="1384"/>
                    <a:pt x="369" y="1383"/>
                  </a:cubicBezTo>
                  <a:cubicBezTo>
                    <a:pt x="369" y="1383"/>
                    <a:pt x="369" y="1383"/>
                    <a:pt x="369" y="1382"/>
                  </a:cubicBezTo>
                  <a:cubicBezTo>
                    <a:pt x="369" y="1381"/>
                    <a:pt x="369" y="1380"/>
                    <a:pt x="368" y="1378"/>
                  </a:cubicBezTo>
                  <a:cubicBezTo>
                    <a:pt x="368" y="1377"/>
                    <a:pt x="369" y="1375"/>
                    <a:pt x="370" y="1375"/>
                  </a:cubicBezTo>
                  <a:cubicBezTo>
                    <a:pt x="370" y="1374"/>
                    <a:pt x="370" y="1374"/>
                    <a:pt x="370" y="1374"/>
                  </a:cubicBezTo>
                  <a:cubicBezTo>
                    <a:pt x="377" y="1363"/>
                    <a:pt x="392" y="1361"/>
                    <a:pt x="404" y="1356"/>
                  </a:cubicBezTo>
                  <a:cubicBezTo>
                    <a:pt x="413" y="1353"/>
                    <a:pt x="421" y="1350"/>
                    <a:pt x="429" y="1348"/>
                  </a:cubicBezTo>
                  <a:cubicBezTo>
                    <a:pt x="429" y="1348"/>
                    <a:pt x="429" y="1348"/>
                    <a:pt x="430" y="1347"/>
                  </a:cubicBezTo>
                  <a:cubicBezTo>
                    <a:pt x="430" y="1347"/>
                    <a:pt x="430" y="1347"/>
                    <a:pt x="430" y="1347"/>
                  </a:cubicBezTo>
                  <a:cubicBezTo>
                    <a:pt x="428" y="1345"/>
                    <a:pt x="427" y="1342"/>
                    <a:pt x="425" y="1339"/>
                  </a:cubicBezTo>
                  <a:cubicBezTo>
                    <a:pt x="414" y="1329"/>
                    <a:pt x="403" y="1319"/>
                    <a:pt x="393" y="1307"/>
                  </a:cubicBezTo>
                  <a:cubicBezTo>
                    <a:pt x="375" y="1337"/>
                    <a:pt x="355" y="1365"/>
                    <a:pt x="339" y="1397"/>
                  </a:cubicBezTo>
                  <a:cubicBezTo>
                    <a:pt x="343" y="1398"/>
                    <a:pt x="348" y="1398"/>
                    <a:pt x="353" y="1398"/>
                  </a:cubicBezTo>
                  <a:cubicBezTo>
                    <a:pt x="353" y="1398"/>
                    <a:pt x="353" y="1398"/>
                    <a:pt x="353" y="1398"/>
                  </a:cubicBezTo>
                  <a:close/>
                  <a:moveTo>
                    <a:pt x="416" y="1204"/>
                  </a:moveTo>
                  <a:cubicBezTo>
                    <a:pt x="424" y="1165"/>
                    <a:pt x="431" y="1126"/>
                    <a:pt x="437" y="1087"/>
                  </a:cubicBezTo>
                  <a:cubicBezTo>
                    <a:pt x="440" y="1066"/>
                    <a:pt x="443" y="1046"/>
                    <a:pt x="445" y="1025"/>
                  </a:cubicBezTo>
                  <a:cubicBezTo>
                    <a:pt x="446" y="1019"/>
                    <a:pt x="447" y="1010"/>
                    <a:pt x="446" y="1001"/>
                  </a:cubicBezTo>
                  <a:cubicBezTo>
                    <a:pt x="438" y="1097"/>
                    <a:pt x="421" y="1193"/>
                    <a:pt x="388" y="1283"/>
                  </a:cubicBezTo>
                  <a:cubicBezTo>
                    <a:pt x="388" y="1283"/>
                    <a:pt x="388" y="1283"/>
                    <a:pt x="388" y="1283"/>
                  </a:cubicBezTo>
                  <a:cubicBezTo>
                    <a:pt x="393" y="1275"/>
                    <a:pt x="398" y="1267"/>
                    <a:pt x="402" y="1258"/>
                  </a:cubicBezTo>
                  <a:cubicBezTo>
                    <a:pt x="410" y="1241"/>
                    <a:pt x="412" y="1222"/>
                    <a:pt x="416" y="1204"/>
                  </a:cubicBezTo>
                  <a:close/>
                  <a:moveTo>
                    <a:pt x="424" y="957"/>
                  </a:moveTo>
                  <a:cubicBezTo>
                    <a:pt x="408" y="969"/>
                    <a:pt x="395" y="982"/>
                    <a:pt x="386" y="1001"/>
                  </a:cubicBezTo>
                  <a:cubicBezTo>
                    <a:pt x="381" y="1011"/>
                    <a:pt x="378" y="1019"/>
                    <a:pt x="373" y="1025"/>
                  </a:cubicBezTo>
                  <a:cubicBezTo>
                    <a:pt x="380" y="1045"/>
                    <a:pt x="376" y="1072"/>
                    <a:pt x="372" y="1093"/>
                  </a:cubicBezTo>
                  <a:cubicBezTo>
                    <a:pt x="377" y="1131"/>
                    <a:pt x="371" y="1172"/>
                    <a:pt x="360" y="1209"/>
                  </a:cubicBezTo>
                  <a:cubicBezTo>
                    <a:pt x="357" y="1252"/>
                    <a:pt x="354" y="1294"/>
                    <a:pt x="350" y="1336"/>
                  </a:cubicBezTo>
                  <a:cubicBezTo>
                    <a:pt x="350" y="1339"/>
                    <a:pt x="350" y="1341"/>
                    <a:pt x="349" y="1345"/>
                  </a:cubicBezTo>
                  <a:cubicBezTo>
                    <a:pt x="369" y="1294"/>
                    <a:pt x="388" y="1244"/>
                    <a:pt x="404" y="1192"/>
                  </a:cubicBezTo>
                  <a:cubicBezTo>
                    <a:pt x="426" y="1124"/>
                    <a:pt x="431" y="1049"/>
                    <a:pt x="443" y="979"/>
                  </a:cubicBezTo>
                  <a:cubicBezTo>
                    <a:pt x="440" y="970"/>
                    <a:pt x="436" y="963"/>
                    <a:pt x="429" y="961"/>
                  </a:cubicBezTo>
                  <a:cubicBezTo>
                    <a:pt x="427" y="960"/>
                    <a:pt x="425" y="959"/>
                    <a:pt x="424" y="957"/>
                  </a:cubicBezTo>
                  <a:close/>
                  <a:moveTo>
                    <a:pt x="209" y="901"/>
                  </a:moveTo>
                  <a:cubicBezTo>
                    <a:pt x="209" y="901"/>
                    <a:pt x="209" y="901"/>
                    <a:pt x="209" y="901"/>
                  </a:cubicBezTo>
                  <a:cubicBezTo>
                    <a:pt x="203" y="889"/>
                    <a:pt x="195" y="878"/>
                    <a:pt x="186" y="867"/>
                  </a:cubicBezTo>
                  <a:cubicBezTo>
                    <a:pt x="189" y="873"/>
                    <a:pt x="191" y="879"/>
                    <a:pt x="194" y="885"/>
                  </a:cubicBezTo>
                  <a:cubicBezTo>
                    <a:pt x="195" y="885"/>
                    <a:pt x="194" y="886"/>
                    <a:pt x="194" y="887"/>
                  </a:cubicBezTo>
                  <a:cubicBezTo>
                    <a:pt x="199" y="893"/>
                    <a:pt x="203" y="899"/>
                    <a:pt x="208" y="905"/>
                  </a:cubicBezTo>
                  <a:cubicBezTo>
                    <a:pt x="208" y="904"/>
                    <a:pt x="209" y="903"/>
                    <a:pt x="209" y="901"/>
                  </a:cubicBezTo>
                  <a:close/>
                  <a:moveTo>
                    <a:pt x="170" y="869"/>
                  </a:moveTo>
                  <a:cubicBezTo>
                    <a:pt x="171" y="870"/>
                    <a:pt x="172" y="871"/>
                    <a:pt x="173" y="872"/>
                  </a:cubicBezTo>
                  <a:cubicBezTo>
                    <a:pt x="174" y="873"/>
                    <a:pt x="176" y="875"/>
                    <a:pt x="177" y="876"/>
                  </a:cubicBezTo>
                  <a:cubicBezTo>
                    <a:pt x="178" y="876"/>
                    <a:pt x="178" y="877"/>
                    <a:pt x="179" y="877"/>
                  </a:cubicBezTo>
                  <a:cubicBezTo>
                    <a:pt x="175" y="867"/>
                    <a:pt x="170" y="858"/>
                    <a:pt x="165" y="848"/>
                  </a:cubicBezTo>
                  <a:cubicBezTo>
                    <a:pt x="163" y="844"/>
                    <a:pt x="168" y="841"/>
                    <a:pt x="171" y="844"/>
                  </a:cubicBezTo>
                  <a:cubicBezTo>
                    <a:pt x="171" y="844"/>
                    <a:pt x="171" y="844"/>
                    <a:pt x="171" y="844"/>
                  </a:cubicBezTo>
                  <a:cubicBezTo>
                    <a:pt x="170" y="841"/>
                    <a:pt x="169" y="839"/>
                    <a:pt x="168" y="836"/>
                  </a:cubicBezTo>
                  <a:cubicBezTo>
                    <a:pt x="159" y="814"/>
                    <a:pt x="151" y="792"/>
                    <a:pt x="145" y="770"/>
                  </a:cubicBezTo>
                  <a:cubicBezTo>
                    <a:pt x="144" y="766"/>
                    <a:pt x="143" y="763"/>
                    <a:pt x="142" y="759"/>
                  </a:cubicBezTo>
                  <a:cubicBezTo>
                    <a:pt x="142" y="777"/>
                    <a:pt x="144" y="794"/>
                    <a:pt x="147" y="811"/>
                  </a:cubicBezTo>
                  <a:cubicBezTo>
                    <a:pt x="148" y="820"/>
                    <a:pt x="151" y="832"/>
                    <a:pt x="155" y="842"/>
                  </a:cubicBezTo>
                  <a:cubicBezTo>
                    <a:pt x="160" y="851"/>
                    <a:pt x="166" y="859"/>
                    <a:pt x="170" y="869"/>
                  </a:cubicBezTo>
                  <a:close/>
                  <a:moveTo>
                    <a:pt x="208" y="921"/>
                  </a:moveTo>
                  <a:cubicBezTo>
                    <a:pt x="224" y="948"/>
                    <a:pt x="239" y="975"/>
                    <a:pt x="255" y="1002"/>
                  </a:cubicBezTo>
                  <a:cubicBezTo>
                    <a:pt x="273" y="1033"/>
                    <a:pt x="285" y="1065"/>
                    <a:pt x="296" y="1098"/>
                  </a:cubicBezTo>
                  <a:cubicBezTo>
                    <a:pt x="298" y="1096"/>
                    <a:pt x="301" y="1095"/>
                    <a:pt x="303" y="1098"/>
                  </a:cubicBezTo>
                  <a:cubicBezTo>
                    <a:pt x="308" y="1103"/>
                    <a:pt x="315" y="1112"/>
                    <a:pt x="322" y="1114"/>
                  </a:cubicBezTo>
                  <a:cubicBezTo>
                    <a:pt x="326" y="1117"/>
                    <a:pt x="328" y="1117"/>
                    <a:pt x="329" y="1112"/>
                  </a:cubicBezTo>
                  <a:cubicBezTo>
                    <a:pt x="330" y="1110"/>
                    <a:pt x="331" y="1109"/>
                    <a:pt x="332" y="1107"/>
                  </a:cubicBezTo>
                  <a:cubicBezTo>
                    <a:pt x="334" y="1102"/>
                    <a:pt x="337" y="1097"/>
                    <a:pt x="339" y="1092"/>
                  </a:cubicBezTo>
                  <a:cubicBezTo>
                    <a:pt x="341" y="1086"/>
                    <a:pt x="343" y="1079"/>
                    <a:pt x="346" y="1072"/>
                  </a:cubicBezTo>
                  <a:cubicBezTo>
                    <a:pt x="347" y="1070"/>
                    <a:pt x="351" y="1065"/>
                    <a:pt x="354" y="1059"/>
                  </a:cubicBezTo>
                  <a:cubicBezTo>
                    <a:pt x="354" y="1059"/>
                    <a:pt x="354" y="1058"/>
                    <a:pt x="354" y="1057"/>
                  </a:cubicBezTo>
                  <a:cubicBezTo>
                    <a:pt x="354" y="1055"/>
                    <a:pt x="355" y="1048"/>
                    <a:pt x="357" y="1044"/>
                  </a:cubicBezTo>
                  <a:cubicBezTo>
                    <a:pt x="323" y="1022"/>
                    <a:pt x="290" y="995"/>
                    <a:pt x="259" y="970"/>
                  </a:cubicBezTo>
                  <a:cubicBezTo>
                    <a:pt x="242" y="957"/>
                    <a:pt x="222" y="940"/>
                    <a:pt x="208" y="921"/>
                  </a:cubicBezTo>
                  <a:close/>
                  <a:moveTo>
                    <a:pt x="327" y="1287"/>
                  </a:moveTo>
                  <a:cubicBezTo>
                    <a:pt x="332" y="1269"/>
                    <a:pt x="336" y="1250"/>
                    <a:pt x="340" y="1232"/>
                  </a:cubicBezTo>
                  <a:cubicBezTo>
                    <a:pt x="349" y="1187"/>
                    <a:pt x="353" y="1141"/>
                    <a:pt x="360" y="1095"/>
                  </a:cubicBezTo>
                  <a:cubicBezTo>
                    <a:pt x="360" y="1095"/>
                    <a:pt x="360" y="1095"/>
                    <a:pt x="360" y="1095"/>
                  </a:cubicBezTo>
                  <a:cubicBezTo>
                    <a:pt x="359" y="1091"/>
                    <a:pt x="360" y="1087"/>
                    <a:pt x="360" y="1083"/>
                  </a:cubicBezTo>
                  <a:cubicBezTo>
                    <a:pt x="360" y="1082"/>
                    <a:pt x="360" y="1081"/>
                    <a:pt x="359" y="1079"/>
                  </a:cubicBezTo>
                  <a:cubicBezTo>
                    <a:pt x="355" y="1087"/>
                    <a:pt x="350" y="1094"/>
                    <a:pt x="349" y="1096"/>
                  </a:cubicBezTo>
                  <a:cubicBezTo>
                    <a:pt x="345" y="1104"/>
                    <a:pt x="336" y="1121"/>
                    <a:pt x="327" y="1124"/>
                  </a:cubicBezTo>
                  <a:cubicBezTo>
                    <a:pt x="319" y="1127"/>
                    <a:pt x="306" y="1113"/>
                    <a:pt x="299" y="1107"/>
                  </a:cubicBezTo>
                  <a:cubicBezTo>
                    <a:pt x="300" y="1112"/>
                    <a:pt x="302" y="1117"/>
                    <a:pt x="303" y="1123"/>
                  </a:cubicBezTo>
                  <a:cubicBezTo>
                    <a:pt x="315" y="1164"/>
                    <a:pt x="327" y="1206"/>
                    <a:pt x="329" y="1249"/>
                  </a:cubicBezTo>
                  <a:cubicBezTo>
                    <a:pt x="329" y="1262"/>
                    <a:pt x="328" y="1275"/>
                    <a:pt x="327" y="1287"/>
                  </a:cubicBezTo>
                  <a:close/>
                  <a:moveTo>
                    <a:pt x="340" y="1307"/>
                  </a:moveTo>
                  <a:cubicBezTo>
                    <a:pt x="344" y="1283"/>
                    <a:pt x="348" y="1259"/>
                    <a:pt x="351" y="1235"/>
                  </a:cubicBezTo>
                  <a:cubicBezTo>
                    <a:pt x="334" y="1284"/>
                    <a:pt x="324" y="1335"/>
                    <a:pt x="316" y="1386"/>
                  </a:cubicBezTo>
                  <a:cubicBezTo>
                    <a:pt x="318" y="1383"/>
                    <a:pt x="322" y="1380"/>
                    <a:pt x="325" y="1376"/>
                  </a:cubicBezTo>
                  <a:cubicBezTo>
                    <a:pt x="328" y="1370"/>
                    <a:pt x="330" y="1363"/>
                    <a:pt x="331" y="1357"/>
                  </a:cubicBezTo>
                  <a:cubicBezTo>
                    <a:pt x="335" y="1341"/>
                    <a:pt x="337" y="1324"/>
                    <a:pt x="340" y="1307"/>
                  </a:cubicBezTo>
                  <a:close/>
                  <a:moveTo>
                    <a:pt x="356" y="1035"/>
                  </a:moveTo>
                  <a:cubicBezTo>
                    <a:pt x="357" y="1035"/>
                    <a:pt x="357" y="1034"/>
                    <a:pt x="357" y="1034"/>
                  </a:cubicBezTo>
                  <a:cubicBezTo>
                    <a:pt x="356" y="1034"/>
                    <a:pt x="356" y="1034"/>
                    <a:pt x="356" y="1034"/>
                  </a:cubicBezTo>
                  <a:cubicBezTo>
                    <a:pt x="356" y="1035"/>
                    <a:pt x="356" y="1035"/>
                    <a:pt x="356" y="1035"/>
                  </a:cubicBezTo>
                  <a:close/>
                  <a:moveTo>
                    <a:pt x="410" y="1193"/>
                  </a:moveTo>
                  <a:cubicBezTo>
                    <a:pt x="410" y="1193"/>
                    <a:pt x="410" y="1194"/>
                    <a:pt x="410" y="1194"/>
                  </a:cubicBezTo>
                  <a:cubicBezTo>
                    <a:pt x="398" y="1235"/>
                    <a:pt x="383" y="1275"/>
                    <a:pt x="368" y="1314"/>
                  </a:cubicBezTo>
                  <a:cubicBezTo>
                    <a:pt x="371" y="1310"/>
                    <a:pt x="373" y="1306"/>
                    <a:pt x="376" y="1302"/>
                  </a:cubicBezTo>
                  <a:cubicBezTo>
                    <a:pt x="377" y="1300"/>
                    <a:pt x="379" y="1297"/>
                    <a:pt x="381" y="1295"/>
                  </a:cubicBezTo>
                  <a:cubicBezTo>
                    <a:pt x="392" y="1261"/>
                    <a:pt x="402" y="1227"/>
                    <a:pt x="410" y="1193"/>
                  </a:cubicBezTo>
                  <a:close/>
                  <a:moveTo>
                    <a:pt x="240" y="1098"/>
                  </a:moveTo>
                  <a:cubicBezTo>
                    <a:pt x="263" y="1147"/>
                    <a:pt x="296" y="1191"/>
                    <a:pt x="316" y="1241"/>
                  </a:cubicBezTo>
                  <a:cubicBezTo>
                    <a:pt x="317" y="1243"/>
                    <a:pt x="318" y="1245"/>
                    <a:pt x="319" y="1248"/>
                  </a:cubicBezTo>
                  <a:cubicBezTo>
                    <a:pt x="317" y="1203"/>
                    <a:pt x="300" y="1161"/>
                    <a:pt x="287" y="1119"/>
                  </a:cubicBezTo>
                  <a:cubicBezTo>
                    <a:pt x="281" y="1100"/>
                    <a:pt x="276" y="1080"/>
                    <a:pt x="269" y="1061"/>
                  </a:cubicBezTo>
                  <a:cubicBezTo>
                    <a:pt x="263" y="1046"/>
                    <a:pt x="256" y="1031"/>
                    <a:pt x="248" y="1017"/>
                  </a:cubicBezTo>
                  <a:cubicBezTo>
                    <a:pt x="248" y="1026"/>
                    <a:pt x="242" y="1036"/>
                    <a:pt x="239" y="1045"/>
                  </a:cubicBezTo>
                  <a:cubicBezTo>
                    <a:pt x="232" y="1064"/>
                    <a:pt x="232" y="1079"/>
                    <a:pt x="240" y="1098"/>
                  </a:cubicBezTo>
                  <a:close/>
                  <a:moveTo>
                    <a:pt x="175" y="942"/>
                  </a:moveTo>
                  <a:cubicBezTo>
                    <a:pt x="179" y="952"/>
                    <a:pt x="198" y="963"/>
                    <a:pt x="206" y="971"/>
                  </a:cubicBezTo>
                  <a:cubicBezTo>
                    <a:pt x="213" y="977"/>
                    <a:pt x="226" y="985"/>
                    <a:pt x="235" y="994"/>
                  </a:cubicBezTo>
                  <a:cubicBezTo>
                    <a:pt x="219" y="963"/>
                    <a:pt x="202" y="933"/>
                    <a:pt x="186" y="902"/>
                  </a:cubicBezTo>
                  <a:cubicBezTo>
                    <a:pt x="185" y="901"/>
                    <a:pt x="185" y="900"/>
                    <a:pt x="185" y="899"/>
                  </a:cubicBezTo>
                  <a:cubicBezTo>
                    <a:pt x="184" y="898"/>
                    <a:pt x="184" y="897"/>
                    <a:pt x="183" y="896"/>
                  </a:cubicBezTo>
                  <a:cubicBezTo>
                    <a:pt x="183" y="900"/>
                    <a:pt x="182" y="903"/>
                    <a:pt x="182" y="905"/>
                  </a:cubicBezTo>
                  <a:cubicBezTo>
                    <a:pt x="180" y="916"/>
                    <a:pt x="172" y="932"/>
                    <a:pt x="175" y="942"/>
                  </a:cubicBezTo>
                  <a:close/>
                  <a:moveTo>
                    <a:pt x="138" y="818"/>
                  </a:moveTo>
                  <a:cubicBezTo>
                    <a:pt x="141" y="823"/>
                    <a:pt x="144" y="828"/>
                    <a:pt x="148" y="832"/>
                  </a:cubicBezTo>
                  <a:cubicBezTo>
                    <a:pt x="140" y="807"/>
                    <a:pt x="139" y="778"/>
                    <a:pt x="140" y="752"/>
                  </a:cubicBezTo>
                  <a:cubicBezTo>
                    <a:pt x="136" y="740"/>
                    <a:pt x="133" y="727"/>
                    <a:pt x="130" y="714"/>
                  </a:cubicBezTo>
                  <a:cubicBezTo>
                    <a:pt x="128" y="722"/>
                    <a:pt x="126" y="729"/>
                    <a:pt x="125" y="737"/>
                  </a:cubicBezTo>
                  <a:cubicBezTo>
                    <a:pt x="122" y="762"/>
                    <a:pt x="125" y="796"/>
                    <a:pt x="138" y="818"/>
                  </a:cubicBezTo>
                  <a:close/>
                  <a:moveTo>
                    <a:pt x="131" y="708"/>
                  </a:moveTo>
                  <a:cubicBezTo>
                    <a:pt x="134" y="718"/>
                    <a:pt x="137" y="729"/>
                    <a:pt x="140" y="739"/>
                  </a:cubicBezTo>
                  <a:cubicBezTo>
                    <a:pt x="140" y="738"/>
                    <a:pt x="140" y="737"/>
                    <a:pt x="141" y="735"/>
                  </a:cubicBezTo>
                  <a:cubicBezTo>
                    <a:pt x="140" y="735"/>
                    <a:pt x="140" y="735"/>
                    <a:pt x="140" y="734"/>
                  </a:cubicBezTo>
                  <a:cubicBezTo>
                    <a:pt x="140" y="721"/>
                    <a:pt x="139" y="708"/>
                    <a:pt x="136" y="695"/>
                  </a:cubicBezTo>
                  <a:cubicBezTo>
                    <a:pt x="134" y="699"/>
                    <a:pt x="133" y="704"/>
                    <a:pt x="131" y="708"/>
                  </a:cubicBezTo>
                  <a:close/>
                  <a:moveTo>
                    <a:pt x="138" y="690"/>
                  </a:moveTo>
                  <a:cubicBezTo>
                    <a:pt x="140" y="699"/>
                    <a:pt x="142" y="708"/>
                    <a:pt x="143" y="717"/>
                  </a:cubicBezTo>
                  <a:cubicBezTo>
                    <a:pt x="147" y="688"/>
                    <a:pt x="155" y="661"/>
                    <a:pt x="169" y="636"/>
                  </a:cubicBezTo>
                  <a:cubicBezTo>
                    <a:pt x="156" y="652"/>
                    <a:pt x="145" y="671"/>
                    <a:pt x="138" y="690"/>
                  </a:cubicBezTo>
                  <a:close/>
                  <a:moveTo>
                    <a:pt x="491" y="942"/>
                  </a:moveTo>
                  <a:cubicBezTo>
                    <a:pt x="491" y="942"/>
                    <a:pt x="491" y="942"/>
                    <a:pt x="491" y="941"/>
                  </a:cubicBezTo>
                  <a:cubicBezTo>
                    <a:pt x="495" y="937"/>
                    <a:pt x="500" y="934"/>
                    <a:pt x="503" y="929"/>
                  </a:cubicBezTo>
                  <a:cubicBezTo>
                    <a:pt x="507" y="923"/>
                    <a:pt x="506" y="916"/>
                    <a:pt x="506" y="909"/>
                  </a:cubicBezTo>
                  <a:cubicBezTo>
                    <a:pt x="506" y="903"/>
                    <a:pt x="505" y="898"/>
                    <a:pt x="507" y="892"/>
                  </a:cubicBezTo>
                  <a:cubicBezTo>
                    <a:pt x="506" y="893"/>
                    <a:pt x="504" y="894"/>
                    <a:pt x="503" y="894"/>
                  </a:cubicBezTo>
                  <a:cubicBezTo>
                    <a:pt x="502" y="894"/>
                    <a:pt x="502" y="894"/>
                    <a:pt x="501" y="893"/>
                  </a:cubicBezTo>
                  <a:cubicBezTo>
                    <a:pt x="499" y="890"/>
                    <a:pt x="503" y="885"/>
                    <a:pt x="505" y="883"/>
                  </a:cubicBezTo>
                  <a:cubicBezTo>
                    <a:pt x="509" y="878"/>
                    <a:pt x="509" y="875"/>
                    <a:pt x="508" y="871"/>
                  </a:cubicBezTo>
                  <a:cubicBezTo>
                    <a:pt x="505" y="872"/>
                    <a:pt x="503" y="874"/>
                    <a:pt x="503" y="876"/>
                  </a:cubicBezTo>
                  <a:cubicBezTo>
                    <a:pt x="502" y="885"/>
                    <a:pt x="490" y="883"/>
                    <a:pt x="492" y="875"/>
                  </a:cubicBezTo>
                  <a:cubicBezTo>
                    <a:pt x="493" y="871"/>
                    <a:pt x="495" y="869"/>
                    <a:pt x="498" y="866"/>
                  </a:cubicBezTo>
                  <a:cubicBezTo>
                    <a:pt x="505" y="862"/>
                    <a:pt x="511" y="861"/>
                    <a:pt x="509" y="851"/>
                  </a:cubicBezTo>
                  <a:cubicBezTo>
                    <a:pt x="508" y="845"/>
                    <a:pt x="506" y="839"/>
                    <a:pt x="508" y="834"/>
                  </a:cubicBezTo>
                  <a:cubicBezTo>
                    <a:pt x="506" y="832"/>
                    <a:pt x="505" y="828"/>
                    <a:pt x="508" y="827"/>
                  </a:cubicBezTo>
                  <a:cubicBezTo>
                    <a:pt x="538" y="811"/>
                    <a:pt x="512" y="795"/>
                    <a:pt x="497" y="781"/>
                  </a:cubicBezTo>
                  <a:cubicBezTo>
                    <a:pt x="489" y="773"/>
                    <a:pt x="481" y="765"/>
                    <a:pt x="481" y="753"/>
                  </a:cubicBezTo>
                  <a:cubicBezTo>
                    <a:pt x="480" y="744"/>
                    <a:pt x="483" y="734"/>
                    <a:pt x="481" y="724"/>
                  </a:cubicBezTo>
                  <a:cubicBezTo>
                    <a:pt x="481" y="727"/>
                    <a:pt x="477" y="730"/>
                    <a:pt x="474" y="732"/>
                  </a:cubicBezTo>
                  <a:cubicBezTo>
                    <a:pt x="470" y="734"/>
                    <a:pt x="468" y="733"/>
                    <a:pt x="464" y="732"/>
                  </a:cubicBezTo>
                  <a:cubicBezTo>
                    <a:pt x="458" y="732"/>
                    <a:pt x="454" y="735"/>
                    <a:pt x="449" y="734"/>
                  </a:cubicBezTo>
                  <a:cubicBezTo>
                    <a:pt x="448" y="734"/>
                    <a:pt x="448" y="732"/>
                    <a:pt x="448" y="731"/>
                  </a:cubicBezTo>
                  <a:cubicBezTo>
                    <a:pt x="452" y="729"/>
                    <a:pt x="456" y="729"/>
                    <a:pt x="459" y="727"/>
                  </a:cubicBezTo>
                  <a:cubicBezTo>
                    <a:pt x="463" y="725"/>
                    <a:pt x="465" y="722"/>
                    <a:pt x="469" y="721"/>
                  </a:cubicBezTo>
                  <a:cubicBezTo>
                    <a:pt x="470" y="721"/>
                    <a:pt x="479" y="718"/>
                    <a:pt x="480" y="719"/>
                  </a:cubicBezTo>
                  <a:cubicBezTo>
                    <a:pt x="480" y="720"/>
                    <a:pt x="480" y="720"/>
                    <a:pt x="480" y="720"/>
                  </a:cubicBezTo>
                  <a:cubicBezTo>
                    <a:pt x="478" y="711"/>
                    <a:pt x="475" y="703"/>
                    <a:pt x="471" y="695"/>
                  </a:cubicBezTo>
                  <a:cubicBezTo>
                    <a:pt x="464" y="676"/>
                    <a:pt x="457" y="657"/>
                    <a:pt x="450" y="639"/>
                  </a:cubicBezTo>
                  <a:cubicBezTo>
                    <a:pt x="449" y="639"/>
                    <a:pt x="448" y="640"/>
                    <a:pt x="447" y="640"/>
                  </a:cubicBezTo>
                  <a:cubicBezTo>
                    <a:pt x="446" y="641"/>
                    <a:pt x="444" y="641"/>
                    <a:pt x="442" y="641"/>
                  </a:cubicBezTo>
                  <a:cubicBezTo>
                    <a:pt x="424" y="647"/>
                    <a:pt x="406" y="647"/>
                    <a:pt x="388" y="655"/>
                  </a:cubicBezTo>
                  <a:cubicBezTo>
                    <a:pt x="368" y="663"/>
                    <a:pt x="362" y="693"/>
                    <a:pt x="371" y="712"/>
                  </a:cubicBezTo>
                  <a:cubicBezTo>
                    <a:pt x="376" y="722"/>
                    <a:pt x="386" y="730"/>
                    <a:pt x="384" y="743"/>
                  </a:cubicBezTo>
                  <a:cubicBezTo>
                    <a:pt x="382" y="749"/>
                    <a:pt x="378" y="755"/>
                    <a:pt x="374" y="759"/>
                  </a:cubicBezTo>
                  <a:cubicBezTo>
                    <a:pt x="367" y="768"/>
                    <a:pt x="362" y="777"/>
                    <a:pt x="356" y="786"/>
                  </a:cubicBezTo>
                  <a:cubicBezTo>
                    <a:pt x="360" y="787"/>
                    <a:pt x="364" y="787"/>
                    <a:pt x="367" y="788"/>
                  </a:cubicBezTo>
                  <a:cubicBezTo>
                    <a:pt x="371" y="788"/>
                    <a:pt x="372" y="793"/>
                    <a:pt x="369" y="795"/>
                  </a:cubicBezTo>
                  <a:cubicBezTo>
                    <a:pt x="360" y="804"/>
                    <a:pt x="345" y="810"/>
                    <a:pt x="333" y="814"/>
                  </a:cubicBezTo>
                  <a:cubicBezTo>
                    <a:pt x="328" y="816"/>
                    <a:pt x="327" y="808"/>
                    <a:pt x="331" y="807"/>
                  </a:cubicBezTo>
                  <a:cubicBezTo>
                    <a:pt x="331" y="807"/>
                    <a:pt x="331" y="807"/>
                    <a:pt x="331" y="807"/>
                  </a:cubicBezTo>
                  <a:cubicBezTo>
                    <a:pt x="339" y="804"/>
                    <a:pt x="348" y="800"/>
                    <a:pt x="355" y="795"/>
                  </a:cubicBezTo>
                  <a:cubicBezTo>
                    <a:pt x="353" y="795"/>
                    <a:pt x="352" y="794"/>
                    <a:pt x="348" y="792"/>
                  </a:cubicBezTo>
                  <a:cubicBezTo>
                    <a:pt x="346" y="791"/>
                    <a:pt x="345" y="788"/>
                    <a:pt x="346" y="786"/>
                  </a:cubicBezTo>
                  <a:cubicBezTo>
                    <a:pt x="353" y="777"/>
                    <a:pt x="358" y="768"/>
                    <a:pt x="365" y="760"/>
                  </a:cubicBezTo>
                  <a:cubicBezTo>
                    <a:pt x="373" y="750"/>
                    <a:pt x="377" y="739"/>
                    <a:pt x="372" y="727"/>
                  </a:cubicBezTo>
                  <a:cubicBezTo>
                    <a:pt x="370" y="723"/>
                    <a:pt x="366" y="720"/>
                    <a:pt x="364" y="715"/>
                  </a:cubicBezTo>
                  <a:cubicBezTo>
                    <a:pt x="356" y="698"/>
                    <a:pt x="365" y="679"/>
                    <a:pt x="371" y="662"/>
                  </a:cubicBezTo>
                  <a:cubicBezTo>
                    <a:pt x="375" y="652"/>
                    <a:pt x="374" y="645"/>
                    <a:pt x="386" y="640"/>
                  </a:cubicBezTo>
                  <a:cubicBezTo>
                    <a:pt x="401" y="633"/>
                    <a:pt x="421" y="633"/>
                    <a:pt x="438" y="635"/>
                  </a:cubicBezTo>
                  <a:cubicBezTo>
                    <a:pt x="440" y="625"/>
                    <a:pt x="444" y="616"/>
                    <a:pt x="444" y="606"/>
                  </a:cubicBezTo>
                  <a:cubicBezTo>
                    <a:pt x="445" y="595"/>
                    <a:pt x="445" y="587"/>
                    <a:pt x="441" y="579"/>
                  </a:cubicBezTo>
                  <a:cubicBezTo>
                    <a:pt x="439" y="578"/>
                    <a:pt x="438" y="576"/>
                    <a:pt x="437" y="575"/>
                  </a:cubicBezTo>
                  <a:cubicBezTo>
                    <a:pt x="431" y="568"/>
                    <a:pt x="424" y="562"/>
                    <a:pt x="415" y="560"/>
                  </a:cubicBezTo>
                  <a:cubicBezTo>
                    <a:pt x="411" y="559"/>
                    <a:pt x="408" y="559"/>
                    <a:pt x="405" y="558"/>
                  </a:cubicBezTo>
                  <a:cubicBezTo>
                    <a:pt x="406" y="559"/>
                    <a:pt x="406" y="560"/>
                    <a:pt x="406" y="561"/>
                  </a:cubicBezTo>
                  <a:cubicBezTo>
                    <a:pt x="410" y="568"/>
                    <a:pt x="415" y="574"/>
                    <a:pt x="415" y="583"/>
                  </a:cubicBezTo>
                  <a:cubicBezTo>
                    <a:pt x="414" y="593"/>
                    <a:pt x="409" y="601"/>
                    <a:pt x="401" y="605"/>
                  </a:cubicBezTo>
                  <a:cubicBezTo>
                    <a:pt x="399" y="606"/>
                    <a:pt x="397" y="603"/>
                    <a:pt x="398" y="602"/>
                  </a:cubicBezTo>
                  <a:cubicBezTo>
                    <a:pt x="409" y="590"/>
                    <a:pt x="410" y="579"/>
                    <a:pt x="405" y="567"/>
                  </a:cubicBezTo>
                  <a:cubicBezTo>
                    <a:pt x="404" y="568"/>
                    <a:pt x="404" y="569"/>
                    <a:pt x="404" y="569"/>
                  </a:cubicBezTo>
                  <a:cubicBezTo>
                    <a:pt x="395" y="582"/>
                    <a:pt x="367" y="583"/>
                    <a:pt x="355" y="585"/>
                  </a:cubicBezTo>
                  <a:cubicBezTo>
                    <a:pt x="328" y="589"/>
                    <a:pt x="302" y="589"/>
                    <a:pt x="275" y="587"/>
                  </a:cubicBezTo>
                  <a:cubicBezTo>
                    <a:pt x="245" y="584"/>
                    <a:pt x="221" y="580"/>
                    <a:pt x="197" y="603"/>
                  </a:cubicBezTo>
                  <a:cubicBezTo>
                    <a:pt x="191" y="610"/>
                    <a:pt x="184" y="617"/>
                    <a:pt x="178" y="624"/>
                  </a:cubicBezTo>
                  <a:cubicBezTo>
                    <a:pt x="159" y="655"/>
                    <a:pt x="147" y="689"/>
                    <a:pt x="143" y="727"/>
                  </a:cubicBezTo>
                  <a:cubicBezTo>
                    <a:pt x="144" y="729"/>
                    <a:pt x="144" y="732"/>
                    <a:pt x="144" y="734"/>
                  </a:cubicBezTo>
                  <a:cubicBezTo>
                    <a:pt x="144" y="735"/>
                    <a:pt x="143" y="736"/>
                    <a:pt x="143" y="736"/>
                  </a:cubicBezTo>
                  <a:cubicBezTo>
                    <a:pt x="142" y="739"/>
                    <a:pt x="142" y="742"/>
                    <a:pt x="142" y="745"/>
                  </a:cubicBezTo>
                  <a:cubicBezTo>
                    <a:pt x="143" y="748"/>
                    <a:pt x="144" y="751"/>
                    <a:pt x="145" y="755"/>
                  </a:cubicBezTo>
                  <a:cubicBezTo>
                    <a:pt x="154" y="787"/>
                    <a:pt x="165" y="819"/>
                    <a:pt x="178" y="850"/>
                  </a:cubicBezTo>
                  <a:cubicBezTo>
                    <a:pt x="191" y="862"/>
                    <a:pt x="202" y="876"/>
                    <a:pt x="210" y="892"/>
                  </a:cubicBezTo>
                  <a:cubicBezTo>
                    <a:pt x="213" y="880"/>
                    <a:pt x="213" y="869"/>
                    <a:pt x="207" y="857"/>
                  </a:cubicBezTo>
                  <a:cubicBezTo>
                    <a:pt x="200" y="847"/>
                    <a:pt x="191" y="838"/>
                    <a:pt x="183" y="828"/>
                  </a:cubicBezTo>
                  <a:cubicBezTo>
                    <a:pt x="173" y="816"/>
                    <a:pt x="164" y="804"/>
                    <a:pt x="158" y="789"/>
                  </a:cubicBezTo>
                  <a:cubicBezTo>
                    <a:pt x="158" y="789"/>
                    <a:pt x="159" y="789"/>
                    <a:pt x="159" y="789"/>
                  </a:cubicBezTo>
                  <a:cubicBezTo>
                    <a:pt x="170" y="815"/>
                    <a:pt x="192" y="830"/>
                    <a:pt x="208" y="852"/>
                  </a:cubicBezTo>
                  <a:cubicBezTo>
                    <a:pt x="218" y="866"/>
                    <a:pt x="218" y="876"/>
                    <a:pt x="216" y="888"/>
                  </a:cubicBezTo>
                  <a:cubicBezTo>
                    <a:pt x="220" y="884"/>
                    <a:pt x="224" y="880"/>
                    <a:pt x="229" y="877"/>
                  </a:cubicBezTo>
                  <a:cubicBezTo>
                    <a:pt x="243" y="869"/>
                    <a:pt x="274" y="857"/>
                    <a:pt x="280" y="839"/>
                  </a:cubicBezTo>
                  <a:cubicBezTo>
                    <a:pt x="279" y="837"/>
                    <a:pt x="278" y="836"/>
                    <a:pt x="277" y="834"/>
                  </a:cubicBezTo>
                  <a:cubicBezTo>
                    <a:pt x="270" y="821"/>
                    <a:pt x="265" y="798"/>
                    <a:pt x="283" y="791"/>
                  </a:cubicBezTo>
                  <a:cubicBezTo>
                    <a:pt x="301" y="783"/>
                    <a:pt x="321" y="802"/>
                    <a:pt x="331" y="815"/>
                  </a:cubicBezTo>
                  <a:cubicBezTo>
                    <a:pt x="332" y="816"/>
                    <a:pt x="330" y="818"/>
                    <a:pt x="329" y="817"/>
                  </a:cubicBezTo>
                  <a:cubicBezTo>
                    <a:pt x="318" y="805"/>
                    <a:pt x="286" y="782"/>
                    <a:pt x="281" y="814"/>
                  </a:cubicBezTo>
                  <a:cubicBezTo>
                    <a:pt x="280" y="819"/>
                    <a:pt x="281" y="825"/>
                    <a:pt x="283" y="831"/>
                  </a:cubicBezTo>
                  <a:cubicBezTo>
                    <a:pt x="283" y="831"/>
                    <a:pt x="284" y="831"/>
                    <a:pt x="284" y="831"/>
                  </a:cubicBezTo>
                  <a:cubicBezTo>
                    <a:pt x="284" y="832"/>
                    <a:pt x="284" y="832"/>
                    <a:pt x="284" y="833"/>
                  </a:cubicBezTo>
                  <a:cubicBezTo>
                    <a:pt x="287" y="841"/>
                    <a:pt x="292" y="849"/>
                    <a:pt x="295" y="856"/>
                  </a:cubicBezTo>
                  <a:cubicBezTo>
                    <a:pt x="300" y="868"/>
                    <a:pt x="306" y="877"/>
                    <a:pt x="317" y="886"/>
                  </a:cubicBezTo>
                  <a:cubicBezTo>
                    <a:pt x="320" y="888"/>
                    <a:pt x="323" y="890"/>
                    <a:pt x="326" y="893"/>
                  </a:cubicBezTo>
                  <a:cubicBezTo>
                    <a:pt x="329" y="896"/>
                    <a:pt x="330" y="896"/>
                    <a:pt x="330" y="892"/>
                  </a:cubicBezTo>
                  <a:cubicBezTo>
                    <a:pt x="331" y="892"/>
                    <a:pt x="336" y="886"/>
                    <a:pt x="335" y="886"/>
                  </a:cubicBezTo>
                  <a:cubicBezTo>
                    <a:pt x="337" y="884"/>
                    <a:pt x="341" y="886"/>
                    <a:pt x="341" y="889"/>
                  </a:cubicBezTo>
                  <a:cubicBezTo>
                    <a:pt x="340" y="907"/>
                    <a:pt x="331" y="908"/>
                    <a:pt x="318" y="899"/>
                  </a:cubicBezTo>
                  <a:cubicBezTo>
                    <a:pt x="309" y="893"/>
                    <a:pt x="299" y="886"/>
                    <a:pt x="295" y="876"/>
                  </a:cubicBezTo>
                  <a:cubicBezTo>
                    <a:pt x="292" y="869"/>
                    <a:pt x="292" y="861"/>
                    <a:pt x="288" y="853"/>
                  </a:cubicBezTo>
                  <a:cubicBezTo>
                    <a:pt x="287" y="850"/>
                    <a:pt x="285" y="848"/>
                    <a:pt x="284" y="845"/>
                  </a:cubicBezTo>
                  <a:cubicBezTo>
                    <a:pt x="282" y="856"/>
                    <a:pt x="275" y="864"/>
                    <a:pt x="264" y="872"/>
                  </a:cubicBezTo>
                  <a:cubicBezTo>
                    <a:pt x="254" y="880"/>
                    <a:pt x="241" y="885"/>
                    <a:pt x="231" y="894"/>
                  </a:cubicBezTo>
                  <a:cubicBezTo>
                    <a:pt x="224" y="899"/>
                    <a:pt x="222" y="908"/>
                    <a:pt x="213" y="911"/>
                  </a:cubicBezTo>
                  <a:cubicBezTo>
                    <a:pt x="213" y="911"/>
                    <a:pt x="213" y="911"/>
                    <a:pt x="213" y="911"/>
                  </a:cubicBezTo>
                  <a:cubicBezTo>
                    <a:pt x="217" y="916"/>
                    <a:pt x="221" y="922"/>
                    <a:pt x="227" y="926"/>
                  </a:cubicBezTo>
                  <a:cubicBezTo>
                    <a:pt x="241" y="939"/>
                    <a:pt x="257" y="950"/>
                    <a:pt x="272" y="963"/>
                  </a:cubicBezTo>
                  <a:cubicBezTo>
                    <a:pt x="297" y="984"/>
                    <a:pt x="324" y="1005"/>
                    <a:pt x="349" y="1028"/>
                  </a:cubicBezTo>
                  <a:cubicBezTo>
                    <a:pt x="354" y="1022"/>
                    <a:pt x="359" y="1020"/>
                    <a:pt x="364" y="1011"/>
                  </a:cubicBezTo>
                  <a:cubicBezTo>
                    <a:pt x="365" y="1007"/>
                    <a:pt x="367" y="1003"/>
                    <a:pt x="368" y="1000"/>
                  </a:cubicBezTo>
                  <a:cubicBezTo>
                    <a:pt x="373" y="991"/>
                    <a:pt x="379" y="984"/>
                    <a:pt x="386" y="977"/>
                  </a:cubicBezTo>
                  <a:cubicBezTo>
                    <a:pt x="397" y="967"/>
                    <a:pt x="409" y="957"/>
                    <a:pt x="423" y="952"/>
                  </a:cubicBezTo>
                  <a:cubicBezTo>
                    <a:pt x="423" y="951"/>
                    <a:pt x="423" y="951"/>
                    <a:pt x="423" y="951"/>
                  </a:cubicBezTo>
                  <a:cubicBezTo>
                    <a:pt x="396" y="945"/>
                    <a:pt x="373" y="938"/>
                    <a:pt x="350" y="920"/>
                  </a:cubicBezTo>
                  <a:cubicBezTo>
                    <a:pt x="348" y="919"/>
                    <a:pt x="351" y="916"/>
                    <a:pt x="352" y="917"/>
                  </a:cubicBezTo>
                  <a:cubicBezTo>
                    <a:pt x="374" y="929"/>
                    <a:pt x="401" y="936"/>
                    <a:pt x="425" y="940"/>
                  </a:cubicBezTo>
                  <a:cubicBezTo>
                    <a:pt x="438" y="942"/>
                    <a:pt x="451" y="944"/>
                    <a:pt x="464" y="945"/>
                  </a:cubicBezTo>
                  <a:cubicBezTo>
                    <a:pt x="473" y="945"/>
                    <a:pt x="482" y="943"/>
                    <a:pt x="491" y="942"/>
                  </a:cubicBezTo>
                  <a:close/>
                  <a:moveTo>
                    <a:pt x="451" y="1028"/>
                  </a:moveTo>
                  <a:cubicBezTo>
                    <a:pt x="443" y="1073"/>
                    <a:pt x="437" y="1118"/>
                    <a:pt x="429" y="1162"/>
                  </a:cubicBezTo>
                  <a:cubicBezTo>
                    <a:pt x="426" y="1178"/>
                    <a:pt x="423" y="1194"/>
                    <a:pt x="420" y="1210"/>
                  </a:cubicBezTo>
                  <a:cubicBezTo>
                    <a:pt x="433" y="1165"/>
                    <a:pt x="450" y="1121"/>
                    <a:pt x="470" y="1079"/>
                  </a:cubicBezTo>
                  <a:cubicBezTo>
                    <a:pt x="454" y="1066"/>
                    <a:pt x="451" y="1047"/>
                    <a:pt x="451" y="1028"/>
                  </a:cubicBezTo>
                  <a:close/>
                  <a:moveTo>
                    <a:pt x="457" y="1156"/>
                  </a:moveTo>
                  <a:cubicBezTo>
                    <a:pt x="464" y="1143"/>
                    <a:pt x="473" y="1130"/>
                    <a:pt x="481" y="1117"/>
                  </a:cubicBezTo>
                  <a:cubicBezTo>
                    <a:pt x="481" y="1117"/>
                    <a:pt x="481" y="1117"/>
                    <a:pt x="481" y="1117"/>
                  </a:cubicBezTo>
                  <a:cubicBezTo>
                    <a:pt x="472" y="1130"/>
                    <a:pt x="464" y="1143"/>
                    <a:pt x="457" y="1156"/>
                  </a:cubicBezTo>
                  <a:close/>
                  <a:moveTo>
                    <a:pt x="449" y="1187"/>
                  </a:moveTo>
                  <a:cubicBezTo>
                    <a:pt x="456" y="1177"/>
                    <a:pt x="463" y="1166"/>
                    <a:pt x="469" y="1156"/>
                  </a:cubicBezTo>
                  <a:cubicBezTo>
                    <a:pt x="462" y="1166"/>
                    <a:pt x="455" y="1177"/>
                    <a:pt x="449" y="1187"/>
                  </a:cubicBezTo>
                  <a:close/>
                  <a:moveTo>
                    <a:pt x="474" y="1112"/>
                  </a:moveTo>
                  <a:cubicBezTo>
                    <a:pt x="474" y="1112"/>
                    <a:pt x="474" y="1111"/>
                    <a:pt x="474" y="1111"/>
                  </a:cubicBezTo>
                  <a:cubicBezTo>
                    <a:pt x="474" y="1111"/>
                    <a:pt x="474" y="1110"/>
                    <a:pt x="474" y="1110"/>
                  </a:cubicBezTo>
                  <a:cubicBezTo>
                    <a:pt x="473" y="1108"/>
                    <a:pt x="473" y="1107"/>
                    <a:pt x="473" y="1106"/>
                  </a:cubicBezTo>
                  <a:cubicBezTo>
                    <a:pt x="473" y="1105"/>
                    <a:pt x="472" y="1105"/>
                    <a:pt x="472" y="1104"/>
                  </a:cubicBezTo>
                  <a:cubicBezTo>
                    <a:pt x="464" y="1121"/>
                    <a:pt x="457" y="1137"/>
                    <a:pt x="450" y="1154"/>
                  </a:cubicBezTo>
                  <a:cubicBezTo>
                    <a:pt x="458" y="1141"/>
                    <a:pt x="466" y="1127"/>
                    <a:pt x="476" y="1115"/>
                  </a:cubicBezTo>
                  <a:cubicBezTo>
                    <a:pt x="475" y="1114"/>
                    <a:pt x="475" y="1113"/>
                    <a:pt x="474" y="1112"/>
                  </a:cubicBezTo>
                  <a:close/>
                  <a:moveTo>
                    <a:pt x="485" y="1112"/>
                  </a:moveTo>
                  <a:cubicBezTo>
                    <a:pt x="485" y="1112"/>
                    <a:pt x="485" y="1112"/>
                    <a:pt x="485" y="1112"/>
                  </a:cubicBezTo>
                  <a:cubicBezTo>
                    <a:pt x="485" y="1112"/>
                    <a:pt x="485" y="1111"/>
                    <a:pt x="486" y="1111"/>
                  </a:cubicBezTo>
                  <a:cubicBezTo>
                    <a:pt x="485" y="1111"/>
                    <a:pt x="485" y="1112"/>
                    <a:pt x="485" y="1112"/>
                  </a:cubicBezTo>
                  <a:close/>
                  <a:moveTo>
                    <a:pt x="590" y="1230"/>
                  </a:moveTo>
                  <a:cubicBezTo>
                    <a:pt x="565" y="1212"/>
                    <a:pt x="544" y="1194"/>
                    <a:pt x="523" y="1171"/>
                  </a:cubicBezTo>
                  <a:cubicBezTo>
                    <a:pt x="513" y="1161"/>
                    <a:pt x="493" y="1146"/>
                    <a:pt x="487" y="1129"/>
                  </a:cubicBezTo>
                  <a:cubicBezTo>
                    <a:pt x="486" y="1130"/>
                    <a:pt x="486" y="1130"/>
                    <a:pt x="486" y="1131"/>
                  </a:cubicBezTo>
                  <a:cubicBezTo>
                    <a:pt x="468" y="1178"/>
                    <a:pt x="432" y="1216"/>
                    <a:pt x="413" y="1263"/>
                  </a:cubicBezTo>
                  <a:cubicBezTo>
                    <a:pt x="413" y="1264"/>
                    <a:pt x="412" y="1265"/>
                    <a:pt x="411" y="1265"/>
                  </a:cubicBezTo>
                  <a:cubicBezTo>
                    <a:pt x="410" y="1274"/>
                    <a:pt x="408" y="1281"/>
                    <a:pt x="404" y="1289"/>
                  </a:cubicBezTo>
                  <a:cubicBezTo>
                    <a:pt x="404" y="1289"/>
                    <a:pt x="404" y="1289"/>
                    <a:pt x="403" y="1289"/>
                  </a:cubicBezTo>
                  <a:cubicBezTo>
                    <a:pt x="417" y="1299"/>
                    <a:pt x="428" y="1312"/>
                    <a:pt x="435" y="1327"/>
                  </a:cubicBezTo>
                  <a:cubicBezTo>
                    <a:pt x="436" y="1325"/>
                    <a:pt x="437" y="1323"/>
                    <a:pt x="439" y="1321"/>
                  </a:cubicBezTo>
                  <a:cubicBezTo>
                    <a:pt x="448" y="1295"/>
                    <a:pt x="460" y="1272"/>
                    <a:pt x="480" y="1251"/>
                  </a:cubicBezTo>
                  <a:cubicBezTo>
                    <a:pt x="492" y="1238"/>
                    <a:pt x="506" y="1228"/>
                    <a:pt x="522" y="1220"/>
                  </a:cubicBezTo>
                  <a:cubicBezTo>
                    <a:pt x="530" y="1216"/>
                    <a:pt x="550" y="1204"/>
                    <a:pt x="560" y="1209"/>
                  </a:cubicBezTo>
                  <a:cubicBezTo>
                    <a:pt x="584" y="1221"/>
                    <a:pt x="526" y="1242"/>
                    <a:pt x="524" y="1244"/>
                  </a:cubicBezTo>
                  <a:cubicBezTo>
                    <a:pt x="498" y="1258"/>
                    <a:pt x="476" y="1279"/>
                    <a:pt x="460" y="1303"/>
                  </a:cubicBezTo>
                  <a:cubicBezTo>
                    <a:pt x="461" y="1303"/>
                    <a:pt x="462" y="1302"/>
                    <a:pt x="463" y="1301"/>
                  </a:cubicBezTo>
                  <a:cubicBezTo>
                    <a:pt x="482" y="1286"/>
                    <a:pt x="506" y="1269"/>
                    <a:pt x="532" y="1269"/>
                  </a:cubicBezTo>
                  <a:cubicBezTo>
                    <a:pt x="561" y="1270"/>
                    <a:pt x="590" y="1284"/>
                    <a:pt x="614" y="1298"/>
                  </a:cubicBezTo>
                  <a:cubicBezTo>
                    <a:pt x="623" y="1303"/>
                    <a:pt x="632" y="1309"/>
                    <a:pt x="639" y="1316"/>
                  </a:cubicBezTo>
                  <a:cubicBezTo>
                    <a:pt x="639" y="1313"/>
                    <a:pt x="638" y="1311"/>
                    <a:pt x="637" y="1309"/>
                  </a:cubicBezTo>
                  <a:cubicBezTo>
                    <a:pt x="630" y="1296"/>
                    <a:pt x="622" y="1282"/>
                    <a:pt x="614" y="1269"/>
                  </a:cubicBezTo>
                  <a:cubicBezTo>
                    <a:pt x="607" y="1256"/>
                    <a:pt x="601" y="1238"/>
                    <a:pt x="590" y="1230"/>
                  </a:cubicBezTo>
                  <a:close/>
                  <a:moveTo>
                    <a:pt x="534" y="1301"/>
                  </a:moveTo>
                  <a:cubicBezTo>
                    <a:pt x="543" y="1302"/>
                    <a:pt x="551" y="1305"/>
                    <a:pt x="559" y="1307"/>
                  </a:cubicBezTo>
                  <a:cubicBezTo>
                    <a:pt x="586" y="1310"/>
                    <a:pt x="611" y="1319"/>
                    <a:pt x="632" y="1337"/>
                  </a:cubicBezTo>
                  <a:cubicBezTo>
                    <a:pt x="637" y="1340"/>
                    <a:pt x="643" y="1344"/>
                    <a:pt x="647" y="1349"/>
                  </a:cubicBezTo>
                  <a:cubicBezTo>
                    <a:pt x="646" y="1340"/>
                    <a:pt x="645" y="1331"/>
                    <a:pt x="642" y="1323"/>
                  </a:cubicBezTo>
                  <a:cubicBezTo>
                    <a:pt x="632" y="1313"/>
                    <a:pt x="619" y="1305"/>
                    <a:pt x="606" y="1298"/>
                  </a:cubicBezTo>
                  <a:cubicBezTo>
                    <a:pt x="583" y="1286"/>
                    <a:pt x="553" y="1272"/>
                    <a:pt x="526" y="1274"/>
                  </a:cubicBezTo>
                  <a:cubicBezTo>
                    <a:pt x="500" y="1277"/>
                    <a:pt x="477" y="1296"/>
                    <a:pt x="458" y="1311"/>
                  </a:cubicBezTo>
                  <a:cubicBezTo>
                    <a:pt x="457" y="1312"/>
                    <a:pt x="455" y="1313"/>
                    <a:pt x="454" y="1314"/>
                  </a:cubicBezTo>
                  <a:cubicBezTo>
                    <a:pt x="451" y="1318"/>
                    <a:pt x="449" y="1323"/>
                    <a:pt x="447" y="1327"/>
                  </a:cubicBezTo>
                  <a:cubicBezTo>
                    <a:pt x="470" y="1306"/>
                    <a:pt x="502" y="1295"/>
                    <a:pt x="534" y="1301"/>
                  </a:cubicBezTo>
                  <a:close/>
                  <a:moveTo>
                    <a:pt x="455" y="1330"/>
                  </a:moveTo>
                  <a:cubicBezTo>
                    <a:pt x="462" y="1326"/>
                    <a:pt x="471" y="1322"/>
                    <a:pt x="472" y="1321"/>
                  </a:cubicBezTo>
                  <a:cubicBezTo>
                    <a:pt x="491" y="1314"/>
                    <a:pt x="510" y="1309"/>
                    <a:pt x="530" y="1307"/>
                  </a:cubicBezTo>
                  <a:cubicBezTo>
                    <a:pt x="502" y="1304"/>
                    <a:pt x="475" y="1312"/>
                    <a:pt x="455" y="1330"/>
                  </a:cubicBezTo>
                  <a:close/>
                  <a:moveTo>
                    <a:pt x="586" y="1317"/>
                  </a:moveTo>
                  <a:cubicBezTo>
                    <a:pt x="594" y="1320"/>
                    <a:pt x="602" y="1323"/>
                    <a:pt x="610" y="1327"/>
                  </a:cubicBezTo>
                  <a:cubicBezTo>
                    <a:pt x="602" y="1322"/>
                    <a:pt x="594" y="1319"/>
                    <a:pt x="586" y="1317"/>
                  </a:cubicBezTo>
                  <a:close/>
                  <a:moveTo>
                    <a:pt x="628" y="1506"/>
                  </a:moveTo>
                  <a:cubicBezTo>
                    <a:pt x="629" y="1495"/>
                    <a:pt x="629" y="1483"/>
                    <a:pt x="629" y="1471"/>
                  </a:cubicBezTo>
                  <a:cubicBezTo>
                    <a:pt x="629" y="1466"/>
                    <a:pt x="630" y="1461"/>
                    <a:pt x="630" y="1456"/>
                  </a:cubicBezTo>
                  <a:cubicBezTo>
                    <a:pt x="629" y="1460"/>
                    <a:pt x="628" y="1465"/>
                    <a:pt x="628" y="1469"/>
                  </a:cubicBezTo>
                  <a:cubicBezTo>
                    <a:pt x="627" y="1477"/>
                    <a:pt x="626" y="1486"/>
                    <a:pt x="626" y="1494"/>
                  </a:cubicBezTo>
                  <a:cubicBezTo>
                    <a:pt x="626" y="1499"/>
                    <a:pt x="627" y="1503"/>
                    <a:pt x="628" y="1508"/>
                  </a:cubicBezTo>
                  <a:cubicBezTo>
                    <a:pt x="628" y="1507"/>
                    <a:pt x="628" y="1507"/>
                    <a:pt x="628" y="1506"/>
                  </a:cubicBezTo>
                  <a:close/>
                  <a:moveTo>
                    <a:pt x="801" y="1373"/>
                  </a:moveTo>
                  <a:cubicBezTo>
                    <a:pt x="801" y="1373"/>
                    <a:pt x="800" y="1373"/>
                    <a:pt x="800" y="1373"/>
                  </a:cubicBezTo>
                  <a:cubicBezTo>
                    <a:pt x="799" y="1373"/>
                    <a:pt x="798" y="1373"/>
                    <a:pt x="797" y="1373"/>
                  </a:cubicBezTo>
                  <a:cubicBezTo>
                    <a:pt x="791" y="1384"/>
                    <a:pt x="784" y="1395"/>
                    <a:pt x="777" y="1406"/>
                  </a:cubicBezTo>
                  <a:cubicBezTo>
                    <a:pt x="783" y="1403"/>
                    <a:pt x="789" y="1400"/>
                    <a:pt x="795" y="1398"/>
                  </a:cubicBezTo>
                  <a:cubicBezTo>
                    <a:pt x="799" y="1389"/>
                    <a:pt x="805" y="1381"/>
                    <a:pt x="811" y="1373"/>
                  </a:cubicBezTo>
                  <a:cubicBezTo>
                    <a:pt x="808" y="1373"/>
                    <a:pt x="805" y="1373"/>
                    <a:pt x="801" y="1373"/>
                  </a:cubicBezTo>
                  <a:close/>
                  <a:moveTo>
                    <a:pt x="790" y="1373"/>
                  </a:moveTo>
                  <a:cubicBezTo>
                    <a:pt x="786" y="1373"/>
                    <a:pt x="783" y="1373"/>
                    <a:pt x="780" y="1373"/>
                  </a:cubicBezTo>
                  <a:cubicBezTo>
                    <a:pt x="775" y="1380"/>
                    <a:pt x="770" y="1387"/>
                    <a:pt x="766" y="1395"/>
                  </a:cubicBezTo>
                  <a:cubicBezTo>
                    <a:pt x="765" y="1398"/>
                    <a:pt x="763" y="1401"/>
                    <a:pt x="762" y="1404"/>
                  </a:cubicBezTo>
                  <a:cubicBezTo>
                    <a:pt x="764" y="1405"/>
                    <a:pt x="766" y="1406"/>
                    <a:pt x="768" y="1407"/>
                  </a:cubicBezTo>
                  <a:cubicBezTo>
                    <a:pt x="775" y="1395"/>
                    <a:pt x="782" y="1384"/>
                    <a:pt x="790" y="1373"/>
                  </a:cubicBezTo>
                  <a:close/>
                  <a:moveTo>
                    <a:pt x="773" y="1373"/>
                  </a:moveTo>
                  <a:cubicBezTo>
                    <a:pt x="769" y="1373"/>
                    <a:pt x="765" y="1373"/>
                    <a:pt x="761" y="1373"/>
                  </a:cubicBezTo>
                  <a:cubicBezTo>
                    <a:pt x="760" y="1373"/>
                    <a:pt x="759" y="1373"/>
                    <a:pt x="758" y="1373"/>
                  </a:cubicBezTo>
                  <a:cubicBezTo>
                    <a:pt x="752" y="1381"/>
                    <a:pt x="745" y="1390"/>
                    <a:pt x="738" y="1399"/>
                  </a:cubicBezTo>
                  <a:cubicBezTo>
                    <a:pt x="744" y="1399"/>
                    <a:pt x="750" y="1400"/>
                    <a:pt x="755" y="1402"/>
                  </a:cubicBezTo>
                  <a:cubicBezTo>
                    <a:pt x="760" y="1392"/>
                    <a:pt x="766" y="1381"/>
                    <a:pt x="773" y="1373"/>
                  </a:cubicBezTo>
                  <a:close/>
                  <a:moveTo>
                    <a:pt x="722" y="1398"/>
                  </a:moveTo>
                  <a:cubicBezTo>
                    <a:pt x="724" y="1398"/>
                    <a:pt x="726" y="1398"/>
                    <a:pt x="729" y="1398"/>
                  </a:cubicBezTo>
                  <a:cubicBezTo>
                    <a:pt x="736" y="1389"/>
                    <a:pt x="743" y="1381"/>
                    <a:pt x="751" y="1373"/>
                  </a:cubicBezTo>
                  <a:cubicBezTo>
                    <a:pt x="740" y="1373"/>
                    <a:pt x="729" y="1374"/>
                    <a:pt x="718" y="1374"/>
                  </a:cubicBezTo>
                  <a:cubicBezTo>
                    <a:pt x="714" y="1383"/>
                    <a:pt x="708" y="1392"/>
                    <a:pt x="702" y="1400"/>
                  </a:cubicBezTo>
                  <a:cubicBezTo>
                    <a:pt x="709" y="1399"/>
                    <a:pt x="715" y="1398"/>
                    <a:pt x="722" y="1398"/>
                  </a:cubicBezTo>
                  <a:close/>
                  <a:moveTo>
                    <a:pt x="677" y="1403"/>
                  </a:moveTo>
                  <a:cubicBezTo>
                    <a:pt x="678" y="1394"/>
                    <a:pt x="680" y="1384"/>
                    <a:pt x="682" y="1374"/>
                  </a:cubicBezTo>
                  <a:cubicBezTo>
                    <a:pt x="675" y="1375"/>
                    <a:pt x="671" y="1394"/>
                    <a:pt x="669" y="1404"/>
                  </a:cubicBezTo>
                  <a:cubicBezTo>
                    <a:pt x="671" y="1404"/>
                    <a:pt x="674" y="1404"/>
                    <a:pt x="677" y="1403"/>
                  </a:cubicBezTo>
                  <a:close/>
                  <a:moveTo>
                    <a:pt x="692" y="1372"/>
                  </a:moveTo>
                  <a:cubicBezTo>
                    <a:pt x="691" y="1378"/>
                    <a:pt x="690" y="1384"/>
                    <a:pt x="689" y="1390"/>
                  </a:cubicBezTo>
                  <a:cubicBezTo>
                    <a:pt x="694" y="1384"/>
                    <a:pt x="699" y="1379"/>
                    <a:pt x="706" y="1373"/>
                  </a:cubicBezTo>
                  <a:cubicBezTo>
                    <a:pt x="701" y="1373"/>
                    <a:pt x="696" y="1373"/>
                    <a:pt x="692" y="1372"/>
                  </a:cubicBezTo>
                  <a:close/>
                  <a:moveTo>
                    <a:pt x="627" y="1425"/>
                  </a:moveTo>
                  <a:cubicBezTo>
                    <a:pt x="627" y="1426"/>
                    <a:pt x="627" y="1426"/>
                    <a:pt x="626" y="1426"/>
                  </a:cubicBezTo>
                  <a:cubicBezTo>
                    <a:pt x="624" y="1440"/>
                    <a:pt x="623" y="1455"/>
                    <a:pt x="623" y="1469"/>
                  </a:cubicBezTo>
                  <a:cubicBezTo>
                    <a:pt x="626" y="1455"/>
                    <a:pt x="630" y="1440"/>
                    <a:pt x="638" y="1427"/>
                  </a:cubicBezTo>
                  <a:cubicBezTo>
                    <a:pt x="634" y="1427"/>
                    <a:pt x="630" y="1426"/>
                    <a:pt x="627" y="1425"/>
                  </a:cubicBezTo>
                  <a:close/>
                  <a:moveTo>
                    <a:pt x="459" y="1293"/>
                  </a:moveTo>
                  <a:cubicBezTo>
                    <a:pt x="479" y="1266"/>
                    <a:pt x="506" y="1244"/>
                    <a:pt x="537" y="1231"/>
                  </a:cubicBezTo>
                  <a:cubicBezTo>
                    <a:pt x="541" y="1229"/>
                    <a:pt x="545" y="1228"/>
                    <a:pt x="549" y="1227"/>
                  </a:cubicBezTo>
                  <a:cubicBezTo>
                    <a:pt x="557" y="1215"/>
                    <a:pt x="556" y="1210"/>
                    <a:pt x="547" y="1214"/>
                  </a:cubicBezTo>
                  <a:cubicBezTo>
                    <a:pt x="540" y="1214"/>
                    <a:pt x="528" y="1222"/>
                    <a:pt x="522" y="1225"/>
                  </a:cubicBezTo>
                  <a:cubicBezTo>
                    <a:pt x="509" y="1233"/>
                    <a:pt x="497" y="1242"/>
                    <a:pt x="487" y="1253"/>
                  </a:cubicBezTo>
                  <a:cubicBezTo>
                    <a:pt x="476" y="1265"/>
                    <a:pt x="466" y="1278"/>
                    <a:pt x="459" y="1293"/>
                  </a:cubicBezTo>
                  <a:close/>
                  <a:moveTo>
                    <a:pt x="666" y="952"/>
                  </a:moveTo>
                  <a:cubicBezTo>
                    <a:pt x="662" y="963"/>
                    <a:pt x="660" y="974"/>
                    <a:pt x="658" y="986"/>
                  </a:cubicBezTo>
                  <a:cubicBezTo>
                    <a:pt x="653" y="1011"/>
                    <a:pt x="648" y="1036"/>
                    <a:pt x="643" y="1062"/>
                  </a:cubicBezTo>
                  <a:cubicBezTo>
                    <a:pt x="639" y="1088"/>
                    <a:pt x="636" y="1114"/>
                    <a:pt x="631" y="1141"/>
                  </a:cubicBezTo>
                  <a:cubicBezTo>
                    <a:pt x="629" y="1152"/>
                    <a:pt x="626" y="1163"/>
                    <a:pt x="623" y="1174"/>
                  </a:cubicBezTo>
                  <a:cubicBezTo>
                    <a:pt x="619" y="1188"/>
                    <a:pt x="610" y="1202"/>
                    <a:pt x="611" y="1216"/>
                  </a:cubicBezTo>
                  <a:cubicBezTo>
                    <a:pt x="630" y="1209"/>
                    <a:pt x="653" y="1212"/>
                    <a:pt x="673" y="1214"/>
                  </a:cubicBezTo>
                  <a:cubicBezTo>
                    <a:pt x="684" y="1214"/>
                    <a:pt x="696" y="1216"/>
                    <a:pt x="707" y="1217"/>
                  </a:cubicBezTo>
                  <a:cubicBezTo>
                    <a:pt x="715" y="1195"/>
                    <a:pt x="725" y="1174"/>
                    <a:pt x="735" y="1153"/>
                  </a:cubicBezTo>
                  <a:cubicBezTo>
                    <a:pt x="706" y="1119"/>
                    <a:pt x="677" y="1085"/>
                    <a:pt x="649" y="1049"/>
                  </a:cubicBezTo>
                  <a:cubicBezTo>
                    <a:pt x="647" y="1047"/>
                    <a:pt x="649" y="1044"/>
                    <a:pt x="652" y="1045"/>
                  </a:cubicBezTo>
                  <a:cubicBezTo>
                    <a:pt x="671" y="1059"/>
                    <a:pt x="689" y="1074"/>
                    <a:pt x="705" y="1091"/>
                  </a:cubicBezTo>
                  <a:cubicBezTo>
                    <a:pt x="696" y="1075"/>
                    <a:pt x="687" y="1060"/>
                    <a:pt x="679" y="1044"/>
                  </a:cubicBezTo>
                  <a:cubicBezTo>
                    <a:pt x="678" y="1043"/>
                    <a:pt x="680" y="1042"/>
                    <a:pt x="681" y="1043"/>
                  </a:cubicBezTo>
                  <a:cubicBezTo>
                    <a:pt x="691" y="1062"/>
                    <a:pt x="702" y="1081"/>
                    <a:pt x="713" y="1100"/>
                  </a:cubicBezTo>
                  <a:cubicBezTo>
                    <a:pt x="723" y="1113"/>
                    <a:pt x="733" y="1127"/>
                    <a:pt x="741" y="1142"/>
                  </a:cubicBezTo>
                  <a:cubicBezTo>
                    <a:pt x="741" y="1141"/>
                    <a:pt x="741" y="1141"/>
                    <a:pt x="742" y="1141"/>
                  </a:cubicBezTo>
                  <a:cubicBezTo>
                    <a:pt x="730" y="1111"/>
                    <a:pt x="713" y="1085"/>
                    <a:pt x="693" y="1058"/>
                  </a:cubicBezTo>
                  <a:cubicBezTo>
                    <a:pt x="692" y="1057"/>
                    <a:pt x="695" y="1055"/>
                    <a:pt x="696" y="1056"/>
                  </a:cubicBezTo>
                  <a:cubicBezTo>
                    <a:pt x="720" y="1082"/>
                    <a:pt x="738" y="1112"/>
                    <a:pt x="754" y="1143"/>
                  </a:cubicBezTo>
                  <a:cubicBezTo>
                    <a:pt x="759" y="1153"/>
                    <a:pt x="765" y="1165"/>
                    <a:pt x="770" y="1177"/>
                  </a:cubicBezTo>
                  <a:cubicBezTo>
                    <a:pt x="769" y="1162"/>
                    <a:pt x="766" y="1146"/>
                    <a:pt x="763" y="1131"/>
                  </a:cubicBezTo>
                  <a:cubicBezTo>
                    <a:pt x="760" y="1125"/>
                    <a:pt x="758" y="1118"/>
                    <a:pt x="755" y="1112"/>
                  </a:cubicBezTo>
                  <a:cubicBezTo>
                    <a:pt x="744" y="1085"/>
                    <a:pt x="732" y="1059"/>
                    <a:pt x="721" y="1033"/>
                  </a:cubicBezTo>
                  <a:cubicBezTo>
                    <a:pt x="707" y="1002"/>
                    <a:pt x="684" y="965"/>
                    <a:pt x="681" y="929"/>
                  </a:cubicBezTo>
                  <a:cubicBezTo>
                    <a:pt x="680" y="927"/>
                    <a:pt x="678" y="926"/>
                    <a:pt x="677" y="924"/>
                  </a:cubicBezTo>
                  <a:cubicBezTo>
                    <a:pt x="674" y="934"/>
                    <a:pt x="669" y="943"/>
                    <a:pt x="666" y="952"/>
                  </a:cubicBezTo>
                  <a:close/>
                  <a:moveTo>
                    <a:pt x="720" y="1235"/>
                  </a:moveTo>
                  <a:cubicBezTo>
                    <a:pt x="724" y="1234"/>
                    <a:pt x="728" y="1233"/>
                    <a:pt x="732" y="1232"/>
                  </a:cubicBezTo>
                  <a:cubicBezTo>
                    <a:pt x="733" y="1231"/>
                    <a:pt x="734" y="1229"/>
                    <a:pt x="736" y="1227"/>
                  </a:cubicBezTo>
                  <a:cubicBezTo>
                    <a:pt x="732" y="1226"/>
                    <a:pt x="729" y="1226"/>
                    <a:pt x="726" y="1225"/>
                  </a:cubicBezTo>
                  <a:cubicBezTo>
                    <a:pt x="725" y="1226"/>
                    <a:pt x="725" y="1227"/>
                    <a:pt x="724" y="1227"/>
                  </a:cubicBezTo>
                  <a:cubicBezTo>
                    <a:pt x="725" y="1227"/>
                    <a:pt x="725" y="1226"/>
                    <a:pt x="726" y="1225"/>
                  </a:cubicBezTo>
                  <a:cubicBezTo>
                    <a:pt x="722" y="1225"/>
                    <a:pt x="718" y="1224"/>
                    <a:pt x="714" y="1224"/>
                  </a:cubicBezTo>
                  <a:cubicBezTo>
                    <a:pt x="710" y="1229"/>
                    <a:pt x="706" y="1234"/>
                    <a:pt x="702" y="1238"/>
                  </a:cubicBezTo>
                  <a:cubicBezTo>
                    <a:pt x="708" y="1237"/>
                    <a:pt x="714" y="1236"/>
                    <a:pt x="720" y="1235"/>
                  </a:cubicBezTo>
                  <a:cubicBezTo>
                    <a:pt x="720" y="1235"/>
                    <a:pt x="720" y="1235"/>
                    <a:pt x="720" y="1235"/>
                  </a:cubicBezTo>
                  <a:cubicBezTo>
                    <a:pt x="721" y="1232"/>
                    <a:pt x="723" y="1230"/>
                    <a:pt x="724" y="1227"/>
                  </a:cubicBezTo>
                  <a:cubicBezTo>
                    <a:pt x="723" y="1230"/>
                    <a:pt x="721" y="1232"/>
                    <a:pt x="720" y="1235"/>
                  </a:cubicBezTo>
                  <a:close/>
                  <a:moveTo>
                    <a:pt x="796" y="1237"/>
                  </a:moveTo>
                  <a:cubicBezTo>
                    <a:pt x="798" y="1233"/>
                    <a:pt x="802" y="1229"/>
                    <a:pt x="805" y="1225"/>
                  </a:cubicBezTo>
                  <a:cubicBezTo>
                    <a:pt x="806" y="1224"/>
                    <a:pt x="808" y="1226"/>
                    <a:pt x="807" y="1227"/>
                  </a:cubicBezTo>
                  <a:cubicBezTo>
                    <a:pt x="804" y="1231"/>
                    <a:pt x="801" y="1234"/>
                    <a:pt x="799" y="1238"/>
                  </a:cubicBezTo>
                  <a:cubicBezTo>
                    <a:pt x="804" y="1238"/>
                    <a:pt x="808" y="1239"/>
                    <a:pt x="813" y="1240"/>
                  </a:cubicBezTo>
                  <a:cubicBezTo>
                    <a:pt x="816" y="1235"/>
                    <a:pt x="819" y="1229"/>
                    <a:pt x="820" y="1228"/>
                  </a:cubicBezTo>
                  <a:cubicBezTo>
                    <a:pt x="824" y="1221"/>
                    <a:pt x="828" y="1213"/>
                    <a:pt x="831" y="1206"/>
                  </a:cubicBezTo>
                  <a:cubicBezTo>
                    <a:pt x="827" y="1203"/>
                    <a:pt x="822" y="1201"/>
                    <a:pt x="818" y="1199"/>
                  </a:cubicBezTo>
                  <a:cubicBezTo>
                    <a:pt x="813" y="1204"/>
                    <a:pt x="808" y="1210"/>
                    <a:pt x="802" y="1215"/>
                  </a:cubicBezTo>
                  <a:cubicBezTo>
                    <a:pt x="797" y="1222"/>
                    <a:pt x="792" y="1230"/>
                    <a:pt x="786" y="1235"/>
                  </a:cubicBezTo>
                  <a:cubicBezTo>
                    <a:pt x="789" y="1236"/>
                    <a:pt x="792" y="1236"/>
                    <a:pt x="796" y="1237"/>
                  </a:cubicBezTo>
                  <a:close/>
                  <a:moveTo>
                    <a:pt x="836" y="1245"/>
                  </a:moveTo>
                  <a:cubicBezTo>
                    <a:pt x="838" y="1240"/>
                    <a:pt x="841" y="1234"/>
                    <a:pt x="843" y="1229"/>
                  </a:cubicBezTo>
                  <a:cubicBezTo>
                    <a:pt x="844" y="1227"/>
                    <a:pt x="850" y="1220"/>
                    <a:pt x="849" y="1218"/>
                  </a:cubicBezTo>
                  <a:cubicBezTo>
                    <a:pt x="849" y="1213"/>
                    <a:pt x="843" y="1212"/>
                    <a:pt x="839" y="1210"/>
                  </a:cubicBezTo>
                  <a:cubicBezTo>
                    <a:pt x="838" y="1209"/>
                    <a:pt x="836" y="1208"/>
                    <a:pt x="835" y="1208"/>
                  </a:cubicBezTo>
                  <a:cubicBezTo>
                    <a:pt x="830" y="1219"/>
                    <a:pt x="824" y="1229"/>
                    <a:pt x="818" y="1240"/>
                  </a:cubicBezTo>
                  <a:cubicBezTo>
                    <a:pt x="818" y="1240"/>
                    <a:pt x="817" y="1241"/>
                    <a:pt x="817" y="1241"/>
                  </a:cubicBezTo>
                  <a:cubicBezTo>
                    <a:pt x="822" y="1242"/>
                    <a:pt x="828" y="1244"/>
                    <a:pt x="833" y="1244"/>
                  </a:cubicBezTo>
                  <a:cubicBezTo>
                    <a:pt x="834" y="1245"/>
                    <a:pt x="835" y="1245"/>
                    <a:pt x="836" y="1245"/>
                  </a:cubicBezTo>
                  <a:close/>
                  <a:moveTo>
                    <a:pt x="790" y="1183"/>
                  </a:moveTo>
                  <a:cubicBezTo>
                    <a:pt x="787" y="1193"/>
                    <a:pt x="783" y="1206"/>
                    <a:pt x="782" y="1216"/>
                  </a:cubicBezTo>
                  <a:cubicBezTo>
                    <a:pt x="788" y="1207"/>
                    <a:pt x="793" y="1197"/>
                    <a:pt x="797" y="1187"/>
                  </a:cubicBezTo>
                  <a:cubicBezTo>
                    <a:pt x="795" y="1186"/>
                    <a:pt x="793" y="1185"/>
                    <a:pt x="790" y="1183"/>
                  </a:cubicBezTo>
                  <a:cubicBezTo>
                    <a:pt x="790" y="1183"/>
                    <a:pt x="790" y="1183"/>
                    <a:pt x="790" y="1183"/>
                  </a:cubicBezTo>
                  <a:close/>
                  <a:moveTo>
                    <a:pt x="780" y="1185"/>
                  </a:moveTo>
                  <a:cubicBezTo>
                    <a:pt x="779" y="1184"/>
                    <a:pt x="778" y="1182"/>
                    <a:pt x="777" y="1179"/>
                  </a:cubicBezTo>
                  <a:cubicBezTo>
                    <a:pt x="777" y="1184"/>
                    <a:pt x="777" y="1189"/>
                    <a:pt x="777" y="1194"/>
                  </a:cubicBezTo>
                  <a:cubicBezTo>
                    <a:pt x="777" y="1195"/>
                    <a:pt x="777" y="1195"/>
                    <a:pt x="777" y="1195"/>
                  </a:cubicBezTo>
                  <a:cubicBezTo>
                    <a:pt x="777" y="1197"/>
                    <a:pt x="778" y="1199"/>
                    <a:pt x="778" y="1200"/>
                  </a:cubicBezTo>
                  <a:cubicBezTo>
                    <a:pt x="779" y="1197"/>
                    <a:pt x="781" y="1193"/>
                    <a:pt x="782" y="1189"/>
                  </a:cubicBezTo>
                  <a:cubicBezTo>
                    <a:pt x="782" y="1189"/>
                    <a:pt x="782" y="1190"/>
                    <a:pt x="781" y="1190"/>
                  </a:cubicBezTo>
                  <a:cubicBezTo>
                    <a:pt x="781" y="1190"/>
                    <a:pt x="780" y="1190"/>
                    <a:pt x="779" y="1189"/>
                  </a:cubicBezTo>
                  <a:cubicBezTo>
                    <a:pt x="779" y="1189"/>
                    <a:pt x="778" y="1188"/>
                    <a:pt x="778" y="1188"/>
                  </a:cubicBezTo>
                  <a:cubicBezTo>
                    <a:pt x="776" y="1186"/>
                    <a:pt x="778" y="1183"/>
                    <a:pt x="780" y="1185"/>
                  </a:cubicBezTo>
                  <a:close/>
                  <a:moveTo>
                    <a:pt x="742" y="1054"/>
                  </a:moveTo>
                  <a:cubicBezTo>
                    <a:pt x="735" y="1029"/>
                    <a:pt x="727" y="1005"/>
                    <a:pt x="717" y="981"/>
                  </a:cubicBezTo>
                  <a:cubicBezTo>
                    <a:pt x="709" y="967"/>
                    <a:pt x="700" y="953"/>
                    <a:pt x="690" y="940"/>
                  </a:cubicBezTo>
                  <a:cubicBezTo>
                    <a:pt x="694" y="963"/>
                    <a:pt x="705" y="985"/>
                    <a:pt x="714" y="1007"/>
                  </a:cubicBezTo>
                  <a:cubicBezTo>
                    <a:pt x="726" y="1033"/>
                    <a:pt x="738" y="1059"/>
                    <a:pt x="749" y="1086"/>
                  </a:cubicBezTo>
                  <a:cubicBezTo>
                    <a:pt x="750" y="1088"/>
                    <a:pt x="752" y="1091"/>
                    <a:pt x="754" y="1095"/>
                  </a:cubicBezTo>
                  <a:cubicBezTo>
                    <a:pt x="750" y="1081"/>
                    <a:pt x="746" y="1067"/>
                    <a:pt x="742" y="1054"/>
                  </a:cubicBezTo>
                  <a:close/>
                  <a:moveTo>
                    <a:pt x="742" y="1143"/>
                  </a:moveTo>
                  <a:cubicBezTo>
                    <a:pt x="742" y="1143"/>
                    <a:pt x="742" y="1143"/>
                    <a:pt x="742" y="1143"/>
                  </a:cubicBezTo>
                  <a:cubicBezTo>
                    <a:pt x="742" y="1143"/>
                    <a:pt x="742" y="1144"/>
                    <a:pt x="742" y="1144"/>
                  </a:cubicBezTo>
                  <a:cubicBezTo>
                    <a:pt x="742" y="1144"/>
                    <a:pt x="742" y="1143"/>
                    <a:pt x="742" y="1143"/>
                  </a:cubicBezTo>
                  <a:close/>
                  <a:moveTo>
                    <a:pt x="726" y="1125"/>
                  </a:moveTo>
                  <a:cubicBezTo>
                    <a:pt x="730" y="1132"/>
                    <a:pt x="735" y="1140"/>
                    <a:pt x="739" y="1147"/>
                  </a:cubicBezTo>
                  <a:cubicBezTo>
                    <a:pt x="739" y="1146"/>
                    <a:pt x="739" y="1146"/>
                    <a:pt x="739" y="1145"/>
                  </a:cubicBezTo>
                  <a:cubicBezTo>
                    <a:pt x="735" y="1138"/>
                    <a:pt x="731" y="1131"/>
                    <a:pt x="726" y="1125"/>
                  </a:cubicBezTo>
                  <a:close/>
                  <a:moveTo>
                    <a:pt x="715" y="1110"/>
                  </a:moveTo>
                  <a:cubicBezTo>
                    <a:pt x="700" y="1091"/>
                    <a:pt x="683" y="1075"/>
                    <a:pt x="664" y="1060"/>
                  </a:cubicBezTo>
                  <a:cubicBezTo>
                    <a:pt x="687" y="1089"/>
                    <a:pt x="711" y="1117"/>
                    <a:pt x="735" y="1145"/>
                  </a:cubicBezTo>
                  <a:cubicBezTo>
                    <a:pt x="728" y="1133"/>
                    <a:pt x="722" y="1122"/>
                    <a:pt x="715" y="1110"/>
                  </a:cubicBezTo>
                  <a:close/>
                  <a:moveTo>
                    <a:pt x="740" y="1149"/>
                  </a:moveTo>
                  <a:cubicBezTo>
                    <a:pt x="741" y="1151"/>
                    <a:pt x="742" y="1153"/>
                    <a:pt x="743" y="1155"/>
                  </a:cubicBezTo>
                  <a:cubicBezTo>
                    <a:pt x="745" y="1157"/>
                    <a:pt x="746" y="1158"/>
                    <a:pt x="747" y="1160"/>
                  </a:cubicBezTo>
                  <a:cubicBezTo>
                    <a:pt x="745" y="1156"/>
                    <a:pt x="743" y="1151"/>
                    <a:pt x="740" y="1147"/>
                  </a:cubicBezTo>
                  <a:cubicBezTo>
                    <a:pt x="740" y="1148"/>
                    <a:pt x="740" y="1148"/>
                    <a:pt x="740" y="1149"/>
                  </a:cubicBezTo>
                  <a:close/>
                  <a:moveTo>
                    <a:pt x="729" y="1220"/>
                  </a:moveTo>
                  <a:cubicBezTo>
                    <a:pt x="732" y="1221"/>
                    <a:pt x="736" y="1222"/>
                    <a:pt x="739" y="1222"/>
                  </a:cubicBezTo>
                  <a:cubicBezTo>
                    <a:pt x="741" y="1219"/>
                    <a:pt x="743" y="1216"/>
                    <a:pt x="745" y="1213"/>
                  </a:cubicBezTo>
                  <a:cubicBezTo>
                    <a:pt x="749" y="1208"/>
                    <a:pt x="752" y="1200"/>
                    <a:pt x="757" y="1197"/>
                  </a:cubicBezTo>
                  <a:cubicBezTo>
                    <a:pt x="757" y="1197"/>
                    <a:pt x="757" y="1196"/>
                    <a:pt x="757" y="1196"/>
                  </a:cubicBezTo>
                  <a:cubicBezTo>
                    <a:pt x="755" y="1191"/>
                    <a:pt x="754" y="1186"/>
                    <a:pt x="753" y="1181"/>
                  </a:cubicBezTo>
                  <a:cubicBezTo>
                    <a:pt x="753" y="1181"/>
                    <a:pt x="753" y="1181"/>
                    <a:pt x="753" y="1182"/>
                  </a:cubicBezTo>
                  <a:cubicBezTo>
                    <a:pt x="753" y="1181"/>
                    <a:pt x="753" y="1181"/>
                    <a:pt x="753" y="1181"/>
                  </a:cubicBezTo>
                  <a:cubicBezTo>
                    <a:pt x="753" y="1179"/>
                    <a:pt x="752" y="1178"/>
                    <a:pt x="752" y="1177"/>
                  </a:cubicBezTo>
                  <a:cubicBezTo>
                    <a:pt x="751" y="1175"/>
                    <a:pt x="750" y="1173"/>
                    <a:pt x="749" y="1171"/>
                  </a:cubicBezTo>
                  <a:cubicBezTo>
                    <a:pt x="740" y="1187"/>
                    <a:pt x="729" y="1203"/>
                    <a:pt x="718" y="1219"/>
                  </a:cubicBezTo>
                  <a:cubicBezTo>
                    <a:pt x="721" y="1219"/>
                    <a:pt x="725" y="1220"/>
                    <a:pt x="729" y="1220"/>
                  </a:cubicBezTo>
                  <a:cubicBezTo>
                    <a:pt x="736" y="1207"/>
                    <a:pt x="744" y="1194"/>
                    <a:pt x="753" y="1182"/>
                  </a:cubicBezTo>
                  <a:cubicBezTo>
                    <a:pt x="745" y="1195"/>
                    <a:pt x="737" y="1208"/>
                    <a:pt x="729" y="1220"/>
                  </a:cubicBezTo>
                  <a:close/>
                  <a:moveTo>
                    <a:pt x="768" y="1233"/>
                  </a:moveTo>
                  <a:cubicBezTo>
                    <a:pt x="767" y="1231"/>
                    <a:pt x="766" y="1230"/>
                    <a:pt x="765" y="1227"/>
                  </a:cubicBezTo>
                  <a:cubicBezTo>
                    <a:pt x="764" y="1226"/>
                    <a:pt x="763" y="1224"/>
                    <a:pt x="763" y="1222"/>
                  </a:cubicBezTo>
                  <a:cubicBezTo>
                    <a:pt x="762" y="1224"/>
                    <a:pt x="761" y="1225"/>
                    <a:pt x="760" y="1226"/>
                  </a:cubicBezTo>
                  <a:cubicBezTo>
                    <a:pt x="761" y="1227"/>
                    <a:pt x="762" y="1227"/>
                    <a:pt x="763" y="1227"/>
                  </a:cubicBezTo>
                  <a:cubicBezTo>
                    <a:pt x="765" y="1227"/>
                    <a:pt x="765" y="1232"/>
                    <a:pt x="763" y="1232"/>
                  </a:cubicBezTo>
                  <a:cubicBezTo>
                    <a:pt x="760" y="1233"/>
                    <a:pt x="757" y="1233"/>
                    <a:pt x="755" y="1234"/>
                  </a:cubicBezTo>
                  <a:cubicBezTo>
                    <a:pt x="755" y="1234"/>
                    <a:pt x="755" y="1234"/>
                    <a:pt x="755" y="1234"/>
                  </a:cubicBezTo>
                  <a:cubicBezTo>
                    <a:pt x="759" y="1234"/>
                    <a:pt x="763" y="1233"/>
                    <a:pt x="766" y="1234"/>
                  </a:cubicBezTo>
                  <a:cubicBezTo>
                    <a:pt x="767" y="1233"/>
                    <a:pt x="768" y="1233"/>
                    <a:pt x="768" y="1233"/>
                  </a:cubicBezTo>
                  <a:close/>
                  <a:moveTo>
                    <a:pt x="756" y="1225"/>
                  </a:moveTo>
                  <a:cubicBezTo>
                    <a:pt x="758" y="1223"/>
                    <a:pt x="760" y="1220"/>
                    <a:pt x="762" y="1218"/>
                  </a:cubicBezTo>
                  <a:cubicBezTo>
                    <a:pt x="760" y="1212"/>
                    <a:pt x="759" y="1207"/>
                    <a:pt x="758" y="1201"/>
                  </a:cubicBezTo>
                  <a:cubicBezTo>
                    <a:pt x="754" y="1205"/>
                    <a:pt x="748" y="1215"/>
                    <a:pt x="743" y="1223"/>
                  </a:cubicBezTo>
                  <a:cubicBezTo>
                    <a:pt x="747" y="1224"/>
                    <a:pt x="751" y="1225"/>
                    <a:pt x="756" y="1225"/>
                  </a:cubicBezTo>
                  <a:close/>
                  <a:moveTo>
                    <a:pt x="740" y="1228"/>
                  </a:moveTo>
                  <a:cubicBezTo>
                    <a:pt x="739" y="1229"/>
                    <a:pt x="738" y="1230"/>
                    <a:pt x="737" y="1231"/>
                  </a:cubicBezTo>
                  <a:cubicBezTo>
                    <a:pt x="741" y="1231"/>
                    <a:pt x="744" y="1230"/>
                    <a:pt x="748" y="1229"/>
                  </a:cubicBezTo>
                  <a:cubicBezTo>
                    <a:pt x="745" y="1229"/>
                    <a:pt x="742" y="1228"/>
                    <a:pt x="740" y="1228"/>
                  </a:cubicBezTo>
                  <a:close/>
                  <a:moveTo>
                    <a:pt x="792" y="1211"/>
                  </a:moveTo>
                  <a:cubicBezTo>
                    <a:pt x="798" y="1206"/>
                    <a:pt x="803" y="1200"/>
                    <a:pt x="809" y="1194"/>
                  </a:cubicBezTo>
                  <a:cubicBezTo>
                    <a:pt x="806" y="1192"/>
                    <a:pt x="803" y="1191"/>
                    <a:pt x="800" y="1189"/>
                  </a:cubicBezTo>
                  <a:cubicBezTo>
                    <a:pt x="798" y="1197"/>
                    <a:pt x="795" y="1204"/>
                    <a:pt x="792" y="1211"/>
                  </a:cubicBezTo>
                  <a:close/>
                  <a:moveTo>
                    <a:pt x="710" y="1218"/>
                  </a:moveTo>
                  <a:cubicBezTo>
                    <a:pt x="722" y="1200"/>
                    <a:pt x="734" y="1183"/>
                    <a:pt x="747" y="1168"/>
                  </a:cubicBezTo>
                  <a:cubicBezTo>
                    <a:pt x="747" y="1168"/>
                    <a:pt x="747" y="1167"/>
                    <a:pt x="746" y="1166"/>
                  </a:cubicBezTo>
                  <a:cubicBezTo>
                    <a:pt x="743" y="1163"/>
                    <a:pt x="740" y="1159"/>
                    <a:pt x="737" y="1155"/>
                  </a:cubicBezTo>
                  <a:cubicBezTo>
                    <a:pt x="727" y="1176"/>
                    <a:pt x="719" y="1197"/>
                    <a:pt x="710" y="1218"/>
                  </a:cubicBezTo>
                  <a:cubicBezTo>
                    <a:pt x="710" y="1218"/>
                    <a:pt x="710" y="1218"/>
                    <a:pt x="710" y="1218"/>
                  </a:cubicBezTo>
                  <a:close/>
                  <a:moveTo>
                    <a:pt x="689" y="926"/>
                  </a:moveTo>
                  <a:cubicBezTo>
                    <a:pt x="689" y="928"/>
                    <a:pt x="689" y="930"/>
                    <a:pt x="689" y="932"/>
                  </a:cubicBezTo>
                  <a:cubicBezTo>
                    <a:pt x="691" y="934"/>
                    <a:pt x="692" y="936"/>
                    <a:pt x="694" y="938"/>
                  </a:cubicBezTo>
                  <a:cubicBezTo>
                    <a:pt x="697" y="942"/>
                    <a:pt x="700" y="947"/>
                    <a:pt x="704" y="952"/>
                  </a:cubicBezTo>
                  <a:cubicBezTo>
                    <a:pt x="701" y="947"/>
                    <a:pt x="698" y="942"/>
                    <a:pt x="695" y="936"/>
                  </a:cubicBezTo>
                  <a:cubicBezTo>
                    <a:pt x="693" y="933"/>
                    <a:pt x="691" y="930"/>
                    <a:pt x="689" y="926"/>
                  </a:cubicBezTo>
                  <a:close/>
                  <a:moveTo>
                    <a:pt x="735" y="868"/>
                  </a:moveTo>
                  <a:cubicBezTo>
                    <a:pt x="727" y="872"/>
                    <a:pt x="719" y="877"/>
                    <a:pt x="712" y="881"/>
                  </a:cubicBezTo>
                  <a:cubicBezTo>
                    <a:pt x="709" y="883"/>
                    <a:pt x="705" y="885"/>
                    <a:pt x="702" y="888"/>
                  </a:cubicBezTo>
                  <a:cubicBezTo>
                    <a:pt x="695" y="893"/>
                    <a:pt x="690" y="909"/>
                    <a:pt x="694" y="917"/>
                  </a:cubicBezTo>
                  <a:cubicBezTo>
                    <a:pt x="698" y="925"/>
                    <a:pt x="709" y="930"/>
                    <a:pt x="715" y="937"/>
                  </a:cubicBezTo>
                  <a:cubicBezTo>
                    <a:pt x="720" y="944"/>
                    <a:pt x="724" y="951"/>
                    <a:pt x="728" y="959"/>
                  </a:cubicBezTo>
                  <a:cubicBezTo>
                    <a:pt x="745" y="993"/>
                    <a:pt x="754" y="1030"/>
                    <a:pt x="763" y="1067"/>
                  </a:cubicBezTo>
                  <a:cubicBezTo>
                    <a:pt x="769" y="1095"/>
                    <a:pt x="774" y="1122"/>
                    <a:pt x="776" y="1149"/>
                  </a:cubicBezTo>
                  <a:cubicBezTo>
                    <a:pt x="781" y="1161"/>
                    <a:pt x="784" y="1171"/>
                    <a:pt x="785" y="1179"/>
                  </a:cubicBezTo>
                  <a:cubicBezTo>
                    <a:pt x="787" y="1169"/>
                    <a:pt x="788" y="1160"/>
                    <a:pt x="789" y="1153"/>
                  </a:cubicBezTo>
                  <a:cubicBezTo>
                    <a:pt x="793" y="1134"/>
                    <a:pt x="795" y="1116"/>
                    <a:pt x="797" y="1097"/>
                  </a:cubicBezTo>
                  <a:cubicBezTo>
                    <a:pt x="800" y="1063"/>
                    <a:pt x="798" y="1030"/>
                    <a:pt x="797" y="995"/>
                  </a:cubicBezTo>
                  <a:cubicBezTo>
                    <a:pt x="797" y="994"/>
                    <a:pt x="798" y="994"/>
                    <a:pt x="798" y="995"/>
                  </a:cubicBezTo>
                  <a:cubicBezTo>
                    <a:pt x="806" y="1036"/>
                    <a:pt x="805" y="1079"/>
                    <a:pt x="800" y="1120"/>
                  </a:cubicBezTo>
                  <a:cubicBezTo>
                    <a:pt x="798" y="1139"/>
                    <a:pt x="795" y="1158"/>
                    <a:pt x="791" y="1177"/>
                  </a:cubicBezTo>
                  <a:cubicBezTo>
                    <a:pt x="791" y="1178"/>
                    <a:pt x="791" y="1178"/>
                    <a:pt x="791" y="1179"/>
                  </a:cubicBezTo>
                  <a:cubicBezTo>
                    <a:pt x="791" y="1179"/>
                    <a:pt x="792" y="1179"/>
                    <a:pt x="793" y="1179"/>
                  </a:cubicBezTo>
                  <a:cubicBezTo>
                    <a:pt x="795" y="1181"/>
                    <a:pt x="797" y="1182"/>
                    <a:pt x="799" y="1183"/>
                  </a:cubicBezTo>
                  <a:cubicBezTo>
                    <a:pt x="819" y="1135"/>
                    <a:pt x="826" y="1080"/>
                    <a:pt x="834" y="1031"/>
                  </a:cubicBezTo>
                  <a:cubicBezTo>
                    <a:pt x="835" y="1030"/>
                    <a:pt x="837" y="1030"/>
                    <a:pt x="837" y="1032"/>
                  </a:cubicBezTo>
                  <a:cubicBezTo>
                    <a:pt x="831" y="1066"/>
                    <a:pt x="826" y="1101"/>
                    <a:pt x="818" y="1135"/>
                  </a:cubicBezTo>
                  <a:cubicBezTo>
                    <a:pt x="814" y="1152"/>
                    <a:pt x="808" y="1169"/>
                    <a:pt x="802" y="1185"/>
                  </a:cubicBezTo>
                  <a:cubicBezTo>
                    <a:pt x="805" y="1186"/>
                    <a:pt x="809" y="1188"/>
                    <a:pt x="812" y="1190"/>
                  </a:cubicBezTo>
                  <a:cubicBezTo>
                    <a:pt x="814" y="1188"/>
                    <a:pt x="816" y="1185"/>
                    <a:pt x="818" y="1183"/>
                  </a:cubicBezTo>
                  <a:cubicBezTo>
                    <a:pt x="822" y="1178"/>
                    <a:pt x="829" y="1185"/>
                    <a:pt x="825" y="1190"/>
                  </a:cubicBezTo>
                  <a:cubicBezTo>
                    <a:pt x="824" y="1191"/>
                    <a:pt x="822" y="1193"/>
                    <a:pt x="821" y="1195"/>
                  </a:cubicBezTo>
                  <a:cubicBezTo>
                    <a:pt x="825" y="1197"/>
                    <a:pt x="829" y="1199"/>
                    <a:pt x="833" y="1201"/>
                  </a:cubicBezTo>
                  <a:cubicBezTo>
                    <a:pt x="833" y="1201"/>
                    <a:pt x="833" y="1201"/>
                    <a:pt x="833" y="1201"/>
                  </a:cubicBezTo>
                  <a:cubicBezTo>
                    <a:pt x="834" y="1198"/>
                    <a:pt x="838" y="1201"/>
                    <a:pt x="837" y="1203"/>
                  </a:cubicBezTo>
                  <a:cubicBezTo>
                    <a:pt x="837" y="1203"/>
                    <a:pt x="837" y="1203"/>
                    <a:pt x="837" y="1203"/>
                  </a:cubicBezTo>
                  <a:cubicBezTo>
                    <a:pt x="843" y="1206"/>
                    <a:pt x="849" y="1210"/>
                    <a:pt x="855" y="1213"/>
                  </a:cubicBezTo>
                  <a:cubicBezTo>
                    <a:pt x="856" y="1214"/>
                    <a:pt x="857" y="1215"/>
                    <a:pt x="856" y="1216"/>
                  </a:cubicBezTo>
                  <a:cubicBezTo>
                    <a:pt x="850" y="1226"/>
                    <a:pt x="845" y="1236"/>
                    <a:pt x="841" y="1246"/>
                  </a:cubicBezTo>
                  <a:cubicBezTo>
                    <a:pt x="860" y="1249"/>
                    <a:pt x="879" y="1252"/>
                    <a:pt x="899" y="1255"/>
                  </a:cubicBezTo>
                  <a:cubicBezTo>
                    <a:pt x="899" y="1255"/>
                    <a:pt x="899" y="1255"/>
                    <a:pt x="899" y="1255"/>
                  </a:cubicBezTo>
                  <a:cubicBezTo>
                    <a:pt x="899" y="1253"/>
                    <a:pt x="900" y="1251"/>
                    <a:pt x="902" y="1250"/>
                  </a:cubicBezTo>
                  <a:cubicBezTo>
                    <a:pt x="894" y="1215"/>
                    <a:pt x="896" y="1178"/>
                    <a:pt x="898" y="1142"/>
                  </a:cubicBezTo>
                  <a:cubicBezTo>
                    <a:pt x="900" y="1108"/>
                    <a:pt x="899" y="1075"/>
                    <a:pt x="891" y="1042"/>
                  </a:cubicBezTo>
                  <a:cubicBezTo>
                    <a:pt x="880" y="1026"/>
                    <a:pt x="873" y="1008"/>
                    <a:pt x="866" y="988"/>
                  </a:cubicBezTo>
                  <a:cubicBezTo>
                    <a:pt x="861" y="973"/>
                    <a:pt x="856" y="957"/>
                    <a:pt x="851" y="941"/>
                  </a:cubicBezTo>
                  <a:cubicBezTo>
                    <a:pt x="851" y="941"/>
                    <a:pt x="850" y="941"/>
                    <a:pt x="850" y="940"/>
                  </a:cubicBezTo>
                  <a:cubicBezTo>
                    <a:pt x="824" y="907"/>
                    <a:pt x="809" y="869"/>
                    <a:pt x="792" y="831"/>
                  </a:cubicBezTo>
                  <a:cubicBezTo>
                    <a:pt x="775" y="846"/>
                    <a:pt x="754" y="857"/>
                    <a:pt x="735" y="868"/>
                  </a:cubicBezTo>
                  <a:close/>
                  <a:moveTo>
                    <a:pt x="1039" y="1249"/>
                  </a:moveTo>
                  <a:cubicBezTo>
                    <a:pt x="1039" y="1244"/>
                    <a:pt x="1039" y="1239"/>
                    <a:pt x="1039" y="1234"/>
                  </a:cubicBezTo>
                  <a:cubicBezTo>
                    <a:pt x="1035" y="1238"/>
                    <a:pt x="1033" y="1243"/>
                    <a:pt x="1031" y="1248"/>
                  </a:cubicBezTo>
                  <a:cubicBezTo>
                    <a:pt x="1034" y="1248"/>
                    <a:pt x="1037" y="1249"/>
                    <a:pt x="1039" y="1249"/>
                  </a:cubicBezTo>
                  <a:close/>
                  <a:moveTo>
                    <a:pt x="973" y="1042"/>
                  </a:moveTo>
                  <a:cubicBezTo>
                    <a:pt x="970" y="1020"/>
                    <a:pt x="969" y="997"/>
                    <a:pt x="969" y="974"/>
                  </a:cubicBezTo>
                  <a:cubicBezTo>
                    <a:pt x="966" y="992"/>
                    <a:pt x="967" y="1013"/>
                    <a:pt x="968" y="1030"/>
                  </a:cubicBezTo>
                  <a:cubicBezTo>
                    <a:pt x="970" y="1034"/>
                    <a:pt x="972" y="1038"/>
                    <a:pt x="973" y="1042"/>
                  </a:cubicBezTo>
                  <a:close/>
                  <a:moveTo>
                    <a:pt x="977" y="1030"/>
                  </a:moveTo>
                  <a:cubicBezTo>
                    <a:pt x="979" y="1008"/>
                    <a:pt x="980" y="987"/>
                    <a:pt x="982" y="966"/>
                  </a:cubicBezTo>
                  <a:cubicBezTo>
                    <a:pt x="983" y="958"/>
                    <a:pt x="982" y="947"/>
                    <a:pt x="984" y="936"/>
                  </a:cubicBezTo>
                  <a:cubicBezTo>
                    <a:pt x="981" y="940"/>
                    <a:pt x="978" y="944"/>
                    <a:pt x="975" y="948"/>
                  </a:cubicBezTo>
                  <a:cubicBezTo>
                    <a:pt x="977" y="948"/>
                    <a:pt x="978" y="950"/>
                    <a:pt x="978" y="952"/>
                  </a:cubicBezTo>
                  <a:cubicBezTo>
                    <a:pt x="974" y="978"/>
                    <a:pt x="974" y="1004"/>
                    <a:pt x="977" y="1030"/>
                  </a:cubicBezTo>
                  <a:close/>
                  <a:moveTo>
                    <a:pt x="998" y="942"/>
                  </a:moveTo>
                  <a:cubicBezTo>
                    <a:pt x="1001" y="932"/>
                    <a:pt x="1005" y="922"/>
                    <a:pt x="1010" y="913"/>
                  </a:cubicBezTo>
                  <a:cubicBezTo>
                    <a:pt x="1006" y="916"/>
                    <a:pt x="1002" y="919"/>
                    <a:pt x="998" y="922"/>
                  </a:cubicBezTo>
                  <a:cubicBezTo>
                    <a:pt x="998" y="929"/>
                    <a:pt x="999" y="935"/>
                    <a:pt x="998" y="942"/>
                  </a:cubicBezTo>
                  <a:close/>
                  <a:moveTo>
                    <a:pt x="990" y="1070"/>
                  </a:moveTo>
                  <a:cubicBezTo>
                    <a:pt x="991" y="1070"/>
                    <a:pt x="993" y="1071"/>
                    <a:pt x="994" y="1072"/>
                  </a:cubicBezTo>
                  <a:cubicBezTo>
                    <a:pt x="1013" y="1041"/>
                    <a:pt x="1007" y="993"/>
                    <a:pt x="1009" y="960"/>
                  </a:cubicBezTo>
                  <a:cubicBezTo>
                    <a:pt x="1010" y="950"/>
                    <a:pt x="1009" y="925"/>
                    <a:pt x="1015" y="911"/>
                  </a:cubicBezTo>
                  <a:cubicBezTo>
                    <a:pt x="991" y="958"/>
                    <a:pt x="993" y="1018"/>
                    <a:pt x="990" y="1070"/>
                  </a:cubicBezTo>
                  <a:close/>
                  <a:moveTo>
                    <a:pt x="983" y="1010"/>
                  </a:moveTo>
                  <a:cubicBezTo>
                    <a:pt x="986" y="987"/>
                    <a:pt x="993" y="964"/>
                    <a:pt x="994" y="941"/>
                  </a:cubicBezTo>
                  <a:cubicBezTo>
                    <a:pt x="994" y="937"/>
                    <a:pt x="996" y="931"/>
                    <a:pt x="992" y="928"/>
                  </a:cubicBezTo>
                  <a:cubicBezTo>
                    <a:pt x="992" y="928"/>
                    <a:pt x="992" y="928"/>
                    <a:pt x="991" y="928"/>
                  </a:cubicBezTo>
                  <a:cubicBezTo>
                    <a:pt x="991" y="929"/>
                    <a:pt x="990" y="929"/>
                    <a:pt x="989" y="930"/>
                  </a:cubicBezTo>
                  <a:cubicBezTo>
                    <a:pt x="988" y="934"/>
                    <a:pt x="988" y="943"/>
                    <a:pt x="988" y="946"/>
                  </a:cubicBezTo>
                  <a:cubicBezTo>
                    <a:pt x="987" y="958"/>
                    <a:pt x="986" y="970"/>
                    <a:pt x="985" y="981"/>
                  </a:cubicBezTo>
                  <a:cubicBezTo>
                    <a:pt x="983" y="1006"/>
                    <a:pt x="982" y="1031"/>
                    <a:pt x="981" y="1056"/>
                  </a:cubicBezTo>
                  <a:cubicBezTo>
                    <a:pt x="981" y="1056"/>
                    <a:pt x="980" y="1057"/>
                    <a:pt x="980" y="1058"/>
                  </a:cubicBezTo>
                  <a:cubicBezTo>
                    <a:pt x="981" y="1060"/>
                    <a:pt x="982" y="1063"/>
                    <a:pt x="983" y="1066"/>
                  </a:cubicBezTo>
                  <a:cubicBezTo>
                    <a:pt x="982" y="1047"/>
                    <a:pt x="982" y="1029"/>
                    <a:pt x="983" y="1010"/>
                  </a:cubicBezTo>
                  <a:close/>
                  <a:moveTo>
                    <a:pt x="950" y="989"/>
                  </a:moveTo>
                  <a:cubicBezTo>
                    <a:pt x="950" y="989"/>
                    <a:pt x="950" y="989"/>
                    <a:pt x="950" y="988"/>
                  </a:cubicBezTo>
                  <a:cubicBezTo>
                    <a:pt x="950" y="977"/>
                    <a:pt x="955" y="966"/>
                    <a:pt x="960" y="956"/>
                  </a:cubicBezTo>
                  <a:cubicBezTo>
                    <a:pt x="968" y="938"/>
                    <a:pt x="976" y="920"/>
                    <a:pt x="991" y="908"/>
                  </a:cubicBezTo>
                  <a:cubicBezTo>
                    <a:pt x="1008" y="896"/>
                    <a:pt x="1031" y="886"/>
                    <a:pt x="1055" y="880"/>
                  </a:cubicBezTo>
                  <a:cubicBezTo>
                    <a:pt x="1027" y="877"/>
                    <a:pt x="984" y="873"/>
                    <a:pt x="975" y="848"/>
                  </a:cubicBezTo>
                  <a:cubicBezTo>
                    <a:pt x="968" y="852"/>
                    <a:pt x="959" y="851"/>
                    <a:pt x="953" y="846"/>
                  </a:cubicBezTo>
                  <a:cubicBezTo>
                    <a:pt x="951" y="845"/>
                    <a:pt x="950" y="844"/>
                    <a:pt x="948" y="842"/>
                  </a:cubicBezTo>
                  <a:cubicBezTo>
                    <a:pt x="949" y="849"/>
                    <a:pt x="948" y="856"/>
                    <a:pt x="949" y="862"/>
                  </a:cubicBezTo>
                  <a:cubicBezTo>
                    <a:pt x="950" y="873"/>
                    <a:pt x="954" y="884"/>
                    <a:pt x="957" y="895"/>
                  </a:cubicBezTo>
                  <a:cubicBezTo>
                    <a:pt x="957" y="897"/>
                    <a:pt x="954" y="898"/>
                    <a:pt x="953" y="896"/>
                  </a:cubicBezTo>
                  <a:cubicBezTo>
                    <a:pt x="952" y="896"/>
                    <a:pt x="952" y="896"/>
                    <a:pt x="952" y="896"/>
                  </a:cubicBezTo>
                  <a:cubicBezTo>
                    <a:pt x="952" y="896"/>
                    <a:pt x="951" y="896"/>
                    <a:pt x="951" y="896"/>
                  </a:cubicBezTo>
                  <a:cubicBezTo>
                    <a:pt x="940" y="892"/>
                    <a:pt x="932" y="882"/>
                    <a:pt x="928" y="871"/>
                  </a:cubicBezTo>
                  <a:cubicBezTo>
                    <a:pt x="930" y="880"/>
                    <a:pt x="932" y="889"/>
                    <a:pt x="935" y="898"/>
                  </a:cubicBezTo>
                  <a:cubicBezTo>
                    <a:pt x="936" y="899"/>
                    <a:pt x="934" y="901"/>
                    <a:pt x="933" y="899"/>
                  </a:cubicBezTo>
                  <a:cubicBezTo>
                    <a:pt x="928" y="894"/>
                    <a:pt x="924" y="889"/>
                    <a:pt x="920" y="884"/>
                  </a:cubicBezTo>
                  <a:cubicBezTo>
                    <a:pt x="918" y="886"/>
                    <a:pt x="915" y="888"/>
                    <a:pt x="911" y="888"/>
                  </a:cubicBezTo>
                  <a:cubicBezTo>
                    <a:pt x="915" y="898"/>
                    <a:pt x="919" y="909"/>
                    <a:pt x="922" y="919"/>
                  </a:cubicBezTo>
                  <a:cubicBezTo>
                    <a:pt x="931" y="942"/>
                    <a:pt x="940" y="965"/>
                    <a:pt x="950" y="989"/>
                  </a:cubicBezTo>
                  <a:close/>
                  <a:moveTo>
                    <a:pt x="966" y="802"/>
                  </a:moveTo>
                  <a:cubicBezTo>
                    <a:pt x="958" y="799"/>
                    <a:pt x="951" y="797"/>
                    <a:pt x="943" y="795"/>
                  </a:cubicBezTo>
                  <a:cubicBezTo>
                    <a:pt x="937" y="793"/>
                    <a:pt x="939" y="792"/>
                    <a:pt x="939" y="797"/>
                  </a:cubicBezTo>
                  <a:cubicBezTo>
                    <a:pt x="938" y="800"/>
                    <a:pt x="939" y="805"/>
                    <a:pt x="939" y="808"/>
                  </a:cubicBezTo>
                  <a:cubicBezTo>
                    <a:pt x="940" y="825"/>
                    <a:pt x="955" y="852"/>
                    <a:pt x="975" y="839"/>
                  </a:cubicBezTo>
                  <a:cubicBezTo>
                    <a:pt x="975" y="838"/>
                    <a:pt x="977" y="838"/>
                    <a:pt x="978" y="838"/>
                  </a:cubicBezTo>
                  <a:cubicBezTo>
                    <a:pt x="978" y="838"/>
                    <a:pt x="978" y="838"/>
                    <a:pt x="978" y="837"/>
                  </a:cubicBezTo>
                  <a:cubicBezTo>
                    <a:pt x="967" y="828"/>
                    <a:pt x="965" y="815"/>
                    <a:pt x="966" y="802"/>
                  </a:cubicBezTo>
                  <a:close/>
                  <a:moveTo>
                    <a:pt x="975" y="821"/>
                  </a:moveTo>
                  <a:cubicBezTo>
                    <a:pt x="973" y="812"/>
                    <a:pt x="972" y="803"/>
                    <a:pt x="971" y="797"/>
                  </a:cubicBezTo>
                  <a:cubicBezTo>
                    <a:pt x="971" y="795"/>
                    <a:pt x="971" y="792"/>
                    <a:pt x="971" y="790"/>
                  </a:cubicBezTo>
                  <a:cubicBezTo>
                    <a:pt x="970" y="801"/>
                    <a:pt x="971" y="812"/>
                    <a:pt x="975" y="821"/>
                  </a:cubicBezTo>
                  <a:close/>
                  <a:moveTo>
                    <a:pt x="929" y="857"/>
                  </a:moveTo>
                  <a:cubicBezTo>
                    <a:pt x="927" y="855"/>
                    <a:pt x="926" y="852"/>
                    <a:pt x="925" y="849"/>
                  </a:cubicBezTo>
                  <a:cubicBezTo>
                    <a:pt x="926" y="851"/>
                    <a:pt x="926" y="853"/>
                    <a:pt x="926" y="855"/>
                  </a:cubicBezTo>
                  <a:cubicBezTo>
                    <a:pt x="927" y="856"/>
                    <a:pt x="928" y="857"/>
                    <a:pt x="929" y="857"/>
                  </a:cubicBezTo>
                  <a:close/>
                  <a:moveTo>
                    <a:pt x="904" y="847"/>
                  </a:moveTo>
                  <a:cubicBezTo>
                    <a:pt x="906" y="846"/>
                    <a:pt x="909" y="846"/>
                    <a:pt x="911" y="848"/>
                  </a:cubicBezTo>
                  <a:cubicBezTo>
                    <a:pt x="903" y="837"/>
                    <a:pt x="897" y="826"/>
                    <a:pt x="893" y="813"/>
                  </a:cubicBezTo>
                  <a:cubicBezTo>
                    <a:pt x="893" y="825"/>
                    <a:pt x="896" y="836"/>
                    <a:pt x="904" y="847"/>
                  </a:cubicBezTo>
                  <a:close/>
                  <a:moveTo>
                    <a:pt x="922" y="859"/>
                  </a:moveTo>
                  <a:cubicBezTo>
                    <a:pt x="920" y="857"/>
                    <a:pt x="917" y="854"/>
                    <a:pt x="915" y="852"/>
                  </a:cubicBezTo>
                  <a:cubicBezTo>
                    <a:pt x="915" y="852"/>
                    <a:pt x="915" y="852"/>
                    <a:pt x="915" y="852"/>
                  </a:cubicBezTo>
                  <a:cubicBezTo>
                    <a:pt x="918" y="861"/>
                    <a:pt x="922" y="871"/>
                    <a:pt x="926" y="880"/>
                  </a:cubicBezTo>
                  <a:cubicBezTo>
                    <a:pt x="924" y="873"/>
                    <a:pt x="923" y="866"/>
                    <a:pt x="922" y="859"/>
                  </a:cubicBezTo>
                  <a:close/>
                  <a:moveTo>
                    <a:pt x="936" y="870"/>
                  </a:moveTo>
                  <a:cubicBezTo>
                    <a:pt x="936" y="870"/>
                    <a:pt x="935" y="870"/>
                    <a:pt x="935" y="869"/>
                  </a:cubicBezTo>
                  <a:cubicBezTo>
                    <a:pt x="933" y="868"/>
                    <a:pt x="931" y="867"/>
                    <a:pt x="929" y="865"/>
                  </a:cubicBezTo>
                  <a:cubicBezTo>
                    <a:pt x="932" y="875"/>
                    <a:pt x="938" y="884"/>
                    <a:pt x="945" y="889"/>
                  </a:cubicBezTo>
                  <a:cubicBezTo>
                    <a:pt x="942" y="883"/>
                    <a:pt x="939" y="877"/>
                    <a:pt x="936" y="870"/>
                  </a:cubicBezTo>
                  <a:close/>
                  <a:moveTo>
                    <a:pt x="940" y="851"/>
                  </a:moveTo>
                  <a:cubicBezTo>
                    <a:pt x="940" y="845"/>
                    <a:pt x="941" y="841"/>
                    <a:pt x="943" y="837"/>
                  </a:cubicBezTo>
                  <a:cubicBezTo>
                    <a:pt x="942" y="835"/>
                    <a:pt x="942" y="834"/>
                    <a:pt x="941" y="833"/>
                  </a:cubicBezTo>
                  <a:cubicBezTo>
                    <a:pt x="939" y="838"/>
                    <a:pt x="939" y="844"/>
                    <a:pt x="940" y="851"/>
                  </a:cubicBezTo>
                  <a:close/>
                  <a:moveTo>
                    <a:pt x="917" y="935"/>
                  </a:moveTo>
                  <a:cubicBezTo>
                    <a:pt x="908" y="913"/>
                    <a:pt x="900" y="890"/>
                    <a:pt x="892" y="867"/>
                  </a:cubicBezTo>
                  <a:cubicBezTo>
                    <a:pt x="889" y="863"/>
                    <a:pt x="886" y="859"/>
                    <a:pt x="883" y="855"/>
                  </a:cubicBezTo>
                  <a:cubicBezTo>
                    <a:pt x="882" y="878"/>
                    <a:pt x="878" y="899"/>
                    <a:pt x="887" y="923"/>
                  </a:cubicBezTo>
                  <a:cubicBezTo>
                    <a:pt x="896" y="945"/>
                    <a:pt x="908" y="966"/>
                    <a:pt x="920" y="988"/>
                  </a:cubicBezTo>
                  <a:cubicBezTo>
                    <a:pt x="928" y="1004"/>
                    <a:pt x="937" y="1020"/>
                    <a:pt x="946" y="1035"/>
                  </a:cubicBezTo>
                  <a:cubicBezTo>
                    <a:pt x="944" y="1030"/>
                    <a:pt x="942" y="1024"/>
                    <a:pt x="941" y="1018"/>
                  </a:cubicBezTo>
                  <a:cubicBezTo>
                    <a:pt x="933" y="990"/>
                    <a:pt x="925" y="963"/>
                    <a:pt x="917" y="935"/>
                  </a:cubicBezTo>
                  <a:close/>
                  <a:moveTo>
                    <a:pt x="903" y="971"/>
                  </a:moveTo>
                  <a:cubicBezTo>
                    <a:pt x="885" y="936"/>
                    <a:pt x="854" y="886"/>
                    <a:pt x="869" y="845"/>
                  </a:cubicBezTo>
                  <a:cubicBezTo>
                    <a:pt x="867" y="844"/>
                    <a:pt x="865" y="842"/>
                    <a:pt x="863" y="840"/>
                  </a:cubicBezTo>
                  <a:cubicBezTo>
                    <a:pt x="858" y="834"/>
                    <a:pt x="855" y="825"/>
                    <a:pt x="852" y="818"/>
                  </a:cubicBezTo>
                  <a:cubicBezTo>
                    <a:pt x="851" y="817"/>
                    <a:pt x="849" y="813"/>
                    <a:pt x="846" y="809"/>
                  </a:cubicBezTo>
                  <a:cubicBezTo>
                    <a:pt x="852" y="850"/>
                    <a:pt x="860" y="891"/>
                    <a:pt x="868" y="933"/>
                  </a:cubicBezTo>
                  <a:cubicBezTo>
                    <a:pt x="868" y="933"/>
                    <a:pt x="868" y="934"/>
                    <a:pt x="868" y="934"/>
                  </a:cubicBezTo>
                  <a:cubicBezTo>
                    <a:pt x="875" y="958"/>
                    <a:pt x="882" y="982"/>
                    <a:pt x="890" y="1006"/>
                  </a:cubicBezTo>
                  <a:cubicBezTo>
                    <a:pt x="896" y="1021"/>
                    <a:pt x="902" y="1040"/>
                    <a:pt x="913" y="1052"/>
                  </a:cubicBezTo>
                  <a:cubicBezTo>
                    <a:pt x="917" y="1056"/>
                    <a:pt x="921" y="1060"/>
                    <a:pt x="925" y="1064"/>
                  </a:cubicBezTo>
                  <a:cubicBezTo>
                    <a:pt x="926" y="1063"/>
                    <a:pt x="927" y="1063"/>
                    <a:pt x="928" y="1064"/>
                  </a:cubicBezTo>
                  <a:cubicBezTo>
                    <a:pt x="928" y="1065"/>
                    <a:pt x="929" y="1066"/>
                    <a:pt x="929" y="1067"/>
                  </a:cubicBezTo>
                  <a:cubicBezTo>
                    <a:pt x="934" y="1070"/>
                    <a:pt x="938" y="1073"/>
                    <a:pt x="943" y="1076"/>
                  </a:cubicBezTo>
                  <a:cubicBezTo>
                    <a:pt x="947" y="1079"/>
                    <a:pt x="951" y="1082"/>
                    <a:pt x="955" y="1085"/>
                  </a:cubicBezTo>
                  <a:cubicBezTo>
                    <a:pt x="955" y="1085"/>
                    <a:pt x="955" y="1085"/>
                    <a:pt x="955" y="1084"/>
                  </a:cubicBezTo>
                  <a:cubicBezTo>
                    <a:pt x="955" y="1083"/>
                    <a:pt x="958" y="1083"/>
                    <a:pt x="958" y="1084"/>
                  </a:cubicBezTo>
                  <a:cubicBezTo>
                    <a:pt x="958" y="1085"/>
                    <a:pt x="958" y="1086"/>
                    <a:pt x="958" y="1087"/>
                  </a:cubicBezTo>
                  <a:cubicBezTo>
                    <a:pt x="961" y="1089"/>
                    <a:pt x="963" y="1092"/>
                    <a:pt x="966" y="1094"/>
                  </a:cubicBezTo>
                  <a:cubicBezTo>
                    <a:pt x="966" y="1094"/>
                    <a:pt x="967" y="1093"/>
                    <a:pt x="968" y="1093"/>
                  </a:cubicBezTo>
                  <a:cubicBezTo>
                    <a:pt x="967" y="1090"/>
                    <a:pt x="966" y="1088"/>
                    <a:pt x="965" y="1085"/>
                  </a:cubicBezTo>
                  <a:cubicBezTo>
                    <a:pt x="963" y="1081"/>
                    <a:pt x="961" y="1077"/>
                    <a:pt x="959" y="1072"/>
                  </a:cubicBezTo>
                  <a:cubicBezTo>
                    <a:pt x="939" y="1040"/>
                    <a:pt x="921" y="1005"/>
                    <a:pt x="903" y="971"/>
                  </a:cubicBezTo>
                  <a:close/>
                  <a:moveTo>
                    <a:pt x="843" y="913"/>
                  </a:moveTo>
                  <a:cubicBezTo>
                    <a:pt x="837" y="899"/>
                    <a:pt x="831" y="886"/>
                    <a:pt x="823" y="873"/>
                  </a:cubicBezTo>
                  <a:cubicBezTo>
                    <a:pt x="814" y="858"/>
                    <a:pt x="801" y="842"/>
                    <a:pt x="794" y="828"/>
                  </a:cubicBezTo>
                  <a:cubicBezTo>
                    <a:pt x="794" y="828"/>
                    <a:pt x="794" y="828"/>
                    <a:pt x="794" y="828"/>
                  </a:cubicBezTo>
                  <a:cubicBezTo>
                    <a:pt x="810" y="864"/>
                    <a:pt x="827" y="896"/>
                    <a:pt x="848" y="929"/>
                  </a:cubicBezTo>
                  <a:cubicBezTo>
                    <a:pt x="846" y="924"/>
                    <a:pt x="845" y="918"/>
                    <a:pt x="843" y="913"/>
                  </a:cubicBezTo>
                  <a:close/>
                  <a:moveTo>
                    <a:pt x="795" y="827"/>
                  </a:moveTo>
                  <a:cubicBezTo>
                    <a:pt x="812" y="845"/>
                    <a:pt x="825" y="866"/>
                    <a:pt x="836" y="888"/>
                  </a:cubicBezTo>
                  <a:cubicBezTo>
                    <a:pt x="835" y="883"/>
                    <a:pt x="834" y="879"/>
                    <a:pt x="833" y="874"/>
                  </a:cubicBezTo>
                  <a:cubicBezTo>
                    <a:pt x="832" y="872"/>
                    <a:pt x="832" y="870"/>
                    <a:pt x="831" y="868"/>
                  </a:cubicBezTo>
                  <a:cubicBezTo>
                    <a:pt x="824" y="858"/>
                    <a:pt x="816" y="848"/>
                    <a:pt x="809" y="838"/>
                  </a:cubicBezTo>
                  <a:cubicBezTo>
                    <a:pt x="806" y="833"/>
                    <a:pt x="802" y="828"/>
                    <a:pt x="799" y="823"/>
                  </a:cubicBezTo>
                  <a:cubicBezTo>
                    <a:pt x="798" y="824"/>
                    <a:pt x="797" y="826"/>
                    <a:pt x="795" y="827"/>
                  </a:cubicBezTo>
                  <a:close/>
                  <a:moveTo>
                    <a:pt x="834" y="789"/>
                  </a:moveTo>
                  <a:cubicBezTo>
                    <a:pt x="834" y="789"/>
                    <a:pt x="834" y="789"/>
                    <a:pt x="834" y="789"/>
                  </a:cubicBezTo>
                  <a:cubicBezTo>
                    <a:pt x="834" y="788"/>
                    <a:pt x="834" y="788"/>
                    <a:pt x="834" y="788"/>
                  </a:cubicBezTo>
                  <a:cubicBezTo>
                    <a:pt x="834" y="788"/>
                    <a:pt x="834" y="789"/>
                    <a:pt x="834" y="789"/>
                  </a:cubicBezTo>
                  <a:close/>
                  <a:moveTo>
                    <a:pt x="840" y="800"/>
                  </a:moveTo>
                  <a:cubicBezTo>
                    <a:pt x="840" y="800"/>
                    <a:pt x="840" y="800"/>
                    <a:pt x="839" y="801"/>
                  </a:cubicBezTo>
                  <a:cubicBezTo>
                    <a:pt x="840" y="801"/>
                    <a:pt x="840" y="802"/>
                    <a:pt x="840" y="802"/>
                  </a:cubicBezTo>
                  <a:cubicBezTo>
                    <a:pt x="842" y="804"/>
                    <a:pt x="840" y="807"/>
                    <a:pt x="838" y="807"/>
                  </a:cubicBezTo>
                  <a:cubicBezTo>
                    <a:pt x="833" y="805"/>
                    <a:pt x="832" y="814"/>
                    <a:pt x="833" y="823"/>
                  </a:cubicBezTo>
                  <a:cubicBezTo>
                    <a:pt x="833" y="825"/>
                    <a:pt x="833" y="827"/>
                    <a:pt x="833" y="829"/>
                  </a:cubicBezTo>
                  <a:cubicBezTo>
                    <a:pt x="834" y="836"/>
                    <a:pt x="836" y="844"/>
                    <a:pt x="836" y="845"/>
                  </a:cubicBezTo>
                  <a:cubicBezTo>
                    <a:pt x="839" y="852"/>
                    <a:pt x="841" y="859"/>
                    <a:pt x="844" y="866"/>
                  </a:cubicBezTo>
                  <a:cubicBezTo>
                    <a:pt x="848" y="877"/>
                    <a:pt x="852" y="888"/>
                    <a:pt x="856" y="900"/>
                  </a:cubicBezTo>
                  <a:cubicBezTo>
                    <a:pt x="850" y="868"/>
                    <a:pt x="846" y="836"/>
                    <a:pt x="843" y="804"/>
                  </a:cubicBezTo>
                  <a:cubicBezTo>
                    <a:pt x="842" y="803"/>
                    <a:pt x="841" y="801"/>
                    <a:pt x="840" y="800"/>
                  </a:cubicBezTo>
                  <a:close/>
                  <a:moveTo>
                    <a:pt x="907" y="1247"/>
                  </a:moveTo>
                  <a:cubicBezTo>
                    <a:pt x="910" y="1241"/>
                    <a:pt x="910" y="1219"/>
                    <a:pt x="912" y="1214"/>
                  </a:cubicBezTo>
                  <a:cubicBezTo>
                    <a:pt x="916" y="1195"/>
                    <a:pt x="921" y="1179"/>
                    <a:pt x="922" y="1160"/>
                  </a:cubicBezTo>
                  <a:cubicBezTo>
                    <a:pt x="924" y="1130"/>
                    <a:pt x="922" y="1101"/>
                    <a:pt x="924" y="1072"/>
                  </a:cubicBezTo>
                  <a:cubicBezTo>
                    <a:pt x="919" y="1069"/>
                    <a:pt x="915" y="1066"/>
                    <a:pt x="911" y="1062"/>
                  </a:cubicBezTo>
                  <a:cubicBezTo>
                    <a:pt x="907" y="1059"/>
                    <a:pt x="903" y="1055"/>
                    <a:pt x="899" y="1052"/>
                  </a:cubicBezTo>
                  <a:cubicBezTo>
                    <a:pt x="916" y="1114"/>
                    <a:pt x="905" y="1184"/>
                    <a:pt x="907" y="1247"/>
                  </a:cubicBezTo>
                  <a:close/>
                  <a:moveTo>
                    <a:pt x="954" y="1243"/>
                  </a:moveTo>
                  <a:cubicBezTo>
                    <a:pt x="954" y="1243"/>
                    <a:pt x="955" y="1242"/>
                    <a:pt x="955" y="1242"/>
                  </a:cubicBezTo>
                  <a:cubicBezTo>
                    <a:pt x="955" y="1242"/>
                    <a:pt x="956" y="1241"/>
                    <a:pt x="956" y="1241"/>
                  </a:cubicBezTo>
                  <a:cubicBezTo>
                    <a:pt x="957" y="1238"/>
                    <a:pt x="957" y="1234"/>
                    <a:pt x="957" y="1230"/>
                  </a:cubicBezTo>
                  <a:cubicBezTo>
                    <a:pt x="957" y="1226"/>
                    <a:pt x="956" y="1221"/>
                    <a:pt x="956" y="1216"/>
                  </a:cubicBezTo>
                  <a:cubicBezTo>
                    <a:pt x="956" y="1212"/>
                    <a:pt x="956" y="1207"/>
                    <a:pt x="956" y="1203"/>
                  </a:cubicBezTo>
                  <a:cubicBezTo>
                    <a:pt x="955" y="1216"/>
                    <a:pt x="954" y="1230"/>
                    <a:pt x="954" y="1243"/>
                  </a:cubicBezTo>
                  <a:close/>
                  <a:moveTo>
                    <a:pt x="959" y="1170"/>
                  </a:moveTo>
                  <a:cubicBezTo>
                    <a:pt x="959" y="1171"/>
                    <a:pt x="959" y="1172"/>
                    <a:pt x="959" y="1173"/>
                  </a:cubicBezTo>
                  <a:cubicBezTo>
                    <a:pt x="961" y="1161"/>
                    <a:pt x="963" y="1150"/>
                    <a:pt x="964" y="1139"/>
                  </a:cubicBezTo>
                  <a:cubicBezTo>
                    <a:pt x="965" y="1126"/>
                    <a:pt x="964" y="1113"/>
                    <a:pt x="965" y="1100"/>
                  </a:cubicBezTo>
                  <a:cubicBezTo>
                    <a:pt x="963" y="1098"/>
                    <a:pt x="961" y="1097"/>
                    <a:pt x="959" y="1095"/>
                  </a:cubicBezTo>
                  <a:cubicBezTo>
                    <a:pt x="960" y="1120"/>
                    <a:pt x="961" y="1145"/>
                    <a:pt x="959" y="1170"/>
                  </a:cubicBezTo>
                  <a:close/>
                  <a:moveTo>
                    <a:pt x="956" y="1170"/>
                  </a:moveTo>
                  <a:cubicBezTo>
                    <a:pt x="958" y="1144"/>
                    <a:pt x="957" y="1119"/>
                    <a:pt x="956" y="1093"/>
                  </a:cubicBezTo>
                  <a:cubicBezTo>
                    <a:pt x="949" y="1088"/>
                    <a:pt x="942" y="1083"/>
                    <a:pt x="935" y="1079"/>
                  </a:cubicBezTo>
                  <a:cubicBezTo>
                    <a:pt x="942" y="1100"/>
                    <a:pt x="943" y="1123"/>
                    <a:pt x="946" y="1145"/>
                  </a:cubicBezTo>
                  <a:cubicBezTo>
                    <a:pt x="948" y="1167"/>
                    <a:pt x="950" y="1189"/>
                    <a:pt x="951" y="1211"/>
                  </a:cubicBezTo>
                  <a:cubicBezTo>
                    <a:pt x="953" y="1197"/>
                    <a:pt x="954" y="1183"/>
                    <a:pt x="956" y="1170"/>
                  </a:cubicBezTo>
                  <a:close/>
                  <a:moveTo>
                    <a:pt x="1004" y="1125"/>
                  </a:moveTo>
                  <a:cubicBezTo>
                    <a:pt x="1002" y="1149"/>
                    <a:pt x="993" y="1171"/>
                    <a:pt x="982" y="1192"/>
                  </a:cubicBezTo>
                  <a:cubicBezTo>
                    <a:pt x="981" y="1195"/>
                    <a:pt x="979" y="1195"/>
                    <a:pt x="977" y="1195"/>
                  </a:cubicBezTo>
                  <a:cubicBezTo>
                    <a:pt x="976" y="1198"/>
                    <a:pt x="975" y="1201"/>
                    <a:pt x="975" y="1204"/>
                  </a:cubicBezTo>
                  <a:cubicBezTo>
                    <a:pt x="975" y="1204"/>
                    <a:pt x="975" y="1205"/>
                    <a:pt x="975" y="1205"/>
                  </a:cubicBezTo>
                  <a:cubicBezTo>
                    <a:pt x="975" y="1205"/>
                    <a:pt x="975" y="1205"/>
                    <a:pt x="975" y="1205"/>
                  </a:cubicBezTo>
                  <a:cubicBezTo>
                    <a:pt x="997" y="1183"/>
                    <a:pt x="1008" y="1151"/>
                    <a:pt x="1015" y="1121"/>
                  </a:cubicBezTo>
                  <a:cubicBezTo>
                    <a:pt x="1012" y="1123"/>
                    <a:pt x="1008" y="1125"/>
                    <a:pt x="1004" y="1125"/>
                  </a:cubicBezTo>
                  <a:close/>
                  <a:moveTo>
                    <a:pt x="949" y="1250"/>
                  </a:moveTo>
                  <a:cubicBezTo>
                    <a:pt x="947" y="1217"/>
                    <a:pt x="945" y="1185"/>
                    <a:pt x="941" y="1153"/>
                  </a:cubicBezTo>
                  <a:cubicBezTo>
                    <a:pt x="940" y="1135"/>
                    <a:pt x="938" y="1116"/>
                    <a:pt x="935" y="1097"/>
                  </a:cubicBezTo>
                  <a:cubicBezTo>
                    <a:pt x="934" y="1095"/>
                    <a:pt x="931" y="1078"/>
                    <a:pt x="930" y="1078"/>
                  </a:cubicBezTo>
                  <a:cubicBezTo>
                    <a:pt x="923" y="1078"/>
                    <a:pt x="926" y="1092"/>
                    <a:pt x="926" y="1095"/>
                  </a:cubicBezTo>
                  <a:cubicBezTo>
                    <a:pt x="926" y="1123"/>
                    <a:pt x="929" y="1151"/>
                    <a:pt x="925" y="1179"/>
                  </a:cubicBezTo>
                  <a:cubicBezTo>
                    <a:pt x="923" y="1196"/>
                    <a:pt x="915" y="1212"/>
                    <a:pt x="914" y="1228"/>
                  </a:cubicBezTo>
                  <a:cubicBezTo>
                    <a:pt x="914" y="1237"/>
                    <a:pt x="919" y="1246"/>
                    <a:pt x="915" y="1254"/>
                  </a:cubicBezTo>
                  <a:cubicBezTo>
                    <a:pt x="915" y="1255"/>
                    <a:pt x="916" y="1256"/>
                    <a:pt x="916" y="1257"/>
                  </a:cubicBezTo>
                  <a:cubicBezTo>
                    <a:pt x="925" y="1258"/>
                    <a:pt x="935" y="1259"/>
                    <a:pt x="944" y="1260"/>
                  </a:cubicBezTo>
                  <a:cubicBezTo>
                    <a:pt x="945" y="1260"/>
                    <a:pt x="946" y="1260"/>
                    <a:pt x="947" y="1260"/>
                  </a:cubicBezTo>
                  <a:cubicBezTo>
                    <a:pt x="947" y="1257"/>
                    <a:pt x="947" y="1253"/>
                    <a:pt x="949" y="1250"/>
                  </a:cubicBezTo>
                  <a:close/>
                  <a:moveTo>
                    <a:pt x="826" y="608"/>
                  </a:moveTo>
                  <a:cubicBezTo>
                    <a:pt x="821" y="628"/>
                    <a:pt x="821" y="649"/>
                    <a:pt x="817" y="669"/>
                  </a:cubicBezTo>
                  <a:cubicBezTo>
                    <a:pt x="813" y="694"/>
                    <a:pt x="817" y="716"/>
                    <a:pt x="820" y="740"/>
                  </a:cubicBezTo>
                  <a:cubicBezTo>
                    <a:pt x="820" y="749"/>
                    <a:pt x="821" y="758"/>
                    <a:pt x="820" y="768"/>
                  </a:cubicBezTo>
                  <a:cubicBezTo>
                    <a:pt x="819" y="774"/>
                    <a:pt x="816" y="782"/>
                    <a:pt x="817" y="789"/>
                  </a:cubicBezTo>
                  <a:cubicBezTo>
                    <a:pt x="818" y="790"/>
                    <a:pt x="819" y="790"/>
                    <a:pt x="819" y="790"/>
                  </a:cubicBezTo>
                  <a:cubicBezTo>
                    <a:pt x="820" y="790"/>
                    <a:pt x="821" y="790"/>
                    <a:pt x="822" y="790"/>
                  </a:cubicBezTo>
                  <a:cubicBezTo>
                    <a:pt x="822" y="790"/>
                    <a:pt x="822" y="790"/>
                    <a:pt x="822" y="790"/>
                  </a:cubicBezTo>
                  <a:cubicBezTo>
                    <a:pt x="822" y="789"/>
                    <a:pt x="821" y="788"/>
                    <a:pt x="821" y="788"/>
                  </a:cubicBezTo>
                  <a:cubicBezTo>
                    <a:pt x="820" y="785"/>
                    <a:pt x="821" y="783"/>
                    <a:pt x="823" y="781"/>
                  </a:cubicBezTo>
                  <a:cubicBezTo>
                    <a:pt x="819" y="738"/>
                    <a:pt x="818" y="694"/>
                    <a:pt x="822" y="651"/>
                  </a:cubicBezTo>
                  <a:cubicBezTo>
                    <a:pt x="824" y="622"/>
                    <a:pt x="832" y="593"/>
                    <a:pt x="855" y="574"/>
                  </a:cubicBezTo>
                  <a:cubicBezTo>
                    <a:pt x="841" y="581"/>
                    <a:pt x="830" y="590"/>
                    <a:pt x="826" y="608"/>
                  </a:cubicBezTo>
                  <a:close/>
                  <a:moveTo>
                    <a:pt x="861" y="571"/>
                  </a:moveTo>
                  <a:cubicBezTo>
                    <a:pt x="822" y="603"/>
                    <a:pt x="824" y="661"/>
                    <a:pt x="824" y="707"/>
                  </a:cubicBezTo>
                  <a:cubicBezTo>
                    <a:pt x="824" y="713"/>
                    <a:pt x="824" y="766"/>
                    <a:pt x="826" y="780"/>
                  </a:cubicBezTo>
                  <a:cubicBezTo>
                    <a:pt x="828" y="779"/>
                    <a:pt x="830" y="779"/>
                    <a:pt x="831" y="780"/>
                  </a:cubicBezTo>
                  <a:cubicBezTo>
                    <a:pt x="831" y="780"/>
                    <a:pt x="831" y="780"/>
                    <a:pt x="832" y="780"/>
                  </a:cubicBezTo>
                  <a:cubicBezTo>
                    <a:pt x="838" y="769"/>
                    <a:pt x="830" y="722"/>
                    <a:pt x="830" y="717"/>
                  </a:cubicBezTo>
                  <a:cubicBezTo>
                    <a:pt x="826" y="676"/>
                    <a:pt x="824" y="639"/>
                    <a:pt x="848" y="604"/>
                  </a:cubicBezTo>
                  <a:cubicBezTo>
                    <a:pt x="858" y="589"/>
                    <a:pt x="871" y="576"/>
                    <a:pt x="885" y="564"/>
                  </a:cubicBezTo>
                  <a:cubicBezTo>
                    <a:pt x="886" y="563"/>
                    <a:pt x="887" y="562"/>
                    <a:pt x="888" y="560"/>
                  </a:cubicBezTo>
                  <a:cubicBezTo>
                    <a:pt x="885" y="562"/>
                    <a:pt x="882" y="563"/>
                    <a:pt x="879" y="564"/>
                  </a:cubicBezTo>
                  <a:cubicBezTo>
                    <a:pt x="873" y="566"/>
                    <a:pt x="866" y="568"/>
                    <a:pt x="861" y="571"/>
                  </a:cubicBezTo>
                  <a:close/>
                  <a:moveTo>
                    <a:pt x="1014" y="556"/>
                  </a:moveTo>
                  <a:cubicBezTo>
                    <a:pt x="989" y="548"/>
                    <a:pt x="964" y="542"/>
                    <a:pt x="938" y="547"/>
                  </a:cubicBezTo>
                  <a:cubicBezTo>
                    <a:pt x="923" y="549"/>
                    <a:pt x="909" y="553"/>
                    <a:pt x="895" y="558"/>
                  </a:cubicBezTo>
                  <a:cubicBezTo>
                    <a:pt x="889" y="563"/>
                    <a:pt x="884" y="569"/>
                    <a:pt x="880" y="573"/>
                  </a:cubicBezTo>
                  <a:cubicBezTo>
                    <a:pt x="870" y="582"/>
                    <a:pt x="861" y="592"/>
                    <a:pt x="853" y="603"/>
                  </a:cubicBezTo>
                  <a:cubicBezTo>
                    <a:pt x="836" y="627"/>
                    <a:pt x="830" y="654"/>
                    <a:pt x="831" y="684"/>
                  </a:cubicBezTo>
                  <a:cubicBezTo>
                    <a:pt x="832" y="710"/>
                    <a:pt x="839" y="737"/>
                    <a:pt x="839" y="763"/>
                  </a:cubicBezTo>
                  <a:cubicBezTo>
                    <a:pt x="840" y="770"/>
                    <a:pt x="839" y="777"/>
                    <a:pt x="836" y="783"/>
                  </a:cubicBezTo>
                  <a:cubicBezTo>
                    <a:pt x="850" y="794"/>
                    <a:pt x="857" y="815"/>
                    <a:pt x="869" y="828"/>
                  </a:cubicBezTo>
                  <a:cubicBezTo>
                    <a:pt x="865" y="819"/>
                    <a:pt x="861" y="810"/>
                    <a:pt x="858" y="804"/>
                  </a:cubicBezTo>
                  <a:cubicBezTo>
                    <a:pt x="846" y="774"/>
                    <a:pt x="851" y="744"/>
                    <a:pt x="872" y="719"/>
                  </a:cubicBezTo>
                  <a:cubicBezTo>
                    <a:pt x="920" y="662"/>
                    <a:pt x="1048" y="665"/>
                    <a:pt x="1050" y="573"/>
                  </a:cubicBezTo>
                  <a:cubicBezTo>
                    <a:pt x="1050" y="573"/>
                    <a:pt x="1051" y="573"/>
                    <a:pt x="1051" y="573"/>
                  </a:cubicBezTo>
                  <a:cubicBezTo>
                    <a:pt x="1052" y="632"/>
                    <a:pt x="992" y="658"/>
                    <a:pt x="946" y="678"/>
                  </a:cubicBezTo>
                  <a:cubicBezTo>
                    <a:pt x="915" y="691"/>
                    <a:pt x="880" y="708"/>
                    <a:pt x="865" y="740"/>
                  </a:cubicBezTo>
                  <a:cubicBezTo>
                    <a:pt x="857" y="758"/>
                    <a:pt x="859" y="780"/>
                    <a:pt x="865" y="798"/>
                  </a:cubicBezTo>
                  <a:cubicBezTo>
                    <a:pt x="869" y="810"/>
                    <a:pt x="881" y="838"/>
                    <a:pt x="896" y="849"/>
                  </a:cubicBezTo>
                  <a:cubicBezTo>
                    <a:pt x="887" y="836"/>
                    <a:pt x="883" y="820"/>
                    <a:pt x="886" y="805"/>
                  </a:cubicBezTo>
                  <a:cubicBezTo>
                    <a:pt x="877" y="761"/>
                    <a:pt x="931" y="730"/>
                    <a:pt x="963" y="714"/>
                  </a:cubicBezTo>
                  <a:cubicBezTo>
                    <a:pt x="1009" y="690"/>
                    <a:pt x="1108" y="655"/>
                    <a:pt x="1089" y="587"/>
                  </a:cubicBezTo>
                  <a:cubicBezTo>
                    <a:pt x="1066" y="572"/>
                    <a:pt x="1035" y="563"/>
                    <a:pt x="1014" y="556"/>
                  </a:cubicBezTo>
                  <a:close/>
                  <a:moveTo>
                    <a:pt x="1090" y="588"/>
                  </a:moveTo>
                  <a:cubicBezTo>
                    <a:pt x="1103" y="634"/>
                    <a:pt x="1057" y="669"/>
                    <a:pt x="1022" y="689"/>
                  </a:cubicBezTo>
                  <a:cubicBezTo>
                    <a:pt x="986" y="709"/>
                    <a:pt x="882" y="743"/>
                    <a:pt x="888" y="798"/>
                  </a:cubicBezTo>
                  <a:cubicBezTo>
                    <a:pt x="889" y="796"/>
                    <a:pt x="889" y="795"/>
                    <a:pt x="890" y="793"/>
                  </a:cubicBezTo>
                  <a:cubicBezTo>
                    <a:pt x="892" y="790"/>
                    <a:pt x="896" y="792"/>
                    <a:pt x="897" y="795"/>
                  </a:cubicBezTo>
                  <a:cubicBezTo>
                    <a:pt x="898" y="816"/>
                    <a:pt x="907" y="836"/>
                    <a:pt x="921" y="850"/>
                  </a:cubicBezTo>
                  <a:cubicBezTo>
                    <a:pt x="921" y="848"/>
                    <a:pt x="921" y="846"/>
                    <a:pt x="921" y="843"/>
                  </a:cubicBezTo>
                  <a:cubicBezTo>
                    <a:pt x="921" y="842"/>
                    <a:pt x="922" y="842"/>
                    <a:pt x="922" y="842"/>
                  </a:cubicBezTo>
                  <a:cubicBezTo>
                    <a:pt x="915" y="822"/>
                    <a:pt x="910" y="802"/>
                    <a:pt x="909" y="781"/>
                  </a:cubicBezTo>
                  <a:cubicBezTo>
                    <a:pt x="909" y="777"/>
                    <a:pt x="914" y="777"/>
                    <a:pt x="914" y="781"/>
                  </a:cubicBezTo>
                  <a:cubicBezTo>
                    <a:pt x="917" y="806"/>
                    <a:pt x="923" y="830"/>
                    <a:pt x="933" y="853"/>
                  </a:cubicBezTo>
                  <a:cubicBezTo>
                    <a:pt x="933" y="845"/>
                    <a:pt x="935" y="837"/>
                    <a:pt x="939" y="831"/>
                  </a:cubicBezTo>
                  <a:cubicBezTo>
                    <a:pt x="936" y="824"/>
                    <a:pt x="933" y="817"/>
                    <a:pt x="930" y="811"/>
                  </a:cubicBezTo>
                  <a:cubicBezTo>
                    <a:pt x="926" y="803"/>
                    <a:pt x="922" y="787"/>
                    <a:pt x="932" y="782"/>
                  </a:cubicBezTo>
                  <a:cubicBezTo>
                    <a:pt x="943" y="778"/>
                    <a:pt x="957" y="790"/>
                    <a:pt x="966" y="799"/>
                  </a:cubicBezTo>
                  <a:cubicBezTo>
                    <a:pt x="966" y="795"/>
                    <a:pt x="967" y="791"/>
                    <a:pt x="967" y="787"/>
                  </a:cubicBezTo>
                  <a:cubicBezTo>
                    <a:pt x="968" y="784"/>
                    <a:pt x="972" y="754"/>
                    <a:pt x="976" y="751"/>
                  </a:cubicBezTo>
                  <a:cubicBezTo>
                    <a:pt x="977" y="749"/>
                    <a:pt x="978" y="746"/>
                    <a:pt x="980" y="744"/>
                  </a:cubicBezTo>
                  <a:cubicBezTo>
                    <a:pt x="980" y="743"/>
                    <a:pt x="982" y="744"/>
                    <a:pt x="982" y="745"/>
                  </a:cubicBezTo>
                  <a:cubicBezTo>
                    <a:pt x="980" y="750"/>
                    <a:pt x="978" y="756"/>
                    <a:pt x="976" y="762"/>
                  </a:cubicBezTo>
                  <a:cubicBezTo>
                    <a:pt x="975" y="769"/>
                    <a:pt x="974" y="777"/>
                    <a:pt x="974" y="776"/>
                  </a:cubicBezTo>
                  <a:cubicBezTo>
                    <a:pt x="974" y="785"/>
                    <a:pt x="975" y="794"/>
                    <a:pt x="977" y="803"/>
                  </a:cubicBezTo>
                  <a:cubicBezTo>
                    <a:pt x="977" y="804"/>
                    <a:pt x="978" y="809"/>
                    <a:pt x="979" y="814"/>
                  </a:cubicBezTo>
                  <a:cubicBezTo>
                    <a:pt x="979" y="808"/>
                    <a:pt x="979" y="802"/>
                    <a:pt x="980" y="796"/>
                  </a:cubicBezTo>
                  <a:cubicBezTo>
                    <a:pt x="983" y="771"/>
                    <a:pt x="992" y="746"/>
                    <a:pt x="1004" y="723"/>
                  </a:cubicBezTo>
                  <a:cubicBezTo>
                    <a:pt x="1004" y="722"/>
                    <a:pt x="1006" y="723"/>
                    <a:pt x="1005" y="724"/>
                  </a:cubicBezTo>
                  <a:cubicBezTo>
                    <a:pt x="992" y="751"/>
                    <a:pt x="978" y="788"/>
                    <a:pt x="983" y="820"/>
                  </a:cubicBezTo>
                  <a:cubicBezTo>
                    <a:pt x="984" y="819"/>
                    <a:pt x="984" y="818"/>
                    <a:pt x="984" y="817"/>
                  </a:cubicBezTo>
                  <a:cubicBezTo>
                    <a:pt x="982" y="779"/>
                    <a:pt x="1011" y="739"/>
                    <a:pt x="1040" y="716"/>
                  </a:cubicBezTo>
                  <a:cubicBezTo>
                    <a:pt x="1040" y="716"/>
                    <a:pt x="1041" y="716"/>
                    <a:pt x="1040" y="717"/>
                  </a:cubicBezTo>
                  <a:cubicBezTo>
                    <a:pt x="1025" y="730"/>
                    <a:pt x="1013" y="747"/>
                    <a:pt x="1004" y="766"/>
                  </a:cubicBezTo>
                  <a:cubicBezTo>
                    <a:pt x="1004" y="767"/>
                    <a:pt x="1004" y="767"/>
                    <a:pt x="1003" y="768"/>
                  </a:cubicBezTo>
                  <a:cubicBezTo>
                    <a:pt x="1015" y="752"/>
                    <a:pt x="1033" y="738"/>
                    <a:pt x="1047" y="725"/>
                  </a:cubicBezTo>
                  <a:cubicBezTo>
                    <a:pt x="1062" y="711"/>
                    <a:pt x="1076" y="698"/>
                    <a:pt x="1090" y="684"/>
                  </a:cubicBezTo>
                  <a:cubicBezTo>
                    <a:pt x="1097" y="676"/>
                    <a:pt x="1106" y="668"/>
                    <a:pt x="1112" y="658"/>
                  </a:cubicBezTo>
                  <a:cubicBezTo>
                    <a:pt x="1118" y="646"/>
                    <a:pt x="1117" y="632"/>
                    <a:pt x="1117" y="619"/>
                  </a:cubicBezTo>
                  <a:cubicBezTo>
                    <a:pt x="1112" y="606"/>
                    <a:pt x="1102" y="596"/>
                    <a:pt x="1090" y="588"/>
                  </a:cubicBezTo>
                  <a:close/>
                  <a:moveTo>
                    <a:pt x="1090" y="704"/>
                  </a:moveTo>
                  <a:cubicBezTo>
                    <a:pt x="1076" y="718"/>
                    <a:pt x="1061" y="732"/>
                    <a:pt x="1045" y="743"/>
                  </a:cubicBezTo>
                  <a:cubicBezTo>
                    <a:pt x="1041" y="745"/>
                    <a:pt x="1037" y="748"/>
                    <a:pt x="1034" y="750"/>
                  </a:cubicBezTo>
                  <a:cubicBezTo>
                    <a:pt x="1045" y="749"/>
                    <a:pt x="1056" y="749"/>
                    <a:pt x="1067" y="748"/>
                  </a:cubicBezTo>
                  <a:cubicBezTo>
                    <a:pt x="1079" y="748"/>
                    <a:pt x="1092" y="746"/>
                    <a:pt x="1104" y="748"/>
                  </a:cubicBezTo>
                  <a:cubicBezTo>
                    <a:pt x="1104" y="746"/>
                    <a:pt x="1103" y="744"/>
                    <a:pt x="1104" y="742"/>
                  </a:cubicBezTo>
                  <a:cubicBezTo>
                    <a:pt x="1105" y="733"/>
                    <a:pt x="1112" y="721"/>
                    <a:pt x="1119" y="714"/>
                  </a:cubicBezTo>
                  <a:cubicBezTo>
                    <a:pt x="1113" y="701"/>
                    <a:pt x="1112" y="690"/>
                    <a:pt x="1113" y="676"/>
                  </a:cubicBezTo>
                  <a:cubicBezTo>
                    <a:pt x="1106" y="686"/>
                    <a:pt x="1098" y="696"/>
                    <a:pt x="1090" y="704"/>
                  </a:cubicBezTo>
                  <a:close/>
                  <a:moveTo>
                    <a:pt x="1113" y="760"/>
                  </a:moveTo>
                  <a:cubicBezTo>
                    <a:pt x="1115" y="767"/>
                    <a:pt x="1115" y="759"/>
                    <a:pt x="1115" y="757"/>
                  </a:cubicBezTo>
                  <a:cubicBezTo>
                    <a:pt x="1116" y="752"/>
                    <a:pt x="1117" y="747"/>
                    <a:pt x="1117" y="742"/>
                  </a:cubicBezTo>
                  <a:cubicBezTo>
                    <a:pt x="1117" y="740"/>
                    <a:pt x="1117" y="737"/>
                    <a:pt x="1117" y="735"/>
                  </a:cubicBezTo>
                  <a:cubicBezTo>
                    <a:pt x="1113" y="743"/>
                    <a:pt x="1111" y="752"/>
                    <a:pt x="1113" y="760"/>
                  </a:cubicBezTo>
                  <a:close/>
                  <a:moveTo>
                    <a:pt x="1102" y="874"/>
                  </a:moveTo>
                  <a:cubicBezTo>
                    <a:pt x="1126" y="864"/>
                    <a:pt x="1113" y="854"/>
                    <a:pt x="1117" y="841"/>
                  </a:cubicBezTo>
                  <a:cubicBezTo>
                    <a:pt x="1119" y="836"/>
                    <a:pt x="1121" y="833"/>
                    <a:pt x="1125" y="832"/>
                  </a:cubicBezTo>
                  <a:cubicBezTo>
                    <a:pt x="1124" y="831"/>
                    <a:pt x="1124" y="830"/>
                    <a:pt x="1125" y="829"/>
                  </a:cubicBezTo>
                  <a:cubicBezTo>
                    <a:pt x="1125" y="828"/>
                    <a:pt x="1125" y="827"/>
                    <a:pt x="1126" y="826"/>
                  </a:cubicBezTo>
                  <a:cubicBezTo>
                    <a:pt x="1126" y="825"/>
                    <a:pt x="1125" y="824"/>
                    <a:pt x="1125" y="823"/>
                  </a:cubicBezTo>
                  <a:cubicBezTo>
                    <a:pt x="1122" y="824"/>
                    <a:pt x="1119" y="826"/>
                    <a:pt x="1117" y="829"/>
                  </a:cubicBezTo>
                  <a:cubicBezTo>
                    <a:pt x="1116" y="830"/>
                    <a:pt x="1115" y="830"/>
                    <a:pt x="1114" y="828"/>
                  </a:cubicBezTo>
                  <a:cubicBezTo>
                    <a:pt x="1112" y="819"/>
                    <a:pt x="1123" y="816"/>
                    <a:pt x="1127" y="811"/>
                  </a:cubicBezTo>
                  <a:cubicBezTo>
                    <a:pt x="1127" y="810"/>
                    <a:pt x="1127" y="810"/>
                    <a:pt x="1127" y="809"/>
                  </a:cubicBezTo>
                  <a:cubicBezTo>
                    <a:pt x="1127" y="808"/>
                    <a:pt x="1127" y="807"/>
                    <a:pt x="1128" y="806"/>
                  </a:cubicBezTo>
                  <a:cubicBezTo>
                    <a:pt x="1126" y="803"/>
                    <a:pt x="1126" y="799"/>
                    <a:pt x="1126" y="796"/>
                  </a:cubicBezTo>
                  <a:cubicBezTo>
                    <a:pt x="1126" y="794"/>
                    <a:pt x="1126" y="792"/>
                    <a:pt x="1126" y="790"/>
                  </a:cubicBezTo>
                  <a:cubicBezTo>
                    <a:pt x="1126" y="790"/>
                    <a:pt x="1125" y="790"/>
                    <a:pt x="1125" y="789"/>
                  </a:cubicBezTo>
                  <a:cubicBezTo>
                    <a:pt x="1122" y="788"/>
                    <a:pt x="1121" y="785"/>
                    <a:pt x="1122" y="782"/>
                  </a:cubicBezTo>
                  <a:cubicBezTo>
                    <a:pt x="1125" y="769"/>
                    <a:pt x="1134" y="771"/>
                    <a:pt x="1140" y="762"/>
                  </a:cubicBezTo>
                  <a:cubicBezTo>
                    <a:pt x="1149" y="750"/>
                    <a:pt x="1135" y="737"/>
                    <a:pt x="1127" y="727"/>
                  </a:cubicBezTo>
                  <a:cubicBezTo>
                    <a:pt x="1128" y="737"/>
                    <a:pt x="1125" y="749"/>
                    <a:pt x="1123" y="758"/>
                  </a:cubicBezTo>
                  <a:cubicBezTo>
                    <a:pt x="1122" y="764"/>
                    <a:pt x="1120" y="777"/>
                    <a:pt x="1111" y="776"/>
                  </a:cubicBezTo>
                  <a:cubicBezTo>
                    <a:pt x="1108" y="775"/>
                    <a:pt x="1106" y="774"/>
                    <a:pt x="1105" y="771"/>
                  </a:cubicBezTo>
                  <a:cubicBezTo>
                    <a:pt x="1104" y="767"/>
                    <a:pt x="1105" y="762"/>
                    <a:pt x="1105" y="757"/>
                  </a:cubicBezTo>
                  <a:cubicBezTo>
                    <a:pt x="1105" y="756"/>
                    <a:pt x="1105" y="755"/>
                    <a:pt x="1105" y="754"/>
                  </a:cubicBezTo>
                  <a:cubicBezTo>
                    <a:pt x="1092" y="757"/>
                    <a:pt x="1079" y="757"/>
                    <a:pt x="1067" y="758"/>
                  </a:cubicBezTo>
                  <a:cubicBezTo>
                    <a:pt x="1053" y="758"/>
                    <a:pt x="1037" y="761"/>
                    <a:pt x="1023" y="758"/>
                  </a:cubicBezTo>
                  <a:cubicBezTo>
                    <a:pt x="1012" y="768"/>
                    <a:pt x="1004" y="778"/>
                    <a:pt x="998" y="792"/>
                  </a:cubicBezTo>
                  <a:cubicBezTo>
                    <a:pt x="997" y="799"/>
                    <a:pt x="995" y="806"/>
                    <a:pt x="994" y="813"/>
                  </a:cubicBezTo>
                  <a:cubicBezTo>
                    <a:pt x="993" y="822"/>
                    <a:pt x="991" y="831"/>
                    <a:pt x="995" y="840"/>
                  </a:cubicBezTo>
                  <a:cubicBezTo>
                    <a:pt x="996" y="843"/>
                    <a:pt x="998" y="846"/>
                    <a:pt x="1000" y="849"/>
                  </a:cubicBezTo>
                  <a:cubicBezTo>
                    <a:pt x="1005" y="853"/>
                    <a:pt x="1010" y="857"/>
                    <a:pt x="1016" y="859"/>
                  </a:cubicBezTo>
                  <a:cubicBezTo>
                    <a:pt x="1033" y="867"/>
                    <a:pt x="1051" y="870"/>
                    <a:pt x="1069" y="873"/>
                  </a:cubicBezTo>
                  <a:cubicBezTo>
                    <a:pt x="1079" y="874"/>
                    <a:pt x="1093" y="878"/>
                    <a:pt x="1102" y="874"/>
                  </a:cubicBezTo>
                  <a:close/>
                  <a:moveTo>
                    <a:pt x="1044" y="978"/>
                  </a:moveTo>
                  <a:cubicBezTo>
                    <a:pt x="1045" y="979"/>
                    <a:pt x="1045" y="981"/>
                    <a:pt x="1045" y="982"/>
                  </a:cubicBezTo>
                  <a:cubicBezTo>
                    <a:pt x="1046" y="976"/>
                    <a:pt x="1047" y="971"/>
                    <a:pt x="1049" y="965"/>
                  </a:cubicBezTo>
                  <a:cubicBezTo>
                    <a:pt x="1057" y="943"/>
                    <a:pt x="1064" y="914"/>
                    <a:pt x="1049" y="893"/>
                  </a:cubicBezTo>
                  <a:cubicBezTo>
                    <a:pt x="1045" y="894"/>
                    <a:pt x="1041" y="896"/>
                    <a:pt x="1038" y="898"/>
                  </a:cubicBezTo>
                  <a:cubicBezTo>
                    <a:pt x="1040" y="924"/>
                    <a:pt x="1042" y="951"/>
                    <a:pt x="1044" y="978"/>
                  </a:cubicBezTo>
                  <a:close/>
                  <a:moveTo>
                    <a:pt x="1035" y="1029"/>
                  </a:moveTo>
                  <a:cubicBezTo>
                    <a:pt x="1032" y="986"/>
                    <a:pt x="1029" y="943"/>
                    <a:pt x="1031" y="901"/>
                  </a:cubicBezTo>
                  <a:cubicBezTo>
                    <a:pt x="1029" y="902"/>
                    <a:pt x="1027" y="903"/>
                    <a:pt x="1025" y="904"/>
                  </a:cubicBezTo>
                  <a:cubicBezTo>
                    <a:pt x="1010" y="929"/>
                    <a:pt x="1016" y="973"/>
                    <a:pt x="1015" y="1001"/>
                  </a:cubicBezTo>
                  <a:cubicBezTo>
                    <a:pt x="1014" y="1031"/>
                    <a:pt x="1008" y="1059"/>
                    <a:pt x="1004" y="1088"/>
                  </a:cubicBezTo>
                  <a:cubicBezTo>
                    <a:pt x="1004" y="1089"/>
                    <a:pt x="1003" y="1089"/>
                    <a:pt x="1003" y="1090"/>
                  </a:cubicBezTo>
                  <a:cubicBezTo>
                    <a:pt x="1028" y="1096"/>
                    <a:pt x="1025" y="1044"/>
                    <a:pt x="1025" y="1034"/>
                  </a:cubicBezTo>
                  <a:cubicBezTo>
                    <a:pt x="1027" y="999"/>
                    <a:pt x="1027" y="965"/>
                    <a:pt x="1026" y="930"/>
                  </a:cubicBezTo>
                  <a:cubicBezTo>
                    <a:pt x="1026" y="928"/>
                    <a:pt x="1030" y="928"/>
                    <a:pt x="1030" y="930"/>
                  </a:cubicBezTo>
                  <a:cubicBezTo>
                    <a:pt x="1031" y="976"/>
                    <a:pt x="1031" y="1022"/>
                    <a:pt x="1028" y="1068"/>
                  </a:cubicBezTo>
                  <a:cubicBezTo>
                    <a:pt x="1026" y="1087"/>
                    <a:pt x="1014" y="1108"/>
                    <a:pt x="995" y="1095"/>
                  </a:cubicBezTo>
                  <a:cubicBezTo>
                    <a:pt x="993" y="1095"/>
                    <a:pt x="992" y="1094"/>
                    <a:pt x="990" y="1094"/>
                  </a:cubicBezTo>
                  <a:cubicBezTo>
                    <a:pt x="985" y="1091"/>
                    <a:pt x="981" y="1086"/>
                    <a:pt x="982" y="1080"/>
                  </a:cubicBezTo>
                  <a:cubicBezTo>
                    <a:pt x="976" y="1070"/>
                    <a:pt x="972" y="1058"/>
                    <a:pt x="967" y="1049"/>
                  </a:cubicBezTo>
                  <a:cubicBezTo>
                    <a:pt x="966" y="1046"/>
                    <a:pt x="965" y="1043"/>
                    <a:pt x="963" y="1040"/>
                  </a:cubicBezTo>
                  <a:cubicBezTo>
                    <a:pt x="961" y="1040"/>
                    <a:pt x="959" y="1039"/>
                    <a:pt x="959" y="1037"/>
                  </a:cubicBezTo>
                  <a:cubicBezTo>
                    <a:pt x="958" y="1033"/>
                    <a:pt x="957" y="1029"/>
                    <a:pt x="956" y="1025"/>
                  </a:cubicBezTo>
                  <a:cubicBezTo>
                    <a:pt x="951" y="1013"/>
                    <a:pt x="946" y="1001"/>
                    <a:pt x="940" y="989"/>
                  </a:cubicBezTo>
                  <a:cubicBezTo>
                    <a:pt x="950" y="1025"/>
                    <a:pt x="961" y="1060"/>
                    <a:pt x="979" y="1093"/>
                  </a:cubicBezTo>
                  <a:cubicBezTo>
                    <a:pt x="980" y="1094"/>
                    <a:pt x="981" y="1096"/>
                    <a:pt x="982" y="1098"/>
                  </a:cubicBezTo>
                  <a:cubicBezTo>
                    <a:pt x="983" y="1101"/>
                    <a:pt x="984" y="1103"/>
                    <a:pt x="986" y="1106"/>
                  </a:cubicBezTo>
                  <a:cubicBezTo>
                    <a:pt x="987" y="1109"/>
                    <a:pt x="989" y="1111"/>
                    <a:pt x="991" y="1113"/>
                  </a:cubicBezTo>
                  <a:cubicBezTo>
                    <a:pt x="1022" y="1106"/>
                    <a:pt x="1022" y="1106"/>
                    <a:pt x="1022" y="1106"/>
                  </a:cubicBezTo>
                  <a:cubicBezTo>
                    <a:pt x="1022" y="1104"/>
                    <a:pt x="1023" y="1102"/>
                    <a:pt x="1024" y="1101"/>
                  </a:cubicBezTo>
                  <a:cubicBezTo>
                    <a:pt x="1026" y="1097"/>
                    <a:pt x="1028" y="1093"/>
                    <a:pt x="1029" y="1090"/>
                  </a:cubicBezTo>
                  <a:cubicBezTo>
                    <a:pt x="1034" y="1079"/>
                    <a:pt x="1038" y="1072"/>
                    <a:pt x="1038" y="1060"/>
                  </a:cubicBezTo>
                  <a:cubicBezTo>
                    <a:pt x="1038" y="1049"/>
                    <a:pt x="1036" y="1039"/>
                    <a:pt x="1035" y="1029"/>
                  </a:cubicBezTo>
                  <a:close/>
                  <a:moveTo>
                    <a:pt x="1028" y="1107"/>
                  </a:moveTo>
                  <a:cubicBezTo>
                    <a:pt x="1028" y="1108"/>
                    <a:pt x="1027" y="1109"/>
                    <a:pt x="1027" y="1109"/>
                  </a:cubicBezTo>
                  <a:cubicBezTo>
                    <a:pt x="1025" y="1112"/>
                    <a:pt x="1022" y="1115"/>
                    <a:pt x="1019" y="1118"/>
                  </a:cubicBezTo>
                  <a:cubicBezTo>
                    <a:pt x="1014" y="1152"/>
                    <a:pt x="1003" y="1191"/>
                    <a:pt x="976" y="1213"/>
                  </a:cubicBezTo>
                  <a:cubicBezTo>
                    <a:pt x="975" y="1214"/>
                    <a:pt x="975" y="1214"/>
                    <a:pt x="975" y="1214"/>
                  </a:cubicBezTo>
                  <a:cubicBezTo>
                    <a:pt x="975" y="1220"/>
                    <a:pt x="975" y="1227"/>
                    <a:pt x="974" y="1233"/>
                  </a:cubicBezTo>
                  <a:cubicBezTo>
                    <a:pt x="993" y="1216"/>
                    <a:pt x="1004" y="1188"/>
                    <a:pt x="1012" y="1165"/>
                  </a:cubicBezTo>
                  <a:cubicBezTo>
                    <a:pt x="1019" y="1146"/>
                    <a:pt x="1023" y="1127"/>
                    <a:pt x="1028" y="1107"/>
                  </a:cubicBezTo>
                  <a:close/>
                  <a:moveTo>
                    <a:pt x="1010" y="1205"/>
                  </a:moveTo>
                  <a:cubicBezTo>
                    <a:pt x="1002" y="1224"/>
                    <a:pt x="992" y="1244"/>
                    <a:pt x="974" y="1251"/>
                  </a:cubicBezTo>
                  <a:cubicBezTo>
                    <a:pt x="974" y="1251"/>
                    <a:pt x="974" y="1251"/>
                    <a:pt x="974" y="1251"/>
                  </a:cubicBezTo>
                  <a:cubicBezTo>
                    <a:pt x="976" y="1251"/>
                    <a:pt x="978" y="1251"/>
                    <a:pt x="981" y="1252"/>
                  </a:cubicBezTo>
                  <a:cubicBezTo>
                    <a:pt x="989" y="1253"/>
                    <a:pt x="997" y="1257"/>
                    <a:pt x="1005" y="1261"/>
                  </a:cubicBezTo>
                  <a:cubicBezTo>
                    <a:pt x="1012" y="1244"/>
                    <a:pt x="1020" y="1230"/>
                    <a:pt x="1032" y="1218"/>
                  </a:cubicBezTo>
                  <a:cubicBezTo>
                    <a:pt x="1032" y="1218"/>
                    <a:pt x="1033" y="1217"/>
                    <a:pt x="1034" y="1216"/>
                  </a:cubicBezTo>
                  <a:cubicBezTo>
                    <a:pt x="1025" y="1213"/>
                    <a:pt x="1017" y="1209"/>
                    <a:pt x="1010" y="1205"/>
                  </a:cubicBezTo>
                  <a:close/>
                  <a:moveTo>
                    <a:pt x="1011" y="1265"/>
                  </a:moveTo>
                  <a:cubicBezTo>
                    <a:pt x="1011" y="1265"/>
                    <a:pt x="1011" y="1265"/>
                    <a:pt x="1011" y="1265"/>
                  </a:cubicBezTo>
                  <a:cubicBezTo>
                    <a:pt x="1011" y="1265"/>
                    <a:pt x="1011" y="1265"/>
                    <a:pt x="1011" y="1265"/>
                  </a:cubicBezTo>
                  <a:cubicBezTo>
                    <a:pt x="1011" y="1265"/>
                    <a:pt x="1011" y="1265"/>
                    <a:pt x="1011" y="1265"/>
                  </a:cubicBezTo>
                  <a:close/>
                  <a:moveTo>
                    <a:pt x="1039" y="1217"/>
                  </a:moveTo>
                  <a:cubicBezTo>
                    <a:pt x="1036" y="1220"/>
                    <a:pt x="1033" y="1223"/>
                    <a:pt x="1031" y="1226"/>
                  </a:cubicBezTo>
                  <a:cubicBezTo>
                    <a:pt x="1028" y="1231"/>
                    <a:pt x="1026" y="1236"/>
                    <a:pt x="1024" y="1240"/>
                  </a:cubicBezTo>
                  <a:cubicBezTo>
                    <a:pt x="1023" y="1242"/>
                    <a:pt x="1022" y="1243"/>
                    <a:pt x="1022" y="1245"/>
                  </a:cubicBezTo>
                  <a:cubicBezTo>
                    <a:pt x="1025" y="1240"/>
                    <a:pt x="1028" y="1234"/>
                    <a:pt x="1032" y="1229"/>
                  </a:cubicBezTo>
                  <a:cubicBezTo>
                    <a:pt x="1034" y="1227"/>
                    <a:pt x="1041" y="1223"/>
                    <a:pt x="1046" y="1218"/>
                  </a:cubicBezTo>
                  <a:cubicBezTo>
                    <a:pt x="1044" y="1218"/>
                    <a:pt x="1041" y="1218"/>
                    <a:pt x="1039" y="1217"/>
                  </a:cubicBezTo>
                  <a:close/>
                  <a:moveTo>
                    <a:pt x="1043" y="1229"/>
                  </a:moveTo>
                  <a:cubicBezTo>
                    <a:pt x="1042" y="1237"/>
                    <a:pt x="1042" y="1244"/>
                    <a:pt x="1043" y="1251"/>
                  </a:cubicBezTo>
                  <a:cubicBezTo>
                    <a:pt x="1043" y="1251"/>
                    <a:pt x="1044" y="1251"/>
                    <a:pt x="1044" y="1251"/>
                  </a:cubicBezTo>
                  <a:cubicBezTo>
                    <a:pt x="1047" y="1239"/>
                    <a:pt x="1053" y="1228"/>
                    <a:pt x="1062" y="1220"/>
                  </a:cubicBezTo>
                  <a:cubicBezTo>
                    <a:pt x="1061" y="1220"/>
                    <a:pt x="1059" y="1219"/>
                    <a:pt x="1057" y="1219"/>
                  </a:cubicBezTo>
                  <a:cubicBezTo>
                    <a:pt x="1054" y="1221"/>
                    <a:pt x="1051" y="1223"/>
                    <a:pt x="1048" y="1225"/>
                  </a:cubicBezTo>
                  <a:cubicBezTo>
                    <a:pt x="1046" y="1227"/>
                    <a:pt x="1044" y="1228"/>
                    <a:pt x="1043" y="1229"/>
                  </a:cubicBezTo>
                  <a:close/>
                  <a:moveTo>
                    <a:pt x="1065" y="1221"/>
                  </a:moveTo>
                  <a:cubicBezTo>
                    <a:pt x="1055" y="1228"/>
                    <a:pt x="1050" y="1241"/>
                    <a:pt x="1047" y="1253"/>
                  </a:cubicBezTo>
                  <a:cubicBezTo>
                    <a:pt x="1050" y="1255"/>
                    <a:pt x="1053" y="1258"/>
                    <a:pt x="1056" y="1261"/>
                  </a:cubicBezTo>
                  <a:cubicBezTo>
                    <a:pt x="1057" y="1261"/>
                    <a:pt x="1059" y="1262"/>
                    <a:pt x="1060" y="1262"/>
                  </a:cubicBezTo>
                  <a:cubicBezTo>
                    <a:pt x="1068" y="1266"/>
                    <a:pt x="1079" y="1267"/>
                    <a:pt x="1086" y="1272"/>
                  </a:cubicBezTo>
                  <a:cubicBezTo>
                    <a:pt x="1089" y="1272"/>
                    <a:pt x="1093" y="1272"/>
                    <a:pt x="1096" y="1272"/>
                  </a:cubicBezTo>
                  <a:cubicBezTo>
                    <a:pt x="1101" y="1272"/>
                    <a:pt x="1107" y="1271"/>
                    <a:pt x="1113" y="1271"/>
                  </a:cubicBezTo>
                  <a:cubicBezTo>
                    <a:pt x="1116" y="1267"/>
                    <a:pt x="1122" y="1263"/>
                    <a:pt x="1127" y="1264"/>
                  </a:cubicBezTo>
                  <a:cubicBezTo>
                    <a:pt x="1132" y="1265"/>
                    <a:pt x="1135" y="1268"/>
                    <a:pt x="1139" y="1270"/>
                  </a:cubicBezTo>
                  <a:cubicBezTo>
                    <a:pt x="1145" y="1268"/>
                    <a:pt x="1153" y="1263"/>
                    <a:pt x="1160" y="1266"/>
                  </a:cubicBezTo>
                  <a:cubicBezTo>
                    <a:pt x="1163" y="1267"/>
                    <a:pt x="1163" y="1269"/>
                    <a:pt x="1166" y="1271"/>
                  </a:cubicBezTo>
                  <a:cubicBezTo>
                    <a:pt x="1175" y="1278"/>
                    <a:pt x="1179" y="1278"/>
                    <a:pt x="1190" y="1279"/>
                  </a:cubicBezTo>
                  <a:cubicBezTo>
                    <a:pt x="1205" y="1281"/>
                    <a:pt x="1214" y="1285"/>
                    <a:pt x="1223" y="1295"/>
                  </a:cubicBezTo>
                  <a:cubicBezTo>
                    <a:pt x="1231" y="1298"/>
                    <a:pt x="1238" y="1301"/>
                    <a:pt x="1244" y="1305"/>
                  </a:cubicBezTo>
                  <a:cubicBezTo>
                    <a:pt x="1244" y="1305"/>
                    <a:pt x="1245" y="1305"/>
                    <a:pt x="1245" y="1305"/>
                  </a:cubicBezTo>
                  <a:cubicBezTo>
                    <a:pt x="1246" y="1305"/>
                    <a:pt x="1231" y="1281"/>
                    <a:pt x="1230" y="1280"/>
                  </a:cubicBezTo>
                  <a:cubicBezTo>
                    <a:pt x="1222" y="1273"/>
                    <a:pt x="1213" y="1270"/>
                    <a:pt x="1203" y="1267"/>
                  </a:cubicBezTo>
                  <a:cubicBezTo>
                    <a:pt x="1188" y="1261"/>
                    <a:pt x="1174" y="1253"/>
                    <a:pt x="1159" y="1245"/>
                  </a:cubicBezTo>
                  <a:cubicBezTo>
                    <a:pt x="1129" y="1229"/>
                    <a:pt x="1097" y="1228"/>
                    <a:pt x="1065" y="1221"/>
                  </a:cubicBezTo>
                  <a:close/>
                  <a:moveTo>
                    <a:pt x="1252" y="1296"/>
                  </a:moveTo>
                  <a:cubicBezTo>
                    <a:pt x="1252" y="1293"/>
                    <a:pt x="1251" y="1290"/>
                    <a:pt x="1247" y="1287"/>
                  </a:cubicBezTo>
                  <a:cubicBezTo>
                    <a:pt x="1247" y="1287"/>
                    <a:pt x="1247" y="1287"/>
                    <a:pt x="1247" y="1287"/>
                  </a:cubicBezTo>
                  <a:cubicBezTo>
                    <a:pt x="1246" y="1287"/>
                    <a:pt x="1246" y="1287"/>
                    <a:pt x="1246" y="1287"/>
                  </a:cubicBezTo>
                  <a:cubicBezTo>
                    <a:pt x="1248" y="1290"/>
                    <a:pt x="1250" y="1293"/>
                    <a:pt x="1252" y="1296"/>
                  </a:cubicBezTo>
                  <a:close/>
                  <a:moveTo>
                    <a:pt x="1258" y="1293"/>
                  </a:moveTo>
                  <a:cubicBezTo>
                    <a:pt x="1259" y="1296"/>
                    <a:pt x="1259" y="1298"/>
                    <a:pt x="1257" y="1300"/>
                  </a:cubicBezTo>
                  <a:cubicBezTo>
                    <a:pt x="1259" y="1300"/>
                    <a:pt x="1260" y="1299"/>
                    <a:pt x="1260" y="1299"/>
                  </a:cubicBezTo>
                  <a:cubicBezTo>
                    <a:pt x="1260" y="1298"/>
                    <a:pt x="1259" y="1295"/>
                    <a:pt x="1258" y="1293"/>
                  </a:cubicBezTo>
                  <a:close/>
                  <a:moveTo>
                    <a:pt x="1095" y="1336"/>
                  </a:moveTo>
                  <a:cubicBezTo>
                    <a:pt x="1107" y="1335"/>
                    <a:pt x="1117" y="1329"/>
                    <a:pt x="1129" y="1326"/>
                  </a:cubicBezTo>
                  <a:cubicBezTo>
                    <a:pt x="1142" y="1323"/>
                    <a:pt x="1154" y="1324"/>
                    <a:pt x="1166" y="1327"/>
                  </a:cubicBezTo>
                  <a:cubicBezTo>
                    <a:pt x="1167" y="1326"/>
                    <a:pt x="1168" y="1326"/>
                    <a:pt x="1169" y="1326"/>
                  </a:cubicBezTo>
                  <a:cubicBezTo>
                    <a:pt x="1180" y="1326"/>
                    <a:pt x="1187" y="1332"/>
                    <a:pt x="1196" y="1336"/>
                  </a:cubicBezTo>
                  <a:cubicBezTo>
                    <a:pt x="1203" y="1339"/>
                    <a:pt x="1219" y="1344"/>
                    <a:pt x="1229" y="1343"/>
                  </a:cubicBezTo>
                  <a:cubicBezTo>
                    <a:pt x="1214" y="1334"/>
                    <a:pt x="1198" y="1328"/>
                    <a:pt x="1181" y="1320"/>
                  </a:cubicBezTo>
                  <a:cubicBezTo>
                    <a:pt x="1180" y="1319"/>
                    <a:pt x="1181" y="1317"/>
                    <a:pt x="1182" y="1317"/>
                  </a:cubicBezTo>
                  <a:cubicBezTo>
                    <a:pt x="1202" y="1317"/>
                    <a:pt x="1223" y="1328"/>
                    <a:pt x="1240" y="1338"/>
                  </a:cubicBezTo>
                  <a:cubicBezTo>
                    <a:pt x="1233" y="1332"/>
                    <a:pt x="1223" y="1327"/>
                    <a:pt x="1215" y="1323"/>
                  </a:cubicBezTo>
                  <a:cubicBezTo>
                    <a:pt x="1204" y="1317"/>
                    <a:pt x="1194" y="1311"/>
                    <a:pt x="1183" y="1308"/>
                  </a:cubicBezTo>
                  <a:cubicBezTo>
                    <a:pt x="1182" y="1307"/>
                    <a:pt x="1182" y="1306"/>
                    <a:pt x="1183" y="1306"/>
                  </a:cubicBezTo>
                  <a:cubicBezTo>
                    <a:pt x="1196" y="1306"/>
                    <a:pt x="1206" y="1313"/>
                    <a:pt x="1217" y="1318"/>
                  </a:cubicBezTo>
                  <a:cubicBezTo>
                    <a:pt x="1227" y="1323"/>
                    <a:pt x="1240" y="1326"/>
                    <a:pt x="1248" y="1333"/>
                  </a:cubicBezTo>
                  <a:cubicBezTo>
                    <a:pt x="1251" y="1332"/>
                    <a:pt x="1253" y="1331"/>
                    <a:pt x="1253" y="1331"/>
                  </a:cubicBezTo>
                  <a:cubicBezTo>
                    <a:pt x="1257" y="1330"/>
                    <a:pt x="1257" y="1329"/>
                    <a:pt x="1253" y="1329"/>
                  </a:cubicBezTo>
                  <a:cubicBezTo>
                    <a:pt x="1249" y="1326"/>
                    <a:pt x="1249" y="1326"/>
                    <a:pt x="1249" y="1326"/>
                  </a:cubicBezTo>
                  <a:cubicBezTo>
                    <a:pt x="1240" y="1320"/>
                    <a:pt x="1232" y="1315"/>
                    <a:pt x="1221" y="1311"/>
                  </a:cubicBezTo>
                  <a:cubicBezTo>
                    <a:pt x="1205" y="1306"/>
                    <a:pt x="1188" y="1303"/>
                    <a:pt x="1173" y="1292"/>
                  </a:cubicBezTo>
                  <a:cubicBezTo>
                    <a:pt x="1173" y="1292"/>
                    <a:pt x="1173" y="1291"/>
                    <a:pt x="1174" y="1291"/>
                  </a:cubicBezTo>
                  <a:cubicBezTo>
                    <a:pt x="1191" y="1299"/>
                    <a:pt x="1210" y="1302"/>
                    <a:pt x="1228" y="1308"/>
                  </a:cubicBezTo>
                  <a:cubicBezTo>
                    <a:pt x="1199" y="1292"/>
                    <a:pt x="1164" y="1283"/>
                    <a:pt x="1134" y="1286"/>
                  </a:cubicBezTo>
                  <a:cubicBezTo>
                    <a:pt x="1116" y="1287"/>
                    <a:pt x="1099" y="1289"/>
                    <a:pt x="1082" y="1289"/>
                  </a:cubicBezTo>
                  <a:cubicBezTo>
                    <a:pt x="1071" y="1289"/>
                    <a:pt x="1059" y="1290"/>
                    <a:pt x="1049" y="1287"/>
                  </a:cubicBezTo>
                  <a:cubicBezTo>
                    <a:pt x="1047" y="1301"/>
                    <a:pt x="1046" y="1315"/>
                    <a:pt x="1048" y="1329"/>
                  </a:cubicBezTo>
                  <a:cubicBezTo>
                    <a:pt x="1050" y="1315"/>
                    <a:pt x="1054" y="1303"/>
                    <a:pt x="1060" y="1291"/>
                  </a:cubicBezTo>
                  <a:cubicBezTo>
                    <a:pt x="1061" y="1290"/>
                    <a:pt x="1062" y="1291"/>
                    <a:pt x="1062" y="1292"/>
                  </a:cubicBezTo>
                  <a:cubicBezTo>
                    <a:pt x="1055" y="1306"/>
                    <a:pt x="1052" y="1320"/>
                    <a:pt x="1052" y="1336"/>
                  </a:cubicBezTo>
                  <a:cubicBezTo>
                    <a:pt x="1061" y="1334"/>
                    <a:pt x="1092" y="1337"/>
                    <a:pt x="1095" y="1336"/>
                  </a:cubicBezTo>
                  <a:close/>
                  <a:moveTo>
                    <a:pt x="1029" y="1366"/>
                  </a:moveTo>
                  <a:cubicBezTo>
                    <a:pt x="1030" y="1356"/>
                    <a:pt x="1029" y="1345"/>
                    <a:pt x="1031" y="1334"/>
                  </a:cubicBezTo>
                  <a:cubicBezTo>
                    <a:pt x="1034" y="1317"/>
                    <a:pt x="1035" y="1300"/>
                    <a:pt x="1036" y="1282"/>
                  </a:cubicBezTo>
                  <a:cubicBezTo>
                    <a:pt x="1006" y="1287"/>
                    <a:pt x="974" y="1282"/>
                    <a:pt x="944" y="1279"/>
                  </a:cubicBezTo>
                  <a:cubicBezTo>
                    <a:pt x="910" y="1276"/>
                    <a:pt x="876" y="1271"/>
                    <a:pt x="843" y="1266"/>
                  </a:cubicBezTo>
                  <a:cubicBezTo>
                    <a:pt x="808" y="1260"/>
                    <a:pt x="773" y="1251"/>
                    <a:pt x="738" y="1251"/>
                  </a:cubicBezTo>
                  <a:cubicBezTo>
                    <a:pt x="736" y="1252"/>
                    <a:pt x="735" y="1253"/>
                    <a:pt x="733" y="1254"/>
                  </a:cubicBezTo>
                  <a:cubicBezTo>
                    <a:pt x="732" y="1255"/>
                    <a:pt x="731" y="1254"/>
                    <a:pt x="732" y="1253"/>
                  </a:cubicBezTo>
                  <a:cubicBezTo>
                    <a:pt x="732" y="1252"/>
                    <a:pt x="733" y="1252"/>
                    <a:pt x="733" y="1251"/>
                  </a:cubicBezTo>
                  <a:cubicBezTo>
                    <a:pt x="713" y="1252"/>
                    <a:pt x="700" y="1262"/>
                    <a:pt x="684" y="1273"/>
                  </a:cubicBezTo>
                  <a:cubicBezTo>
                    <a:pt x="676" y="1279"/>
                    <a:pt x="671" y="1282"/>
                    <a:pt x="661" y="1283"/>
                  </a:cubicBezTo>
                  <a:cubicBezTo>
                    <a:pt x="656" y="1283"/>
                    <a:pt x="656" y="1276"/>
                    <a:pt x="661" y="1276"/>
                  </a:cubicBezTo>
                  <a:cubicBezTo>
                    <a:pt x="677" y="1275"/>
                    <a:pt x="690" y="1257"/>
                    <a:pt x="705" y="1250"/>
                  </a:cubicBezTo>
                  <a:cubicBezTo>
                    <a:pt x="711" y="1246"/>
                    <a:pt x="718" y="1243"/>
                    <a:pt x="725" y="1241"/>
                  </a:cubicBezTo>
                  <a:cubicBezTo>
                    <a:pt x="716" y="1242"/>
                    <a:pt x="708" y="1244"/>
                    <a:pt x="699" y="1246"/>
                  </a:cubicBezTo>
                  <a:cubicBezTo>
                    <a:pt x="699" y="1246"/>
                    <a:pt x="699" y="1246"/>
                    <a:pt x="699" y="1246"/>
                  </a:cubicBezTo>
                  <a:cubicBezTo>
                    <a:pt x="697" y="1247"/>
                    <a:pt x="695" y="1247"/>
                    <a:pt x="693" y="1248"/>
                  </a:cubicBezTo>
                  <a:cubicBezTo>
                    <a:pt x="677" y="1253"/>
                    <a:pt x="662" y="1265"/>
                    <a:pt x="645" y="1260"/>
                  </a:cubicBezTo>
                  <a:cubicBezTo>
                    <a:pt x="643" y="1260"/>
                    <a:pt x="643" y="1257"/>
                    <a:pt x="644" y="1256"/>
                  </a:cubicBezTo>
                  <a:cubicBezTo>
                    <a:pt x="658" y="1245"/>
                    <a:pt x="677" y="1243"/>
                    <a:pt x="694" y="1240"/>
                  </a:cubicBezTo>
                  <a:cubicBezTo>
                    <a:pt x="696" y="1240"/>
                    <a:pt x="698" y="1239"/>
                    <a:pt x="699" y="1239"/>
                  </a:cubicBezTo>
                  <a:cubicBezTo>
                    <a:pt x="699" y="1238"/>
                    <a:pt x="698" y="1237"/>
                    <a:pt x="699" y="1236"/>
                  </a:cubicBezTo>
                  <a:cubicBezTo>
                    <a:pt x="700" y="1235"/>
                    <a:pt x="701" y="1233"/>
                    <a:pt x="702" y="1231"/>
                  </a:cubicBezTo>
                  <a:cubicBezTo>
                    <a:pt x="703" y="1228"/>
                    <a:pt x="704" y="1225"/>
                    <a:pt x="705" y="1222"/>
                  </a:cubicBezTo>
                  <a:cubicBezTo>
                    <a:pt x="697" y="1221"/>
                    <a:pt x="689" y="1220"/>
                    <a:pt x="681" y="1220"/>
                  </a:cubicBezTo>
                  <a:cubicBezTo>
                    <a:pt x="664" y="1218"/>
                    <a:pt x="642" y="1215"/>
                    <a:pt x="624" y="1218"/>
                  </a:cubicBezTo>
                  <a:cubicBezTo>
                    <a:pt x="623" y="1219"/>
                    <a:pt x="623" y="1219"/>
                    <a:pt x="623" y="1219"/>
                  </a:cubicBezTo>
                  <a:cubicBezTo>
                    <a:pt x="619" y="1221"/>
                    <a:pt x="615" y="1222"/>
                    <a:pt x="611" y="1223"/>
                  </a:cubicBezTo>
                  <a:cubicBezTo>
                    <a:pt x="611" y="1223"/>
                    <a:pt x="611" y="1223"/>
                    <a:pt x="611" y="1223"/>
                  </a:cubicBezTo>
                  <a:cubicBezTo>
                    <a:pt x="612" y="1224"/>
                    <a:pt x="612" y="1225"/>
                    <a:pt x="613" y="1226"/>
                  </a:cubicBezTo>
                  <a:cubicBezTo>
                    <a:pt x="621" y="1240"/>
                    <a:pt x="621" y="1258"/>
                    <a:pt x="628" y="1272"/>
                  </a:cubicBezTo>
                  <a:cubicBezTo>
                    <a:pt x="640" y="1297"/>
                    <a:pt x="662" y="1323"/>
                    <a:pt x="665" y="1351"/>
                  </a:cubicBezTo>
                  <a:cubicBezTo>
                    <a:pt x="665" y="1356"/>
                    <a:pt x="665" y="1361"/>
                    <a:pt x="665" y="1367"/>
                  </a:cubicBezTo>
                  <a:cubicBezTo>
                    <a:pt x="665" y="1366"/>
                    <a:pt x="666" y="1366"/>
                    <a:pt x="666" y="1365"/>
                  </a:cubicBezTo>
                  <a:cubicBezTo>
                    <a:pt x="665" y="1363"/>
                    <a:pt x="666" y="1359"/>
                    <a:pt x="669" y="1358"/>
                  </a:cubicBezTo>
                  <a:cubicBezTo>
                    <a:pt x="671" y="1358"/>
                    <a:pt x="674" y="1357"/>
                    <a:pt x="676" y="1356"/>
                  </a:cubicBezTo>
                  <a:cubicBezTo>
                    <a:pt x="677" y="1356"/>
                    <a:pt x="678" y="1356"/>
                    <a:pt x="678" y="1355"/>
                  </a:cubicBezTo>
                  <a:cubicBezTo>
                    <a:pt x="679" y="1355"/>
                    <a:pt x="680" y="1355"/>
                    <a:pt x="680" y="1356"/>
                  </a:cubicBezTo>
                  <a:cubicBezTo>
                    <a:pt x="705" y="1351"/>
                    <a:pt x="733" y="1354"/>
                    <a:pt x="757" y="1354"/>
                  </a:cubicBezTo>
                  <a:cubicBezTo>
                    <a:pt x="790" y="1355"/>
                    <a:pt x="823" y="1355"/>
                    <a:pt x="856" y="1355"/>
                  </a:cubicBezTo>
                  <a:cubicBezTo>
                    <a:pt x="887" y="1356"/>
                    <a:pt x="919" y="1357"/>
                    <a:pt x="950" y="1359"/>
                  </a:cubicBezTo>
                  <a:cubicBezTo>
                    <a:pt x="975" y="1360"/>
                    <a:pt x="1004" y="1360"/>
                    <a:pt x="1029" y="1366"/>
                  </a:cubicBezTo>
                  <a:close/>
                  <a:moveTo>
                    <a:pt x="679" y="1249"/>
                  </a:moveTo>
                  <a:cubicBezTo>
                    <a:pt x="677" y="1249"/>
                    <a:pt x="675" y="1250"/>
                    <a:pt x="673" y="1250"/>
                  </a:cubicBezTo>
                  <a:cubicBezTo>
                    <a:pt x="669" y="1251"/>
                    <a:pt x="665" y="1252"/>
                    <a:pt x="662" y="1253"/>
                  </a:cubicBezTo>
                  <a:cubicBezTo>
                    <a:pt x="645" y="1258"/>
                    <a:pt x="656" y="1257"/>
                    <a:pt x="666" y="1253"/>
                  </a:cubicBezTo>
                  <a:cubicBezTo>
                    <a:pt x="670" y="1252"/>
                    <a:pt x="675" y="1250"/>
                    <a:pt x="679" y="1249"/>
                  </a:cubicBezTo>
                  <a:close/>
                  <a:moveTo>
                    <a:pt x="872" y="1374"/>
                  </a:moveTo>
                  <a:cubicBezTo>
                    <a:pt x="867" y="1374"/>
                    <a:pt x="861" y="1374"/>
                    <a:pt x="856" y="1374"/>
                  </a:cubicBezTo>
                  <a:cubicBezTo>
                    <a:pt x="850" y="1374"/>
                    <a:pt x="844" y="1373"/>
                    <a:pt x="838" y="1373"/>
                  </a:cubicBezTo>
                  <a:cubicBezTo>
                    <a:pt x="834" y="1378"/>
                    <a:pt x="831" y="1382"/>
                    <a:pt x="828" y="1386"/>
                  </a:cubicBezTo>
                  <a:cubicBezTo>
                    <a:pt x="827" y="1387"/>
                    <a:pt x="826" y="1388"/>
                    <a:pt x="826" y="1389"/>
                  </a:cubicBezTo>
                  <a:cubicBezTo>
                    <a:pt x="832" y="1387"/>
                    <a:pt x="837" y="1386"/>
                    <a:pt x="843" y="1384"/>
                  </a:cubicBezTo>
                  <a:cubicBezTo>
                    <a:pt x="853" y="1381"/>
                    <a:pt x="862" y="1377"/>
                    <a:pt x="872" y="1374"/>
                  </a:cubicBezTo>
                  <a:close/>
                  <a:moveTo>
                    <a:pt x="816" y="1392"/>
                  </a:moveTo>
                  <a:cubicBezTo>
                    <a:pt x="819" y="1389"/>
                    <a:pt x="821" y="1386"/>
                    <a:pt x="824" y="1383"/>
                  </a:cubicBezTo>
                  <a:cubicBezTo>
                    <a:pt x="826" y="1380"/>
                    <a:pt x="829" y="1376"/>
                    <a:pt x="831" y="1373"/>
                  </a:cubicBezTo>
                  <a:cubicBezTo>
                    <a:pt x="827" y="1373"/>
                    <a:pt x="822" y="1373"/>
                    <a:pt x="817" y="1373"/>
                  </a:cubicBezTo>
                  <a:cubicBezTo>
                    <a:pt x="812" y="1380"/>
                    <a:pt x="808" y="1388"/>
                    <a:pt x="804" y="1395"/>
                  </a:cubicBezTo>
                  <a:cubicBezTo>
                    <a:pt x="808" y="1394"/>
                    <a:pt x="812" y="1393"/>
                    <a:pt x="816" y="1392"/>
                  </a:cubicBezTo>
                  <a:close/>
                  <a:moveTo>
                    <a:pt x="788" y="1419"/>
                  </a:moveTo>
                  <a:cubicBezTo>
                    <a:pt x="788" y="1419"/>
                    <a:pt x="788" y="1419"/>
                    <a:pt x="788" y="1419"/>
                  </a:cubicBezTo>
                  <a:cubicBezTo>
                    <a:pt x="788" y="1419"/>
                    <a:pt x="788" y="1419"/>
                    <a:pt x="788" y="1419"/>
                  </a:cubicBezTo>
                  <a:cubicBezTo>
                    <a:pt x="788" y="1419"/>
                    <a:pt x="788" y="1419"/>
                    <a:pt x="788" y="1419"/>
                  </a:cubicBezTo>
                  <a:close/>
                  <a:moveTo>
                    <a:pt x="853" y="1501"/>
                  </a:moveTo>
                  <a:cubicBezTo>
                    <a:pt x="854" y="1500"/>
                    <a:pt x="854" y="1498"/>
                    <a:pt x="854" y="1497"/>
                  </a:cubicBezTo>
                  <a:cubicBezTo>
                    <a:pt x="850" y="1503"/>
                    <a:pt x="846" y="1509"/>
                    <a:pt x="839" y="1511"/>
                  </a:cubicBezTo>
                  <a:cubicBezTo>
                    <a:pt x="840" y="1512"/>
                    <a:pt x="840" y="1513"/>
                    <a:pt x="841" y="1515"/>
                  </a:cubicBezTo>
                  <a:cubicBezTo>
                    <a:pt x="841" y="1516"/>
                    <a:pt x="842" y="1517"/>
                    <a:pt x="842" y="1518"/>
                  </a:cubicBezTo>
                  <a:cubicBezTo>
                    <a:pt x="848" y="1513"/>
                    <a:pt x="851" y="1510"/>
                    <a:pt x="853" y="1501"/>
                  </a:cubicBezTo>
                  <a:close/>
                  <a:moveTo>
                    <a:pt x="829" y="1527"/>
                  </a:moveTo>
                  <a:cubicBezTo>
                    <a:pt x="829" y="1527"/>
                    <a:pt x="829" y="1527"/>
                    <a:pt x="829" y="1527"/>
                  </a:cubicBezTo>
                  <a:cubicBezTo>
                    <a:pt x="827" y="1529"/>
                    <a:pt x="825" y="1531"/>
                    <a:pt x="822" y="1532"/>
                  </a:cubicBezTo>
                  <a:cubicBezTo>
                    <a:pt x="825" y="1532"/>
                    <a:pt x="827" y="1530"/>
                    <a:pt x="829" y="1527"/>
                  </a:cubicBezTo>
                  <a:close/>
                  <a:moveTo>
                    <a:pt x="763" y="1549"/>
                  </a:moveTo>
                  <a:cubicBezTo>
                    <a:pt x="761" y="1549"/>
                    <a:pt x="760" y="1548"/>
                    <a:pt x="759" y="1548"/>
                  </a:cubicBezTo>
                  <a:cubicBezTo>
                    <a:pt x="758" y="1548"/>
                    <a:pt x="758" y="1548"/>
                    <a:pt x="758" y="1548"/>
                  </a:cubicBezTo>
                  <a:cubicBezTo>
                    <a:pt x="760" y="1549"/>
                    <a:pt x="761" y="1549"/>
                    <a:pt x="763" y="1549"/>
                  </a:cubicBezTo>
                  <a:close/>
                  <a:moveTo>
                    <a:pt x="696" y="1547"/>
                  </a:moveTo>
                  <a:cubicBezTo>
                    <a:pt x="707" y="1548"/>
                    <a:pt x="717" y="1546"/>
                    <a:pt x="728" y="1546"/>
                  </a:cubicBezTo>
                  <a:cubicBezTo>
                    <a:pt x="731" y="1546"/>
                    <a:pt x="733" y="1547"/>
                    <a:pt x="735" y="1547"/>
                  </a:cubicBezTo>
                  <a:cubicBezTo>
                    <a:pt x="744" y="1546"/>
                    <a:pt x="747" y="1543"/>
                    <a:pt x="746" y="1539"/>
                  </a:cubicBezTo>
                  <a:cubicBezTo>
                    <a:pt x="742" y="1536"/>
                    <a:pt x="738" y="1532"/>
                    <a:pt x="735" y="1527"/>
                  </a:cubicBezTo>
                  <a:cubicBezTo>
                    <a:pt x="734" y="1526"/>
                    <a:pt x="736" y="1524"/>
                    <a:pt x="737" y="1525"/>
                  </a:cubicBezTo>
                  <a:cubicBezTo>
                    <a:pt x="737" y="1525"/>
                    <a:pt x="737" y="1526"/>
                    <a:pt x="738" y="1526"/>
                  </a:cubicBezTo>
                  <a:cubicBezTo>
                    <a:pt x="738" y="1526"/>
                    <a:pt x="738" y="1526"/>
                    <a:pt x="739" y="1526"/>
                  </a:cubicBezTo>
                  <a:cubicBezTo>
                    <a:pt x="745" y="1530"/>
                    <a:pt x="755" y="1535"/>
                    <a:pt x="758" y="1543"/>
                  </a:cubicBezTo>
                  <a:cubicBezTo>
                    <a:pt x="764" y="1546"/>
                    <a:pt x="771" y="1547"/>
                    <a:pt x="778" y="1544"/>
                  </a:cubicBezTo>
                  <a:cubicBezTo>
                    <a:pt x="781" y="1542"/>
                    <a:pt x="788" y="1537"/>
                    <a:pt x="788" y="1533"/>
                  </a:cubicBezTo>
                  <a:cubicBezTo>
                    <a:pt x="788" y="1533"/>
                    <a:pt x="788" y="1532"/>
                    <a:pt x="787" y="1531"/>
                  </a:cubicBezTo>
                  <a:cubicBezTo>
                    <a:pt x="777" y="1524"/>
                    <a:pt x="767" y="1515"/>
                    <a:pt x="760" y="1506"/>
                  </a:cubicBezTo>
                  <a:cubicBezTo>
                    <a:pt x="758" y="1504"/>
                    <a:pt x="761" y="1500"/>
                    <a:pt x="764" y="1502"/>
                  </a:cubicBezTo>
                  <a:cubicBezTo>
                    <a:pt x="775" y="1508"/>
                    <a:pt x="785" y="1514"/>
                    <a:pt x="796" y="1520"/>
                  </a:cubicBezTo>
                  <a:cubicBezTo>
                    <a:pt x="800" y="1522"/>
                    <a:pt x="806" y="1527"/>
                    <a:pt x="812" y="1530"/>
                  </a:cubicBezTo>
                  <a:cubicBezTo>
                    <a:pt x="816" y="1529"/>
                    <a:pt x="820" y="1529"/>
                    <a:pt x="824" y="1527"/>
                  </a:cubicBezTo>
                  <a:cubicBezTo>
                    <a:pt x="826" y="1526"/>
                    <a:pt x="828" y="1524"/>
                    <a:pt x="830" y="1522"/>
                  </a:cubicBezTo>
                  <a:cubicBezTo>
                    <a:pt x="831" y="1514"/>
                    <a:pt x="821" y="1504"/>
                    <a:pt x="816" y="1498"/>
                  </a:cubicBezTo>
                  <a:cubicBezTo>
                    <a:pt x="808" y="1488"/>
                    <a:pt x="800" y="1478"/>
                    <a:pt x="791" y="1469"/>
                  </a:cubicBezTo>
                  <a:cubicBezTo>
                    <a:pt x="790" y="1469"/>
                    <a:pt x="791" y="1468"/>
                    <a:pt x="792" y="1468"/>
                  </a:cubicBezTo>
                  <a:cubicBezTo>
                    <a:pt x="806" y="1481"/>
                    <a:pt x="821" y="1494"/>
                    <a:pt x="835" y="1508"/>
                  </a:cubicBezTo>
                  <a:cubicBezTo>
                    <a:pt x="835" y="1507"/>
                    <a:pt x="836" y="1507"/>
                    <a:pt x="836" y="1507"/>
                  </a:cubicBezTo>
                  <a:cubicBezTo>
                    <a:pt x="845" y="1507"/>
                    <a:pt x="850" y="1501"/>
                    <a:pt x="854" y="1495"/>
                  </a:cubicBezTo>
                  <a:cubicBezTo>
                    <a:pt x="855" y="1489"/>
                    <a:pt x="853" y="1486"/>
                    <a:pt x="848" y="1480"/>
                  </a:cubicBezTo>
                  <a:cubicBezTo>
                    <a:pt x="840" y="1471"/>
                    <a:pt x="831" y="1464"/>
                    <a:pt x="822" y="1457"/>
                  </a:cubicBezTo>
                  <a:cubicBezTo>
                    <a:pt x="818" y="1453"/>
                    <a:pt x="813" y="1449"/>
                    <a:pt x="808" y="1444"/>
                  </a:cubicBezTo>
                  <a:cubicBezTo>
                    <a:pt x="808" y="1444"/>
                    <a:pt x="808" y="1444"/>
                    <a:pt x="807" y="1445"/>
                  </a:cubicBezTo>
                  <a:cubicBezTo>
                    <a:pt x="807" y="1445"/>
                    <a:pt x="807" y="1445"/>
                    <a:pt x="807" y="1444"/>
                  </a:cubicBezTo>
                  <a:cubicBezTo>
                    <a:pt x="807" y="1444"/>
                    <a:pt x="807" y="1443"/>
                    <a:pt x="807" y="1443"/>
                  </a:cubicBezTo>
                  <a:cubicBezTo>
                    <a:pt x="799" y="1435"/>
                    <a:pt x="789" y="1426"/>
                    <a:pt x="780" y="1420"/>
                  </a:cubicBezTo>
                  <a:cubicBezTo>
                    <a:pt x="777" y="1420"/>
                    <a:pt x="775" y="1419"/>
                    <a:pt x="774" y="1417"/>
                  </a:cubicBezTo>
                  <a:cubicBezTo>
                    <a:pt x="773" y="1416"/>
                    <a:pt x="772" y="1416"/>
                    <a:pt x="771" y="1415"/>
                  </a:cubicBezTo>
                  <a:cubicBezTo>
                    <a:pt x="769" y="1419"/>
                    <a:pt x="767" y="1422"/>
                    <a:pt x="765" y="1425"/>
                  </a:cubicBezTo>
                  <a:cubicBezTo>
                    <a:pt x="763" y="1429"/>
                    <a:pt x="759" y="1426"/>
                    <a:pt x="760" y="1422"/>
                  </a:cubicBezTo>
                  <a:cubicBezTo>
                    <a:pt x="762" y="1419"/>
                    <a:pt x="763" y="1416"/>
                    <a:pt x="765" y="1413"/>
                  </a:cubicBezTo>
                  <a:cubicBezTo>
                    <a:pt x="763" y="1412"/>
                    <a:pt x="761" y="1412"/>
                    <a:pt x="759" y="1411"/>
                  </a:cubicBezTo>
                  <a:cubicBezTo>
                    <a:pt x="758" y="1415"/>
                    <a:pt x="756" y="1419"/>
                    <a:pt x="754" y="1422"/>
                  </a:cubicBezTo>
                  <a:cubicBezTo>
                    <a:pt x="753" y="1424"/>
                    <a:pt x="750" y="1423"/>
                    <a:pt x="750" y="1421"/>
                  </a:cubicBezTo>
                  <a:cubicBezTo>
                    <a:pt x="751" y="1418"/>
                    <a:pt x="751" y="1414"/>
                    <a:pt x="752" y="1411"/>
                  </a:cubicBezTo>
                  <a:cubicBezTo>
                    <a:pt x="740" y="1412"/>
                    <a:pt x="729" y="1417"/>
                    <a:pt x="717" y="1419"/>
                  </a:cubicBezTo>
                  <a:cubicBezTo>
                    <a:pt x="707" y="1420"/>
                    <a:pt x="697" y="1421"/>
                    <a:pt x="687" y="1422"/>
                  </a:cubicBezTo>
                  <a:cubicBezTo>
                    <a:pt x="683" y="1423"/>
                    <a:pt x="680" y="1423"/>
                    <a:pt x="676" y="1424"/>
                  </a:cubicBezTo>
                  <a:cubicBezTo>
                    <a:pt x="673" y="1426"/>
                    <a:pt x="670" y="1428"/>
                    <a:pt x="667" y="1430"/>
                  </a:cubicBezTo>
                  <a:cubicBezTo>
                    <a:pt x="666" y="1430"/>
                    <a:pt x="666" y="1430"/>
                    <a:pt x="665" y="1430"/>
                  </a:cubicBezTo>
                  <a:cubicBezTo>
                    <a:pt x="655" y="1440"/>
                    <a:pt x="647" y="1450"/>
                    <a:pt x="641" y="1462"/>
                  </a:cubicBezTo>
                  <a:cubicBezTo>
                    <a:pt x="646" y="1451"/>
                    <a:pt x="654" y="1440"/>
                    <a:pt x="664" y="1430"/>
                  </a:cubicBezTo>
                  <a:cubicBezTo>
                    <a:pt x="663" y="1429"/>
                    <a:pt x="662" y="1427"/>
                    <a:pt x="663" y="1426"/>
                  </a:cubicBezTo>
                  <a:cubicBezTo>
                    <a:pt x="656" y="1426"/>
                    <a:pt x="649" y="1427"/>
                    <a:pt x="642" y="1427"/>
                  </a:cubicBezTo>
                  <a:cubicBezTo>
                    <a:pt x="633" y="1446"/>
                    <a:pt x="633" y="1467"/>
                    <a:pt x="632" y="1489"/>
                  </a:cubicBezTo>
                  <a:cubicBezTo>
                    <a:pt x="631" y="1490"/>
                    <a:pt x="631" y="1492"/>
                    <a:pt x="630" y="1494"/>
                  </a:cubicBezTo>
                  <a:cubicBezTo>
                    <a:pt x="630" y="1496"/>
                    <a:pt x="630" y="1499"/>
                    <a:pt x="629" y="1502"/>
                  </a:cubicBezTo>
                  <a:cubicBezTo>
                    <a:pt x="630" y="1498"/>
                    <a:pt x="631" y="1495"/>
                    <a:pt x="632" y="1491"/>
                  </a:cubicBezTo>
                  <a:cubicBezTo>
                    <a:pt x="631" y="1499"/>
                    <a:pt x="631" y="1507"/>
                    <a:pt x="629" y="1514"/>
                  </a:cubicBezTo>
                  <a:cubicBezTo>
                    <a:pt x="630" y="1516"/>
                    <a:pt x="630" y="1517"/>
                    <a:pt x="631" y="1519"/>
                  </a:cubicBezTo>
                  <a:cubicBezTo>
                    <a:pt x="651" y="1532"/>
                    <a:pt x="671" y="1545"/>
                    <a:pt x="696" y="1547"/>
                  </a:cubicBezTo>
                  <a:close/>
                  <a:moveTo>
                    <a:pt x="583" y="1542"/>
                  </a:moveTo>
                  <a:cubicBezTo>
                    <a:pt x="591" y="1541"/>
                    <a:pt x="606" y="1543"/>
                    <a:pt x="613" y="1540"/>
                  </a:cubicBezTo>
                  <a:cubicBezTo>
                    <a:pt x="625" y="1535"/>
                    <a:pt x="623" y="1528"/>
                    <a:pt x="621" y="1520"/>
                  </a:cubicBezTo>
                  <a:cubicBezTo>
                    <a:pt x="621" y="1520"/>
                    <a:pt x="621" y="1520"/>
                    <a:pt x="621" y="1520"/>
                  </a:cubicBezTo>
                  <a:cubicBezTo>
                    <a:pt x="620" y="1519"/>
                    <a:pt x="620" y="1518"/>
                    <a:pt x="620" y="1517"/>
                  </a:cubicBezTo>
                  <a:cubicBezTo>
                    <a:pt x="619" y="1515"/>
                    <a:pt x="618" y="1512"/>
                    <a:pt x="617" y="1510"/>
                  </a:cubicBezTo>
                  <a:cubicBezTo>
                    <a:pt x="611" y="1479"/>
                    <a:pt x="609" y="1448"/>
                    <a:pt x="612" y="1417"/>
                  </a:cubicBezTo>
                  <a:cubicBezTo>
                    <a:pt x="598" y="1419"/>
                    <a:pt x="584" y="1421"/>
                    <a:pt x="570" y="1423"/>
                  </a:cubicBezTo>
                  <a:cubicBezTo>
                    <a:pt x="561" y="1424"/>
                    <a:pt x="553" y="1425"/>
                    <a:pt x="546" y="1425"/>
                  </a:cubicBezTo>
                  <a:cubicBezTo>
                    <a:pt x="538" y="1465"/>
                    <a:pt x="535" y="1505"/>
                    <a:pt x="535" y="1545"/>
                  </a:cubicBezTo>
                  <a:cubicBezTo>
                    <a:pt x="551" y="1544"/>
                    <a:pt x="567" y="1543"/>
                    <a:pt x="583" y="1542"/>
                  </a:cubicBezTo>
                  <a:close/>
                  <a:moveTo>
                    <a:pt x="539" y="1409"/>
                  </a:moveTo>
                  <a:cubicBezTo>
                    <a:pt x="541" y="1409"/>
                    <a:pt x="543" y="1410"/>
                    <a:pt x="544" y="1411"/>
                  </a:cubicBezTo>
                  <a:cubicBezTo>
                    <a:pt x="553" y="1408"/>
                    <a:pt x="564" y="1407"/>
                    <a:pt x="574" y="1406"/>
                  </a:cubicBezTo>
                  <a:cubicBezTo>
                    <a:pt x="590" y="1404"/>
                    <a:pt x="606" y="1402"/>
                    <a:pt x="621" y="1400"/>
                  </a:cubicBezTo>
                  <a:cubicBezTo>
                    <a:pt x="627" y="1399"/>
                    <a:pt x="630" y="1405"/>
                    <a:pt x="629" y="1410"/>
                  </a:cubicBezTo>
                  <a:cubicBezTo>
                    <a:pt x="629" y="1410"/>
                    <a:pt x="629" y="1411"/>
                    <a:pt x="629" y="1412"/>
                  </a:cubicBezTo>
                  <a:cubicBezTo>
                    <a:pt x="629" y="1412"/>
                    <a:pt x="629" y="1412"/>
                    <a:pt x="629" y="1412"/>
                  </a:cubicBezTo>
                  <a:cubicBezTo>
                    <a:pt x="630" y="1411"/>
                    <a:pt x="631" y="1410"/>
                    <a:pt x="631" y="1409"/>
                  </a:cubicBezTo>
                  <a:cubicBezTo>
                    <a:pt x="632" y="1408"/>
                    <a:pt x="632" y="1408"/>
                    <a:pt x="632" y="1407"/>
                  </a:cubicBezTo>
                  <a:cubicBezTo>
                    <a:pt x="630" y="1406"/>
                    <a:pt x="630" y="1403"/>
                    <a:pt x="632" y="1401"/>
                  </a:cubicBezTo>
                  <a:cubicBezTo>
                    <a:pt x="641" y="1389"/>
                    <a:pt x="645" y="1376"/>
                    <a:pt x="646" y="1362"/>
                  </a:cubicBezTo>
                  <a:cubicBezTo>
                    <a:pt x="641" y="1354"/>
                    <a:pt x="635" y="1347"/>
                    <a:pt x="629" y="1341"/>
                  </a:cubicBezTo>
                  <a:cubicBezTo>
                    <a:pt x="616" y="1333"/>
                    <a:pt x="600" y="1329"/>
                    <a:pt x="589" y="1325"/>
                  </a:cubicBezTo>
                  <a:cubicBezTo>
                    <a:pt x="577" y="1320"/>
                    <a:pt x="565" y="1316"/>
                    <a:pt x="553" y="1312"/>
                  </a:cubicBezTo>
                  <a:cubicBezTo>
                    <a:pt x="517" y="1311"/>
                    <a:pt x="479" y="1323"/>
                    <a:pt x="447" y="1338"/>
                  </a:cubicBezTo>
                  <a:cubicBezTo>
                    <a:pt x="445" y="1340"/>
                    <a:pt x="443" y="1343"/>
                    <a:pt x="441" y="1345"/>
                  </a:cubicBezTo>
                  <a:cubicBezTo>
                    <a:pt x="441" y="1346"/>
                    <a:pt x="441" y="1347"/>
                    <a:pt x="441" y="1347"/>
                  </a:cubicBezTo>
                  <a:cubicBezTo>
                    <a:pt x="445" y="1347"/>
                    <a:pt x="449" y="1348"/>
                    <a:pt x="453" y="1349"/>
                  </a:cubicBezTo>
                  <a:cubicBezTo>
                    <a:pt x="479" y="1357"/>
                    <a:pt x="512" y="1383"/>
                    <a:pt x="520" y="1410"/>
                  </a:cubicBezTo>
                  <a:cubicBezTo>
                    <a:pt x="526" y="1410"/>
                    <a:pt x="533" y="1410"/>
                    <a:pt x="539" y="1409"/>
                  </a:cubicBezTo>
                  <a:close/>
                  <a:moveTo>
                    <a:pt x="511" y="1410"/>
                  </a:moveTo>
                  <a:cubicBezTo>
                    <a:pt x="506" y="1402"/>
                    <a:pt x="499" y="1394"/>
                    <a:pt x="491" y="1387"/>
                  </a:cubicBezTo>
                  <a:cubicBezTo>
                    <a:pt x="494" y="1390"/>
                    <a:pt x="497" y="1394"/>
                    <a:pt x="499" y="1397"/>
                  </a:cubicBezTo>
                  <a:cubicBezTo>
                    <a:pt x="500" y="1398"/>
                    <a:pt x="498" y="1399"/>
                    <a:pt x="497" y="1398"/>
                  </a:cubicBezTo>
                  <a:cubicBezTo>
                    <a:pt x="488" y="1387"/>
                    <a:pt x="478" y="1378"/>
                    <a:pt x="467" y="1370"/>
                  </a:cubicBezTo>
                  <a:cubicBezTo>
                    <a:pt x="464" y="1368"/>
                    <a:pt x="461" y="1367"/>
                    <a:pt x="457" y="1365"/>
                  </a:cubicBezTo>
                  <a:cubicBezTo>
                    <a:pt x="444" y="1360"/>
                    <a:pt x="431" y="1360"/>
                    <a:pt x="417" y="1364"/>
                  </a:cubicBezTo>
                  <a:cubicBezTo>
                    <a:pt x="409" y="1366"/>
                    <a:pt x="390" y="1368"/>
                    <a:pt x="381" y="1374"/>
                  </a:cubicBezTo>
                  <a:cubicBezTo>
                    <a:pt x="396" y="1379"/>
                    <a:pt x="411" y="1388"/>
                    <a:pt x="420" y="1402"/>
                  </a:cubicBezTo>
                  <a:cubicBezTo>
                    <a:pt x="421" y="1403"/>
                    <a:pt x="421" y="1404"/>
                    <a:pt x="420" y="1405"/>
                  </a:cubicBezTo>
                  <a:cubicBezTo>
                    <a:pt x="451" y="1408"/>
                    <a:pt x="481" y="1410"/>
                    <a:pt x="511" y="1410"/>
                  </a:cubicBezTo>
                  <a:close/>
                  <a:moveTo>
                    <a:pt x="382" y="1401"/>
                  </a:moveTo>
                  <a:cubicBezTo>
                    <a:pt x="391" y="1402"/>
                    <a:pt x="400" y="1403"/>
                    <a:pt x="409" y="1404"/>
                  </a:cubicBezTo>
                  <a:cubicBezTo>
                    <a:pt x="400" y="1395"/>
                    <a:pt x="389" y="1390"/>
                    <a:pt x="378" y="1383"/>
                  </a:cubicBezTo>
                  <a:cubicBezTo>
                    <a:pt x="378" y="1383"/>
                    <a:pt x="378" y="1383"/>
                    <a:pt x="378" y="1383"/>
                  </a:cubicBezTo>
                  <a:cubicBezTo>
                    <a:pt x="379" y="1384"/>
                    <a:pt x="379" y="1384"/>
                    <a:pt x="378" y="1385"/>
                  </a:cubicBezTo>
                  <a:cubicBezTo>
                    <a:pt x="373" y="1387"/>
                    <a:pt x="369" y="1389"/>
                    <a:pt x="366" y="1394"/>
                  </a:cubicBezTo>
                  <a:cubicBezTo>
                    <a:pt x="365" y="1396"/>
                    <a:pt x="364" y="1398"/>
                    <a:pt x="363" y="1399"/>
                  </a:cubicBezTo>
                  <a:cubicBezTo>
                    <a:pt x="370" y="1400"/>
                    <a:pt x="376" y="1401"/>
                    <a:pt x="382" y="1401"/>
                  </a:cubicBezTo>
                  <a:close/>
                  <a:moveTo>
                    <a:pt x="304" y="1394"/>
                  </a:moveTo>
                  <a:cubicBezTo>
                    <a:pt x="305" y="1394"/>
                    <a:pt x="305" y="1394"/>
                    <a:pt x="305" y="1394"/>
                  </a:cubicBezTo>
                  <a:cubicBezTo>
                    <a:pt x="305" y="1394"/>
                    <a:pt x="305" y="1393"/>
                    <a:pt x="305" y="1393"/>
                  </a:cubicBezTo>
                  <a:cubicBezTo>
                    <a:pt x="306" y="1392"/>
                    <a:pt x="306" y="1390"/>
                    <a:pt x="306" y="1389"/>
                  </a:cubicBezTo>
                  <a:cubicBezTo>
                    <a:pt x="304" y="1388"/>
                    <a:pt x="303" y="1386"/>
                    <a:pt x="303" y="1384"/>
                  </a:cubicBezTo>
                  <a:cubicBezTo>
                    <a:pt x="304" y="1381"/>
                    <a:pt x="304" y="1378"/>
                    <a:pt x="305" y="1375"/>
                  </a:cubicBezTo>
                  <a:cubicBezTo>
                    <a:pt x="294" y="1377"/>
                    <a:pt x="285" y="1381"/>
                    <a:pt x="275" y="1384"/>
                  </a:cubicBezTo>
                  <a:cubicBezTo>
                    <a:pt x="273" y="1384"/>
                    <a:pt x="273" y="1383"/>
                    <a:pt x="274" y="1382"/>
                  </a:cubicBezTo>
                  <a:cubicBezTo>
                    <a:pt x="277" y="1380"/>
                    <a:pt x="303" y="1371"/>
                    <a:pt x="303" y="1371"/>
                  </a:cubicBezTo>
                  <a:cubicBezTo>
                    <a:pt x="305" y="1367"/>
                    <a:pt x="296" y="1357"/>
                    <a:pt x="289" y="1349"/>
                  </a:cubicBezTo>
                  <a:cubicBezTo>
                    <a:pt x="283" y="1363"/>
                    <a:pt x="275" y="1377"/>
                    <a:pt x="267" y="1390"/>
                  </a:cubicBezTo>
                  <a:cubicBezTo>
                    <a:pt x="279" y="1391"/>
                    <a:pt x="292" y="1393"/>
                    <a:pt x="304" y="1394"/>
                  </a:cubicBezTo>
                  <a:close/>
                  <a:moveTo>
                    <a:pt x="223" y="1381"/>
                  </a:moveTo>
                  <a:cubicBezTo>
                    <a:pt x="223" y="1382"/>
                    <a:pt x="222" y="1382"/>
                    <a:pt x="222" y="1382"/>
                  </a:cubicBezTo>
                  <a:cubicBezTo>
                    <a:pt x="222" y="1383"/>
                    <a:pt x="222" y="1385"/>
                    <a:pt x="222" y="1386"/>
                  </a:cubicBezTo>
                  <a:cubicBezTo>
                    <a:pt x="222" y="1384"/>
                    <a:pt x="222" y="1383"/>
                    <a:pt x="223" y="1381"/>
                  </a:cubicBezTo>
                  <a:close/>
                  <a:moveTo>
                    <a:pt x="227" y="1357"/>
                  </a:moveTo>
                  <a:cubicBezTo>
                    <a:pt x="235" y="1340"/>
                    <a:pt x="245" y="1324"/>
                    <a:pt x="254" y="1308"/>
                  </a:cubicBezTo>
                  <a:cubicBezTo>
                    <a:pt x="250" y="1304"/>
                    <a:pt x="247" y="1299"/>
                    <a:pt x="243" y="1294"/>
                  </a:cubicBezTo>
                  <a:cubicBezTo>
                    <a:pt x="238" y="1316"/>
                    <a:pt x="228" y="1338"/>
                    <a:pt x="213" y="1354"/>
                  </a:cubicBezTo>
                  <a:cubicBezTo>
                    <a:pt x="214" y="1355"/>
                    <a:pt x="214" y="1356"/>
                    <a:pt x="214" y="1357"/>
                  </a:cubicBezTo>
                  <a:cubicBezTo>
                    <a:pt x="218" y="1357"/>
                    <a:pt x="222" y="1357"/>
                    <a:pt x="227" y="1357"/>
                  </a:cubicBezTo>
                  <a:close/>
                  <a:moveTo>
                    <a:pt x="207" y="1374"/>
                  </a:moveTo>
                  <a:cubicBezTo>
                    <a:pt x="207" y="1373"/>
                    <a:pt x="207" y="1373"/>
                    <a:pt x="206" y="1373"/>
                  </a:cubicBezTo>
                  <a:cubicBezTo>
                    <a:pt x="200" y="1375"/>
                    <a:pt x="193" y="1378"/>
                    <a:pt x="187" y="1382"/>
                  </a:cubicBezTo>
                  <a:cubicBezTo>
                    <a:pt x="194" y="1379"/>
                    <a:pt x="200" y="1376"/>
                    <a:pt x="207" y="1374"/>
                  </a:cubicBezTo>
                  <a:close/>
                  <a:moveTo>
                    <a:pt x="189" y="1395"/>
                  </a:moveTo>
                  <a:cubicBezTo>
                    <a:pt x="191" y="1393"/>
                    <a:pt x="193" y="1392"/>
                    <a:pt x="195" y="1390"/>
                  </a:cubicBezTo>
                  <a:cubicBezTo>
                    <a:pt x="185" y="1394"/>
                    <a:pt x="175" y="1399"/>
                    <a:pt x="165" y="1404"/>
                  </a:cubicBezTo>
                  <a:cubicBezTo>
                    <a:pt x="173" y="1400"/>
                    <a:pt x="181" y="1397"/>
                    <a:pt x="189" y="1395"/>
                  </a:cubicBezTo>
                  <a:close/>
                  <a:moveTo>
                    <a:pt x="111" y="1398"/>
                  </a:moveTo>
                  <a:cubicBezTo>
                    <a:pt x="105" y="1402"/>
                    <a:pt x="100" y="1406"/>
                    <a:pt x="95" y="1411"/>
                  </a:cubicBezTo>
                  <a:cubicBezTo>
                    <a:pt x="92" y="1414"/>
                    <a:pt x="89" y="1418"/>
                    <a:pt x="87" y="1422"/>
                  </a:cubicBezTo>
                  <a:cubicBezTo>
                    <a:pt x="79" y="1431"/>
                    <a:pt x="81" y="1436"/>
                    <a:pt x="93" y="1440"/>
                  </a:cubicBezTo>
                  <a:cubicBezTo>
                    <a:pt x="95" y="1441"/>
                    <a:pt x="96" y="1442"/>
                    <a:pt x="98" y="1443"/>
                  </a:cubicBezTo>
                  <a:cubicBezTo>
                    <a:pt x="110" y="1428"/>
                    <a:pt x="125" y="1415"/>
                    <a:pt x="142" y="1405"/>
                  </a:cubicBezTo>
                  <a:cubicBezTo>
                    <a:pt x="157" y="1389"/>
                    <a:pt x="175" y="1377"/>
                    <a:pt x="195" y="1368"/>
                  </a:cubicBezTo>
                  <a:cubicBezTo>
                    <a:pt x="195" y="1367"/>
                    <a:pt x="195" y="1367"/>
                    <a:pt x="196" y="1366"/>
                  </a:cubicBezTo>
                  <a:cubicBezTo>
                    <a:pt x="181" y="1368"/>
                    <a:pt x="166" y="1372"/>
                    <a:pt x="152" y="1377"/>
                  </a:cubicBezTo>
                  <a:cubicBezTo>
                    <a:pt x="138" y="1382"/>
                    <a:pt x="124" y="1389"/>
                    <a:pt x="111" y="1398"/>
                  </a:cubicBezTo>
                  <a:close/>
                  <a:moveTo>
                    <a:pt x="131" y="1171"/>
                  </a:moveTo>
                  <a:cubicBezTo>
                    <a:pt x="120" y="1161"/>
                    <a:pt x="109" y="1151"/>
                    <a:pt x="97" y="1143"/>
                  </a:cubicBezTo>
                  <a:cubicBezTo>
                    <a:pt x="89" y="1137"/>
                    <a:pt x="73" y="1123"/>
                    <a:pt x="61" y="1120"/>
                  </a:cubicBezTo>
                  <a:cubicBezTo>
                    <a:pt x="115" y="1152"/>
                    <a:pt x="159" y="1199"/>
                    <a:pt x="186" y="1255"/>
                  </a:cubicBezTo>
                  <a:cubicBezTo>
                    <a:pt x="185" y="1252"/>
                    <a:pt x="184" y="1250"/>
                    <a:pt x="183" y="1247"/>
                  </a:cubicBezTo>
                  <a:cubicBezTo>
                    <a:pt x="173" y="1218"/>
                    <a:pt x="153" y="1192"/>
                    <a:pt x="131" y="1171"/>
                  </a:cubicBezTo>
                  <a:close/>
                  <a:moveTo>
                    <a:pt x="180" y="1219"/>
                  </a:moveTo>
                  <a:cubicBezTo>
                    <a:pt x="185" y="1229"/>
                    <a:pt x="192" y="1241"/>
                    <a:pt x="196" y="1254"/>
                  </a:cubicBezTo>
                  <a:cubicBezTo>
                    <a:pt x="197" y="1253"/>
                    <a:pt x="197" y="1252"/>
                    <a:pt x="197" y="1250"/>
                  </a:cubicBezTo>
                  <a:cubicBezTo>
                    <a:pt x="197" y="1245"/>
                    <a:pt x="199" y="1238"/>
                    <a:pt x="199" y="1238"/>
                  </a:cubicBezTo>
                  <a:cubicBezTo>
                    <a:pt x="200" y="1231"/>
                    <a:pt x="200" y="1223"/>
                    <a:pt x="201" y="1215"/>
                  </a:cubicBezTo>
                  <a:cubicBezTo>
                    <a:pt x="194" y="1200"/>
                    <a:pt x="176" y="1185"/>
                    <a:pt x="167" y="1175"/>
                  </a:cubicBezTo>
                  <a:cubicBezTo>
                    <a:pt x="157" y="1165"/>
                    <a:pt x="146" y="1155"/>
                    <a:pt x="135" y="1146"/>
                  </a:cubicBezTo>
                  <a:cubicBezTo>
                    <a:pt x="152" y="1169"/>
                    <a:pt x="168" y="1194"/>
                    <a:pt x="180" y="1219"/>
                  </a:cubicBezTo>
                  <a:close/>
                  <a:moveTo>
                    <a:pt x="95" y="1106"/>
                  </a:moveTo>
                  <a:cubicBezTo>
                    <a:pt x="76" y="1087"/>
                    <a:pt x="54" y="1072"/>
                    <a:pt x="28" y="1072"/>
                  </a:cubicBezTo>
                  <a:cubicBezTo>
                    <a:pt x="51" y="1077"/>
                    <a:pt x="74" y="1091"/>
                    <a:pt x="95" y="1106"/>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ïṧlïḋe"/>
            <p:cNvSpPr/>
            <p:nvPr/>
          </p:nvSpPr>
          <p:spPr bwMode="auto">
            <a:xfrm>
              <a:off x="3155950" y="5394325"/>
              <a:ext cx="30163" cy="95250"/>
            </a:xfrm>
            <a:custGeom>
              <a:avLst/>
              <a:gdLst>
                <a:gd name="T0" fmla="*/ 0 w 9"/>
                <a:gd name="T1" fmla="*/ 27 h 29"/>
                <a:gd name="T2" fmla="*/ 9 w 9"/>
                <a:gd name="T3" fmla="*/ 0 h 29"/>
                <a:gd name="T4" fmla="*/ 0 w 9"/>
                <a:gd name="T5" fmla="*/ 29 h 29"/>
                <a:gd name="T6" fmla="*/ 0 w 9"/>
                <a:gd name="T7" fmla="*/ 27 h 29"/>
              </a:gdLst>
              <a:ahLst/>
              <a:cxnLst>
                <a:cxn ang="0">
                  <a:pos x="T0" y="T1"/>
                </a:cxn>
                <a:cxn ang="0">
                  <a:pos x="T2" y="T3"/>
                </a:cxn>
                <a:cxn ang="0">
                  <a:pos x="T4" y="T5"/>
                </a:cxn>
                <a:cxn ang="0">
                  <a:pos x="T6" y="T7"/>
                </a:cxn>
              </a:cxnLst>
              <a:rect l="0" t="0" r="r" b="b"/>
              <a:pathLst>
                <a:path w="9" h="29">
                  <a:moveTo>
                    <a:pt x="0" y="27"/>
                  </a:moveTo>
                  <a:cubicBezTo>
                    <a:pt x="2" y="17"/>
                    <a:pt x="5" y="8"/>
                    <a:pt x="9" y="0"/>
                  </a:cubicBezTo>
                  <a:cubicBezTo>
                    <a:pt x="5" y="9"/>
                    <a:pt x="2" y="19"/>
                    <a:pt x="0" y="29"/>
                  </a:cubicBezTo>
                  <a:cubicBezTo>
                    <a:pt x="0" y="28"/>
                    <a:pt x="0" y="27"/>
                    <a:pt x="0" y="27"/>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íSḻidé"/>
            <p:cNvSpPr/>
            <p:nvPr/>
          </p:nvSpPr>
          <p:spPr bwMode="auto">
            <a:xfrm>
              <a:off x="8936038" y="3084513"/>
              <a:ext cx="177800" cy="257175"/>
            </a:xfrm>
            <a:custGeom>
              <a:avLst/>
              <a:gdLst>
                <a:gd name="T0" fmla="*/ 51 w 54"/>
                <a:gd name="T1" fmla="*/ 69 h 78"/>
                <a:gd name="T2" fmla="*/ 53 w 54"/>
                <a:gd name="T3" fmla="*/ 67 h 78"/>
                <a:gd name="T4" fmla="*/ 54 w 54"/>
                <a:gd name="T5" fmla="*/ 68 h 78"/>
                <a:gd name="T6" fmla="*/ 52 w 54"/>
                <a:gd name="T7" fmla="*/ 70 h 78"/>
                <a:gd name="T8" fmla="*/ 52 w 54"/>
                <a:gd name="T9" fmla="*/ 70 h 78"/>
                <a:gd name="T10" fmla="*/ 52 w 54"/>
                <a:gd name="T11" fmla="*/ 73 h 78"/>
                <a:gd name="T12" fmla="*/ 52 w 54"/>
                <a:gd name="T13" fmla="*/ 74 h 78"/>
                <a:gd name="T14" fmla="*/ 46 w 54"/>
                <a:gd name="T15" fmla="*/ 77 h 78"/>
                <a:gd name="T16" fmla="*/ 25 w 54"/>
                <a:gd name="T17" fmla="*/ 75 h 78"/>
                <a:gd name="T18" fmla="*/ 13 w 54"/>
                <a:gd name="T19" fmla="*/ 76 h 78"/>
                <a:gd name="T20" fmla="*/ 2 w 54"/>
                <a:gd name="T21" fmla="*/ 67 h 78"/>
                <a:gd name="T22" fmla="*/ 10 w 54"/>
                <a:gd name="T23" fmla="*/ 41 h 78"/>
                <a:gd name="T24" fmla="*/ 19 w 54"/>
                <a:gd name="T25" fmla="*/ 0 h 78"/>
                <a:gd name="T26" fmla="*/ 19 w 54"/>
                <a:gd name="T27" fmla="*/ 0 h 78"/>
                <a:gd name="T28" fmla="*/ 19 w 54"/>
                <a:gd name="T29" fmla="*/ 27 h 78"/>
                <a:gd name="T30" fmla="*/ 12 w 54"/>
                <a:gd name="T31" fmla="*/ 55 h 78"/>
                <a:gd name="T32" fmla="*/ 37 w 54"/>
                <a:gd name="T33" fmla="*/ 65 h 78"/>
                <a:gd name="T34" fmla="*/ 51 w 54"/>
                <a:gd name="T35" fmla="*/ 70 h 78"/>
                <a:gd name="T36" fmla="*/ 51 w 54"/>
                <a:gd name="T3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78">
                  <a:moveTo>
                    <a:pt x="51" y="69"/>
                  </a:moveTo>
                  <a:cubicBezTo>
                    <a:pt x="52" y="69"/>
                    <a:pt x="52" y="68"/>
                    <a:pt x="53" y="67"/>
                  </a:cubicBezTo>
                  <a:cubicBezTo>
                    <a:pt x="54" y="67"/>
                    <a:pt x="54" y="68"/>
                    <a:pt x="54" y="68"/>
                  </a:cubicBezTo>
                  <a:cubicBezTo>
                    <a:pt x="53" y="69"/>
                    <a:pt x="53" y="70"/>
                    <a:pt x="52" y="70"/>
                  </a:cubicBezTo>
                  <a:cubicBezTo>
                    <a:pt x="52" y="70"/>
                    <a:pt x="52" y="70"/>
                    <a:pt x="52" y="70"/>
                  </a:cubicBezTo>
                  <a:cubicBezTo>
                    <a:pt x="52" y="71"/>
                    <a:pt x="52" y="72"/>
                    <a:pt x="52" y="73"/>
                  </a:cubicBezTo>
                  <a:cubicBezTo>
                    <a:pt x="52" y="73"/>
                    <a:pt x="52" y="74"/>
                    <a:pt x="52" y="74"/>
                  </a:cubicBezTo>
                  <a:cubicBezTo>
                    <a:pt x="51" y="76"/>
                    <a:pt x="48" y="78"/>
                    <a:pt x="46" y="77"/>
                  </a:cubicBezTo>
                  <a:cubicBezTo>
                    <a:pt x="39" y="75"/>
                    <a:pt x="32" y="75"/>
                    <a:pt x="25" y="75"/>
                  </a:cubicBezTo>
                  <a:cubicBezTo>
                    <a:pt x="21" y="76"/>
                    <a:pt x="18" y="77"/>
                    <a:pt x="13" y="76"/>
                  </a:cubicBezTo>
                  <a:cubicBezTo>
                    <a:pt x="8" y="75"/>
                    <a:pt x="4" y="72"/>
                    <a:pt x="2" y="67"/>
                  </a:cubicBezTo>
                  <a:cubicBezTo>
                    <a:pt x="0" y="58"/>
                    <a:pt x="7" y="49"/>
                    <a:pt x="10" y="41"/>
                  </a:cubicBezTo>
                  <a:cubicBezTo>
                    <a:pt x="16" y="28"/>
                    <a:pt x="17" y="14"/>
                    <a:pt x="19" y="0"/>
                  </a:cubicBezTo>
                  <a:cubicBezTo>
                    <a:pt x="19" y="0"/>
                    <a:pt x="19" y="0"/>
                    <a:pt x="19" y="0"/>
                  </a:cubicBezTo>
                  <a:cubicBezTo>
                    <a:pt x="21" y="9"/>
                    <a:pt x="20" y="18"/>
                    <a:pt x="19" y="27"/>
                  </a:cubicBezTo>
                  <a:cubicBezTo>
                    <a:pt x="17" y="36"/>
                    <a:pt x="12" y="46"/>
                    <a:pt x="12" y="55"/>
                  </a:cubicBezTo>
                  <a:cubicBezTo>
                    <a:pt x="12" y="76"/>
                    <a:pt x="28" y="65"/>
                    <a:pt x="37" y="65"/>
                  </a:cubicBezTo>
                  <a:cubicBezTo>
                    <a:pt x="42" y="65"/>
                    <a:pt x="47" y="67"/>
                    <a:pt x="51" y="70"/>
                  </a:cubicBezTo>
                  <a:cubicBezTo>
                    <a:pt x="51" y="69"/>
                    <a:pt x="51" y="69"/>
                    <a:pt x="51" y="6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ís1îdé"/>
            <p:cNvSpPr/>
            <p:nvPr/>
          </p:nvSpPr>
          <p:spPr bwMode="auto">
            <a:xfrm>
              <a:off x="8907463" y="3087688"/>
              <a:ext cx="80963" cy="55563"/>
            </a:xfrm>
            <a:custGeom>
              <a:avLst/>
              <a:gdLst>
                <a:gd name="T0" fmla="*/ 0 w 25"/>
                <a:gd name="T1" fmla="*/ 3 h 17"/>
                <a:gd name="T2" fmla="*/ 3 w 25"/>
                <a:gd name="T3" fmla="*/ 0 h 17"/>
                <a:gd name="T4" fmla="*/ 12 w 25"/>
                <a:gd name="T5" fmla="*/ 3 h 17"/>
                <a:gd name="T6" fmla="*/ 22 w 25"/>
                <a:gd name="T7" fmla="*/ 5 h 17"/>
                <a:gd name="T8" fmla="*/ 23 w 25"/>
                <a:gd name="T9" fmla="*/ 10 h 17"/>
                <a:gd name="T10" fmla="*/ 0 w 25"/>
                <a:gd name="T11" fmla="*/ 3 h 17"/>
              </a:gdLst>
              <a:ahLst/>
              <a:cxnLst>
                <a:cxn ang="0">
                  <a:pos x="T0" y="T1"/>
                </a:cxn>
                <a:cxn ang="0">
                  <a:pos x="T2" y="T3"/>
                </a:cxn>
                <a:cxn ang="0">
                  <a:pos x="T4" y="T5"/>
                </a:cxn>
                <a:cxn ang="0">
                  <a:pos x="T6" y="T7"/>
                </a:cxn>
                <a:cxn ang="0">
                  <a:pos x="T8" y="T9"/>
                </a:cxn>
                <a:cxn ang="0">
                  <a:pos x="T10" y="T11"/>
                </a:cxn>
              </a:cxnLst>
              <a:rect l="0" t="0" r="r" b="b"/>
              <a:pathLst>
                <a:path w="25" h="17">
                  <a:moveTo>
                    <a:pt x="0" y="3"/>
                  </a:moveTo>
                  <a:cubicBezTo>
                    <a:pt x="1" y="2"/>
                    <a:pt x="1" y="1"/>
                    <a:pt x="3" y="0"/>
                  </a:cubicBezTo>
                  <a:cubicBezTo>
                    <a:pt x="6" y="0"/>
                    <a:pt x="9" y="2"/>
                    <a:pt x="12" y="3"/>
                  </a:cubicBezTo>
                  <a:cubicBezTo>
                    <a:pt x="15" y="4"/>
                    <a:pt x="19" y="4"/>
                    <a:pt x="22" y="5"/>
                  </a:cubicBezTo>
                  <a:cubicBezTo>
                    <a:pt x="24" y="6"/>
                    <a:pt x="25" y="9"/>
                    <a:pt x="23" y="10"/>
                  </a:cubicBezTo>
                  <a:cubicBezTo>
                    <a:pt x="17" y="17"/>
                    <a:pt x="0" y="12"/>
                    <a:pt x="0" y="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íš1ide"/>
            <p:cNvSpPr/>
            <p:nvPr/>
          </p:nvSpPr>
          <p:spPr bwMode="auto">
            <a:xfrm>
              <a:off x="9070975" y="3059113"/>
              <a:ext cx="274638" cy="58738"/>
            </a:xfrm>
            <a:custGeom>
              <a:avLst/>
              <a:gdLst>
                <a:gd name="T0" fmla="*/ 79 w 83"/>
                <a:gd name="T1" fmla="*/ 13 h 18"/>
                <a:gd name="T2" fmla="*/ 39 w 83"/>
                <a:gd name="T3" fmla="*/ 17 h 18"/>
                <a:gd name="T4" fmla="*/ 1 w 83"/>
                <a:gd name="T5" fmla="*/ 11 h 18"/>
                <a:gd name="T6" fmla="*/ 1 w 83"/>
                <a:gd name="T7" fmla="*/ 9 h 18"/>
                <a:gd name="T8" fmla="*/ 48 w 83"/>
                <a:gd name="T9" fmla="*/ 7 h 18"/>
                <a:gd name="T10" fmla="*/ 80 w 83"/>
                <a:gd name="T11" fmla="*/ 6 h 18"/>
                <a:gd name="T12" fmla="*/ 79 w 83"/>
                <a:gd name="T13" fmla="*/ 13 h 18"/>
              </a:gdLst>
              <a:ahLst/>
              <a:cxnLst>
                <a:cxn ang="0">
                  <a:pos x="T0" y="T1"/>
                </a:cxn>
                <a:cxn ang="0">
                  <a:pos x="T2" y="T3"/>
                </a:cxn>
                <a:cxn ang="0">
                  <a:pos x="T4" y="T5"/>
                </a:cxn>
                <a:cxn ang="0">
                  <a:pos x="T6" y="T7"/>
                </a:cxn>
                <a:cxn ang="0">
                  <a:pos x="T8" y="T9"/>
                </a:cxn>
                <a:cxn ang="0">
                  <a:pos x="T10" y="T11"/>
                </a:cxn>
                <a:cxn ang="0">
                  <a:pos x="T12" y="T13"/>
                </a:cxn>
              </a:cxnLst>
              <a:rect l="0" t="0" r="r" b="b"/>
              <a:pathLst>
                <a:path w="83" h="18">
                  <a:moveTo>
                    <a:pt x="79" y="13"/>
                  </a:moveTo>
                  <a:cubicBezTo>
                    <a:pt x="67" y="17"/>
                    <a:pt x="51" y="17"/>
                    <a:pt x="39" y="17"/>
                  </a:cubicBezTo>
                  <a:cubicBezTo>
                    <a:pt x="26" y="18"/>
                    <a:pt x="13" y="15"/>
                    <a:pt x="1" y="11"/>
                  </a:cubicBezTo>
                  <a:cubicBezTo>
                    <a:pt x="0" y="10"/>
                    <a:pt x="0" y="9"/>
                    <a:pt x="1" y="9"/>
                  </a:cubicBezTo>
                  <a:cubicBezTo>
                    <a:pt x="18" y="9"/>
                    <a:pt x="32" y="12"/>
                    <a:pt x="48" y="7"/>
                  </a:cubicBezTo>
                  <a:cubicBezTo>
                    <a:pt x="59" y="4"/>
                    <a:pt x="70" y="0"/>
                    <a:pt x="80" y="6"/>
                  </a:cubicBezTo>
                  <a:cubicBezTo>
                    <a:pt x="83" y="8"/>
                    <a:pt x="82" y="12"/>
                    <a:pt x="79" y="13"/>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ïşḷíḋê"/>
            <p:cNvSpPr/>
            <p:nvPr/>
          </p:nvSpPr>
          <p:spPr bwMode="auto">
            <a:xfrm>
              <a:off x="9144000" y="3130550"/>
              <a:ext cx="131763" cy="79375"/>
            </a:xfrm>
            <a:custGeom>
              <a:avLst/>
              <a:gdLst>
                <a:gd name="T0" fmla="*/ 3 w 40"/>
                <a:gd name="T1" fmla="*/ 0 h 24"/>
                <a:gd name="T2" fmla="*/ 17 w 40"/>
                <a:gd name="T3" fmla="*/ 5 h 24"/>
                <a:gd name="T4" fmla="*/ 39 w 40"/>
                <a:gd name="T5" fmla="*/ 4 h 24"/>
                <a:gd name="T6" fmla="*/ 39 w 40"/>
                <a:gd name="T7" fmla="*/ 5 h 24"/>
                <a:gd name="T8" fmla="*/ 0 w 40"/>
                <a:gd name="T9" fmla="*/ 4 h 24"/>
                <a:gd name="T10" fmla="*/ 3 w 40"/>
                <a:gd name="T11" fmla="*/ 0 h 24"/>
              </a:gdLst>
              <a:ahLst/>
              <a:cxnLst>
                <a:cxn ang="0">
                  <a:pos x="T0" y="T1"/>
                </a:cxn>
                <a:cxn ang="0">
                  <a:pos x="T2" y="T3"/>
                </a:cxn>
                <a:cxn ang="0">
                  <a:pos x="T4" y="T5"/>
                </a:cxn>
                <a:cxn ang="0">
                  <a:pos x="T6" y="T7"/>
                </a:cxn>
                <a:cxn ang="0">
                  <a:pos x="T8" y="T9"/>
                </a:cxn>
                <a:cxn ang="0">
                  <a:pos x="T10" y="T11"/>
                </a:cxn>
              </a:cxnLst>
              <a:rect l="0" t="0" r="r" b="b"/>
              <a:pathLst>
                <a:path w="40" h="24">
                  <a:moveTo>
                    <a:pt x="3" y="0"/>
                  </a:moveTo>
                  <a:cubicBezTo>
                    <a:pt x="8" y="2"/>
                    <a:pt x="12" y="4"/>
                    <a:pt x="17" y="5"/>
                  </a:cubicBezTo>
                  <a:cubicBezTo>
                    <a:pt x="24" y="7"/>
                    <a:pt x="31" y="5"/>
                    <a:pt x="39" y="4"/>
                  </a:cubicBezTo>
                  <a:cubicBezTo>
                    <a:pt x="40" y="4"/>
                    <a:pt x="40" y="5"/>
                    <a:pt x="39" y="5"/>
                  </a:cubicBezTo>
                  <a:cubicBezTo>
                    <a:pt x="30" y="11"/>
                    <a:pt x="3" y="24"/>
                    <a:pt x="0" y="4"/>
                  </a:cubicBezTo>
                  <a:cubicBezTo>
                    <a:pt x="0" y="2"/>
                    <a:pt x="1" y="0"/>
                    <a:pt x="3" y="0"/>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ïŝľîdè"/>
            <p:cNvSpPr/>
            <p:nvPr/>
          </p:nvSpPr>
          <p:spPr bwMode="auto">
            <a:xfrm>
              <a:off x="9002713" y="3403600"/>
              <a:ext cx="119063" cy="26988"/>
            </a:xfrm>
            <a:custGeom>
              <a:avLst/>
              <a:gdLst>
                <a:gd name="T0" fmla="*/ 2 w 36"/>
                <a:gd name="T1" fmla="*/ 2 h 8"/>
                <a:gd name="T2" fmla="*/ 36 w 36"/>
                <a:gd name="T3" fmla="*/ 7 h 8"/>
                <a:gd name="T4" fmla="*/ 35 w 36"/>
                <a:gd name="T5" fmla="*/ 8 h 8"/>
                <a:gd name="T6" fmla="*/ 17 w 36"/>
                <a:gd name="T7" fmla="*/ 6 h 8"/>
                <a:gd name="T8" fmla="*/ 2 w 36"/>
                <a:gd name="T9" fmla="*/ 6 h 8"/>
                <a:gd name="T10" fmla="*/ 2 w 36"/>
                <a:gd name="T11" fmla="*/ 2 h 8"/>
              </a:gdLst>
              <a:ahLst/>
              <a:cxnLst>
                <a:cxn ang="0">
                  <a:pos x="T0" y="T1"/>
                </a:cxn>
                <a:cxn ang="0">
                  <a:pos x="T2" y="T3"/>
                </a:cxn>
                <a:cxn ang="0">
                  <a:pos x="T4" y="T5"/>
                </a:cxn>
                <a:cxn ang="0">
                  <a:pos x="T6" y="T7"/>
                </a:cxn>
                <a:cxn ang="0">
                  <a:pos x="T8" y="T9"/>
                </a:cxn>
                <a:cxn ang="0">
                  <a:pos x="T10" y="T11"/>
                </a:cxn>
              </a:cxnLst>
              <a:rect l="0" t="0" r="r" b="b"/>
              <a:pathLst>
                <a:path w="36" h="8">
                  <a:moveTo>
                    <a:pt x="2" y="2"/>
                  </a:moveTo>
                  <a:cubicBezTo>
                    <a:pt x="12" y="0"/>
                    <a:pt x="26" y="4"/>
                    <a:pt x="36" y="7"/>
                  </a:cubicBezTo>
                  <a:cubicBezTo>
                    <a:pt x="36" y="7"/>
                    <a:pt x="36" y="8"/>
                    <a:pt x="35" y="8"/>
                  </a:cubicBezTo>
                  <a:cubicBezTo>
                    <a:pt x="29" y="7"/>
                    <a:pt x="23" y="6"/>
                    <a:pt x="17" y="6"/>
                  </a:cubicBezTo>
                  <a:cubicBezTo>
                    <a:pt x="12" y="6"/>
                    <a:pt x="7" y="6"/>
                    <a:pt x="2" y="6"/>
                  </a:cubicBezTo>
                  <a:cubicBezTo>
                    <a:pt x="0" y="5"/>
                    <a:pt x="0" y="3"/>
                    <a:pt x="2" y="2"/>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íŝļidè"/>
            <p:cNvSpPr/>
            <p:nvPr/>
          </p:nvSpPr>
          <p:spPr bwMode="auto">
            <a:xfrm>
              <a:off x="9471025" y="2713038"/>
              <a:ext cx="95250" cy="260350"/>
            </a:xfrm>
            <a:custGeom>
              <a:avLst/>
              <a:gdLst>
                <a:gd name="T0" fmla="*/ 26 w 29"/>
                <a:gd name="T1" fmla="*/ 64 h 79"/>
                <a:gd name="T2" fmla="*/ 20 w 29"/>
                <a:gd name="T3" fmla="*/ 39 h 79"/>
                <a:gd name="T4" fmla="*/ 5 w 29"/>
                <a:gd name="T5" fmla="*/ 34 h 79"/>
                <a:gd name="T6" fmla="*/ 7 w 29"/>
                <a:gd name="T7" fmla="*/ 44 h 79"/>
                <a:gd name="T8" fmla="*/ 27 w 29"/>
                <a:gd name="T9" fmla="*/ 75 h 79"/>
                <a:gd name="T10" fmla="*/ 24 w 29"/>
                <a:gd name="T11" fmla="*/ 77 h 79"/>
                <a:gd name="T12" fmla="*/ 4 w 29"/>
                <a:gd name="T13" fmla="*/ 49 h 79"/>
                <a:gd name="T14" fmla="*/ 1 w 29"/>
                <a:gd name="T15" fmla="*/ 31 h 79"/>
                <a:gd name="T16" fmla="*/ 6 w 29"/>
                <a:gd name="T17" fmla="*/ 2 h 79"/>
                <a:gd name="T18" fmla="*/ 9 w 29"/>
                <a:gd name="T19" fmla="*/ 3 h 79"/>
                <a:gd name="T20" fmla="*/ 4 w 29"/>
                <a:gd name="T21" fmla="*/ 24 h 79"/>
                <a:gd name="T22" fmla="*/ 29 w 29"/>
                <a:gd name="T23" fmla="*/ 64 h 79"/>
                <a:gd name="T24" fmla="*/ 26 w 29"/>
                <a:gd name="T25" fmla="*/ 6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79">
                  <a:moveTo>
                    <a:pt x="26" y="64"/>
                  </a:moveTo>
                  <a:cubicBezTo>
                    <a:pt x="25" y="60"/>
                    <a:pt x="24" y="43"/>
                    <a:pt x="20" y="39"/>
                  </a:cubicBezTo>
                  <a:cubicBezTo>
                    <a:pt x="15" y="37"/>
                    <a:pt x="10" y="35"/>
                    <a:pt x="5" y="34"/>
                  </a:cubicBezTo>
                  <a:cubicBezTo>
                    <a:pt x="5" y="37"/>
                    <a:pt x="6" y="40"/>
                    <a:pt x="7" y="44"/>
                  </a:cubicBezTo>
                  <a:cubicBezTo>
                    <a:pt x="11" y="56"/>
                    <a:pt x="20" y="64"/>
                    <a:pt x="27" y="75"/>
                  </a:cubicBezTo>
                  <a:cubicBezTo>
                    <a:pt x="28" y="77"/>
                    <a:pt x="25" y="79"/>
                    <a:pt x="24" y="77"/>
                  </a:cubicBezTo>
                  <a:cubicBezTo>
                    <a:pt x="15" y="70"/>
                    <a:pt x="8" y="61"/>
                    <a:pt x="4" y="49"/>
                  </a:cubicBezTo>
                  <a:cubicBezTo>
                    <a:pt x="2" y="45"/>
                    <a:pt x="0" y="37"/>
                    <a:pt x="1" y="31"/>
                  </a:cubicBezTo>
                  <a:cubicBezTo>
                    <a:pt x="0" y="21"/>
                    <a:pt x="2" y="11"/>
                    <a:pt x="6" y="2"/>
                  </a:cubicBezTo>
                  <a:cubicBezTo>
                    <a:pt x="7" y="0"/>
                    <a:pt x="9" y="1"/>
                    <a:pt x="9" y="3"/>
                  </a:cubicBezTo>
                  <a:cubicBezTo>
                    <a:pt x="6" y="10"/>
                    <a:pt x="5" y="17"/>
                    <a:pt x="4" y="24"/>
                  </a:cubicBezTo>
                  <a:cubicBezTo>
                    <a:pt x="18" y="12"/>
                    <a:pt x="28" y="59"/>
                    <a:pt x="29" y="64"/>
                  </a:cubicBezTo>
                  <a:cubicBezTo>
                    <a:pt x="29" y="66"/>
                    <a:pt x="26" y="66"/>
                    <a:pt x="26" y="64"/>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iş1îḓê"/>
            <p:cNvSpPr/>
            <p:nvPr/>
          </p:nvSpPr>
          <p:spPr bwMode="auto">
            <a:xfrm>
              <a:off x="1260475" y="4922838"/>
              <a:ext cx="336550" cy="52388"/>
            </a:xfrm>
            <a:custGeom>
              <a:avLst/>
              <a:gdLst>
                <a:gd name="T0" fmla="*/ 6 w 102"/>
                <a:gd name="T1" fmla="*/ 15 h 16"/>
                <a:gd name="T2" fmla="*/ 3 w 102"/>
                <a:gd name="T3" fmla="*/ 11 h 16"/>
                <a:gd name="T4" fmla="*/ 3 w 102"/>
                <a:gd name="T5" fmla="*/ 9 h 16"/>
                <a:gd name="T6" fmla="*/ 27 w 102"/>
                <a:gd name="T7" fmla="*/ 1 h 16"/>
                <a:gd name="T8" fmla="*/ 64 w 102"/>
                <a:gd name="T9" fmla="*/ 7 h 16"/>
                <a:gd name="T10" fmla="*/ 87 w 102"/>
                <a:gd name="T11" fmla="*/ 11 h 16"/>
                <a:gd name="T12" fmla="*/ 95 w 102"/>
                <a:gd name="T13" fmla="*/ 8 h 16"/>
                <a:gd name="T14" fmla="*/ 95 w 102"/>
                <a:gd name="T15" fmla="*/ 7 h 16"/>
                <a:gd name="T16" fmla="*/ 102 w 102"/>
                <a:gd name="T17" fmla="*/ 15 h 16"/>
                <a:gd name="T18" fmla="*/ 101 w 102"/>
                <a:gd name="T19" fmla="*/ 16 h 16"/>
                <a:gd name="T20" fmla="*/ 56 w 102"/>
                <a:gd name="T21" fmla="*/ 7 h 16"/>
                <a:gd name="T22" fmla="*/ 27 w 102"/>
                <a:gd name="T23" fmla="*/ 3 h 16"/>
                <a:gd name="T24" fmla="*/ 9 w 102"/>
                <a:gd name="T25" fmla="*/ 13 h 16"/>
                <a:gd name="T26" fmla="*/ 6 w 102"/>
                <a:gd name="T2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6">
                  <a:moveTo>
                    <a:pt x="6" y="15"/>
                  </a:moveTo>
                  <a:cubicBezTo>
                    <a:pt x="5" y="14"/>
                    <a:pt x="4" y="12"/>
                    <a:pt x="3" y="11"/>
                  </a:cubicBezTo>
                  <a:cubicBezTo>
                    <a:pt x="3" y="11"/>
                    <a:pt x="3" y="10"/>
                    <a:pt x="3" y="9"/>
                  </a:cubicBezTo>
                  <a:cubicBezTo>
                    <a:pt x="8" y="0"/>
                    <a:pt x="17" y="0"/>
                    <a:pt x="27" y="1"/>
                  </a:cubicBezTo>
                  <a:cubicBezTo>
                    <a:pt x="39" y="1"/>
                    <a:pt x="52" y="4"/>
                    <a:pt x="64" y="7"/>
                  </a:cubicBezTo>
                  <a:cubicBezTo>
                    <a:pt x="72" y="8"/>
                    <a:pt x="79" y="10"/>
                    <a:pt x="87" y="11"/>
                  </a:cubicBezTo>
                  <a:cubicBezTo>
                    <a:pt x="92" y="12"/>
                    <a:pt x="101" y="16"/>
                    <a:pt x="95" y="8"/>
                  </a:cubicBezTo>
                  <a:cubicBezTo>
                    <a:pt x="94" y="7"/>
                    <a:pt x="95" y="6"/>
                    <a:pt x="95" y="7"/>
                  </a:cubicBezTo>
                  <a:cubicBezTo>
                    <a:pt x="98" y="9"/>
                    <a:pt x="100" y="12"/>
                    <a:pt x="102" y="15"/>
                  </a:cubicBezTo>
                  <a:cubicBezTo>
                    <a:pt x="102" y="15"/>
                    <a:pt x="102" y="16"/>
                    <a:pt x="101" y="16"/>
                  </a:cubicBezTo>
                  <a:cubicBezTo>
                    <a:pt x="86" y="13"/>
                    <a:pt x="71" y="10"/>
                    <a:pt x="56" y="7"/>
                  </a:cubicBezTo>
                  <a:cubicBezTo>
                    <a:pt x="47" y="6"/>
                    <a:pt x="36" y="3"/>
                    <a:pt x="27" y="3"/>
                  </a:cubicBezTo>
                  <a:cubicBezTo>
                    <a:pt x="24" y="3"/>
                    <a:pt x="0" y="3"/>
                    <a:pt x="9" y="13"/>
                  </a:cubicBezTo>
                  <a:cubicBezTo>
                    <a:pt x="10" y="14"/>
                    <a:pt x="8" y="16"/>
                    <a:pt x="6" y="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ïsļídê"/>
            <p:cNvSpPr/>
            <p:nvPr/>
          </p:nvSpPr>
          <p:spPr bwMode="auto">
            <a:xfrm>
              <a:off x="7916863" y="633413"/>
              <a:ext cx="42863" cy="3168650"/>
            </a:xfrm>
            <a:custGeom>
              <a:avLst/>
              <a:gdLst>
                <a:gd name="T0" fmla="*/ 11 w 13"/>
                <a:gd name="T1" fmla="*/ 961 h 962"/>
                <a:gd name="T2" fmla="*/ 8 w 13"/>
                <a:gd name="T3" fmla="*/ 961 h 962"/>
                <a:gd name="T4" fmla="*/ 3 w 13"/>
                <a:gd name="T5" fmla="*/ 480 h 962"/>
                <a:gd name="T6" fmla="*/ 0 w 13"/>
                <a:gd name="T7" fmla="*/ 0 h 962"/>
                <a:gd name="T8" fmla="*/ 1 w 13"/>
                <a:gd name="T9" fmla="*/ 0 h 962"/>
                <a:gd name="T10" fmla="*/ 7 w 13"/>
                <a:gd name="T11" fmla="*/ 480 h 962"/>
                <a:gd name="T12" fmla="*/ 11 w 13"/>
                <a:gd name="T13" fmla="*/ 961 h 962"/>
              </a:gdLst>
              <a:ahLst/>
              <a:cxnLst>
                <a:cxn ang="0">
                  <a:pos x="T0" y="T1"/>
                </a:cxn>
                <a:cxn ang="0">
                  <a:pos x="T2" y="T3"/>
                </a:cxn>
                <a:cxn ang="0">
                  <a:pos x="T4" y="T5"/>
                </a:cxn>
                <a:cxn ang="0">
                  <a:pos x="T6" y="T7"/>
                </a:cxn>
                <a:cxn ang="0">
                  <a:pos x="T8" y="T9"/>
                </a:cxn>
                <a:cxn ang="0">
                  <a:pos x="T10" y="T11"/>
                </a:cxn>
                <a:cxn ang="0">
                  <a:pos x="T12" y="T13"/>
                </a:cxn>
              </a:cxnLst>
              <a:rect l="0" t="0" r="r" b="b"/>
              <a:pathLst>
                <a:path w="13" h="962">
                  <a:moveTo>
                    <a:pt x="11" y="961"/>
                  </a:moveTo>
                  <a:cubicBezTo>
                    <a:pt x="11" y="962"/>
                    <a:pt x="8" y="962"/>
                    <a:pt x="8" y="961"/>
                  </a:cubicBezTo>
                  <a:cubicBezTo>
                    <a:pt x="4" y="801"/>
                    <a:pt x="5" y="640"/>
                    <a:pt x="3" y="480"/>
                  </a:cubicBezTo>
                  <a:cubicBezTo>
                    <a:pt x="2" y="320"/>
                    <a:pt x="0" y="160"/>
                    <a:pt x="0" y="0"/>
                  </a:cubicBezTo>
                  <a:cubicBezTo>
                    <a:pt x="0" y="0"/>
                    <a:pt x="1" y="0"/>
                    <a:pt x="1" y="0"/>
                  </a:cubicBezTo>
                  <a:cubicBezTo>
                    <a:pt x="4" y="160"/>
                    <a:pt x="5" y="320"/>
                    <a:pt x="7" y="480"/>
                  </a:cubicBezTo>
                  <a:cubicBezTo>
                    <a:pt x="8" y="640"/>
                    <a:pt x="13" y="801"/>
                    <a:pt x="11" y="96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îṧḷiďè"/>
            <p:cNvSpPr/>
            <p:nvPr/>
          </p:nvSpPr>
          <p:spPr bwMode="auto">
            <a:xfrm>
              <a:off x="5038725" y="966788"/>
              <a:ext cx="39688" cy="3679825"/>
            </a:xfrm>
            <a:custGeom>
              <a:avLst/>
              <a:gdLst>
                <a:gd name="T0" fmla="*/ 4 w 12"/>
                <a:gd name="T1" fmla="*/ 1115 h 1117"/>
                <a:gd name="T2" fmla="*/ 1 w 12"/>
                <a:gd name="T3" fmla="*/ 1115 h 1117"/>
                <a:gd name="T4" fmla="*/ 3 w 12"/>
                <a:gd name="T5" fmla="*/ 885 h 1117"/>
                <a:gd name="T6" fmla="*/ 2 w 12"/>
                <a:gd name="T7" fmla="*/ 884 h 1117"/>
                <a:gd name="T8" fmla="*/ 0 w 12"/>
                <a:gd name="T9" fmla="*/ 272 h 1117"/>
                <a:gd name="T10" fmla="*/ 2 w 12"/>
                <a:gd name="T11" fmla="*/ 272 h 1117"/>
                <a:gd name="T12" fmla="*/ 4 w 12"/>
                <a:gd name="T13" fmla="*/ 731 h 1117"/>
                <a:gd name="T14" fmla="*/ 8 w 12"/>
                <a:gd name="T15" fmla="*/ 247 h 1117"/>
                <a:gd name="T16" fmla="*/ 11 w 12"/>
                <a:gd name="T17" fmla="*/ 0 h 1117"/>
                <a:gd name="T18" fmla="*/ 12 w 12"/>
                <a:gd name="T19" fmla="*/ 0 h 1117"/>
                <a:gd name="T20" fmla="*/ 6 w 12"/>
                <a:gd name="T21" fmla="*/ 869 h 1117"/>
                <a:gd name="T22" fmla="*/ 4 w 12"/>
                <a:gd name="T23" fmla="*/ 1115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17">
                  <a:moveTo>
                    <a:pt x="4" y="1115"/>
                  </a:moveTo>
                  <a:cubicBezTo>
                    <a:pt x="4" y="1117"/>
                    <a:pt x="1" y="1117"/>
                    <a:pt x="1" y="1115"/>
                  </a:cubicBezTo>
                  <a:cubicBezTo>
                    <a:pt x="2" y="1039"/>
                    <a:pt x="3" y="962"/>
                    <a:pt x="3" y="885"/>
                  </a:cubicBezTo>
                  <a:cubicBezTo>
                    <a:pt x="3" y="885"/>
                    <a:pt x="2" y="885"/>
                    <a:pt x="2" y="884"/>
                  </a:cubicBezTo>
                  <a:cubicBezTo>
                    <a:pt x="1" y="680"/>
                    <a:pt x="1" y="476"/>
                    <a:pt x="0" y="272"/>
                  </a:cubicBezTo>
                  <a:cubicBezTo>
                    <a:pt x="0" y="271"/>
                    <a:pt x="2" y="271"/>
                    <a:pt x="2" y="272"/>
                  </a:cubicBezTo>
                  <a:cubicBezTo>
                    <a:pt x="3" y="425"/>
                    <a:pt x="4" y="578"/>
                    <a:pt x="4" y="731"/>
                  </a:cubicBezTo>
                  <a:cubicBezTo>
                    <a:pt x="5" y="569"/>
                    <a:pt x="6" y="408"/>
                    <a:pt x="8" y="247"/>
                  </a:cubicBezTo>
                  <a:cubicBezTo>
                    <a:pt x="9" y="165"/>
                    <a:pt x="10" y="82"/>
                    <a:pt x="11" y="0"/>
                  </a:cubicBezTo>
                  <a:cubicBezTo>
                    <a:pt x="11" y="0"/>
                    <a:pt x="12" y="0"/>
                    <a:pt x="12" y="0"/>
                  </a:cubicBezTo>
                  <a:cubicBezTo>
                    <a:pt x="12" y="290"/>
                    <a:pt x="8" y="579"/>
                    <a:pt x="6" y="869"/>
                  </a:cubicBezTo>
                  <a:cubicBezTo>
                    <a:pt x="5" y="951"/>
                    <a:pt x="4" y="1033"/>
                    <a:pt x="4" y="1115"/>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Tree>
  </p:cSld>
  <p:clrMapOvr>
    <a:masterClrMapping/>
  </p:clrMapOvr>
  <p:transition advTm="0">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4" name="表格 3"/>
          <p:cNvGraphicFramePr>
            <a:graphicFrameLocks noGrp="1"/>
          </p:cNvGraphicFramePr>
          <p:nvPr/>
        </p:nvGraphicFramePr>
        <p:xfrm>
          <a:off x="1145540" y="1051560"/>
          <a:ext cx="10000615" cy="5838190"/>
        </p:xfrm>
        <a:graphic>
          <a:graphicData uri="http://schemas.openxmlformats.org/drawingml/2006/table">
            <a:tbl>
              <a:tblPr firstRow="1" bandRow="1">
                <a:tableStyleId>{073A0DAA-6AF3-43AB-8588-CEC1D06C72B9}</a:tableStyleId>
              </a:tblPr>
              <a:tblGrid>
                <a:gridCol w="784860"/>
                <a:gridCol w="3015615"/>
                <a:gridCol w="6200140"/>
              </a:tblGrid>
              <a:tr h="49657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序号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rPr>
                        <a:t>作业检查</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对策措施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horzOverflow="overflow">
                    <a:solidFill>
                      <a:srgbClr val="C00000"/>
                    </a:solidFill>
                  </a:tcPr>
                </a:tc>
              </a:tr>
              <a:tr h="49657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smtClean="0">
                          <a:ln>
                            <a:noFill/>
                          </a:ln>
                          <a:effectLst/>
                          <a:latin typeface="微软雅黑" panose="020B0503020204020204" charset="-122"/>
                          <a:ea typeface="微软雅黑" panose="020B0503020204020204" charset="-122"/>
                        </a:rPr>
                        <a:t>1</a:t>
                      </a:r>
                      <a:endParaRPr kumimoji="0" lang="en-US" altLang="zh-CN" sz="1600"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特种作业人员是否持证上岗？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rPr>
                        <a:t>特种作业人员必须持有有效的特种作业证 </a:t>
                      </a:r>
                      <a:endPar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8534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smtClean="0">
                          <a:ln>
                            <a:noFill/>
                          </a:ln>
                          <a:effectLst/>
                          <a:latin typeface="微软雅黑" panose="020B0503020204020204" charset="-122"/>
                          <a:ea typeface="微软雅黑" panose="020B0503020204020204" charset="-122"/>
                        </a:rPr>
                        <a:t>2</a:t>
                      </a:r>
                      <a:endParaRPr kumimoji="0" lang="en-US" altLang="zh-CN" sz="1600"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劳保着装是否规范？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必须戴安全帽、防护眼镜、防护手套、穿工作服、劳保鞋，若进入有腐蚀介质的受限空间，必须穿戴防腐工作服、防腐面具、防腐鞋及手套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8534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smtClean="0">
                          <a:ln>
                            <a:noFill/>
                          </a:ln>
                          <a:effectLst/>
                          <a:latin typeface="微软雅黑" panose="020B0503020204020204" charset="-122"/>
                          <a:ea typeface="微软雅黑" panose="020B0503020204020204" charset="-122"/>
                        </a:rPr>
                        <a:t>3</a:t>
                      </a:r>
                      <a:endParaRPr kumimoji="0" lang="en-US" altLang="zh-CN" sz="1600"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rPr>
                        <a:t>作业人员和监护人是否了解现场情况，清楚潜在的风险？ </a:t>
                      </a:r>
                      <a:endPar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作业前必须进行安全教育。生产单位必须与施工单位进行现场检查交底，施工单位负责人应向施工作业人员进行作业程序和安全措施交底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89408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smtClean="0">
                          <a:ln>
                            <a:noFill/>
                          </a:ln>
                          <a:effectLst/>
                          <a:latin typeface="微软雅黑" panose="020B0503020204020204" charset="-122"/>
                          <a:ea typeface="微软雅黑" panose="020B0503020204020204" charset="-122"/>
                        </a:rPr>
                        <a:t>4</a:t>
                      </a:r>
                      <a:endParaRPr kumimoji="0" lang="en-US" altLang="zh-CN" sz="1600"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rPr>
                        <a:t>是否制定了相应的作业程序、安全防范和应急措施？ </a:t>
                      </a:r>
                      <a:endPar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进入受限空间作业前，监护人员和作业人员必须熟知紧急状况时的逃生路线和救护方法，监护人与作业人员约定的联络信号。作业现场应配备一定数量的、符合规定的救生设施和灭火器材等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dirty="0" smtClean="0">
                          <a:ln>
                            <a:noFill/>
                          </a:ln>
                          <a:effectLst/>
                          <a:latin typeface="微软雅黑" panose="020B0503020204020204" charset="-122"/>
                          <a:ea typeface="微软雅黑" panose="020B0503020204020204" charset="-122"/>
                        </a:rPr>
                        <a:t>5</a:t>
                      </a:r>
                      <a:endParaRPr kumimoji="0" lang="en-US" altLang="zh-CN" sz="1600"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rPr>
                        <a:t>是否严格执行“三不进入”？ </a:t>
                      </a:r>
                      <a:endPar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没有办理进入受限空间作业许可证不进入；安全防护措施没有落实不进入； 监护人不在现场不进入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85344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dirty="0" smtClean="0">
                          <a:ln>
                            <a:noFill/>
                          </a:ln>
                          <a:effectLst/>
                          <a:latin typeface="微软雅黑" panose="020B0503020204020204" charset="-122"/>
                          <a:ea typeface="微软雅黑" panose="020B0503020204020204" charset="-122"/>
                        </a:rPr>
                        <a:t>6</a:t>
                      </a:r>
                      <a:endParaRPr kumimoji="0" lang="en-US" altLang="zh-CN" sz="1600"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进入受限空间作业前，是否已做好工艺处理？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将受限空间吹扫、蒸煮、置换合格，所有与其相连且可能存在可燃可爆、有毒有害物料的管线、阀门应加盲板隔离，盲板处应挂牌标识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6953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smtClean="0">
                          <a:ln>
                            <a:noFill/>
                          </a:ln>
                          <a:effectLst/>
                          <a:latin typeface="微软雅黑" panose="020B0503020204020204" charset="-122"/>
                          <a:ea typeface="微软雅黑" panose="020B0503020204020204" charset="-122"/>
                        </a:rPr>
                        <a:t>7</a:t>
                      </a:r>
                      <a:endParaRPr kumimoji="0" lang="en-US" altLang="zh-CN" sz="1600"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rPr>
                        <a:t>对盛装过能产生自聚物的设备容器，是否做过加热试验？ </a:t>
                      </a:r>
                      <a:endPar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对盛装过能产生自聚物的设备容器，作业前应进行工艺处理，采取蒸煮、置换等方法，并做聚合物加热试验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bl>
          </a:graphicData>
        </a:graphic>
      </p:graphicFrame>
    </p:spTree>
  </p:cSld>
  <p:clrMapOvr>
    <a:masterClrMapping/>
  </p:clrMapOvr>
  <p:transition advTm="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986367"/>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2、常见危险作业</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6780953" y="2071793"/>
            <a:ext cx="4389967" cy="3744595"/>
          </a:xfrm>
          <a:prstGeom prst="rect">
            <a:avLst/>
          </a:prstGeom>
          <a:noFill/>
        </p:spPr>
        <p:txBody>
          <a:bodyPr wrap="square" rtlCol="0" anchor="t">
            <a:spAutoFit/>
          </a:bodyPr>
          <a:lstStyle/>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动火作业安全许可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动土作业安全许可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断路作业安全许可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设备检修作业安全许可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高处作业安全许可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吊装作业安全许可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受限空间作业安全许可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盲板抽堵作业安全许可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临时用电作业安全许可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外来施工人员现场作业安全许可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a:p>
            <a:pPr marL="342900" indent="-342900">
              <a:lnSpc>
                <a:spcPct val="120000"/>
              </a:lnSpc>
              <a:spcBef>
                <a:spcPts val="0"/>
              </a:spcBef>
              <a:spcAft>
                <a:spcPts val="0"/>
              </a:spcAft>
              <a:buFont typeface="+mj-ea"/>
              <a:buAutoNum type="circleNumDbPlain"/>
            </a:pPr>
            <a:r>
              <a:rPr lang="zh-CN" altLang="en-US">
                <a:solidFill>
                  <a:schemeClr val="tx1">
                    <a:lumMod val="75000"/>
                    <a:lumOff val="25000"/>
                  </a:schemeClr>
                </a:solidFill>
                <a:latin typeface="微软雅黑" panose="020B0503020204020204" charset="-122"/>
                <a:ea typeface="微软雅黑" panose="020B0503020204020204" charset="-122"/>
              </a:rPr>
              <a:t>熏蒸作业安全许可</a:t>
            </a:r>
            <a:endParaRPr lang="zh-CN" altLang="en-US">
              <a:solidFill>
                <a:schemeClr val="tx1">
                  <a:lumMod val="75000"/>
                  <a:lumOff val="25000"/>
                </a:schemeClr>
              </a:solidFill>
              <a:latin typeface="微软雅黑" panose="020B0503020204020204" charset="-122"/>
              <a:ea typeface="微软雅黑" panose="020B0503020204020204" charset="-122"/>
            </a:endParaRPr>
          </a:p>
        </p:txBody>
      </p:sp>
      <p:grpSp>
        <p:nvGrpSpPr>
          <p:cNvPr id="42" name="组合 41"/>
          <p:cNvGrpSpPr/>
          <p:nvPr/>
        </p:nvGrpSpPr>
        <p:grpSpPr>
          <a:xfrm>
            <a:off x="172720" y="2034963"/>
            <a:ext cx="5939367" cy="3899747"/>
            <a:chOff x="656" y="2937"/>
            <a:chExt cx="7015" cy="4606"/>
          </a:xfrm>
        </p:grpSpPr>
        <p:sp>
          <p:nvSpPr>
            <p:cNvPr id="5" name="ïṡḷídê"/>
            <p:cNvSpPr/>
            <p:nvPr/>
          </p:nvSpPr>
          <p:spPr bwMode="auto">
            <a:xfrm>
              <a:off x="1789" y="3197"/>
              <a:ext cx="2362" cy="4180"/>
            </a:xfrm>
            <a:custGeom>
              <a:avLst/>
              <a:gdLst>
                <a:gd name="T0" fmla="*/ 1690 w 1690"/>
                <a:gd name="T1" fmla="*/ 2918 h 2991"/>
                <a:gd name="T2" fmla="*/ 1632 w 1690"/>
                <a:gd name="T3" fmla="*/ 2991 h 2991"/>
                <a:gd name="T4" fmla="*/ 57 w 1690"/>
                <a:gd name="T5" fmla="*/ 2991 h 2991"/>
                <a:gd name="T6" fmla="*/ 0 w 1690"/>
                <a:gd name="T7" fmla="*/ 2918 h 2991"/>
                <a:gd name="T8" fmla="*/ 0 w 1690"/>
                <a:gd name="T9" fmla="*/ 74 h 2991"/>
                <a:gd name="T10" fmla="*/ 57 w 1690"/>
                <a:gd name="T11" fmla="*/ 0 h 2991"/>
                <a:gd name="T12" fmla="*/ 1632 w 1690"/>
                <a:gd name="T13" fmla="*/ 0 h 2991"/>
                <a:gd name="T14" fmla="*/ 1690 w 1690"/>
                <a:gd name="T15" fmla="*/ 74 h 2991"/>
                <a:gd name="T16" fmla="*/ 1690 w 1690"/>
                <a:gd name="T17" fmla="*/ 2918 h 2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0" h="2991">
                  <a:moveTo>
                    <a:pt x="1690" y="2918"/>
                  </a:moveTo>
                  <a:cubicBezTo>
                    <a:pt x="1690" y="2959"/>
                    <a:pt x="1664" y="2991"/>
                    <a:pt x="1632" y="2991"/>
                  </a:cubicBezTo>
                  <a:cubicBezTo>
                    <a:pt x="57" y="2991"/>
                    <a:pt x="57" y="2991"/>
                    <a:pt x="57" y="2991"/>
                  </a:cubicBezTo>
                  <a:cubicBezTo>
                    <a:pt x="26" y="2991"/>
                    <a:pt x="0" y="2959"/>
                    <a:pt x="0" y="2918"/>
                  </a:cubicBezTo>
                  <a:cubicBezTo>
                    <a:pt x="0" y="74"/>
                    <a:pt x="0" y="74"/>
                    <a:pt x="0" y="74"/>
                  </a:cubicBezTo>
                  <a:cubicBezTo>
                    <a:pt x="0" y="33"/>
                    <a:pt x="26" y="0"/>
                    <a:pt x="57" y="0"/>
                  </a:cubicBezTo>
                  <a:cubicBezTo>
                    <a:pt x="1632" y="0"/>
                    <a:pt x="1632" y="0"/>
                    <a:pt x="1632" y="0"/>
                  </a:cubicBezTo>
                  <a:cubicBezTo>
                    <a:pt x="1664" y="0"/>
                    <a:pt x="1690" y="33"/>
                    <a:pt x="1690" y="74"/>
                  </a:cubicBezTo>
                  <a:cubicBezTo>
                    <a:pt x="1690" y="2918"/>
                    <a:pt x="1690" y="2918"/>
                    <a:pt x="1690" y="2918"/>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 name="îšliḓè"/>
            <p:cNvSpPr/>
            <p:nvPr/>
          </p:nvSpPr>
          <p:spPr bwMode="auto">
            <a:xfrm>
              <a:off x="1927" y="3620"/>
              <a:ext cx="2092" cy="3138"/>
            </a:xfrm>
            <a:custGeom>
              <a:avLst/>
              <a:gdLst>
                <a:gd name="T0" fmla="*/ 1497 w 1497"/>
                <a:gd name="T1" fmla="*/ 2179 h 2246"/>
                <a:gd name="T2" fmla="*/ 1437 w 1497"/>
                <a:gd name="T3" fmla="*/ 2246 h 2246"/>
                <a:gd name="T4" fmla="*/ 60 w 1497"/>
                <a:gd name="T5" fmla="*/ 2246 h 2246"/>
                <a:gd name="T6" fmla="*/ 0 w 1497"/>
                <a:gd name="T7" fmla="*/ 2179 h 2246"/>
                <a:gd name="T8" fmla="*/ 0 w 1497"/>
                <a:gd name="T9" fmla="*/ 67 h 2246"/>
                <a:gd name="T10" fmla="*/ 60 w 1497"/>
                <a:gd name="T11" fmla="*/ 0 h 2246"/>
                <a:gd name="T12" fmla="*/ 1437 w 1497"/>
                <a:gd name="T13" fmla="*/ 0 h 2246"/>
                <a:gd name="T14" fmla="*/ 1497 w 1497"/>
                <a:gd name="T15" fmla="*/ 67 h 2246"/>
                <a:gd name="T16" fmla="*/ 1497 w 1497"/>
                <a:gd name="T17" fmla="*/ 2179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7" h="2246">
                  <a:moveTo>
                    <a:pt x="1497" y="2179"/>
                  </a:moveTo>
                  <a:cubicBezTo>
                    <a:pt x="1497" y="2216"/>
                    <a:pt x="1470" y="2246"/>
                    <a:pt x="1437" y="2246"/>
                  </a:cubicBezTo>
                  <a:cubicBezTo>
                    <a:pt x="60" y="2246"/>
                    <a:pt x="60" y="2246"/>
                    <a:pt x="60" y="2246"/>
                  </a:cubicBezTo>
                  <a:cubicBezTo>
                    <a:pt x="27" y="2246"/>
                    <a:pt x="0" y="2216"/>
                    <a:pt x="0" y="2179"/>
                  </a:cubicBezTo>
                  <a:cubicBezTo>
                    <a:pt x="0" y="67"/>
                    <a:pt x="0" y="67"/>
                    <a:pt x="0" y="67"/>
                  </a:cubicBezTo>
                  <a:cubicBezTo>
                    <a:pt x="0" y="30"/>
                    <a:pt x="27" y="0"/>
                    <a:pt x="60" y="0"/>
                  </a:cubicBezTo>
                  <a:cubicBezTo>
                    <a:pt x="1437" y="0"/>
                    <a:pt x="1437" y="0"/>
                    <a:pt x="1437" y="0"/>
                  </a:cubicBezTo>
                  <a:cubicBezTo>
                    <a:pt x="1470" y="0"/>
                    <a:pt x="1497" y="30"/>
                    <a:pt x="1497" y="67"/>
                  </a:cubicBezTo>
                  <a:cubicBezTo>
                    <a:pt x="1497" y="2179"/>
                    <a:pt x="1497" y="2179"/>
                    <a:pt x="1497" y="2179"/>
                  </a:cubicBezTo>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nvGrpSpPr>
            <p:cNvPr id="41" name="组合 40"/>
            <p:cNvGrpSpPr/>
            <p:nvPr/>
          </p:nvGrpSpPr>
          <p:grpSpPr>
            <a:xfrm>
              <a:off x="2103" y="4995"/>
              <a:ext cx="5568" cy="723"/>
              <a:chOff x="2103" y="4995"/>
              <a:chExt cx="4649" cy="723"/>
            </a:xfrm>
          </p:grpSpPr>
          <p:sp>
            <p:nvSpPr>
              <p:cNvPr id="8" name="íśļïḍè"/>
              <p:cNvSpPr/>
              <p:nvPr/>
            </p:nvSpPr>
            <p:spPr bwMode="auto">
              <a:xfrm>
                <a:off x="2103" y="4995"/>
                <a:ext cx="3668" cy="723"/>
              </a:xfrm>
              <a:custGeom>
                <a:avLst/>
                <a:gdLst>
                  <a:gd name="T0" fmla="*/ 149 w 2625"/>
                  <a:gd name="T1" fmla="*/ 0 h 518"/>
                  <a:gd name="T2" fmla="*/ 0 w 2625"/>
                  <a:gd name="T3" fmla="*/ 148 h 518"/>
                  <a:gd name="T4" fmla="*/ 0 w 2625"/>
                  <a:gd name="T5" fmla="*/ 370 h 518"/>
                  <a:gd name="T6" fmla="*/ 149 w 2625"/>
                  <a:gd name="T7" fmla="*/ 518 h 518"/>
                  <a:gd name="T8" fmla="*/ 2625 w 2625"/>
                  <a:gd name="T9" fmla="*/ 518 h 518"/>
                  <a:gd name="T10" fmla="*/ 2625 w 2625"/>
                  <a:gd name="T11" fmla="*/ 0 h 518"/>
                  <a:gd name="T12" fmla="*/ 149 w 2625"/>
                  <a:gd name="T13" fmla="*/ 0 h 518"/>
                </a:gdLst>
                <a:ahLst/>
                <a:cxnLst>
                  <a:cxn ang="0">
                    <a:pos x="T0" y="T1"/>
                  </a:cxn>
                  <a:cxn ang="0">
                    <a:pos x="T2" y="T3"/>
                  </a:cxn>
                  <a:cxn ang="0">
                    <a:pos x="T4" y="T5"/>
                  </a:cxn>
                  <a:cxn ang="0">
                    <a:pos x="T6" y="T7"/>
                  </a:cxn>
                  <a:cxn ang="0">
                    <a:pos x="T8" y="T9"/>
                  </a:cxn>
                  <a:cxn ang="0">
                    <a:pos x="T10" y="T11"/>
                  </a:cxn>
                  <a:cxn ang="0">
                    <a:pos x="T12" y="T13"/>
                  </a:cxn>
                </a:cxnLst>
                <a:rect l="0" t="0" r="r" b="b"/>
                <a:pathLst>
                  <a:path w="2625" h="518">
                    <a:moveTo>
                      <a:pt x="149" y="0"/>
                    </a:moveTo>
                    <a:cubicBezTo>
                      <a:pt x="67" y="0"/>
                      <a:pt x="0" y="66"/>
                      <a:pt x="0" y="148"/>
                    </a:cubicBezTo>
                    <a:cubicBezTo>
                      <a:pt x="0" y="370"/>
                      <a:pt x="0" y="370"/>
                      <a:pt x="0" y="370"/>
                    </a:cubicBezTo>
                    <a:cubicBezTo>
                      <a:pt x="0" y="452"/>
                      <a:pt x="67" y="518"/>
                      <a:pt x="149" y="518"/>
                    </a:cubicBezTo>
                    <a:cubicBezTo>
                      <a:pt x="2625" y="518"/>
                      <a:pt x="2625" y="518"/>
                      <a:pt x="2625" y="518"/>
                    </a:cubicBezTo>
                    <a:cubicBezTo>
                      <a:pt x="2625" y="0"/>
                      <a:pt x="2625" y="0"/>
                      <a:pt x="2625" y="0"/>
                    </a:cubicBezTo>
                    <a:lnTo>
                      <a:pt x="149" y="0"/>
                    </a:lnTo>
                    <a:close/>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7" name="iṡľíďé"/>
              <p:cNvSpPr/>
              <p:nvPr/>
            </p:nvSpPr>
            <p:spPr bwMode="auto">
              <a:xfrm>
                <a:off x="5771" y="4995"/>
                <a:ext cx="981" cy="723"/>
              </a:xfrm>
              <a:custGeom>
                <a:avLst/>
                <a:gdLst>
                  <a:gd name="T0" fmla="*/ 702 w 702"/>
                  <a:gd name="T1" fmla="*/ 370 h 518"/>
                  <a:gd name="T2" fmla="*/ 702 w 702"/>
                  <a:gd name="T3" fmla="*/ 148 h 518"/>
                  <a:gd name="T4" fmla="*/ 553 w 702"/>
                  <a:gd name="T5" fmla="*/ 0 h 518"/>
                  <a:gd name="T6" fmla="*/ 0 w 702"/>
                  <a:gd name="T7" fmla="*/ 0 h 518"/>
                  <a:gd name="T8" fmla="*/ 0 w 702"/>
                  <a:gd name="T9" fmla="*/ 518 h 518"/>
                  <a:gd name="T10" fmla="*/ 553 w 702"/>
                  <a:gd name="T11" fmla="*/ 518 h 518"/>
                  <a:gd name="T12" fmla="*/ 702 w 702"/>
                  <a:gd name="T13" fmla="*/ 370 h 518"/>
                </a:gdLst>
                <a:ahLst/>
                <a:cxnLst>
                  <a:cxn ang="0">
                    <a:pos x="T0" y="T1"/>
                  </a:cxn>
                  <a:cxn ang="0">
                    <a:pos x="T2" y="T3"/>
                  </a:cxn>
                  <a:cxn ang="0">
                    <a:pos x="T4" y="T5"/>
                  </a:cxn>
                  <a:cxn ang="0">
                    <a:pos x="T6" y="T7"/>
                  </a:cxn>
                  <a:cxn ang="0">
                    <a:pos x="T8" y="T9"/>
                  </a:cxn>
                  <a:cxn ang="0">
                    <a:pos x="T10" y="T11"/>
                  </a:cxn>
                  <a:cxn ang="0">
                    <a:pos x="T12" y="T13"/>
                  </a:cxn>
                </a:cxnLst>
                <a:rect l="0" t="0" r="r" b="b"/>
                <a:pathLst>
                  <a:path w="702" h="518">
                    <a:moveTo>
                      <a:pt x="702" y="370"/>
                    </a:moveTo>
                    <a:cubicBezTo>
                      <a:pt x="702" y="148"/>
                      <a:pt x="702" y="148"/>
                      <a:pt x="702" y="148"/>
                    </a:cubicBezTo>
                    <a:cubicBezTo>
                      <a:pt x="702" y="66"/>
                      <a:pt x="635" y="0"/>
                      <a:pt x="553" y="0"/>
                    </a:cubicBezTo>
                    <a:cubicBezTo>
                      <a:pt x="0" y="0"/>
                      <a:pt x="0" y="0"/>
                      <a:pt x="0" y="0"/>
                    </a:cubicBezTo>
                    <a:cubicBezTo>
                      <a:pt x="0" y="518"/>
                      <a:pt x="0" y="518"/>
                      <a:pt x="0" y="518"/>
                    </a:cubicBezTo>
                    <a:cubicBezTo>
                      <a:pt x="553" y="518"/>
                      <a:pt x="553" y="518"/>
                      <a:pt x="553" y="518"/>
                    </a:cubicBezTo>
                    <a:cubicBezTo>
                      <a:pt x="635" y="518"/>
                      <a:pt x="702" y="452"/>
                      <a:pt x="702" y="370"/>
                    </a:cubicBezTo>
                    <a:close/>
                  </a:path>
                </a:pathLst>
              </a:custGeom>
              <a:solidFill>
                <a:srgbClr val="EE4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28" name="íSḻïdè"/>
              <p:cNvSpPr/>
              <p:nvPr/>
            </p:nvSpPr>
            <p:spPr bwMode="auto">
              <a:xfrm>
                <a:off x="6071" y="5149"/>
                <a:ext cx="425" cy="429"/>
              </a:xfrm>
              <a:custGeom>
                <a:avLst/>
                <a:gdLst>
                  <a:gd name="T0" fmla="*/ 239 w 402"/>
                  <a:gd name="T1" fmla="*/ 56 h 430"/>
                  <a:gd name="T2" fmla="*/ 57 w 402"/>
                  <a:gd name="T3" fmla="*/ 48 h 430"/>
                  <a:gd name="T4" fmla="*/ 48 w 402"/>
                  <a:gd name="T5" fmla="*/ 230 h 430"/>
                  <a:gd name="T6" fmla="*/ 213 w 402"/>
                  <a:gd name="T7" fmla="*/ 251 h 430"/>
                  <a:gd name="T8" fmla="*/ 242 w 402"/>
                  <a:gd name="T9" fmla="*/ 283 h 430"/>
                  <a:gd name="T10" fmla="*/ 229 w 402"/>
                  <a:gd name="T11" fmla="*/ 295 h 430"/>
                  <a:gd name="T12" fmla="*/ 339 w 402"/>
                  <a:gd name="T13" fmla="*/ 414 h 430"/>
                  <a:gd name="T14" fmla="*/ 388 w 402"/>
                  <a:gd name="T15" fmla="*/ 418 h 430"/>
                  <a:gd name="T16" fmla="*/ 389 w 402"/>
                  <a:gd name="T17" fmla="*/ 369 h 430"/>
                  <a:gd name="T18" fmla="*/ 278 w 402"/>
                  <a:gd name="T19" fmla="*/ 250 h 430"/>
                  <a:gd name="T20" fmla="*/ 268 w 402"/>
                  <a:gd name="T21" fmla="*/ 259 h 430"/>
                  <a:gd name="T22" fmla="*/ 240 w 402"/>
                  <a:gd name="T23" fmla="*/ 228 h 430"/>
                  <a:gd name="T24" fmla="*/ 239 w 402"/>
                  <a:gd name="T25" fmla="*/ 56 h 430"/>
                  <a:gd name="T26" fmla="*/ 75 w 402"/>
                  <a:gd name="T27" fmla="*/ 203 h 430"/>
                  <a:gd name="T28" fmla="*/ 81 w 402"/>
                  <a:gd name="T29" fmla="*/ 73 h 430"/>
                  <a:gd name="T30" fmla="*/ 211 w 402"/>
                  <a:gd name="T31" fmla="*/ 79 h 430"/>
                  <a:gd name="T32" fmla="*/ 205 w 402"/>
                  <a:gd name="T33" fmla="*/ 209 h 430"/>
                  <a:gd name="T34" fmla="*/ 75 w 402"/>
                  <a:gd name="T35" fmla="*/ 203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2" h="430">
                    <a:moveTo>
                      <a:pt x="239" y="56"/>
                    </a:moveTo>
                    <a:cubicBezTo>
                      <a:pt x="191" y="4"/>
                      <a:pt x="109" y="0"/>
                      <a:pt x="57" y="48"/>
                    </a:cubicBezTo>
                    <a:cubicBezTo>
                      <a:pt x="4" y="96"/>
                      <a:pt x="0" y="177"/>
                      <a:pt x="48" y="230"/>
                    </a:cubicBezTo>
                    <a:cubicBezTo>
                      <a:pt x="91" y="277"/>
                      <a:pt x="161" y="285"/>
                      <a:pt x="213" y="251"/>
                    </a:cubicBezTo>
                    <a:cubicBezTo>
                      <a:pt x="242" y="283"/>
                      <a:pt x="242" y="283"/>
                      <a:pt x="242" y="283"/>
                    </a:cubicBezTo>
                    <a:cubicBezTo>
                      <a:pt x="229" y="295"/>
                      <a:pt x="229" y="295"/>
                      <a:pt x="229" y="295"/>
                    </a:cubicBezTo>
                    <a:cubicBezTo>
                      <a:pt x="339" y="414"/>
                      <a:pt x="339" y="414"/>
                      <a:pt x="339" y="414"/>
                    </a:cubicBezTo>
                    <a:cubicBezTo>
                      <a:pt x="352" y="429"/>
                      <a:pt x="374" y="430"/>
                      <a:pt x="388" y="418"/>
                    </a:cubicBezTo>
                    <a:cubicBezTo>
                      <a:pt x="401" y="405"/>
                      <a:pt x="402" y="383"/>
                      <a:pt x="389" y="369"/>
                    </a:cubicBezTo>
                    <a:cubicBezTo>
                      <a:pt x="278" y="250"/>
                      <a:pt x="278" y="250"/>
                      <a:pt x="278" y="250"/>
                    </a:cubicBezTo>
                    <a:cubicBezTo>
                      <a:pt x="268" y="259"/>
                      <a:pt x="268" y="259"/>
                      <a:pt x="268" y="259"/>
                    </a:cubicBezTo>
                    <a:cubicBezTo>
                      <a:pt x="240" y="228"/>
                      <a:pt x="240" y="228"/>
                      <a:pt x="240" y="228"/>
                    </a:cubicBezTo>
                    <a:cubicBezTo>
                      <a:pt x="283" y="180"/>
                      <a:pt x="283" y="106"/>
                      <a:pt x="239" y="56"/>
                    </a:cubicBezTo>
                    <a:close/>
                    <a:moveTo>
                      <a:pt x="75" y="203"/>
                    </a:moveTo>
                    <a:cubicBezTo>
                      <a:pt x="41" y="165"/>
                      <a:pt x="44" y="107"/>
                      <a:pt x="81" y="73"/>
                    </a:cubicBezTo>
                    <a:cubicBezTo>
                      <a:pt x="119" y="39"/>
                      <a:pt x="177" y="42"/>
                      <a:pt x="211" y="79"/>
                    </a:cubicBezTo>
                    <a:cubicBezTo>
                      <a:pt x="246" y="117"/>
                      <a:pt x="243" y="175"/>
                      <a:pt x="205" y="209"/>
                    </a:cubicBezTo>
                    <a:cubicBezTo>
                      <a:pt x="168" y="244"/>
                      <a:pt x="109" y="241"/>
                      <a:pt x="75" y="20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
          <p:nvSpPr>
            <p:cNvPr id="29" name="iśḻïḑe"/>
            <p:cNvSpPr/>
            <p:nvPr/>
          </p:nvSpPr>
          <p:spPr bwMode="auto">
            <a:xfrm>
              <a:off x="1502" y="3335"/>
              <a:ext cx="1482" cy="1388"/>
            </a:xfrm>
            <a:custGeom>
              <a:avLst/>
              <a:gdLst>
                <a:gd name="T0" fmla="*/ 960 w 1061"/>
                <a:gd name="T1" fmla="*/ 235 h 993"/>
                <a:gd name="T2" fmla="*/ 759 w 1061"/>
                <a:gd name="T3" fmla="*/ 54 h 993"/>
                <a:gd name="T4" fmla="*/ 591 w 1061"/>
                <a:gd name="T5" fmla="*/ 6 h 993"/>
                <a:gd name="T6" fmla="*/ 409 w 1061"/>
                <a:gd name="T7" fmla="*/ 23 h 993"/>
                <a:gd name="T8" fmla="*/ 349 w 1061"/>
                <a:gd name="T9" fmla="*/ 44 h 993"/>
                <a:gd name="T10" fmla="*/ 239 w 1061"/>
                <a:gd name="T11" fmla="*/ 110 h 993"/>
                <a:gd name="T12" fmla="*/ 102 w 1061"/>
                <a:gd name="T13" fmla="*/ 279 h 993"/>
                <a:gd name="T14" fmla="*/ 78 w 1061"/>
                <a:gd name="T15" fmla="*/ 339 h 993"/>
                <a:gd name="T16" fmla="*/ 327 w 1061"/>
                <a:gd name="T17" fmla="*/ 936 h 993"/>
                <a:gd name="T18" fmla="*/ 592 w 1061"/>
                <a:gd name="T19" fmla="*/ 984 h 993"/>
                <a:gd name="T20" fmla="*/ 686 w 1061"/>
                <a:gd name="T21" fmla="*/ 965 h 993"/>
                <a:gd name="T22" fmla="*/ 984 w 1061"/>
                <a:gd name="T23" fmla="*/ 711 h 993"/>
                <a:gd name="T24" fmla="*/ 960 w 1061"/>
                <a:gd name="T25" fmla="*/ 235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1" h="993">
                  <a:moveTo>
                    <a:pt x="960" y="235"/>
                  </a:moveTo>
                  <a:cubicBezTo>
                    <a:pt x="913" y="160"/>
                    <a:pt x="845" y="96"/>
                    <a:pt x="759" y="54"/>
                  </a:cubicBezTo>
                  <a:cubicBezTo>
                    <a:pt x="705" y="28"/>
                    <a:pt x="648" y="12"/>
                    <a:pt x="591" y="6"/>
                  </a:cubicBezTo>
                  <a:cubicBezTo>
                    <a:pt x="529" y="0"/>
                    <a:pt x="468" y="6"/>
                    <a:pt x="409" y="23"/>
                  </a:cubicBezTo>
                  <a:cubicBezTo>
                    <a:pt x="389" y="29"/>
                    <a:pt x="369" y="36"/>
                    <a:pt x="349" y="44"/>
                  </a:cubicBezTo>
                  <a:cubicBezTo>
                    <a:pt x="310" y="61"/>
                    <a:pt x="273" y="83"/>
                    <a:pt x="239" y="110"/>
                  </a:cubicBezTo>
                  <a:cubicBezTo>
                    <a:pt x="183" y="154"/>
                    <a:pt x="136" y="211"/>
                    <a:pt x="102" y="279"/>
                  </a:cubicBezTo>
                  <a:cubicBezTo>
                    <a:pt x="93" y="299"/>
                    <a:pt x="85" y="319"/>
                    <a:pt x="78" y="339"/>
                  </a:cubicBezTo>
                  <a:cubicBezTo>
                    <a:pt x="0" y="569"/>
                    <a:pt x="103" y="826"/>
                    <a:pt x="327" y="936"/>
                  </a:cubicBezTo>
                  <a:cubicBezTo>
                    <a:pt x="412" y="978"/>
                    <a:pt x="504" y="993"/>
                    <a:pt x="592" y="984"/>
                  </a:cubicBezTo>
                  <a:cubicBezTo>
                    <a:pt x="624" y="980"/>
                    <a:pt x="655" y="974"/>
                    <a:pt x="686" y="965"/>
                  </a:cubicBezTo>
                  <a:cubicBezTo>
                    <a:pt x="811" y="927"/>
                    <a:pt x="922" y="839"/>
                    <a:pt x="984" y="711"/>
                  </a:cubicBezTo>
                  <a:cubicBezTo>
                    <a:pt x="1061" y="553"/>
                    <a:pt x="1046" y="374"/>
                    <a:pt x="960" y="235"/>
                  </a:cubicBezTo>
                </a:path>
              </a:pathLst>
            </a:custGeom>
            <a:solidFill>
              <a:srgbClr val="80D8C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0" name="iṣlîḍe"/>
            <p:cNvSpPr/>
            <p:nvPr/>
          </p:nvSpPr>
          <p:spPr bwMode="auto">
            <a:xfrm>
              <a:off x="1426" y="4765"/>
              <a:ext cx="521" cy="693"/>
            </a:xfrm>
            <a:custGeom>
              <a:avLst/>
              <a:gdLst>
                <a:gd name="T0" fmla="*/ 164 w 361"/>
                <a:gd name="T1" fmla="*/ 480 h 480"/>
                <a:gd name="T2" fmla="*/ 0 w 361"/>
                <a:gd name="T3" fmla="*/ 400 h 480"/>
                <a:gd name="T4" fmla="*/ 197 w 361"/>
                <a:gd name="T5" fmla="*/ 0 h 480"/>
                <a:gd name="T6" fmla="*/ 361 w 361"/>
                <a:gd name="T7" fmla="*/ 80 h 480"/>
                <a:gd name="T8" fmla="*/ 164 w 361"/>
                <a:gd name="T9" fmla="*/ 480 h 480"/>
              </a:gdLst>
              <a:ahLst/>
              <a:cxnLst>
                <a:cxn ang="0">
                  <a:pos x="T0" y="T1"/>
                </a:cxn>
                <a:cxn ang="0">
                  <a:pos x="T2" y="T3"/>
                </a:cxn>
                <a:cxn ang="0">
                  <a:pos x="T4" y="T5"/>
                </a:cxn>
                <a:cxn ang="0">
                  <a:pos x="T6" y="T7"/>
                </a:cxn>
                <a:cxn ang="0">
                  <a:pos x="T8" y="T9"/>
                </a:cxn>
              </a:cxnLst>
              <a:rect l="0" t="0" r="r" b="b"/>
              <a:pathLst>
                <a:path w="361" h="480">
                  <a:moveTo>
                    <a:pt x="164" y="480"/>
                  </a:moveTo>
                  <a:lnTo>
                    <a:pt x="0" y="400"/>
                  </a:lnTo>
                  <a:lnTo>
                    <a:pt x="197" y="0"/>
                  </a:lnTo>
                  <a:lnTo>
                    <a:pt x="361" y="80"/>
                  </a:lnTo>
                  <a:lnTo>
                    <a:pt x="164" y="480"/>
                  </a:lnTo>
                  <a:close/>
                </a:path>
              </a:pathLst>
            </a:custGeom>
            <a:solidFill>
              <a:srgbClr val="3C3C3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1" name="íṩḷïḍê"/>
            <p:cNvSpPr/>
            <p:nvPr/>
          </p:nvSpPr>
          <p:spPr bwMode="auto">
            <a:xfrm>
              <a:off x="1152" y="2937"/>
              <a:ext cx="2189" cy="2190"/>
            </a:xfrm>
            <a:custGeom>
              <a:avLst/>
              <a:gdLst>
                <a:gd name="T0" fmla="*/ 167 w 1567"/>
                <a:gd name="T1" fmla="*/ 481 h 1567"/>
                <a:gd name="T2" fmla="*/ 481 w 1567"/>
                <a:gd name="T3" fmla="*/ 1400 h 1567"/>
                <a:gd name="T4" fmla="*/ 1400 w 1567"/>
                <a:gd name="T5" fmla="*/ 1086 h 1567"/>
                <a:gd name="T6" fmla="*/ 1086 w 1567"/>
                <a:gd name="T7" fmla="*/ 167 h 1567"/>
                <a:gd name="T8" fmla="*/ 167 w 1567"/>
                <a:gd name="T9" fmla="*/ 481 h 1567"/>
                <a:gd name="T10" fmla="*/ 352 w 1567"/>
                <a:gd name="T11" fmla="*/ 564 h 1567"/>
                <a:gd name="T12" fmla="*/ 1009 w 1567"/>
                <a:gd name="T13" fmla="*/ 339 h 1567"/>
                <a:gd name="T14" fmla="*/ 1234 w 1567"/>
                <a:gd name="T15" fmla="*/ 996 h 1567"/>
                <a:gd name="T16" fmla="*/ 577 w 1567"/>
                <a:gd name="T17" fmla="*/ 1221 h 1567"/>
                <a:gd name="T18" fmla="*/ 352 w 1567"/>
                <a:gd name="T19" fmla="*/ 564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7" h="1567">
                  <a:moveTo>
                    <a:pt x="167" y="481"/>
                  </a:moveTo>
                  <a:cubicBezTo>
                    <a:pt x="0" y="822"/>
                    <a:pt x="140" y="1233"/>
                    <a:pt x="481" y="1400"/>
                  </a:cubicBezTo>
                  <a:cubicBezTo>
                    <a:pt x="821" y="1567"/>
                    <a:pt x="1233" y="1427"/>
                    <a:pt x="1400" y="1086"/>
                  </a:cubicBezTo>
                  <a:cubicBezTo>
                    <a:pt x="1567" y="745"/>
                    <a:pt x="1426" y="334"/>
                    <a:pt x="1086" y="167"/>
                  </a:cubicBezTo>
                  <a:cubicBezTo>
                    <a:pt x="745" y="0"/>
                    <a:pt x="334" y="140"/>
                    <a:pt x="167" y="481"/>
                  </a:cubicBezTo>
                  <a:moveTo>
                    <a:pt x="352" y="564"/>
                  </a:moveTo>
                  <a:cubicBezTo>
                    <a:pt x="472" y="321"/>
                    <a:pt x="766" y="220"/>
                    <a:pt x="1009" y="339"/>
                  </a:cubicBezTo>
                  <a:cubicBezTo>
                    <a:pt x="1253" y="459"/>
                    <a:pt x="1353" y="753"/>
                    <a:pt x="1234" y="996"/>
                  </a:cubicBezTo>
                  <a:cubicBezTo>
                    <a:pt x="1115" y="1240"/>
                    <a:pt x="820" y="1340"/>
                    <a:pt x="577" y="1221"/>
                  </a:cubicBezTo>
                  <a:cubicBezTo>
                    <a:pt x="334" y="1102"/>
                    <a:pt x="233" y="807"/>
                    <a:pt x="352" y="564"/>
                  </a:cubicBezTo>
                </a:path>
              </a:pathLst>
            </a:custGeom>
            <a:solidFill>
              <a:srgbClr val="352F2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2" name="iş1ïdé"/>
            <p:cNvSpPr/>
            <p:nvPr/>
          </p:nvSpPr>
          <p:spPr bwMode="auto">
            <a:xfrm>
              <a:off x="1835" y="3397"/>
              <a:ext cx="209" cy="478"/>
            </a:xfrm>
            <a:custGeom>
              <a:avLst/>
              <a:gdLst>
                <a:gd name="T0" fmla="*/ 110 w 150"/>
                <a:gd name="T1" fmla="*/ 0 h 342"/>
                <a:gd name="T2" fmla="*/ 110 w 150"/>
                <a:gd name="T3" fmla="*/ 0 h 342"/>
                <a:gd name="T4" fmla="*/ 0 w 150"/>
                <a:gd name="T5" fmla="*/ 66 h 342"/>
                <a:gd name="T6" fmla="*/ 30 w 150"/>
                <a:gd name="T7" fmla="*/ 300 h 342"/>
                <a:gd name="T8" fmla="*/ 77 w 150"/>
                <a:gd name="T9" fmla="*/ 342 h 342"/>
                <a:gd name="T10" fmla="*/ 83 w 150"/>
                <a:gd name="T11" fmla="*/ 341 h 342"/>
                <a:gd name="T12" fmla="*/ 105 w 150"/>
                <a:gd name="T13" fmla="*/ 339 h 342"/>
                <a:gd name="T14" fmla="*/ 146 w 150"/>
                <a:gd name="T15" fmla="*/ 285 h 342"/>
                <a:gd name="T16" fmla="*/ 110 w 150"/>
                <a:gd name="T1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342">
                  <a:moveTo>
                    <a:pt x="110" y="0"/>
                  </a:moveTo>
                  <a:cubicBezTo>
                    <a:pt x="110" y="0"/>
                    <a:pt x="110" y="0"/>
                    <a:pt x="110" y="0"/>
                  </a:cubicBezTo>
                  <a:cubicBezTo>
                    <a:pt x="71" y="17"/>
                    <a:pt x="34" y="39"/>
                    <a:pt x="0" y="66"/>
                  </a:cubicBezTo>
                  <a:cubicBezTo>
                    <a:pt x="30" y="300"/>
                    <a:pt x="30" y="300"/>
                    <a:pt x="30" y="300"/>
                  </a:cubicBezTo>
                  <a:cubicBezTo>
                    <a:pt x="33" y="324"/>
                    <a:pt x="53" y="342"/>
                    <a:pt x="77" y="342"/>
                  </a:cubicBezTo>
                  <a:cubicBezTo>
                    <a:pt x="79" y="342"/>
                    <a:pt x="81" y="342"/>
                    <a:pt x="83" y="341"/>
                  </a:cubicBezTo>
                  <a:cubicBezTo>
                    <a:pt x="105" y="339"/>
                    <a:pt x="105" y="339"/>
                    <a:pt x="105" y="339"/>
                  </a:cubicBezTo>
                  <a:cubicBezTo>
                    <a:pt x="131" y="335"/>
                    <a:pt x="150" y="311"/>
                    <a:pt x="146" y="285"/>
                  </a:cubicBezTo>
                  <a:cubicBezTo>
                    <a:pt x="110" y="0"/>
                    <a:pt x="110" y="0"/>
                    <a:pt x="110" y="0"/>
                  </a:cubicBezTo>
                </a:path>
              </a:pathLst>
            </a:custGeom>
            <a:solidFill>
              <a:srgbClr val="A6EB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3" name="íṥḷiḍé"/>
            <p:cNvSpPr/>
            <p:nvPr/>
          </p:nvSpPr>
          <p:spPr bwMode="auto">
            <a:xfrm>
              <a:off x="2076" y="3341"/>
              <a:ext cx="251" cy="25"/>
            </a:xfrm>
            <a:custGeom>
              <a:avLst/>
              <a:gdLst>
                <a:gd name="T0" fmla="*/ 1 w 180"/>
                <a:gd name="T1" fmla="*/ 18 h 18"/>
                <a:gd name="T2" fmla="*/ 0 w 180"/>
                <a:gd name="T3" fmla="*/ 18 h 18"/>
                <a:gd name="T4" fmla="*/ 1 w 180"/>
                <a:gd name="T5" fmla="*/ 18 h 18"/>
                <a:gd name="T6" fmla="*/ 133 w 180"/>
                <a:gd name="T7" fmla="*/ 0 h 18"/>
                <a:gd name="T8" fmla="*/ 180 w 180"/>
                <a:gd name="T9" fmla="*/ 2 h 18"/>
                <a:gd name="T10" fmla="*/ 180 w 180"/>
                <a:gd name="T11" fmla="*/ 2 h 18"/>
                <a:gd name="T12" fmla="*/ 133 w 180"/>
                <a:gd name="T13" fmla="*/ 0 h 18"/>
                <a:gd name="T14" fmla="*/ 133 w 180"/>
                <a:gd name="T15" fmla="*/ 0 h 18"/>
                <a:gd name="T16" fmla="*/ 132 w 180"/>
                <a:gd name="T17" fmla="*/ 0 h 18"/>
                <a:gd name="T18" fmla="*/ 133 w 180"/>
                <a:gd name="T19" fmla="*/ 0 h 18"/>
                <a:gd name="T20" fmla="*/ 133 w 180"/>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8">
                  <a:moveTo>
                    <a:pt x="1" y="18"/>
                  </a:moveTo>
                  <a:cubicBezTo>
                    <a:pt x="1" y="18"/>
                    <a:pt x="0" y="18"/>
                    <a:pt x="0" y="18"/>
                  </a:cubicBezTo>
                  <a:cubicBezTo>
                    <a:pt x="0" y="18"/>
                    <a:pt x="1" y="18"/>
                    <a:pt x="1" y="18"/>
                  </a:cubicBezTo>
                  <a:moveTo>
                    <a:pt x="133" y="0"/>
                  </a:moveTo>
                  <a:cubicBezTo>
                    <a:pt x="148" y="0"/>
                    <a:pt x="164" y="1"/>
                    <a:pt x="180" y="2"/>
                  </a:cubicBezTo>
                  <a:cubicBezTo>
                    <a:pt x="180" y="2"/>
                    <a:pt x="180" y="2"/>
                    <a:pt x="180" y="2"/>
                  </a:cubicBezTo>
                  <a:cubicBezTo>
                    <a:pt x="164" y="1"/>
                    <a:pt x="148" y="0"/>
                    <a:pt x="133" y="0"/>
                  </a:cubicBezTo>
                  <a:moveTo>
                    <a:pt x="133" y="0"/>
                  </a:moveTo>
                  <a:cubicBezTo>
                    <a:pt x="132" y="0"/>
                    <a:pt x="132" y="0"/>
                    <a:pt x="132" y="0"/>
                  </a:cubicBezTo>
                  <a:cubicBezTo>
                    <a:pt x="132" y="0"/>
                    <a:pt x="132" y="0"/>
                    <a:pt x="133" y="0"/>
                  </a:cubicBezTo>
                  <a:cubicBezTo>
                    <a:pt x="133" y="0"/>
                    <a:pt x="133" y="0"/>
                    <a:pt x="133" y="0"/>
                  </a:cubicBezTo>
                </a:path>
              </a:pathLst>
            </a:custGeom>
            <a:solidFill>
              <a:srgbClr val="DCF6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4" name="ïšliḑe"/>
            <p:cNvSpPr/>
            <p:nvPr/>
          </p:nvSpPr>
          <p:spPr bwMode="auto">
            <a:xfrm>
              <a:off x="2073" y="3341"/>
              <a:ext cx="339" cy="747"/>
            </a:xfrm>
            <a:custGeom>
              <a:avLst/>
              <a:gdLst>
                <a:gd name="T0" fmla="*/ 135 w 243"/>
                <a:gd name="T1" fmla="*/ 0 h 535"/>
                <a:gd name="T2" fmla="*/ 134 w 243"/>
                <a:gd name="T3" fmla="*/ 0 h 535"/>
                <a:gd name="T4" fmla="*/ 3 w 243"/>
                <a:gd name="T5" fmla="*/ 18 h 535"/>
                <a:gd name="T6" fmla="*/ 2 w 243"/>
                <a:gd name="T7" fmla="*/ 18 h 535"/>
                <a:gd name="T8" fmla="*/ 0 w 243"/>
                <a:gd name="T9" fmla="*/ 19 h 535"/>
                <a:gd name="T10" fmla="*/ 0 w 243"/>
                <a:gd name="T11" fmla="*/ 19 h 535"/>
                <a:gd name="T12" fmla="*/ 58 w 243"/>
                <a:gd name="T13" fmla="*/ 470 h 535"/>
                <a:gd name="T14" fmla="*/ 132 w 243"/>
                <a:gd name="T15" fmla="*/ 535 h 535"/>
                <a:gd name="T16" fmla="*/ 141 w 243"/>
                <a:gd name="T17" fmla="*/ 534 h 535"/>
                <a:gd name="T18" fmla="*/ 174 w 243"/>
                <a:gd name="T19" fmla="*/ 530 h 535"/>
                <a:gd name="T20" fmla="*/ 238 w 243"/>
                <a:gd name="T21" fmla="*/ 447 h 535"/>
                <a:gd name="T22" fmla="*/ 182 w 243"/>
                <a:gd name="T23" fmla="*/ 2 h 535"/>
                <a:gd name="T24" fmla="*/ 182 w 243"/>
                <a:gd name="T25" fmla="*/ 2 h 535"/>
                <a:gd name="T26" fmla="*/ 135 w 243"/>
                <a:gd name="T27" fmla="*/ 0 h 535"/>
                <a:gd name="T28" fmla="*/ 135 w 243"/>
                <a:gd name="T29"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535">
                  <a:moveTo>
                    <a:pt x="135" y="0"/>
                  </a:moveTo>
                  <a:cubicBezTo>
                    <a:pt x="134" y="0"/>
                    <a:pt x="134" y="0"/>
                    <a:pt x="134" y="0"/>
                  </a:cubicBezTo>
                  <a:cubicBezTo>
                    <a:pt x="90" y="0"/>
                    <a:pt x="46" y="6"/>
                    <a:pt x="3" y="18"/>
                  </a:cubicBezTo>
                  <a:cubicBezTo>
                    <a:pt x="3" y="18"/>
                    <a:pt x="2" y="18"/>
                    <a:pt x="2" y="18"/>
                  </a:cubicBezTo>
                  <a:cubicBezTo>
                    <a:pt x="1" y="19"/>
                    <a:pt x="1" y="19"/>
                    <a:pt x="0" y="19"/>
                  </a:cubicBezTo>
                  <a:cubicBezTo>
                    <a:pt x="0" y="19"/>
                    <a:pt x="0" y="19"/>
                    <a:pt x="0" y="19"/>
                  </a:cubicBezTo>
                  <a:cubicBezTo>
                    <a:pt x="58" y="470"/>
                    <a:pt x="58" y="470"/>
                    <a:pt x="58" y="470"/>
                  </a:cubicBezTo>
                  <a:cubicBezTo>
                    <a:pt x="63" y="507"/>
                    <a:pt x="95" y="535"/>
                    <a:pt x="132" y="535"/>
                  </a:cubicBezTo>
                  <a:cubicBezTo>
                    <a:pt x="135" y="535"/>
                    <a:pt x="138" y="535"/>
                    <a:pt x="141" y="534"/>
                  </a:cubicBezTo>
                  <a:cubicBezTo>
                    <a:pt x="174" y="530"/>
                    <a:pt x="174" y="530"/>
                    <a:pt x="174" y="530"/>
                  </a:cubicBezTo>
                  <a:cubicBezTo>
                    <a:pt x="215" y="525"/>
                    <a:pt x="243" y="488"/>
                    <a:pt x="238" y="447"/>
                  </a:cubicBezTo>
                  <a:cubicBezTo>
                    <a:pt x="182" y="2"/>
                    <a:pt x="182" y="2"/>
                    <a:pt x="182" y="2"/>
                  </a:cubicBezTo>
                  <a:cubicBezTo>
                    <a:pt x="182" y="2"/>
                    <a:pt x="182" y="2"/>
                    <a:pt x="182" y="2"/>
                  </a:cubicBezTo>
                  <a:cubicBezTo>
                    <a:pt x="166" y="1"/>
                    <a:pt x="150" y="0"/>
                    <a:pt x="135" y="0"/>
                  </a:cubicBezTo>
                  <a:cubicBezTo>
                    <a:pt x="135" y="0"/>
                    <a:pt x="135" y="0"/>
                    <a:pt x="135" y="0"/>
                  </a:cubicBezTo>
                </a:path>
              </a:pathLst>
            </a:custGeom>
            <a:solidFill>
              <a:srgbClr val="A6EBD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5" name="išḻiḓè"/>
            <p:cNvSpPr/>
            <p:nvPr/>
          </p:nvSpPr>
          <p:spPr bwMode="auto">
            <a:xfrm>
              <a:off x="656" y="5041"/>
              <a:ext cx="1221" cy="1853"/>
            </a:xfrm>
            <a:custGeom>
              <a:avLst/>
              <a:gdLst>
                <a:gd name="T0" fmla="*/ 46 w 874"/>
                <a:gd name="T1" fmla="*/ 1033 h 1326"/>
                <a:gd name="T2" fmla="*/ 123 w 874"/>
                <a:gd name="T3" fmla="*/ 1283 h 1326"/>
                <a:gd name="T4" fmla="*/ 367 w 874"/>
                <a:gd name="T5" fmla="*/ 1190 h 1326"/>
                <a:gd name="T6" fmla="*/ 874 w 874"/>
                <a:gd name="T7" fmla="*/ 158 h 1326"/>
                <a:gd name="T8" fmla="*/ 553 w 874"/>
                <a:gd name="T9" fmla="*/ 0 h 1326"/>
                <a:gd name="T10" fmla="*/ 46 w 874"/>
                <a:gd name="T11" fmla="*/ 1033 h 1326"/>
              </a:gdLst>
              <a:ahLst/>
              <a:cxnLst>
                <a:cxn ang="0">
                  <a:pos x="T0" y="T1"/>
                </a:cxn>
                <a:cxn ang="0">
                  <a:pos x="T2" y="T3"/>
                </a:cxn>
                <a:cxn ang="0">
                  <a:pos x="T4" y="T5"/>
                </a:cxn>
                <a:cxn ang="0">
                  <a:pos x="T6" y="T7"/>
                </a:cxn>
                <a:cxn ang="0">
                  <a:pos x="T8" y="T9"/>
                </a:cxn>
                <a:cxn ang="0">
                  <a:pos x="T10" y="T11"/>
                </a:cxn>
              </a:cxnLst>
              <a:rect l="0" t="0" r="r" b="b"/>
              <a:pathLst>
                <a:path w="874" h="1326">
                  <a:moveTo>
                    <a:pt x="46" y="1033"/>
                  </a:moveTo>
                  <a:cubicBezTo>
                    <a:pt x="0" y="1127"/>
                    <a:pt x="34" y="1239"/>
                    <a:pt x="123" y="1283"/>
                  </a:cubicBezTo>
                  <a:cubicBezTo>
                    <a:pt x="212" y="1326"/>
                    <a:pt x="321" y="1285"/>
                    <a:pt x="367" y="1190"/>
                  </a:cubicBezTo>
                  <a:cubicBezTo>
                    <a:pt x="874" y="158"/>
                    <a:pt x="874" y="158"/>
                    <a:pt x="874" y="158"/>
                  </a:cubicBezTo>
                  <a:cubicBezTo>
                    <a:pt x="553" y="0"/>
                    <a:pt x="553" y="0"/>
                    <a:pt x="553" y="0"/>
                  </a:cubicBezTo>
                  <a:lnTo>
                    <a:pt x="46" y="1033"/>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6" name="iṩ1idè"/>
            <p:cNvSpPr/>
            <p:nvPr/>
          </p:nvSpPr>
          <p:spPr bwMode="auto">
            <a:xfrm>
              <a:off x="3765" y="3357"/>
              <a:ext cx="2564" cy="1387"/>
            </a:xfrm>
            <a:custGeom>
              <a:avLst/>
              <a:gdLst>
                <a:gd name="T0" fmla="*/ 251 w 1835"/>
                <a:gd name="T1" fmla="*/ 894 h 993"/>
                <a:gd name="T2" fmla="*/ 253 w 1835"/>
                <a:gd name="T3" fmla="*/ 621 h 993"/>
                <a:gd name="T4" fmla="*/ 363 w 1835"/>
                <a:gd name="T5" fmla="*/ 622 h 993"/>
                <a:gd name="T6" fmla="*/ 361 w 1835"/>
                <a:gd name="T7" fmla="*/ 785 h 993"/>
                <a:gd name="T8" fmla="*/ 427 w 1835"/>
                <a:gd name="T9" fmla="*/ 851 h 993"/>
                <a:gd name="T10" fmla="*/ 460 w 1835"/>
                <a:gd name="T11" fmla="*/ 852 h 993"/>
                <a:gd name="T12" fmla="*/ 526 w 1835"/>
                <a:gd name="T13" fmla="*/ 786 h 993"/>
                <a:gd name="T14" fmla="*/ 528 w 1835"/>
                <a:gd name="T15" fmla="*/ 623 h 993"/>
                <a:gd name="T16" fmla="*/ 861 w 1835"/>
                <a:gd name="T17" fmla="*/ 626 h 993"/>
                <a:gd name="T18" fmla="*/ 1334 w 1835"/>
                <a:gd name="T19" fmla="*/ 991 h 993"/>
                <a:gd name="T20" fmla="*/ 1833 w 1835"/>
                <a:gd name="T21" fmla="*/ 500 h 993"/>
                <a:gd name="T22" fmla="*/ 1342 w 1835"/>
                <a:gd name="T23" fmla="*/ 2 h 993"/>
                <a:gd name="T24" fmla="*/ 863 w 1835"/>
                <a:gd name="T25" fmla="*/ 358 h 993"/>
                <a:gd name="T26" fmla="*/ 100 w 1835"/>
                <a:gd name="T27" fmla="*/ 351 h 993"/>
                <a:gd name="T28" fmla="*/ 1 w 1835"/>
                <a:gd name="T29" fmla="*/ 448 h 993"/>
                <a:gd name="T30" fmla="*/ 1 w 1835"/>
                <a:gd name="T31" fmla="*/ 521 h 993"/>
                <a:gd name="T32" fmla="*/ 88 w 1835"/>
                <a:gd name="T33" fmla="*/ 619 h 993"/>
                <a:gd name="T34" fmla="*/ 86 w 1835"/>
                <a:gd name="T35" fmla="*/ 892 h 993"/>
                <a:gd name="T36" fmla="*/ 151 w 1835"/>
                <a:gd name="T37" fmla="*/ 959 h 993"/>
                <a:gd name="T38" fmla="*/ 184 w 1835"/>
                <a:gd name="T39" fmla="*/ 959 h 993"/>
                <a:gd name="T40" fmla="*/ 251 w 1835"/>
                <a:gd name="T41" fmla="*/ 894 h 993"/>
                <a:gd name="T42" fmla="*/ 1757 w 1835"/>
                <a:gd name="T43" fmla="*/ 500 h 993"/>
                <a:gd name="T44" fmla="*/ 1656 w 1835"/>
                <a:gd name="T45" fmla="*/ 600 h 993"/>
                <a:gd name="T46" fmla="*/ 1556 w 1835"/>
                <a:gd name="T47" fmla="*/ 498 h 993"/>
                <a:gd name="T48" fmla="*/ 1658 w 1835"/>
                <a:gd name="T49" fmla="*/ 398 h 993"/>
                <a:gd name="T50" fmla="*/ 1757 w 1835"/>
                <a:gd name="T51" fmla="*/ 500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5" h="993">
                  <a:moveTo>
                    <a:pt x="251" y="894"/>
                  </a:moveTo>
                  <a:cubicBezTo>
                    <a:pt x="253" y="621"/>
                    <a:pt x="253" y="621"/>
                    <a:pt x="253" y="621"/>
                  </a:cubicBezTo>
                  <a:cubicBezTo>
                    <a:pt x="363" y="622"/>
                    <a:pt x="363" y="622"/>
                    <a:pt x="363" y="622"/>
                  </a:cubicBezTo>
                  <a:cubicBezTo>
                    <a:pt x="361" y="785"/>
                    <a:pt x="361" y="785"/>
                    <a:pt x="361" y="785"/>
                  </a:cubicBezTo>
                  <a:cubicBezTo>
                    <a:pt x="361" y="821"/>
                    <a:pt x="390" y="851"/>
                    <a:pt x="427" y="851"/>
                  </a:cubicBezTo>
                  <a:cubicBezTo>
                    <a:pt x="460" y="852"/>
                    <a:pt x="460" y="852"/>
                    <a:pt x="460" y="852"/>
                  </a:cubicBezTo>
                  <a:cubicBezTo>
                    <a:pt x="496" y="852"/>
                    <a:pt x="526" y="823"/>
                    <a:pt x="526" y="786"/>
                  </a:cubicBezTo>
                  <a:cubicBezTo>
                    <a:pt x="528" y="623"/>
                    <a:pt x="528" y="623"/>
                    <a:pt x="528" y="623"/>
                  </a:cubicBezTo>
                  <a:cubicBezTo>
                    <a:pt x="861" y="626"/>
                    <a:pt x="861" y="626"/>
                    <a:pt x="861" y="626"/>
                  </a:cubicBezTo>
                  <a:cubicBezTo>
                    <a:pt x="917" y="835"/>
                    <a:pt x="1107" y="989"/>
                    <a:pt x="1334" y="991"/>
                  </a:cubicBezTo>
                  <a:cubicBezTo>
                    <a:pt x="1607" y="993"/>
                    <a:pt x="1830" y="774"/>
                    <a:pt x="1833" y="500"/>
                  </a:cubicBezTo>
                  <a:cubicBezTo>
                    <a:pt x="1835" y="227"/>
                    <a:pt x="1616" y="4"/>
                    <a:pt x="1342" y="2"/>
                  </a:cubicBezTo>
                  <a:cubicBezTo>
                    <a:pt x="1116" y="0"/>
                    <a:pt x="923" y="150"/>
                    <a:pt x="863" y="358"/>
                  </a:cubicBezTo>
                  <a:cubicBezTo>
                    <a:pt x="100" y="351"/>
                    <a:pt x="100" y="351"/>
                    <a:pt x="100" y="351"/>
                  </a:cubicBezTo>
                  <a:cubicBezTo>
                    <a:pt x="46" y="351"/>
                    <a:pt x="2" y="394"/>
                    <a:pt x="1" y="448"/>
                  </a:cubicBezTo>
                  <a:cubicBezTo>
                    <a:pt x="1" y="521"/>
                    <a:pt x="1" y="521"/>
                    <a:pt x="1" y="521"/>
                  </a:cubicBezTo>
                  <a:cubicBezTo>
                    <a:pt x="0" y="572"/>
                    <a:pt x="39" y="614"/>
                    <a:pt x="88" y="619"/>
                  </a:cubicBezTo>
                  <a:cubicBezTo>
                    <a:pt x="86" y="892"/>
                    <a:pt x="86" y="892"/>
                    <a:pt x="86" y="892"/>
                  </a:cubicBezTo>
                  <a:cubicBezTo>
                    <a:pt x="85" y="929"/>
                    <a:pt x="115" y="959"/>
                    <a:pt x="151" y="959"/>
                  </a:cubicBezTo>
                  <a:cubicBezTo>
                    <a:pt x="184" y="959"/>
                    <a:pt x="184" y="959"/>
                    <a:pt x="184" y="959"/>
                  </a:cubicBezTo>
                  <a:cubicBezTo>
                    <a:pt x="221" y="959"/>
                    <a:pt x="250" y="930"/>
                    <a:pt x="251" y="894"/>
                  </a:cubicBezTo>
                  <a:close/>
                  <a:moveTo>
                    <a:pt x="1757" y="500"/>
                  </a:moveTo>
                  <a:cubicBezTo>
                    <a:pt x="1757" y="555"/>
                    <a:pt x="1712" y="600"/>
                    <a:pt x="1656" y="600"/>
                  </a:cubicBezTo>
                  <a:cubicBezTo>
                    <a:pt x="1600" y="599"/>
                    <a:pt x="1556" y="554"/>
                    <a:pt x="1556" y="498"/>
                  </a:cubicBezTo>
                  <a:cubicBezTo>
                    <a:pt x="1556" y="442"/>
                    <a:pt x="1602" y="398"/>
                    <a:pt x="1658" y="398"/>
                  </a:cubicBezTo>
                  <a:cubicBezTo>
                    <a:pt x="1713" y="399"/>
                    <a:pt x="1758" y="444"/>
                    <a:pt x="1757" y="50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7" name="ïŝļiḓe"/>
            <p:cNvSpPr/>
            <p:nvPr/>
          </p:nvSpPr>
          <p:spPr bwMode="auto">
            <a:xfrm>
              <a:off x="3842" y="5510"/>
              <a:ext cx="1332" cy="1348"/>
            </a:xfrm>
            <a:custGeom>
              <a:avLst/>
              <a:gdLst>
                <a:gd name="T0" fmla="*/ 399 w 953"/>
                <a:gd name="T1" fmla="*/ 958 h 964"/>
                <a:gd name="T2" fmla="*/ 448 w 953"/>
                <a:gd name="T3" fmla="*/ 963 h 964"/>
                <a:gd name="T4" fmla="*/ 498 w 953"/>
                <a:gd name="T5" fmla="*/ 963 h 964"/>
                <a:gd name="T6" fmla="*/ 545 w 953"/>
                <a:gd name="T7" fmla="*/ 863 h 964"/>
                <a:gd name="T8" fmla="*/ 603 w 953"/>
                <a:gd name="T9" fmla="*/ 848 h 964"/>
                <a:gd name="T10" fmla="*/ 693 w 953"/>
                <a:gd name="T11" fmla="*/ 912 h 964"/>
                <a:gd name="T12" fmla="*/ 777 w 953"/>
                <a:gd name="T13" fmla="*/ 859 h 964"/>
                <a:gd name="T14" fmla="*/ 756 w 953"/>
                <a:gd name="T15" fmla="*/ 750 h 964"/>
                <a:gd name="T16" fmla="*/ 794 w 953"/>
                <a:gd name="T17" fmla="*/ 704 h 964"/>
                <a:gd name="T18" fmla="*/ 905 w 953"/>
                <a:gd name="T19" fmla="*/ 703 h 964"/>
                <a:gd name="T20" fmla="*/ 941 w 953"/>
                <a:gd name="T21" fmla="*/ 610 h 964"/>
                <a:gd name="T22" fmla="*/ 860 w 953"/>
                <a:gd name="T23" fmla="*/ 534 h 964"/>
                <a:gd name="T24" fmla="*/ 863 w 953"/>
                <a:gd name="T25" fmla="*/ 505 h 964"/>
                <a:gd name="T26" fmla="*/ 863 w 953"/>
                <a:gd name="T27" fmla="*/ 475 h 964"/>
                <a:gd name="T28" fmla="*/ 953 w 953"/>
                <a:gd name="T29" fmla="*/ 409 h 964"/>
                <a:gd name="T30" fmla="*/ 928 w 953"/>
                <a:gd name="T31" fmla="*/ 313 h 964"/>
                <a:gd name="T32" fmla="*/ 818 w 953"/>
                <a:gd name="T33" fmla="*/ 299 h 964"/>
                <a:gd name="T34" fmla="*/ 785 w 953"/>
                <a:gd name="T35" fmla="*/ 249 h 964"/>
                <a:gd name="T36" fmla="*/ 819 w 953"/>
                <a:gd name="T37" fmla="*/ 143 h 964"/>
                <a:gd name="T38" fmla="*/ 742 w 953"/>
                <a:gd name="T39" fmla="*/ 80 h 964"/>
                <a:gd name="T40" fmla="*/ 645 w 953"/>
                <a:gd name="T41" fmla="*/ 133 h 964"/>
                <a:gd name="T42" fmla="*/ 589 w 953"/>
                <a:gd name="T43" fmla="*/ 112 h 964"/>
                <a:gd name="T44" fmla="*/ 554 w 953"/>
                <a:gd name="T45" fmla="*/ 6 h 964"/>
                <a:gd name="T46" fmla="*/ 504 w 953"/>
                <a:gd name="T47" fmla="*/ 1 h 964"/>
                <a:gd name="T48" fmla="*/ 455 w 953"/>
                <a:gd name="T49" fmla="*/ 1 h 964"/>
                <a:gd name="T50" fmla="*/ 407 w 953"/>
                <a:gd name="T51" fmla="*/ 101 h 964"/>
                <a:gd name="T52" fmla="*/ 350 w 953"/>
                <a:gd name="T53" fmla="*/ 116 h 964"/>
                <a:gd name="T54" fmla="*/ 260 w 953"/>
                <a:gd name="T55" fmla="*/ 52 h 964"/>
                <a:gd name="T56" fmla="*/ 176 w 953"/>
                <a:gd name="T57" fmla="*/ 105 h 964"/>
                <a:gd name="T58" fmla="*/ 197 w 953"/>
                <a:gd name="T59" fmla="*/ 214 h 964"/>
                <a:gd name="T60" fmla="*/ 159 w 953"/>
                <a:gd name="T61" fmla="*/ 260 h 964"/>
                <a:gd name="T62" fmla="*/ 48 w 953"/>
                <a:gd name="T63" fmla="*/ 261 h 964"/>
                <a:gd name="T64" fmla="*/ 12 w 953"/>
                <a:gd name="T65" fmla="*/ 354 h 964"/>
                <a:gd name="T66" fmla="*/ 93 w 953"/>
                <a:gd name="T67" fmla="*/ 430 h 964"/>
                <a:gd name="T68" fmla="*/ 90 w 953"/>
                <a:gd name="T69" fmla="*/ 459 h 964"/>
                <a:gd name="T70" fmla="*/ 89 w 953"/>
                <a:gd name="T71" fmla="*/ 489 h 964"/>
                <a:gd name="T72" fmla="*/ 0 w 953"/>
                <a:gd name="T73" fmla="*/ 555 h 964"/>
                <a:gd name="T74" fmla="*/ 25 w 953"/>
                <a:gd name="T75" fmla="*/ 651 h 964"/>
                <a:gd name="T76" fmla="*/ 135 w 953"/>
                <a:gd name="T77" fmla="*/ 665 h 964"/>
                <a:gd name="T78" fmla="*/ 167 w 953"/>
                <a:gd name="T79" fmla="*/ 715 h 964"/>
                <a:gd name="T80" fmla="*/ 134 w 953"/>
                <a:gd name="T81" fmla="*/ 821 h 964"/>
                <a:gd name="T82" fmla="*/ 211 w 953"/>
                <a:gd name="T83" fmla="*/ 884 h 964"/>
                <a:gd name="T84" fmla="*/ 308 w 953"/>
                <a:gd name="T85" fmla="*/ 831 h 964"/>
                <a:gd name="T86" fmla="*/ 363 w 953"/>
                <a:gd name="T87" fmla="*/ 852 h 964"/>
                <a:gd name="T88" fmla="*/ 399 w 953"/>
                <a:gd name="T89" fmla="*/ 958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3" h="964">
                  <a:moveTo>
                    <a:pt x="399" y="958"/>
                  </a:moveTo>
                  <a:cubicBezTo>
                    <a:pt x="415" y="960"/>
                    <a:pt x="431" y="962"/>
                    <a:pt x="448" y="963"/>
                  </a:cubicBezTo>
                  <a:cubicBezTo>
                    <a:pt x="465" y="964"/>
                    <a:pt x="482" y="964"/>
                    <a:pt x="498" y="963"/>
                  </a:cubicBezTo>
                  <a:cubicBezTo>
                    <a:pt x="545" y="863"/>
                    <a:pt x="545" y="863"/>
                    <a:pt x="545" y="863"/>
                  </a:cubicBezTo>
                  <a:cubicBezTo>
                    <a:pt x="565" y="859"/>
                    <a:pt x="584" y="854"/>
                    <a:pt x="603" y="848"/>
                  </a:cubicBezTo>
                  <a:cubicBezTo>
                    <a:pt x="693" y="912"/>
                    <a:pt x="693" y="912"/>
                    <a:pt x="693" y="912"/>
                  </a:cubicBezTo>
                  <a:cubicBezTo>
                    <a:pt x="723" y="897"/>
                    <a:pt x="751" y="879"/>
                    <a:pt x="777" y="859"/>
                  </a:cubicBezTo>
                  <a:cubicBezTo>
                    <a:pt x="756" y="750"/>
                    <a:pt x="756" y="750"/>
                    <a:pt x="756" y="750"/>
                  </a:cubicBezTo>
                  <a:cubicBezTo>
                    <a:pt x="770" y="735"/>
                    <a:pt x="782" y="720"/>
                    <a:pt x="794" y="704"/>
                  </a:cubicBezTo>
                  <a:cubicBezTo>
                    <a:pt x="905" y="703"/>
                    <a:pt x="905" y="703"/>
                    <a:pt x="905" y="703"/>
                  </a:cubicBezTo>
                  <a:cubicBezTo>
                    <a:pt x="920" y="674"/>
                    <a:pt x="932" y="643"/>
                    <a:pt x="941" y="610"/>
                  </a:cubicBezTo>
                  <a:cubicBezTo>
                    <a:pt x="860" y="534"/>
                    <a:pt x="860" y="534"/>
                    <a:pt x="860" y="534"/>
                  </a:cubicBezTo>
                  <a:cubicBezTo>
                    <a:pt x="861" y="524"/>
                    <a:pt x="862" y="515"/>
                    <a:pt x="863" y="505"/>
                  </a:cubicBezTo>
                  <a:cubicBezTo>
                    <a:pt x="863" y="495"/>
                    <a:pt x="864" y="485"/>
                    <a:pt x="863" y="475"/>
                  </a:cubicBezTo>
                  <a:cubicBezTo>
                    <a:pt x="953" y="409"/>
                    <a:pt x="953" y="409"/>
                    <a:pt x="953" y="409"/>
                  </a:cubicBezTo>
                  <a:cubicBezTo>
                    <a:pt x="948" y="376"/>
                    <a:pt x="939" y="344"/>
                    <a:pt x="928" y="313"/>
                  </a:cubicBezTo>
                  <a:cubicBezTo>
                    <a:pt x="818" y="299"/>
                    <a:pt x="818" y="299"/>
                    <a:pt x="818" y="299"/>
                  </a:cubicBezTo>
                  <a:cubicBezTo>
                    <a:pt x="808" y="281"/>
                    <a:pt x="797" y="265"/>
                    <a:pt x="785" y="249"/>
                  </a:cubicBezTo>
                  <a:cubicBezTo>
                    <a:pt x="819" y="143"/>
                    <a:pt x="819" y="143"/>
                    <a:pt x="819" y="143"/>
                  </a:cubicBezTo>
                  <a:cubicBezTo>
                    <a:pt x="795" y="119"/>
                    <a:pt x="770" y="98"/>
                    <a:pt x="742" y="80"/>
                  </a:cubicBezTo>
                  <a:cubicBezTo>
                    <a:pt x="645" y="133"/>
                    <a:pt x="645" y="133"/>
                    <a:pt x="645" y="133"/>
                  </a:cubicBezTo>
                  <a:cubicBezTo>
                    <a:pt x="627" y="125"/>
                    <a:pt x="608" y="117"/>
                    <a:pt x="589" y="112"/>
                  </a:cubicBezTo>
                  <a:cubicBezTo>
                    <a:pt x="554" y="6"/>
                    <a:pt x="554" y="6"/>
                    <a:pt x="554" y="6"/>
                  </a:cubicBezTo>
                  <a:cubicBezTo>
                    <a:pt x="538" y="4"/>
                    <a:pt x="521" y="2"/>
                    <a:pt x="504" y="1"/>
                  </a:cubicBezTo>
                  <a:cubicBezTo>
                    <a:pt x="488" y="0"/>
                    <a:pt x="471" y="0"/>
                    <a:pt x="455" y="1"/>
                  </a:cubicBezTo>
                  <a:cubicBezTo>
                    <a:pt x="407" y="101"/>
                    <a:pt x="407" y="101"/>
                    <a:pt x="407" y="101"/>
                  </a:cubicBezTo>
                  <a:cubicBezTo>
                    <a:pt x="388" y="104"/>
                    <a:pt x="368" y="109"/>
                    <a:pt x="350" y="116"/>
                  </a:cubicBezTo>
                  <a:cubicBezTo>
                    <a:pt x="260" y="52"/>
                    <a:pt x="260" y="52"/>
                    <a:pt x="260" y="52"/>
                  </a:cubicBezTo>
                  <a:cubicBezTo>
                    <a:pt x="230" y="67"/>
                    <a:pt x="202" y="85"/>
                    <a:pt x="176" y="105"/>
                  </a:cubicBezTo>
                  <a:cubicBezTo>
                    <a:pt x="197" y="214"/>
                    <a:pt x="197" y="214"/>
                    <a:pt x="197" y="214"/>
                  </a:cubicBezTo>
                  <a:cubicBezTo>
                    <a:pt x="183" y="229"/>
                    <a:pt x="170" y="244"/>
                    <a:pt x="159" y="260"/>
                  </a:cubicBezTo>
                  <a:cubicBezTo>
                    <a:pt x="48" y="261"/>
                    <a:pt x="48" y="261"/>
                    <a:pt x="48" y="261"/>
                  </a:cubicBezTo>
                  <a:cubicBezTo>
                    <a:pt x="33" y="290"/>
                    <a:pt x="21" y="321"/>
                    <a:pt x="12" y="354"/>
                  </a:cubicBezTo>
                  <a:cubicBezTo>
                    <a:pt x="93" y="430"/>
                    <a:pt x="93" y="430"/>
                    <a:pt x="93" y="430"/>
                  </a:cubicBezTo>
                  <a:cubicBezTo>
                    <a:pt x="91" y="439"/>
                    <a:pt x="90" y="449"/>
                    <a:pt x="90" y="459"/>
                  </a:cubicBezTo>
                  <a:cubicBezTo>
                    <a:pt x="89" y="469"/>
                    <a:pt x="89" y="479"/>
                    <a:pt x="89" y="489"/>
                  </a:cubicBezTo>
                  <a:cubicBezTo>
                    <a:pt x="0" y="555"/>
                    <a:pt x="0" y="555"/>
                    <a:pt x="0" y="555"/>
                  </a:cubicBezTo>
                  <a:cubicBezTo>
                    <a:pt x="5" y="588"/>
                    <a:pt x="14" y="620"/>
                    <a:pt x="25" y="651"/>
                  </a:cubicBezTo>
                  <a:cubicBezTo>
                    <a:pt x="135" y="665"/>
                    <a:pt x="135" y="665"/>
                    <a:pt x="135" y="665"/>
                  </a:cubicBezTo>
                  <a:cubicBezTo>
                    <a:pt x="145" y="683"/>
                    <a:pt x="155" y="699"/>
                    <a:pt x="167" y="715"/>
                  </a:cubicBezTo>
                  <a:cubicBezTo>
                    <a:pt x="134" y="821"/>
                    <a:pt x="134" y="821"/>
                    <a:pt x="134" y="821"/>
                  </a:cubicBezTo>
                  <a:cubicBezTo>
                    <a:pt x="157" y="845"/>
                    <a:pt x="183" y="866"/>
                    <a:pt x="211" y="884"/>
                  </a:cubicBezTo>
                  <a:cubicBezTo>
                    <a:pt x="308" y="831"/>
                    <a:pt x="308" y="831"/>
                    <a:pt x="308" y="831"/>
                  </a:cubicBezTo>
                  <a:cubicBezTo>
                    <a:pt x="326" y="839"/>
                    <a:pt x="344" y="847"/>
                    <a:pt x="363" y="852"/>
                  </a:cubicBezTo>
                  <a:lnTo>
                    <a:pt x="399" y="958"/>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iṡ1íḑê"/>
            <p:cNvSpPr/>
            <p:nvPr/>
          </p:nvSpPr>
          <p:spPr bwMode="auto">
            <a:xfrm>
              <a:off x="4288" y="5961"/>
              <a:ext cx="459" cy="459"/>
            </a:xfrm>
            <a:custGeom>
              <a:avLst/>
              <a:gdLst>
                <a:gd name="T0" fmla="*/ 165 w 329"/>
                <a:gd name="T1" fmla="*/ 329 h 329"/>
                <a:gd name="T2" fmla="*/ 0 w 329"/>
                <a:gd name="T3" fmla="*/ 165 h 329"/>
                <a:gd name="T4" fmla="*/ 164 w 329"/>
                <a:gd name="T5" fmla="*/ 1 h 329"/>
                <a:gd name="T6" fmla="*/ 329 w 329"/>
                <a:gd name="T7" fmla="*/ 164 h 329"/>
                <a:gd name="T8" fmla="*/ 165 w 329"/>
                <a:gd name="T9" fmla="*/ 329 h 329"/>
              </a:gdLst>
              <a:ahLst/>
              <a:cxnLst>
                <a:cxn ang="0">
                  <a:pos x="T0" y="T1"/>
                </a:cxn>
                <a:cxn ang="0">
                  <a:pos x="T2" y="T3"/>
                </a:cxn>
                <a:cxn ang="0">
                  <a:pos x="T4" y="T5"/>
                </a:cxn>
                <a:cxn ang="0">
                  <a:pos x="T6" y="T7"/>
                </a:cxn>
                <a:cxn ang="0">
                  <a:pos x="T8" y="T9"/>
                </a:cxn>
              </a:cxnLst>
              <a:rect l="0" t="0" r="r" b="b"/>
              <a:pathLst>
                <a:path w="329" h="329">
                  <a:moveTo>
                    <a:pt x="165" y="329"/>
                  </a:moveTo>
                  <a:cubicBezTo>
                    <a:pt x="75" y="329"/>
                    <a:pt x="1" y="256"/>
                    <a:pt x="0" y="165"/>
                  </a:cubicBezTo>
                  <a:cubicBezTo>
                    <a:pt x="0" y="75"/>
                    <a:pt x="73" y="1"/>
                    <a:pt x="164" y="1"/>
                  </a:cubicBezTo>
                  <a:cubicBezTo>
                    <a:pt x="255" y="0"/>
                    <a:pt x="328" y="74"/>
                    <a:pt x="329" y="164"/>
                  </a:cubicBezTo>
                  <a:cubicBezTo>
                    <a:pt x="329" y="255"/>
                    <a:pt x="256" y="329"/>
                    <a:pt x="165" y="32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íšlîḓè"/>
            <p:cNvSpPr/>
            <p:nvPr/>
          </p:nvSpPr>
          <p:spPr bwMode="auto">
            <a:xfrm>
              <a:off x="4847" y="6504"/>
              <a:ext cx="1019" cy="1039"/>
            </a:xfrm>
            <a:custGeom>
              <a:avLst/>
              <a:gdLst>
                <a:gd name="T0" fmla="*/ 333 w 729"/>
                <a:gd name="T1" fmla="*/ 742 h 743"/>
                <a:gd name="T2" fmla="*/ 372 w 729"/>
                <a:gd name="T3" fmla="*/ 743 h 743"/>
                <a:gd name="T4" fmla="*/ 410 w 729"/>
                <a:gd name="T5" fmla="*/ 740 h 743"/>
                <a:gd name="T6" fmla="*/ 440 w 729"/>
                <a:gd name="T7" fmla="*/ 660 h 743"/>
                <a:gd name="T8" fmla="*/ 484 w 729"/>
                <a:gd name="T9" fmla="*/ 645 h 743"/>
                <a:gd name="T10" fmla="*/ 557 w 729"/>
                <a:gd name="T11" fmla="*/ 689 h 743"/>
                <a:gd name="T12" fmla="*/ 618 w 729"/>
                <a:gd name="T13" fmla="*/ 643 h 743"/>
                <a:gd name="T14" fmla="*/ 595 w 729"/>
                <a:gd name="T15" fmla="*/ 560 h 743"/>
                <a:gd name="T16" fmla="*/ 622 w 729"/>
                <a:gd name="T17" fmla="*/ 523 h 743"/>
                <a:gd name="T18" fmla="*/ 707 w 729"/>
                <a:gd name="T19" fmla="*/ 515 h 743"/>
                <a:gd name="T20" fmla="*/ 729 w 729"/>
                <a:gd name="T21" fmla="*/ 442 h 743"/>
                <a:gd name="T22" fmla="*/ 662 w 729"/>
                <a:gd name="T23" fmla="*/ 389 h 743"/>
                <a:gd name="T24" fmla="*/ 663 w 729"/>
                <a:gd name="T25" fmla="*/ 366 h 743"/>
                <a:gd name="T26" fmla="*/ 661 w 729"/>
                <a:gd name="T27" fmla="*/ 343 h 743"/>
                <a:gd name="T28" fmla="*/ 726 w 729"/>
                <a:gd name="T29" fmla="*/ 287 h 743"/>
                <a:gd name="T30" fmla="*/ 701 w 729"/>
                <a:gd name="T31" fmla="*/ 214 h 743"/>
                <a:gd name="T32" fmla="*/ 615 w 729"/>
                <a:gd name="T33" fmla="*/ 210 h 743"/>
                <a:gd name="T34" fmla="*/ 588 w 729"/>
                <a:gd name="T35" fmla="*/ 174 h 743"/>
                <a:gd name="T36" fmla="*/ 607 w 729"/>
                <a:gd name="T37" fmla="*/ 90 h 743"/>
                <a:gd name="T38" fmla="*/ 544 w 729"/>
                <a:gd name="T39" fmla="*/ 47 h 743"/>
                <a:gd name="T40" fmla="*/ 472 w 729"/>
                <a:gd name="T41" fmla="*/ 93 h 743"/>
                <a:gd name="T42" fmla="*/ 429 w 729"/>
                <a:gd name="T43" fmla="*/ 80 h 743"/>
                <a:gd name="T44" fmla="*/ 395 w 729"/>
                <a:gd name="T45" fmla="*/ 2 h 743"/>
                <a:gd name="T46" fmla="*/ 357 w 729"/>
                <a:gd name="T47" fmla="*/ 0 h 743"/>
                <a:gd name="T48" fmla="*/ 319 w 729"/>
                <a:gd name="T49" fmla="*/ 3 h 743"/>
                <a:gd name="T50" fmla="*/ 288 w 729"/>
                <a:gd name="T51" fmla="*/ 83 h 743"/>
                <a:gd name="T52" fmla="*/ 245 w 729"/>
                <a:gd name="T53" fmla="*/ 98 h 743"/>
                <a:gd name="T54" fmla="*/ 172 w 729"/>
                <a:gd name="T55" fmla="*/ 54 h 743"/>
                <a:gd name="T56" fmla="*/ 111 w 729"/>
                <a:gd name="T57" fmla="*/ 100 h 743"/>
                <a:gd name="T58" fmla="*/ 133 w 729"/>
                <a:gd name="T59" fmla="*/ 183 h 743"/>
                <a:gd name="T60" fmla="*/ 107 w 729"/>
                <a:gd name="T61" fmla="*/ 220 h 743"/>
                <a:gd name="T62" fmla="*/ 22 w 729"/>
                <a:gd name="T63" fmla="*/ 228 h 743"/>
                <a:gd name="T64" fmla="*/ 0 w 729"/>
                <a:gd name="T65" fmla="*/ 301 h 743"/>
                <a:gd name="T66" fmla="*/ 66 w 729"/>
                <a:gd name="T67" fmla="*/ 355 h 743"/>
                <a:gd name="T68" fmla="*/ 66 w 729"/>
                <a:gd name="T69" fmla="*/ 378 h 743"/>
                <a:gd name="T70" fmla="*/ 67 w 729"/>
                <a:gd name="T71" fmla="*/ 400 h 743"/>
                <a:gd name="T72" fmla="*/ 3 w 729"/>
                <a:gd name="T73" fmla="*/ 457 h 743"/>
                <a:gd name="T74" fmla="*/ 28 w 729"/>
                <a:gd name="T75" fmla="*/ 529 h 743"/>
                <a:gd name="T76" fmla="*/ 113 w 729"/>
                <a:gd name="T77" fmla="*/ 533 h 743"/>
                <a:gd name="T78" fmla="*/ 141 w 729"/>
                <a:gd name="T79" fmla="*/ 569 h 743"/>
                <a:gd name="T80" fmla="*/ 122 w 729"/>
                <a:gd name="T81" fmla="*/ 653 h 743"/>
                <a:gd name="T82" fmla="*/ 184 w 729"/>
                <a:gd name="T83" fmla="*/ 697 h 743"/>
                <a:gd name="T84" fmla="*/ 256 w 729"/>
                <a:gd name="T85" fmla="*/ 650 h 743"/>
                <a:gd name="T86" fmla="*/ 300 w 729"/>
                <a:gd name="T87" fmla="*/ 663 h 743"/>
                <a:gd name="T88" fmla="*/ 333 w 729"/>
                <a:gd name="T89" fmla="*/ 74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9" h="743">
                  <a:moveTo>
                    <a:pt x="333" y="742"/>
                  </a:moveTo>
                  <a:cubicBezTo>
                    <a:pt x="346" y="743"/>
                    <a:pt x="359" y="743"/>
                    <a:pt x="372" y="743"/>
                  </a:cubicBezTo>
                  <a:cubicBezTo>
                    <a:pt x="385" y="743"/>
                    <a:pt x="397" y="742"/>
                    <a:pt x="410" y="740"/>
                  </a:cubicBezTo>
                  <a:cubicBezTo>
                    <a:pt x="440" y="660"/>
                    <a:pt x="440" y="660"/>
                    <a:pt x="440" y="660"/>
                  </a:cubicBezTo>
                  <a:cubicBezTo>
                    <a:pt x="455" y="656"/>
                    <a:pt x="470" y="651"/>
                    <a:pt x="484" y="645"/>
                  </a:cubicBezTo>
                  <a:cubicBezTo>
                    <a:pt x="557" y="689"/>
                    <a:pt x="557" y="689"/>
                    <a:pt x="557" y="689"/>
                  </a:cubicBezTo>
                  <a:cubicBezTo>
                    <a:pt x="579" y="676"/>
                    <a:pt x="599" y="660"/>
                    <a:pt x="618" y="643"/>
                  </a:cubicBezTo>
                  <a:cubicBezTo>
                    <a:pt x="595" y="560"/>
                    <a:pt x="595" y="560"/>
                    <a:pt x="595" y="560"/>
                  </a:cubicBezTo>
                  <a:cubicBezTo>
                    <a:pt x="605" y="549"/>
                    <a:pt x="614" y="536"/>
                    <a:pt x="622" y="523"/>
                  </a:cubicBezTo>
                  <a:cubicBezTo>
                    <a:pt x="707" y="515"/>
                    <a:pt x="707" y="515"/>
                    <a:pt x="707" y="515"/>
                  </a:cubicBezTo>
                  <a:cubicBezTo>
                    <a:pt x="717" y="492"/>
                    <a:pt x="724" y="467"/>
                    <a:pt x="729" y="442"/>
                  </a:cubicBezTo>
                  <a:cubicBezTo>
                    <a:pt x="662" y="389"/>
                    <a:pt x="662" y="389"/>
                    <a:pt x="662" y="389"/>
                  </a:cubicBezTo>
                  <a:cubicBezTo>
                    <a:pt x="663" y="381"/>
                    <a:pt x="663" y="373"/>
                    <a:pt x="663" y="366"/>
                  </a:cubicBezTo>
                  <a:cubicBezTo>
                    <a:pt x="662" y="358"/>
                    <a:pt x="662" y="350"/>
                    <a:pt x="661" y="343"/>
                  </a:cubicBezTo>
                  <a:cubicBezTo>
                    <a:pt x="726" y="287"/>
                    <a:pt x="726" y="287"/>
                    <a:pt x="726" y="287"/>
                  </a:cubicBezTo>
                  <a:cubicBezTo>
                    <a:pt x="720" y="261"/>
                    <a:pt x="711" y="237"/>
                    <a:pt x="701" y="214"/>
                  </a:cubicBezTo>
                  <a:cubicBezTo>
                    <a:pt x="615" y="210"/>
                    <a:pt x="615" y="210"/>
                    <a:pt x="615" y="210"/>
                  </a:cubicBezTo>
                  <a:cubicBezTo>
                    <a:pt x="607" y="197"/>
                    <a:pt x="598" y="185"/>
                    <a:pt x="588" y="174"/>
                  </a:cubicBezTo>
                  <a:cubicBezTo>
                    <a:pt x="607" y="90"/>
                    <a:pt x="607" y="90"/>
                    <a:pt x="607" y="90"/>
                  </a:cubicBezTo>
                  <a:cubicBezTo>
                    <a:pt x="587" y="74"/>
                    <a:pt x="566" y="59"/>
                    <a:pt x="544" y="47"/>
                  </a:cubicBezTo>
                  <a:cubicBezTo>
                    <a:pt x="472" y="93"/>
                    <a:pt x="472" y="93"/>
                    <a:pt x="472" y="93"/>
                  </a:cubicBezTo>
                  <a:cubicBezTo>
                    <a:pt x="458" y="88"/>
                    <a:pt x="444" y="83"/>
                    <a:pt x="429" y="80"/>
                  </a:cubicBezTo>
                  <a:cubicBezTo>
                    <a:pt x="395" y="2"/>
                    <a:pt x="395" y="2"/>
                    <a:pt x="395" y="2"/>
                  </a:cubicBezTo>
                  <a:cubicBezTo>
                    <a:pt x="383" y="0"/>
                    <a:pt x="370" y="0"/>
                    <a:pt x="357" y="0"/>
                  </a:cubicBezTo>
                  <a:cubicBezTo>
                    <a:pt x="344" y="1"/>
                    <a:pt x="331" y="1"/>
                    <a:pt x="319" y="3"/>
                  </a:cubicBezTo>
                  <a:cubicBezTo>
                    <a:pt x="288" y="83"/>
                    <a:pt x="288" y="83"/>
                    <a:pt x="288" y="83"/>
                  </a:cubicBezTo>
                  <a:cubicBezTo>
                    <a:pt x="273" y="87"/>
                    <a:pt x="259" y="92"/>
                    <a:pt x="245" y="98"/>
                  </a:cubicBezTo>
                  <a:cubicBezTo>
                    <a:pt x="172" y="54"/>
                    <a:pt x="172" y="54"/>
                    <a:pt x="172" y="54"/>
                  </a:cubicBezTo>
                  <a:cubicBezTo>
                    <a:pt x="150" y="67"/>
                    <a:pt x="129" y="83"/>
                    <a:pt x="111" y="100"/>
                  </a:cubicBezTo>
                  <a:cubicBezTo>
                    <a:pt x="133" y="183"/>
                    <a:pt x="133" y="183"/>
                    <a:pt x="133" y="183"/>
                  </a:cubicBezTo>
                  <a:cubicBezTo>
                    <a:pt x="123" y="195"/>
                    <a:pt x="115" y="207"/>
                    <a:pt x="107" y="220"/>
                  </a:cubicBezTo>
                  <a:cubicBezTo>
                    <a:pt x="22" y="228"/>
                    <a:pt x="22" y="228"/>
                    <a:pt x="22" y="228"/>
                  </a:cubicBezTo>
                  <a:cubicBezTo>
                    <a:pt x="12" y="251"/>
                    <a:pt x="4" y="276"/>
                    <a:pt x="0" y="301"/>
                  </a:cubicBezTo>
                  <a:cubicBezTo>
                    <a:pt x="66" y="355"/>
                    <a:pt x="66" y="355"/>
                    <a:pt x="66" y="355"/>
                  </a:cubicBezTo>
                  <a:cubicBezTo>
                    <a:pt x="66" y="362"/>
                    <a:pt x="66" y="370"/>
                    <a:pt x="66" y="378"/>
                  </a:cubicBezTo>
                  <a:cubicBezTo>
                    <a:pt x="66" y="385"/>
                    <a:pt x="67" y="393"/>
                    <a:pt x="67" y="400"/>
                  </a:cubicBezTo>
                  <a:cubicBezTo>
                    <a:pt x="3" y="457"/>
                    <a:pt x="3" y="457"/>
                    <a:pt x="3" y="457"/>
                  </a:cubicBezTo>
                  <a:cubicBezTo>
                    <a:pt x="9" y="482"/>
                    <a:pt x="17" y="506"/>
                    <a:pt x="28" y="529"/>
                  </a:cubicBezTo>
                  <a:cubicBezTo>
                    <a:pt x="113" y="533"/>
                    <a:pt x="113" y="533"/>
                    <a:pt x="113" y="533"/>
                  </a:cubicBezTo>
                  <a:cubicBezTo>
                    <a:pt x="121" y="546"/>
                    <a:pt x="131" y="558"/>
                    <a:pt x="141" y="569"/>
                  </a:cubicBezTo>
                  <a:cubicBezTo>
                    <a:pt x="122" y="653"/>
                    <a:pt x="122" y="653"/>
                    <a:pt x="122" y="653"/>
                  </a:cubicBezTo>
                  <a:cubicBezTo>
                    <a:pt x="141" y="669"/>
                    <a:pt x="162" y="684"/>
                    <a:pt x="184" y="697"/>
                  </a:cubicBezTo>
                  <a:cubicBezTo>
                    <a:pt x="256" y="650"/>
                    <a:pt x="256" y="650"/>
                    <a:pt x="256" y="650"/>
                  </a:cubicBezTo>
                  <a:cubicBezTo>
                    <a:pt x="270" y="655"/>
                    <a:pt x="285" y="660"/>
                    <a:pt x="300" y="663"/>
                  </a:cubicBezTo>
                  <a:lnTo>
                    <a:pt x="333" y="742"/>
                  </a:lnTo>
                  <a:close/>
                </a:path>
              </a:pathLst>
            </a:custGeom>
            <a:solidFill>
              <a:srgbClr val="EE4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0" name="ï$ḻîḑé"/>
            <p:cNvSpPr/>
            <p:nvPr/>
          </p:nvSpPr>
          <p:spPr bwMode="auto">
            <a:xfrm>
              <a:off x="5142" y="6810"/>
              <a:ext cx="429" cy="429"/>
            </a:xfrm>
            <a:custGeom>
              <a:avLst/>
              <a:gdLst>
                <a:gd name="T0" fmla="*/ 156 w 306"/>
                <a:gd name="T1" fmla="*/ 305 h 307"/>
                <a:gd name="T2" fmla="*/ 2 w 306"/>
                <a:gd name="T3" fmla="*/ 157 h 307"/>
                <a:gd name="T4" fmla="*/ 150 w 306"/>
                <a:gd name="T5" fmla="*/ 2 h 307"/>
                <a:gd name="T6" fmla="*/ 305 w 306"/>
                <a:gd name="T7" fmla="*/ 151 h 307"/>
                <a:gd name="T8" fmla="*/ 156 w 306"/>
                <a:gd name="T9" fmla="*/ 305 h 307"/>
              </a:gdLst>
              <a:ahLst/>
              <a:cxnLst>
                <a:cxn ang="0">
                  <a:pos x="T0" y="T1"/>
                </a:cxn>
                <a:cxn ang="0">
                  <a:pos x="T2" y="T3"/>
                </a:cxn>
                <a:cxn ang="0">
                  <a:pos x="T4" y="T5"/>
                </a:cxn>
                <a:cxn ang="0">
                  <a:pos x="T6" y="T7"/>
                </a:cxn>
                <a:cxn ang="0">
                  <a:pos x="T8" y="T9"/>
                </a:cxn>
              </a:cxnLst>
              <a:rect l="0" t="0" r="r" b="b"/>
              <a:pathLst>
                <a:path w="306" h="307">
                  <a:moveTo>
                    <a:pt x="156" y="305"/>
                  </a:moveTo>
                  <a:cubicBezTo>
                    <a:pt x="73" y="307"/>
                    <a:pt x="3" y="240"/>
                    <a:pt x="2" y="157"/>
                  </a:cubicBezTo>
                  <a:cubicBezTo>
                    <a:pt x="0" y="73"/>
                    <a:pt x="67" y="4"/>
                    <a:pt x="150" y="2"/>
                  </a:cubicBezTo>
                  <a:cubicBezTo>
                    <a:pt x="234" y="0"/>
                    <a:pt x="303" y="67"/>
                    <a:pt x="305" y="151"/>
                  </a:cubicBezTo>
                  <a:cubicBezTo>
                    <a:pt x="306" y="234"/>
                    <a:pt x="240" y="303"/>
                    <a:pt x="156" y="305"/>
                  </a:cubicBezTo>
                  <a:close/>
                </a:path>
              </a:pathLst>
            </a:custGeom>
            <a:solidFill>
              <a:srgbClr val="FECB3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 name="文本框 2"/>
            <p:cNvSpPr txBox="1"/>
            <p:nvPr/>
          </p:nvSpPr>
          <p:spPr>
            <a:xfrm>
              <a:off x="2216" y="5095"/>
              <a:ext cx="4227" cy="447"/>
            </a:xfrm>
            <a:prstGeom prst="rect">
              <a:avLst/>
            </a:prstGeom>
            <a:noFill/>
          </p:spPr>
          <p:txBody>
            <a:bodyPr wrap="square" rtlCol="0" anchor="t">
              <a:spAutoFit/>
            </a:bodyPr>
            <a:lstStyle/>
            <a:p>
              <a:r>
                <a:rPr lang="zh-CN" altLang="en-US" sz="1865" b="1">
                  <a:solidFill>
                    <a:schemeClr val="tx1">
                      <a:lumMod val="75000"/>
                      <a:lumOff val="25000"/>
                    </a:schemeClr>
                  </a:solidFill>
                  <a:latin typeface="微软雅黑" panose="020B0503020204020204" charset="-122"/>
                  <a:ea typeface="微软雅黑" panose="020B0503020204020204" charset="-122"/>
                </a:rPr>
                <a:t>危险作业安全许可标准</a:t>
              </a:r>
              <a:endParaRPr lang="zh-CN" altLang="en-US" sz="1865" b="1">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p:transition advTm="0">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5" name="表格 4"/>
          <p:cNvGraphicFramePr>
            <a:graphicFrameLocks noGrp="1"/>
          </p:cNvGraphicFramePr>
          <p:nvPr/>
        </p:nvGraphicFramePr>
        <p:xfrm>
          <a:off x="859367" y="1127760"/>
          <a:ext cx="10585450" cy="5705475"/>
        </p:xfrm>
        <a:graphic>
          <a:graphicData uri="http://schemas.openxmlformats.org/drawingml/2006/table">
            <a:tbl>
              <a:tblPr firstRow="1" bandRow="1">
                <a:tableStyleId>{073A0DAA-6AF3-43AB-8588-CEC1D06C72B9}</a:tableStyleId>
              </a:tblPr>
              <a:tblGrid>
                <a:gridCol w="730885"/>
                <a:gridCol w="3466465"/>
                <a:gridCol w="6388100"/>
              </a:tblGrid>
              <a:tr h="48450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序号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rPr>
                        <a:t>作业检查</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horzOverflow="overflow">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对策措施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horzOverflow="overflow">
                    <a:solidFill>
                      <a:srgbClr val="C00000"/>
                    </a:solidFill>
                  </a:tcPr>
                </a:tc>
              </a:tr>
              <a:tr h="67754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dirty="0" smtClean="0">
                          <a:ln>
                            <a:noFill/>
                          </a:ln>
                          <a:effectLst/>
                          <a:latin typeface="微软雅黑" panose="020B0503020204020204" charset="-122"/>
                          <a:ea typeface="微软雅黑" panose="020B0503020204020204" charset="-122"/>
                        </a:rPr>
                        <a:t>8</a:t>
                      </a:r>
                      <a:endParaRPr kumimoji="0" lang="en-US" altLang="zh-CN" sz="1600"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rPr>
                        <a:t>在缺氧、有毒环境中，是否佩带隔离式防毒面具？ </a:t>
                      </a:r>
                      <a:endParaRPr kumimoji="0" lang="zh-CN" altLang="en-US" sz="1600" u="none" strike="noStrike"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在特殊情况下，作业人员可戴供风式面具、空气呼吸器等。使用供风式面具时，供风设备必须安排专人监护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109728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dirty="0" smtClean="0">
                          <a:ln>
                            <a:noFill/>
                          </a:ln>
                          <a:effectLst/>
                          <a:latin typeface="微软雅黑" panose="020B0503020204020204" charset="-122"/>
                          <a:ea typeface="微软雅黑" panose="020B0503020204020204" charset="-122"/>
                        </a:rPr>
                        <a:t>9</a:t>
                      </a:r>
                      <a:endParaRPr kumimoji="0" lang="en-US" altLang="zh-CN" sz="1600"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进入受限空间作业是否使用安全电压和安全行灯？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进入金属容器（炉、塔、釜、罐等）和特别潮湿、工作场地狭窄的非金属容器内作业，照明电压不大于</a:t>
                      </a:r>
                      <a:r>
                        <a:rPr kumimoji="0" lang="en-US" altLang="zh-CN"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12V</a:t>
                      </a: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；当需要使用电动工具或照明电压大于</a:t>
                      </a:r>
                      <a:r>
                        <a:rPr kumimoji="0" lang="en-US" altLang="zh-CN"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12V</a:t>
                      </a: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时，应按规定安装漏电保护器，其接线箱（板）必须放置在容器外部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cap="none" normalizeH="0" baseline="0" dirty="0" smtClean="0">
                          <a:ln>
                            <a:noFill/>
                          </a:ln>
                          <a:effectLst/>
                          <a:latin typeface="微软雅黑" panose="020B0503020204020204" charset="-122"/>
                          <a:ea typeface="微软雅黑" panose="020B0503020204020204" charset="-122"/>
                        </a:rPr>
                        <a:t>10</a:t>
                      </a:r>
                      <a:endParaRPr kumimoji="0" lang="en-US" altLang="zh-CN" sz="1600"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是否使用卷扬机、吊车等运送作业人员？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rPr>
                        <a:t>进入受限空间作业，不得使用卷扬机、吊车等运送作业人员，作业人员所带的工具、材料须进行登记 </a:t>
                      </a:r>
                      <a:endParaRPr kumimoji="0" lang="zh-CN" altLang="en-US" sz="1600" u="none" strike="noStrike"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87122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kern="1200" cap="none" normalizeH="0" baseline="0" dirty="0" smtClean="0">
                          <a:ln>
                            <a:noFill/>
                          </a:ln>
                          <a:effectLst/>
                          <a:latin typeface="微软雅黑" panose="020B0503020204020204" charset="-122"/>
                          <a:ea typeface="微软雅黑" panose="020B0503020204020204" charset="-122"/>
                        </a:rPr>
                        <a:t>11</a:t>
                      </a:r>
                      <a:endParaRPr kumimoji="0" lang="en-US" altLang="zh-CN" sz="1600" u="none" strike="noStrike" kern="1200"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是否是易燃易爆环境？ </a:t>
                      </a:r>
                      <a:endPar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在易燃易爆环境中，应使用防爆电筒或电压不大于</a:t>
                      </a:r>
                      <a:r>
                        <a:rPr kumimoji="0" lang="en-US" altLang="zh-CN"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12V</a:t>
                      </a:r>
                      <a:r>
                        <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的防爆安全行灯，行灯变压器不得放在容器内或容器上；作业人员应穿戴防静电服装，使用防爆工具 </a:t>
                      </a:r>
                      <a:endPar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kern="1200" cap="none" normalizeH="0" baseline="0" dirty="0" smtClean="0">
                          <a:ln>
                            <a:noFill/>
                          </a:ln>
                          <a:effectLst/>
                          <a:latin typeface="微软雅黑" panose="020B0503020204020204" charset="-122"/>
                          <a:ea typeface="微软雅黑" panose="020B0503020204020204" charset="-122"/>
                        </a:rPr>
                        <a:t>12</a:t>
                      </a:r>
                      <a:endParaRPr kumimoji="0" lang="en-US" altLang="zh-CN" sz="1600" u="none" strike="noStrike" kern="1200"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取样分析是否有代表性、全面性？ </a:t>
                      </a:r>
                      <a:endPar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受限空间容积较大时，应对上、中、下各部位取样分析，保证受限空间任何部位的有害物质含量合格 </a:t>
                      </a:r>
                      <a:endPar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871220">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kern="1200" cap="none" normalizeH="0" baseline="0" dirty="0" smtClean="0">
                          <a:ln>
                            <a:noFill/>
                          </a:ln>
                          <a:effectLst/>
                          <a:latin typeface="微软雅黑" panose="020B0503020204020204" charset="-122"/>
                          <a:ea typeface="微软雅黑" panose="020B0503020204020204" charset="-122"/>
                        </a:rPr>
                        <a:t>13</a:t>
                      </a:r>
                      <a:endParaRPr kumimoji="0" lang="en-US" altLang="zh-CN" sz="1600" u="none" strike="noStrike" kern="1200"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smtClean="0">
                          <a:ln>
                            <a:noFill/>
                          </a:ln>
                          <a:effectLst/>
                          <a:latin typeface="微软雅黑" panose="020B0503020204020204" charset="-122"/>
                          <a:ea typeface="微软雅黑" panose="020B0503020204020204" charset="-122"/>
                          <a:cs typeface="微软雅黑" panose="020B0503020204020204" charset="-122"/>
                        </a:rPr>
                        <a:t>带有搅拌器等转动部件的设备，在断电后是否采取了必要的安全防范措施？ </a:t>
                      </a:r>
                      <a:endParaRPr kumimoji="0" lang="zh-CN" altLang="en-US" sz="1600" u="none" strike="noStrike" kern="1200"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带有搅拌器等转动部件的设备，应在停机后切断电源，摘除保险，并在开关上挂上“禁止合闸、有人工作”警示牌，必要时拆除转动部件与电机连接的联轴器 </a:t>
                      </a:r>
                      <a:endPar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r h="48450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u="none" strike="noStrike" kern="1200" cap="none" normalizeH="0" baseline="0" dirty="0" smtClean="0">
                          <a:ln>
                            <a:noFill/>
                          </a:ln>
                          <a:effectLst/>
                          <a:latin typeface="微软雅黑" panose="020B0503020204020204" charset="-122"/>
                          <a:ea typeface="微软雅黑" panose="020B0503020204020204" charset="-122"/>
                        </a:rPr>
                        <a:t>14</a:t>
                      </a:r>
                      <a:endParaRPr kumimoji="0" lang="en-US" altLang="zh-CN" sz="1600" u="none" strike="noStrike" kern="1200"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smtClean="0">
                          <a:ln>
                            <a:noFill/>
                          </a:ln>
                          <a:effectLst/>
                          <a:latin typeface="微软雅黑" panose="020B0503020204020204" charset="-122"/>
                          <a:ea typeface="微软雅黑" panose="020B0503020204020204" charset="-122"/>
                          <a:cs typeface="微软雅黑" panose="020B0503020204020204" charset="-122"/>
                        </a:rPr>
                        <a:t>是否存在交叉作业？ </a:t>
                      </a:r>
                      <a:endParaRPr kumimoji="0" lang="zh-CN" altLang="en-US" sz="1600" u="none" strike="noStrike" kern="1200" cap="none" normalizeH="0" baseline="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rPr>
                        <a:t>应有防止交叉作业层间落物伤害作业人员的安全措施 </a:t>
                      </a:r>
                      <a:endParaRPr kumimoji="0" lang="zh-CN" altLang="en-US" sz="1600" u="none" strike="noStrike" kern="1200" cap="none" normalizeH="0" baseline="0" dirty="0" smtClean="0">
                        <a:ln>
                          <a:noFill/>
                        </a:ln>
                        <a:effectLst/>
                        <a:latin typeface="微软雅黑" panose="020B0503020204020204" charset="-122"/>
                        <a:ea typeface="微软雅黑" panose="020B0503020204020204" charset="-122"/>
                        <a:cs typeface="微软雅黑" panose="020B0503020204020204" charset="-122"/>
                      </a:endParaRPr>
                    </a:p>
                  </a:txBody>
                  <a:tcPr marL="121920" marR="121920" marT="60960" marB="60960" anchor="ctr" horzOverflow="overflow"/>
                </a:tc>
              </a:tr>
            </a:tbl>
          </a:graphicData>
        </a:graphic>
      </p:graphicFrame>
    </p:spTree>
  </p:cSld>
  <p:clrMapOvr>
    <a:masterClrMapping/>
  </p:clrMapOvr>
  <p:transition advTm="0">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108204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3、常见危险作业安全管理要点</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18447" y="1637453"/>
            <a:ext cx="10054167" cy="954405"/>
          </a:xfrm>
          <a:prstGeom prst="rect">
            <a:avLst/>
          </a:prstGeom>
          <a:noFill/>
        </p:spPr>
        <p:txBody>
          <a:bodyPr wrap="square" rtlCol="0" anchor="t">
            <a:spAutoFit/>
          </a:bodyPr>
          <a:lstStyle/>
          <a:p>
            <a:pPr>
              <a:lnSpc>
                <a:spcPct val="150000"/>
              </a:lnSpc>
            </a:pPr>
            <a:r>
              <a:rPr lang="zh-CN" altLang="en-US" sz="1865">
                <a:solidFill>
                  <a:schemeClr val="tx1">
                    <a:lumMod val="75000"/>
                    <a:lumOff val="25000"/>
                  </a:schemeClr>
                </a:solidFill>
                <a:latin typeface="微软雅黑" panose="020B0503020204020204" charset="-122"/>
                <a:ea typeface="微软雅黑" panose="020B0503020204020204" charset="-122"/>
              </a:rPr>
              <a:t>按照规避、消除、减轻先后次序，尽可能减少危险作业的风险、频次、持续时间和作业人员数量，避免危险作业为首选</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graphicFrame>
        <p:nvGraphicFramePr>
          <p:cNvPr id="8" name="Group 3"/>
          <p:cNvGraphicFramePr/>
          <p:nvPr/>
        </p:nvGraphicFramePr>
        <p:xfrm>
          <a:off x="815340" y="2874433"/>
          <a:ext cx="10561955" cy="2743200"/>
        </p:xfrm>
        <a:graphic>
          <a:graphicData uri="http://schemas.openxmlformats.org/drawingml/2006/table">
            <a:tbl>
              <a:tblPr>
                <a:tableStyleId>{073A0DAA-6AF3-43AB-8588-CEC1D06C72B9}</a:tableStyleId>
              </a:tblPr>
              <a:tblGrid>
                <a:gridCol w="1760855"/>
                <a:gridCol w="1759585"/>
                <a:gridCol w="1760855"/>
                <a:gridCol w="1758315"/>
                <a:gridCol w="1761490"/>
                <a:gridCol w="1760855"/>
              </a:tblGrid>
              <a:tr h="8172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rPr>
                        <a:t>作业类型</a:t>
                      </a:r>
                      <a:endPar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marL="121920" marR="121920" marT="60960" marB="60960" anchor="ctr" horzOverflow="overflow">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rPr>
                        <a:t>职责要求</a:t>
                      </a:r>
                      <a:endPar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marL="121920" marR="121920" marT="60960" marB="60960" anchor="ctr" horzOverflow="overflow">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rPr>
                        <a:t>作业前管理</a:t>
                      </a:r>
                      <a:endPar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marL="121920" marR="121920" marT="60960" marB="60960" anchor="ctr" horzOverflow="overflow">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rPr>
                        <a:t>作业中管理</a:t>
                      </a:r>
                      <a:endPar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marL="121920" marR="121920" marT="60960" marB="60960" anchor="ctr" horzOverflow="overflow">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rPr>
                        <a:t>作业后管理</a:t>
                      </a:r>
                      <a:endPar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marL="121920" marR="121920" marT="60960" marB="60960" anchor="ctr" horzOverflow="overflow">
                    <a:solidFill>
                      <a:srgbClr val="C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rPr>
                        <a:t>许可证管理</a:t>
                      </a:r>
                      <a:endParaRPr kumimoji="0" lang="zh-CN" altLang="en-US" sz="1865" b="1" u="none" strike="noStrike" cap="none" normalizeH="0" baseline="0" dirty="0" smtClean="0">
                        <a:ln>
                          <a:noFill/>
                        </a:ln>
                        <a:solidFill>
                          <a:schemeClr val="bg1"/>
                        </a:solidFill>
                        <a:effectLst/>
                        <a:latin typeface="微软雅黑" panose="020B0503020204020204" charset="-122"/>
                        <a:ea typeface="微软雅黑" panose="020B0503020204020204" charset="-122"/>
                      </a:endParaRPr>
                    </a:p>
                  </a:txBody>
                  <a:tcPr marL="121920" marR="121920" marT="60960" marB="60960" anchor="ctr" horzOverflow="overflow">
                    <a:solidFill>
                      <a:srgbClr val="C00000"/>
                    </a:solidFill>
                  </a:tcPr>
                </a:tc>
              </a:tr>
              <a:tr h="4806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u="none" strike="noStrike" cap="none" normalizeH="0" baseline="0" smtClean="0">
                          <a:ln>
                            <a:noFill/>
                          </a:ln>
                          <a:effectLst/>
                          <a:latin typeface="微软雅黑" panose="020B0503020204020204" charset="-122"/>
                          <a:ea typeface="微软雅黑" panose="020B0503020204020204" charset="-122"/>
                        </a:rPr>
                        <a:t>动火</a:t>
                      </a:r>
                      <a:endParaRPr kumimoji="0" lang="zh-CN" altLang="en-US"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r>
              <a:tr h="4826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u="none" strike="noStrike" cap="none" normalizeH="0" baseline="0" smtClean="0">
                          <a:ln>
                            <a:noFill/>
                          </a:ln>
                          <a:effectLst/>
                          <a:latin typeface="微软雅黑" panose="020B0503020204020204" charset="-122"/>
                          <a:ea typeface="微软雅黑" panose="020B0503020204020204" charset="-122"/>
                        </a:rPr>
                        <a:t>受限空间</a:t>
                      </a:r>
                      <a:endParaRPr kumimoji="0" lang="zh-CN" altLang="en-US"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r>
              <a:tr h="4806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65" u="none" strike="noStrike" cap="none" normalizeH="0" baseline="0" smtClean="0">
                          <a:ln>
                            <a:noFill/>
                          </a:ln>
                          <a:effectLst/>
                          <a:latin typeface="微软雅黑" panose="020B0503020204020204" charset="-122"/>
                          <a:ea typeface="微软雅黑" panose="020B0503020204020204" charset="-122"/>
                        </a:rPr>
                        <a:t>起重吊装</a:t>
                      </a:r>
                      <a:endParaRPr kumimoji="0" lang="zh-CN" altLang="en-US"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r>
              <a:tr h="48196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dirty="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smtClean="0">
                        <a:ln>
                          <a:noFill/>
                        </a:ln>
                        <a:effectLst/>
                        <a:latin typeface="微软雅黑" panose="020B0503020204020204" charset="-122"/>
                        <a:ea typeface="微软雅黑" panose="020B0503020204020204" charset="-122"/>
                      </a:endParaRPr>
                    </a:p>
                  </a:txBody>
                  <a:tcPr marL="121920" marR="121920" marT="60960" marB="6096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65" u="none" strike="noStrike" cap="none" normalizeH="0" baseline="0" dirty="0" smtClean="0">
                          <a:ln>
                            <a:noFill/>
                          </a:ln>
                          <a:effectLst/>
                          <a:latin typeface="微软雅黑" panose="020B0503020204020204" charset="-122"/>
                          <a:ea typeface="微软雅黑" panose="020B0503020204020204" charset="-122"/>
                        </a:rPr>
                        <a:t>√</a:t>
                      </a:r>
                      <a:endParaRPr kumimoji="0" lang="en-US" altLang="zh-CN" sz="1865" u="none" strike="noStrike" cap="none" normalizeH="0" baseline="0" dirty="0" smtClean="0">
                        <a:ln>
                          <a:noFill/>
                        </a:ln>
                        <a:effectLst/>
                        <a:latin typeface="微软雅黑" panose="020B0503020204020204" charset="-122"/>
                        <a:ea typeface="微软雅黑" panose="020B0503020204020204" charset="-122"/>
                      </a:endParaRPr>
                    </a:p>
                  </a:txBody>
                  <a:tcPr marL="121920" marR="121920" marT="60960" marB="60960" anchor="ctr" horzOverflow="overflow"/>
                </a:tc>
              </a:tr>
            </a:tbl>
          </a:graphicData>
        </a:graphic>
      </p:graphicFrame>
    </p:spTree>
  </p:cSld>
  <p:clrMapOvr>
    <a:masterClrMapping/>
  </p:clrMapOvr>
  <p:transition advTm="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108204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3、常见危险作业安全管理要点</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118447" y="1637453"/>
            <a:ext cx="10054167" cy="378460"/>
          </a:xfrm>
          <a:prstGeom prst="rect">
            <a:avLst/>
          </a:prstGeom>
          <a:noFill/>
        </p:spPr>
        <p:txBody>
          <a:bodyPr wrap="square" rtlCol="0" anchor="t">
            <a:spAutoFit/>
          </a:bodyPr>
          <a:lstStyle/>
          <a:p>
            <a:pPr>
              <a:lnSpc>
                <a:spcPct val="100000"/>
              </a:lnSpc>
            </a:pPr>
            <a:r>
              <a:rPr lang="zh-CN" altLang="en-US" sz="1865">
                <a:solidFill>
                  <a:schemeClr val="tx1">
                    <a:lumMod val="75000"/>
                    <a:lumOff val="25000"/>
                  </a:schemeClr>
                </a:solidFill>
                <a:latin typeface="微软雅黑" panose="020B0503020204020204" charset="-122"/>
                <a:ea typeface="微软雅黑" panose="020B0503020204020204" charset="-122"/>
              </a:rPr>
              <a:t>基本作业流程</a:t>
            </a:r>
            <a:endParaRPr lang="zh-CN" altLang="en-US" sz="1865">
              <a:solidFill>
                <a:schemeClr val="tx1">
                  <a:lumMod val="75000"/>
                  <a:lumOff val="25000"/>
                </a:schemeClr>
              </a:solidFill>
              <a:latin typeface="微软雅黑" panose="020B0503020204020204" charset="-122"/>
              <a:ea typeface="微软雅黑" panose="020B0503020204020204" charset="-122"/>
            </a:endParaRPr>
          </a:p>
        </p:txBody>
      </p:sp>
      <p:sp>
        <p:nvSpPr>
          <p:cNvPr id="546833" name="TextBox 18"/>
          <p:cNvSpPr txBox="1">
            <a:spLocks noChangeArrowheads="1"/>
          </p:cNvSpPr>
          <p:nvPr/>
        </p:nvSpPr>
        <p:spPr bwMode="auto">
          <a:xfrm>
            <a:off x="3025987" y="5682827"/>
            <a:ext cx="1606973" cy="358775"/>
          </a:xfrm>
          <a:prstGeom prst="rect">
            <a:avLst/>
          </a:prstGeom>
          <a:solidFill>
            <a:schemeClr val="tx1">
              <a:lumMod val="75000"/>
              <a:lumOff val="25000"/>
            </a:schemeClr>
          </a:solidFill>
          <a:ln w="9525">
            <a:noFill/>
            <a:miter lim="800000"/>
          </a:ln>
        </p:spPr>
        <p:txBody>
          <a:bodyPr wrap="square">
            <a:spAutoFit/>
          </a:bodyPr>
          <a:lstStyle/>
          <a:p>
            <a:pPr algn="ctr"/>
            <a:r>
              <a:rPr lang="zh-CN" altLang="en-US" sz="1735" b="1">
                <a:solidFill>
                  <a:schemeClr val="bg1"/>
                </a:solidFill>
                <a:latin typeface="微软雅黑" panose="020B0503020204020204" charset="-122"/>
                <a:ea typeface="微软雅黑" panose="020B0503020204020204" charset="-122"/>
                <a:cs typeface="微软雅黑" panose="020B0503020204020204" charset="-122"/>
              </a:rPr>
              <a:t>作业单位</a:t>
            </a:r>
            <a:endParaRPr lang="zh-CN" altLang="en-US" sz="1735"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46834" name="TextBox 20"/>
          <p:cNvSpPr txBox="1">
            <a:spLocks noChangeArrowheads="1"/>
          </p:cNvSpPr>
          <p:nvPr/>
        </p:nvSpPr>
        <p:spPr bwMode="auto">
          <a:xfrm>
            <a:off x="6578600" y="5682827"/>
            <a:ext cx="1468120" cy="358775"/>
          </a:xfrm>
          <a:prstGeom prst="rect">
            <a:avLst/>
          </a:prstGeom>
          <a:solidFill>
            <a:schemeClr val="tx1">
              <a:lumMod val="75000"/>
              <a:lumOff val="25000"/>
            </a:schemeClr>
          </a:solidFill>
          <a:ln w="9525">
            <a:noFill/>
            <a:miter lim="800000"/>
          </a:ln>
        </p:spPr>
        <p:txBody>
          <a:bodyPr wrap="square">
            <a:spAutoFit/>
          </a:bodyPr>
          <a:lstStyle/>
          <a:p>
            <a:pPr algn="ctr"/>
            <a:r>
              <a:rPr lang="zh-CN" altLang="en-US" sz="1735" b="1">
                <a:solidFill>
                  <a:schemeClr val="bg1"/>
                </a:solidFill>
                <a:latin typeface="微软雅黑" panose="020B0503020204020204" charset="-122"/>
                <a:ea typeface="微软雅黑" panose="020B0503020204020204" charset="-122"/>
                <a:cs typeface="微软雅黑" panose="020B0503020204020204" charset="-122"/>
              </a:rPr>
              <a:t>许可人员</a:t>
            </a:r>
            <a:endParaRPr lang="zh-CN" altLang="en-US" sz="1735"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940647" y="2489200"/>
            <a:ext cx="56811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提出作业需求</a:t>
            </a:r>
            <a:endParaRPr lang="zh-CN" altLang="en-US" sz="1735" b="1">
              <a:solidFill>
                <a:schemeClr val="bg1"/>
              </a:solidFill>
              <a:latin typeface="微软雅黑" panose="020B0503020204020204" charset="-122"/>
              <a:ea typeface="微软雅黑" panose="020B0503020204020204" charset="-122"/>
            </a:endParaRPr>
          </a:p>
        </p:txBody>
      </p:sp>
      <p:sp>
        <p:nvSpPr>
          <p:cNvPr id="12" name="矩形 11"/>
          <p:cNvSpPr/>
          <p:nvPr/>
        </p:nvSpPr>
        <p:spPr>
          <a:xfrm>
            <a:off x="1792393"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落实责任制</a:t>
            </a:r>
            <a:endParaRPr lang="zh-CN" altLang="en-US" sz="1735" b="1">
              <a:solidFill>
                <a:schemeClr val="bg1"/>
              </a:solidFill>
              <a:latin typeface="微软雅黑" panose="020B0503020204020204" charset="-122"/>
              <a:ea typeface="微软雅黑" panose="020B0503020204020204" charset="-122"/>
            </a:endParaRPr>
          </a:p>
        </p:txBody>
      </p:sp>
      <p:sp>
        <p:nvSpPr>
          <p:cNvPr id="4" name="矩形 3"/>
          <p:cNvSpPr/>
          <p:nvPr/>
        </p:nvSpPr>
        <p:spPr>
          <a:xfrm>
            <a:off x="2551007"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承包商管理</a:t>
            </a:r>
            <a:endParaRPr lang="zh-CN" altLang="en-US" sz="1735" b="1">
              <a:solidFill>
                <a:schemeClr val="bg1"/>
              </a:solidFill>
              <a:latin typeface="微软雅黑" panose="020B0503020204020204" charset="-122"/>
              <a:ea typeface="微软雅黑" panose="020B0503020204020204" charset="-122"/>
            </a:endParaRPr>
          </a:p>
        </p:txBody>
      </p:sp>
      <p:sp>
        <p:nvSpPr>
          <p:cNvPr id="14" name="矩形 13"/>
          <p:cNvSpPr/>
          <p:nvPr/>
        </p:nvSpPr>
        <p:spPr>
          <a:xfrm>
            <a:off x="3260513"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实施风险辨识</a:t>
            </a:r>
            <a:endParaRPr lang="zh-CN" altLang="en-US" sz="1735" b="1">
              <a:solidFill>
                <a:schemeClr val="bg1"/>
              </a:solidFill>
              <a:latin typeface="微软雅黑" panose="020B0503020204020204" charset="-122"/>
              <a:ea typeface="微软雅黑" panose="020B0503020204020204" charset="-122"/>
            </a:endParaRPr>
          </a:p>
        </p:txBody>
      </p:sp>
      <p:sp>
        <p:nvSpPr>
          <p:cNvPr id="5" name="矩形 4"/>
          <p:cNvSpPr/>
          <p:nvPr/>
        </p:nvSpPr>
        <p:spPr>
          <a:xfrm>
            <a:off x="3970867"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制定控制措施</a:t>
            </a:r>
            <a:endParaRPr lang="zh-CN" altLang="en-US" sz="1735" b="1">
              <a:solidFill>
                <a:schemeClr val="bg1"/>
              </a:solidFill>
              <a:latin typeface="微软雅黑" panose="020B0503020204020204" charset="-122"/>
              <a:ea typeface="微软雅黑" panose="020B0503020204020204" charset="-122"/>
            </a:endParaRPr>
          </a:p>
        </p:txBody>
      </p:sp>
      <p:sp>
        <p:nvSpPr>
          <p:cNvPr id="6" name="矩形 5"/>
          <p:cNvSpPr/>
          <p:nvPr/>
        </p:nvSpPr>
        <p:spPr>
          <a:xfrm>
            <a:off x="4681220"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制定现场处置方案</a:t>
            </a:r>
            <a:endParaRPr lang="zh-CN" altLang="en-US" sz="1735" b="1">
              <a:solidFill>
                <a:schemeClr val="bg1"/>
              </a:solidFill>
              <a:latin typeface="微软雅黑" panose="020B0503020204020204" charset="-122"/>
              <a:ea typeface="微软雅黑" panose="020B0503020204020204" charset="-122"/>
            </a:endParaRPr>
          </a:p>
        </p:txBody>
      </p:sp>
      <p:sp>
        <p:nvSpPr>
          <p:cNvPr id="7" name="矩形 6"/>
          <p:cNvSpPr/>
          <p:nvPr/>
        </p:nvSpPr>
        <p:spPr>
          <a:xfrm>
            <a:off x="7855373" y="2479040"/>
            <a:ext cx="56811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dirty="0">
                <a:solidFill>
                  <a:schemeClr val="bg1"/>
                </a:solidFill>
                <a:latin typeface="微软雅黑" panose="020B0503020204020204" charset="-122"/>
                <a:ea typeface="微软雅黑" panose="020B0503020204020204" charset="-122"/>
              </a:rPr>
              <a:t>签发作业许可证</a:t>
            </a:r>
            <a:endParaRPr lang="zh-CN" altLang="en-US" sz="1735" b="1" dirty="0">
              <a:solidFill>
                <a:schemeClr val="bg1"/>
              </a:solidFill>
              <a:latin typeface="微软雅黑" panose="020B0503020204020204" charset="-122"/>
              <a:ea typeface="微软雅黑" panose="020B0503020204020204" charset="-122"/>
            </a:endParaRPr>
          </a:p>
        </p:txBody>
      </p:sp>
      <p:sp>
        <p:nvSpPr>
          <p:cNvPr id="18" name="矩形 17"/>
          <p:cNvSpPr/>
          <p:nvPr/>
        </p:nvSpPr>
        <p:spPr>
          <a:xfrm>
            <a:off x="9182100" y="2479040"/>
            <a:ext cx="52239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开始进行危险作业</a:t>
            </a:r>
            <a:endParaRPr lang="zh-CN" altLang="en-US" sz="1735" b="1">
              <a:solidFill>
                <a:schemeClr val="bg1"/>
              </a:solidFill>
              <a:latin typeface="微软雅黑" panose="020B0503020204020204" charset="-122"/>
              <a:ea typeface="微软雅黑" panose="020B0503020204020204" charset="-122"/>
            </a:endParaRPr>
          </a:p>
        </p:txBody>
      </p:sp>
      <p:sp>
        <p:nvSpPr>
          <p:cNvPr id="8" name="矩形 7"/>
          <p:cNvSpPr/>
          <p:nvPr/>
        </p:nvSpPr>
        <p:spPr>
          <a:xfrm>
            <a:off x="9843347" y="243332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现场监护</a:t>
            </a:r>
            <a:endParaRPr lang="zh-CN" altLang="en-US" sz="1735" b="1" dirty="0">
              <a:solidFill>
                <a:schemeClr val="bg1"/>
              </a:solidFill>
              <a:latin typeface="微软雅黑" panose="020B0503020204020204" charset="-122"/>
              <a:ea typeface="微软雅黑" panose="020B0503020204020204" charset="-122"/>
            </a:endParaRPr>
          </a:p>
        </p:txBody>
      </p:sp>
      <p:sp>
        <p:nvSpPr>
          <p:cNvPr id="20" name="矩形 19"/>
          <p:cNvSpPr/>
          <p:nvPr/>
        </p:nvSpPr>
        <p:spPr>
          <a:xfrm>
            <a:off x="10459720" y="2433320"/>
            <a:ext cx="47159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作业结束</a:t>
            </a:r>
            <a:endParaRPr lang="zh-CN" altLang="en-US" sz="1735" b="1" dirty="0">
              <a:solidFill>
                <a:schemeClr val="bg1"/>
              </a:solidFill>
              <a:latin typeface="微软雅黑" panose="020B0503020204020204" charset="-122"/>
              <a:ea typeface="微软雅黑" panose="020B0503020204020204" charset="-122"/>
            </a:endParaRPr>
          </a:p>
        </p:txBody>
      </p:sp>
      <p:sp>
        <p:nvSpPr>
          <p:cNvPr id="25" name="矩形 24"/>
          <p:cNvSpPr/>
          <p:nvPr/>
        </p:nvSpPr>
        <p:spPr>
          <a:xfrm>
            <a:off x="11124353" y="2433320"/>
            <a:ext cx="47159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dirty="0">
                <a:solidFill>
                  <a:schemeClr val="bg1"/>
                </a:solidFill>
                <a:latin typeface="微软雅黑" panose="020B0503020204020204" charset="-122"/>
                <a:ea typeface="微软雅黑" panose="020B0503020204020204" charset="-122"/>
              </a:rPr>
              <a:t>清理现场</a:t>
            </a:r>
            <a:endParaRPr lang="zh-CN" altLang="en-US" sz="1735" b="1" dirty="0">
              <a:solidFill>
                <a:schemeClr val="bg1"/>
              </a:solidFill>
              <a:latin typeface="微软雅黑" panose="020B0503020204020204" charset="-122"/>
              <a:ea typeface="微软雅黑" panose="020B0503020204020204" charset="-122"/>
            </a:endParaRPr>
          </a:p>
        </p:txBody>
      </p:sp>
      <p:sp>
        <p:nvSpPr>
          <p:cNvPr id="27" name="左大括号 26"/>
          <p:cNvSpPr/>
          <p:nvPr/>
        </p:nvSpPr>
        <p:spPr>
          <a:xfrm>
            <a:off x="7089140" y="3990340"/>
            <a:ext cx="281940" cy="2700867"/>
          </a:xfrm>
          <a:prstGeom prst="leftBrace">
            <a:avLst/>
          </a:prstGeom>
          <a:ln>
            <a:solidFill>
              <a:schemeClr val="bg1">
                <a:lumMod val="50000"/>
              </a:schemeClr>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735">
              <a:latin typeface="微软雅黑" panose="020B0503020204020204" charset="-122"/>
              <a:ea typeface="微软雅黑" panose="020B0503020204020204" charset="-122"/>
            </a:endParaRPr>
          </a:p>
        </p:txBody>
      </p:sp>
      <p:cxnSp>
        <p:nvCxnSpPr>
          <p:cNvPr id="546848" name="直接箭头连接符 23"/>
          <p:cNvCxnSpPr>
            <a:cxnSpLocks noChangeShapeType="1"/>
            <a:stCxn id="11" idx="3"/>
            <a:endCxn id="12" idx="1"/>
          </p:cNvCxnSpPr>
          <p:nvPr/>
        </p:nvCxnSpPr>
        <p:spPr bwMode="auto">
          <a:xfrm flipV="1">
            <a:off x="1508760" y="3739727"/>
            <a:ext cx="283633" cy="10160"/>
          </a:xfrm>
          <a:prstGeom prst="straightConnector1">
            <a:avLst/>
          </a:prstGeom>
          <a:solidFill>
            <a:srgbClr val="C00000"/>
          </a:solidFill>
          <a:ln w="9525" algn="ctr">
            <a:solidFill>
              <a:schemeClr val="bg1">
                <a:lumMod val="50000"/>
              </a:schemeClr>
            </a:solidFill>
            <a:round/>
            <a:tailEnd type="arrow" w="med" len="med"/>
          </a:ln>
        </p:spPr>
      </p:cxnSp>
      <p:cxnSp>
        <p:nvCxnSpPr>
          <p:cNvPr id="28" name="直接箭头连接符 27"/>
          <p:cNvCxnSpPr>
            <a:stCxn id="12" idx="3"/>
            <a:endCxn id="4" idx="1"/>
          </p:cNvCxnSpPr>
          <p:nvPr/>
        </p:nvCxnSpPr>
        <p:spPr>
          <a:xfrm>
            <a:off x="2266527" y="3739727"/>
            <a:ext cx="28363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4" idx="3"/>
            <a:endCxn id="14" idx="1"/>
          </p:cNvCxnSpPr>
          <p:nvPr/>
        </p:nvCxnSpPr>
        <p:spPr>
          <a:xfrm>
            <a:off x="3025140" y="3739727"/>
            <a:ext cx="23791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14" idx="3"/>
            <a:endCxn id="5" idx="1"/>
          </p:cNvCxnSpPr>
          <p:nvPr/>
        </p:nvCxnSpPr>
        <p:spPr>
          <a:xfrm>
            <a:off x="3734647" y="3739727"/>
            <a:ext cx="28363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5" idx="3"/>
            <a:endCxn id="6" idx="1"/>
          </p:cNvCxnSpPr>
          <p:nvPr/>
        </p:nvCxnSpPr>
        <p:spPr>
          <a:xfrm>
            <a:off x="4445000" y="3739727"/>
            <a:ext cx="229447"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6" idx="3"/>
          </p:cNvCxnSpPr>
          <p:nvPr/>
        </p:nvCxnSpPr>
        <p:spPr>
          <a:xfrm>
            <a:off x="5155353" y="3739727"/>
            <a:ext cx="142240"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43"/>
          <p:cNvCxnSpPr>
            <a:stCxn id="7" idx="3"/>
            <a:endCxn id="18" idx="1"/>
          </p:cNvCxnSpPr>
          <p:nvPr/>
        </p:nvCxnSpPr>
        <p:spPr>
          <a:xfrm>
            <a:off x="8897620" y="3738033"/>
            <a:ext cx="283633" cy="1693"/>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6855" name="直接箭头连接符 30"/>
          <p:cNvCxnSpPr>
            <a:cxnSpLocks noChangeShapeType="1"/>
            <a:stCxn id="18" idx="3"/>
            <a:endCxn id="8" idx="1"/>
          </p:cNvCxnSpPr>
          <p:nvPr/>
        </p:nvCxnSpPr>
        <p:spPr bwMode="auto">
          <a:xfrm flipV="1">
            <a:off x="9703647" y="3694007"/>
            <a:ext cx="139700" cy="45720"/>
          </a:xfrm>
          <a:prstGeom prst="straightConnector1">
            <a:avLst/>
          </a:prstGeom>
          <a:solidFill>
            <a:srgbClr val="C00000"/>
          </a:solidFill>
          <a:ln w="9525" algn="ctr">
            <a:solidFill>
              <a:schemeClr val="bg1">
                <a:lumMod val="50000"/>
              </a:schemeClr>
            </a:solidFill>
            <a:round/>
            <a:tailEnd type="arrow" w="med" len="med"/>
          </a:ln>
        </p:spPr>
      </p:cxnSp>
      <p:cxnSp>
        <p:nvCxnSpPr>
          <p:cNvPr id="34" name="直接箭头连接符 33"/>
          <p:cNvCxnSpPr>
            <a:stCxn id="8" idx="3"/>
            <a:endCxn id="20" idx="1"/>
          </p:cNvCxnSpPr>
          <p:nvPr/>
        </p:nvCxnSpPr>
        <p:spPr>
          <a:xfrm>
            <a:off x="10317480" y="3694007"/>
            <a:ext cx="142240"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20" idx="3"/>
            <a:endCxn id="25" idx="1"/>
          </p:cNvCxnSpPr>
          <p:nvPr/>
        </p:nvCxnSpPr>
        <p:spPr>
          <a:xfrm>
            <a:off x="10932160" y="3694007"/>
            <a:ext cx="19219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矩形 9"/>
          <p:cNvSpPr/>
          <p:nvPr/>
        </p:nvSpPr>
        <p:spPr>
          <a:xfrm>
            <a:off x="5296747"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办理许可证</a:t>
            </a:r>
            <a:endParaRPr lang="zh-CN" altLang="en-US" sz="1735" b="1">
              <a:solidFill>
                <a:schemeClr val="bg1"/>
              </a:solidFill>
              <a:latin typeface="微软雅黑" panose="020B0503020204020204" charset="-122"/>
              <a:ea typeface="微软雅黑" panose="020B0503020204020204" charset="-122"/>
            </a:endParaRPr>
          </a:p>
        </p:txBody>
      </p:sp>
      <p:sp>
        <p:nvSpPr>
          <p:cNvPr id="37" name="矩形 13"/>
          <p:cNvSpPr/>
          <p:nvPr/>
        </p:nvSpPr>
        <p:spPr>
          <a:xfrm>
            <a:off x="8565727"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安全技术交底</a:t>
            </a:r>
            <a:endParaRPr lang="zh-CN" altLang="en-US" sz="1735" b="1">
              <a:solidFill>
                <a:schemeClr val="bg1"/>
              </a:solidFill>
              <a:latin typeface="微软雅黑" panose="020B0503020204020204" charset="-122"/>
              <a:ea typeface="微软雅黑" panose="020B0503020204020204" charset="-122"/>
            </a:endParaRPr>
          </a:p>
        </p:txBody>
      </p:sp>
      <p:cxnSp>
        <p:nvCxnSpPr>
          <p:cNvPr id="38" name="直接箭头连接符 43"/>
          <p:cNvCxnSpPr>
            <a:stCxn id="7" idx="3"/>
            <a:endCxn id="18" idx="1"/>
          </p:cNvCxnSpPr>
          <p:nvPr/>
        </p:nvCxnSpPr>
        <p:spPr>
          <a:xfrm>
            <a:off x="8327813" y="3739727"/>
            <a:ext cx="23791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矩形 9"/>
          <p:cNvSpPr/>
          <p:nvPr/>
        </p:nvSpPr>
        <p:spPr>
          <a:xfrm>
            <a:off x="5961380" y="2479040"/>
            <a:ext cx="47413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现场逐项检查</a:t>
            </a:r>
            <a:endParaRPr lang="zh-CN" altLang="en-US" sz="1735" b="1" dirty="0">
              <a:solidFill>
                <a:schemeClr val="bg1"/>
              </a:solidFill>
              <a:latin typeface="微软雅黑" panose="020B0503020204020204" charset="-122"/>
              <a:ea typeface="微软雅黑" panose="020B0503020204020204" charset="-122"/>
            </a:endParaRPr>
          </a:p>
        </p:txBody>
      </p:sp>
      <p:sp>
        <p:nvSpPr>
          <p:cNvPr id="40" name="矩形 10"/>
          <p:cNvSpPr/>
          <p:nvPr/>
        </p:nvSpPr>
        <p:spPr>
          <a:xfrm>
            <a:off x="6623473" y="2479040"/>
            <a:ext cx="42587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dirty="0">
                <a:solidFill>
                  <a:schemeClr val="bg1"/>
                </a:solidFill>
                <a:latin typeface="微软雅黑" panose="020B0503020204020204" charset="-122"/>
                <a:ea typeface="微软雅黑" panose="020B0503020204020204" charset="-122"/>
              </a:rPr>
              <a:t>确认符合作业条件</a:t>
            </a:r>
            <a:endParaRPr lang="zh-CN" altLang="en-US" sz="1735" b="1" dirty="0">
              <a:solidFill>
                <a:schemeClr val="bg1"/>
              </a:solidFill>
              <a:latin typeface="微软雅黑" panose="020B0503020204020204" charset="-122"/>
              <a:ea typeface="微软雅黑" panose="020B0503020204020204" charset="-122"/>
            </a:endParaRPr>
          </a:p>
        </p:txBody>
      </p:sp>
      <p:sp>
        <p:nvSpPr>
          <p:cNvPr id="41" name="矩形 11"/>
          <p:cNvSpPr/>
          <p:nvPr/>
        </p:nvSpPr>
        <p:spPr>
          <a:xfrm>
            <a:off x="7239847" y="2479040"/>
            <a:ext cx="471593" cy="2522220"/>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1735" b="1">
                <a:solidFill>
                  <a:schemeClr val="bg1"/>
                </a:solidFill>
                <a:latin typeface="微软雅黑" panose="020B0503020204020204" charset="-122"/>
                <a:ea typeface="微软雅黑" panose="020B0503020204020204" charset="-122"/>
              </a:rPr>
              <a:t>委派现场监护人</a:t>
            </a:r>
            <a:endParaRPr lang="zh-CN" altLang="en-US" sz="1735" b="1" dirty="0">
              <a:solidFill>
                <a:schemeClr val="bg1"/>
              </a:solidFill>
              <a:latin typeface="微软雅黑" panose="020B0503020204020204" charset="-122"/>
              <a:ea typeface="微软雅黑" panose="020B0503020204020204" charset="-122"/>
            </a:endParaRPr>
          </a:p>
        </p:txBody>
      </p:sp>
      <p:cxnSp>
        <p:nvCxnSpPr>
          <p:cNvPr id="42" name="直接箭头连接符 37"/>
          <p:cNvCxnSpPr>
            <a:stCxn id="14" idx="3"/>
            <a:endCxn id="5" idx="1"/>
          </p:cNvCxnSpPr>
          <p:nvPr/>
        </p:nvCxnSpPr>
        <p:spPr>
          <a:xfrm>
            <a:off x="5770880" y="3783753"/>
            <a:ext cx="18965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39"/>
          <p:cNvCxnSpPr>
            <a:stCxn id="5" idx="3"/>
            <a:endCxn id="6" idx="1"/>
          </p:cNvCxnSpPr>
          <p:nvPr/>
        </p:nvCxnSpPr>
        <p:spPr>
          <a:xfrm>
            <a:off x="7711440" y="3739727"/>
            <a:ext cx="14393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1"/>
          <p:cNvCxnSpPr>
            <a:stCxn id="6" idx="3"/>
            <a:endCxn id="7" idx="1"/>
          </p:cNvCxnSpPr>
          <p:nvPr/>
        </p:nvCxnSpPr>
        <p:spPr>
          <a:xfrm>
            <a:off x="7049347" y="3783753"/>
            <a:ext cx="189653" cy="0"/>
          </a:xfrm>
          <a:prstGeom prst="straightConnector1">
            <a:avLst/>
          </a:prstGeom>
          <a:solidFill>
            <a:srgbClr val="C00000"/>
          </a:solidFill>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左大括号 44"/>
          <p:cNvSpPr/>
          <p:nvPr/>
        </p:nvSpPr>
        <p:spPr>
          <a:xfrm>
            <a:off x="3734647" y="4181687"/>
            <a:ext cx="192000" cy="2304000"/>
          </a:xfrm>
          <a:prstGeom prst="leftBrace">
            <a:avLst/>
          </a:prstGeom>
          <a:ln>
            <a:solidFill>
              <a:schemeClr val="bg1">
                <a:lumMod val="50000"/>
              </a:schemeClr>
            </a:solidFill>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sz="1735">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108204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3、常见危险作业安全管理要点</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p:nvPr/>
        </p:nvSpPr>
        <p:spPr>
          <a:xfrm>
            <a:off x="1281007" y="1755987"/>
            <a:ext cx="1088813" cy="378460"/>
          </a:xfrm>
          <a:prstGeom prst="rect">
            <a:avLst/>
          </a:prstGeom>
          <a:solidFill>
            <a:srgbClr val="C00000"/>
          </a:solidFill>
        </p:spPr>
        <p:txBody>
          <a:bodyPr wrap="square" rtlCol="0" anchor="t">
            <a:spAutoFit/>
          </a:bodyPr>
          <a:lstStyle/>
          <a:p>
            <a:pPr algn="ctr">
              <a:lnSpc>
                <a:spcPct val="100000"/>
              </a:lnSpc>
            </a:pPr>
            <a:r>
              <a:rPr lang="zh-CN" altLang="en-US" sz="1865" b="1">
                <a:solidFill>
                  <a:schemeClr val="bg1"/>
                </a:solidFill>
                <a:latin typeface="微软雅黑" panose="020B0503020204020204" charset="-122"/>
                <a:ea typeface="微软雅黑" panose="020B0503020204020204" charset="-122"/>
              </a:rPr>
              <a:t>作业前</a:t>
            </a:r>
            <a:endParaRPr lang="zh-CN" altLang="en-US" sz="1865" b="1">
              <a:solidFill>
                <a:schemeClr val="bg1"/>
              </a:solidFill>
              <a:latin typeface="微软雅黑" panose="020B0503020204020204" charset="-122"/>
              <a:ea typeface="微软雅黑" panose="020B0503020204020204" charset="-122"/>
            </a:endParaRPr>
          </a:p>
        </p:txBody>
      </p:sp>
      <p:grpSp>
        <p:nvGrpSpPr>
          <p:cNvPr id="41" name="组合 40"/>
          <p:cNvGrpSpPr/>
          <p:nvPr/>
        </p:nvGrpSpPr>
        <p:grpSpPr>
          <a:xfrm>
            <a:off x="830580" y="2705100"/>
            <a:ext cx="10338647" cy="2567940"/>
            <a:chOff x="981" y="3195"/>
            <a:chExt cx="12211" cy="3033"/>
          </a:xfrm>
        </p:grpSpPr>
        <p:sp>
          <p:nvSpPr>
            <p:cNvPr id="28" name="单圆角矩形 27"/>
            <p:cNvSpPr/>
            <p:nvPr>
              <p:custDataLst>
                <p:tags r:id="rId1"/>
              </p:custDataLst>
            </p:nvPr>
          </p:nvSpPr>
          <p:spPr>
            <a:xfrm>
              <a:off x="981" y="3195"/>
              <a:ext cx="2398" cy="1549"/>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风险分析和制定方案</a:t>
              </a:r>
              <a:endParaRPr lang="zh-CN" altLang="en-US" sz="1735" b="1" smtClean="0">
                <a:solidFill>
                  <a:schemeClr val="bg1"/>
                </a:solidFill>
                <a:latin typeface="微软雅黑" panose="020B0503020204020204" charset="-122"/>
                <a:ea typeface="微软雅黑" panose="020B0503020204020204" charset="-122"/>
              </a:endParaRPr>
            </a:p>
          </p:txBody>
        </p:sp>
        <p:sp>
          <p:nvSpPr>
            <p:cNvPr id="29" name="任意多边形 28"/>
            <p:cNvSpPr/>
            <p:nvPr>
              <p:custDataLst>
                <p:tags r:id="rId2"/>
              </p:custDataLst>
            </p:nvPr>
          </p:nvSpPr>
          <p:spPr>
            <a:xfrm>
              <a:off x="982" y="4744"/>
              <a:ext cx="901" cy="451"/>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custDataLst>
                <p:tags r:id="rId3"/>
              </p:custDataLst>
            </p:nvPr>
          </p:nvSpPr>
          <p:spPr>
            <a:xfrm>
              <a:off x="1379" y="4820"/>
              <a:ext cx="512" cy="58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30"/>
            <p:cNvSpPr/>
            <p:nvPr>
              <p:custDataLst>
                <p:tags r:id="rId4"/>
              </p:custDataLst>
            </p:nvPr>
          </p:nvSpPr>
          <p:spPr>
            <a:xfrm rot="20761422">
              <a:off x="1166" y="5201"/>
              <a:ext cx="601" cy="647"/>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同心圆 31"/>
            <p:cNvSpPr/>
            <p:nvPr>
              <p:custDataLst>
                <p:tags r:id="rId5"/>
              </p:custDataLst>
            </p:nvPr>
          </p:nvSpPr>
          <p:spPr>
            <a:xfrm>
              <a:off x="1762" y="5678"/>
              <a:ext cx="551" cy="551"/>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A</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7" name="单圆角矩形 6"/>
            <p:cNvSpPr/>
            <p:nvPr>
              <p:custDataLst>
                <p:tags r:id="rId6"/>
              </p:custDataLst>
            </p:nvPr>
          </p:nvSpPr>
          <p:spPr>
            <a:xfrm>
              <a:off x="4252" y="3195"/>
              <a:ext cx="2398" cy="1549"/>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办理作业许可和安全技术交底</a:t>
              </a:r>
              <a:endParaRPr lang="zh-CN" altLang="en-US" sz="1735" b="1" smtClean="0">
                <a:solidFill>
                  <a:schemeClr val="bg1"/>
                </a:solidFill>
                <a:latin typeface="微软雅黑" panose="020B0503020204020204" charset="-122"/>
                <a:ea typeface="微软雅黑" panose="020B0503020204020204" charset="-122"/>
              </a:endParaRPr>
            </a:p>
          </p:txBody>
        </p:sp>
        <p:sp>
          <p:nvSpPr>
            <p:cNvPr id="8" name="任意多边形 7"/>
            <p:cNvSpPr/>
            <p:nvPr>
              <p:custDataLst>
                <p:tags r:id="rId7"/>
              </p:custDataLst>
            </p:nvPr>
          </p:nvSpPr>
          <p:spPr>
            <a:xfrm>
              <a:off x="4253" y="4744"/>
              <a:ext cx="901" cy="451"/>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任意多边形 24"/>
            <p:cNvSpPr/>
            <p:nvPr>
              <p:custDataLst>
                <p:tags r:id="rId8"/>
              </p:custDataLst>
            </p:nvPr>
          </p:nvSpPr>
          <p:spPr>
            <a:xfrm>
              <a:off x="4650" y="4820"/>
              <a:ext cx="512" cy="58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25"/>
            <p:cNvSpPr/>
            <p:nvPr>
              <p:custDataLst>
                <p:tags r:id="rId9"/>
              </p:custDataLst>
            </p:nvPr>
          </p:nvSpPr>
          <p:spPr>
            <a:xfrm rot="20761422">
              <a:off x="4437" y="5201"/>
              <a:ext cx="601" cy="647"/>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同心圆 26"/>
            <p:cNvSpPr/>
            <p:nvPr>
              <p:custDataLst>
                <p:tags r:id="rId10"/>
              </p:custDataLst>
            </p:nvPr>
          </p:nvSpPr>
          <p:spPr>
            <a:xfrm>
              <a:off x="5033" y="5678"/>
              <a:ext cx="551" cy="551"/>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B</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8" name="单圆角矩形 17"/>
            <p:cNvSpPr/>
            <p:nvPr>
              <p:custDataLst>
                <p:tags r:id="rId11"/>
              </p:custDataLst>
            </p:nvPr>
          </p:nvSpPr>
          <p:spPr>
            <a:xfrm>
              <a:off x="7523" y="3195"/>
              <a:ext cx="2398" cy="1549"/>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配备应急资源</a:t>
              </a:r>
              <a:endParaRPr lang="zh-CN" altLang="en-US" sz="1735" b="1" smtClean="0">
                <a:solidFill>
                  <a:schemeClr val="bg1"/>
                </a:solidFill>
                <a:latin typeface="微软雅黑" panose="020B0503020204020204" charset="-122"/>
                <a:ea typeface="微软雅黑" panose="020B0503020204020204" charset="-122"/>
              </a:endParaRPr>
            </a:p>
          </p:txBody>
        </p:sp>
        <p:sp>
          <p:nvSpPr>
            <p:cNvPr id="12" name="任意多边形 11"/>
            <p:cNvSpPr/>
            <p:nvPr>
              <p:custDataLst>
                <p:tags r:id="rId12"/>
              </p:custDataLst>
            </p:nvPr>
          </p:nvSpPr>
          <p:spPr>
            <a:xfrm>
              <a:off x="7524" y="4744"/>
              <a:ext cx="901" cy="451"/>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任意多边形 19"/>
            <p:cNvSpPr/>
            <p:nvPr>
              <p:custDataLst>
                <p:tags r:id="rId13"/>
              </p:custDataLst>
            </p:nvPr>
          </p:nvSpPr>
          <p:spPr>
            <a:xfrm>
              <a:off x="7921" y="4820"/>
              <a:ext cx="512" cy="58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p:custDataLst>
                <p:tags r:id="rId14"/>
              </p:custDataLst>
            </p:nvPr>
          </p:nvSpPr>
          <p:spPr>
            <a:xfrm rot="20761422">
              <a:off x="7708" y="5201"/>
              <a:ext cx="601" cy="647"/>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同心圆 32"/>
            <p:cNvSpPr/>
            <p:nvPr>
              <p:custDataLst>
                <p:tags r:id="rId15"/>
              </p:custDataLst>
            </p:nvPr>
          </p:nvSpPr>
          <p:spPr>
            <a:xfrm>
              <a:off x="8304" y="5678"/>
              <a:ext cx="551" cy="551"/>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C</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35" name="单圆角矩形 34"/>
            <p:cNvSpPr/>
            <p:nvPr>
              <p:custDataLst>
                <p:tags r:id="rId16"/>
              </p:custDataLst>
            </p:nvPr>
          </p:nvSpPr>
          <p:spPr>
            <a:xfrm>
              <a:off x="10794" y="3195"/>
              <a:ext cx="2398" cy="1549"/>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作业前条件检查</a:t>
              </a:r>
              <a:endParaRPr lang="zh-CN" altLang="en-US" sz="1735" b="1" smtClean="0">
                <a:solidFill>
                  <a:schemeClr val="bg1"/>
                </a:solidFill>
                <a:latin typeface="微软雅黑" panose="020B0503020204020204" charset="-122"/>
                <a:ea typeface="微软雅黑" panose="020B0503020204020204" charset="-122"/>
              </a:endParaRPr>
            </a:p>
          </p:txBody>
        </p:sp>
        <p:sp>
          <p:nvSpPr>
            <p:cNvPr id="36" name="任意多边形 35"/>
            <p:cNvSpPr/>
            <p:nvPr>
              <p:custDataLst>
                <p:tags r:id="rId17"/>
              </p:custDataLst>
            </p:nvPr>
          </p:nvSpPr>
          <p:spPr>
            <a:xfrm>
              <a:off x="10795" y="4744"/>
              <a:ext cx="901" cy="451"/>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任意多边形 36"/>
            <p:cNvSpPr/>
            <p:nvPr>
              <p:custDataLst>
                <p:tags r:id="rId18"/>
              </p:custDataLst>
            </p:nvPr>
          </p:nvSpPr>
          <p:spPr>
            <a:xfrm>
              <a:off x="11192" y="4820"/>
              <a:ext cx="512" cy="580"/>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8" name="任意多边形 37"/>
            <p:cNvSpPr/>
            <p:nvPr>
              <p:custDataLst>
                <p:tags r:id="rId19"/>
              </p:custDataLst>
            </p:nvPr>
          </p:nvSpPr>
          <p:spPr>
            <a:xfrm rot="20761422">
              <a:off x="10979" y="5201"/>
              <a:ext cx="601" cy="647"/>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同心圆 38"/>
            <p:cNvSpPr/>
            <p:nvPr>
              <p:custDataLst>
                <p:tags r:id="rId20"/>
              </p:custDataLst>
            </p:nvPr>
          </p:nvSpPr>
          <p:spPr>
            <a:xfrm>
              <a:off x="11575" y="5678"/>
              <a:ext cx="551" cy="551"/>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D</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grpSp>
    </p:spTree>
    <p:custDataLst>
      <p:tags r:id="rId21"/>
    </p:custDataLst>
  </p:cSld>
  <p:clrMapOvr>
    <a:masterClrMapping/>
  </p:clrMapOvr>
  <p:transition advTm="0">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752" y="117901"/>
            <a:ext cx="4717315" cy="868465"/>
            <a:chOff x="257" y="139"/>
            <a:chExt cx="6143" cy="1131"/>
          </a:xfrm>
        </p:grpSpPr>
        <p:grpSp>
          <p:nvGrpSpPr>
            <p:cNvPr id="10" name="组合 60"/>
            <p:cNvGrpSpPr/>
            <p:nvPr/>
          </p:nvGrpSpPr>
          <p:grpSpPr bwMode="auto">
            <a:xfrm>
              <a:off x="848" y="263"/>
              <a:ext cx="5551" cy="808"/>
              <a:chOff x="7314113" y="1330352"/>
              <a:chExt cx="3479325" cy="684000"/>
            </a:xfrm>
          </p:grpSpPr>
          <p:sp>
            <p:nvSpPr>
              <p:cNvPr id="13" name="圆角矩形 12"/>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2120" b="1" noProof="1">
                  <a:solidFill>
                    <a:schemeClr val="tx1"/>
                  </a:solidFill>
                  <a:latin typeface="+mj-ea"/>
                  <a:ea typeface="+mj-ea"/>
                </a:endParaRPr>
              </a:p>
            </p:txBody>
          </p:sp>
          <p:sp>
            <p:nvSpPr>
              <p:cNvPr id="15" name="TextBox 35"/>
              <p:cNvSpPr txBox="1">
                <a:spLocks noChangeArrowheads="1"/>
              </p:cNvSpPr>
              <p:nvPr/>
            </p:nvSpPr>
            <p:spPr bwMode="auto">
              <a:xfrm>
                <a:off x="7526946" y="1401256"/>
                <a:ext cx="3266439" cy="507536"/>
              </a:xfrm>
              <a:prstGeom prst="rect">
                <a:avLst/>
              </a:prstGeom>
              <a:noFill/>
              <a:ln w="9525">
                <a:noFill/>
                <a:miter lim="800000"/>
              </a:ln>
            </p:spPr>
            <p:txBody>
              <a:bodyPr wrap="square">
                <a:spAutoFit/>
              </a:bodyPr>
              <a:lstStyle/>
              <a:p>
                <a:pPr algn="ctr">
                  <a:spcBef>
                    <a:spcPct val="50000"/>
                  </a:spcBef>
                  <a:buSzPct val="65000"/>
                </a:pPr>
                <a:r>
                  <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rPr>
                  <a:t>常见危险作业安全管理技术</a:t>
                </a:r>
                <a:endParaRPr lang="zh-CN" altLang="en-US" sz="2400" b="1" smtClean="0">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grpSp>
          <p:nvGrpSpPr>
            <p:cNvPr id="16" name="组合 74"/>
            <p:cNvGrpSpPr/>
            <p:nvPr/>
          </p:nvGrpSpPr>
          <p:grpSpPr bwMode="auto">
            <a:xfrm>
              <a:off x="257" y="139"/>
              <a:ext cx="1074" cy="1131"/>
              <a:chOff x="4827922" y="1186802"/>
              <a:chExt cx="576000" cy="576076"/>
            </a:xfrm>
          </p:grpSpPr>
          <p:sp>
            <p:nvSpPr>
              <p:cNvPr id="17" name="椭圆 16"/>
              <p:cNvSpPr/>
              <p:nvPr/>
            </p:nvSpPr>
            <p:spPr>
              <a:xfrm flipH="1">
                <a:off x="4827922" y="1186802"/>
                <a:ext cx="576000" cy="576076"/>
              </a:xfrm>
              <a:prstGeom prst="ellipse">
                <a:avLst/>
              </a:prstGeom>
              <a:solidFill>
                <a:srgbClr val="E60012"/>
              </a:solidFill>
              <a:ln w="50800" cap="flat" cmpd="sng" algn="ctr">
                <a:noFill/>
                <a:prstDash val="solid"/>
                <a:miter lim="800000"/>
              </a:ln>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sp>
            <p:nvSpPr>
              <p:cNvPr id="19" name="椭圆 18"/>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anchor="ctr"/>
              <a:lstStyle/>
              <a:p>
                <a:pPr algn="ctr" defTabSz="1114425">
                  <a:defRPr/>
                </a:pPr>
                <a:endParaRPr lang="zh-CN" altLang="en-US" sz="6460" kern="0" noProof="1">
                  <a:latin typeface="Agency FB" panose="020B0503020202020204"/>
                  <a:ea typeface="思源黑体" panose="020B0400000000000000" pitchFamily="34" charset="-122"/>
                </a:endParaRPr>
              </a:p>
            </p:txBody>
          </p:sp>
          <p:grpSp>
            <p:nvGrpSpPr>
              <p:cNvPr id="21" name="组合 77"/>
              <p:cNvGrpSpPr/>
              <p:nvPr/>
            </p:nvGrpSpPr>
            <p:grpSpPr bwMode="auto">
              <a:xfrm>
                <a:off x="5009415" y="1381686"/>
                <a:ext cx="213015" cy="186293"/>
                <a:chOff x="1509874" y="1428089"/>
                <a:chExt cx="568579" cy="497256"/>
              </a:xfrm>
            </p:grpSpPr>
            <p:cxnSp>
              <p:nvCxnSpPr>
                <p:cNvPr id="22" name="直接连接符 21"/>
                <p:cNvCxnSpPr/>
                <p:nvPr/>
              </p:nvCxnSpPr>
              <p:spPr>
                <a:xfrm>
                  <a:off x="1509874" y="1527541"/>
                  <a:ext cx="568579" cy="300903"/>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971366" y="1428089"/>
                  <a:ext cx="107087" cy="397804"/>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701099" y="1825893"/>
                  <a:ext cx="377353" cy="99452"/>
                </a:xfrm>
                <a:prstGeom prst="line">
                  <a:avLst/>
                </a:prstGeom>
                <a:ln w="25400">
                  <a:solidFill>
                    <a:srgbClr val="E60012"/>
                  </a:solidFill>
                </a:ln>
              </p:spPr>
              <p:style>
                <a:lnRef idx="1">
                  <a:schemeClr val="accent1"/>
                </a:lnRef>
                <a:fillRef idx="0">
                  <a:schemeClr val="accent1"/>
                </a:fillRef>
                <a:effectRef idx="0">
                  <a:schemeClr val="accent1"/>
                </a:effectRef>
                <a:fontRef idx="minor">
                  <a:schemeClr val="tx1"/>
                </a:fontRef>
              </p:style>
            </p:cxnSp>
          </p:grpSp>
        </p:grpSp>
      </p:grpSp>
      <p:sp>
        <p:nvSpPr>
          <p:cNvPr id="9" name="文本框 8"/>
          <p:cNvSpPr txBox="1"/>
          <p:nvPr/>
        </p:nvSpPr>
        <p:spPr>
          <a:xfrm>
            <a:off x="830580" y="1082040"/>
            <a:ext cx="4948767" cy="420370"/>
          </a:xfrm>
          <a:prstGeom prst="rect">
            <a:avLst/>
          </a:prstGeom>
          <a:noFill/>
        </p:spPr>
        <p:txBody>
          <a:bodyPr wrap="square" rtlCol="0" anchor="t">
            <a:spAutoFit/>
          </a:bodyPr>
          <a:lstStyle/>
          <a:p>
            <a:pPr algn="l"/>
            <a:r>
              <a:rPr lang="zh-CN" altLang="en-US" sz="2135" b="1">
                <a:solidFill>
                  <a:schemeClr val="tx1">
                    <a:lumMod val="75000"/>
                    <a:lumOff val="25000"/>
                  </a:schemeClr>
                </a:solidFill>
                <a:latin typeface="微软雅黑" panose="020B0503020204020204" charset="-122"/>
                <a:ea typeface="微软雅黑" panose="020B0503020204020204" charset="-122"/>
              </a:rPr>
              <a:t>3、常见危险作业安全管理要点</a:t>
            </a:r>
            <a:endParaRPr lang="zh-CN" altLang="en-US" sz="2135" b="1">
              <a:solidFill>
                <a:schemeClr val="tx1">
                  <a:lumMod val="75000"/>
                  <a:lumOff val="25000"/>
                </a:schemeClr>
              </a:solidFill>
              <a:latin typeface="微软雅黑" panose="020B0503020204020204" charset="-122"/>
              <a:ea typeface="微软雅黑" panose="020B0503020204020204" charset="-122"/>
            </a:endParaRPr>
          </a:p>
        </p:txBody>
      </p:sp>
      <p:sp>
        <p:nvSpPr>
          <p:cNvPr id="28" name="单圆角矩形 27"/>
          <p:cNvSpPr/>
          <p:nvPr>
            <p:custDataLst>
              <p:tags r:id="rId1"/>
            </p:custDataLst>
          </p:nvPr>
        </p:nvSpPr>
        <p:spPr>
          <a:xfrm>
            <a:off x="2170007" y="2800773"/>
            <a:ext cx="2030307" cy="1311487"/>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按照危险作业许可要求作业</a:t>
            </a:r>
            <a:endParaRPr lang="zh-CN" altLang="en-US" sz="1735" b="1" smtClean="0">
              <a:solidFill>
                <a:schemeClr val="bg1"/>
              </a:solidFill>
              <a:latin typeface="微软雅黑" panose="020B0503020204020204" charset="-122"/>
              <a:ea typeface="微软雅黑" panose="020B0503020204020204" charset="-122"/>
            </a:endParaRPr>
          </a:p>
        </p:txBody>
      </p:sp>
      <p:sp>
        <p:nvSpPr>
          <p:cNvPr id="29" name="任意多边形 28"/>
          <p:cNvSpPr/>
          <p:nvPr>
            <p:custDataLst>
              <p:tags r:id="rId2"/>
            </p:custDataLst>
          </p:nvPr>
        </p:nvSpPr>
        <p:spPr>
          <a:xfrm>
            <a:off x="2170853" y="4112260"/>
            <a:ext cx="762847" cy="381847"/>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任意多边形 29"/>
          <p:cNvSpPr/>
          <p:nvPr>
            <p:custDataLst>
              <p:tags r:id="rId3"/>
            </p:custDataLst>
          </p:nvPr>
        </p:nvSpPr>
        <p:spPr>
          <a:xfrm>
            <a:off x="2506980" y="4176607"/>
            <a:ext cx="433493" cy="491067"/>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任意多边形 30"/>
          <p:cNvSpPr/>
          <p:nvPr>
            <p:custDataLst>
              <p:tags r:id="rId4"/>
            </p:custDataLst>
          </p:nvPr>
        </p:nvSpPr>
        <p:spPr>
          <a:xfrm rot="20761422">
            <a:off x="2326640" y="4499187"/>
            <a:ext cx="508847" cy="547793"/>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2" name="同心圆 31"/>
          <p:cNvSpPr/>
          <p:nvPr>
            <p:custDataLst>
              <p:tags r:id="rId5"/>
            </p:custDataLst>
          </p:nvPr>
        </p:nvSpPr>
        <p:spPr>
          <a:xfrm>
            <a:off x="2831253" y="4903047"/>
            <a:ext cx="466513" cy="466513"/>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A</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7" name="单圆角矩形 6"/>
          <p:cNvSpPr/>
          <p:nvPr>
            <p:custDataLst>
              <p:tags r:id="rId6"/>
            </p:custDataLst>
          </p:nvPr>
        </p:nvSpPr>
        <p:spPr>
          <a:xfrm>
            <a:off x="4939453" y="2800773"/>
            <a:ext cx="2030307" cy="1311487"/>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过程监护和监督</a:t>
            </a:r>
            <a:endParaRPr lang="zh-CN" altLang="en-US" sz="1735" b="1" smtClean="0">
              <a:solidFill>
                <a:schemeClr val="bg1"/>
              </a:solidFill>
              <a:latin typeface="微软雅黑" panose="020B0503020204020204" charset="-122"/>
              <a:ea typeface="微软雅黑" panose="020B0503020204020204" charset="-122"/>
            </a:endParaRPr>
          </a:p>
        </p:txBody>
      </p:sp>
      <p:sp>
        <p:nvSpPr>
          <p:cNvPr id="8" name="任意多边形 7"/>
          <p:cNvSpPr/>
          <p:nvPr>
            <p:custDataLst>
              <p:tags r:id="rId7"/>
            </p:custDataLst>
          </p:nvPr>
        </p:nvSpPr>
        <p:spPr>
          <a:xfrm>
            <a:off x="4940300" y="4112260"/>
            <a:ext cx="762847" cy="381847"/>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任意多边形 24"/>
          <p:cNvSpPr/>
          <p:nvPr>
            <p:custDataLst>
              <p:tags r:id="rId8"/>
            </p:custDataLst>
          </p:nvPr>
        </p:nvSpPr>
        <p:spPr>
          <a:xfrm>
            <a:off x="5276427" y="4176607"/>
            <a:ext cx="433493" cy="491067"/>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任意多边形 25"/>
          <p:cNvSpPr/>
          <p:nvPr>
            <p:custDataLst>
              <p:tags r:id="rId9"/>
            </p:custDataLst>
          </p:nvPr>
        </p:nvSpPr>
        <p:spPr>
          <a:xfrm rot="20761422">
            <a:off x="5096087" y="4499187"/>
            <a:ext cx="508847" cy="547793"/>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同心圆 26"/>
          <p:cNvSpPr/>
          <p:nvPr>
            <p:custDataLst>
              <p:tags r:id="rId10"/>
            </p:custDataLst>
          </p:nvPr>
        </p:nvSpPr>
        <p:spPr>
          <a:xfrm>
            <a:off x="5600700" y="4903047"/>
            <a:ext cx="466513" cy="466513"/>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B</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18" name="单圆角矩形 17"/>
          <p:cNvSpPr/>
          <p:nvPr>
            <p:custDataLst>
              <p:tags r:id="rId11"/>
            </p:custDataLst>
          </p:nvPr>
        </p:nvSpPr>
        <p:spPr>
          <a:xfrm>
            <a:off x="7708900" y="2800773"/>
            <a:ext cx="2030307" cy="1311487"/>
          </a:xfrm>
          <a:prstGeom prst="round1Rect">
            <a:avLst>
              <a:gd name="adj" fmla="val 261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ctr">
              <a:lnSpc>
                <a:spcPct val="150000"/>
              </a:lnSpc>
              <a:spcBef>
                <a:spcPts val="0"/>
              </a:spcBef>
              <a:spcAft>
                <a:spcPts val="0"/>
              </a:spcAft>
              <a:buSzPct val="100000"/>
            </a:pPr>
            <a:r>
              <a:rPr lang="zh-CN" altLang="en-US" sz="1735" b="1" smtClean="0">
                <a:solidFill>
                  <a:schemeClr val="bg1"/>
                </a:solidFill>
                <a:latin typeface="微软雅黑" panose="020B0503020204020204" charset="-122"/>
                <a:ea typeface="微软雅黑" panose="020B0503020204020204" charset="-122"/>
              </a:rPr>
              <a:t>应急处置</a:t>
            </a:r>
            <a:endParaRPr lang="zh-CN" altLang="en-US" sz="1735" b="1" smtClean="0">
              <a:solidFill>
                <a:schemeClr val="bg1"/>
              </a:solidFill>
              <a:latin typeface="微软雅黑" panose="020B0503020204020204" charset="-122"/>
              <a:ea typeface="微软雅黑" panose="020B0503020204020204" charset="-122"/>
            </a:endParaRPr>
          </a:p>
        </p:txBody>
      </p:sp>
      <p:sp>
        <p:nvSpPr>
          <p:cNvPr id="12" name="任意多边形 11"/>
          <p:cNvSpPr/>
          <p:nvPr>
            <p:custDataLst>
              <p:tags r:id="rId12"/>
            </p:custDataLst>
          </p:nvPr>
        </p:nvSpPr>
        <p:spPr>
          <a:xfrm>
            <a:off x="7709747" y="4112260"/>
            <a:ext cx="762847" cy="381847"/>
          </a:xfrm>
          <a:custGeom>
            <a:avLst/>
            <a:gdLst>
              <a:gd name="connsiteX0" fmla="*/ 932810 w 1028663"/>
              <a:gd name="connsiteY0" fmla="*/ 513800 h 514350"/>
              <a:gd name="connsiteX1" fmla="*/ 932649 w 1028663"/>
              <a:gd name="connsiteY1" fmla="*/ 514350 h 514350"/>
              <a:gd name="connsiteX2" fmla="*/ 932511 w 1028663"/>
              <a:gd name="connsiteY2" fmla="*/ 514274 h 514350"/>
              <a:gd name="connsiteX3" fmla="*/ 0 w 1028663"/>
              <a:gd name="connsiteY3" fmla="*/ 0 h 514350"/>
              <a:gd name="connsiteX4" fmla="*/ 942548 w 1028663"/>
              <a:gd name="connsiteY4" fmla="*/ 0 h 514350"/>
              <a:gd name="connsiteX5" fmla="*/ 1028663 w 1028663"/>
              <a:gd name="connsiteY5" fmla="*/ 102137 h 514350"/>
              <a:gd name="connsiteX6" fmla="*/ 680712 w 1028663"/>
              <a:gd name="connsiteY6" fmla="*/ 375260 h 514350"/>
              <a:gd name="connsiteX7" fmla="*/ 18249 w 1028663"/>
              <a:gd name="connsiteY7" fmla="*/ 9525 h 514350"/>
              <a:gd name="connsiteX8" fmla="*/ 10742 w 1028663"/>
              <a:gd name="connsiteY8" fmla="*/ 5689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663" h="514350">
                <a:moveTo>
                  <a:pt x="932810" y="513800"/>
                </a:moveTo>
                <a:lnTo>
                  <a:pt x="932649" y="514350"/>
                </a:lnTo>
                <a:lnTo>
                  <a:pt x="932511" y="514274"/>
                </a:lnTo>
                <a:close/>
                <a:moveTo>
                  <a:pt x="0" y="0"/>
                </a:moveTo>
                <a:lnTo>
                  <a:pt x="942548" y="0"/>
                </a:lnTo>
                <a:lnTo>
                  <a:pt x="1028663" y="102137"/>
                </a:lnTo>
                <a:lnTo>
                  <a:pt x="680712" y="375260"/>
                </a:lnTo>
                <a:lnTo>
                  <a:pt x="18249" y="9525"/>
                </a:lnTo>
                <a:cubicBezTo>
                  <a:pt x="18249" y="9525"/>
                  <a:pt x="15376" y="8085"/>
                  <a:pt x="10742" y="568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0" name="任意多边形 19"/>
          <p:cNvSpPr/>
          <p:nvPr>
            <p:custDataLst>
              <p:tags r:id="rId13"/>
            </p:custDataLst>
          </p:nvPr>
        </p:nvSpPr>
        <p:spPr>
          <a:xfrm>
            <a:off x="8045873" y="4176607"/>
            <a:ext cx="433493" cy="491067"/>
          </a:xfrm>
          <a:custGeom>
            <a:avLst/>
            <a:gdLst>
              <a:gd name="connsiteX0" fmla="*/ 584399 w 584399"/>
              <a:gd name="connsiteY0" fmla="*/ 0 h 661422"/>
              <a:gd name="connsiteX1" fmla="*/ 167286 w 584399"/>
              <a:gd name="connsiteY1" fmla="*/ 661422 h 661422"/>
              <a:gd name="connsiteX2" fmla="*/ 0 w 584399"/>
              <a:gd name="connsiteY2" fmla="*/ 458722 h 661422"/>
            </a:gdLst>
            <a:ahLst/>
            <a:cxnLst>
              <a:cxn ang="0">
                <a:pos x="connsiteX0" y="connsiteY0"/>
              </a:cxn>
              <a:cxn ang="0">
                <a:pos x="connsiteX1" y="connsiteY1"/>
              </a:cxn>
              <a:cxn ang="0">
                <a:pos x="connsiteX2" y="connsiteY2"/>
              </a:cxn>
            </a:cxnLst>
            <a:rect l="l" t="t" r="r" b="b"/>
            <a:pathLst>
              <a:path w="584399" h="661422">
                <a:moveTo>
                  <a:pt x="584399" y="0"/>
                </a:moveTo>
                <a:lnTo>
                  <a:pt x="167286" y="661422"/>
                </a:lnTo>
                <a:lnTo>
                  <a:pt x="0" y="458722"/>
                </a:lnTo>
                <a:close/>
              </a:path>
            </a:pathLst>
          </a:custGeom>
          <a:solidFill>
            <a:schemeClr val="accent2">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任意多边形 13"/>
          <p:cNvSpPr/>
          <p:nvPr>
            <p:custDataLst>
              <p:tags r:id="rId14"/>
            </p:custDataLst>
          </p:nvPr>
        </p:nvSpPr>
        <p:spPr>
          <a:xfrm rot="20761422">
            <a:off x="7865533" y="4499187"/>
            <a:ext cx="508847" cy="547793"/>
          </a:xfrm>
          <a:custGeom>
            <a:avLst/>
            <a:gdLst>
              <a:gd name="connsiteX0" fmla="*/ 0 w 647700"/>
              <a:gd name="connsiteY0" fmla="*/ 228600 h 1000125"/>
              <a:gd name="connsiteX1" fmla="*/ 647700 w 647700"/>
              <a:gd name="connsiteY1" fmla="*/ 1000125 h 1000125"/>
              <a:gd name="connsiteX2" fmla="*/ 314325 w 647700"/>
              <a:gd name="connsiteY2" fmla="*/ 0 h 1000125"/>
              <a:gd name="connsiteX3" fmla="*/ 0 w 647700"/>
              <a:gd name="connsiteY3" fmla="*/ 228600 h 1000125"/>
            </a:gdLst>
            <a:ahLst/>
            <a:cxnLst>
              <a:cxn ang="0">
                <a:pos x="connsiteX0" y="connsiteY0"/>
              </a:cxn>
              <a:cxn ang="0">
                <a:pos x="connsiteX1" y="connsiteY1"/>
              </a:cxn>
              <a:cxn ang="0">
                <a:pos x="connsiteX2" y="connsiteY2"/>
              </a:cxn>
              <a:cxn ang="0">
                <a:pos x="connsiteX3" y="connsiteY3"/>
              </a:cxn>
            </a:cxnLst>
            <a:rect l="l" t="t" r="r" b="b"/>
            <a:pathLst>
              <a:path w="647700" h="1000125">
                <a:moveTo>
                  <a:pt x="0" y="228600"/>
                </a:moveTo>
                <a:lnTo>
                  <a:pt x="647700" y="1000125"/>
                </a:lnTo>
                <a:lnTo>
                  <a:pt x="314325" y="0"/>
                </a:lnTo>
                <a:lnTo>
                  <a:pt x="0" y="228600"/>
                </a:lnTo>
                <a:close/>
              </a:path>
            </a:pathLst>
          </a:custGeom>
          <a:solidFill>
            <a:srgbClr val="C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3" name="同心圆 32"/>
          <p:cNvSpPr/>
          <p:nvPr>
            <p:custDataLst>
              <p:tags r:id="rId15"/>
            </p:custDataLst>
          </p:nvPr>
        </p:nvSpPr>
        <p:spPr>
          <a:xfrm>
            <a:off x="8370147" y="4903047"/>
            <a:ext cx="466513" cy="466513"/>
          </a:xfrm>
          <a:prstGeom prst="donut">
            <a:avLst>
              <a:gd name="adj" fmla="val 37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600" b="1" dirty="0" smtClean="0">
                <a:solidFill>
                  <a:schemeClr val="tx1">
                    <a:lumMod val="75000"/>
                    <a:lumOff val="25000"/>
                  </a:schemeClr>
                </a:solidFill>
                <a:latin typeface="微软雅黑" panose="020B0503020204020204" charset="-122"/>
                <a:ea typeface="微软雅黑" panose="020B0503020204020204" charset="-122"/>
              </a:rPr>
              <a:t>C</a:t>
            </a:r>
            <a:endParaRPr lang="en-US" altLang="zh-CN" sz="1600" b="1" dirty="0" smtClean="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1281007" y="1755987"/>
            <a:ext cx="1359747" cy="378460"/>
          </a:xfrm>
          <a:prstGeom prst="rect">
            <a:avLst/>
          </a:prstGeom>
          <a:solidFill>
            <a:srgbClr val="C00000"/>
          </a:solidFill>
        </p:spPr>
        <p:txBody>
          <a:bodyPr wrap="square" rtlCol="0" anchor="t">
            <a:spAutoFit/>
          </a:bodyPr>
          <a:lstStyle/>
          <a:p>
            <a:pPr algn="ctr">
              <a:lnSpc>
                <a:spcPct val="100000"/>
              </a:lnSpc>
            </a:pPr>
            <a:r>
              <a:rPr lang="zh-CN" altLang="en-US" sz="1865" b="1">
                <a:solidFill>
                  <a:schemeClr val="bg1"/>
                </a:solidFill>
                <a:latin typeface="微软雅黑" panose="020B0503020204020204" charset="-122"/>
                <a:ea typeface="微软雅黑" panose="020B0503020204020204" charset="-122"/>
              </a:rPr>
              <a:t>作业过程</a:t>
            </a:r>
            <a:endParaRPr lang="zh-CN" altLang="en-US" sz="1865" b="1">
              <a:solidFill>
                <a:schemeClr val="bg1"/>
              </a:solidFill>
              <a:latin typeface="微软雅黑" panose="020B0503020204020204" charset="-122"/>
              <a:ea typeface="微软雅黑" panose="020B0503020204020204" charset="-122"/>
            </a:endParaRPr>
          </a:p>
        </p:txBody>
      </p:sp>
    </p:spTree>
  </p:cSld>
  <p:clrMapOvr>
    <a:masterClrMapping/>
  </p:clrMapOvr>
  <p:transition advTm="0">
    <p:wipe dir="d"/>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26.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2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8.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ISLIDE.VECTOR" val="f7946ebd-96ef-4e70-9f82-5a6dc3b88420"/>
</p:tagLst>
</file>

<file path=ppt/tags/tag134.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1_1"/>
  <p:tag name="KSO_WM_UNIT_ID" val="diagram724_4*l_h_f*1_1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35.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
  <p:tag name="KSO_WM_UNIT_ID" val="diagram724_4*l_i*1_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36.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2"/>
  <p:tag name="KSO_WM_UNIT_ID" val="diagram724_4*l_i*1_2"/>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37.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3"/>
  <p:tag name="KSO_WM_UNIT_ID" val="diagram724_4*l_i*1_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38.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4"/>
  <p:tag name="KSO_WM_UNIT_ID" val="diagram724_4*l_i*1_4"/>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39.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2_1"/>
  <p:tag name="KSO_WM_UNIT_ID" val="diagram724_4*l_h_f*1_2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5"/>
  <p:tag name="KSO_WM_UNIT_ID" val="diagram724_4*l_i*1_5"/>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41.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6"/>
  <p:tag name="KSO_WM_UNIT_ID" val="diagram724_4*l_i*1_6"/>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42.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7"/>
  <p:tag name="KSO_WM_UNIT_ID" val="diagram724_4*l_i*1_7"/>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43.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8"/>
  <p:tag name="KSO_WM_UNIT_ID" val="diagram724_4*l_i*1_8"/>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44.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3_1"/>
  <p:tag name="KSO_WM_UNIT_ID" val="diagram724_4*l_h_f*1_3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45.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9"/>
  <p:tag name="KSO_WM_UNIT_ID" val="diagram724_4*l_i*1_9"/>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46.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0"/>
  <p:tag name="KSO_WM_UNIT_ID" val="diagram724_4*l_i*1_10"/>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47.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1"/>
  <p:tag name="KSO_WM_UNIT_ID" val="diagram724_4*l_i*1_1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48.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2"/>
  <p:tag name="KSO_WM_UNIT_ID" val="diagram724_4*l_i*1_1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49.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4_1"/>
  <p:tag name="KSO_WM_UNIT_ID" val="diagram724_4*l_h_f*1_4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3"/>
  <p:tag name="KSO_WM_UNIT_ID" val="diagram724_4*l_i*1_1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51.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4"/>
  <p:tag name="KSO_WM_UNIT_ID" val="diagram724_4*l_i*1_14"/>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52.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5"/>
  <p:tag name="KSO_WM_UNIT_ID" val="diagram724_4*l_i*1_15"/>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53.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6"/>
  <p:tag name="KSO_WM_UNIT_ID" val="diagram724_4*l_i*1_16"/>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54.xml><?xml version="1.0" encoding="utf-8"?>
<p:tagLst xmlns:p="http://schemas.openxmlformats.org/presentationml/2006/main">
  <p:tag name="KSO_WM_SLIDE_ITEM_CNT" val="4"/>
</p:tagLst>
</file>

<file path=ppt/tags/tag155.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1_1"/>
  <p:tag name="KSO_WM_UNIT_ID" val="diagram724_4*l_h_f*1_1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56.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
  <p:tag name="KSO_WM_UNIT_ID" val="diagram724_4*l_i*1_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57.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2"/>
  <p:tag name="KSO_WM_UNIT_ID" val="diagram724_4*l_i*1_2"/>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58.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3"/>
  <p:tag name="KSO_WM_UNIT_ID" val="diagram724_4*l_i*1_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59.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4"/>
  <p:tag name="KSO_WM_UNIT_ID" val="diagram724_4*l_i*1_4"/>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2_1"/>
  <p:tag name="KSO_WM_UNIT_ID" val="diagram724_4*l_h_f*1_2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61.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5"/>
  <p:tag name="KSO_WM_UNIT_ID" val="diagram724_4*l_i*1_5"/>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62.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6"/>
  <p:tag name="KSO_WM_UNIT_ID" val="diagram724_4*l_i*1_6"/>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63.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7"/>
  <p:tag name="KSO_WM_UNIT_ID" val="diagram724_4*l_i*1_7"/>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64.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8"/>
  <p:tag name="KSO_WM_UNIT_ID" val="diagram724_4*l_i*1_8"/>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65.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3_1"/>
  <p:tag name="KSO_WM_UNIT_ID" val="diagram724_4*l_h_f*1_3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66.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9"/>
  <p:tag name="KSO_WM_UNIT_ID" val="diagram724_4*l_i*1_9"/>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67.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0"/>
  <p:tag name="KSO_WM_UNIT_ID" val="diagram724_4*l_i*1_10"/>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68.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1"/>
  <p:tag name="KSO_WM_UNIT_ID" val="diagram724_4*l_i*1_1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69.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2"/>
  <p:tag name="KSO_WM_UNIT_ID" val="diagram724_4*l_i*1_12"/>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1_1"/>
  <p:tag name="KSO_WM_UNIT_ID" val="diagram724_4*l_h_f*1_1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71.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1"/>
  <p:tag name="KSO_WM_UNIT_ID" val="diagram724_4*l_i*1_1"/>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72.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2"/>
  <p:tag name="KSO_WM_UNIT_ID" val="diagram724_4*l_i*1_2"/>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73.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3"/>
  <p:tag name="KSO_WM_UNIT_ID" val="diagram724_4*l_i*1_3"/>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74.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4"/>
  <p:tag name="KSO_WM_UNIT_ID" val="diagram724_4*l_i*1_4"/>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75.xml><?xml version="1.0" encoding="utf-8"?>
<p:tagLst xmlns:p="http://schemas.openxmlformats.org/presentationml/2006/main">
  <p:tag name="KSO_WM_TAG_VERSION" val="1.0"/>
  <p:tag name="KSO_WM_BEAUTIFY_FLAG" val="#wm#"/>
  <p:tag name="KSO_WM_TEMPLATE_CATEGORY" val="diagram"/>
  <p:tag name="KSO_WM_TEMPLATE_INDEX" val="724"/>
  <p:tag name="KSO_WM_UNIT_TYPE" val="l_h_f"/>
  <p:tag name="KSO_WM_UNIT_INDEX" val="1_2_1"/>
  <p:tag name="KSO_WM_UNIT_ID" val="diagram724_4*l_h_f*1_2_1"/>
  <p:tag name="KSO_WM_UNIT_CLEAR" val="1"/>
  <p:tag name="KSO_WM_UNIT_LAYERLEVEL" val="1_1_1"/>
  <p:tag name="KSO_WM_UNIT_VALUE" val="14"/>
  <p:tag name="KSO_WM_UNIT_HIGHLIGHT" val="0"/>
  <p:tag name="KSO_WM_UNIT_COMPATIBLE" val="0"/>
  <p:tag name="KSO_WM_UNIT_PRESET_TEXT_INDEX" val="4"/>
  <p:tag name="KSO_WM_UNIT_PRESET_TEXT_LEN" val="17"/>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176.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5"/>
  <p:tag name="KSO_WM_UNIT_ID" val="diagram724_4*l_i*1_5"/>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77.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6"/>
  <p:tag name="KSO_WM_UNIT_ID" val="diagram724_4*l_i*1_6"/>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78.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7"/>
  <p:tag name="KSO_WM_UNIT_ID" val="diagram724_4*l_i*1_7"/>
  <p:tag name="KSO_WM_UNIT_CLEAR" val="1"/>
  <p:tag name="KSO_WM_UNIT_LAYERLEVEL" val="1_1"/>
  <p:tag name="KSO_WM_DIAGRAM_GROUP_CODE" val="l1-1"/>
  <p:tag name="KSO_WM_UNIT_FILL_FORE_SCHEMECOLOR_INDEX" val="6"/>
  <p:tag name="KSO_WM_UNIT_FILL_TYPE" val="1"/>
  <p:tag name="KSO_WM_UNIT_TEXT_FILL_FORE_SCHEMECOLOR_INDEX" val="2"/>
  <p:tag name="KSO_WM_UNIT_TEXT_FILL_TYPE" val="1"/>
  <p:tag name="KSO_WM_UNIT_USESOURCEFORMAT_APPLY" val="0"/>
</p:tagLst>
</file>

<file path=ppt/tags/tag179.xml><?xml version="1.0" encoding="utf-8"?>
<p:tagLst xmlns:p="http://schemas.openxmlformats.org/presentationml/2006/main">
  <p:tag name="KSO_WM_TAG_VERSION" val="1.0"/>
  <p:tag name="KSO_WM_BEAUTIFY_FLAG" val="#wm#"/>
  <p:tag name="KSO_WM_TEMPLATE_CATEGORY" val="diagram"/>
  <p:tag name="KSO_WM_TEMPLATE_INDEX" val="724"/>
  <p:tag name="KSO_WM_UNIT_TYPE" val="l_i"/>
  <p:tag name="KSO_WM_UNIT_INDEX" val="1_8"/>
  <p:tag name="KSO_WM_UNIT_ID" val="diagram724_4*l_i*1_8"/>
  <p:tag name="KSO_WM_UNIT_CLEAR" val="1"/>
  <p:tag name="KSO_WM_UNIT_LAYERLEVEL" val="1_1"/>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1"/>
  <p:tag name="KSO_WM_UNIT_ID" val="diagram20174793_2*l_h_i*1_3_1"/>
  <p:tag name="KSO_WM_UNIT_LAYERLEVEL" val="1_1_1"/>
  <p:tag name="KSO_WM_DIAGRAM_GROUP_CODE" val="l1-1"/>
  <p:tag name="KSO_WM_UNIT_LINE_FORE_SCHEMECOLOR_INDEX" val="6"/>
  <p:tag name="KSO_WM_UNIT_LINE_FILL_TYPE" val="2"/>
  <p:tag name="KSO_WM_UNIT_TEXT_FILL_FORE_SCHEMECOLOR_INDEX" val="13"/>
  <p:tag name="KSO_WM_UNIT_TEXT_FILL_TYPE" val="1"/>
  <p:tag name="KSO_WM_UNIT_USESOURCEFORMAT_APPLY" val="0"/>
</p:tagLst>
</file>

<file path=ppt/tags/tag181.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2"/>
  <p:tag name="KSO_WM_UNIT_ID" val="diagram20174793_2*l_h_i*1_3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182.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3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2*l_h_f*1_3_1"/>
  <p:tag name="KSO_WM_UNIT_TEXT_FILL_FORE_SCHEMECOLOR_INDEX" val="13"/>
  <p:tag name="KSO_WM_UNIT_TEXT_FILL_TYPE" val="1"/>
  <p:tag name="KSO_WM_UNIT_USESOURCEFORMAT_APPLY" val="0"/>
</p:tagLst>
</file>

<file path=ppt/tags/tag183.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1"/>
  <p:tag name="KSO_WM_UNIT_ID" val="diagram20174793_2*l_h_i*1_2_1"/>
  <p:tag name="KSO_WM_UNIT_LAYERLEVEL" val="1_1_1"/>
  <p:tag name="KSO_WM_DIAGRAM_GROUP_CODE" val="l1-1"/>
  <p:tag name="KSO_WM_UNIT_LINE_FORE_SCHEMECOLOR_INDEX" val="7"/>
  <p:tag name="KSO_WM_UNIT_LINE_FILL_TYPE" val="2"/>
  <p:tag name="KSO_WM_UNIT_TEXT_FILL_FORE_SCHEMECOLOR_INDEX" val="13"/>
  <p:tag name="KSO_WM_UNIT_TEXT_FILL_TYPE" val="1"/>
  <p:tag name="KSO_WM_UNIT_USESOURCEFORMAT_APPLY" val="0"/>
</p:tagLst>
</file>

<file path=ppt/tags/tag184.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2"/>
  <p:tag name="KSO_WM_UNIT_ID" val="diagram20174793_2*l_h_i*1_2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185.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3"/>
  <p:tag name="KSO_WM_UNIT_ID" val="diagram20174793_2*l_h_i*1_2_3"/>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86.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2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2*l_h_f*1_2_1"/>
  <p:tag name="KSO_WM_UNIT_TEXT_FILL_FORE_SCHEMECOLOR_INDEX" val="13"/>
  <p:tag name="KSO_WM_UNIT_TEXT_FILL_TYPE" val="1"/>
  <p:tag name="KSO_WM_UNIT_USESOURCEFORMAT_APPLY" val="0"/>
</p:tagLst>
</file>

<file path=ppt/tags/tag187.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1"/>
  <p:tag name="KSO_WM_UNIT_ID" val="diagram20174793_2*l_h_i*1_1_1"/>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188.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2"/>
  <p:tag name="KSO_WM_UNIT_ID" val="diagram20174793_2*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189.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3"/>
  <p:tag name="KSO_WM_UNIT_ID" val="diagram20174793_2*l_h_i*1_1_3"/>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1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2*l_h_f*1_1_1"/>
  <p:tag name="KSO_WM_UNIT_TEXT_FILL_FORE_SCHEMECOLOR_INDEX" val="13"/>
  <p:tag name="KSO_WM_UNIT_TEXT_FILL_TYPE" val="1"/>
  <p:tag name="KSO_WM_UNIT_USESOURCEFORMAT_APPLY" val="0"/>
</p:tagLst>
</file>

<file path=ppt/tags/tag191.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3"/>
  <p:tag name="KSO_WM_UNIT_ID" val="diagram20174793_2*l_h_i*1_3_3"/>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 name="KSO_WM_UNIT_USESOURCEFORMAT_APPLY" val="0"/>
</p:tagLst>
</file>

<file path=ppt/tags/tag192.xml><?xml version="1.0" encoding="utf-8"?>
<p:tagLst xmlns:p="http://schemas.openxmlformats.org/presentationml/2006/main">
  <p:tag name="KSO_WM_SLIDE_ITEM_CNT" val="3"/>
</p:tagLst>
</file>

<file path=ppt/tags/tag193.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4_1"/>
  <p:tag name="KSO_WM_UNIT_ID" val="diagram20174793_3*l_h_i*1_4_1"/>
  <p:tag name="KSO_WM_UNIT_LAYERLEVEL" val="1_1_1"/>
  <p:tag name="KSO_WM_DIAGRAM_GROUP_CODE" val="l1-1"/>
  <p:tag name="KSO_WM_UNIT_LINE_FORE_SCHEMECOLOR_INDEX" val="8"/>
  <p:tag name="KSO_WM_UNIT_LINE_FILL_TYPE" val="2"/>
  <p:tag name="KSO_WM_UNIT_TEXT_FILL_FORE_SCHEMECOLOR_INDEX" val="13"/>
  <p:tag name="KSO_WM_UNIT_TEXT_FILL_TYPE" val="1"/>
  <p:tag name="KSO_WM_UNIT_USESOURCEFORMAT_APPLY" val="0"/>
</p:tagLst>
</file>

<file path=ppt/tags/tag194.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4_2"/>
  <p:tag name="KSO_WM_UNIT_ID" val="diagram20174793_3*l_h_i*1_4_2"/>
  <p:tag name="KSO_WM_UNIT_LAYERLEVEL" val="1_1_1"/>
  <p:tag name="KSO_WM_DIAGRAM_GROUP_CODE" val="l1-1"/>
  <p:tag name="KSO_WM_UNIT_FILL_FORE_SCHEMECOLOR_INDEX" val="8"/>
  <p:tag name="KSO_WM_UNIT_FILL_TYPE" val="1"/>
  <p:tag name="KSO_WM_UNIT_TEXT_FILL_FORE_SCHEMECOLOR_INDEX" val="13"/>
  <p:tag name="KSO_WM_UNIT_TEXT_FILL_TYPE" val="1"/>
  <p:tag name="KSO_WM_UNIT_USESOURCEFORMAT_APPLY" val="0"/>
</p:tagLst>
</file>

<file path=ppt/tags/tag195.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4_3"/>
  <p:tag name="KSO_WM_UNIT_ID" val="diagram20174793_3*l_h_i*1_4_3"/>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96.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4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3*l_h_f*1_4_1"/>
  <p:tag name="KSO_WM_UNIT_TEXT_FILL_FORE_SCHEMECOLOR_INDEX" val="13"/>
  <p:tag name="KSO_WM_UNIT_TEXT_FILL_TYPE" val="1"/>
  <p:tag name="KSO_WM_UNIT_USESOURCEFORMAT_APPLY" val="0"/>
</p:tagLst>
</file>

<file path=ppt/tags/tag197.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1"/>
  <p:tag name="KSO_WM_UNIT_ID" val="diagram20174793_3*l_h_i*1_3_1"/>
  <p:tag name="KSO_WM_UNIT_LAYERLEVEL" val="1_1_1"/>
  <p:tag name="KSO_WM_DIAGRAM_GROUP_CODE" val="l1-1"/>
  <p:tag name="KSO_WM_UNIT_LINE_FORE_SCHEMECOLOR_INDEX" val="6"/>
  <p:tag name="KSO_WM_UNIT_LINE_FILL_TYPE" val="2"/>
  <p:tag name="KSO_WM_UNIT_TEXT_FILL_FORE_SCHEMECOLOR_INDEX" val="13"/>
  <p:tag name="KSO_WM_UNIT_TEXT_FILL_TYPE" val="1"/>
  <p:tag name="KSO_WM_UNIT_USESOURCEFORMAT_APPLY" val="0"/>
</p:tagLst>
</file>

<file path=ppt/tags/tag198.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2"/>
  <p:tag name="KSO_WM_UNIT_ID" val="diagram20174793_3*l_h_i*1_3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199.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3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3*l_h_f*1_3_1"/>
  <p:tag name="KSO_WM_UNIT_TEXT_FILL_FORE_SCHEMECOLOR_INDEX" val="13"/>
  <p:tag name="KSO_WM_UNIT_TEXT_FILL_TYPE" val="1"/>
  <p:tag name="KSO_WM_UNIT_USESOURCEFORMAT_APPLY" val="0"/>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1"/>
  <p:tag name="KSO_WM_UNIT_ID" val="diagram20174793_3*l_h_i*1_2_1"/>
  <p:tag name="KSO_WM_UNIT_LAYERLEVEL" val="1_1_1"/>
  <p:tag name="KSO_WM_DIAGRAM_GROUP_CODE" val="l1-1"/>
  <p:tag name="KSO_WM_UNIT_LINE_FORE_SCHEMECOLOR_INDEX" val="7"/>
  <p:tag name="KSO_WM_UNIT_LINE_FILL_TYPE" val="2"/>
  <p:tag name="KSO_WM_UNIT_TEXT_FILL_FORE_SCHEMECOLOR_INDEX" val="13"/>
  <p:tag name="KSO_WM_UNIT_TEXT_FILL_TYPE" val="1"/>
  <p:tag name="KSO_WM_UNIT_USESOURCEFORMAT_APPLY" val="0"/>
</p:tagLst>
</file>

<file path=ppt/tags/tag201.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2"/>
  <p:tag name="KSO_WM_UNIT_ID" val="diagram20174793_3*l_h_i*1_2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202.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3"/>
  <p:tag name="KSO_WM_UNIT_ID" val="diagram20174793_3*l_h_i*1_2_3"/>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3.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2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3*l_h_f*1_2_1"/>
  <p:tag name="KSO_WM_UNIT_TEXT_FILL_FORE_SCHEMECOLOR_INDEX" val="13"/>
  <p:tag name="KSO_WM_UNIT_TEXT_FILL_TYPE" val="1"/>
  <p:tag name="KSO_WM_UNIT_USESOURCEFORMAT_APPLY" val="0"/>
</p:tagLst>
</file>

<file path=ppt/tags/tag204.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1"/>
  <p:tag name="KSO_WM_UNIT_ID" val="diagram20174793_3*l_h_i*1_1_1"/>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205.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2"/>
  <p:tag name="KSO_WM_UNIT_ID" val="diagram20174793_3*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206.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3"/>
  <p:tag name="KSO_WM_UNIT_ID" val="diagram20174793_3*l_h_i*1_1_3"/>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207.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1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3*l_h_f*1_1_1"/>
  <p:tag name="KSO_WM_UNIT_TEXT_FILL_FORE_SCHEMECOLOR_INDEX" val="13"/>
  <p:tag name="KSO_WM_UNIT_TEXT_FILL_TYPE" val="1"/>
  <p:tag name="KSO_WM_UNIT_USESOURCEFORMAT_APPLY" val="0"/>
</p:tagLst>
</file>

<file path=ppt/tags/tag208.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3"/>
  <p:tag name="KSO_WM_UNIT_ID" val="diagram20174793_3*l_h_i*1_3_3"/>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 name="KSO_WM_UNIT_USESOURCEFORMAT_APPLY" val="0"/>
</p:tagLst>
</file>

<file path=ppt/tags/tag209.xml><?xml version="1.0" encoding="utf-8"?>
<p:tagLst xmlns:p="http://schemas.openxmlformats.org/presentationml/2006/main">
  <p:tag name="KSO_WM_SLIDE_ITEM_CNT" val="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1"/>
  <p:tag name="KSO_WM_UNIT_ID" val="diagram727_5*l_i*1_1"/>
  <p:tag name="KSO_WM_UNIT_CLEAR" val="1"/>
  <p:tag name="KSO_WM_UNIT_LAYERLEVEL" val="1_1"/>
  <p:tag name="KSO_WM_DIAGRAM_GROUP_CODE" val="l1-1"/>
  <p:tag name="KSO_WM_UNIT_LINE_FORE_SCHEMECOLOR_INDEX" val="6"/>
  <p:tag name="KSO_WM_UNIT_LINE_FILL_TYPE" val="2"/>
  <p:tag name="KSO_WM_UNIT_USESOURCEFORMAT_APPLY" val="0"/>
</p:tagLst>
</file>

<file path=ppt/tags/tag211.xml><?xml version="1.0" encoding="utf-8"?>
<p:tagLst xmlns:p="http://schemas.openxmlformats.org/presentationml/2006/main">
  <p:tag name="KSO_WM_TAG_VERSION" val="1.0"/>
  <p:tag name="KSO_WM_BEAUTIFY_FLAG" val="#wm#"/>
  <p:tag name="KSO_WM_UNIT_TYPE" val="i"/>
  <p:tag name="KSO_WM_UNIT_ID" val="diagram727_5*i*2"/>
  <p:tag name="KSO_WM_TEMPLATE_CATEGORY" val="diagram"/>
  <p:tag name="KSO_WM_TEMPLATE_INDEX" val="727"/>
  <p:tag name="KSO_WM_UNIT_INDEX" val="2"/>
</p:tagLst>
</file>

<file path=ppt/tags/tag212.xml><?xml version="1.0" encoding="utf-8"?>
<p:tagLst xmlns:p="http://schemas.openxmlformats.org/presentationml/2006/main">
  <p:tag name="KSO_WM_TAG_VERSION" val="1.0"/>
  <p:tag name="KSO_WM_BEAUTIFY_FLAG" val="#wm#"/>
  <p:tag name="KSO_WM_TEMPLATE_CATEGORY" val="diagram"/>
  <p:tag name="KSO_WM_TEMPLATE_INDEX" val="727"/>
  <p:tag name="KSO_WM_UNIT_TYPE" val="l_h_f"/>
  <p:tag name="KSO_WM_UNIT_INDEX" val="1_1_1"/>
  <p:tag name="KSO_WM_UNIT_ID" val="diagram727_5*l_h_f*1_1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13.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2"/>
  <p:tag name="KSO_WM_UNIT_ID" val="diagram727_5*l_i*1_2"/>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14.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3"/>
  <p:tag name="KSO_WM_UNIT_ID" val="diagram727_5*l_i*1_3"/>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15.xml><?xml version="1.0" encoding="utf-8"?>
<p:tagLst xmlns:p="http://schemas.openxmlformats.org/presentationml/2006/main">
  <p:tag name="KSO_WM_TAG_VERSION" val="1.0"/>
  <p:tag name="KSO_WM_BEAUTIFY_FLAG" val="#wm#"/>
  <p:tag name="KSO_WM_UNIT_TYPE" val="i"/>
  <p:tag name="KSO_WM_UNIT_ID" val="diagram727_5*i*9"/>
  <p:tag name="KSO_WM_TEMPLATE_CATEGORY" val="diagram"/>
  <p:tag name="KSO_WM_TEMPLATE_INDEX" val="727"/>
  <p:tag name="KSO_WM_UNIT_INDEX" val="9"/>
</p:tagLst>
</file>

<file path=ppt/tags/tag216.xml><?xml version="1.0" encoding="utf-8"?>
<p:tagLst xmlns:p="http://schemas.openxmlformats.org/presentationml/2006/main">
  <p:tag name="KSO_WM_TAG_VERSION" val="1.0"/>
  <p:tag name="KSO_WM_BEAUTIFY_FLAG" val="#wm#"/>
  <p:tag name="KSO_WM_TEMPLATE_CATEGORY" val="diagram"/>
  <p:tag name="KSO_WM_TEMPLATE_INDEX" val="727"/>
  <p:tag name="KSO_WM_UNIT_TYPE" val="l_h_f"/>
  <p:tag name="KSO_WM_UNIT_INDEX" val="1_2_1"/>
  <p:tag name="KSO_WM_UNIT_ID" val="diagram727_5*l_h_f*1_2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17.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4"/>
  <p:tag name="KSO_WM_UNIT_ID" val="diagram727_5*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18.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5"/>
  <p:tag name="KSO_WM_UNIT_ID" val="diagram727_5*l_i*1_5"/>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19.xml><?xml version="1.0" encoding="utf-8"?>
<p:tagLst xmlns:p="http://schemas.openxmlformats.org/presentationml/2006/main">
  <p:tag name="KSO_WM_TAG_VERSION" val="1.0"/>
  <p:tag name="KSO_WM_BEAUTIFY_FLAG" val="#wm#"/>
  <p:tag name="KSO_WM_UNIT_TYPE" val="i"/>
  <p:tag name="KSO_WM_UNIT_ID" val="diagram727_5*i*16"/>
  <p:tag name="KSO_WM_TEMPLATE_CATEGORY" val="diagram"/>
  <p:tag name="KSO_WM_TEMPLATE_INDEX" val="727"/>
  <p:tag name="KSO_WM_UNIT_INDEX" val="16"/>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TAG_VERSION" val="1.0"/>
  <p:tag name="KSO_WM_BEAUTIFY_FLAG" val="#wm#"/>
  <p:tag name="KSO_WM_TEMPLATE_CATEGORY" val="diagram"/>
  <p:tag name="KSO_WM_TEMPLATE_INDEX" val="727"/>
  <p:tag name="KSO_WM_UNIT_TYPE" val="l_h_f"/>
  <p:tag name="KSO_WM_UNIT_INDEX" val="1_3_1"/>
  <p:tag name="KSO_WM_UNIT_ID" val="diagram727_5*l_h_f*1_3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21.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6"/>
  <p:tag name="KSO_WM_UNIT_ID" val="diagram727_5*l_i*1_6"/>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22.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7"/>
  <p:tag name="KSO_WM_UNIT_ID" val="diagram727_5*l_i*1_7"/>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23.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8"/>
  <p:tag name="KSO_WM_UNIT_ID" val="diagram727_5*l_i*1_8"/>
  <p:tag name="KSO_WM_UNIT_CLEAR" val="1"/>
  <p:tag name="KSO_WM_UNIT_LAYERLEVEL" val="1_1"/>
  <p:tag name="KSO_WM_DIAGRAM_GROUP_CODE" val="l1-1"/>
  <p:tag name="KSO_WM_UNIT_LINE_FORE_SCHEMECOLOR_INDEX" val="6"/>
  <p:tag name="KSO_WM_UNIT_LINE_FILL_TYPE" val="2"/>
  <p:tag name="KSO_WM_UNIT_USESOURCEFORMAT_APPLY" val="0"/>
</p:tagLst>
</file>

<file path=ppt/tags/tag224.xml><?xml version="1.0" encoding="utf-8"?>
<p:tagLst xmlns:p="http://schemas.openxmlformats.org/presentationml/2006/main">
  <p:tag name="KSO_WM_TAG_VERSION" val="1.0"/>
  <p:tag name="KSO_WM_BEAUTIFY_FLAG" val="#wm#"/>
  <p:tag name="KSO_WM_UNIT_TYPE" val="i"/>
  <p:tag name="KSO_WM_UNIT_ID" val="diagram727_5*i*24"/>
  <p:tag name="KSO_WM_TEMPLATE_CATEGORY" val="diagram"/>
  <p:tag name="KSO_WM_TEMPLATE_INDEX" val="727"/>
  <p:tag name="KSO_WM_UNIT_INDEX" val="24"/>
</p:tagLst>
</file>

<file path=ppt/tags/tag225.xml><?xml version="1.0" encoding="utf-8"?>
<p:tagLst xmlns:p="http://schemas.openxmlformats.org/presentationml/2006/main">
  <p:tag name="KSO_WM_TAG_VERSION" val="1.0"/>
  <p:tag name="KSO_WM_BEAUTIFY_FLAG" val="#wm#"/>
  <p:tag name="KSO_WM_TEMPLATE_CATEGORY" val="diagram"/>
  <p:tag name="KSO_WM_TEMPLATE_INDEX" val="727"/>
  <p:tag name="KSO_WM_UNIT_TYPE" val="l_h_f"/>
  <p:tag name="KSO_WM_UNIT_INDEX" val="1_4_1"/>
  <p:tag name="KSO_WM_UNIT_ID" val="diagram727_5*l_h_f*1_4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26.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9"/>
  <p:tag name="KSO_WM_UNIT_ID" val="diagram727_5*l_i*1_9"/>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27.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10"/>
  <p:tag name="KSO_WM_UNIT_ID" val="diagram727_5*l_i*1_10"/>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28.xml><?xml version="1.0" encoding="utf-8"?>
<p:tagLst xmlns:p="http://schemas.openxmlformats.org/presentationml/2006/main">
  <p:tag name="KSO_WM_TAG_VERSION" val="1.0"/>
  <p:tag name="KSO_WM_BEAUTIFY_FLAG" val="#wm#"/>
  <p:tag name="KSO_WM_UNIT_TYPE" val="i"/>
  <p:tag name="KSO_WM_UNIT_ID" val="diagram727_5*i*31"/>
  <p:tag name="KSO_WM_TEMPLATE_CATEGORY" val="diagram"/>
  <p:tag name="KSO_WM_TEMPLATE_INDEX" val="727"/>
  <p:tag name="KSO_WM_UNIT_INDEX" val="31"/>
</p:tagLst>
</file>

<file path=ppt/tags/tag229.xml><?xml version="1.0" encoding="utf-8"?>
<p:tagLst xmlns:p="http://schemas.openxmlformats.org/presentationml/2006/main">
  <p:tag name="KSO_WM_TAG_VERSION" val="1.0"/>
  <p:tag name="KSO_WM_BEAUTIFY_FLAG" val="#wm#"/>
  <p:tag name="KSO_WM_TEMPLATE_CATEGORY" val="diagram"/>
  <p:tag name="KSO_WM_TEMPLATE_INDEX" val="727"/>
  <p:tag name="KSO_WM_UNIT_TYPE" val="l_h_f"/>
  <p:tag name="KSO_WM_UNIT_INDEX" val="1_5_1"/>
  <p:tag name="KSO_WM_UNIT_ID" val="diagram727_5*l_h_f*1_5_1"/>
  <p:tag name="KSO_WM_UNIT_CLEAR" val="1"/>
  <p:tag name="KSO_WM_UNIT_LAYERLEVEL" val="1_1_1"/>
  <p:tag name="KSO_WM_UNIT_VALUE" val="18"/>
  <p:tag name="KSO_WM_UNIT_HIGHLIGHT" val="0"/>
  <p:tag name="KSO_WM_UNIT_COMPATIBLE" val="0"/>
  <p:tag name="KSO_WM_UNIT_PRESET_TEXT_INDEX" val="4"/>
  <p:tag name="KSO_WM_UNIT_PRESET_TEXT_LEN" val="26"/>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11"/>
  <p:tag name="KSO_WM_UNIT_ID" val="diagram727_5*l_i*1_1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31.xml><?xml version="1.0" encoding="utf-8"?>
<p:tagLst xmlns:p="http://schemas.openxmlformats.org/presentationml/2006/main">
  <p:tag name="KSO_WM_TAG_VERSION" val="1.0"/>
  <p:tag name="KSO_WM_BEAUTIFY_FLAG" val="#wm#"/>
  <p:tag name="KSO_WM_TEMPLATE_CATEGORY" val="diagram"/>
  <p:tag name="KSO_WM_TEMPLATE_INDEX" val="727"/>
  <p:tag name="KSO_WM_UNIT_TYPE" val="l_i"/>
  <p:tag name="KSO_WM_UNIT_INDEX" val="1_12"/>
  <p:tag name="KSO_WM_UNIT_ID" val="diagram727_5*l_i*1_12"/>
  <p:tag name="KSO_WM_UNIT_CLEAR" val="1"/>
  <p:tag name="KSO_WM_UNIT_LAYERLEVEL" val="1_1"/>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32.xml><?xml version="1.0" encoding="utf-8"?>
<p:tagLst xmlns:p="http://schemas.openxmlformats.org/presentationml/2006/main">
  <p:tag name="KSO_WM_SLIDE_ITEM_CNT" val="5"/>
</p:tagLst>
</file>

<file path=ppt/tags/tag233.xml><?xml version="1.0" encoding="utf-8"?>
<p:tagLst xmlns:p="http://schemas.openxmlformats.org/presentationml/2006/main">
  <p:tag name="ISLIDE.VECTOR" val="f2cbf1bb-a32e-45cd-b9b9-2e196c207b2f"/>
</p:tagLst>
</file>

<file path=ppt/tags/tag234.xml><?xml version="1.0" encoding="utf-8"?>
<p:tagLst xmlns:p="http://schemas.openxmlformats.org/presentationml/2006/main">
  <p:tag name="ISLIDE.VECTOR" val="f2cbf1bb-a32e-45cd-b9b9-2e196c207b2f"/>
</p:tagLst>
</file>

<file path=ppt/tags/tag235.xml><?xml version="1.0" encoding="utf-8"?>
<p:tagLst xmlns:p="http://schemas.openxmlformats.org/presentationml/2006/main">
  <p:tag name="ISLIDE.VECTOR" val="8203c0d5-8c80-4c79-9465-01d57f983390"/>
</p:tagLst>
</file>

<file path=ppt/tags/tag236.xml><?xml version="1.0" encoding="utf-8"?>
<p:tagLst xmlns:p="http://schemas.openxmlformats.org/presentationml/2006/main">
  <p:tag name="KSO_WM_TAG_VERSION" val="1.0"/>
  <p:tag name="KSO_WM_BEAUTIFY_FLAG" val="#wm#"/>
  <p:tag name="KSO_WM_UNIT_TYPE" val="i"/>
  <p:tag name="KSO_WM_UNIT_ID" val="diagram20181219_4*i*0"/>
  <p:tag name="KSO_WM_TEMPLATE_CATEGORY" val="diagram"/>
  <p:tag name="KSO_WM_TEMPLATE_INDEX" val="20181219"/>
  <p:tag name="KSO_WM_UNIT_INDEX" val="0"/>
</p:tagLst>
</file>

<file path=ppt/tags/tag237.xml><?xml version="1.0" encoding="utf-8"?>
<p:tagLst xmlns:p="http://schemas.openxmlformats.org/presentationml/2006/main">
  <p:tag name="KSO_WM_TEMPLATE_CATEGORY" val="diagram"/>
  <p:tag name="KSO_WM_TEMPLATE_INDEX" val="20181219"/>
  <p:tag name="KSO_WM_UNIT_TYPE" val="l_i"/>
  <p:tag name="KSO_WM_UNIT_INDEX" val="1_1"/>
  <p:tag name="KSO_WM_UNIT_ID" val="diagram20181219_4*l_i*1_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38.xml><?xml version="1.0" encoding="utf-8"?>
<p:tagLst xmlns:p="http://schemas.openxmlformats.org/presentationml/2006/main">
  <p:tag name="KSO_WM_TEMPLATE_CATEGORY" val="diagram"/>
  <p:tag name="KSO_WM_TEMPLATE_INDEX" val="20181219"/>
  <p:tag name="KSO_WM_UNIT_TYPE" val="l_i"/>
  <p:tag name="KSO_WM_UNIT_INDEX" val="1_2"/>
  <p:tag name="KSO_WM_UNIT_ID" val="diagram20181219_4*l_i*1_2"/>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39.xml><?xml version="1.0" encoding="utf-8"?>
<p:tagLst xmlns:p="http://schemas.openxmlformats.org/presentationml/2006/main">
  <p:tag name="KSO_WM_TEMPLATE_CATEGORY" val="diagram"/>
  <p:tag name="KSO_WM_TEMPLATE_INDEX" val="20181219"/>
  <p:tag name="KSO_WM_UNIT_TYPE" val="l_i"/>
  <p:tag name="KSO_WM_UNIT_INDEX" val="1_3"/>
  <p:tag name="KSO_WM_UNIT_ID" val="diagram20181219_4*l_i*1_3"/>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TEMPLATE_CATEGORY" val="diagram"/>
  <p:tag name="KSO_WM_TEMPLATE_INDEX" val="20181219"/>
  <p:tag name="KSO_WM_UNIT_TYPE" val="l_i"/>
  <p:tag name="KSO_WM_UNIT_INDEX" val="1_4"/>
  <p:tag name="KSO_WM_UNIT_ID" val="diagram20181219_4*l_i*1_4"/>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1.xml><?xml version="1.0" encoding="utf-8"?>
<p:tagLst xmlns:p="http://schemas.openxmlformats.org/presentationml/2006/main">
  <p:tag name="KSO_WM_TEMPLATE_CATEGORY" val="diagram"/>
  <p:tag name="KSO_WM_TEMPLATE_INDEX" val="20181219"/>
  <p:tag name="KSO_WM_UNIT_TYPE" val="l_i"/>
  <p:tag name="KSO_WM_UNIT_INDEX" val="1_5"/>
  <p:tag name="KSO_WM_UNIT_ID" val="diagram20181219_4*l_i*1_5"/>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2.xml><?xml version="1.0" encoding="utf-8"?>
<p:tagLst xmlns:p="http://schemas.openxmlformats.org/presentationml/2006/main">
  <p:tag name="KSO_WM_TEMPLATE_CATEGORY" val="diagram"/>
  <p:tag name="KSO_WM_TEMPLATE_INDEX" val="20181219"/>
  <p:tag name="KSO_WM_UNIT_TYPE" val="l_i"/>
  <p:tag name="KSO_WM_UNIT_INDEX" val="1_6"/>
  <p:tag name="KSO_WM_UNIT_ID" val="diagram20181219_4*l_i*1_6"/>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3.xml><?xml version="1.0" encoding="utf-8"?>
<p:tagLst xmlns:p="http://schemas.openxmlformats.org/presentationml/2006/main">
  <p:tag name="KSO_WM_TEMPLATE_CATEGORY" val="diagram"/>
  <p:tag name="KSO_WM_TEMPLATE_INDEX" val="20181219"/>
  <p:tag name="KSO_WM_UNIT_TYPE" val="l_i"/>
  <p:tag name="KSO_WM_UNIT_INDEX" val="1_7"/>
  <p:tag name="KSO_WM_UNIT_ID" val="diagram20181219_4*l_i*1_7"/>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4.xml><?xml version="1.0" encoding="utf-8"?>
<p:tagLst xmlns:p="http://schemas.openxmlformats.org/presentationml/2006/main">
  <p:tag name="KSO_WM_TEMPLATE_CATEGORY" val="diagram"/>
  <p:tag name="KSO_WM_TEMPLATE_INDEX" val="20181219"/>
  <p:tag name="KSO_WM_UNIT_TYPE" val="l_i"/>
  <p:tag name="KSO_WM_UNIT_INDEX" val="1_8"/>
  <p:tag name="KSO_WM_UNIT_ID" val="diagram20181219_4*l_i*1_8"/>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5.xml><?xml version="1.0" encoding="utf-8"?>
<p:tagLst xmlns:p="http://schemas.openxmlformats.org/presentationml/2006/main">
  <p:tag name="KSO_WM_TEMPLATE_CATEGORY" val="diagram"/>
  <p:tag name="KSO_WM_TEMPLATE_INDEX" val="20181219"/>
  <p:tag name="KSO_WM_UNIT_TYPE" val="l_i"/>
  <p:tag name="KSO_WM_UNIT_INDEX" val="1_9"/>
  <p:tag name="KSO_WM_UNIT_ID" val="diagram20181219_4*l_i*1_9"/>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6.xml><?xml version="1.0" encoding="utf-8"?>
<p:tagLst xmlns:p="http://schemas.openxmlformats.org/presentationml/2006/main">
  <p:tag name="KSO_WM_TEMPLATE_CATEGORY" val="diagram"/>
  <p:tag name="KSO_WM_TEMPLATE_INDEX" val="20181219"/>
  <p:tag name="KSO_WM_UNIT_TYPE" val="l_i"/>
  <p:tag name="KSO_WM_UNIT_INDEX" val="1_10"/>
  <p:tag name="KSO_WM_UNIT_ID" val="diagram20181219_4*l_i*1_10"/>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7.xml><?xml version="1.0" encoding="utf-8"?>
<p:tagLst xmlns:p="http://schemas.openxmlformats.org/presentationml/2006/main">
  <p:tag name="KSO_WM_TEMPLATE_CATEGORY" val="diagram"/>
  <p:tag name="KSO_WM_TEMPLATE_INDEX" val="20181219"/>
  <p:tag name="KSO_WM_UNIT_TYPE" val="l_i"/>
  <p:tag name="KSO_WM_UNIT_INDEX" val="1_11"/>
  <p:tag name="KSO_WM_UNIT_ID" val="diagram20181219_4*l_i*1_1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8.xml><?xml version="1.0" encoding="utf-8"?>
<p:tagLst xmlns:p="http://schemas.openxmlformats.org/presentationml/2006/main">
  <p:tag name="KSO_WM_TEMPLATE_CATEGORY" val="diagram"/>
  <p:tag name="KSO_WM_TEMPLATE_INDEX" val="20181219"/>
  <p:tag name="KSO_WM_UNIT_TYPE" val="l_i"/>
  <p:tag name="KSO_WM_UNIT_INDEX" val="1_12"/>
  <p:tag name="KSO_WM_UNIT_ID" val="diagram20181219_4*l_i*1_12"/>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49.xml><?xml version="1.0" encoding="utf-8"?>
<p:tagLst xmlns:p="http://schemas.openxmlformats.org/presentationml/2006/main">
  <p:tag name="KSO_WM_TEMPLATE_CATEGORY" val="diagram"/>
  <p:tag name="KSO_WM_TEMPLATE_INDEX" val="20181219"/>
  <p:tag name="KSO_WM_UNIT_TYPE" val="l_i"/>
  <p:tag name="KSO_WM_UNIT_INDEX" val="1_13"/>
  <p:tag name="KSO_WM_UNIT_ID" val="diagram20181219_4*l_i*1_13"/>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TEMPLATE_CATEGORY" val="diagram"/>
  <p:tag name="KSO_WM_TEMPLATE_INDEX" val="20181219"/>
  <p:tag name="KSO_WM_UNIT_TYPE" val="l_i"/>
  <p:tag name="KSO_WM_UNIT_INDEX" val="1_14"/>
  <p:tag name="KSO_WM_UNIT_ID" val="diagram20181219_4*l_i*1_14"/>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1.xml><?xml version="1.0" encoding="utf-8"?>
<p:tagLst xmlns:p="http://schemas.openxmlformats.org/presentationml/2006/main">
  <p:tag name="KSO_WM_TEMPLATE_CATEGORY" val="diagram"/>
  <p:tag name="KSO_WM_TEMPLATE_INDEX" val="20181219"/>
  <p:tag name="KSO_WM_UNIT_TYPE" val="l_i"/>
  <p:tag name="KSO_WM_UNIT_INDEX" val="1_15"/>
  <p:tag name="KSO_WM_UNIT_ID" val="diagram20181219_4*l_i*1_15"/>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2.xml><?xml version="1.0" encoding="utf-8"?>
<p:tagLst xmlns:p="http://schemas.openxmlformats.org/presentationml/2006/main">
  <p:tag name="KSO_WM_TEMPLATE_CATEGORY" val="diagram"/>
  <p:tag name="KSO_WM_TEMPLATE_INDEX" val="20181219"/>
  <p:tag name="KSO_WM_UNIT_TYPE" val="l_i"/>
  <p:tag name="KSO_WM_UNIT_INDEX" val="1_16"/>
  <p:tag name="KSO_WM_UNIT_ID" val="diagram20181219_4*l_i*1_16"/>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3.xml><?xml version="1.0" encoding="utf-8"?>
<p:tagLst xmlns:p="http://schemas.openxmlformats.org/presentationml/2006/main">
  <p:tag name="KSO_WM_TEMPLATE_CATEGORY" val="diagram"/>
  <p:tag name="KSO_WM_TEMPLATE_INDEX" val="20181219"/>
  <p:tag name="KSO_WM_UNIT_TYPE" val="l_i"/>
  <p:tag name="KSO_WM_UNIT_INDEX" val="1_17"/>
  <p:tag name="KSO_WM_UNIT_ID" val="diagram20181219_4*l_i*1_17"/>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4.xml><?xml version="1.0" encoding="utf-8"?>
<p:tagLst xmlns:p="http://schemas.openxmlformats.org/presentationml/2006/main">
  <p:tag name="KSO_WM_TEMPLATE_CATEGORY" val="diagram"/>
  <p:tag name="KSO_WM_TEMPLATE_INDEX" val="20181219"/>
  <p:tag name="KSO_WM_UNIT_TYPE" val="l_i"/>
  <p:tag name="KSO_WM_UNIT_INDEX" val="1_18"/>
  <p:tag name="KSO_WM_UNIT_ID" val="diagram20181219_4*l_i*1_18"/>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5.xml><?xml version="1.0" encoding="utf-8"?>
<p:tagLst xmlns:p="http://schemas.openxmlformats.org/presentationml/2006/main">
  <p:tag name="KSO_WM_TEMPLATE_CATEGORY" val="diagram"/>
  <p:tag name="KSO_WM_TEMPLATE_INDEX" val="20181219"/>
  <p:tag name="KSO_WM_UNIT_TYPE" val="l_i"/>
  <p:tag name="KSO_WM_UNIT_INDEX" val="1_19"/>
  <p:tag name="KSO_WM_UNIT_ID" val="diagram20181219_4*l_i*1_19"/>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6.xml><?xml version="1.0" encoding="utf-8"?>
<p:tagLst xmlns:p="http://schemas.openxmlformats.org/presentationml/2006/main">
  <p:tag name="KSO_WM_TEMPLATE_CATEGORY" val="diagram"/>
  <p:tag name="KSO_WM_TEMPLATE_INDEX" val="20181219"/>
  <p:tag name="KSO_WM_UNIT_TYPE" val="l_i"/>
  <p:tag name="KSO_WM_UNIT_INDEX" val="1_20"/>
  <p:tag name="KSO_WM_UNIT_ID" val="diagram20181219_4*l_i*1_20"/>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7.xml><?xml version="1.0" encoding="utf-8"?>
<p:tagLst xmlns:p="http://schemas.openxmlformats.org/presentationml/2006/main">
  <p:tag name="KSO_WM_TEMPLATE_CATEGORY" val="diagram"/>
  <p:tag name="KSO_WM_TEMPLATE_INDEX" val="20181219"/>
  <p:tag name="KSO_WM_UNIT_TYPE" val="l_i"/>
  <p:tag name="KSO_WM_UNIT_INDEX" val="1_21"/>
  <p:tag name="KSO_WM_UNIT_ID" val="diagram20181219_4*l_i*1_2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8.xml><?xml version="1.0" encoding="utf-8"?>
<p:tagLst xmlns:p="http://schemas.openxmlformats.org/presentationml/2006/main">
  <p:tag name="KSO_WM_TEMPLATE_CATEGORY" val="diagram"/>
  <p:tag name="KSO_WM_TEMPLATE_INDEX" val="20181219"/>
  <p:tag name="KSO_WM_UNIT_TYPE" val="l_i"/>
  <p:tag name="KSO_WM_UNIT_INDEX" val="1_22"/>
  <p:tag name="KSO_WM_UNIT_ID" val="diagram20181219_4*l_i*1_22"/>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59.xml><?xml version="1.0" encoding="utf-8"?>
<p:tagLst xmlns:p="http://schemas.openxmlformats.org/presentationml/2006/main">
  <p:tag name="KSO_WM_TEMPLATE_CATEGORY" val="diagram"/>
  <p:tag name="KSO_WM_TEMPLATE_INDEX" val="20181219"/>
  <p:tag name="KSO_WM_UNIT_TYPE" val="l_i"/>
  <p:tag name="KSO_WM_UNIT_INDEX" val="1_23"/>
  <p:tag name="KSO_WM_UNIT_ID" val="diagram20181219_4*l_i*1_23"/>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TEMPLATE_CATEGORY" val="diagram"/>
  <p:tag name="KSO_WM_TEMPLATE_INDEX" val="20181219"/>
  <p:tag name="KSO_WM_UNIT_TYPE" val="l_i"/>
  <p:tag name="KSO_WM_UNIT_INDEX" val="1_24"/>
  <p:tag name="KSO_WM_UNIT_ID" val="diagram20181219_4*l_i*1_24"/>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1.xml><?xml version="1.0" encoding="utf-8"?>
<p:tagLst xmlns:p="http://schemas.openxmlformats.org/presentationml/2006/main">
  <p:tag name="KSO_WM_TEMPLATE_CATEGORY" val="diagram"/>
  <p:tag name="KSO_WM_TEMPLATE_INDEX" val="20181219"/>
  <p:tag name="KSO_WM_UNIT_TYPE" val="l_i"/>
  <p:tag name="KSO_WM_UNIT_INDEX" val="1_25"/>
  <p:tag name="KSO_WM_UNIT_ID" val="diagram20181219_4*l_i*1_25"/>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2.xml><?xml version="1.0" encoding="utf-8"?>
<p:tagLst xmlns:p="http://schemas.openxmlformats.org/presentationml/2006/main">
  <p:tag name="KSO_WM_TEMPLATE_CATEGORY" val="diagram"/>
  <p:tag name="KSO_WM_TEMPLATE_INDEX" val="20181219"/>
  <p:tag name="KSO_WM_UNIT_TYPE" val="l_i"/>
  <p:tag name="KSO_WM_UNIT_INDEX" val="1_26"/>
  <p:tag name="KSO_WM_UNIT_ID" val="diagram20181219_4*l_i*1_26"/>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3.xml><?xml version="1.0" encoding="utf-8"?>
<p:tagLst xmlns:p="http://schemas.openxmlformats.org/presentationml/2006/main">
  <p:tag name="KSO_WM_TEMPLATE_CATEGORY" val="diagram"/>
  <p:tag name="KSO_WM_TEMPLATE_INDEX" val="20181219"/>
  <p:tag name="KSO_WM_UNIT_TYPE" val="l_i"/>
  <p:tag name="KSO_WM_UNIT_INDEX" val="1_27"/>
  <p:tag name="KSO_WM_UNIT_ID" val="diagram20181219_4*l_i*1_27"/>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4.xml><?xml version="1.0" encoding="utf-8"?>
<p:tagLst xmlns:p="http://schemas.openxmlformats.org/presentationml/2006/main">
  <p:tag name="KSO_WM_TEMPLATE_CATEGORY" val="diagram"/>
  <p:tag name="KSO_WM_TEMPLATE_INDEX" val="20181219"/>
  <p:tag name="KSO_WM_UNIT_TYPE" val="l_i"/>
  <p:tag name="KSO_WM_UNIT_INDEX" val="1_28"/>
  <p:tag name="KSO_WM_UNIT_ID" val="diagram20181219_4*l_i*1_28"/>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5.xml><?xml version="1.0" encoding="utf-8"?>
<p:tagLst xmlns:p="http://schemas.openxmlformats.org/presentationml/2006/main">
  <p:tag name="KSO_WM_TEMPLATE_CATEGORY" val="diagram"/>
  <p:tag name="KSO_WM_TEMPLATE_INDEX" val="20181219"/>
  <p:tag name="KSO_WM_UNIT_TYPE" val="l_i"/>
  <p:tag name="KSO_WM_UNIT_INDEX" val="1_29"/>
  <p:tag name="KSO_WM_UNIT_ID" val="diagram20181219_4*l_i*1_29"/>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6.xml><?xml version="1.0" encoding="utf-8"?>
<p:tagLst xmlns:p="http://schemas.openxmlformats.org/presentationml/2006/main">
  <p:tag name="KSO_WM_TEMPLATE_CATEGORY" val="diagram"/>
  <p:tag name="KSO_WM_TEMPLATE_INDEX" val="20181219"/>
  <p:tag name="KSO_WM_UNIT_TYPE" val="l_i"/>
  <p:tag name="KSO_WM_UNIT_INDEX" val="1_30"/>
  <p:tag name="KSO_WM_UNIT_ID" val="diagram20181219_4*l_i*1_30"/>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7.xml><?xml version="1.0" encoding="utf-8"?>
<p:tagLst xmlns:p="http://schemas.openxmlformats.org/presentationml/2006/main">
  <p:tag name="KSO_WM_TEMPLATE_CATEGORY" val="diagram"/>
  <p:tag name="KSO_WM_TEMPLATE_INDEX" val="20181219"/>
  <p:tag name="KSO_WM_UNIT_TYPE" val="l_i"/>
  <p:tag name="KSO_WM_UNIT_INDEX" val="1_31"/>
  <p:tag name="KSO_WM_UNIT_ID" val="diagram20181219_4*l_i*1_31"/>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8.xml><?xml version="1.0" encoding="utf-8"?>
<p:tagLst xmlns:p="http://schemas.openxmlformats.org/presentationml/2006/main">
  <p:tag name="KSO_WM_TEMPLATE_CATEGORY" val="diagram"/>
  <p:tag name="KSO_WM_TEMPLATE_INDEX" val="20181219"/>
  <p:tag name="KSO_WM_UNIT_TYPE" val="l_i"/>
  <p:tag name="KSO_WM_UNIT_INDEX" val="1_32"/>
  <p:tag name="KSO_WM_UNIT_ID" val="diagram20181219_4*l_i*1_32"/>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69.xml><?xml version="1.0" encoding="utf-8"?>
<p:tagLst xmlns:p="http://schemas.openxmlformats.org/presentationml/2006/main">
  <p:tag name="KSO_WM_TEMPLATE_CATEGORY" val="diagram"/>
  <p:tag name="KSO_WM_TEMPLATE_INDEX" val="20181219"/>
  <p:tag name="KSO_WM_UNIT_TYPE" val="l_i"/>
  <p:tag name="KSO_WM_UNIT_INDEX" val="1_33"/>
  <p:tag name="KSO_WM_UNIT_ID" val="diagram20181219_4*l_i*1_33"/>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TEMPLATE_CATEGORY" val="diagram"/>
  <p:tag name="KSO_WM_TEMPLATE_INDEX" val="20181219"/>
  <p:tag name="KSO_WM_UNIT_TYPE" val="l_i"/>
  <p:tag name="KSO_WM_UNIT_INDEX" val="1_34"/>
  <p:tag name="KSO_WM_UNIT_ID" val="diagram20181219_4*l_i*1_34"/>
  <p:tag name="KSO_WM_UNIT_LAYERLEVEL" val="1_1"/>
  <p:tag name="KSO_WM_BEAUTIFY_FLAG" val="#wm#"/>
  <p:tag name="KSO_WM_TAG_VERSION" val="1.0"/>
  <p:tag name="KSO_WM_DIAGRAM_GROUP_CODE" val="l1-1"/>
  <p:tag name="KSO_WM_UNIT_TEXT_FILL_FORE_SCHEMECOLOR_INDEX" val="13"/>
  <p:tag name="KSO_WM_UNIT_TEXT_FILL_TYPE" val="1"/>
  <p:tag name="KSO_WM_UNIT_USESOURCEFORMAT_APPLY" val="0"/>
</p:tagLst>
</file>

<file path=ppt/tags/tag271.xml><?xml version="1.0" encoding="utf-8"?>
<p:tagLst xmlns:p="http://schemas.openxmlformats.org/presentationml/2006/main">
  <p:tag name="KSO_WM_TEMPLATE_CATEGORY" val="diagram"/>
  <p:tag name="KSO_WM_TEMPLATE_INDEX" val="20181219"/>
  <p:tag name="KSO_WM_UNIT_TYPE" val="l_h_f"/>
  <p:tag name="KSO_WM_UNIT_INDEX" val="1_1_1"/>
  <p:tag name="KSO_WM_UNIT_ID" val="diagram20181219_4*l_h_f*1_1_1"/>
  <p:tag name="KSO_WM_UNIT_LAYERLEVEL" val="1_1_1"/>
  <p:tag name="KSO_WM_UNIT_VALUE" val="45"/>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内容文字"/>
  <p:tag name="KSO_WM_UNIT_TEXT_FILL_FORE_SCHEMECOLOR_INDEX" val="13"/>
  <p:tag name="KSO_WM_UNIT_TEXT_FILL_TYPE" val="1"/>
  <p:tag name="KSO_WM_UNIT_USESOURCEFORMAT_APPLY" val="0"/>
</p:tagLst>
</file>

<file path=ppt/tags/tag272.xml><?xml version="1.0" encoding="utf-8"?>
<p:tagLst xmlns:p="http://schemas.openxmlformats.org/presentationml/2006/main">
  <p:tag name="KSO_WM_TEMPLATE_CATEGORY" val="diagram"/>
  <p:tag name="KSO_WM_TEMPLATE_INDEX" val="20181219"/>
  <p:tag name="KSO_WM_UNIT_TYPE" val="l_h_f"/>
  <p:tag name="KSO_WM_UNIT_INDEX" val="1_2_1"/>
  <p:tag name="KSO_WM_UNIT_ID" val="diagram20181219_4*l_h_f*1_2_1"/>
  <p:tag name="KSO_WM_UNIT_LAYERLEVEL" val="1_1_1"/>
  <p:tag name="KSO_WM_UNIT_VALUE" val="45"/>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内容文字"/>
  <p:tag name="KSO_WM_UNIT_TEXT_FILL_FORE_SCHEMECOLOR_INDEX" val="13"/>
  <p:tag name="KSO_WM_UNIT_TEXT_FILL_TYPE" val="1"/>
  <p:tag name="KSO_WM_UNIT_USESOURCEFORMAT_APPLY" val="0"/>
</p:tagLst>
</file>

<file path=ppt/tags/tag273.xml><?xml version="1.0" encoding="utf-8"?>
<p:tagLst xmlns:p="http://schemas.openxmlformats.org/presentationml/2006/main">
  <p:tag name="KSO_WM_TEMPLATE_CATEGORY" val="diagram"/>
  <p:tag name="KSO_WM_TEMPLATE_INDEX" val="20181219"/>
  <p:tag name="KSO_WM_UNIT_TYPE" val="l_h_f"/>
  <p:tag name="KSO_WM_UNIT_INDEX" val="1_3_1"/>
  <p:tag name="KSO_WM_UNIT_ID" val="diagram20181219_4*l_h_f*1_3_1"/>
  <p:tag name="KSO_WM_UNIT_LAYERLEVEL" val="1_1_1"/>
  <p:tag name="KSO_WM_UNIT_VALUE" val="45"/>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内容文字"/>
  <p:tag name="KSO_WM_UNIT_TEXT_FILL_FORE_SCHEMECOLOR_INDEX" val="13"/>
  <p:tag name="KSO_WM_UNIT_TEXT_FILL_TYPE" val="1"/>
  <p:tag name="KSO_WM_UNIT_USESOURCEFORMAT_APPLY" val="0"/>
</p:tagLst>
</file>

<file path=ppt/tags/tag274.xml><?xml version="1.0" encoding="utf-8"?>
<p:tagLst xmlns:p="http://schemas.openxmlformats.org/presentationml/2006/main">
  <p:tag name="KSO_WM_TEMPLATE_CATEGORY" val="diagram"/>
  <p:tag name="KSO_WM_TEMPLATE_INDEX" val="20181219"/>
  <p:tag name="KSO_WM_UNIT_TYPE" val="l_h_f"/>
  <p:tag name="KSO_WM_UNIT_INDEX" val="1_4_1"/>
  <p:tag name="KSO_WM_UNIT_ID" val="diagram20181219_4*l_h_f*1_4_1"/>
  <p:tag name="KSO_WM_UNIT_LAYERLEVEL" val="1_1_1"/>
  <p:tag name="KSO_WM_UNIT_VALUE" val="45"/>
  <p:tag name="KSO_WM_UNIT_HIGHLIGHT" val="0"/>
  <p:tag name="KSO_WM_UNIT_COMPATIBLE" val="0"/>
  <p:tag name="KSO_WM_UNIT_CLEAR" val="0"/>
  <p:tag name="KSO_WM_BEAUTIFY_FLAG" val="#wm#"/>
  <p:tag name="KSO_WM_TAG_VERSION" val="1.0"/>
  <p:tag name="KSO_WM_DIAGRAM_GROUP_CODE" val="l1-1"/>
  <p:tag name="KSO_WM_UNIT_PRESET_TEXT" val="请在这里输入您的内容文字请在这里输入您的内容文字请在这里输入您的内容文字"/>
  <p:tag name="KSO_WM_UNIT_TEXT_FILL_FORE_SCHEMECOLOR_INDEX" val="13"/>
  <p:tag name="KSO_WM_UNIT_TEXT_FILL_TYPE" val="1"/>
  <p:tag name="KSO_WM_UNIT_USESOURCEFORMAT_APPLY" val="0"/>
</p:tagLst>
</file>

<file path=ppt/tags/tag275.xml><?xml version="1.0" encoding="utf-8"?>
<p:tagLst xmlns:p="http://schemas.openxmlformats.org/presentationml/2006/main">
  <p:tag name="KSO_WM_SLIDE_ITEM_CNT" val="4"/>
</p:tagLst>
</file>

<file path=ppt/tags/tag276.xml><?xml version="1.0" encoding="utf-8"?>
<p:tagLst xmlns:p="http://schemas.openxmlformats.org/presentationml/2006/main">
  <p:tag name="KSO_WM_TEMPLATE_CATEGORY" val="diagram"/>
  <p:tag name="KSO_WM_TEMPLATE_INDEX" val="20186075"/>
  <p:tag name="KSO_WM_UNIT_TYPE" val="l_i"/>
  <p:tag name="KSO_WM_UNIT_INDEX" val="1_1"/>
  <p:tag name="KSO_WM_UNIT_ID" val="diagram20186075_1*l_i*1_1"/>
  <p:tag name="KSO_WM_UNIT_LAYERLEVEL" val="1_1"/>
  <p:tag name="KSO_WM_BEAUTIFY_FLAG" val="#wm#"/>
  <p:tag name="KSO_WM_TAG_VERSION" val="1.0"/>
  <p:tag name="KSO_WM_DIAGRAM_GROUP_CODE" val="l1-1"/>
  <p:tag name="KSO_WM_UNIT_LINE_FORE_SCHEMECOLOR_INDEX" val="15"/>
  <p:tag name="KSO_WM_UNIT_LINE_FILL_TYPE" val="2"/>
  <p:tag name="KSO_WM_UNIT_TEXT_FILL_FORE_SCHEMECOLOR_INDEX" val="13"/>
  <p:tag name="KSO_WM_UNIT_TEXT_FILL_TYPE" val="1"/>
  <p:tag name="KSO_WM_UNIT_USESOURCEFORMAT_APPLY" val="0"/>
</p:tagLst>
</file>

<file path=ppt/tags/tag277.xml><?xml version="1.0" encoding="utf-8"?>
<p:tagLst xmlns:p="http://schemas.openxmlformats.org/presentationml/2006/main">
  <p:tag name="KSO_WM_TEMPLATE_CATEGORY" val="diagram"/>
  <p:tag name="KSO_WM_TEMPLATE_INDEX" val="20186075"/>
  <p:tag name="KSO_WM_UNIT_TYPE" val="l_h_i"/>
  <p:tag name="KSO_WM_UNIT_INDEX" val="1_1_1"/>
  <p:tag name="KSO_WM_UNIT_ID" val="diagram20186075_1*l_h_i*1_1_1"/>
  <p:tag name="KSO_WM_UNIT_LAYERLEVEL" val="1_1_1"/>
  <p:tag name="KSO_WM_BEAUTIFY_FLAG" val="#wm#"/>
  <p:tag name="KSO_WM_TAG_VERSION" val="1.0"/>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278.xml><?xml version="1.0" encoding="utf-8"?>
<p:tagLst xmlns:p="http://schemas.openxmlformats.org/presentationml/2006/main">
  <p:tag name="KSO_WM_TEMPLATE_CATEGORY" val="diagram"/>
  <p:tag name="KSO_WM_TEMPLATE_INDEX" val="20186075"/>
  <p:tag name="KSO_WM_UNIT_TYPE" val="l_h_i"/>
  <p:tag name="KSO_WM_UNIT_INDEX" val="1_2_1"/>
  <p:tag name="KSO_WM_UNIT_ID" val="diagram20186075_1*l_h_i*1_2_1"/>
  <p:tag name="KSO_WM_UNIT_LAYERLEVEL" val="1_1_1"/>
  <p:tag name="KSO_WM_BEAUTIFY_FLAG" val="#wm#"/>
  <p:tag name="KSO_WM_TAG_VERSION" val="1.0"/>
  <p:tag name="KSO_WM_DIAGRAM_GROUP_CODE" val="l1-1"/>
  <p:tag name="KSO_WM_UNIT_LINE_FORE_SCHEMECOLOR_INDEX" val="6"/>
  <p:tag name="KSO_WM_UNIT_LINE_FILL_TYPE" val="2"/>
  <p:tag name="KSO_WM_UNIT_TEXT_FILL_FORE_SCHEMECOLOR_INDEX" val="13"/>
  <p:tag name="KSO_WM_UNIT_TEXT_FILL_TYPE" val="1"/>
  <p:tag name="KSO_WM_UNIT_USESOURCEFORMAT_APPLY" val="0"/>
</p:tagLst>
</file>

<file path=ppt/tags/tag279.xml><?xml version="1.0" encoding="utf-8"?>
<p:tagLst xmlns:p="http://schemas.openxmlformats.org/presentationml/2006/main">
  <p:tag name="KSO_WM_TEMPLATE_CATEGORY" val="diagram"/>
  <p:tag name="KSO_WM_TEMPLATE_INDEX" val="20186075"/>
  <p:tag name="KSO_WM_UNIT_TYPE" val="l_h_i"/>
  <p:tag name="KSO_WM_UNIT_INDEX" val="1_3_1"/>
  <p:tag name="KSO_WM_UNIT_ID" val="diagram20186075_1*l_h_i*1_3_1"/>
  <p:tag name="KSO_WM_UNIT_LAYERLEVEL" val="1_1_1"/>
  <p:tag name="KSO_WM_BEAUTIFY_FLAG" val="#wm#"/>
  <p:tag name="KSO_WM_TAG_VERSION" val="1.0"/>
  <p:tag name="KSO_WM_DIAGRAM_GROUP_CODE" val="l1-1"/>
  <p:tag name="KSO_WM_UNIT_LINE_FORE_SCHEMECOLOR_INDEX" val="7"/>
  <p:tag name="KSO_WM_UNIT_LINE_FILL_TYPE" val="2"/>
  <p:tag name="KSO_WM_UNIT_TEXT_FILL_FORE_SCHEMECOLOR_INDEX" val="13"/>
  <p:tag name="KSO_WM_UNIT_TEXT_FILL_TYPE" val="1"/>
  <p:tag name="KSO_WM_UNIT_USESOURCEFORMAT_APPLY" val="0"/>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TEMPLATE_CATEGORY" val="diagram"/>
  <p:tag name="KSO_WM_TEMPLATE_INDEX" val="20186075"/>
  <p:tag name="KSO_WM_UNIT_TYPE" val="l_h_i"/>
  <p:tag name="KSO_WM_UNIT_INDEX" val="1_4_1"/>
  <p:tag name="KSO_WM_UNIT_ID" val="diagram20186075_1*l_h_i*1_4_1"/>
  <p:tag name="KSO_WM_UNIT_LAYERLEVEL" val="1_1_1"/>
  <p:tag name="KSO_WM_BEAUTIFY_FLAG" val="#wm#"/>
  <p:tag name="KSO_WM_TAG_VERSION" val="1.0"/>
  <p:tag name="KSO_WM_DIAGRAM_GROUP_CODE" val="l1-1"/>
  <p:tag name="KSO_WM_UNIT_LINE_FORE_SCHEMECOLOR_INDEX" val="8"/>
  <p:tag name="KSO_WM_UNIT_LINE_FILL_TYPE" val="2"/>
  <p:tag name="KSO_WM_UNIT_TEXT_FILL_FORE_SCHEMECOLOR_INDEX" val="13"/>
  <p:tag name="KSO_WM_UNIT_TEXT_FILL_TYPE" val="1"/>
  <p:tag name="KSO_WM_UNIT_USESOURCEFORMAT_APPLY" val="0"/>
</p:tagLst>
</file>

<file path=ppt/tags/tag281.xml><?xml version="1.0" encoding="utf-8"?>
<p:tagLst xmlns:p="http://schemas.openxmlformats.org/presentationml/2006/main">
  <p:tag name="KSO_WM_TEMPLATE_CATEGORY" val="diagram"/>
  <p:tag name="KSO_WM_TEMPLATE_INDEX" val="20186075"/>
  <p:tag name="KSO_WM_UNIT_TYPE" val="l_h_i"/>
  <p:tag name="KSO_WM_UNIT_INDEX" val="1_5_1"/>
  <p:tag name="KSO_WM_UNIT_ID" val="diagram20186075_1*l_h_i*1_5_1"/>
  <p:tag name="KSO_WM_UNIT_LAYERLEVEL" val="1_1_1"/>
  <p:tag name="KSO_WM_BEAUTIFY_FLAG" val="#wm#"/>
  <p:tag name="KSO_WM_TAG_VERSION" val="1.0"/>
  <p:tag name="KSO_WM_DIAGRAM_GROUP_CODE" val="l1-1"/>
  <p:tag name="KSO_WM_UNIT_LINE_FORE_SCHEMECOLOR_INDEX" val="9"/>
  <p:tag name="KSO_WM_UNIT_LINE_FILL_TYPE" val="2"/>
  <p:tag name="KSO_WM_UNIT_TEXT_FILL_FORE_SCHEMECOLOR_INDEX" val="13"/>
  <p:tag name="KSO_WM_UNIT_TEXT_FILL_TYPE" val="1"/>
  <p:tag name="KSO_WM_UNIT_USESOURCEFORMAT_APPLY" val="0"/>
</p:tagLst>
</file>

<file path=ppt/tags/tag282.xml><?xml version="1.0" encoding="utf-8"?>
<p:tagLst xmlns:p="http://schemas.openxmlformats.org/presentationml/2006/main">
  <p:tag name="KSO_WM_TEMPLATE_CATEGORY" val="diagram"/>
  <p:tag name="KSO_WM_TEMPLATE_INDEX" val="20186075"/>
  <p:tag name="KSO_WM_UNIT_TYPE" val="l_h_i"/>
  <p:tag name="KSO_WM_UNIT_INDEX" val="1_1_2"/>
  <p:tag name="KSO_WM_UNIT_ID" val="diagram20186075_1*l_h_i*1_1_2"/>
  <p:tag name="KSO_WM_UNIT_LAYERLEVEL" val="1_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283.xml><?xml version="1.0" encoding="utf-8"?>
<p:tagLst xmlns:p="http://schemas.openxmlformats.org/presentationml/2006/main">
  <p:tag name="KSO_WM_TEMPLATE_CATEGORY" val="diagram"/>
  <p:tag name="KSO_WM_TEMPLATE_INDEX" val="20186075"/>
  <p:tag name="KSO_WM_UNIT_TYPE" val="l_h_i"/>
  <p:tag name="KSO_WM_UNIT_INDEX" val="1_2_2"/>
  <p:tag name="KSO_WM_UNIT_ID" val="diagram20186075_1*l_h_i*1_2_2"/>
  <p:tag name="KSO_WM_UNIT_LAYERLEVEL" val="1_1_1"/>
  <p:tag name="KSO_WM_BEAUTIFY_FLAG" val="#wm#"/>
  <p:tag name="KSO_WM_TAG_VERSION" val="1.0"/>
  <p:tag name="KSO_WM_DIAGRAM_GROUP_CODE" val="l1-1"/>
  <p:tag name="KSO_WM_UNIT_TEXT_FILL_FORE_SCHEMECOLOR_INDEX" val="6"/>
  <p:tag name="KSO_WM_UNIT_TEXT_FILL_TYPE" val="1"/>
  <p:tag name="KSO_WM_UNIT_USESOURCEFORMAT_APPLY" val="0"/>
</p:tagLst>
</file>

<file path=ppt/tags/tag284.xml><?xml version="1.0" encoding="utf-8"?>
<p:tagLst xmlns:p="http://schemas.openxmlformats.org/presentationml/2006/main">
  <p:tag name="KSO_WM_TEMPLATE_CATEGORY" val="diagram"/>
  <p:tag name="KSO_WM_TEMPLATE_INDEX" val="20186075"/>
  <p:tag name="KSO_WM_UNIT_TYPE" val="l_h_i"/>
  <p:tag name="KSO_WM_UNIT_INDEX" val="1_3_2"/>
  <p:tag name="KSO_WM_UNIT_ID" val="diagram20186075_1*l_h_i*1_3_2"/>
  <p:tag name="KSO_WM_UNIT_LAYERLEVEL" val="1_1_1"/>
  <p:tag name="KSO_WM_BEAUTIFY_FLAG" val="#wm#"/>
  <p:tag name="KSO_WM_TAG_VERSION" val="1.0"/>
  <p:tag name="KSO_WM_DIAGRAM_GROUP_CODE" val="l1-1"/>
  <p:tag name="KSO_WM_UNIT_TEXT_FILL_FORE_SCHEMECOLOR_INDEX" val="7"/>
  <p:tag name="KSO_WM_UNIT_TEXT_FILL_TYPE" val="1"/>
  <p:tag name="KSO_WM_UNIT_USESOURCEFORMAT_APPLY" val="0"/>
</p:tagLst>
</file>

<file path=ppt/tags/tag285.xml><?xml version="1.0" encoding="utf-8"?>
<p:tagLst xmlns:p="http://schemas.openxmlformats.org/presentationml/2006/main">
  <p:tag name="KSO_WM_TEMPLATE_CATEGORY" val="diagram"/>
  <p:tag name="KSO_WM_TEMPLATE_INDEX" val="20186075"/>
  <p:tag name="KSO_WM_UNIT_TYPE" val="l_h_i"/>
  <p:tag name="KSO_WM_UNIT_INDEX" val="1_4_2"/>
  <p:tag name="KSO_WM_UNIT_ID" val="diagram20186075_1*l_h_i*1_4_2"/>
  <p:tag name="KSO_WM_UNIT_LAYERLEVEL" val="1_1_1"/>
  <p:tag name="KSO_WM_BEAUTIFY_FLAG" val="#wm#"/>
  <p:tag name="KSO_WM_TAG_VERSION" val="1.0"/>
  <p:tag name="KSO_WM_DIAGRAM_GROUP_CODE" val="l1-1"/>
  <p:tag name="KSO_WM_UNIT_TEXT_FILL_FORE_SCHEMECOLOR_INDEX" val="8"/>
  <p:tag name="KSO_WM_UNIT_TEXT_FILL_TYPE" val="1"/>
  <p:tag name="KSO_WM_UNIT_USESOURCEFORMAT_APPLY" val="0"/>
</p:tagLst>
</file>

<file path=ppt/tags/tag286.xml><?xml version="1.0" encoding="utf-8"?>
<p:tagLst xmlns:p="http://schemas.openxmlformats.org/presentationml/2006/main">
  <p:tag name="KSO_WM_TEMPLATE_CATEGORY" val="diagram"/>
  <p:tag name="KSO_WM_TEMPLATE_INDEX" val="20186075"/>
  <p:tag name="KSO_WM_UNIT_TYPE" val="l_h_i"/>
  <p:tag name="KSO_WM_UNIT_INDEX" val="1_5_2"/>
  <p:tag name="KSO_WM_UNIT_ID" val="diagram20186075_1*l_h_i*1_5_2"/>
  <p:tag name="KSO_WM_UNIT_LAYERLEVEL" val="1_1_1"/>
  <p:tag name="KSO_WM_BEAUTIFY_FLAG" val="#wm#"/>
  <p:tag name="KSO_WM_TAG_VERSION" val="1.0"/>
  <p:tag name="KSO_WM_DIAGRAM_GROUP_CODE" val="l1-1"/>
  <p:tag name="KSO_WM_UNIT_TEXT_FILL_FORE_SCHEMECOLOR_INDEX" val="9"/>
  <p:tag name="KSO_WM_UNIT_TEXT_FILL_TYPE" val="1"/>
  <p:tag name="KSO_WM_UNIT_USESOURCEFORMAT_APPLY" val="0"/>
</p:tagLst>
</file>

<file path=ppt/tags/tag287.xml><?xml version="1.0" encoding="utf-8"?>
<p:tagLst xmlns:p="http://schemas.openxmlformats.org/presentationml/2006/main">
  <p:tag name="KSO_WM_TEMPLATE_CATEGORY" val="diagram"/>
  <p:tag name="KSO_WM_TEMPLATE_INDEX" val="20186075"/>
  <p:tag name="KSO_WM_UNIT_TYPE" val="l_h_i"/>
  <p:tag name="KSO_WM_UNIT_INDEX" val="1_1_3"/>
  <p:tag name="KSO_WM_UNIT_ID" val="diagram20186075_1*l_h_i*1_1_3"/>
  <p:tag name="KSO_WM_UNIT_LAYERLEVEL" val="1_1_1"/>
  <p:tag name="KSO_WM_BEAUTIFY_FLAG" val="#wm#"/>
  <p:tag name="KSO_WM_TAG_VERSION" val="1.0"/>
  <p:tag name="KSO_WM_DIAGRAM_GROUP_CODE" val="l1-1"/>
  <p:tag name="KSO_WM_UNIT_LINE_FORE_SCHEMECOLOR_INDEX" val="5"/>
  <p:tag name="KSO_WM_UNIT_LINE_FILL_TYPE" val="2"/>
  <p:tag name="KSO_WM_UNIT_USESOURCEFORMAT_APPLY" val="0"/>
</p:tagLst>
</file>

<file path=ppt/tags/tag288.xml><?xml version="1.0" encoding="utf-8"?>
<p:tagLst xmlns:p="http://schemas.openxmlformats.org/presentationml/2006/main">
  <p:tag name="KSO_WM_TEMPLATE_CATEGORY" val="diagram"/>
  <p:tag name="KSO_WM_TEMPLATE_INDEX" val="20186075"/>
  <p:tag name="KSO_WM_UNIT_TYPE" val="l_h_i"/>
  <p:tag name="KSO_WM_UNIT_INDEX" val="1_2_3"/>
  <p:tag name="KSO_WM_UNIT_ID" val="diagram20186075_1*l_h_i*1_2_3"/>
  <p:tag name="KSO_WM_UNIT_LAYERLEVEL" val="1_1_1"/>
  <p:tag name="KSO_WM_BEAUTIFY_FLAG" val="#wm#"/>
  <p:tag name="KSO_WM_TAG_VERSION" val="1.0"/>
  <p:tag name="KSO_WM_DIAGRAM_GROUP_CODE" val="l1-1"/>
  <p:tag name="KSO_WM_UNIT_LINE_FORE_SCHEMECOLOR_INDEX" val="6"/>
  <p:tag name="KSO_WM_UNIT_LINE_FILL_TYPE" val="2"/>
  <p:tag name="KSO_WM_UNIT_USESOURCEFORMAT_APPLY" val="0"/>
</p:tagLst>
</file>

<file path=ppt/tags/tag289.xml><?xml version="1.0" encoding="utf-8"?>
<p:tagLst xmlns:p="http://schemas.openxmlformats.org/presentationml/2006/main">
  <p:tag name="KSO_WM_TEMPLATE_CATEGORY" val="diagram"/>
  <p:tag name="KSO_WM_TEMPLATE_INDEX" val="20186075"/>
  <p:tag name="KSO_WM_UNIT_TYPE" val="l_h_i"/>
  <p:tag name="KSO_WM_UNIT_INDEX" val="1_3_3"/>
  <p:tag name="KSO_WM_UNIT_ID" val="diagram20186075_1*l_h_i*1_3_3"/>
  <p:tag name="KSO_WM_UNIT_LAYERLEVEL" val="1_1_1"/>
  <p:tag name="KSO_WM_BEAUTIFY_FLAG" val="#wm#"/>
  <p:tag name="KSO_WM_TAG_VERSION" val="1.0"/>
  <p:tag name="KSO_WM_DIAGRAM_GROUP_CODE" val="l1-1"/>
  <p:tag name="KSO_WM_UNIT_LINE_FORE_SCHEMECOLOR_INDEX" val="7"/>
  <p:tag name="KSO_WM_UNIT_LINE_FILL_TYPE" val="2"/>
  <p:tag name="KSO_WM_UNIT_USESOURCEFORMAT_APPLY" val="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TEMPLATE_CATEGORY" val="diagram"/>
  <p:tag name="KSO_WM_TEMPLATE_INDEX" val="20186075"/>
  <p:tag name="KSO_WM_UNIT_TYPE" val="l_h_i"/>
  <p:tag name="KSO_WM_UNIT_INDEX" val="1_4_3"/>
  <p:tag name="KSO_WM_UNIT_ID" val="diagram20186075_1*l_h_i*1_4_3"/>
  <p:tag name="KSO_WM_UNIT_LAYERLEVEL" val="1_1_1"/>
  <p:tag name="KSO_WM_BEAUTIFY_FLAG" val="#wm#"/>
  <p:tag name="KSO_WM_TAG_VERSION" val="1.0"/>
  <p:tag name="KSO_WM_DIAGRAM_GROUP_CODE" val="l1-1"/>
  <p:tag name="KSO_WM_UNIT_LINE_FORE_SCHEMECOLOR_INDEX" val="8"/>
  <p:tag name="KSO_WM_UNIT_LINE_FILL_TYPE" val="2"/>
  <p:tag name="KSO_WM_UNIT_USESOURCEFORMAT_APPLY" val="0"/>
</p:tagLst>
</file>

<file path=ppt/tags/tag291.xml><?xml version="1.0" encoding="utf-8"?>
<p:tagLst xmlns:p="http://schemas.openxmlformats.org/presentationml/2006/main">
  <p:tag name="KSO_WM_TEMPLATE_CATEGORY" val="diagram"/>
  <p:tag name="KSO_WM_TEMPLATE_INDEX" val="20186075"/>
  <p:tag name="KSO_WM_UNIT_TYPE" val="l_h_i"/>
  <p:tag name="KSO_WM_UNIT_INDEX" val="1_5_3"/>
  <p:tag name="KSO_WM_UNIT_ID" val="diagram20186075_1*l_h_i*1_5_3"/>
  <p:tag name="KSO_WM_UNIT_LAYERLEVEL" val="1_1_1"/>
  <p:tag name="KSO_WM_BEAUTIFY_FLAG" val="#wm#"/>
  <p:tag name="KSO_WM_TAG_VERSION" val="1.0"/>
  <p:tag name="KSO_WM_DIAGRAM_GROUP_CODE" val="l1-1"/>
  <p:tag name="KSO_WM_UNIT_LINE_FORE_SCHEMECOLOR_INDEX" val="9"/>
  <p:tag name="KSO_WM_UNIT_LINE_FILL_TYPE" val="2"/>
  <p:tag name="KSO_WM_UNIT_USESOURCEFORMAT_APPLY" val="0"/>
</p:tagLst>
</file>

<file path=ppt/tags/tag292.xml><?xml version="1.0" encoding="utf-8"?>
<p:tagLst xmlns:p="http://schemas.openxmlformats.org/presentationml/2006/main">
  <p:tag name="KSO_WM_TEMPLATE_CATEGORY" val="diagram"/>
  <p:tag name="KSO_WM_TEMPLATE_INDEX" val="20186075"/>
  <p:tag name="KSO_WM_UNIT_TYPE" val="l_h_f"/>
  <p:tag name="KSO_WM_UNIT_INDEX" val="1_1_1"/>
  <p:tag name="KSO_WM_UNIT_ID" val="diagram20186075_1*l_h_f*1_1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5"/>
  <p:tag name="KSO_WM_UNIT_TEXT_FILL_TYPE" val="1"/>
  <p:tag name="KSO_WM_UNIT_USESOURCEFORMAT_APPLY" val="0"/>
</p:tagLst>
</file>

<file path=ppt/tags/tag293.xml><?xml version="1.0" encoding="utf-8"?>
<p:tagLst xmlns:p="http://schemas.openxmlformats.org/presentationml/2006/main">
  <p:tag name="KSO_WM_TEMPLATE_CATEGORY" val="diagram"/>
  <p:tag name="KSO_WM_TEMPLATE_INDEX" val="20186075"/>
  <p:tag name="KSO_WM_UNIT_TYPE" val="l_h_f"/>
  <p:tag name="KSO_WM_UNIT_INDEX" val="1_2_1"/>
  <p:tag name="KSO_WM_UNIT_ID" val="diagram20186075_1*l_h_f*1_2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6"/>
  <p:tag name="KSO_WM_UNIT_TEXT_FILL_TYPE" val="1"/>
  <p:tag name="KSO_WM_UNIT_USESOURCEFORMAT_APPLY" val="0"/>
</p:tagLst>
</file>

<file path=ppt/tags/tag294.xml><?xml version="1.0" encoding="utf-8"?>
<p:tagLst xmlns:p="http://schemas.openxmlformats.org/presentationml/2006/main">
  <p:tag name="KSO_WM_TEMPLATE_CATEGORY" val="diagram"/>
  <p:tag name="KSO_WM_TEMPLATE_INDEX" val="20186075"/>
  <p:tag name="KSO_WM_UNIT_TYPE" val="l_h_f"/>
  <p:tag name="KSO_WM_UNIT_INDEX" val="1_3_1"/>
  <p:tag name="KSO_WM_UNIT_ID" val="diagram20186075_1*l_h_f*1_3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7"/>
  <p:tag name="KSO_WM_UNIT_TEXT_FILL_TYPE" val="1"/>
  <p:tag name="KSO_WM_UNIT_USESOURCEFORMAT_APPLY" val="0"/>
</p:tagLst>
</file>

<file path=ppt/tags/tag295.xml><?xml version="1.0" encoding="utf-8"?>
<p:tagLst xmlns:p="http://schemas.openxmlformats.org/presentationml/2006/main">
  <p:tag name="KSO_WM_TEMPLATE_CATEGORY" val="diagram"/>
  <p:tag name="KSO_WM_TEMPLATE_INDEX" val="20186075"/>
  <p:tag name="KSO_WM_UNIT_TYPE" val="l_h_f"/>
  <p:tag name="KSO_WM_UNIT_INDEX" val="1_4_1"/>
  <p:tag name="KSO_WM_UNIT_ID" val="diagram20186075_1*l_h_f*1_4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8"/>
  <p:tag name="KSO_WM_UNIT_TEXT_FILL_TYPE" val="1"/>
  <p:tag name="KSO_WM_UNIT_USESOURCEFORMAT_APPLY" val="0"/>
</p:tagLst>
</file>

<file path=ppt/tags/tag296.xml><?xml version="1.0" encoding="utf-8"?>
<p:tagLst xmlns:p="http://schemas.openxmlformats.org/presentationml/2006/main">
  <p:tag name="KSO_WM_TEMPLATE_CATEGORY" val="diagram"/>
  <p:tag name="KSO_WM_TEMPLATE_INDEX" val="20186075"/>
  <p:tag name="KSO_WM_UNIT_TYPE" val="l_h_f"/>
  <p:tag name="KSO_WM_UNIT_INDEX" val="1_5_1"/>
  <p:tag name="KSO_WM_UNIT_ID" val="diagram20186075_1*l_h_f*1_5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9"/>
  <p:tag name="KSO_WM_UNIT_TEXT_FILL_TYPE" val="1"/>
  <p:tag name="KSO_WM_UNIT_USESOURCEFORMAT_APPLY" val="0"/>
</p:tagLst>
</file>

<file path=ppt/tags/tag297.xml><?xml version="1.0" encoding="utf-8"?>
<p:tagLst xmlns:p="http://schemas.openxmlformats.org/presentationml/2006/main">
  <p:tag name="KSO_WM_SLIDE_ITEM_CNT" val="5"/>
</p:tagLst>
</file>

<file path=ppt/tags/tag298.xml><?xml version="1.0" encoding="utf-8"?>
<p:tagLst xmlns:p="http://schemas.openxmlformats.org/presentationml/2006/main">
  <p:tag name="KSO_WM_TEMPLATE_CATEGORY" val="diagram"/>
  <p:tag name="KSO_WM_TEMPLATE_INDEX" val="20186075"/>
  <p:tag name="KSO_WM_UNIT_TYPE" val="l_i"/>
  <p:tag name="KSO_WM_UNIT_INDEX" val="1_1"/>
  <p:tag name="KSO_WM_UNIT_ID" val="diagram20186075_1*l_i*1_1"/>
  <p:tag name="KSO_WM_UNIT_LAYERLEVEL" val="1_1"/>
  <p:tag name="KSO_WM_BEAUTIFY_FLAG" val="#wm#"/>
  <p:tag name="KSO_WM_TAG_VERSION" val="1.0"/>
  <p:tag name="KSO_WM_DIAGRAM_GROUP_CODE" val="l1-1"/>
  <p:tag name="KSO_WM_UNIT_LINE_FORE_SCHEMECOLOR_INDEX" val="15"/>
  <p:tag name="KSO_WM_UNIT_LINE_FILL_TYPE" val="2"/>
  <p:tag name="KSO_WM_UNIT_TEXT_FILL_FORE_SCHEMECOLOR_INDEX" val="13"/>
  <p:tag name="KSO_WM_UNIT_TEXT_FILL_TYPE" val="1"/>
  <p:tag name="KSO_WM_UNIT_USESOURCEFORMAT_APPLY" val="0"/>
</p:tagLst>
</file>

<file path=ppt/tags/tag299.xml><?xml version="1.0" encoding="utf-8"?>
<p:tagLst xmlns:p="http://schemas.openxmlformats.org/presentationml/2006/main">
  <p:tag name="KSO_WM_TEMPLATE_CATEGORY" val="diagram"/>
  <p:tag name="KSO_WM_TEMPLATE_INDEX" val="20186075"/>
  <p:tag name="KSO_WM_UNIT_TYPE" val="l_h_i"/>
  <p:tag name="KSO_WM_UNIT_INDEX" val="1_1_1"/>
  <p:tag name="KSO_WM_UNIT_ID" val="diagram20186075_1*l_h_i*1_1_1"/>
  <p:tag name="KSO_WM_UNIT_LAYERLEVEL" val="1_1_1"/>
  <p:tag name="KSO_WM_BEAUTIFY_FLAG" val="#wm#"/>
  <p:tag name="KSO_WM_TAG_VERSION" val="1.0"/>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TEMPLATE_CATEGORY" val="diagram"/>
  <p:tag name="KSO_WM_TEMPLATE_INDEX" val="20186075"/>
  <p:tag name="KSO_WM_UNIT_TYPE" val="l_h_i"/>
  <p:tag name="KSO_WM_UNIT_INDEX" val="1_2_1"/>
  <p:tag name="KSO_WM_UNIT_ID" val="diagram20186075_1*l_h_i*1_2_1"/>
  <p:tag name="KSO_WM_UNIT_LAYERLEVEL" val="1_1_1"/>
  <p:tag name="KSO_WM_BEAUTIFY_FLAG" val="#wm#"/>
  <p:tag name="KSO_WM_TAG_VERSION" val="1.0"/>
  <p:tag name="KSO_WM_DIAGRAM_GROUP_CODE" val="l1-1"/>
  <p:tag name="KSO_WM_UNIT_LINE_FORE_SCHEMECOLOR_INDEX" val="6"/>
  <p:tag name="KSO_WM_UNIT_LINE_FILL_TYPE" val="2"/>
  <p:tag name="KSO_WM_UNIT_TEXT_FILL_FORE_SCHEMECOLOR_INDEX" val="13"/>
  <p:tag name="KSO_WM_UNIT_TEXT_FILL_TYPE" val="1"/>
  <p:tag name="KSO_WM_UNIT_USESOURCEFORMAT_APPLY" val="0"/>
</p:tagLst>
</file>

<file path=ppt/tags/tag301.xml><?xml version="1.0" encoding="utf-8"?>
<p:tagLst xmlns:p="http://schemas.openxmlformats.org/presentationml/2006/main">
  <p:tag name="KSO_WM_TEMPLATE_CATEGORY" val="diagram"/>
  <p:tag name="KSO_WM_TEMPLATE_INDEX" val="20186075"/>
  <p:tag name="KSO_WM_UNIT_TYPE" val="l_h_i"/>
  <p:tag name="KSO_WM_UNIT_INDEX" val="1_3_1"/>
  <p:tag name="KSO_WM_UNIT_ID" val="diagram20186075_1*l_h_i*1_3_1"/>
  <p:tag name="KSO_WM_UNIT_LAYERLEVEL" val="1_1_1"/>
  <p:tag name="KSO_WM_BEAUTIFY_FLAG" val="#wm#"/>
  <p:tag name="KSO_WM_TAG_VERSION" val="1.0"/>
  <p:tag name="KSO_WM_DIAGRAM_GROUP_CODE" val="l1-1"/>
  <p:tag name="KSO_WM_UNIT_LINE_FORE_SCHEMECOLOR_INDEX" val="7"/>
  <p:tag name="KSO_WM_UNIT_LINE_FILL_TYPE" val="2"/>
  <p:tag name="KSO_WM_UNIT_TEXT_FILL_FORE_SCHEMECOLOR_INDEX" val="13"/>
  <p:tag name="KSO_WM_UNIT_TEXT_FILL_TYPE" val="1"/>
  <p:tag name="KSO_WM_UNIT_USESOURCEFORMAT_APPLY" val="0"/>
</p:tagLst>
</file>

<file path=ppt/tags/tag302.xml><?xml version="1.0" encoding="utf-8"?>
<p:tagLst xmlns:p="http://schemas.openxmlformats.org/presentationml/2006/main">
  <p:tag name="KSO_WM_TEMPLATE_CATEGORY" val="diagram"/>
  <p:tag name="KSO_WM_TEMPLATE_INDEX" val="20186075"/>
  <p:tag name="KSO_WM_UNIT_TYPE" val="l_h_i"/>
  <p:tag name="KSO_WM_UNIT_INDEX" val="1_4_1"/>
  <p:tag name="KSO_WM_UNIT_ID" val="diagram20186075_1*l_h_i*1_4_1"/>
  <p:tag name="KSO_WM_UNIT_LAYERLEVEL" val="1_1_1"/>
  <p:tag name="KSO_WM_BEAUTIFY_FLAG" val="#wm#"/>
  <p:tag name="KSO_WM_TAG_VERSION" val="1.0"/>
  <p:tag name="KSO_WM_DIAGRAM_GROUP_CODE" val="l1-1"/>
  <p:tag name="KSO_WM_UNIT_LINE_FORE_SCHEMECOLOR_INDEX" val="8"/>
  <p:tag name="KSO_WM_UNIT_LINE_FILL_TYPE" val="2"/>
  <p:tag name="KSO_WM_UNIT_TEXT_FILL_FORE_SCHEMECOLOR_INDEX" val="13"/>
  <p:tag name="KSO_WM_UNIT_TEXT_FILL_TYPE" val="1"/>
  <p:tag name="KSO_WM_UNIT_USESOURCEFORMAT_APPLY" val="0"/>
</p:tagLst>
</file>

<file path=ppt/tags/tag303.xml><?xml version="1.0" encoding="utf-8"?>
<p:tagLst xmlns:p="http://schemas.openxmlformats.org/presentationml/2006/main">
  <p:tag name="KSO_WM_TEMPLATE_CATEGORY" val="diagram"/>
  <p:tag name="KSO_WM_TEMPLATE_INDEX" val="20186075"/>
  <p:tag name="KSO_WM_UNIT_TYPE" val="l_h_i"/>
  <p:tag name="KSO_WM_UNIT_INDEX" val="1_5_1"/>
  <p:tag name="KSO_WM_UNIT_ID" val="diagram20186075_1*l_h_i*1_5_1"/>
  <p:tag name="KSO_WM_UNIT_LAYERLEVEL" val="1_1_1"/>
  <p:tag name="KSO_WM_BEAUTIFY_FLAG" val="#wm#"/>
  <p:tag name="KSO_WM_TAG_VERSION" val="1.0"/>
  <p:tag name="KSO_WM_DIAGRAM_GROUP_CODE" val="l1-1"/>
  <p:tag name="KSO_WM_UNIT_LINE_FORE_SCHEMECOLOR_INDEX" val="9"/>
  <p:tag name="KSO_WM_UNIT_LINE_FILL_TYPE" val="2"/>
  <p:tag name="KSO_WM_UNIT_TEXT_FILL_FORE_SCHEMECOLOR_INDEX" val="13"/>
  <p:tag name="KSO_WM_UNIT_TEXT_FILL_TYPE" val="1"/>
  <p:tag name="KSO_WM_UNIT_USESOURCEFORMAT_APPLY" val="0"/>
</p:tagLst>
</file>

<file path=ppt/tags/tag304.xml><?xml version="1.0" encoding="utf-8"?>
<p:tagLst xmlns:p="http://schemas.openxmlformats.org/presentationml/2006/main">
  <p:tag name="KSO_WM_TEMPLATE_CATEGORY" val="diagram"/>
  <p:tag name="KSO_WM_TEMPLATE_INDEX" val="20186075"/>
  <p:tag name="KSO_WM_UNIT_TYPE" val="l_h_i"/>
  <p:tag name="KSO_WM_UNIT_INDEX" val="1_1_2"/>
  <p:tag name="KSO_WM_UNIT_ID" val="diagram20186075_1*l_h_i*1_1_2"/>
  <p:tag name="KSO_WM_UNIT_LAYERLEVEL" val="1_1_1"/>
  <p:tag name="KSO_WM_BEAUTIFY_FLAG" val="#wm#"/>
  <p:tag name="KSO_WM_TAG_VERSION" val="1.0"/>
  <p:tag name="KSO_WM_DIAGRAM_GROUP_CODE" val="l1-1"/>
  <p:tag name="KSO_WM_UNIT_TEXT_FILL_FORE_SCHEMECOLOR_INDEX" val="5"/>
  <p:tag name="KSO_WM_UNIT_TEXT_FILL_TYPE" val="1"/>
  <p:tag name="KSO_WM_UNIT_USESOURCEFORMAT_APPLY" val="0"/>
</p:tagLst>
</file>

<file path=ppt/tags/tag305.xml><?xml version="1.0" encoding="utf-8"?>
<p:tagLst xmlns:p="http://schemas.openxmlformats.org/presentationml/2006/main">
  <p:tag name="KSO_WM_TEMPLATE_CATEGORY" val="diagram"/>
  <p:tag name="KSO_WM_TEMPLATE_INDEX" val="20186075"/>
  <p:tag name="KSO_WM_UNIT_TYPE" val="l_h_i"/>
  <p:tag name="KSO_WM_UNIT_INDEX" val="1_2_2"/>
  <p:tag name="KSO_WM_UNIT_ID" val="diagram20186075_1*l_h_i*1_2_2"/>
  <p:tag name="KSO_WM_UNIT_LAYERLEVEL" val="1_1_1"/>
  <p:tag name="KSO_WM_BEAUTIFY_FLAG" val="#wm#"/>
  <p:tag name="KSO_WM_TAG_VERSION" val="1.0"/>
  <p:tag name="KSO_WM_DIAGRAM_GROUP_CODE" val="l1-1"/>
  <p:tag name="KSO_WM_UNIT_TEXT_FILL_FORE_SCHEMECOLOR_INDEX" val="6"/>
  <p:tag name="KSO_WM_UNIT_TEXT_FILL_TYPE" val="1"/>
  <p:tag name="KSO_WM_UNIT_USESOURCEFORMAT_APPLY" val="0"/>
</p:tagLst>
</file>

<file path=ppt/tags/tag306.xml><?xml version="1.0" encoding="utf-8"?>
<p:tagLst xmlns:p="http://schemas.openxmlformats.org/presentationml/2006/main">
  <p:tag name="KSO_WM_TEMPLATE_CATEGORY" val="diagram"/>
  <p:tag name="KSO_WM_TEMPLATE_INDEX" val="20186075"/>
  <p:tag name="KSO_WM_UNIT_TYPE" val="l_h_i"/>
  <p:tag name="KSO_WM_UNIT_INDEX" val="1_3_2"/>
  <p:tag name="KSO_WM_UNIT_ID" val="diagram20186075_1*l_h_i*1_3_2"/>
  <p:tag name="KSO_WM_UNIT_LAYERLEVEL" val="1_1_1"/>
  <p:tag name="KSO_WM_BEAUTIFY_FLAG" val="#wm#"/>
  <p:tag name="KSO_WM_TAG_VERSION" val="1.0"/>
  <p:tag name="KSO_WM_DIAGRAM_GROUP_CODE" val="l1-1"/>
  <p:tag name="KSO_WM_UNIT_TEXT_FILL_FORE_SCHEMECOLOR_INDEX" val="7"/>
  <p:tag name="KSO_WM_UNIT_TEXT_FILL_TYPE" val="1"/>
  <p:tag name="KSO_WM_UNIT_USESOURCEFORMAT_APPLY" val="0"/>
</p:tagLst>
</file>

<file path=ppt/tags/tag307.xml><?xml version="1.0" encoding="utf-8"?>
<p:tagLst xmlns:p="http://schemas.openxmlformats.org/presentationml/2006/main">
  <p:tag name="KSO_WM_TEMPLATE_CATEGORY" val="diagram"/>
  <p:tag name="KSO_WM_TEMPLATE_INDEX" val="20186075"/>
  <p:tag name="KSO_WM_UNIT_TYPE" val="l_h_i"/>
  <p:tag name="KSO_WM_UNIT_INDEX" val="1_4_2"/>
  <p:tag name="KSO_WM_UNIT_ID" val="diagram20186075_1*l_h_i*1_4_2"/>
  <p:tag name="KSO_WM_UNIT_LAYERLEVEL" val="1_1_1"/>
  <p:tag name="KSO_WM_BEAUTIFY_FLAG" val="#wm#"/>
  <p:tag name="KSO_WM_TAG_VERSION" val="1.0"/>
  <p:tag name="KSO_WM_DIAGRAM_GROUP_CODE" val="l1-1"/>
  <p:tag name="KSO_WM_UNIT_TEXT_FILL_FORE_SCHEMECOLOR_INDEX" val="8"/>
  <p:tag name="KSO_WM_UNIT_TEXT_FILL_TYPE" val="1"/>
  <p:tag name="KSO_WM_UNIT_USESOURCEFORMAT_APPLY" val="0"/>
</p:tagLst>
</file>

<file path=ppt/tags/tag308.xml><?xml version="1.0" encoding="utf-8"?>
<p:tagLst xmlns:p="http://schemas.openxmlformats.org/presentationml/2006/main">
  <p:tag name="KSO_WM_TEMPLATE_CATEGORY" val="diagram"/>
  <p:tag name="KSO_WM_TEMPLATE_INDEX" val="20186075"/>
  <p:tag name="KSO_WM_UNIT_TYPE" val="l_h_i"/>
  <p:tag name="KSO_WM_UNIT_INDEX" val="1_5_2"/>
  <p:tag name="KSO_WM_UNIT_ID" val="diagram20186075_1*l_h_i*1_5_2"/>
  <p:tag name="KSO_WM_UNIT_LAYERLEVEL" val="1_1_1"/>
  <p:tag name="KSO_WM_BEAUTIFY_FLAG" val="#wm#"/>
  <p:tag name="KSO_WM_TAG_VERSION" val="1.0"/>
  <p:tag name="KSO_WM_DIAGRAM_GROUP_CODE" val="l1-1"/>
  <p:tag name="KSO_WM_UNIT_TEXT_FILL_FORE_SCHEMECOLOR_INDEX" val="9"/>
  <p:tag name="KSO_WM_UNIT_TEXT_FILL_TYPE" val="1"/>
  <p:tag name="KSO_WM_UNIT_USESOURCEFORMAT_APPLY" val="0"/>
</p:tagLst>
</file>

<file path=ppt/tags/tag309.xml><?xml version="1.0" encoding="utf-8"?>
<p:tagLst xmlns:p="http://schemas.openxmlformats.org/presentationml/2006/main">
  <p:tag name="KSO_WM_TEMPLATE_CATEGORY" val="diagram"/>
  <p:tag name="KSO_WM_TEMPLATE_INDEX" val="20186075"/>
  <p:tag name="KSO_WM_UNIT_TYPE" val="l_h_i"/>
  <p:tag name="KSO_WM_UNIT_INDEX" val="1_1_3"/>
  <p:tag name="KSO_WM_UNIT_ID" val="diagram20186075_1*l_h_i*1_1_3"/>
  <p:tag name="KSO_WM_UNIT_LAYERLEVEL" val="1_1_1"/>
  <p:tag name="KSO_WM_BEAUTIFY_FLAG" val="#wm#"/>
  <p:tag name="KSO_WM_TAG_VERSION" val="1.0"/>
  <p:tag name="KSO_WM_DIAGRAM_GROUP_CODE" val="l1-1"/>
  <p:tag name="KSO_WM_UNIT_LINE_FORE_SCHEMECOLOR_INDEX" val="5"/>
  <p:tag name="KSO_WM_UNIT_LINE_FILL_TYPE" val="2"/>
  <p:tag name="KSO_WM_UNIT_USESOURCEFORMAT_APPLY" val="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TEMPLATE_CATEGORY" val="diagram"/>
  <p:tag name="KSO_WM_TEMPLATE_INDEX" val="20186075"/>
  <p:tag name="KSO_WM_UNIT_TYPE" val="l_h_i"/>
  <p:tag name="KSO_WM_UNIT_INDEX" val="1_2_3"/>
  <p:tag name="KSO_WM_UNIT_ID" val="diagram20186075_1*l_h_i*1_2_3"/>
  <p:tag name="KSO_WM_UNIT_LAYERLEVEL" val="1_1_1"/>
  <p:tag name="KSO_WM_BEAUTIFY_FLAG" val="#wm#"/>
  <p:tag name="KSO_WM_TAG_VERSION" val="1.0"/>
  <p:tag name="KSO_WM_DIAGRAM_GROUP_CODE" val="l1-1"/>
  <p:tag name="KSO_WM_UNIT_LINE_FORE_SCHEMECOLOR_INDEX" val="6"/>
  <p:tag name="KSO_WM_UNIT_LINE_FILL_TYPE" val="2"/>
  <p:tag name="KSO_WM_UNIT_USESOURCEFORMAT_APPLY" val="0"/>
</p:tagLst>
</file>

<file path=ppt/tags/tag311.xml><?xml version="1.0" encoding="utf-8"?>
<p:tagLst xmlns:p="http://schemas.openxmlformats.org/presentationml/2006/main">
  <p:tag name="KSO_WM_TEMPLATE_CATEGORY" val="diagram"/>
  <p:tag name="KSO_WM_TEMPLATE_INDEX" val="20186075"/>
  <p:tag name="KSO_WM_UNIT_TYPE" val="l_h_i"/>
  <p:tag name="KSO_WM_UNIT_INDEX" val="1_3_3"/>
  <p:tag name="KSO_WM_UNIT_ID" val="diagram20186075_1*l_h_i*1_3_3"/>
  <p:tag name="KSO_WM_UNIT_LAYERLEVEL" val="1_1_1"/>
  <p:tag name="KSO_WM_BEAUTIFY_FLAG" val="#wm#"/>
  <p:tag name="KSO_WM_TAG_VERSION" val="1.0"/>
  <p:tag name="KSO_WM_DIAGRAM_GROUP_CODE" val="l1-1"/>
  <p:tag name="KSO_WM_UNIT_LINE_FORE_SCHEMECOLOR_INDEX" val="7"/>
  <p:tag name="KSO_WM_UNIT_LINE_FILL_TYPE" val="2"/>
  <p:tag name="KSO_WM_UNIT_USESOURCEFORMAT_APPLY" val="0"/>
</p:tagLst>
</file>

<file path=ppt/tags/tag312.xml><?xml version="1.0" encoding="utf-8"?>
<p:tagLst xmlns:p="http://schemas.openxmlformats.org/presentationml/2006/main">
  <p:tag name="KSO_WM_TEMPLATE_CATEGORY" val="diagram"/>
  <p:tag name="KSO_WM_TEMPLATE_INDEX" val="20186075"/>
  <p:tag name="KSO_WM_UNIT_TYPE" val="l_h_i"/>
  <p:tag name="KSO_WM_UNIT_INDEX" val="1_4_3"/>
  <p:tag name="KSO_WM_UNIT_ID" val="diagram20186075_1*l_h_i*1_4_3"/>
  <p:tag name="KSO_WM_UNIT_LAYERLEVEL" val="1_1_1"/>
  <p:tag name="KSO_WM_BEAUTIFY_FLAG" val="#wm#"/>
  <p:tag name="KSO_WM_TAG_VERSION" val="1.0"/>
  <p:tag name="KSO_WM_DIAGRAM_GROUP_CODE" val="l1-1"/>
  <p:tag name="KSO_WM_UNIT_LINE_FORE_SCHEMECOLOR_INDEX" val="8"/>
  <p:tag name="KSO_WM_UNIT_LINE_FILL_TYPE" val="2"/>
  <p:tag name="KSO_WM_UNIT_USESOURCEFORMAT_APPLY" val="0"/>
</p:tagLst>
</file>

<file path=ppt/tags/tag313.xml><?xml version="1.0" encoding="utf-8"?>
<p:tagLst xmlns:p="http://schemas.openxmlformats.org/presentationml/2006/main">
  <p:tag name="KSO_WM_TEMPLATE_CATEGORY" val="diagram"/>
  <p:tag name="KSO_WM_TEMPLATE_INDEX" val="20186075"/>
  <p:tag name="KSO_WM_UNIT_TYPE" val="l_h_i"/>
  <p:tag name="KSO_WM_UNIT_INDEX" val="1_5_3"/>
  <p:tag name="KSO_WM_UNIT_ID" val="diagram20186075_1*l_h_i*1_5_3"/>
  <p:tag name="KSO_WM_UNIT_LAYERLEVEL" val="1_1_1"/>
  <p:tag name="KSO_WM_BEAUTIFY_FLAG" val="#wm#"/>
  <p:tag name="KSO_WM_TAG_VERSION" val="1.0"/>
  <p:tag name="KSO_WM_DIAGRAM_GROUP_CODE" val="l1-1"/>
  <p:tag name="KSO_WM_UNIT_LINE_FORE_SCHEMECOLOR_INDEX" val="9"/>
  <p:tag name="KSO_WM_UNIT_LINE_FILL_TYPE" val="2"/>
  <p:tag name="KSO_WM_UNIT_USESOURCEFORMAT_APPLY" val="0"/>
</p:tagLst>
</file>

<file path=ppt/tags/tag314.xml><?xml version="1.0" encoding="utf-8"?>
<p:tagLst xmlns:p="http://schemas.openxmlformats.org/presentationml/2006/main">
  <p:tag name="KSO_WM_TEMPLATE_CATEGORY" val="diagram"/>
  <p:tag name="KSO_WM_TEMPLATE_INDEX" val="20186075"/>
  <p:tag name="KSO_WM_UNIT_TYPE" val="l_h_f"/>
  <p:tag name="KSO_WM_UNIT_INDEX" val="1_1_1"/>
  <p:tag name="KSO_WM_UNIT_ID" val="diagram20186075_1*l_h_f*1_1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5"/>
  <p:tag name="KSO_WM_UNIT_TEXT_FILL_TYPE" val="1"/>
  <p:tag name="KSO_WM_UNIT_USESOURCEFORMAT_APPLY" val="0"/>
</p:tagLst>
</file>

<file path=ppt/tags/tag315.xml><?xml version="1.0" encoding="utf-8"?>
<p:tagLst xmlns:p="http://schemas.openxmlformats.org/presentationml/2006/main">
  <p:tag name="KSO_WM_TEMPLATE_CATEGORY" val="diagram"/>
  <p:tag name="KSO_WM_TEMPLATE_INDEX" val="20186075"/>
  <p:tag name="KSO_WM_UNIT_TYPE" val="l_h_f"/>
  <p:tag name="KSO_WM_UNIT_INDEX" val="1_2_1"/>
  <p:tag name="KSO_WM_UNIT_ID" val="diagram20186075_1*l_h_f*1_2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6"/>
  <p:tag name="KSO_WM_UNIT_TEXT_FILL_TYPE" val="1"/>
  <p:tag name="KSO_WM_UNIT_USESOURCEFORMAT_APPLY" val="0"/>
</p:tagLst>
</file>

<file path=ppt/tags/tag316.xml><?xml version="1.0" encoding="utf-8"?>
<p:tagLst xmlns:p="http://schemas.openxmlformats.org/presentationml/2006/main">
  <p:tag name="KSO_WM_TEMPLATE_CATEGORY" val="diagram"/>
  <p:tag name="KSO_WM_TEMPLATE_INDEX" val="20186075"/>
  <p:tag name="KSO_WM_UNIT_TYPE" val="l_h_f"/>
  <p:tag name="KSO_WM_UNIT_INDEX" val="1_3_1"/>
  <p:tag name="KSO_WM_UNIT_ID" val="diagram20186075_1*l_h_f*1_3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7"/>
  <p:tag name="KSO_WM_UNIT_TEXT_FILL_TYPE" val="1"/>
  <p:tag name="KSO_WM_UNIT_USESOURCEFORMAT_APPLY" val="0"/>
</p:tagLst>
</file>

<file path=ppt/tags/tag317.xml><?xml version="1.0" encoding="utf-8"?>
<p:tagLst xmlns:p="http://schemas.openxmlformats.org/presentationml/2006/main">
  <p:tag name="KSO_WM_TEMPLATE_CATEGORY" val="diagram"/>
  <p:tag name="KSO_WM_TEMPLATE_INDEX" val="20186075"/>
  <p:tag name="KSO_WM_UNIT_TYPE" val="l_h_f"/>
  <p:tag name="KSO_WM_UNIT_INDEX" val="1_4_1"/>
  <p:tag name="KSO_WM_UNIT_ID" val="diagram20186075_1*l_h_f*1_4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8"/>
  <p:tag name="KSO_WM_UNIT_TEXT_FILL_TYPE" val="1"/>
  <p:tag name="KSO_WM_UNIT_USESOURCEFORMAT_APPLY" val="0"/>
</p:tagLst>
</file>

<file path=ppt/tags/tag318.xml><?xml version="1.0" encoding="utf-8"?>
<p:tagLst xmlns:p="http://schemas.openxmlformats.org/presentationml/2006/main">
  <p:tag name="KSO_WM_TEMPLATE_CATEGORY" val="diagram"/>
  <p:tag name="KSO_WM_TEMPLATE_INDEX" val="20186075"/>
  <p:tag name="KSO_WM_UNIT_TYPE" val="l_h_f"/>
  <p:tag name="KSO_WM_UNIT_INDEX" val="1_5_1"/>
  <p:tag name="KSO_WM_UNIT_ID" val="diagram20186075_1*l_h_f*1_5_1"/>
  <p:tag name="KSO_WM_UNIT_LAYERLEVEL" val="1_1_1"/>
  <p:tag name="KSO_WM_UNIT_VALUE" val="33"/>
  <p:tag name="KSO_WM_UNIT_HIGHLIGHT" val="0"/>
  <p:tag name="KSO_WM_UNIT_COMPATIBLE" val="0"/>
  <p:tag name="KSO_WM_UNIT_CLEAR" val="0"/>
  <p:tag name="KSO_WM_BEAUTIFY_FLAG" val="#wm#"/>
  <p:tag name="KSO_WM_TAG_VERSION" val="1.0"/>
  <p:tag name="KSO_WM_DIAGRAM_GROUP_CODE" val="l1-1"/>
  <p:tag name="KSO_WM_UNIT_PRESET_TEXT" val="此部分内容作为文字排版占位显示（建议使用主题字体）"/>
  <p:tag name="KSO_WM_UNIT_TEXT_FILL_FORE_SCHEMECOLOR_INDEX" val="9"/>
  <p:tag name="KSO_WM_UNIT_TEXT_FILL_TYPE" val="1"/>
  <p:tag name="KSO_WM_UNIT_USESOURCEFORMAT_APPLY" val="0"/>
</p:tagLst>
</file>

<file path=ppt/tags/tag319.xml><?xml version="1.0" encoding="utf-8"?>
<p:tagLst xmlns:p="http://schemas.openxmlformats.org/presentationml/2006/main">
  <p:tag name="KSO_WM_SLIDE_ITEM_CNT" val="5"/>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1"/>
  <p:tag name="KSO_WM_UNIT_ID" val="diagram20174793_2*l_h_i*1_3_1"/>
  <p:tag name="KSO_WM_UNIT_LAYERLEVEL" val="1_1_1"/>
  <p:tag name="KSO_WM_DIAGRAM_GROUP_CODE" val="l1-1"/>
  <p:tag name="KSO_WM_UNIT_LINE_FORE_SCHEMECOLOR_INDEX" val="6"/>
  <p:tag name="KSO_WM_UNIT_LINE_FILL_TYPE" val="2"/>
  <p:tag name="KSO_WM_UNIT_TEXT_FILL_FORE_SCHEMECOLOR_INDEX" val="13"/>
  <p:tag name="KSO_WM_UNIT_TEXT_FILL_TYPE" val="1"/>
  <p:tag name="KSO_WM_UNIT_USESOURCEFORMAT_APPLY" val="0"/>
</p:tagLst>
</file>

<file path=ppt/tags/tag321.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2"/>
  <p:tag name="KSO_WM_UNIT_ID" val="diagram20174793_2*l_h_i*1_3_2"/>
  <p:tag name="KSO_WM_UNIT_LAYERLEVEL" val="1_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0"/>
</p:tagLst>
</file>

<file path=ppt/tags/tag322.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3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2*l_h_f*1_3_1"/>
  <p:tag name="KSO_WM_UNIT_TEXT_FILL_FORE_SCHEMECOLOR_INDEX" val="13"/>
  <p:tag name="KSO_WM_UNIT_TEXT_FILL_TYPE" val="1"/>
  <p:tag name="KSO_WM_UNIT_USESOURCEFORMAT_APPLY" val="0"/>
</p:tagLst>
</file>

<file path=ppt/tags/tag323.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1"/>
  <p:tag name="KSO_WM_UNIT_ID" val="diagram20174793_2*l_h_i*1_2_1"/>
  <p:tag name="KSO_WM_UNIT_LAYERLEVEL" val="1_1_1"/>
  <p:tag name="KSO_WM_DIAGRAM_GROUP_CODE" val="l1-1"/>
  <p:tag name="KSO_WM_UNIT_LINE_FORE_SCHEMECOLOR_INDEX" val="7"/>
  <p:tag name="KSO_WM_UNIT_LINE_FILL_TYPE" val="2"/>
  <p:tag name="KSO_WM_UNIT_TEXT_FILL_FORE_SCHEMECOLOR_INDEX" val="13"/>
  <p:tag name="KSO_WM_UNIT_TEXT_FILL_TYPE" val="1"/>
  <p:tag name="KSO_WM_UNIT_USESOURCEFORMAT_APPLY" val="0"/>
</p:tagLst>
</file>

<file path=ppt/tags/tag324.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2"/>
  <p:tag name="KSO_WM_UNIT_ID" val="diagram20174793_2*l_h_i*1_2_2"/>
  <p:tag name="KSO_WM_UNIT_LAYERLEVEL" val="1_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0"/>
</p:tagLst>
</file>

<file path=ppt/tags/tag325.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2_3"/>
  <p:tag name="KSO_WM_UNIT_ID" val="diagram20174793_2*l_h_i*1_2_3"/>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26.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2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2*l_h_f*1_2_1"/>
  <p:tag name="KSO_WM_UNIT_TEXT_FILL_FORE_SCHEMECOLOR_INDEX" val="13"/>
  <p:tag name="KSO_WM_UNIT_TEXT_FILL_TYPE" val="1"/>
  <p:tag name="KSO_WM_UNIT_USESOURCEFORMAT_APPLY" val="0"/>
</p:tagLst>
</file>

<file path=ppt/tags/tag327.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1"/>
  <p:tag name="KSO_WM_UNIT_ID" val="diagram20174793_2*l_h_i*1_1_1"/>
  <p:tag name="KSO_WM_UNIT_LAYERLEVEL" val="1_1_1"/>
  <p:tag name="KSO_WM_DIAGRAM_GROUP_CODE" val="l1-1"/>
  <p:tag name="KSO_WM_UNIT_LINE_FORE_SCHEMECOLOR_INDEX" val="5"/>
  <p:tag name="KSO_WM_UNIT_LINE_FILL_TYPE" val="2"/>
  <p:tag name="KSO_WM_UNIT_TEXT_FILL_FORE_SCHEMECOLOR_INDEX" val="13"/>
  <p:tag name="KSO_WM_UNIT_TEXT_FILL_TYPE" val="1"/>
  <p:tag name="KSO_WM_UNIT_USESOURCEFORMAT_APPLY" val="0"/>
</p:tagLst>
</file>

<file path=ppt/tags/tag328.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2"/>
  <p:tag name="KSO_WM_UNIT_ID" val="diagram20174793_2*l_h_i*1_1_2"/>
  <p:tag name="KSO_WM_UNIT_LAYERLEVEL" val="1_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0"/>
</p:tagLst>
</file>

<file path=ppt/tags/tag329.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1_3"/>
  <p:tag name="KSO_WM_UNIT_ID" val="diagram20174793_2*l_h_i*1_1_3"/>
  <p:tag name="KSO_WM_UNIT_LAYERLEVEL" val="1_1_1"/>
  <p:tag name="KSO_WM_DIAGRAM_GROUP_CODE" val="l1-1"/>
  <p:tag name="KSO_WM_UNIT_FILL_FORE_SCHEMECOLOR_INDEX" val="14"/>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f"/>
  <p:tag name="KSO_WM_UNIT_INDEX" val="1_1_1"/>
  <p:tag name="KSO_WM_UNIT_LAYERLEVEL" val="1_1_1"/>
  <p:tag name="KSO_WM_UNIT_VALUE" val="10"/>
  <p:tag name="KSO_WM_UNIT_HIGHLIGHT" val="0"/>
  <p:tag name="KSO_WM_UNIT_COMPATIBLE" val="0"/>
  <p:tag name="KSO_WM_UNIT_CLEAR" val="0"/>
  <p:tag name="KSO_WM_UNIT_PRESET_TEXT_INDEX" val="4"/>
  <p:tag name="KSO_WM_UNIT_PRESET_TEXT_LEN" val="5"/>
  <p:tag name="KSO_WM_DIAGRAM_GROUP_CODE" val="l1-1"/>
  <p:tag name="KSO_WM_UNIT_ID" val="diagram20174793_2*l_h_f*1_1_1"/>
  <p:tag name="KSO_WM_UNIT_TEXT_FILL_FORE_SCHEMECOLOR_INDEX" val="13"/>
  <p:tag name="KSO_WM_UNIT_TEXT_FILL_TYPE" val="1"/>
  <p:tag name="KSO_WM_UNIT_USESOURCEFORMAT_APPLY" val="0"/>
</p:tagLst>
</file>

<file path=ppt/tags/tag331.xml><?xml version="1.0" encoding="utf-8"?>
<p:tagLst xmlns:p="http://schemas.openxmlformats.org/presentationml/2006/main">
  <p:tag name="KSO_WM_TAG_VERSION" val="1.0"/>
  <p:tag name="KSO_WM_BEAUTIFY_FLAG" val="#wm#"/>
  <p:tag name="KSO_WM_TEMPLATE_CATEGORY" val="diagram"/>
  <p:tag name="KSO_WM_TEMPLATE_INDEX" val="20174793"/>
  <p:tag name="KSO_WM_UNIT_TYPE" val="l_h_i"/>
  <p:tag name="KSO_WM_UNIT_INDEX" val="1_3_3"/>
  <p:tag name="KSO_WM_UNIT_ID" val="diagram20174793_2*l_h_i*1_3_3"/>
  <p:tag name="KSO_WM_UNIT_LAYERLEVEL" val="1_1_1"/>
  <p:tag name="KSO_WM_DIAGRAM_GROUP_CODE" val="l1-1"/>
  <p:tag name="KSO_WM_UNIT_FILL_FORE_SCHEMECOLOR_INDEX" val="16"/>
  <p:tag name="KSO_WM_UNIT_FILL_TYPE" val="1"/>
  <p:tag name="KSO_WM_UNIT_TEXT_FILL_FORE_SCHEMECOLOR_INDEX" val="13"/>
  <p:tag name="KSO_WM_UNIT_TEXT_FILL_TYPE" val="1"/>
  <p:tag name="KSO_WM_UNIT_USESOURCEFORMAT_APPLY" val="0"/>
</p:tagLst>
</file>

<file path=ppt/tags/tag332.xml><?xml version="1.0" encoding="utf-8"?>
<p:tagLst xmlns:p="http://schemas.openxmlformats.org/presentationml/2006/main">
  <p:tag name="KSO_WM_SLIDE_ITEM_CNT" val="3"/>
</p:tagLst>
</file>

<file path=ppt/tags/tag333.xml><?xml version="1.0" encoding="utf-8"?>
<p:tagLst xmlns:p="http://schemas.openxmlformats.org/presentationml/2006/main">
  <p:tag name="ISLIDE.VECTOR" val="47537c35-3ce9-423c-b036-19c34a484488"/>
</p:tagLst>
</file>

<file path=ppt/tags/tag334.xml><?xml version="1.0" encoding="utf-8"?>
<p:tagLst xmlns:p="http://schemas.openxmlformats.org/presentationml/2006/main">
  <p:tag name="ISLIDE.VECTOR" val="85ee9897-6b02-460d-8e9d-00b6ae5afe68"/>
</p:tagLst>
</file>

<file path=ppt/tags/tag335.xml><?xml version="1.0" encoding="utf-8"?>
<p:tagLst xmlns:p="http://schemas.openxmlformats.org/presentationml/2006/main">
  <p:tag name="ISLIDE.VECTOR" val="04d90ce7-2345-45c2-9d01-395b18d1688b"/>
</p:tagLst>
</file>

<file path=ppt/tags/tag336.xml><?xml version="1.0" encoding="utf-8"?>
<p:tagLst xmlns:p="http://schemas.openxmlformats.org/presentationml/2006/main">
  <p:tag name="ISLIDE.VECTOR" val="04d90ce7-2345-45c2-9d01-395b18d1688b"/>
</p:tagLst>
</file>

<file path=ppt/tags/tag337.xml><?xml version="1.0" encoding="utf-8"?>
<p:tagLst xmlns:p="http://schemas.openxmlformats.org/presentationml/2006/main">
  <p:tag name="ISLIDE.VECTOR" val="04d90ce7-2345-45c2-9d01-395b18d1688b"/>
</p:tagLst>
</file>

<file path=ppt/tags/tag338.xml><?xml version="1.0" encoding="utf-8"?>
<p:tagLst xmlns:p="http://schemas.openxmlformats.org/presentationml/2006/main">
  <p:tag name="ISLIDE.VECTOR" val="04d90ce7-2345-45c2-9d01-395b18d1688b"/>
</p:tagLst>
</file>

<file path=ppt/tags/tag339.xml><?xml version="1.0" encoding="utf-8"?>
<p:tagLst xmlns:p="http://schemas.openxmlformats.org/presentationml/2006/main">
  <p:tag name="ISLIDE.VECTOR" val="04d90ce7-2345-45c2-9d01-395b18d1688b"/>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ISLIDE.VECTOR" val="04d90ce7-2345-45c2-9d01-395b18d1688b"/>
</p:tagLst>
</file>

<file path=ppt/tags/tag341.xml><?xml version="1.0" encoding="utf-8"?>
<p:tagLst xmlns:p="http://schemas.openxmlformats.org/presentationml/2006/main">
  <p:tag name="ISLIDE.VECTOR" val="04d90ce7-2345-45c2-9d01-395b18d1688b"/>
</p:tagLst>
</file>

<file path=ppt/tags/tag34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4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4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4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4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47.xml><?xml version="1.0" encoding="utf-8"?>
<p:tagLst xmlns:p="http://schemas.openxmlformats.org/presentationml/2006/main">
  <p:tag name="commondata" val="eyJoZGlkIjoiNDY1MmY4MTY3YzFkZTg4NGM1MWI4N2I1NTA1MWI4MWEifQ=="/>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7814</Words>
  <Application>WPS 演示</Application>
  <PresentationFormat>宽屏</PresentationFormat>
  <Paragraphs>1175</Paragraphs>
  <Slides>51</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51</vt:i4>
      </vt:variant>
    </vt:vector>
  </HeadingPairs>
  <TitlesOfParts>
    <vt:vector size="71" baseType="lpstr">
      <vt:lpstr>Arial</vt:lpstr>
      <vt:lpstr>宋体</vt:lpstr>
      <vt:lpstr>Wingdings</vt:lpstr>
      <vt:lpstr>Calibri Light</vt:lpstr>
      <vt:lpstr>方正宋刻本秀楷简体</vt:lpstr>
      <vt:lpstr>微软雅黑</vt:lpstr>
      <vt:lpstr>Agency FB</vt:lpstr>
      <vt:lpstr>思源黑体</vt:lpstr>
      <vt:lpstr>Calibri</vt:lpstr>
      <vt:lpstr>Arial Unicode MS</vt:lpstr>
      <vt:lpstr>Wingdings</vt:lpstr>
      <vt:lpstr>Times New Roman</vt:lpstr>
      <vt:lpstr>Trebuchet MS</vt:lpstr>
      <vt:lpstr>黑体</vt:lpstr>
      <vt:lpstr>汉仪旗黑-85S</vt:lpstr>
      <vt:lpstr>李旭科毛笔行书</vt:lpstr>
      <vt:lpstr>隶书</vt:lpstr>
      <vt:lpstr>楷体</vt:lpstr>
      <vt:lpstr>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玲俐</cp:lastModifiedBy>
  <cp:revision>4</cp:revision>
  <dcterms:created xsi:type="dcterms:W3CDTF">2020-09-09T14:03:00Z</dcterms:created>
  <dcterms:modified xsi:type="dcterms:W3CDTF">2024-04-18T01:33:30Z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A81D145C0F594A5BBD07DB2940A3FE85_12</vt:lpwstr>
  </property>
</Properties>
</file>