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6" r:id="rId5"/>
  </p:sldMasterIdLst>
  <p:notesMasterIdLst>
    <p:notesMasterId r:id="rId9"/>
  </p:notesMasterIdLst>
  <p:sldIdLst>
    <p:sldId id="259" r:id="rId6"/>
    <p:sldId id="290" r:id="rId7"/>
    <p:sldId id="260" r:id="rId8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92" r:id="rId37"/>
  </p:sldIdLst>
  <p:sldSz cx="12192000" cy="6858000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2" Type="http://schemas.openxmlformats.org/officeDocument/2006/relationships/tags" Target="tags/tag27.xml"/><Relationship Id="rId41" Type="http://schemas.openxmlformats.org/officeDocument/2006/relationships/commentAuthors" Target="commentAuthors.xml"/><Relationship Id="rId40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更多安全资料，请添加安小应微信号：</a:t>
            </a:r>
            <a:r>
              <a:rPr lang="en-US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ansyingcysafety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更多安全资料，请添加安小应微信号：</a:t>
            </a:r>
            <a:r>
              <a:rPr lang="en-US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ansyingcysafety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更多安全资料，请添加安小应微信号：</a:t>
            </a:r>
            <a:r>
              <a:rPr lang="en-US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ansyingcysafety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更多安全资料，请添加安小应微信号：</a:t>
            </a:r>
            <a:r>
              <a:rPr lang="en-US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ansyingcysafety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更多安全资料，请添加安小应微信号：</a:t>
            </a:r>
            <a:r>
              <a:rPr lang="en-US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ansyingcysafety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更多安全资料，请添加安小应微信号：</a:t>
            </a:r>
            <a:r>
              <a:rPr lang="en-US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ansyingcysafety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更多安全资料，请添加安小应微信号：</a:t>
            </a:r>
            <a:r>
              <a:rPr lang="en-US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ansyingcysafety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更多安全资料，请添加安小应微信号：</a:t>
            </a:r>
            <a:r>
              <a:rPr lang="en-US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ansyingcysafety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819"/>
            <a:ext cx="10515600" cy="238789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800"/>
            <a:ext cx="10515600" cy="165564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135"/>
            <a:ext cx="2743200" cy="365171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135"/>
            <a:ext cx="4114800" cy="36517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7135"/>
            <a:ext cx="2743200" cy="365171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65"/>
            <a:ext cx="10515600" cy="5850977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135"/>
            <a:ext cx="2743200" cy="365171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135"/>
            <a:ext cx="4114800" cy="36517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7135"/>
            <a:ext cx="2743200" cy="365171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135"/>
            <a:ext cx="2743200" cy="365171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135"/>
            <a:ext cx="4114800" cy="36517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7135"/>
            <a:ext cx="2743200" cy="365171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819"/>
            <a:ext cx="10515600" cy="238789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800"/>
            <a:ext cx="10515600" cy="165564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135"/>
            <a:ext cx="2743200" cy="365171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135"/>
            <a:ext cx="4114800" cy="36517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7135"/>
            <a:ext cx="2743200" cy="365171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509"/>
            <a:ext cx="10515600" cy="1325727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645"/>
            <a:ext cx="10515600" cy="4475397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135"/>
            <a:ext cx="2743200" cy="365171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135"/>
            <a:ext cx="4114800" cy="36517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7135"/>
            <a:ext cx="2743200" cy="365171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465"/>
            <a:ext cx="10515600" cy="2781643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332"/>
            <a:ext cx="10515600" cy="1103131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135"/>
            <a:ext cx="2743200" cy="365171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135"/>
            <a:ext cx="4114800" cy="36517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7135"/>
            <a:ext cx="2743200" cy="365171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71"/>
            <a:ext cx="10515600" cy="1325727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851"/>
            <a:ext cx="5181600" cy="43518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851"/>
            <a:ext cx="5181600" cy="43518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7135"/>
            <a:ext cx="2743200" cy="365171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7135"/>
            <a:ext cx="4114800" cy="36517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7135"/>
            <a:ext cx="2743200" cy="365171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71"/>
            <a:ext cx="10515600" cy="800199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1" y="1482273"/>
            <a:ext cx="5220971" cy="823696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843"/>
            <a:ext cx="5222240" cy="3821267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273"/>
            <a:ext cx="5097145" cy="823696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843"/>
            <a:ext cx="5097145" cy="3821267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7135"/>
            <a:ext cx="2743200" cy="365171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7135"/>
            <a:ext cx="4114800" cy="36517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7135"/>
            <a:ext cx="2743200" cy="365171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509"/>
            <a:ext cx="10515600" cy="1325727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135"/>
            <a:ext cx="2743200" cy="365171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135"/>
            <a:ext cx="4114800" cy="36517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7135"/>
            <a:ext cx="2743200" cy="365171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2657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56"/>
            <a:ext cx="4392295" cy="10555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1" y="1694389"/>
            <a:ext cx="4393565" cy="4481113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7135"/>
            <a:ext cx="2743200" cy="365171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7135"/>
            <a:ext cx="4114800" cy="36517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7135"/>
            <a:ext cx="2743200" cy="365171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1"/>
            <a:ext cx="7017385" cy="6862657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56"/>
            <a:ext cx="4279900" cy="10555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389"/>
            <a:ext cx="4280535" cy="4481113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7135"/>
            <a:ext cx="2743200" cy="365171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7135"/>
            <a:ext cx="4114800" cy="36517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7135"/>
            <a:ext cx="2743200" cy="365171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509"/>
            <a:ext cx="10515600" cy="1325727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645"/>
            <a:ext cx="10515600" cy="4475397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135"/>
            <a:ext cx="2743200" cy="365171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135"/>
            <a:ext cx="4114800" cy="36517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7135"/>
            <a:ext cx="2743200" cy="365171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135"/>
            <a:ext cx="2743200" cy="365171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135"/>
            <a:ext cx="4114800" cy="36517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7135"/>
            <a:ext cx="2743200" cy="365171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71"/>
            <a:ext cx="2628900" cy="581255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71"/>
            <a:ext cx="7734300" cy="581255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65"/>
            <a:ext cx="10515600" cy="5850977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135"/>
            <a:ext cx="2743200" cy="365171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135"/>
            <a:ext cx="4114800" cy="36517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7135"/>
            <a:ext cx="2743200" cy="365171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135"/>
            <a:ext cx="2743200" cy="365171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135"/>
            <a:ext cx="4114800" cy="36517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7135"/>
            <a:ext cx="2743200" cy="365171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819"/>
            <a:ext cx="10515600" cy="238789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800"/>
            <a:ext cx="10515600" cy="165564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135"/>
            <a:ext cx="2743200" cy="365171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135"/>
            <a:ext cx="4114800" cy="36517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7135"/>
            <a:ext cx="2743200" cy="365171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509"/>
            <a:ext cx="10515600" cy="1325727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645"/>
            <a:ext cx="10515600" cy="4475397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135"/>
            <a:ext cx="2743200" cy="365171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135"/>
            <a:ext cx="4114800" cy="36517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7135"/>
            <a:ext cx="2743200" cy="365171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465"/>
            <a:ext cx="10515600" cy="2781643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332"/>
            <a:ext cx="10515600" cy="1103131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135"/>
            <a:ext cx="2743200" cy="365171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135"/>
            <a:ext cx="4114800" cy="36517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7135"/>
            <a:ext cx="2743200" cy="365171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71"/>
            <a:ext cx="10515600" cy="1325727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851"/>
            <a:ext cx="5181600" cy="43518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851"/>
            <a:ext cx="5181600" cy="43518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7135"/>
            <a:ext cx="2743200" cy="365171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7135"/>
            <a:ext cx="4114800" cy="36517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7135"/>
            <a:ext cx="2743200" cy="365171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71"/>
            <a:ext cx="10515600" cy="800199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1" y="1482273"/>
            <a:ext cx="5220971" cy="823696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843"/>
            <a:ext cx="5222240" cy="3821267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273"/>
            <a:ext cx="5097145" cy="823696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843"/>
            <a:ext cx="5097145" cy="3821267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7135"/>
            <a:ext cx="2743200" cy="365171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7135"/>
            <a:ext cx="4114800" cy="36517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7135"/>
            <a:ext cx="2743200" cy="365171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509"/>
            <a:ext cx="10515600" cy="1325727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135"/>
            <a:ext cx="2743200" cy="365171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135"/>
            <a:ext cx="4114800" cy="36517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7135"/>
            <a:ext cx="2743200" cy="365171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2657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56"/>
            <a:ext cx="4392295" cy="10555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1" y="1694389"/>
            <a:ext cx="4393565" cy="4481113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7135"/>
            <a:ext cx="2743200" cy="365171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7135"/>
            <a:ext cx="4114800" cy="36517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7135"/>
            <a:ext cx="2743200" cy="365171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465"/>
            <a:ext cx="10515600" cy="2781643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332"/>
            <a:ext cx="10515600" cy="1103131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135"/>
            <a:ext cx="2743200" cy="365171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135"/>
            <a:ext cx="4114800" cy="36517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7135"/>
            <a:ext cx="2743200" cy="365171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1"/>
            <a:ext cx="7017385" cy="6862657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56"/>
            <a:ext cx="4279900" cy="10555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389"/>
            <a:ext cx="4280535" cy="4481113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7135"/>
            <a:ext cx="2743200" cy="365171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7135"/>
            <a:ext cx="4114800" cy="36517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7135"/>
            <a:ext cx="2743200" cy="365171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135"/>
            <a:ext cx="2743200" cy="365171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135"/>
            <a:ext cx="4114800" cy="36517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7135"/>
            <a:ext cx="2743200" cy="365171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71"/>
            <a:ext cx="2628900" cy="581255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71"/>
            <a:ext cx="7734300" cy="581255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65"/>
            <a:ext cx="10515600" cy="5850977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135"/>
            <a:ext cx="2743200" cy="365171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135"/>
            <a:ext cx="4114800" cy="36517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7135"/>
            <a:ext cx="2743200" cy="365171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135"/>
            <a:ext cx="2743200" cy="365171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135"/>
            <a:ext cx="4114800" cy="36517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7135"/>
            <a:ext cx="2743200" cy="365171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766453" y="6349833"/>
            <a:ext cx="2700000" cy="316800"/>
          </a:xfrm>
        </p:spPr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766453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819"/>
            <a:ext cx="10515600" cy="238789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800"/>
            <a:ext cx="10515600" cy="165564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135"/>
            <a:ext cx="2743200" cy="365171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135"/>
            <a:ext cx="4114800" cy="36517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7135"/>
            <a:ext cx="2743200" cy="365171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509"/>
            <a:ext cx="10515600" cy="1325727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645"/>
            <a:ext cx="10515600" cy="4475397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135"/>
            <a:ext cx="2743200" cy="365171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135"/>
            <a:ext cx="4114800" cy="36517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7135"/>
            <a:ext cx="2743200" cy="365171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465"/>
            <a:ext cx="10515600" cy="2781643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332"/>
            <a:ext cx="10515600" cy="1103131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135"/>
            <a:ext cx="2743200" cy="365171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135"/>
            <a:ext cx="4114800" cy="36517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7135"/>
            <a:ext cx="2743200" cy="365171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71"/>
            <a:ext cx="10515600" cy="1325727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851"/>
            <a:ext cx="5181600" cy="43518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851"/>
            <a:ext cx="5181600" cy="43518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7135"/>
            <a:ext cx="2743200" cy="365171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7135"/>
            <a:ext cx="4114800" cy="36517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7135"/>
            <a:ext cx="2743200" cy="365171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71"/>
            <a:ext cx="10515600" cy="1325727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851"/>
            <a:ext cx="5181600" cy="43518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851"/>
            <a:ext cx="5181600" cy="43518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7135"/>
            <a:ext cx="2743200" cy="365171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7135"/>
            <a:ext cx="4114800" cy="36517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7135"/>
            <a:ext cx="2743200" cy="365171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71"/>
            <a:ext cx="10515600" cy="800199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1" y="1482273"/>
            <a:ext cx="5220971" cy="823696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843"/>
            <a:ext cx="5222240" cy="3821267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273"/>
            <a:ext cx="5097145" cy="823696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843"/>
            <a:ext cx="5097145" cy="3821267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7135"/>
            <a:ext cx="2743200" cy="365171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7135"/>
            <a:ext cx="4114800" cy="36517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7135"/>
            <a:ext cx="2743200" cy="365171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509"/>
            <a:ext cx="10515600" cy="1325727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135"/>
            <a:ext cx="2743200" cy="365171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135"/>
            <a:ext cx="4114800" cy="36517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7135"/>
            <a:ext cx="2743200" cy="365171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2657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56"/>
            <a:ext cx="4392295" cy="10555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1" y="1694389"/>
            <a:ext cx="4393565" cy="4481113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7135"/>
            <a:ext cx="2743200" cy="365171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7135"/>
            <a:ext cx="4114800" cy="36517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7135"/>
            <a:ext cx="2743200" cy="365171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1"/>
            <a:ext cx="7017385" cy="6862657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56"/>
            <a:ext cx="4279900" cy="10555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389"/>
            <a:ext cx="4280535" cy="4481113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7135"/>
            <a:ext cx="2743200" cy="365171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7135"/>
            <a:ext cx="4114800" cy="36517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7135"/>
            <a:ext cx="2743200" cy="365171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135"/>
            <a:ext cx="2743200" cy="365171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135"/>
            <a:ext cx="4114800" cy="36517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7135"/>
            <a:ext cx="2743200" cy="365171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71"/>
            <a:ext cx="2628900" cy="581255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71"/>
            <a:ext cx="7734300" cy="581255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65"/>
            <a:ext cx="10515600" cy="5850977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135"/>
            <a:ext cx="2743200" cy="365171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135"/>
            <a:ext cx="4114800" cy="36517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7135"/>
            <a:ext cx="2743200" cy="365171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135"/>
            <a:ext cx="2743200" cy="365171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135"/>
            <a:ext cx="4114800" cy="36517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7135"/>
            <a:ext cx="2743200" cy="365171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7135"/>
            <a:ext cx="2743200" cy="365171"/>
          </a:xfrm>
        </p:spPr>
        <p:txBody>
          <a:bodyPr/>
          <a:lstStyle/>
          <a:p>
            <a:fld id="{4F2EDBEE-A38E-4998-9100-10A9FF7D36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7135"/>
            <a:ext cx="4114800" cy="36517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7135"/>
            <a:ext cx="2743200" cy="365171"/>
          </a:xfrm>
        </p:spPr>
        <p:txBody>
          <a:bodyPr/>
          <a:lstStyle/>
          <a:p>
            <a:fld id="{E3338F4B-905F-4248-94C1-28C0AE96A6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AC1B7B3F-A56B-4310-A966-BD55D80449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71"/>
            <a:ext cx="10515600" cy="800199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1" y="1482273"/>
            <a:ext cx="5220971" cy="823696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843"/>
            <a:ext cx="5222240" cy="3821267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273"/>
            <a:ext cx="5097145" cy="823696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843"/>
            <a:ext cx="5097145" cy="3821267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7135"/>
            <a:ext cx="2743200" cy="365171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7135"/>
            <a:ext cx="4114800" cy="36517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7135"/>
            <a:ext cx="2743200" cy="365171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509"/>
            <a:ext cx="10515600" cy="1325727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135"/>
            <a:ext cx="2743200" cy="365171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135"/>
            <a:ext cx="4114800" cy="36517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7135"/>
            <a:ext cx="2743200" cy="365171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2657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56"/>
            <a:ext cx="4392295" cy="10555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1" y="1694389"/>
            <a:ext cx="4393565" cy="4481113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7135"/>
            <a:ext cx="2743200" cy="365171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7135"/>
            <a:ext cx="4114800" cy="36517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7135"/>
            <a:ext cx="2743200" cy="365171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1"/>
            <a:ext cx="7017385" cy="6862657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56"/>
            <a:ext cx="4279900" cy="10555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389"/>
            <a:ext cx="4280535" cy="4481113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7135"/>
            <a:ext cx="2743200" cy="365171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7135"/>
            <a:ext cx="4114800" cy="36517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7135"/>
            <a:ext cx="2743200" cy="365171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135"/>
            <a:ext cx="2743200" cy="365171"/>
          </a:xfrm>
        </p:spPr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135"/>
            <a:ext cx="4114800" cy="36517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7135"/>
            <a:ext cx="2743200" cy="365171"/>
          </a:xfrm>
        </p:spPr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71"/>
            <a:ext cx="2628900" cy="581255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71"/>
            <a:ext cx="7734300" cy="581255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png"/><Relationship Id="rId13" Type="http://schemas.microsoft.com/office/2007/relationships/hdphoto" Target="../media/image2.wdp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3.png"/><Relationship Id="rId12" Type="http://schemas.openxmlformats.org/officeDocument/2006/relationships/image" Target="../media/image4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5" Type="http://schemas.openxmlformats.org/officeDocument/2006/relationships/image" Target="../media/image3.png"/><Relationship Id="rId14" Type="http://schemas.openxmlformats.org/officeDocument/2006/relationships/image" Target="../media/image4.png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6" Type="http://schemas.openxmlformats.org/officeDocument/2006/relationships/theme" Target="../theme/theme4.xml"/><Relationship Id="rId15" Type="http://schemas.openxmlformats.org/officeDocument/2006/relationships/image" Target="../media/image3.png"/><Relationship Id="rId14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00"/>
            <a:ext cx="12192000" cy="6858000"/>
          </a:xfrm>
          <a:prstGeom prst="rect">
            <a:avLst/>
          </a:prstGeom>
          <a:solidFill>
            <a:srgbClr val="404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等腰三角形 24"/>
          <p:cNvSpPr/>
          <p:nvPr userDrawn="1"/>
        </p:nvSpPr>
        <p:spPr>
          <a:xfrm flipV="1">
            <a:off x="1528551" y="780795"/>
            <a:ext cx="9198592" cy="5757084"/>
          </a:xfrm>
          <a:prstGeom prst="triangle">
            <a:avLst/>
          </a:prstGeom>
          <a:noFill/>
          <a:ln w="3175">
            <a:solidFill>
              <a:srgbClr val="FF6161"/>
            </a:solidFill>
          </a:ln>
          <a:effectLst>
            <a:glow rad="101600">
              <a:srgbClr val="FF5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 userDrawn="1"/>
        </p:nvSpPr>
        <p:spPr>
          <a:xfrm flipV="1">
            <a:off x="1931428" y="983240"/>
            <a:ext cx="8379727" cy="5254387"/>
          </a:xfrm>
          <a:prstGeom prst="triangle">
            <a:avLst/>
          </a:prstGeom>
          <a:noFill/>
          <a:ln w="152400">
            <a:solidFill>
              <a:srgbClr val="FF616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 userDrawn="1"/>
        </p:nvSpPr>
        <p:spPr>
          <a:xfrm>
            <a:off x="3016157" y="3849271"/>
            <a:ext cx="6223380" cy="1037228"/>
          </a:xfrm>
          <a:prstGeom prst="rect">
            <a:avLst/>
          </a:prstGeom>
          <a:solidFill>
            <a:srgbClr val="404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6" descr="未标题-2.png"/>
          <p:cNvPicPr preferRelativeResize="0"/>
          <p:nvPr userDrawn="1"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5400000">
            <a:off x="10107463" y="3201883"/>
            <a:ext cx="2025515" cy="528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6" descr="未标题-2.png"/>
          <p:cNvPicPr>
            <a:picLocks noChangeAspect="1"/>
          </p:cNvPicPr>
          <p:nvPr userDrawn="1"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53365" y="3203071"/>
            <a:ext cx="2026413" cy="528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直接连接符 26"/>
          <p:cNvCxnSpPr/>
          <p:nvPr userDrawn="1"/>
        </p:nvCxnSpPr>
        <p:spPr>
          <a:xfrm flipH="1">
            <a:off x="7547213" y="2238832"/>
            <a:ext cx="2538484" cy="3261815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 userDrawn="1"/>
        </p:nvCxnSpPr>
        <p:spPr>
          <a:xfrm flipH="1">
            <a:off x="6921691" y="3596785"/>
            <a:ext cx="2538484" cy="3261815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 userDrawn="1"/>
        </p:nvCxnSpPr>
        <p:spPr>
          <a:xfrm>
            <a:off x="2295100" y="2238832"/>
            <a:ext cx="2538000" cy="3261600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 userDrawn="1"/>
        </p:nvCxnSpPr>
        <p:spPr>
          <a:xfrm>
            <a:off x="2802340" y="3597000"/>
            <a:ext cx="2538000" cy="3261600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 userDrawn="1"/>
        </p:nvGrpSpPr>
        <p:grpSpPr>
          <a:xfrm>
            <a:off x="3043124" y="4101339"/>
            <a:ext cx="6237027" cy="532261"/>
            <a:chOff x="3020820" y="4053384"/>
            <a:chExt cx="6237027" cy="532261"/>
          </a:xfrm>
        </p:grpSpPr>
        <p:sp>
          <p:nvSpPr>
            <p:cNvPr id="20" name="梯形 19"/>
            <p:cNvSpPr/>
            <p:nvPr/>
          </p:nvSpPr>
          <p:spPr>
            <a:xfrm flipV="1">
              <a:off x="3020820" y="4053384"/>
              <a:ext cx="6237027" cy="532261"/>
            </a:xfrm>
            <a:prstGeom prst="trapezoid">
              <a:avLst>
                <a:gd name="adj" fmla="val 81410"/>
              </a:avLst>
            </a:prstGeom>
            <a:solidFill>
              <a:srgbClr val="FF616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048694" y="4130831"/>
              <a:ext cx="309880" cy="337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37" name="直接连接符 36"/>
          <p:cNvCxnSpPr/>
          <p:nvPr userDrawn="1"/>
        </p:nvCxnSpPr>
        <p:spPr>
          <a:xfrm>
            <a:off x="395787" y="1119717"/>
            <a:ext cx="1238400" cy="1584000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 userDrawn="1"/>
        </p:nvCxnSpPr>
        <p:spPr>
          <a:xfrm flipH="1">
            <a:off x="10595211" y="1119717"/>
            <a:ext cx="1237397" cy="1583140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 userDrawn="1"/>
        </p:nvCxnSpPr>
        <p:spPr>
          <a:xfrm flipH="1">
            <a:off x="8536675" y="4083556"/>
            <a:ext cx="1237397" cy="1583140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 userDrawn="1"/>
        </p:nvCxnSpPr>
        <p:spPr>
          <a:xfrm>
            <a:off x="2499816" y="4083556"/>
            <a:ext cx="1238400" cy="1584000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 userDrawn="1"/>
        </p:nvSpPr>
        <p:spPr>
          <a:xfrm>
            <a:off x="1096267" y="1590155"/>
            <a:ext cx="10044752" cy="1198880"/>
          </a:xfrm>
          <a:prstGeom prst="rect">
            <a:avLst/>
          </a:prstGeom>
          <a:solidFill>
            <a:srgbClr val="404F64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6000" b="1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3822245">
            <a:off x="9615056" y="1002731"/>
            <a:ext cx="417095" cy="428752"/>
          </a:xfrm>
          <a:prstGeom prst="triangle">
            <a:avLst/>
          </a:prstGeom>
          <a:solidFill>
            <a:srgbClr val="FF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 userDrawn="1"/>
        </p:nvSpPr>
        <p:spPr>
          <a:xfrm rot="17760000">
            <a:off x="2208621" y="980756"/>
            <a:ext cx="417095" cy="496791"/>
          </a:xfrm>
          <a:prstGeom prst="triangle">
            <a:avLst/>
          </a:prstGeom>
          <a:solidFill>
            <a:srgbClr val="FF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等腰三角形 25"/>
          <p:cNvSpPr/>
          <p:nvPr userDrawn="1"/>
        </p:nvSpPr>
        <p:spPr>
          <a:xfrm rot="10800000">
            <a:off x="5875837" y="5727631"/>
            <a:ext cx="492879" cy="272715"/>
          </a:xfrm>
          <a:prstGeom prst="triangle">
            <a:avLst/>
          </a:prstGeom>
          <a:solidFill>
            <a:srgbClr val="FF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直接连接符 32"/>
          <p:cNvCxnSpPr/>
          <p:nvPr userDrawn="1"/>
        </p:nvCxnSpPr>
        <p:spPr>
          <a:xfrm>
            <a:off x="0" y="600"/>
            <a:ext cx="1238400" cy="1584000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 userDrawn="1"/>
        </p:nvCxnSpPr>
        <p:spPr>
          <a:xfrm flipH="1">
            <a:off x="10954603" y="600"/>
            <a:ext cx="1237397" cy="1583140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 userDrawn="1"/>
        </p:nvSpPr>
        <p:spPr>
          <a:xfrm>
            <a:off x="-1443789" y="6642032"/>
            <a:ext cx="23812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3002507" y="532863"/>
            <a:ext cx="6277971" cy="736979"/>
          </a:xfrm>
          <a:prstGeom prst="rect">
            <a:avLst/>
          </a:prstGeom>
          <a:solidFill>
            <a:srgbClr val="404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>
            <a:off x="0" y="0"/>
            <a:ext cx="12930771" cy="6859197"/>
            <a:chOff x="0" y="0"/>
            <a:chExt cx="12930770" cy="6857998"/>
          </a:xfrm>
        </p:grpSpPr>
        <p:sp>
          <p:nvSpPr>
            <p:cNvPr id="15" name="矩形 14"/>
            <p:cNvSpPr/>
            <p:nvPr/>
          </p:nvSpPr>
          <p:spPr>
            <a:xfrm>
              <a:off x="0" y="0"/>
              <a:ext cx="12192000" cy="6857998"/>
            </a:xfrm>
            <a:prstGeom prst="rect">
              <a:avLst/>
            </a:prstGeom>
            <a:solidFill>
              <a:srgbClr val="404F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7356978" y="5617275"/>
              <a:ext cx="858974" cy="842663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6108021" y="5501753"/>
              <a:ext cx="547244" cy="536853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2973399" y="6073113"/>
              <a:ext cx="322343" cy="316222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11362258" y="5164516"/>
              <a:ext cx="322343" cy="316222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11852596" y="5391515"/>
              <a:ext cx="1078174" cy="10577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9500651" y="6258754"/>
              <a:ext cx="161172" cy="158111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480218" y="4471201"/>
              <a:ext cx="322343" cy="316222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9803503" y="5164516"/>
              <a:ext cx="161172" cy="158111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 userDrawn="1"/>
        </p:nvSpPr>
        <p:spPr>
          <a:xfrm>
            <a:off x="4620260" y="847"/>
            <a:ext cx="7571740" cy="6858000"/>
          </a:xfrm>
          <a:prstGeom prst="rect">
            <a:avLst/>
          </a:prstGeom>
          <a:solidFill>
            <a:srgbClr val="FF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6" descr="未标题-2.png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 rot="10800000" flipV="1">
            <a:off x="0" y="-256429"/>
            <a:ext cx="2266123" cy="224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 userDrawn="1"/>
        </p:nvSpPr>
        <p:spPr>
          <a:xfrm>
            <a:off x="887896" y="1166791"/>
            <a:ext cx="10508975" cy="4837044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6" descr="未标题-2.png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 flipV="1">
            <a:off x="9925879" y="4613745"/>
            <a:ext cx="2266123" cy="224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本框 17"/>
          <p:cNvSpPr txBox="1"/>
          <p:nvPr userDrawn="1"/>
        </p:nvSpPr>
        <p:spPr>
          <a:xfrm>
            <a:off x="1025313" y="1751753"/>
            <a:ext cx="246126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FF6161"/>
                </a:solidFill>
                <a:latin typeface="Impact" panose="020B0806030902050204" pitchFamily="34" charset="0"/>
                <a:ea typeface="微软雅黑" panose="020B0503020204020204" charset="-122"/>
              </a:rPr>
              <a:t>目 </a:t>
            </a:r>
            <a:endParaRPr lang="zh-CN" altLang="en-US" sz="7200" b="1" dirty="0">
              <a:solidFill>
                <a:srgbClr val="FF6161"/>
              </a:solidFill>
              <a:latin typeface="Impact" panose="020B0806030902050204" pitchFamily="34" charset="0"/>
              <a:ea typeface="微软雅黑" panose="020B0503020204020204" charset="-122"/>
            </a:endParaRPr>
          </a:p>
          <a:p>
            <a:pPr algn="ctr"/>
            <a:r>
              <a:rPr lang="zh-CN" altLang="en-US" sz="7200" b="1" dirty="0">
                <a:solidFill>
                  <a:srgbClr val="FF6161"/>
                </a:solidFill>
                <a:latin typeface="Impact" panose="020B0806030902050204" pitchFamily="34" charset="0"/>
                <a:ea typeface="微软雅黑" panose="020B0503020204020204" charset="-122"/>
              </a:rPr>
              <a:t>录</a:t>
            </a:r>
            <a:endParaRPr lang="zh-CN" altLang="en-US" sz="7200" b="1" dirty="0">
              <a:solidFill>
                <a:srgbClr val="FF6161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1171583" y="994513"/>
            <a:ext cx="410819" cy="410819"/>
          </a:xfrm>
          <a:prstGeom prst="rect">
            <a:avLst/>
          </a:prstGeom>
          <a:solidFill>
            <a:srgbClr val="404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KSO_Shape"/>
          <p:cNvSpPr/>
          <p:nvPr userDrawn="1"/>
        </p:nvSpPr>
        <p:spPr bwMode="auto">
          <a:xfrm>
            <a:off x="898803" y="4093865"/>
            <a:ext cx="1568451" cy="1905000"/>
          </a:xfrm>
          <a:custGeom>
            <a:avLst/>
            <a:gdLst>
              <a:gd name="T0" fmla="*/ 440790 w 2792413"/>
              <a:gd name="T1" fmla="*/ 2575798 h 3389313"/>
              <a:gd name="T2" fmla="*/ 1147253 w 2792413"/>
              <a:gd name="T3" fmla="*/ 1201035 h 3389313"/>
              <a:gd name="T4" fmla="*/ 1223433 w 2792413"/>
              <a:gd name="T5" fmla="*/ 1473921 h 3389313"/>
              <a:gd name="T6" fmla="*/ 1315165 w 2792413"/>
              <a:gd name="T7" fmla="*/ 1458373 h 3389313"/>
              <a:gd name="T8" fmla="*/ 1462128 w 2792413"/>
              <a:gd name="T9" fmla="*/ 1368574 h 3389313"/>
              <a:gd name="T10" fmla="*/ 1552274 w 2792413"/>
              <a:gd name="T11" fmla="*/ 1517392 h 3389313"/>
              <a:gd name="T12" fmla="*/ 1632262 w 2792413"/>
              <a:gd name="T13" fmla="*/ 1262910 h 3389313"/>
              <a:gd name="T14" fmla="*/ 1689714 w 2792413"/>
              <a:gd name="T15" fmla="*/ 1093784 h 3389313"/>
              <a:gd name="T16" fmla="*/ 1947454 w 2792413"/>
              <a:gd name="T17" fmla="*/ 1176285 h 3389313"/>
              <a:gd name="T18" fmla="*/ 2040457 w 2792413"/>
              <a:gd name="T19" fmla="*/ 1240064 h 3389313"/>
              <a:gd name="T20" fmla="*/ 2124889 w 2792413"/>
              <a:gd name="T21" fmla="*/ 1394276 h 3389313"/>
              <a:gd name="T22" fmla="*/ 2358823 w 2792413"/>
              <a:gd name="T23" fmla="*/ 1575460 h 3389313"/>
              <a:gd name="T24" fmla="*/ 2669254 w 2792413"/>
              <a:gd name="T25" fmla="*/ 1240381 h 3389313"/>
              <a:gd name="T26" fmla="*/ 2738767 w 2792413"/>
              <a:gd name="T27" fmla="*/ 1227371 h 3389313"/>
              <a:gd name="T28" fmla="*/ 2783840 w 2792413"/>
              <a:gd name="T29" fmla="*/ 1283853 h 3389313"/>
              <a:gd name="T30" fmla="*/ 2705122 w 2792413"/>
              <a:gd name="T31" fmla="*/ 1422200 h 3389313"/>
              <a:gd name="T32" fmla="*/ 2761621 w 2792413"/>
              <a:gd name="T33" fmla="*/ 1492008 h 3389313"/>
              <a:gd name="T34" fmla="*/ 2775270 w 2792413"/>
              <a:gd name="T35" fmla="*/ 1582441 h 3389313"/>
              <a:gd name="T36" fmla="*/ 2740355 w 2792413"/>
              <a:gd name="T37" fmla="*/ 1669383 h 3389313"/>
              <a:gd name="T38" fmla="*/ 2438811 w 2792413"/>
              <a:gd name="T39" fmla="*/ 2001606 h 3389313"/>
              <a:gd name="T40" fmla="*/ 2326447 w 2792413"/>
              <a:gd name="T41" fmla="*/ 2083155 h 3389313"/>
              <a:gd name="T42" fmla="*/ 2234397 w 2792413"/>
              <a:gd name="T43" fmla="*/ 2095530 h 3389313"/>
              <a:gd name="T44" fmla="*/ 2140759 w 2792413"/>
              <a:gd name="T45" fmla="*/ 2059674 h 3389313"/>
              <a:gd name="T46" fmla="*/ 2049979 w 2792413"/>
              <a:gd name="T47" fmla="*/ 1965116 h 3389313"/>
              <a:gd name="T48" fmla="*/ 1428165 w 2792413"/>
              <a:gd name="T49" fmla="*/ 2143126 h 3389313"/>
              <a:gd name="T50" fmla="*/ 1429434 w 2792413"/>
              <a:gd name="T51" fmla="*/ 1759182 h 3389313"/>
              <a:gd name="T52" fmla="*/ 1368174 w 2792413"/>
              <a:gd name="T53" fmla="*/ 1755057 h 3389313"/>
              <a:gd name="T54" fmla="*/ 1337384 w 2792413"/>
              <a:gd name="T55" fmla="*/ 1826769 h 3389313"/>
              <a:gd name="T56" fmla="*/ 852376 w 2792413"/>
              <a:gd name="T57" fmla="*/ 1682710 h 3389313"/>
              <a:gd name="T58" fmla="*/ 784766 w 2792413"/>
              <a:gd name="T59" fmla="*/ 2018424 h 3389313"/>
              <a:gd name="T60" fmla="*/ 485762 w 2792413"/>
              <a:gd name="T61" fmla="*/ 1784884 h 3389313"/>
              <a:gd name="T62" fmla="*/ 583526 w 2792413"/>
              <a:gd name="T63" fmla="*/ 1432036 h 3389313"/>
              <a:gd name="T64" fmla="*/ 667641 w 2792413"/>
              <a:gd name="T65" fmla="*/ 1278141 h 3389313"/>
              <a:gd name="T66" fmla="*/ 848249 w 2792413"/>
              <a:gd name="T67" fmla="*/ 1188343 h 3389313"/>
              <a:gd name="T68" fmla="*/ 1117099 w 2792413"/>
              <a:gd name="T69" fmla="*/ 1090294 h 3389313"/>
              <a:gd name="T70" fmla="*/ 1495426 w 2792413"/>
              <a:gd name="T71" fmla="*/ 10798 h 3389313"/>
              <a:gd name="T72" fmla="*/ 1596073 w 2792413"/>
              <a:gd name="T73" fmla="*/ 50816 h 3389313"/>
              <a:gd name="T74" fmla="*/ 1679258 w 2792413"/>
              <a:gd name="T75" fmla="*/ 116241 h 3389313"/>
              <a:gd name="T76" fmla="*/ 1743076 w 2792413"/>
              <a:gd name="T77" fmla="*/ 203263 h 3389313"/>
              <a:gd name="T78" fmla="*/ 1802448 w 2792413"/>
              <a:gd name="T79" fmla="*/ 402397 h 3389313"/>
              <a:gd name="T80" fmla="*/ 1849121 w 2792413"/>
              <a:gd name="T81" fmla="*/ 458612 h 3389313"/>
              <a:gd name="T82" fmla="*/ 1861186 w 2792413"/>
              <a:gd name="T83" fmla="*/ 526260 h 3389313"/>
              <a:gd name="T84" fmla="*/ 1823086 w 2792413"/>
              <a:gd name="T85" fmla="*/ 626621 h 3389313"/>
              <a:gd name="T86" fmla="*/ 1771651 w 2792413"/>
              <a:gd name="T87" fmla="*/ 681248 h 3389313"/>
              <a:gd name="T88" fmla="*/ 1688148 w 2792413"/>
              <a:gd name="T89" fmla="*/ 863867 h 3389313"/>
              <a:gd name="T90" fmla="*/ 1552576 w 2792413"/>
              <a:gd name="T91" fmla="*/ 992176 h 3389313"/>
              <a:gd name="T92" fmla="*/ 1464628 w 2792413"/>
              <a:gd name="T93" fmla="*/ 1024254 h 3389313"/>
              <a:gd name="T94" fmla="*/ 1364933 w 2792413"/>
              <a:gd name="T95" fmla="*/ 1028383 h 3389313"/>
              <a:gd name="T96" fmla="*/ 1273493 w 2792413"/>
              <a:gd name="T97" fmla="*/ 1003928 h 3389313"/>
              <a:gd name="T98" fmla="*/ 1136333 w 2792413"/>
              <a:gd name="T99" fmla="*/ 893721 h 3389313"/>
              <a:gd name="T100" fmla="*/ 1043305 w 2792413"/>
              <a:gd name="T101" fmla="*/ 719677 h 3389313"/>
              <a:gd name="T102" fmla="*/ 984250 w 2792413"/>
              <a:gd name="T103" fmla="*/ 642183 h 3389313"/>
              <a:gd name="T104" fmla="*/ 943610 w 2792413"/>
              <a:gd name="T105" fmla="*/ 580887 h 3389313"/>
              <a:gd name="T106" fmla="*/ 930275 w 2792413"/>
              <a:gd name="T107" fmla="*/ 508792 h 3389313"/>
              <a:gd name="T108" fmla="*/ 958215 w 2792413"/>
              <a:gd name="T109" fmla="*/ 440826 h 3389313"/>
              <a:gd name="T110" fmla="*/ 1010603 w 2792413"/>
              <a:gd name="T111" fmla="*/ 336019 h 3389313"/>
              <a:gd name="T112" fmla="*/ 1081405 w 2792413"/>
              <a:gd name="T113" fmla="*/ 168327 h 3389313"/>
              <a:gd name="T114" fmla="*/ 1152525 w 2792413"/>
              <a:gd name="T115" fmla="*/ 89245 h 3389313"/>
              <a:gd name="T116" fmla="*/ 1242060 w 2792413"/>
              <a:gd name="T117" fmla="*/ 32713 h 3389313"/>
              <a:gd name="T118" fmla="*/ 1348105 w 2792413"/>
              <a:gd name="T119" fmla="*/ 3494 h 3389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2413" h="3389313">
                <a:moveTo>
                  <a:pt x="520700" y="2665413"/>
                </a:moveTo>
                <a:lnTo>
                  <a:pt x="2271713" y="2665413"/>
                </a:lnTo>
                <a:lnTo>
                  <a:pt x="2258063" y="3389313"/>
                </a:lnTo>
                <a:lnTo>
                  <a:pt x="534985" y="3389313"/>
                </a:lnTo>
                <a:lnTo>
                  <a:pt x="520700" y="2665413"/>
                </a:lnTo>
                <a:close/>
                <a:moveTo>
                  <a:pt x="0" y="2312988"/>
                </a:moveTo>
                <a:lnTo>
                  <a:pt x="2792413" y="2312988"/>
                </a:lnTo>
                <a:lnTo>
                  <a:pt x="2504058" y="3016251"/>
                </a:lnTo>
                <a:lnTo>
                  <a:pt x="2343366" y="3016251"/>
                </a:lnTo>
                <a:lnTo>
                  <a:pt x="2351623" y="2575798"/>
                </a:lnTo>
                <a:lnTo>
                  <a:pt x="440790" y="2575798"/>
                </a:lnTo>
                <a:lnTo>
                  <a:pt x="449047" y="3016251"/>
                </a:lnTo>
                <a:lnTo>
                  <a:pt x="288355" y="3016251"/>
                </a:lnTo>
                <a:lnTo>
                  <a:pt x="0" y="2312988"/>
                </a:lnTo>
                <a:close/>
                <a:moveTo>
                  <a:pt x="1131065" y="1087438"/>
                </a:moveTo>
                <a:lnTo>
                  <a:pt x="1131065" y="1087755"/>
                </a:lnTo>
                <a:lnTo>
                  <a:pt x="1131700" y="1087438"/>
                </a:lnTo>
                <a:lnTo>
                  <a:pt x="1133287" y="1104890"/>
                </a:lnTo>
                <a:lnTo>
                  <a:pt x="1135826" y="1125198"/>
                </a:lnTo>
                <a:lnTo>
                  <a:pt x="1138683" y="1148044"/>
                </a:lnTo>
                <a:lnTo>
                  <a:pt x="1142492" y="1173112"/>
                </a:lnTo>
                <a:lnTo>
                  <a:pt x="1147253" y="1201035"/>
                </a:lnTo>
                <a:lnTo>
                  <a:pt x="1153284" y="1231179"/>
                </a:lnTo>
                <a:lnTo>
                  <a:pt x="1160267" y="1262910"/>
                </a:lnTo>
                <a:lnTo>
                  <a:pt x="1168520" y="1297180"/>
                </a:lnTo>
                <a:lnTo>
                  <a:pt x="1178042" y="1333670"/>
                </a:lnTo>
                <a:lnTo>
                  <a:pt x="1183439" y="1352074"/>
                </a:lnTo>
                <a:lnTo>
                  <a:pt x="1188835" y="1371430"/>
                </a:lnTo>
                <a:lnTo>
                  <a:pt x="1195183" y="1391103"/>
                </a:lnTo>
                <a:lnTo>
                  <a:pt x="1201531" y="1411094"/>
                </a:lnTo>
                <a:lnTo>
                  <a:pt x="1208514" y="1431719"/>
                </a:lnTo>
                <a:lnTo>
                  <a:pt x="1215497" y="1452344"/>
                </a:lnTo>
                <a:lnTo>
                  <a:pt x="1223433" y="1473921"/>
                </a:lnTo>
                <a:lnTo>
                  <a:pt x="1231685" y="1495498"/>
                </a:lnTo>
                <a:lnTo>
                  <a:pt x="1240573" y="1517392"/>
                </a:lnTo>
                <a:lnTo>
                  <a:pt x="1249461" y="1539604"/>
                </a:lnTo>
                <a:lnTo>
                  <a:pt x="1258983" y="1562450"/>
                </a:lnTo>
                <a:lnTo>
                  <a:pt x="1269458" y="1585296"/>
                </a:lnTo>
                <a:lnTo>
                  <a:pt x="1279932" y="1608460"/>
                </a:lnTo>
                <a:lnTo>
                  <a:pt x="1291359" y="1632258"/>
                </a:lnTo>
                <a:lnTo>
                  <a:pt x="1294851" y="1601162"/>
                </a:lnTo>
                <a:lnTo>
                  <a:pt x="1298977" y="1571018"/>
                </a:lnTo>
                <a:lnTo>
                  <a:pt x="1306913" y="1512315"/>
                </a:lnTo>
                <a:lnTo>
                  <a:pt x="1315165" y="1458373"/>
                </a:lnTo>
                <a:lnTo>
                  <a:pt x="1323101" y="1409824"/>
                </a:lnTo>
                <a:lnTo>
                  <a:pt x="1330084" y="1368574"/>
                </a:lnTo>
                <a:lnTo>
                  <a:pt x="1336115" y="1335574"/>
                </a:lnTo>
                <a:lnTo>
                  <a:pt x="1342780" y="1300670"/>
                </a:lnTo>
                <a:lnTo>
                  <a:pt x="1298025" y="1196275"/>
                </a:lnTo>
                <a:lnTo>
                  <a:pt x="1370395" y="1127736"/>
                </a:lnTo>
                <a:lnTo>
                  <a:pt x="1421817" y="1127736"/>
                </a:lnTo>
                <a:lnTo>
                  <a:pt x="1494187" y="1196275"/>
                </a:lnTo>
                <a:lnTo>
                  <a:pt x="1449749" y="1300670"/>
                </a:lnTo>
                <a:lnTo>
                  <a:pt x="1456415" y="1335574"/>
                </a:lnTo>
                <a:lnTo>
                  <a:pt x="1462128" y="1368574"/>
                </a:lnTo>
                <a:lnTo>
                  <a:pt x="1469746" y="1409824"/>
                </a:lnTo>
                <a:lnTo>
                  <a:pt x="1477364" y="1458373"/>
                </a:lnTo>
                <a:lnTo>
                  <a:pt x="1485617" y="1512315"/>
                </a:lnTo>
                <a:lnTo>
                  <a:pt x="1493869" y="1571018"/>
                </a:lnTo>
                <a:lnTo>
                  <a:pt x="1497678" y="1601162"/>
                </a:lnTo>
                <a:lnTo>
                  <a:pt x="1501170" y="1632258"/>
                </a:lnTo>
                <a:lnTo>
                  <a:pt x="1512279" y="1608460"/>
                </a:lnTo>
                <a:lnTo>
                  <a:pt x="1523072" y="1585296"/>
                </a:lnTo>
                <a:lnTo>
                  <a:pt x="1533229" y="1562450"/>
                </a:lnTo>
                <a:lnTo>
                  <a:pt x="1542751" y="1539604"/>
                </a:lnTo>
                <a:lnTo>
                  <a:pt x="1552274" y="1517392"/>
                </a:lnTo>
                <a:lnTo>
                  <a:pt x="1560844" y="1495498"/>
                </a:lnTo>
                <a:lnTo>
                  <a:pt x="1568779" y="1473921"/>
                </a:lnTo>
                <a:lnTo>
                  <a:pt x="1576715" y="1452344"/>
                </a:lnTo>
                <a:lnTo>
                  <a:pt x="1584015" y="1431719"/>
                </a:lnTo>
                <a:lnTo>
                  <a:pt x="1590681" y="1411094"/>
                </a:lnTo>
                <a:lnTo>
                  <a:pt x="1597346" y="1391103"/>
                </a:lnTo>
                <a:lnTo>
                  <a:pt x="1603377" y="1371430"/>
                </a:lnTo>
                <a:lnTo>
                  <a:pt x="1609408" y="1352074"/>
                </a:lnTo>
                <a:lnTo>
                  <a:pt x="1614487" y="1333670"/>
                </a:lnTo>
                <a:lnTo>
                  <a:pt x="1624327" y="1297180"/>
                </a:lnTo>
                <a:lnTo>
                  <a:pt x="1632262" y="1262910"/>
                </a:lnTo>
                <a:lnTo>
                  <a:pt x="1639563" y="1231179"/>
                </a:lnTo>
                <a:lnTo>
                  <a:pt x="1644959" y="1201035"/>
                </a:lnTo>
                <a:lnTo>
                  <a:pt x="1649720" y="1173112"/>
                </a:lnTo>
                <a:lnTo>
                  <a:pt x="1653846" y="1148044"/>
                </a:lnTo>
                <a:lnTo>
                  <a:pt x="1657020" y="1125198"/>
                </a:lnTo>
                <a:lnTo>
                  <a:pt x="1659242" y="1104890"/>
                </a:lnTo>
                <a:lnTo>
                  <a:pt x="1660829" y="1087438"/>
                </a:lnTo>
                <a:lnTo>
                  <a:pt x="1661464" y="1087755"/>
                </a:lnTo>
                <a:lnTo>
                  <a:pt x="1661464" y="1087438"/>
                </a:lnTo>
                <a:lnTo>
                  <a:pt x="1675430" y="1090294"/>
                </a:lnTo>
                <a:lnTo>
                  <a:pt x="1689714" y="1093784"/>
                </a:lnTo>
                <a:lnTo>
                  <a:pt x="1703998" y="1097592"/>
                </a:lnTo>
                <a:lnTo>
                  <a:pt x="1718916" y="1101400"/>
                </a:lnTo>
                <a:lnTo>
                  <a:pt x="1749705" y="1110919"/>
                </a:lnTo>
                <a:lnTo>
                  <a:pt x="1782399" y="1120756"/>
                </a:lnTo>
                <a:lnTo>
                  <a:pt x="1812871" y="1129640"/>
                </a:lnTo>
                <a:lnTo>
                  <a:pt x="1841120" y="1138208"/>
                </a:lnTo>
                <a:lnTo>
                  <a:pt x="1866831" y="1146458"/>
                </a:lnTo>
                <a:lnTo>
                  <a:pt x="1890002" y="1154390"/>
                </a:lnTo>
                <a:lnTo>
                  <a:pt x="1911269" y="1162006"/>
                </a:lnTo>
                <a:lnTo>
                  <a:pt x="1930314" y="1168987"/>
                </a:lnTo>
                <a:lnTo>
                  <a:pt x="1947454" y="1176285"/>
                </a:lnTo>
                <a:lnTo>
                  <a:pt x="1962690" y="1183266"/>
                </a:lnTo>
                <a:lnTo>
                  <a:pt x="1976021" y="1189612"/>
                </a:lnTo>
                <a:lnTo>
                  <a:pt x="1987766" y="1195958"/>
                </a:lnTo>
                <a:lnTo>
                  <a:pt x="1998240" y="1201670"/>
                </a:lnTo>
                <a:lnTo>
                  <a:pt x="2006811" y="1207381"/>
                </a:lnTo>
                <a:lnTo>
                  <a:pt x="2014111" y="1212775"/>
                </a:lnTo>
                <a:lnTo>
                  <a:pt x="2020142" y="1218487"/>
                </a:lnTo>
                <a:lnTo>
                  <a:pt x="2025221" y="1223564"/>
                </a:lnTo>
                <a:lnTo>
                  <a:pt x="2029030" y="1228641"/>
                </a:lnTo>
                <a:lnTo>
                  <a:pt x="2035061" y="1234035"/>
                </a:lnTo>
                <a:lnTo>
                  <a:pt x="2040457" y="1240064"/>
                </a:lnTo>
                <a:lnTo>
                  <a:pt x="2046170" y="1246410"/>
                </a:lnTo>
                <a:lnTo>
                  <a:pt x="2051249" y="1252756"/>
                </a:lnTo>
                <a:lnTo>
                  <a:pt x="2056010" y="1259420"/>
                </a:lnTo>
                <a:lnTo>
                  <a:pt x="2060771" y="1266401"/>
                </a:lnTo>
                <a:lnTo>
                  <a:pt x="2065215" y="1273699"/>
                </a:lnTo>
                <a:lnTo>
                  <a:pt x="2068706" y="1281631"/>
                </a:lnTo>
                <a:lnTo>
                  <a:pt x="2069976" y="1283535"/>
                </a:lnTo>
                <a:lnTo>
                  <a:pt x="2072833" y="1289564"/>
                </a:lnTo>
                <a:lnTo>
                  <a:pt x="2083942" y="1312410"/>
                </a:lnTo>
                <a:lnTo>
                  <a:pt x="2101717" y="1348584"/>
                </a:lnTo>
                <a:lnTo>
                  <a:pt x="2124889" y="1394276"/>
                </a:lnTo>
                <a:lnTo>
                  <a:pt x="2151869" y="1446950"/>
                </a:lnTo>
                <a:lnTo>
                  <a:pt x="2182341" y="1504382"/>
                </a:lnTo>
                <a:lnTo>
                  <a:pt x="2197894" y="1534210"/>
                </a:lnTo>
                <a:lnTo>
                  <a:pt x="2214399" y="1563719"/>
                </a:lnTo>
                <a:lnTo>
                  <a:pt x="2230588" y="1593229"/>
                </a:lnTo>
                <a:lnTo>
                  <a:pt x="2247093" y="1622104"/>
                </a:lnTo>
                <a:lnTo>
                  <a:pt x="2260742" y="1645902"/>
                </a:lnTo>
                <a:lnTo>
                  <a:pt x="2274073" y="1668431"/>
                </a:lnTo>
                <a:lnTo>
                  <a:pt x="2305497" y="1634479"/>
                </a:lnTo>
                <a:lnTo>
                  <a:pt x="2332478" y="1604652"/>
                </a:lnTo>
                <a:lnTo>
                  <a:pt x="2358823" y="1575460"/>
                </a:lnTo>
                <a:lnTo>
                  <a:pt x="2406752" y="1520883"/>
                </a:lnTo>
                <a:lnTo>
                  <a:pt x="2443572" y="1478046"/>
                </a:lnTo>
                <a:lnTo>
                  <a:pt x="2465157" y="1453296"/>
                </a:lnTo>
                <a:lnTo>
                  <a:pt x="2468013" y="1449805"/>
                </a:lnTo>
                <a:lnTo>
                  <a:pt x="2471822" y="1445681"/>
                </a:lnTo>
                <a:lnTo>
                  <a:pt x="2475631" y="1441555"/>
                </a:lnTo>
                <a:lnTo>
                  <a:pt x="2483567" y="1434257"/>
                </a:lnTo>
                <a:lnTo>
                  <a:pt x="2491819" y="1427276"/>
                </a:lnTo>
                <a:lnTo>
                  <a:pt x="2500390" y="1420930"/>
                </a:lnTo>
                <a:lnTo>
                  <a:pt x="2664175" y="1245141"/>
                </a:lnTo>
                <a:lnTo>
                  <a:pt x="2669254" y="1240381"/>
                </a:lnTo>
                <a:lnTo>
                  <a:pt x="2674967" y="1235939"/>
                </a:lnTo>
                <a:lnTo>
                  <a:pt x="2680681" y="1232131"/>
                </a:lnTo>
                <a:lnTo>
                  <a:pt x="2686712" y="1229275"/>
                </a:lnTo>
                <a:lnTo>
                  <a:pt x="2693060" y="1227054"/>
                </a:lnTo>
                <a:lnTo>
                  <a:pt x="2699408" y="1225150"/>
                </a:lnTo>
                <a:lnTo>
                  <a:pt x="2706074" y="1224198"/>
                </a:lnTo>
                <a:lnTo>
                  <a:pt x="2712422" y="1223247"/>
                </a:lnTo>
                <a:lnTo>
                  <a:pt x="2719088" y="1223247"/>
                </a:lnTo>
                <a:lnTo>
                  <a:pt x="2725754" y="1224198"/>
                </a:lnTo>
                <a:lnTo>
                  <a:pt x="2732419" y="1225468"/>
                </a:lnTo>
                <a:lnTo>
                  <a:pt x="2738767" y="1227371"/>
                </a:lnTo>
                <a:lnTo>
                  <a:pt x="2745116" y="1229910"/>
                </a:lnTo>
                <a:lnTo>
                  <a:pt x="2751147" y="1233400"/>
                </a:lnTo>
                <a:lnTo>
                  <a:pt x="2757178" y="1237525"/>
                </a:lnTo>
                <a:lnTo>
                  <a:pt x="2762574" y="1241968"/>
                </a:lnTo>
                <a:lnTo>
                  <a:pt x="2767335" y="1247045"/>
                </a:lnTo>
                <a:lnTo>
                  <a:pt x="2771779" y="1252756"/>
                </a:lnTo>
                <a:lnTo>
                  <a:pt x="2775270" y="1258151"/>
                </a:lnTo>
                <a:lnTo>
                  <a:pt x="2778444" y="1264497"/>
                </a:lnTo>
                <a:lnTo>
                  <a:pt x="2780666" y="1270843"/>
                </a:lnTo>
                <a:lnTo>
                  <a:pt x="2782571" y="1277189"/>
                </a:lnTo>
                <a:lnTo>
                  <a:pt x="2783840" y="1283853"/>
                </a:lnTo>
                <a:lnTo>
                  <a:pt x="2784475" y="1290199"/>
                </a:lnTo>
                <a:lnTo>
                  <a:pt x="2784475" y="1296862"/>
                </a:lnTo>
                <a:lnTo>
                  <a:pt x="2783840" y="1303526"/>
                </a:lnTo>
                <a:lnTo>
                  <a:pt x="2782253" y="1310189"/>
                </a:lnTo>
                <a:lnTo>
                  <a:pt x="2780349" y="1316535"/>
                </a:lnTo>
                <a:lnTo>
                  <a:pt x="2777492" y="1322882"/>
                </a:lnTo>
                <a:lnTo>
                  <a:pt x="2774635" y="1328911"/>
                </a:lnTo>
                <a:lnTo>
                  <a:pt x="2770509" y="1334622"/>
                </a:lnTo>
                <a:lnTo>
                  <a:pt x="2766065" y="1340334"/>
                </a:lnTo>
                <a:lnTo>
                  <a:pt x="2694964" y="1416171"/>
                </a:lnTo>
                <a:lnTo>
                  <a:pt x="2705122" y="1422200"/>
                </a:lnTo>
                <a:lnTo>
                  <a:pt x="2709883" y="1426007"/>
                </a:lnTo>
                <a:lnTo>
                  <a:pt x="2714644" y="1429815"/>
                </a:lnTo>
                <a:lnTo>
                  <a:pt x="2721310" y="1435844"/>
                </a:lnTo>
                <a:lnTo>
                  <a:pt x="2727658" y="1441873"/>
                </a:lnTo>
                <a:lnTo>
                  <a:pt x="2733689" y="1448854"/>
                </a:lnTo>
                <a:lnTo>
                  <a:pt x="2739085" y="1455517"/>
                </a:lnTo>
                <a:lnTo>
                  <a:pt x="2744481" y="1462498"/>
                </a:lnTo>
                <a:lnTo>
                  <a:pt x="2749242" y="1469478"/>
                </a:lnTo>
                <a:lnTo>
                  <a:pt x="2753686" y="1476777"/>
                </a:lnTo>
                <a:lnTo>
                  <a:pt x="2757812" y="1484392"/>
                </a:lnTo>
                <a:lnTo>
                  <a:pt x="2761621" y="1492008"/>
                </a:lnTo>
                <a:lnTo>
                  <a:pt x="2764478" y="1499940"/>
                </a:lnTo>
                <a:lnTo>
                  <a:pt x="2767335" y="1507873"/>
                </a:lnTo>
                <a:lnTo>
                  <a:pt x="2770191" y="1515806"/>
                </a:lnTo>
                <a:lnTo>
                  <a:pt x="2771779" y="1524056"/>
                </a:lnTo>
                <a:lnTo>
                  <a:pt x="2773683" y="1532306"/>
                </a:lnTo>
                <a:lnTo>
                  <a:pt x="2774953" y="1540556"/>
                </a:lnTo>
                <a:lnTo>
                  <a:pt x="2775905" y="1548806"/>
                </a:lnTo>
                <a:lnTo>
                  <a:pt x="2776222" y="1557373"/>
                </a:lnTo>
                <a:lnTo>
                  <a:pt x="2776222" y="1565623"/>
                </a:lnTo>
                <a:lnTo>
                  <a:pt x="2775905" y="1574191"/>
                </a:lnTo>
                <a:lnTo>
                  <a:pt x="2775270" y="1582441"/>
                </a:lnTo>
                <a:lnTo>
                  <a:pt x="2774000" y="1591008"/>
                </a:lnTo>
                <a:lnTo>
                  <a:pt x="2772731" y="1598941"/>
                </a:lnTo>
                <a:lnTo>
                  <a:pt x="2770826" y="1607508"/>
                </a:lnTo>
                <a:lnTo>
                  <a:pt x="2768604" y="1615758"/>
                </a:lnTo>
                <a:lnTo>
                  <a:pt x="2765430" y="1623691"/>
                </a:lnTo>
                <a:lnTo>
                  <a:pt x="2762574" y="1631624"/>
                </a:lnTo>
                <a:lnTo>
                  <a:pt x="2758765" y="1639556"/>
                </a:lnTo>
                <a:lnTo>
                  <a:pt x="2754956" y="1647489"/>
                </a:lnTo>
                <a:lnTo>
                  <a:pt x="2750194" y="1654787"/>
                </a:lnTo>
                <a:lnTo>
                  <a:pt x="2745433" y="1662085"/>
                </a:lnTo>
                <a:lnTo>
                  <a:pt x="2740355" y="1669383"/>
                </a:lnTo>
                <a:lnTo>
                  <a:pt x="2734641" y="1676364"/>
                </a:lnTo>
                <a:lnTo>
                  <a:pt x="2716549" y="1697941"/>
                </a:lnTo>
                <a:lnTo>
                  <a:pt x="2670206" y="1751249"/>
                </a:lnTo>
                <a:lnTo>
                  <a:pt x="2639417" y="1786470"/>
                </a:lnTo>
                <a:lnTo>
                  <a:pt x="2605136" y="1824865"/>
                </a:lnTo>
                <a:lnTo>
                  <a:pt x="2569586" y="1864529"/>
                </a:lnTo>
                <a:lnTo>
                  <a:pt x="2532766" y="1904827"/>
                </a:lnTo>
                <a:lnTo>
                  <a:pt x="2508325" y="1930529"/>
                </a:lnTo>
                <a:lnTo>
                  <a:pt x="2484519" y="1955914"/>
                </a:lnTo>
                <a:lnTo>
                  <a:pt x="2461030" y="1979712"/>
                </a:lnTo>
                <a:lnTo>
                  <a:pt x="2438811" y="2001606"/>
                </a:lnTo>
                <a:lnTo>
                  <a:pt x="2426115" y="2013347"/>
                </a:lnTo>
                <a:lnTo>
                  <a:pt x="2413418" y="2025087"/>
                </a:lnTo>
                <a:lnTo>
                  <a:pt x="2400722" y="2035876"/>
                </a:lnTo>
                <a:lnTo>
                  <a:pt x="2387708" y="2046664"/>
                </a:lnTo>
                <a:lnTo>
                  <a:pt x="2380090" y="2052376"/>
                </a:lnTo>
                <a:lnTo>
                  <a:pt x="2371837" y="2058405"/>
                </a:lnTo>
                <a:lnTo>
                  <a:pt x="2362314" y="2064751"/>
                </a:lnTo>
                <a:lnTo>
                  <a:pt x="2351205" y="2071414"/>
                </a:lnTo>
                <a:lnTo>
                  <a:pt x="2343904" y="2075222"/>
                </a:lnTo>
                <a:lnTo>
                  <a:pt x="2335969" y="2079347"/>
                </a:lnTo>
                <a:lnTo>
                  <a:pt x="2326447" y="2083155"/>
                </a:lnTo>
                <a:lnTo>
                  <a:pt x="2315337" y="2087280"/>
                </a:lnTo>
                <a:lnTo>
                  <a:pt x="2307719" y="2089501"/>
                </a:lnTo>
                <a:lnTo>
                  <a:pt x="2300101" y="2091405"/>
                </a:lnTo>
                <a:lnTo>
                  <a:pt x="2292801" y="2093309"/>
                </a:lnTo>
                <a:lnTo>
                  <a:pt x="2284865" y="2094578"/>
                </a:lnTo>
                <a:lnTo>
                  <a:pt x="2277565" y="2095530"/>
                </a:lnTo>
                <a:lnTo>
                  <a:pt x="2270582" y="2096164"/>
                </a:lnTo>
                <a:lnTo>
                  <a:pt x="2262964" y="2096799"/>
                </a:lnTo>
                <a:lnTo>
                  <a:pt x="2255981" y="2097116"/>
                </a:lnTo>
                <a:lnTo>
                  <a:pt x="2244871" y="2096799"/>
                </a:lnTo>
                <a:lnTo>
                  <a:pt x="2234397" y="2095530"/>
                </a:lnTo>
                <a:lnTo>
                  <a:pt x="2224557" y="2093943"/>
                </a:lnTo>
                <a:lnTo>
                  <a:pt x="2215034" y="2092357"/>
                </a:lnTo>
                <a:lnTo>
                  <a:pt x="2206147" y="2090453"/>
                </a:lnTo>
                <a:lnTo>
                  <a:pt x="2197894" y="2087597"/>
                </a:lnTo>
                <a:lnTo>
                  <a:pt x="2190593" y="2085058"/>
                </a:lnTo>
                <a:lnTo>
                  <a:pt x="2183610" y="2082520"/>
                </a:lnTo>
                <a:lnTo>
                  <a:pt x="2176945" y="2079982"/>
                </a:lnTo>
                <a:lnTo>
                  <a:pt x="2170596" y="2077126"/>
                </a:lnTo>
                <a:lnTo>
                  <a:pt x="2159487" y="2071097"/>
                </a:lnTo>
                <a:lnTo>
                  <a:pt x="2149647" y="2065385"/>
                </a:lnTo>
                <a:lnTo>
                  <a:pt x="2140759" y="2059674"/>
                </a:lnTo>
                <a:lnTo>
                  <a:pt x="2133141" y="2053962"/>
                </a:lnTo>
                <a:lnTo>
                  <a:pt x="2125841" y="2048251"/>
                </a:lnTo>
                <a:lnTo>
                  <a:pt x="2119175" y="2043174"/>
                </a:lnTo>
                <a:lnTo>
                  <a:pt x="2113462" y="2037779"/>
                </a:lnTo>
                <a:lnTo>
                  <a:pt x="2102670" y="2027308"/>
                </a:lnTo>
                <a:lnTo>
                  <a:pt x="2092512" y="2017154"/>
                </a:lnTo>
                <a:lnTo>
                  <a:pt x="2083307" y="2006683"/>
                </a:lnTo>
                <a:lnTo>
                  <a:pt x="2074737" y="1996847"/>
                </a:lnTo>
                <a:lnTo>
                  <a:pt x="2066167" y="1986375"/>
                </a:lnTo>
                <a:lnTo>
                  <a:pt x="2057914" y="1975904"/>
                </a:lnTo>
                <a:lnTo>
                  <a:pt x="2049979" y="1965116"/>
                </a:lnTo>
                <a:lnTo>
                  <a:pt x="2042044" y="1954010"/>
                </a:lnTo>
                <a:lnTo>
                  <a:pt x="2026490" y="1931798"/>
                </a:lnTo>
                <a:lnTo>
                  <a:pt x="2013476" y="1912125"/>
                </a:lnTo>
                <a:lnTo>
                  <a:pt x="2000462" y="1891817"/>
                </a:lnTo>
                <a:lnTo>
                  <a:pt x="1987131" y="1870557"/>
                </a:lnTo>
                <a:lnTo>
                  <a:pt x="1974117" y="1848663"/>
                </a:lnTo>
                <a:lnTo>
                  <a:pt x="1961103" y="1826769"/>
                </a:lnTo>
                <a:lnTo>
                  <a:pt x="1948089" y="1803922"/>
                </a:lnTo>
                <a:lnTo>
                  <a:pt x="1922061" y="1758547"/>
                </a:lnTo>
                <a:lnTo>
                  <a:pt x="1922061" y="2143126"/>
                </a:lnTo>
                <a:lnTo>
                  <a:pt x="1428165" y="2143126"/>
                </a:lnTo>
                <a:lnTo>
                  <a:pt x="1455462" y="1826769"/>
                </a:lnTo>
                <a:lnTo>
                  <a:pt x="1455145" y="1818519"/>
                </a:lnTo>
                <a:lnTo>
                  <a:pt x="1454510" y="1810269"/>
                </a:lnTo>
                <a:lnTo>
                  <a:pt x="1452923" y="1802653"/>
                </a:lnTo>
                <a:lnTo>
                  <a:pt x="1450701" y="1795038"/>
                </a:lnTo>
                <a:lnTo>
                  <a:pt x="1448479" y="1788057"/>
                </a:lnTo>
                <a:lnTo>
                  <a:pt x="1445623" y="1781076"/>
                </a:lnTo>
                <a:lnTo>
                  <a:pt x="1441814" y="1774730"/>
                </a:lnTo>
                <a:lnTo>
                  <a:pt x="1438005" y="1769018"/>
                </a:lnTo>
                <a:lnTo>
                  <a:pt x="1433878" y="1763941"/>
                </a:lnTo>
                <a:lnTo>
                  <a:pt x="1429434" y="1759182"/>
                </a:lnTo>
                <a:lnTo>
                  <a:pt x="1424673" y="1755057"/>
                </a:lnTo>
                <a:lnTo>
                  <a:pt x="1419595" y="1751566"/>
                </a:lnTo>
                <a:lnTo>
                  <a:pt x="1413881" y="1748711"/>
                </a:lnTo>
                <a:lnTo>
                  <a:pt x="1408485" y="1746807"/>
                </a:lnTo>
                <a:lnTo>
                  <a:pt x="1402454" y="1745538"/>
                </a:lnTo>
                <a:lnTo>
                  <a:pt x="1396423" y="1744903"/>
                </a:lnTo>
                <a:lnTo>
                  <a:pt x="1390710" y="1745538"/>
                </a:lnTo>
                <a:lnTo>
                  <a:pt x="1384679" y="1746807"/>
                </a:lnTo>
                <a:lnTo>
                  <a:pt x="1378966" y="1748711"/>
                </a:lnTo>
                <a:lnTo>
                  <a:pt x="1373570" y="1751566"/>
                </a:lnTo>
                <a:lnTo>
                  <a:pt x="1368174" y="1755057"/>
                </a:lnTo>
                <a:lnTo>
                  <a:pt x="1363412" y="1759182"/>
                </a:lnTo>
                <a:lnTo>
                  <a:pt x="1358969" y="1763941"/>
                </a:lnTo>
                <a:lnTo>
                  <a:pt x="1354842" y="1769018"/>
                </a:lnTo>
                <a:lnTo>
                  <a:pt x="1351351" y="1774730"/>
                </a:lnTo>
                <a:lnTo>
                  <a:pt x="1347542" y="1781076"/>
                </a:lnTo>
                <a:lnTo>
                  <a:pt x="1344367" y="1788057"/>
                </a:lnTo>
                <a:lnTo>
                  <a:pt x="1342146" y="1795038"/>
                </a:lnTo>
                <a:lnTo>
                  <a:pt x="1339924" y="1802653"/>
                </a:lnTo>
                <a:lnTo>
                  <a:pt x="1338971" y="1810269"/>
                </a:lnTo>
                <a:lnTo>
                  <a:pt x="1337702" y="1818519"/>
                </a:lnTo>
                <a:lnTo>
                  <a:pt x="1337384" y="1826769"/>
                </a:lnTo>
                <a:lnTo>
                  <a:pt x="1364999" y="2143126"/>
                </a:lnTo>
                <a:lnTo>
                  <a:pt x="870151" y="2143126"/>
                </a:lnTo>
                <a:lnTo>
                  <a:pt x="870151" y="1651297"/>
                </a:lnTo>
                <a:lnTo>
                  <a:pt x="869833" y="1651297"/>
                </a:lnTo>
                <a:lnTo>
                  <a:pt x="868881" y="1652249"/>
                </a:lnTo>
                <a:lnTo>
                  <a:pt x="867294" y="1653201"/>
                </a:lnTo>
                <a:lnTo>
                  <a:pt x="864755" y="1656691"/>
                </a:lnTo>
                <a:lnTo>
                  <a:pt x="861581" y="1661133"/>
                </a:lnTo>
                <a:lnTo>
                  <a:pt x="858724" y="1667162"/>
                </a:lnTo>
                <a:lnTo>
                  <a:pt x="855867" y="1674143"/>
                </a:lnTo>
                <a:lnTo>
                  <a:pt x="852376" y="1682710"/>
                </a:lnTo>
                <a:lnTo>
                  <a:pt x="848884" y="1691912"/>
                </a:lnTo>
                <a:lnTo>
                  <a:pt x="845710" y="1702701"/>
                </a:lnTo>
                <a:lnTo>
                  <a:pt x="839044" y="1726816"/>
                </a:lnTo>
                <a:lnTo>
                  <a:pt x="832061" y="1755057"/>
                </a:lnTo>
                <a:lnTo>
                  <a:pt x="824443" y="1786153"/>
                </a:lnTo>
                <a:lnTo>
                  <a:pt x="817460" y="1820423"/>
                </a:lnTo>
                <a:lnTo>
                  <a:pt x="810477" y="1856913"/>
                </a:lnTo>
                <a:lnTo>
                  <a:pt x="803811" y="1895308"/>
                </a:lnTo>
                <a:lnTo>
                  <a:pt x="797145" y="1935606"/>
                </a:lnTo>
                <a:lnTo>
                  <a:pt x="790797" y="1976221"/>
                </a:lnTo>
                <a:lnTo>
                  <a:pt x="784766" y="2018424"/>
                </a:lnTo>
                <a:lnTo>
                  <a:pt x="779688" y="2060308"/>
                </a:lnTo>
                <a:lnTo>
                  <a:pt x="774609" y="2101876"/>
                </a:lnTo>
                <a:lnTo>
                  <a:pt x="771118" y="2143126"/>
                </a:lnTo>
                <a:lnTo>
                  <a:pt x="438150" y="2143126"/>
                </a:lnTo>
                <a:lnTo>
                  <a:pt x="443864" y="2084741"/>
                </a:lnTo>
                <a:lnTo>
                  <a:pt x="449894" y="2028577"/>
                </a:lnTo>
                <a:lnTo>
                  <a:pt x="455925" y="1975269"/>
                </a:lnTo>
                <a:lnTo>
                  <a:pt x="463226" y="1923865"/>
                </a:lnTo>
                <a:lnTo>
                  <a:pt x="470209" y="1875317"/>
                </a:lnTo>
                <a:lnTo>
                  <a:pt x="478144" y="1828990"/>
                </a:lnTo>
                <a:lnTo>
                  <a:pt x="485762" y="1784884"/>
                </a:lnTo>
                <a:lnTo>
                  <a:pt x="494015" y="1742682"/>
                </a:lnTo>
                <a:lnTo>
                  <a:pt x="502585" y="1702701"/>
                </a:lnTo>
                <a:lnTo>
                  <a:pt x="511155" y="1665258"/>
                </a:lnTo>
                <a:lnTo>
                  <a:pt x="520043" y="1629085"/>
                </a:lnTo>
                <a:lnTo>
                  <a:pt x="528931" y="1595450"/>
                </a:lnTo>
                <a:lnTo>
                  <a:pt x="537818" y="1563719"/>
                </a:lnTo>
                <a:lnTo>
                  <a:pt x="547023" y="1533892"/>
                </a:lnTo>
                <a:lnTo>
                  <a:pt x="556228" y="1505969"/>
                </a:lnTo>
                <a:lnTo>
                  <a:pt x="565116" y="1479632"/>
                </a:lnTo>
                <a:lnTo>
                  <a:pt x="574638" y="1454882"/>
                </a:lnTo>
                <a:lnTo>
                  <a:pt x="583526" y="1432036"/>
                </a:lnTo>
                <a:lnTo>
                  <a:pt x="592413" y="1410777"/>
                </a:lnTo>
                <a:lnTo>
                  <a:pt x="601301" y="1391420"/>
                </a:lnTo>
                <a:lnTo>
                  <a:pt x="609871" y="1373334"/>
                </a:lnTo>
                <a:lnTo>
                  <a:pt x="618124" y="1356516"/>
                </a:lnTo>
                <a:lnTo>
                  <a:pt x="626059" y="1341920"/>
                </a:lnTo>
                <a:lnTo>
                  <a:pt x="633995" y="1327959"/>
                </a:lnTo>
                <a:lnTo>
                  <a:pt x="641930" y="1315266"/>
                </a:lnTo>
                <a:lnTo>
                  <a:pt x="648913" y="1304160"/>
                </a:lnTo>
                <a:lnTo>
                  <a:pt x="655579" y="1294324"/>
                </a:lnTo>
                <a:lnTo>
                  <a:pt x="661927" y="1285756"/>
                </a:lnTo>
                <a:lnTo>
                  <a:pt x="667641" y="1278141"/>
                </a:lnTo>
                <a:lnTo>
                  <a:pt x="673037" y="1271478"/>
                </a:lnTo>
                <a:lnTo>
                  <a:pt x="677798" y="1266083"/>
                </a:lnTo>
                <a:lnTo>
                  <a:pt x="681924" y="1261641"/>
                </a:lnTo>
                <a:lnTo>
                  <a:pt x="699065" y="1252756"/>
                </a:lnTo>
                <a:lnTo>
                  <a:pt x="717475" y="1243237"/>
                </a:lnTo>
                <a:lnTo>
                  <a:pt x="737154" y="1234035"/>
                </a:lnTo>
                <a:lnTo>
                  <a:pt x="758104" y="1224833"/>
                </a:lnTo>
                <a:lnTo>
                  <a:pt x="779688" y="1215948"/>
                </a:lnTo>
                <a:lnTo>
                  <a:pt x="801907" y="1206746"/>
                </a:lnTo>
                <a:lnTo>
                  <a:pt x="824761" y="1197227"/>
                </a:lnTo>
                <a:lnTo>
                  <a:pt x="848249" y="1188343"/>
                </a:lnTo>
                <a:lnTo>
                  <a:pt x="895544" y="1170891"/>
                </a:lnTo>
                <a:lnTo>
                  <a:pt x="942204" y="1154390"/>
                </a:lnTo>
                <a:lnTo>
                  <a:pt x="987594" y="1138525"/>
                </a:lnTo>
                <a:lnTo>
                  <a:pt x="1030445" y="1124564"/>
                </a:lnTo>
                <a:lnTo>
                  <a:pt x="1041554" y="1118217"/>
                </a:lnTo>
                <a:lnTo>
                  <a:pt x="1053299" y="1112188"/>
                </a:lnTo>
                <a:lnTo>
                  <a:pt x="1065678" y="1107111"/>
                </a:lnTo>
                <a:lnTo>
                  <a:pt x="1077740" y="1102352"/>
                </a:lnTo>
                <a:lnTo>
                  <a:pt x="1090754" y="1097909"/>
                </a:lnTo>
                <a:lnTo>
                  <a:pt x="1103768" y="1094102"/>
                </a:lnTo>
                <a:lnTo>
                  <a:pt x="1117099" y="1090294"/>
                </a:lnTo>
                <a:lnTo>
                  <a:pt x="1131065" y="1087438"/>
                </a:lnTo>
                <a:close/>
                <a:moveTo>
                  <a:pt x="1401445" y="0"/>
                </a:moveTo>
                <a:lnTo>
                  <a:pt x="1412240" y="318"/>
                </a:lnTo>
                <a:lnTo>
                  <a:pt x="1423353" y="635"/>
                </a:lnTo>
                <a:lnTo>
                  <a:pt x="1433513" y="1588"/>
                </a:lnTo>
                <a:lnTo>
                  <a:pt x="1444308" y="2223"/>
                </a:lnTo>
                <a:lnTo>
                  <a:pt x="1454786" y="3494"/>
                </a:lnTo>
                <a:lnTo>
                  <a:pt x="1465263" y="4764"/>
                </a:lnTo>
                <a:lnTo>
                  <a:pt x="1475423" y="6670"/>
                </a:lnTo>
                <a:lnTo>
                  <a:pt x="1485266" y="8575"/>
                </a:lnTo>
                <a:lnTo>
                  <a:pt x="1495426" y="10798"/>
                </a:lnTo>
                <a:lnTo>
                  <a:pt x="1505268" y="13339"/>
                </a:lnTo>
                <a:lnTo>
                  <a:pt x="1515111" y="15880"/>
                </a:lnTo>
                <a:lnTo>
                  <a:pt x="1524636" y="19056"/>
                </a:lnTo>
                <a:lnTo>
                  <a:pt x="1533843" y="22232"/>
                </a:lnTo>
                <a:lnTo>
                  <a:pt x="1543368" y="25726"/>
                </a:lnTo>
                <a:lnTo>
                  <a:pt x="1552576" y="29219"/>
                </a:lnTo>
                <a:lnTo>
                  <a:pt x="1561466" y="33030"/>
                </a:lnTo>
                <a:lnTo>
                  <a:pt x="1570356" y="37159"/>
                </a:lnTo>
                <a:lnTo>
                  <a:pt x="1578928" y="41605"/>
                </a:lnTo>
                <a:lnTo>
                  <a:pt x="1587818" y="46052"/>
                </a:lnTo>
                <a:lnTo>
                  <a:pt x="1596073" y="50816"/>
                </a:lnTo>
                <a:lnTo>
                  <a:pt x="1604646" y="55897"/>
                </a:lnTo>
                <a:lnTo>
                  <a:pt x="1612583" y="60979"/>
                </a:lnTo>
                <a:lnTo>
                  <a:pt x="1620521" y="66378"/>
                </a:lnTo>
                <a:lnTo>
                  <a:pt x="1628776" y="72095"/>
                </a:lnTo>
                <a:lnTo>
                  <a:pt x="1636078" y="77812"/>
                </a:lnTo>
                <a:lnTo>
                  <a:pt x="1644016" y="83528"/>
                </a:lnTo>
                <a:lnTo>
                  <a:pt x="1651318" y="89880"/>
                </a:lnTo>
                <a:lnTo>
                  <a:pt x="1658303" y="96232"/>
                </a:lnTo>
                <a:lnTo>
                  <a:pt x="1665606" y="102902"/>
                </a:lnTo>
                <a:lnTo>
                  <a:pt x="1672591" y="109571"/>
                </a:lnTo>
                <a:lnTo>
                  <a:pt x="1679258" y="116241"/>
                </a:lnTo>
                <a:lnTo>
                  <a:pt x="1685926" y="123546"/>
                </a:lnTo>
                <a:lnTo>
                  <a:pt x="1692593" y="130851"/>
                </a:lnTo>
                <a:lnTo>
                  <a:pt x="1698943" y="138155"/>
                </a:lnTo>
                <a:lnTo>
                  <a:pt x="1704976" y="145778"/>
                </a:lnTo>
                <a:lnTo>
                  <a:pt x="1710691" y="153400"/>
                </a:lnTo>
                <a:lnTo>
                  <a:pt x="1716723" y="161658"/>
                </a:lnTo>
                <a:lnTo>
                  <a:pt x="1722438" y="169597"/>
                </a:lnTo>
                <a:lnTo>
                  <a:pt x="1727836" y="177537"/>
                </a:lnTo>
                <a:lnTo>
                  <a:pt x="1733233" y="186113"/>
                </a:lnTo>
                <a:lnTo>
                  <a:pt x="1738313" y="194688"/>
                </a:lnTo>
                <a:lnTo>
                  <a:pt x="1743076" y="203263"/>
                </a:lnTo>
                <a:lnTo>
                  <a:pt x="1747838" y="212156"/>
                </a:lnTo>
                <a:lnTo>
                  <a:pt x="1752283" y="221048"/>
                </a:lnTo>
                <a:lnTo>
                  <a:pt x="1760856" y="239469"/>
                </a:lnTo>
                <a:lnTo>
                  <a:pt x="1768793" y="258207"/>
                </a:lnTo>
                <a:lnTo>
                  <a:pt x="1776096" y="277581"/>
                </a:lnTo>
                <a:lnTo>
                  <a:pt x="1782446" y="297272"/>
                </a:lnTo>
                <a:lnTo>
                  <a:pt x="1788161" y="317916"/>
                </a:lnTo>
                <a:lnTo>
                  <a:pt x="1792923" y="338560"/>
                </a:lnTo>
                <a:lnTo>
                  <a:pt x="1797051" y="359521"/>
                </a:lnTo>
                <a:lnTo>
                  <a:pt x="1799908" y="380800"/>
                </a:lnTo>
                <a:lnTo>
                  <a:pt x="1802448" y="402397"/>
                </a:lnTo>
                <a:lnTo>
                  <a:pt x="1804036" y="424946"/>
                </a:lnTo>
                <a:lnTo>
                  <a:pt x="1809751" y="426534"/>
                </a:lnTo>
                <a:lnTo>
                  <a:pt x="1815148" y="428758"/>
                </a:lnTo>
                <a:lnTo>
                  <a:pt x="1819911" y="431616"/>
                </a:lnTo>
                <a:lnTo>
                  <a:pt x="1825308" y="434474"/>
                </a:lnTo>
                <a:lnTo>
                  <a:pt x="1829753" y="437968"/>
                </a:lnTo>
                <a:lnTo>
                  <a:pt x="1834198" y="441144"/>
                </a:lnTo>
                <a:lnTo>
                  <a:pt x="1838326" y="445273"/>
                </a:lnTo>
                <a:lnTo>
                  <a:pt x="1842453" y="449401"/>
                </a:lnTo>
                <a:lnTo>
                  <a:pt x="1845628" y="453848"/>
                </a:lnTo>
                <a:lnTo>
                  <a:pt x="1849121" y="458612"/>
                </a:lnTo>
                <a:lnTo>
                  <a:pt x="1851978" y="463693"/>
                </a:lnTo>
                <a:lnTo>
                  <a:pt x="1854201" y="469728"/>
                </a:lnTo>
                <a:lnTo>
                  <a:pt x="1856423" y="475762"/>
                </a:lnTo>
                <a:lnTo>
                  <a:pt x="1858328" y="482114"/>
                </a:lnTo>
                <a:lnTo>
                  <a:pt x="1859916" y="488784"/>
                </a:lnTo>
                <a:lnTo>
                  <a:pt x="1860868" y="496088"/>
                </a:lnTo>
                <a:lnTo>
                  <a:pt x="1861503" y="502123"/>
                </a:lnTo>
                <a:lnTo>
                  <a:pt x="1862138" y="507839"/>
                </a:lnTo>
                <a:lnTo>
                  <a:pt x="1862138" y="513874"/>
                </a:lnTo>
                <a:lnTo>
                  <a:pt x="1861503" y="519908"/>
                </a:lnTo>
                <a:lnTo>
                  <a:pt x="1861186" y="526260"/>
                </a:lnTo>
                <a:lnTo>
                  <a:pt x="1860868" y="532294"/>
                </a:lnTo>
                <a:lnTo>
                  <a:pt x="1858963" y="544998"/>
                </a:lnTo>
                <a:lnTo>
                  <a:pt x="1856106" y="557385"/>
                </a:lnTo>
                <a:lnTo>
                  <a:pt x="1852296" y="569771"/>
                </a:lnTo>
                <a:lnTo>
                  <a:pt x="1847851" y="582157"/>
                </a:lnTo>
                <a:lnTo>
                  <a:pt x="1842771" y="593908"/>
                </a:lnTo>
                <a:lnTo>
                  <a:pt x="1836738" y="605342"/>
                </a:lnTo>
                <a:lnTo>
                  <a:pt x="1833881" y="611059"/>
                </a:lnTo>
                <a:lnTo>
                  <a:pt x="1830071" y="616140"/>
                </a:lnTo>
                <a:lnTo>
                  <a:pt x="1826578" y="621540"/>
                </a:lnTo>
                <a:lnTo>
                  <a:pt x="1823086" y="626621"/>
                </a:lnTo>
                <a:lnTo>
                  <a:pt x="1818958" y="631385"/>
                </a:lnTo>
                <a:lnTo>
                  <a:pt x="1814831" y="635831"/>
                </a:lnTo>
                <a:lnTo>
                  <a:pt x="1810703" y="640278"/>
                </a:lnTo>
                <a:lnTo>
                  <a:pt x="1806258" y="644407"/>
                </a:lnTo>
                <a:lnTo>
                  <a:pt x="1801813" y="648218"/>
                </a:lnTo>
                <a:lnTo>
                  <a:pt x="1797051" y="652029"/>
                </a:lnTo>
                <a:lnTo>
                  <a:pt x="1792288" y="655205"/>
                </a:lnTo>
                <a:lnTo>
                  <a:pt x="1787208" y="658063"/>
                </a:lnTo>
                <a:lnTo>
                  <a:pt x="1782128" y="660922"/>
                </a:lnTo>
                <a:lnTo>
                  <a:pt x="1777048" y="663145"/>
                </a:lnTo>
                <a:lnTo>
                  <a:pt x="1771651" y="681248"/>
                </a:lnTo>
                <a:lnTo>
                  <a:pt x="1766571" y="699033"/>
                </a:lnTo>
                <a:lnTo>
                  <a:pt x="1760538" y="716501"/>
                </a:lnTo>
                <a:lnTo>
                  <a:pt x="1754188" y="733969"/>
                </a:lnTo>
                <a:lnTo>
                  <a:pt x="1747521" y="751437"/>
                </a:lnTo>
                <a:lnTo>
                  <a:pt x="1740218" y="768587"/>
                </a:lnTo>
                <a:lnTo>
                  <a:pt x="1732598" y="785420"/>
                </a:lnTo>
                <a:lnTo>
                  <a:pt x="1724661" y="801618"/>
                </a:lnTo>
                <a:lnTo>
                  <a:pt x="1716406" y="817497"/>
                </a:lnTo>
                <a:lnTo>
                  <a:pt x="1707516" y="833695"/>
                </a:lnTo>
                <a:lnTo>
                  <a:pt x="1698308" y="848940"/>
                </a:lnTo>
                <a:lnTo>
                  <a:pt x="1688148" y="863867"/>
                </a:lnTo>
                <a:lnTo>
                  <a:pt x="1677988" y="878159"/>
                </a:lnTo>
                <a:lnTo>
                  <a:pt x="1667511" y="892451"/>
                </a:lnTo>
                <a:lnTo>
                  <a:pt x="1656716" y="905790"/>
                </a:lnTo>
                <a:lnTo>
                  <a:pt x="1644968" y="918811"/>
                </a:lnTo>
                <a:lnTo>
                  <a:pt x="1633221" y="931515"/>
                </a:lnTo>
                <a:lnTo>
                  <a:pt x="1620838" y="943266"/>
                </a:lnTo>
                <a:lnTo>
                  <a:pt x="1607821" y="954382"/>
                </a:lnTo>
                <a:lnTo>
                  <a:pt x="1594803" y="964863"/>
                </a:lnTo>
                <a:lnTo>
                  <a:pt x="1581151" y="974709"/>
                </a:lnTo>
                <a:lnTo>
                  <a:pt x="1567181" y="983919"/>
                </a:lnTo>
                <a:lnTo>
                  <a:pt x="1552576" y="992176"/>
                </a:lnTo>
                <a:lnTo>
                  <a:pt x="1545273" y="996305"/>
                </a:lnTo>
                <a:lnTo>
                  <a:pt x="1537336" y="1000116"/>
                </a:lnTo>
                <a:lnTo>
                  <a:pt x="1530033" y="1003610"/>
                </a:lnTo>
                <a:lnTo>
                  <a:pt x="1522096" y="1006786"/>
                </a:lnTo>
                <a:lnTo>
                  <a:pt x="1513841" y="1010279"/>
                </a:lnTo>
                <a:lnTo>
                  <a:pt x="1506221" y="1012820"/>
                </a:lnTo>
                <a:lnTo>
                  <a:pt x="1497966" y="1015679"/>
                </a:lnTo>
                <a:lnTo>
                  <a:pt x="1489711" y="1017902"/>
                </a:lnTo>
                <a:lnTo>
                  <a:pt x="1481456" y="1020443"/>
                </a:lnTo>
                <a:lnTo>
                  <a:pt x="1473201" y="1022348"/>
                </a:lnTo>
                <a:lnTo>
                  <a:pt x="1464628" y="1024254"/>
                </a:lnTo>
                <a:lnTo>
                  <a:pt x="1455738" y="1025842"/>
                </a:lnTo>
                <a:lnTo>
                  <a:pt x="1447166" y="1027112"/>
                </a:lnTo>
                <a:lnTo>
                  <a:pt x="1438276" y="1028383"/>
                </a:lnTo>
                <a:lnTo>
                  <a:pt x="1429068" y="1029018"/>
                </a:lnTo>
                <a:lnTo>
                  <a:pt x="1419860" y="1029971"/>
                </a:lnTo>
                <a:lnTo>
                  <a:pt x="1410653" y="1030288"/>
                </a:lnTo>
                <a:lnTo>
                  <a:pt x="1401445" y="1030288"/>
                </a:lnTo>
                <a:lnTo>
                  <a:pt x="1391920" y="1030288"/>
                </a:lnTo>
                <a:lnTo>
                  <a:pt x="1382713" y="1029971"/>
                </a:lnTo>
                <a:lnTo>
                  <a:pt x="1373823" y="1029018"/>
                </a:lnTo>
                <a:lnTo>
                  <a:pt x="1364933" y="1028383"/>
                </a:lnTo>
                <a:lnTo>
                  <a:pt x="1356043" y="1027112"/>
                </a:lnTo>
                <a:lnTo>
                  <a:pt x="1347153" y="1025842"/>
                </a:lnTo>
                <a:lnTo>
                  <a:pt x="1338580" y="1024254"/>
                </a:lnTo>
                <a:lnTo>
                  <a:pt x="1330008" y="1022348"/>
                </a:lnTo>
                <a:lnTo>
                  <a:pt x="1321753" y="1020443"/>
                </a:lnTo>
                <a:lnTo>
                  <a:pt x="1313180" y="1018219"/>
                </a:lnTo>
                <a:lnTo>
                  <a:pt x="1305243" y="1015679"/>
                </a:lnTo>
                <a:lnTo>
                  <a:pt x="1297305" y="1013138"/>
                </a:lnTo>
                <a:lnTo>
                  <a:pt x="1289050" y="1010279"/>
                </a:lnTo>
                <a:lnTo>
                  <a:pt x="1281430" y="1007104"/>
                </a:lnTo>
                <a:lnTo>
                  <a:pt x="1273493" y="1003928"/>
                </a:lnTo>
                <a:lnTo>
                  <a:pt x="1266190" y="1000434"/>
                </a:lnTo>
                <a:lnTo>
                  <a:pt x="1250950" y="992812"/>
                </a:lnTo>
                <a:lnTo>
                  <a:pt x="1236345" y="984554"/>
                </a:lnTo>
                <a:lnTo>
                  <a:pt x="1222693" y="975344"/>
                </a:lnTo>
                <a:lnTo>
                  <a:pt x="1209040" y="965498"/>
                </a:lnTo>
                <a:lnTo>
                  <a:pt x="1196023" y="955017"/>
                </a:lnTo>
                <a:lnTo>
                  <a:pt x="1183005" y="943901"/>
                </a:lnTo>
                <a:lnTo>
                  <a:pt x="1170623" y="932150"/>
                </a:lnTo>
                <a:lnTo>
                  <a:pt x="1158875" y="919764"/>
                </a:lnTo>
                <a:lnTo>
                  <a:pt x="1147128" y="907378"/>
                </a:lnTo>
                <a:lnTo>
                  <a:pt x="1136333" y="893721"/>
                </a:lnTo>
                <a:lnTo>
                  <a:pt x="1125538" y="879747"/>
                </a:lnTo>
                <a:lnTo>
                  <a:pt x="1115695" y="865455"/>
                </a:lnTo>
                <a:lnTo>
                  <a:pt x="1105853" y="850845"/>
                </a:lnTo>
                <a:lnTo>
                  <a:pt x="1096645" y="835601"/>
                </a:lnTo>
                <a:lnTo>
                  <a:pt x="1087755" y="820038"/>
                </a:lnTo>
                <a:lnTo>
                  <a:pt x="1079183" y="803841"/>
                </a:lnTo>
                <a:lnTo>
                  <a:pt x="1070928" y="787643"/>
                </a:lnTo>
                <a:lnTo>
                  <a:pt x="1063625" y="770811"/>
                </a:lnTo>
                <a:lnTo>
                  <a:pt x="1056323" y="753978"/>
                </a:lnTo>
                <a:lnTo>
                  <a:pt x="1049655" y="737145"/>
                </a:lnTo>
                <a:lnTo>
                  <a:pt x="1043305" y="719677"/>
                </a:lnTo>
                <a:lnTo>
                  <a:pt x="1037273" y="702209"/>
                </a:lnTo>
                <a:lnTo>
                  <a:pt x="1031558" y="684106"/>
                </a:lnTo>
                <a:lnTo>
                  <a:pt x="1026795" y="666321"/>
                </a:lnTo>
                <a:lnTo>
                  <a:pt x="1020763" y="664415"/>
                </a:lnTo>
                <a:lnTo>
                  <a:pt x="1015365" y="662827"/>
                </a:lnTo>
                <a:lnTo>
                  <a:pt x="1009650" y="659969"/>
                </a:lnTo>
                <a:lnTo>
                  <a:pt x="1004253" y="657110"/>
                </a:lnTo>
                <a:lnTo>
                  <a:pt x="998855" y="653617"/>
                </a:lnTo>
                <a:lnTo>
                  <a:pt x="993775" y="650441"/>
                </a:lnTo>
                <a:lnTo>
                  <a:pt x="989013" y="646312"/>
                </a:lnTo>
                <a:lnTo>
                  <a:pt x="984250" y="642183"/>
                </a:lnTo>
                <a:lnTo>
                  <a:pt x="979805" y="637737"/>
                </a:lnTo>
                <a:lnTo>
                  <a:pt x="975360" y="632973"/>
                </a:lnTo>
                <a:lnTo>
                  <a:pt x="970598" y="627891"/>
                </a:lnTo>
                <a:lnTo>
                  <a:pt x="966788" y="622492"/>
                </a:lnTo>
                <a:lnTo>
                  <a:pt x="962978" y="617411"/>
                </a:lnTo>
                <a:lnTo>
                  <a:pt x="959168" y="611376"/>
                </a:lnTo>
                <a:lnTo>
                  <a:pt x="955358" y="605660"/>
                </a:lnTo>
                <a:lnTo>
                  <a:pt x="952500" y="599625"/>
                </a:lnTo>
                <a:lnTo>
                  <a:pt x="949325" y="593591"/>
                </a:lnTo>
                <a:lnTo>
                  <a:pt x="946468" y="587239"/>
                </a:lnTo>
                <a:lnTo>
                  <a:pt x="943610" y="580887"/>
                </a:lnTo>
                <a:lnTo>
                  <a:pt x="941388" y="574535"/>
                </a:lnTo>
                <a:lnTo>
                  <a:pt x="939165" y="567865"/>
                </a:lnTo>
                <a:lnTo>
                  <a:pt x="937260" y="561196"/>
                </a:lnTo>
                <a:lnTo>
                  <a:pt x="935355" y="554526"/>
                </a:lnTo>
                <a:lnTo>
                  <a:pt x="934085" y="547857"/>
                </a:lnTo>
                <a:lnTo>
                  <a:pt x="932815" y="541505"/>
                </a:lnTo>
                <a:lnTo>
                  <a:pt x="931863" y="534835"/>
                </a:lnTo>
                <a:lnTo>
                  <a:pt x="930910" y="528166"/>
                </a:lnTo>
                <a:lnTo>
                  <a:pt x="930593" y="521496"/>
                </a:lnTo>
                <a:lnTo>
                  <a:pt x="930275" y="515144"/>
                </a:lnTo>
                <a:lnTo>
                  <a:pt x="930275" y="508792"/>
                </a:lnTo>
                <a:lnTo>
                  <a:pt x="930593" y="502440"/>
                </a:lnTo>
                <a:lnTo>
                  <a:pt x="931228" y="496088"/>
                </a:lnTo>
                <a:lnTo>
                  <a:pt x="932498" y="488148"/>
                </a:lnTo>
                <a:lnTo>
                  <a:pt x="934403" y="480526"/>
                </a:lnTo>
                <a:lnTo>
                  <a:pt x="936625" y="473539"/>
                </a:lnTo>
                <a:lnTo>
                  <a:pt x="939165" y="466869"/>
                </a:lnTo>
                <a:lnTo>
                  <a:pt x="942023" y="460835"/>
                </a:lnTo>
                <a:lnTo>
                  <a:pt x="945515" y="455436"/>
                </a:lnTo>
                <a:lnTo>
                  <a:pt x="949325" y="450037"/>
                </a:lnTo>
                <a:lnTo>
                  <a:pt x="953770" y="445273"/>
                </a:lnTo>
                <a:lnTo>
                  <a:pt x="958215" y="440826"/>
                </a:lnTo>
                <a:lnTo>
                  <a:pt x="962978" y="437015"/>
                </a:lnTo>
                <a:lnTo>
                  <a:pt x="968058" y="433204"/>
                </a:lnTo>
                <a:lnTo>
                  <a:pt x="973773" y="430345"/>
                </a:lnTo>
                <a:lnTo>
                  <a:pt x="979805" y="427805"/>
                </a:lnTo>
                <a:lnTo>
                  <a:pt x="985520" y="425264"/>
                </a:lnTo>
                <a:lnTo>
                  <a:pt x="992188" y="423358"/>
                </a:lnTo>
                <a:lnTo>
                  <a:pt x="998855" y="421453"/>
                </a:lnTo>
                <a:lnTo>
                  <a:pt x="1000443" y="399538"/>
                </a:lnTo>
                <a:lnTo>
                  <a:pt x="1002983" y="377942"/>
                </a:lnTo>
                <a:lnTo>
                  <a:pt x="1006475" y="356663"/>
                </a:lnTo>
                <a:lnTo>
                  <a:pt x="1010603" y="336019"/>
                </a:lnTo>
                <a:lnTo>
                  <a:pt x="1015365" y="315057"/>
                </a:lnTo>
                <a:lnTo>
                  <a:pt x="1020763" y="295049"/>
                </a:lnTo>
                <a:lnTo>
                  <a:pt x="1027748" y="275358"/>
                </a:lnTo>
                <a:lnTo>
                  <a:pt x="1034733" y="256302"/>
                </a:lnTo>
                <a:lnTo>
                  <a:pt x="1042353" y="237564"/>
                </a:lnTo>
                <a:lnTo>
                  <a:pt x="1051243" y="219143"/>
                </a:lnTo>
                <a:lnTo>
                  <a:pt x="1060768" y="201675"/>
                </a:lnTo>
                <a:lnTo>
                  <a:pt x="1065530" y="193417"/>
                </a:lnTo>
                <a:lnTo>
                  <a:pt x="1070610" y="184842"/>
                </a:lnTo>
                <a:lnTo>
                  <a:pt x="1076008" y="176585"/>
                </a:lnTo>
                <a:lnTo>
                  <a:pt x="1081405" y="168327"/>
                </a:lnTo>
                <a:lnTo>
                  <a:pt x="1087120" y="160070"/>
                </a:lnTo>
                <a:lnTo>
                  <a:pt x="1092835" y="152447"/>
                </a:lnTo>
                <a:lnTo>
                  <a:pt x="1098868" y="144507"/>
                </a:lnTo>
                <a:lnTo>
                  <a:pt x="1104900" y="137202"/>
                </a:lnTo>
                <a:lnTo>
                  <a:pt x="1111250" y="129580"/>
                </a:lnTo>
                <a:lnTo>
                  <a:pt x="1117600" y="122593"/>
                </a:lnTo>
                <a:lnTo>
                  <a:pt x="1124268" y="115606"/>
                </a:lnTo>
                <a:lnTo>
                  <a:pt x="1131253" y="108619"/>
                </a:lnTo>
                <a:lnTo>
                  <a:pt x="1137920" y="101949"/>
                </a:lnTo>
                <a:lnTo>
                  <a:pt x="1144905" y="95597"/>
                </a:lnTo>
                <a:lnTo>
                  <a:pt x="1152525" y="89245"/>
                </a:lnTo>
                <a:lnTo>
                  <a:pt x="1159828" y="82893"/>
                </a:lnTo>
                <a:lnTo>
                  <a:pt x="1167130" y="76859"/>
                </a:lnTo>
                <a:lnTo>
                  <a:pt x="1175068" y="71460"/>
                </a:lnTo>
                <a:lnTo>
                  <a:pt x="1183005" y="65743"/>
                </a:lnTo>
                <a:lnTo>
                  <a:pt x="1190943" y="60661"/>
                </a:lnTo>
                <a:lnTo>
                  <a:pt x="1198880" y="55262"/>
                </a:lnTo>
                <a:lnTo>
                  <a:pt x="1207453" y="50498"/>
                </a:lnTo>
                <a:lnTo>
                  <a:pt x="1216025" y="45734"/>
                </a:lnTo>
                <a:lnTo>
                  <a:pt x="1224598" y="41288"/>
                </a:lnTo>
                <a:lnTo>
                  <a:pt x="1233170" y="36841"/>
                </a:lnTo>
                <a:lnTo>
                  <a:pt x="1242060" y="32713"/>
                </a:lnTo>
                <a:lnTo>
                  <a:pt x="1250950" y="28902"/>
                </a:lnTo>
                <a:lnTo>
                  <a:pt x="1260158" y="25408"/>
                </a:lnTo>
                <a:lnTo>
                  <a:pt x="1269365" y="21914"/>
                </a:lnTo>
                <a:lnTo>
                  <a:pt x="1278890" y="19056"/>
                </a:lnTo>
                <a:lnTo>
                  <a:pt x="1288415" y="15880"/>
                </a:lnTo>
                <a:lnTo>
                  <a:pt x="1297940" y="13339"/>
                </a:lnTo>
                <a:lnTo>
                  <a:pt x="1307783" y="10798"/>
                </a:lnTo>
                <a:lnTo>
                  <a:pt x="1317625" y="8575"/>
                </a:lnTo>
                <a:lnTo>
                  <a:pt x="1327785" y="6670"/>
                </a:lnTo>
                <a:lnTo>
                  <a:pt x="1337945" y="4764"/>
                </a:lnTo>
                <a:lnTo>
                  <a:pt x="1348105" y="3494"/>
                </a:lnTo>
                <a:lnTo>
                  <a:pt x="1358583" y="2223"/>
                </a:lnTo>
                <a:lnTo>
                  <a:pt x="1369060" y="1588"/>
                </a:lnTo>
                <a:lnTo>
                  <a:pt x="1379855" y="635"/>
                </a:lnTo>
                <a:lnTo>
                  <a:pt x="1390650" y="318"/>
                </a:lnTo>
                <a:lnTo>
                  <a:pt x="14014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682487" y="5758669"/>
            <a:ext cx="410819" cy="410819"/>
          </a:xfrm>
          <a:prstGeom prst="rect">
            <a:avLst/>
          </a:prstGeom>
          <a:solidFill>
            <a:srgbClr val="FF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 userDrawn="1"/>
        </p:nvSpPr>
        <p:spPr>
          <a:xfrm>
            <a:off x="10090484" y="7251632"/>
            <a:ext cx="23812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.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SO_Shape"/>
          <p:cNvSpPr/>
          <p:nvPr userDrawn="1"/>
        </p:nvSpPr>
        <p:spPr>
          <a:xfrm>
            <a:off x="18315" y="599"/>
            <a:ext cx="5986699" cy="5986699"/>
          </a:xfrm>
          <a:custGeom>
            <a:avLst/>
            <a:gdLst>
              <a:gd name="connsiteX0" fmla="*/ 0 w 1079818"/>
              <a:gd name="connsiteY0" fmla="*/ 0 h 1080105"/>
              <a:gd name="connsiteX1" fmla="*/ 1079818 w 1079818"/>
              <a:gd name="connsiteY1" fmla="*/ 0 h 1080105"/>
              <a:gd name="connsiteX2" fmla="*/ 110134 w 1079818"/>
              <a:gd name="connsiteY2" fmla="*/ 1074544 h 1080105"/>
              <a:gd name="connsiteX3" fmla="*/ 0 w 1079818"/>
              <a:gd name="connsiteY3" fmla="*/ 1080105 h 108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9818" h="1080105">
                <a:moveTo>
                  <a:pt x="0" y="0"/>
                </a:moveTo>
                <a:lnTo>
                  <a:pt x="1079818" y="0"/>
                </a:lnTo>
                <a:cubicBezTo>
                  <a:pt x="1079818" y="559251"/>
                  <a:pt x="654791" y="1019231"/>
                  <a:pt x="110134" y="1074544"/>
                </a:cubicBezTo>
                <a:lnTo>
                  <a:pt x="0" y="1080105"/>
                </a:lnTo>
                <a:close/>
              </a:path>
            </a:pathLst>
          </a:custGeom>
          <a:solidFill>
            <a:srgbClr val="FF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KSO_Shape"/>
          <p:cNvSpPr/>
          <p:nvPr userDrawn="1"/>
        </p:nvSpPr>
        <p:spPr>
          <a:xfrm>
            <a:off x="1" y="601"/>
            <a:ext cx="5459104" cy="5459104"/>
          </a:xfrm>
          <a:custGeom>
            <a:avLst/>
            <a:gdLst>
              <a:gd name="connsiteX0" fmla="*/ 0 w 1079818"/>
              <a:gd name="connsiteY0" fmla="*/ 0 h 1080105"/>
              <a:gd name="connsiteX1" fmla="*/ 1079818 w 1079818"/>
              <a:gd name="connsiteY1" fmla="*/ 0 h 1080105"/>
              <a:gd name="connsiteX2" fmla="*/ 110134 w 1079818"/>
              <a:gd name="connsiteY2" fmla="*/ 1074544 h 1080105"/>
              <a:gd name="connsiteX3" fmla="*/ 0 w 1079818"/>
              <a:gd name="connsiteY3" fmla="*/ 1080105 h 108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9818" h="1080105">
                <a:moveTo>
                  <a:pt x="0" y="0"/>
                </a:moveTo>
                <a:lnTo>
                  <a:pt x="1079818" y="0"/>
                </a:lnTo>
                <a:cubicBezTo>
                  <a:pt x="1079818" y="559251"/>
                  <a:pt x="654791" y="1019231"/>
                  <a:pt x="110134" y="1074544"/>
                </a:cubicBezTo>
                <a:lnTo>
                  <a:pt x="0" y="1080105"/>
                </a:lnTo>
                <a:close/>
              </a:path>
            </a:pathLst>
          </a:custGeom>
          <a:solidFill>
            <a:srgbClr val="404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9" name="椭圆 68"/>
          <p:cNvSpPr/>
          <p:nvPr userDrawn="1"/>
        </p:nvSpPr>
        <p:spPr>
          <a:xfrm>
            <a:off x="-1239017" y="5323227"/>
            <a:ext cx="2041579" cy="200281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6" descr="未标题-2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 rot="10800000" flipV="1">
            <a:off x="0" y="-256429"/>
            <a:ext cx="2266123" cy="224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 userDrawn="1"/>
        </p:nvSpPr>
        <p:spPr>
          <a:xfrm>
            <a:off x="10141032" y="519881"/>
            <a:ext cx="2065361" cy="914400"/>
          </a:xfrm>
          <a:prstGeom prst="rect">
            <a:avLst/>
          </a:prstGeom>
          <a:solidFill>
            <a:srgbClr val="FF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10090484" y="7251632"/>
            <a:ext cx="23812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.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 userDrawn="1"/>
        </p:nvGrpSpPr>
        <p:grpSpPr>
          <a:xfrm>
            <a:off x="4068233" y="93133"/>
            <a:ext cx="4113107" cy="810260"/>
            <a:chOff x="4068163" y="80210"/>
            <a:chExt cx="4113314" cy="1812758"/>
          </a:xfrm>
        </p:grpSpPr>
        <p:sp>
          <p:nvSpPr>
            <p:cNvPr id="19" name="等腰三角形 18"/>
            <p:cNvSpPr/>
            <p:nvPr/>
          </p:nvSpPr>
          <p:spPr>
            <a:xfrm flipV="1">
              <a:off x="4207586" y="80210"/>
              <a:ext cx="3834468" cy="1812758"/>
            </a:xfrm>
            <a:prstGeom prst="triangle">
              <a:avLst/>
            </a:prstGeom>
            <a:noFill/>
            <a:ln w="152400">
              <a:solidFill>
                <a:srgbClr val="FF616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4068163" y="123274"/>
              <a:ext cx="4113314" cy="11223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endParaRPr lang="zh-CN" altLang="en-US" sz="26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 flipV="1">
              <a:off x="4864820" y="1192696"/>
              <a:ext cx="2520000" cy="0"/>
            </a:xfrm>
            <a:prstGeom prst="line">
              <a:avLst/>
            </a:prstGeom>
            <a:ln>
              <a:solidFill>
                <a:srgbClr val="FF61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3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ags" Target="../tags/tag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7.xml"/><Relationship Id="rId5" Type="http://schemas.openxmlformats.org/officeDocument/2006/relationships/tags" Target="../tags/tag16.xml"/><Relationship Id="rId4" Type="http://schemas.openxmlformats.org/officeDocument/2006/relationships/image" Target="../media/image3.pn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ags" Target="../tags/tag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6.xml"/><Relationship Id="rId3" Type="http://schemas.openxmlformats.org/officeDocument/2006/relationships/tags" Target="../tags/tag18.xml"/><Relationship Id="rId2" Type="http://schemas.openxmlformats.org/officeDocument/2006/relationships/image" Target="../media/image7.png"/><Relationship Id="rId1" Type="http://schemas.openxmlformats.org/officeDocument/2006/relationships/tags" Target="../tags/tag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tags" Target="../tags/tag26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25.xml"/><Relationship Id="rId5" Type="http://schemas.openxmlformats.org/officeDocument/2006/relationships/image" Target="../media/image11.jpeg"/><Relationship Id="rId4" Type="http://schemas.openxmlformats.org/officeDocument/2006/relationships/tags" Target="../tags/tag24.xml"/><Relationship Id="rId3" Type="http://schemas.openxmlformats.org/officeDocument/2006/relationships/image" Target="../media/image10.jpeg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261735" y="188595"/>
            <a:ext cx="35820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>
                <a:solidFill>
                  <a:srgbClr val="FF6161"/>
                </a:solidFill>
                <a:latin typeface="微软雅黑" panose="020B0503020204020204" charset="-122"/>
                <a:ea typeface="微软雅黑" panose="020B0503020204020204" charset="-122"/>
              </a:rPr>
              <a:t>第一课</a:t>
            </a:r>
            <a:endParaRPr lang="zh-CN" altLang="en-US" sz="8000" b="1">
              <a:solidFill>
                <a:srgbClr val="FF616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70095" y="2643505"/>
            <a:ext cx="771144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企业与班组管理通用知识</a:t>
            </a:r>
            <a:endParaRPr lang="zh-CN" altLang="en-US" sz="48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5120" y="2322195"/>
            <a:ext cx="3597910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sym typeface="+mn-ea"/>
              </a:rPr>
              <a:t>班组安全风险管理与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charset="-122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sym typeface="+mn-ea"/>
              </a:rPr>
              <a:t>班组建设培训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sym typeface="+mn-ea"/>
            </a:endParaRPr>
          </a:p>
        </p:txBody>
      </p:sp>
      <p:sp>
        <p:nvSpPr>
          <p:cNvPr id="5" name="文本框 4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8982075" y="4171181"/>
            <a:ext cx="2364740" cy="4775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8532075" y="5419112"/>
            <a:ext cx="900000" cy="900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9775190" y="5419725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11018305" y="5419112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85117" y="52493"/>
            <a:ext cx="4821767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企业与班组管理通用知识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804833" y="3096260"/>
            <a:ext cx="5960533" cy="2332567"/>
            <a:chOff x="3925233" y="2530633"/>
            <a:chExt cx="7344022" cy="792088"/>
          </a:xfrm>
        </p:grpSpPr>
        <p:sp>
          <p:nvSpPr>
            <p:cNvPr id="12" name="矩形 11"/>
            <p:cNvSpPr/>
            <p:nvPr/>
          </p:nvSpPr>
          <p:spPr>
            <a:xfrm>
              <a:off x="4906870" y="2530633"/>
              <a:ext cx="6362385" cy="7920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FF5050"/>
              </a:solidFill>
            </a:ln>
          </p:spPr>
          <p:txBody>
            <a:bodyPr wrap="square" anchor="ctr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1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领导是在组织中，为实现组织预定目标，领导者运用其法定权力和自身影响力影响被领导者的行为，并将其导向组织目标的过程。</a:t>
              </a:r>
              <a:endPara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925233" y="2530633"/>
              <a:ext cx="981637" cy="792088"/>
            </a:xfrm>
            <a:prstGeom prst="rect">
              <a:avLst/>
            </a:prstGeom>
            <a:solidFill>
              <a:srgbClr val="FF6161"/>
            </a:solidFill>
            <a:ln w="1270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0090484" y="7251632"/>
            <a:ext cx="23812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.</a:t>
            </a:r>
            <a:endParaRPr lang="zh-CN" altLang="en-US" dirty="0"/>
          </a:p>
        </p:txBody>
      </p:sp>
      <p:grpSp>
        <p:nvGrpSpPr>
          <p:cNvPr id="57" name="组合 56"/>
          <p:cNvGrpSpPr/>
          <p:nvPr/>
        </p:nvGrpSpPr>
        <p:grpSpPr>
          <a:xfrm>
            <a:off x="985520" y="2230120"/>
            <a:ext cx="2940473" cy="4543213"/>
            <a:chOff x="654" y="2004"/>
            <a:chExt cx="3473" cy="5366"/>
          </a:xfrm>
        </p:grpSpPr>
        <p:grpSp>
          <p:nvGrpSpPr>
            <p:cNvPr id="92" name="ïṧ1íḋè"/>
            <p:cNvGrpSpPr/>
            <p:nvPr/>
          </p:nvGrpSpPr>
          <p:grpSpPr>
            <a:xfrm>
              <a:off x="654" y="2957"/>
              <a:ext cx="2263" cy="4413"/>
              <a:chOff x="553879" y="2502723"/>
              <a:chExt cx="1916075" cy="3736277"/>
            </a:xfrm>
          </p:grpSpPr>
          <p:sp>
            <p:nvSpPr>
              <p:cNvPr id="15" name="isļiḋe"/>
              <p:cNvSpPr/>
              <p:nvPr/>
            </p:nvSpPr>
            <p:spPr bwMode="auto">
              <a:xfrm>
                <a:off x="1479731" y="4815983"/>
                <a:ext cx="194484" cy="1328515"/>
              </a:xfrm>
              <a:prstGeom prst="rect">
                <a:avLst/>
              </a:prstGeom>
              <a:solidFill>
                <a:srgbClr val="2D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16" name="ïśļîḋê"/>
              <p:cNvSpPr/>
              <p:nvPr/>
            </p:nvSpPr>
            <p:spPr bwMode="auto">
              <a:xfrm>
                <a:off x="1044197" y="4815983"/>
                <a:ext cx="191745" cy="1328515"/>
              </a:xfrm>
              <a:prstGeom prst="rect">
                <a:avLst/>
              </a:prstGeom>
              <a:solidFill>
                <a:srgbClr val="373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17" name="ïšḻïdê"/>
              <p:cNvSpPr/>
              <p:nvPr/>
            </p:nvSpPr>
            <p:spPr bwMode="auto">
              <a:xfrm>
                <a:off x="1030501" y="3764127"/>
                <a:ext cx="657410" cy="639605"/>
              </a:xfrm>
              <a:prstGeom prst="rect">
                <a:avLst/>
              </a:prstGeom>
              <a:solidFill>
                <a:srgbClr val="E8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18" name="íṧ1ídè"/>
              <p:cNvSpPr/>
              <p:nvPr/>
            </p:nvSpPr>
            <p:spPr bwMode="auto">
              <a:xfrm>
                <a:off x="1274291" y="3690169"/>
                <a:ext cx="165722" cy="94503"/>
              </a:xfrm>
              <a:prstGeom prst="rect">
                <a:avLst/>
              </a:prstGeom>
              <a:solidFill>
                <a:srgbClr val="007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19" name="îṡľîde"/>
              <p:cNvSpPr/>
              <p:nvPr/>
            </p:nvSpPr>
            <p:spPr bwMode="auto">
              <a:xfrm>
                <a:off x="1257855" y="3764127"/>
                <a:ext cx="201332" cy="1051855"/>
              </a:xfrm>
              <a:custGeom>
                <a:avLst/>
                <a:gdLst>
                  <a:gd name="T0" fmla="*/ 0 w 147"/>
                  <a:gd name="T1" fmla="*/ 706 h 768"/>
                  <a:gd name="T2" fmla="*/ 74 w 147"/>
                  <a:gd name="T3" fmla="*/ 768 h 768"/>
                  <a:gd name="T4" fmla="*/ 147 w 147"/>
                  <a:gd name="T5" fmla="*/ 706 h 768"/>
                  <a:gd name="T6" fmla="*/ 95 w 147"/>
                  <a:gd name="T7" fmla="*/ 0 h 768"/>
                  <a:gd name="T8" fmla="*/ 53 w 147"/>
                  <a:gd name="T9" fmla="*/ 0 h 768"/>
                  <a:gd name="T10" fmla="*/ 0 w 147"/>
                  <a:gd name="T11" fmla="*/ 706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768">
                    <a:moveTo>
                      <a:pt x="0" y="706"/>
                    </a:moveTo>
                    <a:lnTo>
                      <a:pt x="74" y="768"/>
                    </a:lnTo>
                    <a:lnTo>
                      <a:pt x="147" y="706"/>
                    </a:lnTo>
                    <a:lnTo>
                      <a:pt x="95" y="0"/>
                    </a:lnTo>
                    <a:lnTo>
                      <a:pt x="53" y="0"/>
                    </a:lnTo>
                    <a:lnTo>
                      <a:pt x="0" y="706"/>
                    </a:lnTo>
                    <a:close/>
                  </a:path>
                </a:pathLst>
              </a:custGeom>
              <a:solidFill>
                <a:srgbClr val="007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0" name="i$líḋé"/>
              <p:cNvSpPr/>
              <p:nvPr/>
            </p:nvSpPr>
            <p:spPr bwMode="auto">
              <a:xfrm>
                <a:off x="1411251" y="3690169"/>
                <a:ext cx="187636" cy="130112"/>
              </a:xfrm>
              <a:custGeom>
                <a:avLst/>
                <a:gdLst>
                  <a:gd name="T0" fmla="*/ 31 w 137"/>
                  <a:gd name="T1" fmla="*/ 95 h 95"/>
                  <a:gd name="T2" fmla="*/ 137 w 137"/>
                  <a:gd name="T3" fmla="*/ 54 h 95"/>
                  <a:gd name="T4" fmla="*/ 137 w 137"/>
                  <a:gd name="T5" fmla="*/ 0 h 95"/>
                  <a:gd name="T6" fmla="*/ 0 w 137"/>
                  <a:gd name="T7" fmla="*/ 0 h 95"/>
                  <a:gd name="T8" fmla="*/ 31 w 137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95">
                    <a:moveTo>
                      <a:pt x="31" y="95"/>
                    </a:moveTo>
                    <a:lnTo>
                      <a:pt x="137" y="54"/>
                    </a:lnTo>
                    <a:lnTo>
                      <a:pt x="137" y="0"/>
                    </a:lnTo>
                    <a:lnTo>
                      <a:pt x="0" y="0"/>
                    </a:lnTo>
                    <a:lnTo>
                      <a:pt x="31" y="95"/>
                    </a:lnTo>
                    <a:close/>
                  </a:path>
                </a:pathLst>
              </a:custGeom>
              <a:solidFill>
                <a:srgbClr val="FE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23" name="ïSḻíḋê"/>
              <p:cNvSpPr/>
              <p:nvPr/>
            </p:nvSpPr>
            <p:spPr bwMode="auto">
              <a:xfrm>
                <a:off x="1115416" y="3690169"/>
                <a:ext cx="189005" cy="130112"/>
              </a:xfrm>
              <a:custGeom>
                <a:avLst/>
                <a:gdLst>
                  <a:gd name="T0" fmla="*/ 109 w 138"/>
                  <a:gd name="T1" fmla="*/ 95 h 95"/>
                  <a:gd name="T2" fmla="*/ 0 w 138"/>
                  <a:gd name="T3" fmla="*/ 54 h 95"/>
                  <a:gd name="T4" fmla="*/ 0 w 138"/>
                  <a:gd name="T5" fmla="*/ 0 h 95"/>
                  <a:gd name="T6" fmla="*/ 138 w 138"/>
                  <a:gd name="T7" fmla="*/ 0 h 95"/>
                  <a:gd name="T8" fmla="*/ 109 w 138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95">
                    <a:moveTo>
                      <a:pt x="109" y="95"/>
                    </a:moveTo>
                    <a:lnTo>
                      <a:pt x="0" y="54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09" y="95"/>
                    </a:lnTo>
                    <a:close/>
                  </a:path>
                </a:pathLst>
              </a:custGeom>
              <a:solidFill>
                <a:srgbClr val="FE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25" name="íṩḷíďé"/>
              <p:cNvSpPr/>
              <p:nvPr/>
            </p:nvSpPr>
            <p:spPr bwMode="auto">
              <a:xfrm>
                <a:off x="553879" y="3764127"/>
                <a:ext cx="395815" cy="1194294"/>
              </a:xfrm>
              <a:custGeom>
                <a:avLst/>
                <a:gdLst>
                  <a:gd name="T0" fmla="*/ 78 w 122"/>
                  <a:gd name="T1" fmla="*/ 363 h 368"/>
                  <a:gd name="T2" fmla="*/ 25 w 122"/>
                  <a:gd name="T3" fmla="*/ 368 h 368"/>
                  <a:gd name="T4" fmla="*/ 72 w 122"/>
                  <a:gd name="T5" fmla="*/ 0 h 368"/>
                  <a:gd name="T6" fmla="*/ 122 w 122"/>
                  <a:gd name="T7" fmla="*/ 13 h 368"/>
                  <a:gd name="T8" fmla="*/ 78 w 122"/>
                  <a:gd name="T9" fmla="*/ 363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368">
                    <a:moveTo>
                      <a:pt x="78" y="363"/>
                    </a:moveTo>
                    <a:cubicBezTo>
                      <a:pt x="60" y="365"/>
                      <a:pt x="42" y="366"/>
                      <a:pt x="25" y="368"/>
                    </a:cubicBezTo>
                    <a:cubicBezTo>
                      <a:pt x="0" y="244"/>
                      <a:pt x="16" y="118"/>
                      <a:pt x="72" y="0"/>
                    </a:cubicBezTo>
                    <a:cubicBezTo>
                      <a:pt x="89" y="4"/>
                      <a:pt x="105" y="9"/>
                      <a:pt x="122" y="13"/>
                    </a:cubicBezTo>
                    <a:cubicBezTo>
                      <a:pt x="70" y="125"/>
                      <a:pt x="54" y="245"/>
                      <a:pt x="78" y="363"/>
                    </a:cubicBezTo>
                    <a:close/>
                  </a:path>
                </a:pathLst>
              </a:custGeom>
              <a:solidFill>
                <a:srgbClr val="373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6" name="ïṡ1îḍé"/>
              <p:cNvSpPr/>
              <p:nvPr/>
            </p:nvSpPr>
            <p:spPr bwMode="auto">
              <a:xfrm>
                <a:off x="634686" y="4941986"/>
                <a:ext cx="234202" cy="168461"/>
              </a:xfrm>
              <a:custGeom>
                <a:avLst/>
                <a:gdLst>
                  <a:gd name="T0" fmla="*/ 60 w 72"/>
                  <a:gd name="T1" fmla="*/ 6 h 52"/>
                  <a:gd name="T2" fmla="*/ 53 w 72"/>
                  <a:gd name="T3" fmla="*/ 3 h 52"/>
                  <a:gd name="T4" fmla="*/ 52 w 72"/>
                  <a:gd name="T5" fmla="*/ 0 h 52"/>
                  <a:gd name="T6" fmla="*/ 1 w 72"/>
                  <a:gd name="T7" fmla="*/ 5 h 52"/>
                  <a:gd name="T8" fmla="*/ 1 w 72"/>
                  <a:gd name="T9" fmla="*/ 18 h 52"/>
                  <a:gd name="T10" fmla="*/ 33 w 72"/>
                  <a:gd name="T11" fmla="*/ 51 h 52"/>
                  <a:gd name="T12" fmla="*/ 56 w 72"/>
                  <a:gd name="T13" fmla="*/ 20 h 52"/>
                  <a:gd name="T14" fmla="*/ 69 w 72"/>
                  <a:gd name="T15" fmla="*/ 19 h 52"/>
                  <a:gd name="T16" fmla="*/ 60 w 72"/>
                  <a:gd name="T17" fmla="*/ 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2">
                    <a:moveTo>
                      <a:pt x="60" y="6"/>
                    </a:moveTo>
                    <a:cubicBezTo>
                      <a:pt x="58" y="5"/>
                      <a:pt x="55" y="4"/>
                      <a:pt x="53" y="3"/>
                    </a:cubicBezTo>
                    <a:cubicBezTo>
                      <a:pt x="53" y="2"/>
                      <a:pt x="52" y="1"/>
                      <a:pt x="52" y="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9"/>
                      <a:pt x="0" y="14"/>
                      <a:pt x="1" y="18"/>
                    </a:cubicBezTo>
                    <a:cubicBezTo>
                      <a:pt x="4" y="38"/>
                      <a:pt x="18" y="52"/>
                      <a:pt x="33" y="51"/>
                    </a:cubicBezTo>
                    <a:cubicBezTo>
                      <a:pt x="47" y="50"/>
                      <a:pt x="56" y="36"/>
                      <a:pt x="56" y="20"/>
                    </a:cubicBezTo>
                    <a:cubicBezTo>
                      <a:pt x="62" y="21"/>
                      <a:pt x="67" y="21"/>
                      <a:pt x="69" y="19"/>
                    </a:cubicBezTo>
                    <a:cubicBezTo>
                      <a:pt x="72" y="16"/>
                      <a:pt x="68" y="10"/>
                      <a:pt x="60" y="6"/>
                    </a:cubicBezTo>
                    <a:close/>
                  </a:path>
                </a:pathLst>
              </a:custGeom>
              <a:solidFill>
                <a:srgbClr val="FDD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27" name="iŝ1iḑê"/>
              <p:cNvSpPr/>
              <p:nvPr/>
            </p:nvSpPr>
            <p:spPr bwMode="auto">
              <a:xfrm>
                <a:off x="1326335" y="3764127"/>
                <a:ext cx="603995" cy="1232643"/>
              </a:xfrm>
              <a:custGeom>
                <a:avLst/>
                <a:gdLst>
                  <a:gd name="T0" fmla="*/ 34 w 186"/>
                  <a:gd name="T1" fmla="*/ 380 h 380"/>
                  <a:gd name="T2" fmla="*/ 34 w 186"/>
                  <a:gd name="T3" fmla="*/ 380 h 380"/>
                  <a:gd name="T4" fmla="*/ 32 w 186"/>
                  <a:gd name="T5" fmla="*/ 380 h 380"/>
                  <a:gd name="T6" fmla="*/ 0 w 186"/>
                  <a:gd name="T7" fmla="*/ 357 h 380"/>
                  <a:gd name="T8" fmla="*/ 0 w 186"/>
                  <a:gd name="T9" fmla="*/ 357 h 380"/>
                  <a:gd name="T10" fmla="*/ 0 w 186"/>
                  <a:gd name="T11" fmla="*/ 187 h 380"/>
                  <a:gd name="T12" fmla="*/ 82 w 186"/>
                  <a:gd name="T13" fmla="*/ 0 h 380"/>
                  <a:gd name="T14" fmla="*/ 186 w 186"/>
                  <a:gd name="T15" fmla="*/ 0 h 380"/>
                  <a:gd name="T16" fmla="*/ 145 w 186"/>
                  <a:gd name="T17" fmla="*/ 187 h 380"/>
                  <a:gd name="T18" fmla="*/ 145 w 186"/>
                  <a:gd name="T19" fmla="*/ 380 h 380"/>
                  <a:gd name="T20" fmla="*/ 34 w 186"/>
                  <a:gd name="T21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6" h="380">
                    <a:moveTo>
                      <a:pt x="34" y="380"/>
                    </a:moveTo>
                    <a:cubicBezTo>
                      <a:pt x="34" y="380"/>
                      <a:pt x="34" y="380"/>
                      <a:pt x="34" y="380"/>
                    </a:cubicBezTo>
                    <a:cubicBezTo>
                      <a:pt x="33" y="380"/>
                      <a:pt x="33" y="380"/>
                      <a:pt x="32" y="380"/>
                    </a:cubicBezTo>
                    <a:cubicBezTo>
                      <a:pt x="16" y="380"/>
                      <a:pt x="3" y="370"/>
                      <a:pt x="0" y="357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45" y="187"/>
                      <a:pt x="145" y="187"/>
                      <a:pt x="145" y="187"/>
                    </a:cubicBezTo>
                    <a:cubicBezTo>
                      <a:pt x="145" y="380"/>
                      <a:pt x="145" y="380"/>
                      <a:pt x="145" y="380"/>
                    </a:cubicBezTo>
                    <a:lnTo>
                      <a:pt x="34" y="380"/>
                    </a:lnTo>
                    <a:close/>
                  </a:path>
                </a:pathLst>
              </a:custGeom>
              <a:solidFill>
                <a:srgbClr val="2D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8" name="îś1íḍe"/>
              <p:cNvSpPr/>
              <p:nvPr/>
            </p:nvSpPr>
            <p:spPr bwMode="auto">
              <a:xfrm>
                <a:off x="1326335" y="3725779"/>
                <a:ext cx="419099" cy="645083"/>
              </a:xfrm>
              <a:custGeom>
                <a:avLst/>
                <a:gdLst>
                  <a:gd name="T0" fmla="*/ 164 w 306"/>
                  <a:gd name="T1" fmla="*/ 234 h 471"/>
                  <a:gd name="T2" fmla="*/ 0 w 306"/>
                  <a:gd name="T3" fmla="*/ 471 h 471"/>
                  <a:gd name="T4" fmla="*/ 207 w 306"/>
                  <a:gd name="T5" fmla="*/ 0 h 471"/>
                  <a:gd name="T6" fmla="*/ 306 w 306"/>
                  <a:gd name="T7" fmla="*/ 28 h 471"/>
                  <a:gd name="T8" fmla="*/ 240 w 306"/>
                  <a:gd name="T9" fmla="*/ 125 h 471"/>
                  <a:gd name="T10" fmla="*/ 240 w 306"/>
                  <a:gd name="T11" fmla="*/ 125 h 471"/>
                  <a:gd name="T12" fmla="*/ 169 w 306"/>
                  <a:gd name="T13" fmla="*/ 227 h 471"/>
                  <a:gd name="T14" fmla="*/ 164 w 306"/>
                  <a:gd name="T15" fmla="*/ 234 h 471"/>
                  <a:gd name="T16" fmla="*/ 164 w 306"/>
                  <a:gd name="T17" fmla="*/ 234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6" h="471">
                    <a:moveTo>
                      <a:pt x="164" y="234"/>
                    </a:moveTo>
                    <a:lnTo>
                      <a:pt x="0" y="471"/>
                    </a:lnTo>
                    <a:lnTo>
                      <a:pt x="207" y="0"/>
                    </a:lnTo>
                    <a:lnTo>
                      <a:pt x="306" y="28"/>
                    </a:lnTo>
                    <a:lnTo>
                      <a:pt x="240" y="125"/>
                    </a:lnTo>
                    <a:lnTo>
                      <a:pt x="240" y="125"/>
                    </a:lnTo>
                    <a:lnTo>
                      <a:pt x="169" y="227"/>
                    </a:lnTo>
                    <a:lnTo>
                      <a:pt x="164" y="234"/>
                    </a:lnTo>
                    <a:lnTo>
                      <a:pt x="164" y="234"/>
                    </a:ln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9" name="îṩļíde"/>
              <p:cNvSpPr/>
              <p:nvPr/>
            </p:nvSpPr>
            <p:spPr bwMode="auto">
              <a:xfrm>
                <a:off x="783972" y="3764127"/>
                <a:ext cx="603995" cy="1232643"/>
              </a:xfrm>
              <a:custGeom>
                <a:avLst/>
                <a:gdLst>
                  <a:gd name="T0" fmla="*/ 153 w 186"/>
                  <a:gd name="T1" fmla="*/ 380 h 380"/>
                  <a:gd name="T2" fmla="*/ 153 w 186"/>
                  <a:gd name="T3" fmla="*/ 380 h 380"/>
                  <a:gd name="T4" fmla="*/ 154 w 186"/>
                  <a:gd name="T5" fmla="*/ 380 h 380"/>
                  <a:gd name="T6" fmla="*/ 186 w 186"/>
                  <a:gd name="T7" fmla="*/ 357 h 380"/>
                  <a:gd name="T8" fmla="*/ 186 w 186"/>
                  <a:gd name="T9" fmla="*/ 357 h 380"/>
                  <a:gd name="T10" fmla="*/ 186 w 186"/>
                  <a:gd name="T11" fmla="*/ 187 h 380"/>
                  <a:gd name="T12" fmla="*/ 104 w 186"/>
                  <a:gd name="T13" fmla="*/ 0 h 380"/>
                  <a:gd name="T14" fmla="*/ 0 w 186"/>
                  <a:gd name="T15" fmla="*/ 0 h 380"/>
                  <a:gd name="T16" fmla="*/ 41 w 186"/>
                  <a:gd name="T17" fmla="*/ 187 h 380"/>
                  <a:gd name="T18" fmla="*/ 41 w 186"/>
                  <a:gd name="T19" fmla="*/ 380 h 380"/>
                  <a:gd name="T20" fmla="*/ 153 w 186"/>
                  <a:gd name="T21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6" h="380">
                    <a:moveTo>
                      <a:pt x="153" y="380"/>
                    </a:moveTo>
                    <a:cubicBezTo>
                      <a:pt x="153" y="380"/>
                      <a:pt x="153" y="380"/>
                      <a:pt x="153" y="380"/>
                    </a:cubicBezTo>
                    <a:cubicBezTo>
                      <a:pt x="153" y="380"/>
                      <a:pt x="154" y="380"/>
                      <a:pt x="154" y="380"/>
                    </a:cubicBezTo>
                    <a:cubicBezTo>
                      <a:pt x="170" y="380"/>
                      <a:pt x="184" y="370"/>
                      <a:pt x="186" y="357"/>
                    </a:cubicBezTo>
                    <a:cubicBezTo>
                      <a:pt x="186" y="357"/>
                      <a:pt x="186" y="357"/>
                      <a:pt x="186" y="357"/>
                    </a:cubicBezTo>
                    <a:cubicBezTo>
                      <a:pt x="186" y="187"/>
                      <a:pt x="186" y="187"/>
                      <a:pt x="186" y="187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1" y="187"/>
                      <a:pt x="41" y="187"/>
                      <a:pt x="41" y="187"/>
                    </a:cubicBezTo>
                    <a:cubicBezTo>
                      <a:pt x="41" y="380"/>
                      <a:pt x="41" y="380"/>
                      <a:pt x="41" y="380"/>
                    </a:cubicBezTo>
                    <a:lnTo>
                      <a:pt x="153" y="380"/>
                    </a:lnTo>
                    <a:close/>
                  </a:path>
                </a:pathLst>
              </a:custGeom>
              <a:solidFill>
                <a:srgbClr val="373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30" name="ïşļídé"/>
              <p:cNvSpPr/>
              <p:nvPr/>
            </p:nvSpPr>
            <p:spPr bwMode="auto">
              <a:xfrm>
                <a:off x="972978" y="3725779"/>
                <a:ext cx="414990" cy="645083"/>
              </a:xfrm>
              <a:custGeom>
                <a:avLst/>
                <a:gdLst>
                  <a:gd name="T0" fmla="*/ 0 w 303"/>
                  <a:gd name="T1" fmla="*/ 28 h 471"/>
                  <a:gd name="T2" fmla="*/ 97 w 303"/>
                  <a:gd name="T3" fmla="*/ 0 h 471"/>
                  <a:gd name="T4" fmla="*/ 303 w 303"/>
                  <a:gd name="T5" fmla="*/ 471 h 471"/>
                  <a:gd name="T6" fmla="*/ 66 w 303"/>
                  <a:gd name="T7" fmla="*/ 125 h 471"/>
                  <a:gd name="T8" fmla="*/ 66 w 303"/>
                  <a:gd name="T9" fmla="*/ 125 h 471"/>
                  <a:gd name="T10" fmla="*/ 0 w 303"/>
                  <a:gd name="T11" fmla="*/ 28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3" h="471">
                    <a:moveTo>
                      <a:pt x="0" y="28"/>
                    </a:moveTo>
                    <a:lnTo>
                      <a:pt x="97" y="0"/>
                    </a:lnTo>
                    <a:lnTo>
                      <a:pt x="303" y="471"/>
                    </a:lnTo>
                    <a:lnTo>
                      <a:pt x="66" y="125"/>
                    </a:lnTo>
                    <a:lnTo>
                      <a:pt x="66" y="125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31" name="î$ľïḓê"/>
              <p:cNvSpPr/>
              <p:nvPr/>
            </p:nvSpPr>
            <p:spPr bwMode="auto">
              <a:xfrm>
                <a:off x="1181157" y="3595666"/>
                <a:ext cx="362945" cy="94503"/>
              </a:xfrm>
              <a:prstGeom prst="rect">
                <a:avLst/>
              </a:prstGeom>
              <a:solidFill>
                <a:srgbClr val="F4C8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2" name="iṩḷîḍé"/>
              <p:cNvSpPr/>
              <p:nvPr/>
            </p:nvSpPr>
            <p:spPr bwMode="auto">
              <a:xfrm>
                <a:off x="833278" y="2779383"/>
                <a:ext cx="1045008" cy="882024"/>
              </a:xfrm>
              <a:custGeom>
                <a:avLst/>
                <a:gdLst>
                  <a:gd name="T0" fmla="*/ 288 w 322"/>
                  <a:gd name="T1" fmla="*/ 103 h 272"/>
                  <a:gd name="T2" fmla="*/ 287 w 322"/>
                  <a:gd name="T3" fmla="*/ 103 h 272"/>
                  <a:gd name="T4" fmla="*/ 283 w 322"/>
                  <a:gd name="T5" fmla="*/ 0 h 272"/>
                  <a:gd name="T6" fmla="*/ 161 w 322"/>
                  <a:gd name="T7" fmla="*/ 0 h 272"/>
                  <a:gd name="T8" fmla="*/ 40 w 322"/>
                  <a:gd name="T9" fmla="*/ 0 h 272"/>
                  <a:gd name="T10" fmla="*/ 36 w 322"/>
                  <a:gd name="T11" fmla="*/ 103 h 272"/>
                  <a:gd name="T12" fmla="*/ 35 w 322"/>
                  <a:gd name="T13" fmla="*/ 103 h 272"/>
                  <a:gd name="T14" fmla="*/ 0 w 322"/>
                  <a:gd name="T15" fmla="*/ 134 h 272"/>
                  <a:gd name="T16" fmla="*/ 35 w 322"/>
                  <a:gd name="T17" fmla="*/ 166 h 272"/>
                  <a:gd name="T18" fmla="*/ 36 w 322"/>
                  <a:gd name="T19" fmla="*/ 166 h 272"/>
                  <a:gd name="T20" fmla="*/ 36 w 322"/>
                  <a:gd name="T21" fmla="*/ 166 h 272"/>
                  <a:gd name="T22" fmla="*/ 37 w 322"/>
                  <a:gd name="T23" fmla="*/ 166 h 272"/>
                  <a:gd name="T24" fmla="*/ 131 w 322"/>
                  <a:gd name="T25" fmla="*/ 271 h 272"/>
                  <a:gd name="T26" fmla="*/ 131 w 322"/>
                  <a:gd name="T27" fmla="*/ 271 h 272"/>
                  <a:gd name="T28" fmla="*/ 161 w 322"/>
                  <a:gd name="T29" fmla="*/ 271 h 272"/>
                  <a:gd name="T30" fmla="*/ 192 w 322"/>
                  <a:gd name="T31" fmla="*/ 271 h 272"/>
                  <a:gd name="T32" fmla="*/ 286 w 322"/>
                  <a:gd name="T33" fmla="*/ 166 h 272"/>
                  <a:gd name="T34" fmla="*/ 288 w 322"/>
                  <a:gd name="T35" fmla="*/ 166 h 272"/>
                  <a:gd name="T36" fmla="*/ 322 w 322"/>
                  <a:gd name="T37" fmla="*/ 134 h 272"/>
                  <a:gd name="T38" fmla="*/ 288 w 322"/>
                  <a:gd name="T39" fmla="*/ 10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2" h="272">
                    <a:moveTo>
                      <a:pt x="288" y="103"/>
                    </a:moveTo>
                    <a:cubicBezTo>
                      <a:pt x="287" y="103"/>
                      <a:pt x="287" y="103"/>
                      <a:pt x="287" y="103"/>
                    </a:cubicBezTo>
                    <a:cubicBezTo>
                      <a:pt x="286" y="53"/>
                      <a:pt x="283" y="0"/>
                      <a:pt x="283" y="0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37" y="53"/>
                      <a:pt x="36" y="103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16" y="103"/>
                      <a:pt x="0" y="117"/>
                      <a:pt x="0" y="134"/>
                    </a:cubicBezTo>
                    <a:cubicBezTo>
                      <a:pt x="0" y="152"/>
                      <a:pt x="16" y="166"/>
                      <a:pt x="35" y="166"/>
                    </a:cubicBezTo>
                    <a:cubicBezTo>
                      <a:pt x="35" y="166"/>
                      <a:pt x="36" y="166"/>
                      <a:pt x="36" y="166"/>
                    </a:cubicBezTo>
                    <a:cubicBezTo>
                      <a:pt x="36" y="166"/>
                      <a:pt x="36" y="166"/>
                      <a:pt x="36" y="166"/>
                    </a:cubicBezTo>
                    <a:cubicBezTo>
                      <a:pt x="37" y="166"/>
                      <a:pt x="37" y="166"/>
                      <a:pt x="37" y="166"/>
                    </a:cubicBezTo>
                    <a:cubicBezTo>
                      <a:pt x="37" y="166"/>
                      <a:pt x="70" y="249"/>
                      <a:pt x="131" y="271"/>
                    </a:cubicBezTo>
                    <a:cubicBezTo>
                      <a:pt x="131" y="271"/>
                      <a:pt x="131" y="271"/>
                      <a:pt x="131" y="271"/>
                    </a:cubicBezTo>
                    <a:cubicBezTo>
                      <a:pt x="138" y="272"/>
                      <a:pt x="161" y="271"/>
                      <a:pt x="161" y="271"/>
                    </a:cubicBezTo>
                    <a:cubicBezTo>
                      <a:pt x="161" y="271"/>
                      <a:pt x="185" y="272"/>
                      <a:pt x="192" y="271"/>
                    </a:cubicBezTo>
                    <a:cubicBezTo>
                      <a:pt x="253" y="249"/>
                      <a:pt x="286" y="166"/>
                      <a:pt x="286" y="166"/>
                    </a:cubicBezTo>
                    <a:cubicBezTo>
                      <a:pt x="286" y="166"/>
                      <a:pt x="287" y="166"/>
                      <a:pt x="288" y="166"/>
                    </a:cubicBezTo>
                    <a:cubicBezTo>
                      <a:pt x="307" y="166"/>
                      <a:pt x="322" y="152"/>
                      <a:pt x="322" y="134"/>
                    </a:cubicBezTo>
                    <a:cubicBezTo>
                      <a:pt x="322" y="117"/>
                      <a:pt x="307" y="103"/>
                      <a:pt x="288" y="103"/>
                    </a:cubicBezTo>
                    <a:close/>
                  </a:path>
                </a:pathLst>
              </a:custGeom>
              <a:solidFill>
                <a:srgbClr val="FDD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33" name="îṣľiḓê"/>
              <p:cNvSpPr/>
              <p:nvPr/>
            </p:nvSpPr>
            <p:spPr bwMode="auto">
              <a:xfrm>
                <a:off x="878475" y="3190264"/>
                <a:ext cx="61632" cy="61632"/>
              </a:xfrm>
              <a:custGeom>
                <a:avLst/>
                <a:gdLst>
                  <a:gd name="T0" fmla="*/ 4 w 19"/>
                  <a:gd name="T1" fmla="*/ 14 h 19"/>
                  <a:gd name="T2" fmla="*/ 15 w 19"/>
                  <a:gd name="T3" fmla="*/ 4 h 19"/>
                  <a:gd name="T4" fmla="*/ 19 w 19"/>
                  <a:gd name="T5" fmla="*/ 5 h 19"/>
                  <a:gd name="T6" fmla="*/ 10 w 19"/>
                  <a:gd name="T7" fmla="*/ 0 h 19"/>
                  <a:gd name="T8" fmla="*/ 0 w 19"/>
                  <a:gd name="T9" fmla="*/ 10 h 19"/>
                  <a:gd name="T10" fmla="*/ 6 w 19"/>
                  <a:gd name="T11" fmla="*/ 19 h 19"/>
                  <a:gd name="T12" fmla="*/ 4 w 19"/>
                  <a:gd name="T13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4" y="14"/>
                    </a:moveTo>
                    <a:cubicBezTo>
                      <a:pt x="4" y="9"/>
                      <a:pt x="9" y="4"/>
                      <a:pt x="15" y="4"/>
                    </a:cubicBezTo>
                    <a:cubicBezTo>
                      <a:pt x="16" y="4"/>
                      <a:pt x="18" y="5"/>
                      <a:pt x="19" y="5"/>
                    </a:cubicBezTo>
                    <a:cubicBezTo>
                      <a:pt x="18" y="2"/>
                      <a:pt x="14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4"/>
                      <a:pt x="2" y="17"/>
                      <a:pt x="6" y="19"/>
                    </a:cubicBezTo>
                    <a:cubicBezTo>
                      <a:pt x="5" y="18"/>
                      <a:pt x="4" y="16"/>
                      <a:pt x="4" y="14"/>
                    </a:cubicBezTo>
                    <a:close/>
                  </a:path>
                </a:pathLst>
              </a:custGeom>
              <a:solidFill>
                <a:srgbClr val="D3A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4" name="îš1ïḓé"/>
              <p:cNvSpPr/>
              <p:nvPr/>
            </p:nvSpPr>
            <p:spPr bwMode="auto">
              <a:xfrm>
                <a:off x="1771457" y="3190264"/>
                <a:ext cx="61632" cy="61632"/>
              </a:xfrm>
              <a:custGeom>
                <a:avLst/>
                <a:gdLst>
                  <a:gd name="T0" fmla="*/ 15 w 19"/>
                  <a:gd name="T1" fmla="*/ 14 h 19"/>
                  <a:gd name="T2" fmla="*/ 5 w 19"/>
                  <a:gd name="T3" fmla="*/ 4 h 19"/>
                  <a:gd name="T4" fmla="*/ 0 w 19"/>
                  <a:gd name="T5" fmla="*/ 5 h 19"/>
                  <a:gd name="T6" fmla="*/ 9 w 19"/>
                  <a:gd name="T7" fmla="*/ 0 h 19"/>
                  <a:gd name="T8" fmla="*/ 19 w 19"/>
                  <a:gd name="T9" fmla="*/ 10 h 19"/>
                  <a:gd name="T10" fmla="*/ 14 w 19"/>
                  <a:gd name="T11" fmla="*/ 19 h 19"/>
                  <a:gd name="T12" fmla="*/ 15 w 19"/>
                  <a:gd name="T13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15" y="14"/>
                    </a:moveTo>
                    <a:cubicBezTo>
                      <a:pt x="15" y="9"/>
                      <a:pt x="10" y="4"/>
                      <a:pt x="5" y="4"/>
                    </a:cubicBezTo>
                    <a:cubicBezTo>
                      <a:pt x="3" y="4"/>
                      <a:pt x="1" y="5"/>
                      <a:pt x="0" y="5"/>
                    </a:cubicBezTo>
                    <a:cubicBezTo>
                      <a:pt x="2" y="2"/>
                      <a:pt x="5" y="0"/>
                      <a:pt x="9" y="0"/>
                    </a:cubicBezTo>
                    <a:cubicBezTo>
                      <a:pt x="15" y="0"/>
                      <a:pt x="19" y="4"/>
                      <a:pt x="19" y="10"/>
                    </a:cubicBezTo>
                    <a:cubicBezTo>
                      <a:pt x="19" y="14"/>
                      <a:pt x="17" y="17"/>
                      <a:pt x="14" y="19"/>
                    </a:cubicBezTo>
                    <a:cubicBezTo>
                      <a:pt x="14" y="18"/>
                      <a:pt x="15" y="16"/>
                      <a:pt x="15" y="14"/>
                    </a:cubicBez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5" name="iṣlïḓè"/>
              <p:cNvSpPr/>
              <p:nvPr/>
            </p:nvSpPr>
            <p:spPr bwMode="auto">
              <a:xfrm>
                <a:off x="871627" y="3190264"/>
                <a:ext cx="61632" cy="61632"/>
              </a:xfrm>
              <a:custGeom>
                <a:avLst/>
                <a:gdLst>
                  <a:gd name="T0" fmla="*/ 4 w 19"/>
                  <a:gd name="T1" fmla="*/ 14 h 19"/>
                  <a:gd name="T2" fmla="*/ 14 w 19"/>
                  <a:gd name="T3" fmla="*/ 4 h 19"/>
                  <a:gd name="T4" fmla="*/ 19 w 19"/>
                  <a:gd name="T5" fmla="*/ 5 h 19"/>
                  <a:gd name="T6" fmla="*/ 10 w 19"/>
                  <a:gd name="T7" fmla="*/ 0 h 19"/>
                  <a:gd name="T8" fmla="*/ 0 w 19"/>
                  <a:gd name="T9" fmla="*/ 10 h 19"/>
                  <a:gd name="T10" fmla="*/ 5 w 19"/>
                  <a:gd name="T11" fmla="*/ 19 h 19"/>
                  <a:gd name="T12" fmla="*/ 4 w 19"/>
                  <a:gd name="T13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4" y="14"/>
                    </a:moveTo>
                    <a:cubicBezTo>
                      <a:pt x="4" y="9"/>
                      <a:pt x="9" y="4"/>
                      <a:pt x="14" y="4"/>
                    </a:cubicBezTo>
                    <a:cubicBezTo>
                      <a:pt x="16" y="4"/>
                      <a:pt x="18" y="5"/>
                      <a:pt x="19" y="5"/>
                    </a:cubicBezTo>
                    <a:cubicBezTo>
                      <a:pt x="17" y="2"/>
                      <a:pt x="14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4"/>
                      <a:pt x="2" y="17"/>
                      <a:pt x="5" y="19"/>
                    </a:cubicBezTo>
                    <a:cubicBezTo>
                      <a:pt x="5" y="18"/>
                      <a:pt x="4" y="16"/>
                      <a:pt x="4" y="14"/>
                    </a:cubicBez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6" name="ïṧļíḑè"/>
              <p:cNvSpPr/>
              <p:nvPr/>
            </p:nvSpPr>
            <p:spPr bwMode="auto">
              <a:xfrm>
                <a:off x="1281139" y="3277918"/>
                <a:ext cx="153396" cy="84915"/>
              </a:xfrm>
              <a:custGeom>
                <a:avLst/>
                <a:gdLst>
                  <a:gd name="T0" fmla="*/ 24 w 47"/>
                  <a:gd name="T1" fmla="*/ 23 h 26"/>
                  <a:gd name="T2" fmla="*/ 0 w 47"/>
                  <a:gd name="T3" fmla="*/ 0 h 26"/>
                  <a:gd name="T4" fmla="*/ 0 w 47"/>
                  <a:gd name="T5" fmla="*/ 2 h 26"/>
                  <a:gd name="T6" fmla="*/ 24 w 47"/>
                  <a:gd name="T7" fmla="*/ 26 h 26"/>
                  <a:gd name="T8" fmla="*/ 47 w 47"/>
                  <a:gd name="T9" fmla="*/ 2 h 26"/>
                  <a:gd name="T10" fmla="*/ 47 w 47"/>
                  <a:gd name="T11" fmla="*/ 0 h 26"/>
                  <a:gd name="T12" fmla="*/ 24 w 47"/>
                  <a:gd name="T13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26">
                    <a:moveTo>
                      <a:pt x="24" y="23"/>
                    </a:moveTo>
                    <a:cubicBezTo>
                      <a:pt x="11" y="23"/>
                      <a:pt x="0" y="13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15"/>
                      <a:pt x="10" y="26"/>
                      <a:pt x="24" y="26"/>
                    </a:cubicBezTo>
                    <a:cubicBezTo>
                      <a:pt x="37" y="26"/>
                      <a:pt x="47" y="15"/>
                      <a:pt x="47" y="2"/>
                    </a:cubicBezTo>
                    <a:cubicBezTo>
                      <a:pt x="47" y="1"/>
                      <a:pt x="47" y="1"/>
                      <a:pt x="47" y="0"/>
                    </a:cubicBezTo>
                    <a:cubicBezTo>
                      <a:pt x="47" y="13"/>
                      <a:pt x="36" y="23"/>
                      <a:pt x="24" y="23"/>
                    </a:cubicBez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7" name="îŝļíḋê"/>
              <p:cNvSpPr/>
              <p:nvPr/>
            </p:nvSpPr>
            <p:spPr bwMode="auto">
              <a:xfrm>
                <a:off x="1037349" y="2912234"/>
                <a:ext cx="262964" cy="97242"/>
              </a:xfrm>
              <a:custGeom>
                <a:avLst/>
                <a:gdLst>
                  <a:gd name="T0" fmla="*/ 81 w 81"/>
                  <a:gd name="T1" fmla="*/ 18 h 30"/>
                  <a:gd name="T2" fmla="*/ 76 w 81"/>
                  <a:gd name="T3" fmla="*/ 28 h 30"/>
                  <a:gd name="T4" fmla="*/ 0 w 81"/>
                  <a:gd name="T5" fmla="*/ 30 h 30"/>
                  <a:gd name="T6" fmla="*/ 81 w 81"/>
                  <a:gd name="T7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30">
                    <a:moveTo>
                      <a:pt x="81" y="18"/>
                    </a:moveTo>
                    <a:cubicBezTo>
                      <a:pt x="76" y="28"/>
                      <a:pt x="76" y="28"/>
                      <a:pt x="76" y="28"/>
                    </a:cubicBezTo>
                    <a:cubicBezTo>
                      <a:pt x="76" y="28"/>
                      <a:pt x="40" y="8"/>
                      <a:pt x="0" y="30"/>
                    </a:cubicBezTo>
                    <a:cubicBezTo>
                      <a:pt x="0" y="30"/>
                      <a:pt x="28" y="0"/>
                      <a:pt x="81" y="18"/>
                    </a:cubicBezTo>
                    <a:close/>
                  </a:path>
                </a:pathLst>
              </a:custGeom>
              <a:solidFill>
                <a:srgbClr val="753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8" name="iş1iḓé"/>
              <p:cNvSpPr/>
              <p:nvPr/>
            </p:nvSpPr>
            <p:spPr bwMode="auto">
              <a:xfrm>
                <a:off x="1413990" y="2912234"/>
                <a:ext cx="260225" cy="97242"/>
              </a:xfrm>
              <a:custGeom>
                <a:avLst/>
                <a:gdLst>
                  <a:gd name="T0" fmla="*/ 0 w 80"/>
                  <a:gd name="T1" fmla="*/ 18 h 30"/>
                  <a:gd name="T2" fmla="*/ 4 w 80"/>
                  <a:gd name="T3" fmla="*/ 28 h 30"/>
                  <a:gd name="T4" fmla="*/ 80 w 80"/>
                  <a:gd name="T5" fmla="*/ 30 h 30"/>
                  <a:gd name="T6" fmla="*/ 0 w 80"/>
                  <a:gd name="T7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30">
                    <a:moveTo>
                      <a:pt x="0" y="18"/>
                    </a:move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1" y="8"/>
                      <a:pt x="80" y="30"/>
                    </a:cubicBezTo>
                    <a:cubicBezTo>
                      <a:pt x="80" y="30"/>
                      <a:pt x="52" y="0"/>
                      <a:pt x="0" y="18"/>
                    </a:cubicBezTo>
                    <a:close/>
                  </a:path>
                </a:pathLst>
              </a:custGeom>
              <a:solidFill>
                <a:srgbClr val="753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9" name="îṧlîḓe"/>
              <p:cNvSpPr/>
              <p:nvPr/>
            </p:nvSpPr>
            <p:spPr bwMode="auto">
              <a:xfrm>
                <a:off x="890801" y="2502723"/>
                <a:ext cx="923113" cy="661518"/>
              </a:xfrm>
              <a:custGeom>
                <a:avLst/>
                <a:gdLst>
                  <a:gd name="T0" fmla="*/ 281 w 284"/>
                  <a:gd name="T1" fmla="*/ 86 h 204"/>
                  <a:gd name="T2" fmla="*/ 73 w 284"/>
                  <a:gd name="T3" fmla="*/ 14 h 204"/>
                  <a:gd name="T4" fmla="*/ 81 w 284"/>
                  <a:gd name="T5" fmla="*/ 1 h 204"/>
                  <a:gd name="T6" fmla="*/ 39 w 284"/>
                  <a:gd name="T7" fmla="*/ 28 h 204"/>
                  <a:gd name="T8" fmla="*/ 33 w 284"/>
                  <a:gd name="T9" fmla="*/ 33 h 204"/>
                  <a:gd name="T10" fmla="*/ 32 w 284"/>
                  <a:gd name="T11" fmla="*/ 34 h 204"/>
                  <a:gd name="T12" fmla="*/ 32 w 284"/>
                  <a:gd name="T13" fmla="*/ 34 h 204"/>
                  <a:gd name="T14" fmla="*/ 22 w 284"/>
                  <a:gd name="T15" fmla="*/ 70 h 204"/>
                  <a:gd name="T16" fmla="*/ 18 w 284"/>
                  <a:gd name="T17" fmla="*/ 193 h 204"/>
                  <a:gd name="T18" fmla="*/ 19 w 284"/>
                  <a:gd name="T19" fmla="*/ 194 h 204"/>
                  <a:gd name="T20" fmla="*/ 20 w 284"/>
                  <a:gd name="T21" fmla="*/ 199 h 204"/>
                  <a:gd name="T22" fmla="*/ 25 w 284"/>
                  <a:gd name="T23" fmla="*/ 192 h 204"/>
                  <a:gd name="T24" fmla="*/ 29 w 284"/>
                  <a:gd name="T25" fmla="*/ 162 h 204"/>
                  <a:gd name="T26" fmla="*/ 42 w 284"/>
                  <a:gd name="T27" fmla="*/ 106 h 204"/>
                  <a:gd name="T28" fmla="*/ 47 w 284"/>
                  <a:gd name="T29" fmla="*/ 106 h 204"/>
                  <a:gd name="T30" fmla="*/ 209 w 284"/>
                  <a:gd name="T31" fmla="*/ 134 h 204"/>
                  <a:gd name="T32" fmla="*/ 202 w 284"/>
                  <a:gd name="T33" fmla="*/ 129 h 204"/>
                  <a:gd name="T34" fmla="*/ 235 w 284"/>
                  <a:gd name="T35" fmla="*/ 119 h 204"/>
                  <a:gd name="T36" fmla="*/ 246 w 284"/>
                  <a:gd name="T37" fmla="*/ 117 h 204"/>
                  <a:gd name="T38" fmla="*/ 253 w 284"/>
                  <a:gd name="T39" fmla="*/ 126 h 204"/>
                  <a:gd name="T40" fmla="*/ 258 w 284"/>
                  <a:gd name="T41" fmla="*/ 151 h 204"/>
                  <a:gd name="T42" fmla="*/ 266 w 284"/>
                  <a:gd name="T43" fmla="*/ 204 h 204"/>
                  <a:gd name="T44" fmla="*/ 271 w 284"/>
                  <a:gd name="T45" fmla="*/ 199 h 204"/>
                  <a:gd name="T46" fmla="*/ 279 w 284"/>
                  <a:gd name="T47" fmla="*/ 131 h 204"/>
                  <a:gd name="T48" fmla="*/ 281 w 284"/>
                  <a:gd name="T49" fmla="*/ 86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204">
                    <a:moveTo>
                      <a:pt x="281" y="86"/>
                    </a:moveTo>
                    <a:cubicBezTo>
                      <a:pt x="259" y="0"/>
                      <a:pt x="125" y="6"/>
                      <a:pt x="73" y="14"/>
                    </a:cubicBezTo>
                    <a:cubicBezTo>
                      <a:pt x="72" y="9"/>
                      <a:pt x="81" y="1"/>
                      <a:pt x="81" y="1"/>
                    </a:cubicBezTo>
                    <a:cubicBezTo>
                      <a:pt x="61" y="10"/>
                      <a:pt x="47" y="21"/>
                      <a:pt x="39" y="28"/>
                    </a:cubicBezTo>
                    <a:cubicBezTo>
                      <a:pt x="37" y="30"/>
                      <a:pt x="35" y="31"/>
                      <a:pt x="33" y="33"/>
                    </a:cubicBezTo>
                    <a:cubicBezTo>
                      <a:pt x="33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22" y="46"/>
                      <a:pt x="20" y="58"/>
                      <a:pt x="22" y="70"/>
                    </a:cubicBezTo>
                    <a:cubicBezTo>
                      <a:pt x="8" y="97"/>
                      <a:pt x="0" y="137"/>
                      <a:pt x="18" y="193"/>
                    </a:cubicBezTo>
                    <a:cubicBezTo>
                      <a:pt x="19" y="193"/>
                      <a:pt x="19" y="194"/>
                      <a:pt x="19" y="194"/>
                    </a:cubicBezTo>
                    <a:cubicBezTo>
                      <a:pt x="19" y="196"/>
                      <a:pt x="20" y="197"/>
                      <a:pt x="20" y="199"/>
                    </a:cubicBezTo>
                    <a:cubicBezTo>
                      <a:pt x="25" y="192"/>
                      <a:pt x="25" y="192"/>
                      <a:pt x="25" y="192"/>
                    </a:cubicBezTo>
                    <a:cubicBezTo>
                      <a:pt x="25" y="192"/>
                      <a:pt x="27" y="178"/>
                      <a:pt x="29" y="162"/>
                    </a:cubicBezTo>
                    <a:cubicBezTo>
                      <a:pt x="42" y="106"/>
                      <a:pt x="42" y="106"/>
                      <a:pt x="42" y="106"/>
                    </a:cubicBezTo>
                    <a:cubicBezTo>
                      <a:pt x="42" y="106"/>
                      <a:pt x="44" y="106"/>
                      <a:pt x="47" y="106"/>
                    </a:cubicBezTo>
                    <a:cubicBezTo>
                      <a:pt x="79" y="118"/>
                      <a:pt x="138" y="135"/>
                      <a:pt x="209" y="134"/>
                    </a:cubicBezTo>
                    <a:cubicBezTo>
                      <a:pt x="202" y="129"/>
                      <a:pt x="202" y="129"/>
                      <a:pt x="202" y="129"/>
                    </a:cubicBezTo>
                    <a:cubicBezTo>
                      <a:pt x="202" y="129"/>
                      <a:pt x="217" y="125"/>
                      <a:pt x="235" y="119"/>
                    </a:cubicBezTo>
                    <a:cubicBezTo>
                      <a:pt x="239" y="119"/>
                      <a:pt x="243" y="118"/>
                      <a:pt x="246" y="117"/>
                    </a:cubicBezTo>
                    <a:cubicBezTo>
                      <a:pt x="253" y="126"/>
                      <a:pt x="253" y="126"/>
                      <a:pt x="253" y="126"/>
                    </a:cubicBezTo>
                    <a:cubicBezTo>
                      <a:pt x="253" y="126"/>
                      <a:pt x="256" y="143"/>
                      <a:pt x="258" y="151"/>
                    </a:cubicBezTo>
                    <a:cubicBezTo>
                      <a:pt x="259" y="158"/>
                      <a:pt x="266" y="204"/>
                      <a:pt x="266" y="204"/>
                    </a:cubicBezTo>
                    <a:cubicBezTo>
                      <a:pt x="271" y="199"/>
                      <a:pt x="271" y="199"/>
                      <a:pt x="271" y="199"/>
                    </a:cubicBezTo>
                    <a:cubicBezTo>
                      <a:pt x="271" y="199"/>
                      <a:pt x="279" y="144"/>
                      <a:pt x="279" y="131"/>
                    </a:cubicBezTo>
                    <a:cubicBezTo>
                      <a:pt x="279" y="120"/>
                      <a:pt x="284" y="95"/>
                      <a:pt x="281" y="86"/>
                    </a:cubicBezTo>
                    <a:close/>
                  </a:path>
                </a:pathLst>
              </a:custGeom>
              <a:solidFill>
                <a:srgbClr val="753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40" name="îṧľïḓe"/>
              <p:cNvSpPr/>
              <p:nvPr/>
            </p:nvSpPr>
            <p:spPr bwMode="auto">
              <a:xfrm>
                <a:off x="1479731" y="6108888"/>
                <a:ext cx="362945" cy="130112"/>
              </a:xfrm>
              <a:custGeom>
                <a:avLst/>
                <a:gdLst>
                  <a:gd name="T0" fmla="*/ 54 w 112"/>
                  <a:gd name="T1" fmla="*/ 0 h 40"/>
                  <a:gd name="T2" fmla="*/ 56 w 112"/>
                  <a:gd name="T3" fmla="*/ 0 h 40"/>
                  <a:gd name="T4" fmla="*/ 58 w 112"/>
                  <a:gd name="T5" fmla="*/ 0 h 40"/>
                  <a:gd name="T6" fmla="*/ 60 w 112"/>
                  <a:gd name="T7" fmla="*/ 0 h 40"/>
                  <a:gd name="T8" fmla="*/ 60 w 112"/>
                  <a:gd name="T9" fmla="*/ 0 h 40"/>
                  <a:gd name="T10" fmla="*/ 112 w 112"/>
                  <a:gd name="T11" fmla="*/ 40 h 40"/>
                  <a:gd name="T12" fmla="*/ 0 w 112"/>
                  <a:gd name="T13" fmla="*/ 40 h 40"/>
                  <a:gd name="T14" fmla="*/ 0 w 112"/>
                  <a:gd name="T15" fmla="*/ 0 h 40"/>
                  <a:gd name="T16" fmla="*/ 54 w 112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40">
                    <a:moveTo>
                      <a:pt x="54" y="0"/>
                    </a:moveTo>
                    <a:cubicBezTo>
                      <a:pt x="55" y="0"/>
                      <a:pt x="55" y="0"/>
                      <a:pt x="56" y="0"/>
                    </a:cubicBezTo>
                    <a:cubicBezTo>
                      <a:pt x="57" y="0"/>
                      <a:pt x="58" y="0"/>
                      <a:pt x="58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89" y="1"/>
                      <a:pt x="112" y="19"/>
                      <a:pt x="112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543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1" name="î$ḷíḓé"/>
              <p:cNvSpPr/>
              <p:nvPr/>
            </p:nvSpPr>
            <p:spPr bwMode="auto">
              <a:xfrm>
                <a:off x="871627" y="6108888"/>
                <a:ext cx="364315" cy="130112"/>
              </a:xfrm>
              <a:custGeom>
                <a:avLst/>
                <a:gdLst>
                  <a:gd name="T0" fmla="*/ 58 w 112"/>
                  <a:gd name="T1" fmla="*/ 0 h 40"/>
                  <a:gd name="T2" fmla="*/ 56 w 112"/>
                  <a:gd name="T3" fmla="*/ 0 h 40"/>
                  <a:gd name="T4" fmla="*/ 54 w 112"/>
                  <a:gd name="T5" fmla="*/ 0 h 40"/>
                  <a:gd name="T6" fmla="*/ 53 w 112"/>
                  <a:gd name="T7" fmla="*/ 0 h 40"/>
                  <a:gd name="T8" fmla="*/ 53 w 112"/>
                  <a:gd name="T9" fmla="*/ 0 h 40"/>
                  <a:gd name="T10" fmla="*/ 0 w 112"/>
                  <a:gd name="T11" fmla="*/ 40 h 40"/>
                  <a:gd name="T12" fmla="*/ 112 w 112"/>
                  <a:gd name="T13" fmla="*/ 40 h 40"/>
                  <a:gd name="T14" fmla="*/ 112 w 112"/>
                  <a:gd name="T15" fmla="*/ 0 h 40"/>
                  <a:gd name="T16" fmla="*/ 58 w 112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40">
                    <a:moveTo>
                      <a:pt x="58" y="0"/>
                    </a:moveTo>
                    <a:cubicBezTo>
                      <a:pt x="58" y="0"/>
                      <a:pt x="57" y="0"/>
                      <a:pt x="56" y="0"/>
                    </a:cubicBezTo>
                    <a:cubicBezTo>
                      <a:pt x="55" y="0"/>
                      <a:pt x="55" y="0"/>
                      <a:pt x="54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23" y="1"/>
                      <a:pt x="0" y="19"/>
                      <a:pt x="0" y="40"/>
                    </a:cubicBezTo>
                    <a:cubicBezTo>
                      <a:pt x="112" y="40"/>
                      <a:pt x="112" y="40"/>
                      <a:pt x="112" y="40"/>
                    </a:cubicBezTo>
                    <a:cubicBezTo>
                      <a:pt x="112" y="0"/>
                      <a:pt x="112" y="0"/>
                      <a:pt x="112" y="0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543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2" name="ïsḻiḍe"/>
              <p:cNvSpPr/>
              <p:nvPr/>
            </p:nvSpPr>
            <p:spPr bwMode="auto">
              <a:xfrm>
                <a:off x="1463296" y="4626977"/>
                <a:ext cx="327335" cy="78067"/>
              </a:xfrm>
              <a:custGeom>
                <a:avLst/>
                <a:gdLst>
                  <a:gd name="T0" fmla="*/ 6 w 101"/>
                  <a:gd name="T1" fmla="*/ 24 h 24"/>
                  <a:gd name="T2" fmla="*/ 95 w 101"/>
                  <a:gd name="T3" fmla="*/ 24 h 24"/>
                  <a:gd name="T4" fmla="*/ 101 w 101"/>
                  <a:gd name="T5" fmla="*/ 18 h 24"/>
                  <a:gd name="T6" fmla="*/ 101 w 101"/>
                  <a:gd name="T7" fmla="*/ 6 h 24"/>
                  <a:gd name="T8" fmla="*/ 95 w 101"/>
                  <a:gd name="T9" fmla="*/ 0 h 24"/>
                  <a:gd name="T10" fmla="*/ 6 w 101"/>
                  <a:gd name="T11" fmla="*/ 0 h 24"/>
                  <a:gd name="T12" fmla="*/ 0 w 101"/>
                  <a:gd name="T13" fmla="*/ 6 h 24"/>
                  <a:gd name="T14" fmla="*/ 0 w 101"/>
                  <a:gd name="T15" fmla="*/ 18 h 24"/>
                  <a:gd name="T16" fmla="*/ 6 w 101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24">
                    <a:moveTo>
                      <a:pt x="6" y="24"/>
                    </a:moveTo>
                    <a:cubicBezTo>
                      <a:pt x="95" y="24"/>
                      <a:pt x="95" y="24"/>
                      <a:pt x="95" y="24"/>
                    </a:cubicBezTo>
                    <a:cubicBezTo>
                      <a:pt x="98" y="24"/>
                      <a:pt x="101" y="21"/>
                      <a:pt x="101" y="18"/>
                    </a:cubicBezTo>
                    <a:cubicBezTo>
                      <a:pt x="101" y="6"/>
                      <a:pt x="101" y="6"/>
                      <a:pt x="101" y="6"/>
                    </a:cubicBezTo>
                    <a:cubicBezTo>
                      <a:pt x="101" y="2"/>
                      <a:pt x="98" y="0"/>
                      <a:pt x="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1"/>
                      <a:pt x="3" y="24"/>
                      <a:pt x="6" y="24"/>
                    </a:cubicBez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3" name="í$ļiḑé"/>
              <p:cNvSpPr/>
              <p:nvPr/>
            </p:nvSpPr>
            <p:spPr bwMode="auto">
              <a:xfrm>
                <a:off x="923672" y="4626977"/>
                <a:ext cx="328705" cy="78067"/>
              </a:xfrm>
              <a:custGeom>
                <a:avLst/>
                <a:gdLst>
                  <a:gd name="T0" fmla="*/ 6 w 101"/>
                  <a:gd name="T1" fmla="*/ 24 h 24"/>
                  <a:gd name="T2" fmla="*/ 95 w 101"/>
                  <a:gd name="T3" fmla="*/ 24 h 24"/>
                  <a:gd name="T4" fmla="*/ 101 w 101"/>
                  <a:gd name="T5" fmla="*/ 18 h 24"/>
                  <a:gd name="T6" fmla="*/ 101 w 101"/>
                  <a:gd name="T7" fmla="*/ 6 h 24"/>
                  <a:gd name="T8" fmla="*/ 95 w 101"/>
                  <a:gd name="T9" fmla="*/ 0 h 24"/>
                  <a:gd name="T10" fmla="*/ 6 w 101"/>
                  <a:gd name="T11" fmla="*/ 0 h 24"/>
                  <a:gd name="T12" fmla="*/ 0 w 101"/>
                  <a:gd name="T13" fmla="*/ 6 h 24"/>
                  <a:gd name="T14" fmla="*/ 0 w 101"/>
                  <a:gd name="T15" fmla="*/ 18 h 24"/>
                  <a:gd name="T16" fmla="*/ 6 w 101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24">
                    <a:moveTo>
                      <a:pt x="6" y="24"/>
                    </a:moveTo>
                    <a:cubicBezTo>
                      <a:pt x="95" y="24"/>
                      <a:pt x="95" y="24"/>
                      <a:pt x="95" y="24"/>
                    </a:cubicBezTo>
                    <a:cubicBezTo>
                      <a:pt x="99" y="24"/>
                      <a:pt x="101" y="21"/>
                      <a:pt x="101" y="18"/>
                    </a:cubicBezTo>
                    <a:cubicBezTo>
                      <a:pt x="101" y="6"/>
                      <a:pt x="101" y="6"/>
                      <a:pt x="101" y="6"/>
                    </a:cubicBezTo>
                    <a:cubicBezTo>
                      <a:pt x="101" y="2"/>
                      <a:pt x="99" y="0"/>
                      <a:pt x="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1"/>
                      <a:pt x="3" y="24"/>
                      <a:pt x="6" y="24"/>
                    </a:cubicBez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4" name="íSḻîḍê"/>
              <p:cNvSpPr/>
              <p:nvPr/>
            </p:nvSpPr>
            <p:spPr bwMode="auto">
              <a:xfrm>
                <a:off x="2242600" y="3414879"/>
                <a:ext cx="227354" cy="434164"/>
              </a:xfrm>
              <a:custGeom>
                <a:avLst/>
                <a:gdLst>
                  <a:gd name="T0" fmla="*/ 2 w 70"/>
                  <a:gd name="T1" fmla="*/ 90 h 134"/>
                  <a:gd name="T2" fmla="*/ 10 w 70"/>
                  <a:gd name="T3" fmla="*/ 4 h 134"/>
                  <a:gd name="T4" fmla="*/ 23 w 70"/>
                  <a:gd name="T5" fmla="*/ 36 h 134"/>
                  <a:gd name="T6" fmla="*/ 62 w 70"/>
                  <a:gd name="T7" fmla="*/ 59 h 134"/>
                  <a:gd name="T8" fmla="*/ 2 w 70"/>
                  <a:gd name="T9" fmla="*/ 9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34">
                    <a:moveTo>
                      <a:pt x="2" y="90"/>
                    </a:moveTo>
                    <a:cubicBezTo>
                      <a:pt x="2" y="90"/>
                      <a:pt x="0" y="7"/>
                      <a:pt x="10" y="4"/>
                    </a:cubicBezTo>
                    <a:cubicBezTo>
                      <a:pt x="20" y="0"/>
                      <a:pt x="24" y="33"/>
                      <a:pt x="23" y="36"/>
                    </a:cubicBezTo>
                    <a:cubicBezTo>
                      <a:pt x="22" y="38"/>
                      <a:pt x="70" y="30"/>
                      <a:pt x="62" y="59"/>
                    </a:cubicBezTo>
                    <a:cubicBezTo>
                      <a:pt x="54" y="88"/>
                      <a:pt x="28" y="134"/>
                      <a:pt x="2" y="90"/>
                    </a:cubicBezTo>
                    <a:close/>
                  </a:path>
                </a:pathLst>
              </a:custGeom>
              <a:solidFill>
                <a:srgbClr val="FDD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92500" lnSpcReduction="1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5" name="íṡ1íďê"/>
              <p:cNvSpPr/>
              <p:nvPr/>
            </p:nvSpPr>
            <p:spPr bwMode="auto">
              <a:xfrm>
                <a:off x="1787892" y="3706604"/>
                <a:ext cx="627278" cy="742325"/>
              </a:xfrm>
              <a:custGeom>
                <a:avLst/>
                <a:gdLst>
                  <a:gd name="T0" fmla="*/ 193 w 193"/>
                  <a:gd name="T1" fmla="*/ 4 h 229"/>
                  <a:gd name="T2" fmla="*/ 138 w 193"/>
                  <a:gd name="T3" fmla="*/ 0 h 229"/>
                  <a:gd name="T4" fmla="*/ 129 w 193"/>
                  <a:gd name="T5" fmla="*/ 127 h 229"/>
                  <a:gd name="T6" fmla="*/ 44 w 193"/>
                  <a:gd name="T7" fmla="*/ 18 h 229"/>
                  <a:gd name="T8" fmla="*/ 0 w 193"/>
                  <a:gd name="T9" fmla="*/ 52 h 229"/>
                  <a:gd name="T10" fmla="*/ 129 w 193"/>
                  <a:gd name="T11" fmla="*/ 218 h 229"/>
                  <a:gd name="T12" fmla="*/ 148 w 193"/>
                  <a:gd name="T13" fmla="*/ 228 h 229"/>
                  <a:gd name="T14" fmla="*/ 159 w 193"/>
                  <a:gd name="T15" fmla="*/ 227 h 229"/>
                  <a:gd name="T16" fmla="*/ 178 w 193"/>
                  <a:gd name="T17" fmla="*/ 203 h 229"/>
                  <a:gd name="T18" fmla="*/ 193 w 193"/>
                  <a:gd name="T19" fmla="*/ 4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3" h="229">
                    <a:moveTo>
                      <a:pt x="193" y="4"/>
                    </a:moveTo>
                    <a:cubicBezTo>
                      <a:pt x="138" y="0"/>
                      <a:pt x="138" y="0"/>
                      <a:pt x="138" y="0"/>
                    </a:cubicBezTo>
                    <a:cubicBezTo>
                      <a:pt x="129" y="127"/>
                      <a:pt x="129" y="127"/>
                      <a:pt x="129" y="127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29" y="218"/>
                      <a:pt x="129" y="218"/>
                      <a:pt x="129" y="218"/>
                    </a:cubicBezTo>
                    <a:cubicBezTo>
                      <a:pt x="134" y="224"/>
                      <a:pt x="140" y="228"/>
                      <a:pt x="148" y="228"/>
                    </a:cubicBezTo>
                    <a:cubicBezTo>
                      <a:pt x="151" y="229"/>
                      <a:pt x="155" y="229"/>
                      <a:pt x="159" y="227"/>
                    </a:cubicBezTo>
                    <a:cubicBezTo>
                      <a:pt x="170" y="224"/>
                      <a:pt x="178" y="214"/>
                      <a:pt x="178" y="203"/>
                    </a:cubicBezTo>
                    <a:lnTo>
                      <a:pt x="193" y="4"/>
                    </a:lnTo>
                    <a:close/>
                  </a:path>
                </a:pathLst>
              </a:custGeom>
              <a:solidFill>
                <a:srgbClr val="2D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46" name="ïṧḻíḓe"/>
              <p:cNvSpPr/>
              <p:nvPr/>
            </p:nvSpPr>
            <p:spPr bwMode="auto">
              <a:xfrm>
                <a:off x="1181157" y="3414879"/>
                <a:ext cx="353358" cy="180788"/>
              </a:xfrm>
              <a:custGeom>
                <a:avLst/>
                <a:gdLst>
                  <a:gd name="T0" fmla="*/ 0 w 109"/>
                  <a:gd name="T1" fmla="*/ 2 h 56"/>
                  <a:gd name="T2" fmla="*/ 55 w 109"/>
                  <a:gd name="T3" fmla="*/ 55 h 56"/>
                  <a:gd name="T4" fmla="*/ 109 w 109"/>
                  <a:gd name="T5" fmla="*/ 0 h 56"/>
                  <a:gd name="T6" fmla="*/ 0 w 109"/>
                  <a:gd name="T7" fmla="*/ 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9" h="56">
                    <a:moveTo>
                      <a:pt x="0" y="2"/>
                    </a:moveTo>
                    <a:cubicBezTo>
                      <a:pt x="0" y="32"/>
                      <a:pt x="25" y="56"/>
                      <a:pt x="55" y="55"/>
                    </a:cubicBezTo>
                    <a:cubicBezTo>
                      <a:pt x="85" y="54"/>
                      <a:pt x="109" y="30"/>
                      <a:pt x="109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7" name="išlídé"/>
              <p:cNvSpPr/>
              <p:nvPr/>
            </p:nvSpPr>
            <p:spPr bwMode="auto">
              <a:xfrm>
                <a:off x="1271551" y="3528556"/>
                <a:ext cx="175309" cy="64371"/>
              </a:xfrm>
              <a:custGeom>
                <a:avLst/>
                <a:gdLst>
                  <a:gd name="T0" fmla="*/ 0 w 54"/>
                  <a:gd name="T1" fmla="*/ 13 h 20"/>
                  <a:gd name="T2" fmla="*/ 27 w 54"/>
                  <a:gd name="T3" fmla="*/ 20 h 20"/>
                  <a:gd name="T4" fmla="*/ 54 w 54"/>
                  <a:gd name="T5" fmla="*/ 12 h 20"/>
                  <a:gd name="T6" fmla="*/ 27 w 54"/>
                  <a:gd name="T7" fmla="*/ 0 h 20"/>
                  <a:gd name="T8" fmla="*/ 0 w 54"/>
                  <a:gd name="T9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0">
                    <a:moveTo>
                      <a:pt x="0" y="13"/>
                    </a:moveTo>
                    <a:cubicBezTo>
                      <a:pt x="8" y="18"/>
                      <a:pt x="17" y="20"/>
                      <a:pt x="27" y="20"/>
                    </a:cubicBezTo>
                    <a:cubicBezTo>
                      <a:pt x="37" y="20"/>
                      <a:pt x="46" y="17"/>
                      <a:pt x="54" y="12"/>
                    </a:cubicBezTo>
                    <a:cubicBezTo>
                      <a:pt x="49" y="5"/>
                      <a:pt x="39" y="0"/>
                      <a:pt x="27" y="0"/>
                    </a:cubicBezTo>
                    <a:cubicBezTo>
                      <a:pt x="15" y="1"/>
                      <a:pt x="4" y="6"/>
                      <a:pt x="0" y="13"/>
                    </a:cubicBezTo>
                    <a:close/>
                  </a:path>
                </a:pathLst>
              </a:custGeom>
              <a:solidFill>
                <a:srgbClr val="F2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8" name="îśliḋè"/>
              <p:cNvSpPr/>
              <p:nvPr/>
            </p:nvSpPr>
            <p:spPr bwMode="auto">
              <a:xfrm>
                <a:off x="1186636" y="3414879"/>
                <a:ext cx="338292" cy="71219"/>
              </a:xfrm>
              <a:custGeom>
                <a:avLst/>
                <a:gdLst>
                  <a:gd name="T0" fmla="*/ 53 w 104"/>
                  <a:gd name="T1" fmla="*/ 21 h 22"/>
                  <a:gd name="T2" fmla="*/ 104 w 104"/>
                  <a:gd name="T3" fmla="*/ 0 h 22"/>
                  <a:gd name="T4" fmla="*/ 0 w 104"/>
                  <a:gd name="T5" fmla="*/ 2 h 22"/>
                  <a:gd name="T6" fmla="*/ 53 w 104"/>
                  <a:gd name="T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22">
                    <a:moveTo>
                      <a:pt x="53" y="21"/>
                    </a:moveTo>
                    <a:cubicBezTo>
                      <a:pt x="77" y="21"/>
                      <a:pt x="98" y="12"/>
                      <a:pt x="104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4"/>
                      <a:pt x="28" y="22"/>
                      <a:pt x="53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9" name="îṩlîḍê"/>
              <p:cNvSpPr/>
              <p:nvPr/>
            </p:nvSpPr>
            <p:spPr bwMode="auto">
              <a:xfrm>
                <a:off x="1434534" y="3028651"/>
                <a:ext cx="213658" cy="210919"/>
              </a:xfrm>
              <a:custGeom>
                <a:avLst/>
                <a:gdLst>
                  <a:gd name="T0" fmla="*/ 62 w 66"/>
                  <a:gd name="T1" fmla="*/ 38 h 65"/>
                  <a:gd name="T2" fmla="*/ 41 w 66"/>
                  <a:gd name="T3" fmla="*/ 7 h 65"/>
                  <a:gd name="T4" fmla="*/ 2 w 66"/>
                  <a:gd name="T5" fmla="*/ 35 h 65"/>
                  <a:gd name="T6" fmla="*/ 62 w 66"/>
                  <a:gd name="T7" fmla="*/ 3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65">
                    <a:moveTo>
                      <a:pt x="62" y="38"/>
                    </a:moveTo>
                    <a:cubicBezTo>
                      <a:pt x="62" y="38"/>
                      <a:pt x="66" y="14"/>
                      <a:pt x="41" y="7"/>
                    </a:cubicBezTo>
                    <a:cubicBezTo>
                      <a:pt x="15" y="0"/>
                      <a:pt x="0" y="27"/>
                      <a:pt x="2" y="35"/>
                    </a:cubicBezTo>
                    <a:cubicBezTo>
                      <a:pt x="5" y="43"/>
                      <a:pt x="25" y="65"/>
                      <a:pt x="62" y="38"/>
                    </a:cubicBezTo>
                    <a:close/>
                  </a:path>
                </a:pathLst>
              </a:cu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0" name="işḷîdè"/>
              <p:cNvSpPr/>
              <p:nvPr/>
            </p:nvSpPr>
            <p:spPr bwMode="auto">
              <a:xfrm>
                <a:off x="1475622" y="3061521"/>
                <a:ext cx="127373" cy="123264"/>
              </a:xfrm>
              <a:prstGeom prst="ellipse">
                <a:avLst/>
              </a:prstGeom>
              <a:solidFill>
                <a:srgbClr val="C172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1" name="îṣliḍé"/>
              <p:cNvSpPr/>
              <p:nvPr/>
            </p:nvSpPr>
            <p:spPr bwMode="auto">
              <a:xfrm>
                <a:off x="1505754" y="3087544"/>
                <a:ext cx="71219" cy="73959"/>
              </a:xfrm>
              <a:custGeom>
                <a:avLst/>
                <a:gdLst>
                  <a:gd name="T0" fmla="*/ 2 w 22"/>
                  <a:gd name="T1" fmla="*/ 14 h 23"/>
                  <a:gd name="T2" fmla="*/ 14 w 22"/>
                  <a:gd name="T3" fmla="*/ 21 h 23"/>
                  <a:gd name="T4" fmla="*/ 21 w 22"/>
                  <a:gd name="T5" fmla="*/ 9 h 23"/>
                  <a:gd name="T6" fmla="*/ 9 w 22"/>
                  <a:gd name="T7" fmla="*/ 2 h 23"/>
                  <a:gd name="T8" fmla="*/ 2 w 22"/>
                  <a:gd name="T9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2" y="14"/>
                    </a:moveTo>
                    <a:cubicBezTo>
                      <a:pt x="3" y="19"/>
                      <a:pt x="8" y="23"/>
                      <a:pt x="14" y="21"/>
                    </a:cubicBezTo>
                    <a:cubicBezTo>
                      <a:pt x="19" y="20"/>
                      <a:pt x="22" y="14"/>
                      <a:pt x="21" y="9"/>
                    </a:cubicBezTo>
                    <a:cubicBezTo>
                      <a:pt x="19" y="4"/>
                      <a:pt x="14" y="0"/>
                      <a:pt x="9" y="2"/>
                    </a:cubicBezTo>
                    <a:cubicBezTo>
                      <a:pt x="3" y="3"/>
                      <a:pt x="0" y="9"/>
                      <a:pt x="2" y="14"/>
                    </a:cubicBezTo>
                    <a:close/>
                  </a:path>
                </a:pathLst>
              </a:custGeom>
              <a:solidFill>
                <a:srgbClr val="482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2" name="išľîḓé"/>
              <p:cNvSpPr/>
              <p:nvPr/>
            </p:nvSpPr>
            <p:spPr bwMode="auto">
              <a:xfrm>
                <a:off x="1063372" y="3028651"/>
                <a:ext cx="217767" cy="210919"/>
              </a:xfrm>
              <a:custGeom>
                <a:avLst/>
                <a:gdLst>
                  <a:gd name="T0" fmla="*/ 4 w 67"/>
                  <a:gd name="T1" fmla="*/ 38 h 65"/>
                  <a:gd name="T2" fmla="*/ 26 w 67"/>
                  <a:gd name="T3" fmla="*/ 7 h 65"/>
                  <a:gd name="T4" fmla="*/ 64 w 67"/>
                  <a:gd name="T5" fmla="*/ 35 h 65"/>
                  <a:gd name="T6" fmla="*/ 4 w 67"/>
                  <a:gd name="T7" fmla="*/ 3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65">
                    <a:moveTo>
                      <a:pt x="4" y="38"/>
                    </a:moveTo>
                    <a:cubicBezTo>
                      <a:pt x="4" y="38"/>
                      <a:pt x="0" y="14"/>
                      <a:pt x="26" y="7"/>
                    </a:cubicBezTo>
                    <a:cubicBezTo>
                      <a:pt x="52" y="0"/>
                      <a:pt x="67" y="27"/>
                      <a:pt x="64" y="35"/>
                    </a:cubicBezTo>
                    <a:cubicBezTo>
                      <a:pt x="61" y="43"/>
                      <a:pt x="41" y="65"/>
                      <a:pt x="4" y="38"/>
                    </a:cubicBezTo>
                    <a:close/>
                  </a:path>
                </a:pathLst>
              </a:cu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3" name="íS1íďe"/>
              <p:cNvSpPr/>
              <p:nvPr/>
            </p:nvSpPr>
            <p:spPr bwMode="auto">
              <a:xfrm>
                <a:off x="1108568" y="3061521"/>
                <a:ext cx="127373" cy="123264"/>
              </a:xfrm>
              <a:prstGeom prst="ellipse">
                <a:avLst/>
              </a:prstGeom>
              <a:solidFill>
                <a:srgbClr val="C172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4" name="î$1îḓè"/>
              <p:cNvSpPr/>
              <p:nvPr/>
            </p:nvSpPr>
            <p:spPr bwMode="auto">
              <a:xfrm>
                <a:off x="1134591" y="3087544"/>
                <a:ext cx="71219" cy="73959"/>
              </a:xfrm>
              <a:custGeom>
                <a:avLst/>
                <a:gdLst>
                  <a:gd name="T0" fmla="*/ 21 w 22"/>
                  <a:gd name="T1" fmla="*/ 14 h 23"/>
                  <a:gd name="T2" fmla="*/ 9 w 22"/>
                  <a:gd name="T3" fmla="*/ 21 h 23"/>
                  <a:gd name="T4" fmla="*/ 1 w 22"/>
                  <a:gd name="T5" fmla="*/ 9 h 23"/>
                  <a:gd name="T6" fmla="*/ 14 w 22"/>
                  <a:gd name="T7" fmla="*/ 2 h 23"/>
                  <a:gd name="T8" fmla="*/ 21 w 22"/>
                  <a:gd name="T9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21" y="14"/>
                    </a:moveTo>
                    <a:cubicBezTo>
                      <a:pt x="19" y="19"/>
                      <a:pt x="14" y="23"/>
                      <a:pt x="9" y="21"/>
                    </a:cubicBezTo>
                    <a:cubicBezTo>
                      <a:pt x="3" y="20"/>
                      <a:pt x="0" y="14"/>
                      <a:pt x="1" y="9"/>
                    </a:cubicBezTo>
                    <a:cubicBezTo>
                      <a:pt x="3" y="4"/>
                      <a:pt x="8" y="0"/>
                      <a:pt x="14" y="2"/>
                    </a:cubicBezTo>
                    <a:cubicBezTo>
                      <a:pt x="19" y="3"/>
                      <a:pt x="22" y="9"/>
                      <a:pt x="21" y="14"/>
                    </a:cubicBezTo>
                    <a:close/>
                  </a:path>
                </a:pathLst>
              </a:custGeom>
              <a:solidFill>
                <a:srgbClr val="482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5" name="îSľiḋê"/>
              <p:cNvSpPr/>
              <p:nvPr/>
            </p:nvSpPr>
            <p:spPr bwMode="auto">
              <a:xfrm>
                <a:off x="1177049" y="3080696"/>
                <a:ext cx="42458" cy="38349"/>
              </a:xfrm>
              <a:prstGeom prst="ellipse">
                <a:avLst/>
              </a:pr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6" name="iṩḻïďè"/>
              <p:cNvSpPr/>
              <p:nvPr/>
            </p:nvSpPr>
            <p:spPr bwMode="auto">
              <a:xfrm>
                <a:off x="1496166" y="3080696"/>
                <a:ext cx="38349" cy="38349"/>
              </a:xfrm>
              <a:prstGeom prst="ellipse">
                <a:avLst/>
              </a:pr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</p:grpSp>
        <p:sp>
          <p:nvSpPr>
            <p:cNvPr id="85" name="íṣḻîďè"/>
            <p:cNvSpPr/>
            <p:nvPr/>
          </p:nvSpPr>
          <p:spPr bwMode="auto">
            <a:xfrm>
              <a:off x="2280" y="2004"/>
              <a:ext cx="1847" cy="1347"/>
            </a:xfrm>
            <a:prstGeom prst="wedgeEllipseCallout">
              <a:avLst>
                <a:gd name="adj1" fmla="val -50855"/>
                <a:gd name="adj2" fmla="val 49564"/>
              </a:avLst>
            </a:prstGeom>
            <a:solidFill>
              <a:srgbClr val="404F64"/>
            </a:solidFill>
            <a:ln w="14288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>
              <a:normAutofit/>
            </a:bodyPr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770467" y="1233593"/>
            <a:ext cx="4732867" cy="440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265" b="1">
                <a:solidFill>
                  <a:srgbClr val="FF6161"/>
                </a:solidFill>
                <a:latin typeface="微软雅黑" panose="020B0503020204020204" charset="-122"/>
                <a:ea typeface="微软雅黑" panose="020B0503020204020204" charset="-122"/>
              </a:rPr>
              <a:t>补充</a:t>
            </a:r>
            <a:r>
              <a:rPr lang="zh-CN" altLang="en-US" sz="2265"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 sz="226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管理的八大职能简介</a:t>
            </a:r>
            <a:endParaRPr lang="zh-CN" altLang="en-US" sz="226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2634827" y="2417233"/>
            <a:ext cx="1002453" cy="6661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73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endParaRPr lang="en-US" sz="213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58080" y="3611880"/>
            <a:ext cx="516467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领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导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85117" y="52493"/>
            <a:ext cx="4821767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企业与班组管理通用知识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804833" y="3096260"/>
            <a:ext cx="5960533" cy="2332567"/>
            <a:chOff x="3925233" y="2530633"/>
            <a:chExt cx="7344022" cy="792088"/>
          </a:xfrm>
        </p:grpSpPr>
        <p:sp>
          <p:nvSpPr>
            <p:cNvPr id="12" name="矩形 11"/>
            <p:cNvSpPr/>
            <p:nvPr/>
          </p:nvSpPr>
          <p:spPr>
            <a:xfrm>
              <a:off x="4906870" y="2530633"/>
              <a:ext cx="6362385" cy="7920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FF5050"/>
              </a:solidFill>
            </a:ln>
          </p:spPr>
          <p:txBody>
            <a:bodyPr wrap="square" anchor="ctr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1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激励是人的需要和动机得到强化的心理状态。激励可以充分挖掘人的潜力；激发人的创造性；增强人的主动性。</a:t>
              </a:r>
              <a:endPara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925233" y="2530633"/>
              <a:ext cx="981637" cy="792088"/>
            </a:xfrm>
            <a:prstGeom prst="rect">
              <a:avLst/>
            </a:prstGeom>
            <a:solidFill>
              <a:srgbClr val="FF6161"/>
            </a:solidFill>
            <a:ln w="1270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0090484" y="7251632"/>
            <a:ext cx="23812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.</a:t>
            </a:r>
            <a:endParaRPr lang="zh-CN" altLang="en-US" dirty="0"/>
          </a:p>
        </p:txBody>
      </p:sp>
      <p:grpSp>
        <p:nvGrpSpPr>
          <p:cNvPr id="57" name="组合 56"/>
          <p:cNvGrpSpPr/>
          <p:nvPr/>
        </p:nvGrpSpPr>
        <p:grpSpPr>
          <a:xfrm>
            <a:off x="985520" y="2230120"/>
            <a:ext cx="2940473" cy="4543213"/>
            <a:chOff x="654" y="2004"/>
            <a:chExt cx="3473" cy="5366"/>
          </a:xfrm>
        </p:grpSpPr>
        <p:grpSp>
          <p:nvGrpSpPr>
            <p:cNvPr id="92" name="ïṧ1íḋè"/>
            <p:cNvGrpSpPr/>
            <p:nvPr/>
          </p:nvGrpSpPr>
          <p:grpSpPr>
            <a:xfrm>
              <a:off x="654" y="2957"/>
              <a:ext cx="2263" cy="4413"/>
              <a:chOff x="553879" y="2502723"/>
              <a:chExt cx="1916075" cy="3736277"/>
            </a:xfrm>
          </p:grpSpPr>
          <p:sp>
            <p:nvSpPr>
              <p:cNvPr id="15" name="isļiḋe"/>
              <p:cNvSpPr/>
              <p:nvPr/>
            </p:nvSpPr>
            <p:spPr bwMode="auto">
              <a:xfrm>
                <a:off x="1479731" y="4815983"/>
                <a:ext cx="194484" cy="1328515"/>
              </a:xfrm>
              <a:prstGeom prst="rect">
                <a:avLst/>
              </a:prstGeom>
              <a:solidFill>
                <a:srgbClr val="2D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16" name="ïśļîḋê"/>
              <p:cNvSpPr/>
              <p:nvPr/>
            </p:nvSpPr>
            <p:spPr bwMode="auto">
              <a:xfrm>
                <a:off x="1044197" y="4815983"/>
                <a:ext cx="191745" cy="1328515"/>
              </a:xfrm>
              <a:prstGeom prst="rect">
                <a:avLst/>
              </a:prstGeom>
              <a:solidFill>
                <a:srgbClr val="373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17" name="ïšḻïdê"/>
              <p:cNvSpPr/>
              <p:nvPr/>
            </p:nvSpPr>
            <p:spPr bwMode="auto">
              <a:xfrm>
                <a:off x="1030501" y="3764127"/>
                <a:ext cx="657410" cy="639605"/>
              </a:xfrm>
              <a:prstGeom prst="rect">
                <a:avLst/>
              </a:prstGeom>
              <a:solidFill>
                <a:srgbClr val="E8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18" name="íṧ1ídè"/>
              <p:cNvSpPr/>
              <p:nvPr/>
            </p:nvSpPr>
            <p:spPr bwMode="auto">
              <a:xfrm>
                <a:off x="1274291" y="3690169"/>
                <a:ext cx="165722" cy="94503"/>
              </a:xfrm>
              <a:prstGeom prst="rect">
                <a:avLst/>
              </a:prstGeom>
              <a:solidFill>
                <a:srgbClr val="007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19" name="îṡľîde"/>
              <p:cNvSpPr/>
              <p:nvPr/>
            </p:nvSpPr>
            <p:spPr bwMode="auto">
              <a:xfrm>
                <a:off x="1257855" y="3764127"/>
                <a:ext cx="201332" cy="1051855"/>
              </a:xfrm>
              <a:custGeom>
                <a:avLst/>
                <a:gdLst>
                  <a:gd name="T0" fmla="*/ 0 w 147"/>
                  <a:gd name="T1" fmla="*/ 706 h 768"/>
                  <a:gd name="T2" fmla="*/ 74 w 147"/>
                  <a:gd name="T3" fmla="*/ 768 h 768"/>
                  <a:gd name="T4" fmla="*/ 147 w 147"/>
                  <a:gd name="T5" fmla="*/ 706 h 768"/>
                  <a:gd name="T6" fmla="*/ 95 w 147"/>
                  <a:gd name="T7" fmla="*/ 0 h 768"/>
                  <a:gd name="T8" fmla="*/ 53 w 147"/>
                  <a:gd name="T9" fmla="*/ 0 h 768"/>
                  <a:gd name="T10" fmla="*/ 0 w 147"/>
                  <a:gd name="T11" fmla="*/ 706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768">
                    <a:moveTo>
                      <a:pt x="0" y="706"/>
                    </a:moveTo>
                    <a:lnTo>
                      <a:pt x="74" y="768"/>
                    </a:lnTo>
                    <a:lnTo>
                      <a:pt x="147" y="706"/>
                    </a:lnTo>
                    <a:lnTo>
                      <a:pt x="95" y="0"/>
                    </a:lnTo>
                    <a:lnTo>
                      <a:pt x="53" y="0"/>
                    </a:lnTo>
                    <a:lnTo>
                      <a:pt x="0" y="706"/>
                    </a:lnTo>
                    <a:close/>
                  </a:path>
                </a:pathLst>
              </a:custGeom>
              <a:solidFill>
                <a:srgbClr val="007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0" name="i$líḋé"/>
              <p:cNvSpPr/>
              <p:nvPr/>
            </p:nvSpPr>
            <p:spPr bwMode="auto">
              <a:xfrm>
                <a:off x="1411251" y="3690169"/>
                <a:ext cx="187636" cy="130112"/>
              </a:xfrm>
              <a:custGeom>
                <a:avLst/>
                <a:gdLst>
                  <a:gd name="T0" fmla="*/ 31 w 137"/>
                  <a:gd name="T1" fmla="*/ 95 h 95"/>
                  <a:gd name="T2" fmla="*/ 137 w 137"/>
                  <a:gd name="T3" fmla="*/ 54 h 95"/>
                  <a:gd name="T4" fmla="*/ 137 w 137"/>
                  <a:gd name="T5" fmla="*/ 0 h 95"/>
                  <a:gd name="T6" fmla="*/ 0 w 137"/>
                  <a:gd name="T7" fmla="*/ 0 h 95"/>
                  <a:gd name="T8" fmla="*/ 31 w 137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95">
                    <a:moveTo>
                      <a:pt x="31" y="95"/>
                    </a:moveTo>
                    <a:lnTo>
                      <a:pt x="137" y="54"/>
                    </a:lnTo>
                    <a:lnTo>
                      <a:pt x="137" y="0"/>
                    </a:lnTo>
                    <a:lnTo>
                      <a:pt x="0" y="0"/>
                    </a:lnTo>
                    <a:lnTo>
                      <a:pt x="31" y="95"/>
                    </a:lnTo>
                    <a:close/>
                  </a:path>
                </a:pathLst>
              </a:custGeom>
              <a:solidFill>
                <a:srgbClr val="FE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23" name="ïSḻíḋê"/>
              <p:cNvSpPr/>
              <p:nvPr/>
            </p:nvSpPr>
            <p:spPr bwMode="auto">
              <a:xfrm>
                <a:off x="1115416" y="3690169"/>
                <a:ext cx="189005" cy="130112"/>
              </a:xfrm>
              <a:custGeom>
                <a:avLst/>
                <a:gdLst>
                  <a:gd name="T0" fmla="*/ 109 w 138"/>
                  <a:gd name="T1" fmla="*/ 95 h 95"/>
                  <a:gd name="T2" fmla="*/ 0 w 138"/>
                  <a:gd name="T3" fmla="*/ 54 h 95"/>
                  <a:gd name="T4" fmla="*/ 0 w 138"/>
                  <a:gd name="T5" fmla="*/ 0 h 95"/>
                  <a:gd name="T6" fmla="*/ 138 w 138"/>
                  <a:gd name="T7" fmla="*/ 0 h 95"/>
                  <a:gd name="T8" fmla="*/ 109 w 138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95">
                    <a:moveTo>
                      <a:pt x="109" y="95"/>
                    </a:moveTo>
                    <a:lnTo>
                      <a:pt x="0" y="54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09" y="95"/>
                    </a:lnTo>
                    <a:close/>
                  </a:path>
                </a:pathLst>
              </a:custGeom>
              <a:solidFill>
                <a:srgbClr val="FE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25" name="íṩḷíďé"/>
              <p:cNvSpPr/>
              <p:nvPr/>
            </p:nvSpPr>
            <p:spPr bwMode="auto">
              <a:xfrm>
                <a:off x="553879" y="3764127"/>
                <a:ext cx="395815" cy="1194294"/>
              </a:xfrm>
              <a:custGeom>
                <a:avLst/>
                <a:gdLst>
                  <a:gd name="T0" fmla="*/ 78 w 122"/>
                  <a:gd name="T1" fmla="*/ 363 h 368"/>
                  <a:gd name="T2" fmla="*/ 25 w 122"/>
                  <a:gd name="T3" fmla="*/ 368 h 368"/>
                  <a:gd name="T4" fmla="*/ 72 w 122"/>
                  <a:gd name="T5" fmla="*/ 0 h 368"/>
                  <a:gd name="T6" fmla="*/ 122 w 122"/>
                  <a:gd name="T7" fmla="*/ 13 h 368"/>
                  <a:gd name="T8" fmla="*/ 78 w 122"/>
                  <a:gd name="T9" fmla="*/ 363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368">
                    <a:moveTo>
                      <a:pt x="78" y="363"/>
                    </a:moveTo>
                    <a:cubicBezTo>
                      <a:pt x="60" y="365"/>
                      <a:pt x="42" y="366"/>
                      <a:pt x="25" y="368"/>
                    </a:cubicBezTo>
                    <a:cubicBezTo>
                      <a:pt x="0" y="244"/>
                      <a:pt x="16" y="118"/>
                      <a:pt x="72" y="0"/>
                    </a:cubicBezTo>
                    <a:cubicBezTo>
                      <a:pt x="89" y="4"/>
                      <a:pt x="105" y="9"/>
                      <a:pt x="122" y="13"/>
                    </a:cubicBezTo>
                    <a:cubicBezTo>
                      <a:pt x="70" y="125"/>
                      <a:pt x="54" y="245"/>
                      <a:pt x="78" y="363"/>
                    </a:cubicBezTo>
                    <a:close/>
                  </a:path>
                </a:pathLst>
              </a:custGeom>
              <a:solidFill>
                <a:srgbClr val="373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6" name="ïṡ1îḍé"/>
              <p:cNvSpPr/>
              <p:nvPr/>
            </p:nvSpPr>
            <p:spPr bwMode="auto">
              <a:xfrm>
                <a:off x="634686" y="4941986"/>
                <a:ext cx="234202" cy="168461"/>
              </a:xfrm>
              <a:custGeom>
                <a:avLst/>
                <a:gdLst>
                  <a:gd name="T0" fmla="*/ 60 w 72"/>
                  <a:gd name="T1" fmla="*/ 6 h 52"/>
                  <a:gd name="T2" fmla="*/ 53 w 72"/>
                  <a:gd name="T3" fmla="*/ 3 h 52"/>
                  <a:gd name="T4" fmla="*/ 52 w 72"/>
                  <a:gd name="T5" fmla="*/ 0 h 52"/>
                  <a:gd name="T6" fmla="*/ 1 w 72"/>
                  <a:gd name="T7" fmla="*/ 5 h 52"/>
                  <a:gd name="T8" fmla="*/ 1 w 72"/>
                  <a:gd name="T9" fmla="*/ 18 h 52"/>
                  <a:gd name="T10" fmla="*/ 33 w 72"/>
                  <a:gd name="T11" fmla="*/ 51 h 52"/>
                  <a:gd name="T12" fmla="*/ 56 w 72"/>
                  <a:gd name="T13" fmla="*/ 20 h 52"/>
                  <a:gd name="T14" fmla="*/ 69 w 72"/>
                  <a:gd name="T15" fmla="*/ 19 h 52"/>
                  <a:gd name="T16" fmla="*/ 60 w 72"/>
                  <a:gd name="T17" fmla="*/ 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2">
                    <a:moveTo>
                      <a:pt x="60" y="6"/>
                    </a:moveTo>
                    <a:cubicBezTo>
                      <a:pt x="58" y="5"/>
                      <a:pt x="55" y="4"/>
                      <a:pt x="53" y="3"/>
                    </a:cubicBezTo>
                    <a:cubicBezTo>
                      <a:pt x="53" y="2"/>
                      <a:pt x="52" y="1"/>
                      <a:pt x="52" y="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9"/>
                      <a:pt x="0" y="14"/>
                      <a:pt x="1" y="18"/>
                    </a:cubicBezTo>
                    <a:cubicBezTo>
                      <a:pt x="4" y="38"/>
                      <a:pt x="18" y="52"/>
                      <a:pt x="33" y="51"/>
                    </a:cubicBezTo>
                    <a:cubicBezTo>
                      <a:pt x="47" y="50"/>
                      <a:pt x="56" y="36"/>
                      <a:pt x="56" y="20"/>
                    </a:cubicBezTo>
                    <a:cubicBezTo>
                      <a:pt x="62" y="21"/>
                      <a:pt x="67" y="21"/>
                      <a:pt x="69" y="19"/>
                    </a:cubicBezTo>
                    <a:cubicBezTo>
                      <a:pt x="72" y="16"/>
                      <a:pt x="68" y="10"/>
                      <a:pt x="60" y="6"/>
                    </a:cubicBezTo>
                    <a:close/>
                  </a:path>
                </a:pathLst>
              </a:custGeom>
              <a:solidFill>
                <a:srgbClr val="FDD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27" name="iŝ1iḑê"/>
              <p:cNvSpPr/>
              <p:nvPr/>
            </p:nvSpPr>
            <p:spPr bwMode="auto">
              <a:xfrm>
                <a:off x="1326335" y="3764127"/>
                <a:ext cx="603995" cy="1232643"/>
              </a:xfrm>
              <a:custGeom>
                <a:avLst/>
                <a:gdLst>
                  <a:gd name="T0" fmla="*/ 34 w 186"/>
                  <a:gd name="T1" fmla="*/ 380 h 380"/>
                  <a:gd name="T2" fmla="*/ 34 w 186"/>
                  <a:gd name="T3" fmla="*/ 380 h 380"/>
                  <a:gd name="T4" fmla="*/ 32 w 186"/>
                  <a:gd name="T5" fmla="*/ 380 h 380"/>
                  <a:gd name="T6" fmla="*/ 0 w 186"/>
                  <a:gd name="T7" fmla="*/ 357 h 380"/>
                  <a:gd name="T8" fmla="*/ 0 w 186"/>
                  <a:gd name="T9" fmla="*/ 357 h 380"/>
                  <a:gd name="T10" fmla="*/ 0 w 186"/>
                  <a:gd name="T11" fmla="*/ 187 h 380"/>
                  <a:gd name="T12" fmla="*/ 82 w 186"/>
                  <a:gd name="T13" fmla="*/ 0 h 380"/>
                  <a:gd name="T14" fmla="*/ 186 w 186"/>
                  <a:gd name="T15" fmla="*/ 0 h 380"/>
                  <a:gd name="T16" fmla="*/ 145 w 186"/>
                  <a:gd name="T17" fmla="*/ 187 h 380"/>
                  <a:gd name="T18" fmla="*/ 145 w 186"/>
                  <a:gd name="T19" fmla="*/ 380 h 380"/>
                  <a:gd name="T20" fmla="*/ 34 w 186"/>
                  <a:gd name="T21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6" h="380">
                    <a:moveTo>
                      <a:pt x="34" y="380"/>
                    </a:moveTo>
                    <a:cubicBezTo>
                      <a:pt x="34" y="380"/>
                      <a:pt x="34" y="380"/>
                      <a:pt x="34" y="380"/>
                    </a:cubicBezTo>
                    <a:cubicBezTo>
                      <a:pt x="33" y="380"/>
                      <a:pt x="33" y="380"/>
                      <a:pt x="32" y="380"/>
                    </a:cubicBezTo>
                    <a:cubicBezTo>
                      <a:pt x="16" y="380"/>
                      <a:pt x="3" y="370"/>
                      <a:pt x="0" y="357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45" y="187"/>
                      <a:pt x="145" y="187"/>
                      <a:pt x="145" y="187"/>
                    </a:cubicBezTo>
                    <a:cubicBezTo>
                      <a:pt x="145" y="380"/>
                      <a:pt x="145" y="380"/>
                      <a:pt x="145" y="380"/>
                    </a:cubicBezTo>
                    <a:lnTo>
                      <a:pt x="34" y="380"/>
                    </a:lnTo>
                    <a:close/>
                  </a:path>
                </a:pathLst>
              </a:custGeom>
              <a:solidFill>
                <a:srgbClr val="2D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8" name="îś1íḍe"/>
              <p:cNvSpPr/>
              <p:nvPr/>
            </p:nvSpPr>
            <p:spPr bwMode="auto">
              <a:xfrm>
                <a:off x="1326335" y="3725779"/>
                <a:ext cx="419099" cy="645083"/>
              </a:xfrm>
              <a:custGeom>
                <a:avLst/>
                <a:gdLst>
                  <a:gd name="T0" fmla="*/ 164 w 306"/>
                  <a:gd name="T1" fmla="*/ 234 h 471"/>
                  <a:gd name="T2" fmla="*/ 0 w 306"/>
                  <a:gd name="T3" fmla="*/ 471 h 471"/>
                  <a:gd name="T4" fmla="*/ 207 w 306"/>
                  <a:gd name="T5" fmla="*/ 0 h 471"/>
                  <a:gd name="T6" fmla="*/ 306 w 306"/>
                  <a:gd name="T7" fmla="*/ 28 h 471"/>
                  <a:gd name="T8" fmla="*/ 240 w 306"/>
                  <a:gd name="T9" fmla="*/ 125 h 471"/>
                  <a:gd name="T10" fmla="*/ 240 w 306"/>
                  <a:gd name="T11" fmla="*/ 125 h 471"/>
                  <a:gd name="T12" fmla="*/ 169 w 306"/>
                  <a:gd name="T13" fmla="*/ 227 h 471"/>
                  <a:gd name="T14" fmla="*/ 164 w 306"/>
                  <a:gd name="T15" fmla="*/ 234 h 471"/>
                  <a:gd name="T16" fmla="*/ 164 w 306"/>
                  <a:gd name="T17" fmla="*/ 234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6" h="471">
                    <a:moveTo>
                      <a:pt x="164" y="234"/>
                    </a:moveTo>
                    <a:lnTo>
                      <a:pt x="0" y="471"/>
                    </a:lnTo>
                    <a:lnTo>
                      <a:pt x="207" y="0"/>
                    </a:lnTo>
                    <a:lnTo>
                      <a:pt x="306" y="28"/>
                    </a:lnTo>
                    <a:lnTo>
                      <a:pt x="240" y="125"/>
                    </a:lnTo>
                    <a:lnTo>
                      <a:pt x="240" y="125"/>
                    </a:lnTo>
                    <a:lnTo>
                      <a:pt x="169" y="227"/>
                    </a:lnTo>
                    <a:lnTo>
                      <a:pt x="164" y="234"/>
                    </a:lnTo>
                    <a:lnTo>
                      <a:pt x="164" y="234"/>
                    </a:ln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9" name="îṩļíde"/>
              <p:cNvSpPr/>
              <p:nvPr/>
            </p:nvSpPr>
            <p:spPr bwMode="auto">
              <a:xfrm>
                <a:off x="783972" y="3764127"/>
                <a:ext cx="603995" cy="1232643"/>
              </a:xfrm>
              <a:custGeom>
                <a:avLst/>
                <a:gdLst>
                  <a:gd name="T0" fmla="*/ 153 w 186"/>
                  <a:gd name="T1" fmla="*/ 380 h 380"/>
                  <a:gd name="T2" fmla="*/ 153 w 186"/>
                  <a:gd name="T3" fmla="*/ 380 h 380"/>
                  <a:gd name="T4" fmla="*/ 154 w 186"/>
                  <a:gd name="T5" fmla="*/ 380 h 380"/>
                  <a:gd name="T6" fmla="*/ 186 w 186"/>
                  <a:gd name="T7" fmla="*/ 357 h 380"/>
                  <a:gd name="T8" fmla="*/ 186 w 186"/>
                  <a:gd name="T9" fmla="*/ 357 h 380"/>
                  <a:gd name="T10" fmla="*/ 186 w 186"/>
                  <a:gd name="T11" fmla="*/ 187 h 380"/>
                  <a:gd name="T12" fmla="*/ 104 w 186"/>
                  <a:gd name="T13" fmla="*/ 0 h 380"/>
                  <a:gd name="T14" fmla="*/ 0 w 186"/>
                  <a:gd name="T15" fmla="*/ 0 h 380"/>
                  <a:gd name="T16" fmla="*/ 41 w 186"/>
                  <a:gd name="T17" fmla="*/ 187 h 380"/>
                  <a:gd name="T18" fmla="*/ 41 w 186"/>
                  <a:gd name="T19" fmla="*/ 380 h 380"/>
                  <a:gd name="T20" fmla="*/ 153 w 186"/>
                  <a:gd name="T21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6" h="380">
                    <a:moveTo>
                      <a:pt x="153" y="380"/>
                    </a:moveTo>
                    <a:cubicBezTo>
                      <a:pt x="153" y="380"/>
                      <a:pt x="153" y="380"/>
                      <a:pt x="153" y="380"/>
                    </a:cubicBezTo>
                    <a:cubicBezTo>
                      <a:pt x="153" y="380"/>
                      <a:pt x="154" y="380"/>
                      <a:pt x="154" y="380"/>
                    </a:cubicBezTo>
                    <a:cubicBezTo>
                      <a:pt x="170" y="380"/>
                      <a:pt x="184" y="370"/>
                      <a:pt x="186" y="357"/>
                    </a:cubicBezTo>
                    <a:cubicBezTo>
                      <a:pt x="186" y="357"/>
                      <a:pt x="186" y="357"/>
                      <a:pt x="186" y="357"/>
                    </a:cubicBezTo>
                    <a:cubicBezTo>
                      <a:pt x="186" y="187"/>
                      <a:pt x="186" y="187"/>
                      <a:pt x="186" y="187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1" y="187"/>
                      <a:pt x="41" y="187"/>
                      <a:pt x="41" y="187"/>
                    </a:cubicBezTo>
                    <a:cubicBezTo>
                      <a:pt x="41" y="380"/>
                      <a:pt x="41" y="380"/>
                      <a:pt x="41" y="380"/>
                    </a:cubicBezTo>
                    <a:lnTo>
                      <a:pt x="153" y="380"/>
                    </a:lnTo>
                    <a:close/>
                  </a:path>
                </a:pathLst>
              </a:custGeom>
              <a:solidFill>
                <a:srgbClr val="373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30" name="ïşļídé"/>
              <p:cNvSpPr/>
              <p:nvPr/>
            </p:nvSpPr>
            <p:spPr bwMode="auto">
              <a:xfrm>
                <a:off x="972978" y="3725779"/>
                <a:ext cx="414990" cy="645083"/>
              </a:xfrm>
              <a:custGeom>
                <a:avLst/>
                <a:gdLst>
                  <a:gd name="T0" fmla="*/ 0 w 303"/>
                  <a:gd name="T1" fmla="*/ 28 h 471"/>
                  <a:gd name="T2" fmla="*/ 97 w 303"/>
                  <a:gd name="T3" fmla="*/ 0 h 471"/>
                  <a:gd name="T4" fmla="*/ 303 w 303"/>
                  <a:gd name="T5" fmla="*/ 471 h 471"/>
                  <a:gd name="T6" fmla="*/ 66 w 303"/>
                  <a:gd name="T7" fmla="*/ 125 h 471"/>
                  <a:gd name="T8" fmla="*/ 66 w 303"/>
                  <a:gd name="T9" fmla="*/ 125 h 471"/>
                  <a:gd name="T10" fmla="*/ 0 w 303"/>
                  <a:gd name="T11" fmla="*/ 28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3" h="471">
                    <a:moveTo>
                      <a:pt x="0" y="28"/>
                    </a:moveTo>
                    <a:lnTo>
                      <a:pt x="97" y="0"/>
                    </a:lnTo>
                    <a:lnTo>
                      <a:pt x="303" y="471"/>
                    </a:lnTo>
                    <a:lnTo>
                      <a:pt x="66" y="125"/>
                    </a:lnTo>
                    <a:lnTo>
                      <a:pt x="66" y="125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31" name="î$ľïḓê"/>
              <p:cNvSpPr/>
              <p:nvPr/>
            </p:nvSpPr>
            <p:spPr bwMode="auto">
              <a:xfrm>
                <a:off x="1181157" y="3595666"/>
                <a:ext cx="362945" cy="94503"/>
              </a:xfrm>
              <a:prstGeom prst="rect">
                <a:avLst/>
              </a:prstGeom>
              <a:solidFill>
                <a:srgbClr val="F4C8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2" name="iṩḷîḍé"/>
              <p:cNvSpPr/>
              <p:nvPr/>
            </p:nvSpPr>
            <p:spPr bwMode="auto">
              <a:xfrm>
                <a:off x="833278" y="2779383"/>
                <a:ext cx="1045008" cy="882024"/>
              </a:xfrm>
              <a:custGeom>
                <a:avLst/>
                <a:gdLst>
                  <a:gd name="T0" fmla="*/ 288 w 322"/>
                  <a:gd name="T1" fmla="*/ 103 h 272"/>
                  <a:gd name="T2" fmla="*/ 287 w 322"/>
                  <a:gd name="T3" fmla="*/ 103 h 272"/>
                  <a:gd name="T4" fmla="*/ 283 w 322"/>
                  <a:gd name="T5" fmla="*/ 0 h 272"/>
                  <a:gd name="T6" fmla="*/ 161 w 322"/>
                  <a:gd name="T7" fmla="*/ 0 h 272"/>
                  <a:gd name="T8" fmla="*/ 40 w 322"/>
                  <a:gd name="T9" fmla="*/ 0 h 272"/>
                  <a:gd name="T10" fmla="*/ 36 w 322"/>
                  <a:gd name="T11" fmla="*/ 103 h 272"/>
                  <a:gd name="T12" fmla="*/ 35 w 322"/>
                  <a:gd name="T13" fmla="*/ 103 h 272"/>
                  <a:gd name="T14" fmla="*/ 0 w 322"/>
                  <a:gd name="T15" fmla="*/ 134 h 272"/>
                  <a:gd name="T16" fmla="*/ 35 w 322"/>
                  <a:gd name="T17" fmla="*/ 166 h 272"/>
                  <a:gd name="T18" fmla="*/ 36 w 322"/>
                  <a:gd name="T19" fmla="*/ 166 h 272"/>
                  <a:gd name="T20" fmla="*/ 36 w 322"/>
                  <a:gd name="T21" fmla="*/ 166 h 272"/>
                  <a:gd name="T22" fmla="*/ 37 w 322"/>
                  <a:gd name="T23" fmla="*/ 166 h 272"/>
                  <a:gd name="T24" fmla="*/ 131 w 322"/>
                  <a:gd name="T25" fmla="*/ 271 h 272"/>
                  <a:gd name="T26" fmla="*/ 131 w 322"/>
                  <a:gd name="T27" fmla="*/ 271 h 272"/>
                  <a:gd name="T28" fmla="*/ 161 w 322"/>
                  <a:gd name="T29" fmla="*/ 271 h 272"/>
                  <a:gd name="T30" fmla="*/ 192 w 322"/>
                  <a:gd name="T31" fmla="*/ 271 h 272"/>
                  <a:gd name="T32" fmla="*/ 286 w 322"/>
                  <a:gd name="T33" fmla="*/ 166 h 272"/>
                  <a:gd name="T34" fmla="*/ 288 w 322"/>
                  <a:gd name="T35" fmla="*/ 166 h 272"/>
                  <a:gd name="T36" fmla="*/ 322 w 322"/>
                  <a:gd name="T37" fmla="*/ 134 h 272"/>
                  <a:gd name="T38" fmla="*/ 288 w 322"/>
                  <a:gd name="T39" fmla="*/ 10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2" h="272">
                    <a:moveTo>
                      <a:pt x="288" y="103"/>
                    </a:moveTo>
                    <a:cubicBezTo>
                      <a:pt x="287" y="103"/>
                      <a:pt x="287" y="103"/>
                      <a:pt x="287" y="103"/>
                    </a:cubicBezTo>
                    <a:cubicBezTo>
                      <a:pt x="286" y="53"/>
                      <a:pt x="283" y="0"/>
                      <a:pt x="283" y="0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37" y="53"/>
                      <a:pt x="36" y="103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16" y="103"/>
                      <a:pt x="0" y="117"/>
                      <a:pt x="0" y="134"/>
                    </a:cubicBezTo>
                    <a:cubicBezTo>
                      <a:pt x="0" y="152"/>
                      <a:pt x="16" y="166"/>
                      <a:pt x="35" y="166"/>
                    </a:cubicBezTo>
                    <a:cubicBezTo>
                      <a:pt x="35" y="166"/>
                      <a:pt x="36" y="166"/>
                      <a:pt x="36" y="166"/>
                    </a:cubicBezTo>
                    <a:cubicBezTo>
                      <a:pt x="36" y="166"/>
                      <a:pt x="36" y="166"/>
                      <a:pt x="36" y="166"/>
                    </a:cubicBezTo>
                    <a:cubicBezTo>
                      <a:pt x="37" y="166"/>
                      <a:pt x="37" y="166"/>
                      <a:pt x="37" y="166"/>
                    </a:cubicBezTo>
                    <a:cubicBezTo>
                      <a:pt x="37" y="166"/>
                      <a:pt x="70" y="249"/>
                      <a:pt x="131" y="271"/>
                    </a:cubicBezTo>
                    <a:cubicBezTo>
                      <a:pt x="131" y="271"/>
                      <a:pt x="131" y="271"/>
                      <a:pt x="131" y="271"/>
                    </a:cubicBezTo>
                    <a:cubicBezTo>
                      <a:pt x="138" y="272"/>
                      <a:pt x="161" y="271"/>
                      <a:pt x="161" y="271"/>
                    </a:cubicBezTo>
                    <a:cubicBezTo>
                      <a:pt x="161" y="271"/>
                      <a:pt x="185" y="272"/>
                      <a:pt x="192" y="271"/>
                    </a:cubicBezTo>
                    <a:cubicBezTo>
                      <a:pt x="253" y="249"/>
                      <a:pt x="286" y="166"/>
                      <a:pt x="286" y="166"/>
                    </a:cubicBezTo>
                    <a:cubicBezTo>
                      <a:pt x="286" y="166"/>
                      <a:pt x="287" y="166"/>
                      <a:pt x="288" y="166"/>
                    </a:cubicBezTo>
                    <a:cubicBezTo>
                      <a:pt x="307" y="166"/>
                      <a:pt x="322" y="152"/>
                      <a:pt x="322" y="134"/>
                    </a:cubicBezTo>
                    <a:cubicBezTo>
                      <a:pt x="322" y="117"/>
                      <a:pt x="307" y="103"/>
                      <a:pt x="288" y="103"/>
                    </a:cubicBezTo>
                    <a:close/>
                  </a:path>
                </a:pathLst>
              </a:custGeom>
              <a:solidFill>
                <a:srgbClr val="FDD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33" name="îṣľiḓê"/>
              <p:cNvSpPr/>
              <p:nvPr/>
            </p:nvSpPr>
            <p:spPr bwMode="auto">
              <a:xfrm>
                <a:off x="878475" y="3190264"/>
                <a:ext cx="61632" cy="61632"/>
              </a:xfrm>
              <a:custGeom>
                <a:avLst/>
                <a:gdLst>
                  <a:gd name="T0" fmla="*/ 4 w 19"/>
                  <a:gd name="T1" fmla="*/ 14 h 19"/>
                  <a:gd name="T2" fmla="*/ 15 w 19"/>
                  <a:gd name="T3" fmla="*/ 4 h 19"/>
                  <a:gd name="T4" fmla="*/ 19 w 19"/>
                  <a:gd name="T5" fmla="*/ 5 h 19"/>
                  <a:gd name="T6" fmla="*/ 10 w 19"/>
                  <a:gd name="T7" fmla="*/ 0 h 19"/>
                  <a:gd name="T8" fmla="*/ 0 w 19"/>
                  <a:gd name="T9" fmla="*/ 10 h 19"/>
                  <a:gd name="T10" fmla="*/ 6 w 19"/>
                  <a:gd name="T11" fmla="*/ 19 h 19"/>
                  <a:gd name="T12" fmla="*/ 4 w 19"/>
                  <a:gd name="T13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4" y="14"/>
                    </a:moveTo>
                    <a:cubicBezTo>
                      <a:pt x="4" y="9"/>
                      <a:pt x="9" y="4"/>
                      <a:pt x="15" y="4"/>
                    </a:cubicBezTo>
                    <a:cubicBezTo>
                      <a:pt x="16" y="4"/>
                      <a:pt x="18" y="5"/>
                      <a:pt x="19" y="5"/>
                    </a:cubicBezTo>
                    <a:cubicBezTo>
                      <a:pt x="18" y="2"/>
                      <a:pt x="14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4"/>
                      <a:pt x="2" y="17"/>
                      <a:pt x="6" y="19"/>
                    </a:cubicBezTo>
                    <a:cubicBezTo>
                      <a:pt x="5" y="18"/>
                      <a:pt x="4" y="16"/>
                      <a:pt x="4" y="14"/>
                    </a:cubicBezTo>
                    <a:close/>
                  </a:path>
                </a:pathLst>
              </a:custGeom>
              <a:solidFill>
                <a:srgbClr val="D3A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4" name="îš1ïḓé"/>
              <p:cNvSpPr/>
              <p:nvPr/>
            </p:nvSpPr>
            <p:spPr bwMode="auto">
              <a:xfrm>
                <a:off x="1771457" y="3190264"/>
                <a:ext cx="61632" cy="61632"/>
              </a:xfrm>
              <a:custGeom>
                <a:avLst/>
                <a:gdLst>
                  <a:gd name="T0" fmla="*/ 15 w 19"/>
                  <a:gd name="T1" fmla="*/ 14 h 19"/>
                  <a:gd name="T2" fmla="*/ 5 w 19"/>
                  <a:gd name="T3" fmla="*/ 4 h 19"/>
                  <a:gd name="T4" fmla="*/ 0 w 19"/>
                  <a:gd name="T5" fmla="*/ 5 h 19"/>
                  <a:gd name="T6" fmla="*/ 9 w 19"/>
                  <a:gd name="T7" fmla="*/ 0 h 19"/>
                  <a:gd name="T8" fmla="*/ 19 w 19"/>
                  <a:gd name="T9" fmla="*/ 10 h 19"/>
                  <a:gd name="T10" fmla="*/ 14 w 19"/>
                  <a:gd name="T11" fmla="*/ 19 h 19"/>
                  <a:gd name="T12" fmla="*/ 15 w 19"/>
                  <a:gd name="T13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15" y="14"/>
                    </a:moveTo>
                    <a:cubicBezTo>
                      <a:pt x="15" y="9"/>
                      <a:pt x="10" y="4"/>
                      <a:pt x="5" y="4"/>
                    </a:cubicBezTo>
                    <a:cubicBezTo>
                      <a:pt x="3" y="4"/>
                      <a:pt x="1" y="5"/>
                      <a:pt x="0" y="5"/>
                    </a:cubicBezTo>
                    <a:cubicBezTo>
                      <a:pt x="2" y="2"/>
                      <a:pt x="5" y="0"/>
                      <a:pt x="9" y="0"/>
                    </a:cubicBezTo>
                    <a:cubicBezTo>
                      <a:pt x="15" y="0"/>
                      <a:pt x="19" y="4"/>
                      <a:pt x="19" y="10"/>
                    </a:cubicBezTo>
                    <a:cubicBezTo>
                      <a:pt x="19" y="14"/>
                      <a:pt x="17" y="17"/>
                      <a:pt x="14" y="19"/>
                    </a:cubicBezTo>
                    <a:cubicBezTo>
                      <a:pt x="14" y="18"/>
                      <a:pt x="15" y="16"/>
                      <a:pt x="15" y="14"/>
                    </a:cubicBez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5" name="iṣlïḓè"/>
              <p:cNvSpPr/>
              <p:nvPr/>
            </p:nvSpPr>
            <p:spPr bwMode="auto">
              <a:xfrm>
                <a:off x="871627" y="3190264"/>
                <a:ext cx="61632" cy="61632"/>
              </a:xfrm>
              <a:custGeom>
                <a:avLst/>
                <a:gdLst>
                  <a:gd name="T0" fmla="*/ 4 w 19"/>
                  <a:gd name="T1" fmla="*/ 14 h 19"/>
                  <a:gd name="T2" fmla="*/ 14 w 19"/>
                  <a:gd name="T3" fmla="*/ 4 h 19"/>
                  <a:gd name="T4" fmla="*/ 19 w 19"/>
                  <a:gd name="T5" fmla="*/ 5 h 19"/>
                  <a:gd name="T6" fmla="*/ 10 w 19"/>
                  <a:gd name="T7" fmla="*/ 0 h 19"/>
                  <a:gd name="T8" fmla="*/ 0 w 19"/>
                  <a:gd name="T9" fmla="*/ 10 h 19"/>
                  <a:gd name="T10" fmla="*/ 5 w 19"/>
                  <a:gd name="T11" fmla="*/ 19 h 19"/>
                  <a:gd name="T12" fmla="*/ 4 w 19"/>
                  <a:gd name="T13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4" y="14"/>
                    </a:moveTo>
                    <a:cubicBezTo>
                      <a:pt x="4" y="9"/>
                      <a:pt x="9" y="4"/>
                      <a:pt x="14" y="4"/>
                    </a:cubicBezTo>
                    <a:cubicBezTo>
                      <a:pt x="16" y="4"/>
                      <a:pt x="18" y="5"/>
                      <a:pt x="19" y="5"/>
                    </a:cubicBezTo>
                    <a:cubicBezTo>
                      <a:pt x="17" y="2"/>
                      <a:pt x="14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4"/>
                      <a:pt x="2" y="17"/>
                      <a:pt x="5" y="19"/>
                    </a:cubicBezTo>
                    <a:cubicBezTo>
                      <a:pt x="5" y="18"/>
                      <a:pt x="4" y="16"/>
                      <a:pt x="4" y="14"/>
                    </a:cubicBez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6" name="ïṧļíḑè"/>
              <p:cNvSpPr/>
              <p:nvPr/>
            </p:nvSpPr>
            <p:spPr bwMode="auto">
              <a:xfrm>
                <a:off x="1281139" y="3277918"/>
                <a:ext cx="153396" cy="84915"/>
              </a:xfrm>
              <a:custGeom>
                <a:avLst/>
                <a:gdLst>
                  <a:gd name="T0" fmla="*/ 24 w 47"/>
                  <a:gd name="T1" fmla="*/ 23 h 26"/>
                  <a:gd name="T2" fmla="*/ 0 w 47"/>
                  <a:gd name="T3" fmla="*/ 0 h 26"/>
                  <a:gd name="T4" fmla="*/ 0 w 47"/>
                  <a:gd name="T5" fmla="*/ 2 h 26"/>
                  <a:gd name="T6" fmla="*/ 24 w 47"/>
                  <a:gd name="T7" fmla="*/ 26 h 26"/>
                  <a:gd name="T8" fmla="*/ 47 w 47"/>
                  <a:gd name="T9" fmla="*/ 2 h 26"/>
                  <a:gd name="T10" fmla="*/ 47 w 47"/>
                  <a:gd name="T11" fmla="*/ 0 h 26"/>
                  <a:gd name="T12" fmla="*/ 24 w 47"/>
                  <a:gd name="T13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26">
                    <a:moveTo>
                      <a:pt x="24" y="23"/>
                    </a:moveTo>
                    <a:cubicBezTo>
                      <a:pt x="11" y="23"/>
                      <a:pt x="0" y="13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15"/>
                      <a:pt x="10" y="26"/>
                      <a:pt x="24" y="26"/>
                    </a:cubicBezTo>
                    <a:cubicBezTo>
                      <a:pt x="37" y="26"/>
                      <a:pt x="47" y="15"/>
                      <a:pt x="47" y="2"/>
                    </a:cubicBezTo>
                    <a:cubicBezTo>
                      <a:pt x="47" y="1"/>
                      <a:pt x="47" y="1"/>
                      <a:pt x="47" y="0"/>
                    </a:cubicBezTo>
                    <a:cubicBezTo>
                      <a:pt x="47" y="13"/>
                      <a:pt x="36" y="23"/>
                      <a:pt x="24" y="23"/>
                    </a:cubicBez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7" name="îŝļíḋê"/>
              <p:cNvSpPr/>
              <p:nvPr/>
            </p:nvSpPr>
            <p:spPr bwMode="auto">
              <a:xfrm>
                <a:off x="1037349" y="2912234"/>
                <a:ext cx="262964" cy="97242"/>
              </a:xfrm>
              <a:custGeom>
                <a:avLst/>
                <a:gdLst>
                  <a:gd name="T0" fmla="*/ 81 w 81"/>
                  <a:gd name="T1" fmla="*/ 18 h 30"/>
                  <a:gd name="T2" fmla="*/ 76 w 81"/>
                  <a:gd name="T3" fmla="*/ 28 h 30"/>
                  <a:gd name="T4" fmla="*/ 0 w 81"/>
                  <a:gd name="T5" fmla="*/ 30 h 30"/>
                  <a:gd name="T6" fmla="*/ 81 w 81"/>
                  <a:gd name="T7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30">
                    <a:moveTo>
                      <a:pt x="81" y="18"/>
                    </a:moveTo>
                    <a:cubicBezTo>
                      <a:pt x="76" y="28"/>
                      <a:pt x="76" y="28"/>
                      <a:pt x="76" y="28"/>
                    </a:cubicBezTo>
                    <a:cubicBezTo>
                      <a:pt x="76" y="28"/>
                      <a:pt x="40" y="8"/>
                      <a:pt x="0" y="30"/>
                    </a:cubicBezTo>
                    <a:cubicBezTo>
                      <a:pt x="0" y="30"/>
                      <a:pt x="28" y="0"/>
                      <a:pt x="81" y="18"/>
                    </a:cubicBezTo>
                    <a:close/>
                  </a:path>
                </a:pathLst>
              </a:custGeom>
              <a:solidFill>
                <a:srgbClr val="753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8" name="iş1iḓé"/>
              <p:cNvSpPr/>
              <p:nvPr/>
            </p:nvSpPr>
            <p:spPr bwMode="auto">
              <a:xfrm>
                <a:off x="1413990" y="2912234"/>
                <a:ext cx="260225" cy="97242"/>
              </a:xfrm>
              <a:custGeom>
                <a:avLst/>
                <a:gdLst>
                  <a:gd name="T0" fmla="*/ 0 w 80"/>
                  <a:gd name="T1" fmla="*/ 18 h 30"/>
                  <a:gd name="T2" fmla="*/ 4 w 80"/>
                  <a:gd name="T3" fmla="*/ 28 h 30"/>
                  <a:gd name="T4" fmla="*/ 80 w 80"/>
                  <a:gd name="T5" fmla="*/ 30 h 30"/>
                  <a:gd name="T6" fmla="*/ 0 w 80"/>
                  <a:gd name="T7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30">
                    <a:moveTo>
                      <a:pt x="0" y="18"/>
                    </a:move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1" y="8"/>
                      <a:pt x="80" y="30"/>
                    </a:cubicBezTo>
                    <a:cubicBezTo>
                      <a:pt x="80" y="30"/>
                      <a:pt x="52" y="0"/>
                      <a:pt x="0" y="18"/>
                    </a:cubicBezTo>
                    <a:close/>
                  </a:path>
                </a:pathLst>
              </a:custGeom>
              <a:solidFill>
                <a:srgbClr val="753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9" name="îṧlîḓe"/>
              <p:cNvSpPr/>
              <p:nvPr/>
            </p:nvSpPr>
            <p:spPr bwMode="auto">
              <a:xfrm>
                <a:off x="890801" y="2502723"/>
                <a:ext cx="923113" cy="661518"/>
              </a:xfrm>
              <a:custGeom>
                <a:avLst/>
                <a:gdLst>
                  <a:gd name="T0" fmla="*/ 281 w 284"/>
                  <a:gd name="T1" fmla="*/ 86 h 204"/>
                  <a:gd name="T2" fmla="*/ 73 w 284"/>
                  <a:gd name="T3" fmla="*/ 14 h 204"/>
                  <a:gd name="T4" fmla="*/ 81 w 284"/>
                  <a:gd name="T5" fmla="*/ 1 h 204"/>
                  <a:gd name="T6" fmla="*/ 39 w 284"/>
                  <a:gd name="T7" fmla="*/ 28 h 204"/>
                  <a:gd name="T8" fmla="*/ 33 w 284"/>
                  <a:gd name="T9" fmla="*/ 33 h 204"/>
                  <a:gd name="T10" fmla="*/ 32 w 284"/>
                  <a:gd name="T11" fmla="*/ 34 h 204"/>
                  <a:gd name="T12" fmla="*/ 32 w 284"/>
                  <a:gd name="T13" fmla="*/ 34 h 204"/>
                  <a:gd name="T14" fmla="*/ 22 w 284"/>
                  <a:gd name="T15" fmla="*/ 70 h 204"/>
                  <a:gd name="T16" fmla="*/ 18 w 284"/>
                  <a:gd name="T17" fmla="*/ 193 h 204"/>
                  <a:gd name="T18" fmla="*/ 19 w 284"/>
                  <a:gd name="T19" fmla="*/ 194 h 204"/>
                  <a:gd name="T20" fmla="*/ 20 w 284"/>
                  <a:gd name="T21" fmla="*/ 199 h 204"/>
                  <a:gd name="T22" fmla="*/ 25 w 284"/>
                  <a:gd name="T23" fmla="*/ 192 h 204"/>
                  <a:gd name="T24" fmla="*/ 29 w 284"/>
                  <a:gd name="T25" fmla="*/ 162 h 204"/>
                  <a:gd name="T26" fmla="*/ 42 w 284"/>
                  <a:gd name="T27" fmla="*/ 106 h 204"/>
                  <a:gd name="T28" fmla="*/ 47 w 284"/>
                  <a:gd name="T29" fmla="*/ 106 h 204"/>
                  <a:gd name="T30" fmla="*/ 209 w 284"/>
                  <a:gd name="T31" fmla="*/ 134 h 204"/>
                  <a:gd name="T32" fmla="*/ 202 w 284"/>
                  <a:gd name="T33" fmla="*/ 129 h 204"/>
                  <a:gd name="T34" fmla="*/ 235 w 284"/>
                  <a:gd name="T35" fmla="*/ 119 h 204"/>
                  <a:gd name="T36" fmla="*/ 246 w 284"/>
                  <a:gd name="T37" fmla="*/ 117 h 204"/>
                  <a:gd name="T38" fmla="*/ 253 w 284"/>
                  <a:gd name="T39" fmla="*/ 126 h 204"/>
                  <a:gd name="T40" fmla="*/ 258 w 284"/>
                  <a:gd name="T41" fmla="*/ 151 h 204"/>
                  <a:gd name="T42" fmla="*/ 266 w 284"/>
                  <a:gd name="T43" fmla="*/ 204 h 204"/>
                  <a:gd name="T44" fmla="*/ 271 w 284"/>
                  <a:gd name="T45" fmla="*/ 199 h 204"/>
                  <a:gd name="T46" fmla="*/ 279 w 284"/>
                  <a:gd name="T47" fmla="*/ 131 h 204"/>
                  <a:gd name="T48" fmla="*/ 281 w 284"/>
                  <a:gd name="T49" fmla="*/ 86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204">
                    <a:moveTo>
                      <a:pt x="281" y="86"/>
                    </a:moveTo>
                    <a:cubicBezTo>
                      <a:pt x="259" y="0"/>
                      <a:pt x="125" y="6"/>
                      <a:pt x="73" y="14"/>
                    </a:cubicBezTo>
                    <a:cubicBezTo>
                      <a:pt x="72" y="9"/>
                      <a:pt x="81" y="1"/>
                      <a:pt x="81" y="1"/>
                    </a:cubicBezTo>
                    <a:cubicBezTo>
                      <a:pt x="61" y="10"/>
                      <a:pt x="47" y="21"/>
                      <a:pt x="39" y="28"/>
                    </a:cubicBezTo>
                    <a:cubicBezTo>
                      <a:pt x="37" y="30"/>
                      <a:pt x="35" y="31"/>
                      <a:pt x="33" y="33"/>
                    </a:cubicBezTo>
                    <a:cubicBezTo>
                      <a:pt x="33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22" y="46"/>
                      <a:pt x="20" y="58"/>
                      <a:pt x="22" y="70"/>
                    </a:cubicBezTo>
                    <a:cubicBezTo>
                      <a:pt x="8" y="97"/>
                      <a:pt x="0" y="137"/>
                      <a:pt x="18" y="193"/>
                    </a:cubicBezTo>
                    <a:cubicBezTo>
                      <a:pt x="19" y="193"/>
                      <a:pt x="19" y="194"/>
                      <a:pt x="19" y="194"/>
                    </a:cubicBezTo>
                    <a:cubicBezTo>
                      <a:pt x="19" y="196"/>
                      <a:pt x="20" y="197"/>
                      <a:pt x="20" y="199"/>
                    </a:cubicBezTo>
                    <a:cubicBezTo>
                      <a:pt x="25" y="192"/>
                      <a:pt x="25" y="192"/>
                      <a:pt x="25" y="192"/>
                    </a:cubicBezTo>
                    <a:cubicBezTo>
                      <a:pt x="25" y="192"/>
                      <a:pt x="27" y="178"/>
                      <a:pt x="29" y="162"/>
                    </a:cubicBezTo>
                    <a:cubicBezTo>
                      <a:pt x="42" y="106"/>
                      <a:pt x="42" y="106"/>
                      <a:pt x="42" y="106"/>
                    </a:cubicBezTo>
                    <a:cubicBezTo>
                      <a:pt x="42" y="106"/>
                      <a:pt x="44" y="106"/>
                      <a:pt x="47" y="106"/>
                    </a:cubicBezTo>
                    <a:cubicBezTo>
                      <a:pt x="79" y="118"/>
                      <a:pt x="138" y="135"/>
                      <a:pt x="209" y="134"/>
                    </a:cubicBezTo>
                    <a:cubicBezTo>
                      <a:pt x="202" y="129"/>
                      <a:pt x="202" y="129"/>
                      <a:pt x="202" y="129"/>
                    </a:cubicBezTo>
                    <a:cubicBezTo>
                      <a:pt x="202" y="129"/>
                      <a:pt x="217" y="125"/>
                      <a:pt x="235" y="119"/>
                    </a:cubicBezTo>
                    <a:cubicBezTo>
                      <a:pt x="239" y="119"/>
                      <a:pt x="243" y="118"/>
                      <a:pt x="246" y="117"/>
                    </a:cubicBezTo>
                    <a:cubicBezTo>
                      <a:pt x="253" y="126"/>
                      <a:pt x="253" y="126"/>
                      <a:pt x="253" y="126"/>
                    </a:cubicBezTo>
                    <a:cubicBezTo>
                      <a:pt x="253" y="126"/>
                      <a:pt x="256" y="143"/>
                      <a:pt x="258" y="151"/>
                    </a:cubicBezTo>
                    <a:cubicBezTo>
                      <a:pt x="259" y="158"/>
                      <a:pt x="266" y="204"/>
                      <a:pt x="266" y="204"/>
                    </a:cubicBezTo>
                    <a:cubicBezTo>
                      <a:pt x="271" y="199"/>
                      <a:pt x="271" y="199"/>
                      <a:pt x="271" y="199"/>
                    </a:cubicBezTo>
                    <a:cubicBezTo>
                      <a:pt x="271" y="199"/>
                      <a:pt x="279" y="144"/>
                      <a:pt x="279" y="131"/>
                    </a:cubicBezTo>
                    <a:cubicBezTo>
                      <a:pt x="279" y="120"/>
                      <a:pt x="284" y="95"/>
                      <a:pt x="281" y="86"/>
                    </a:cubicBezTo>
                    <a:close/>
                  </a:path>
                </a:pathLst>
              </a:custGeom>
              <a:solidFill>
                <a:srgbClr val="753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40" name="îṧľïḓe"/>
              <p:cNvSpPr/>
              <p:nvPr/>
            </p:nvSpPr>
            <p:spPr bwMode="auto">
              <a:xfrm>
                <a:off x="1479731" y="6108888"/>
                <a:ext cx="362945" cy="130112"/>
              </a:xfrm>
              <a:custGeom>
                <a:avLst/>
                <a:gdLst>
                  <a:gd name="T0" fmla="*/ 54 w 112"/>
                  <a:gd name="T1" fmla="*/ 0 h 40"/>
                  <a:gd name="T2" fmla="*/ 56 w 112"/>
                  <a:gd name="T3" fmla="*/ 0 h 40"/>
                  <a:gd name="T4" fmla="*/ 58 w 112"/>
                  <a:gd name="T5" fmla="*/ 0 h 40"/>
                  <a:gd name="T6" fmla="*/ 60 w 112"/>
                  <a:gd name="T7" fmla="*/ 0 h 40"/>
                  <a:gd name="T8" fmla="*/ 60 w 112"/>
                  <a:gd name="T9" fmla="*/ 0 h 40"/>
                  <a:gd name="T10" fmla="*/ 112 w 112"/>
                  <a:gd name="T11" fmla="*/ 40 h 40"/>
                  <a:gd name="T12" fmla="*/ 0 w 112"/>
                  <a:gd name="T13" fmla="*/ 40 h 40"/>
                  <a:gd name="T14" fmla="*/ 0 w 112"/>
                  <a:gd name="T15" fmla="*/ 0 h 40"/>
                  <a:gd name="T16" fmla="*/ 54 w 112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40">
                    <a:moveTo>
                      <a:pt x="54" y="0"/>
                    </a:moveTo>
                    <a:cubicBezTo>
                      <a:pt x="55" y="0"/>
                      <a:pt x="55" y="0"/>
                      <a:pt x="56" y="0"/>
                    </a:cubicBezTo>
                    <a:cubicBezTo>
                      <a:pt x="57" y="0"/>
                      <a:pt x="58" y="0"/>
                      <a:pt x="58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89" y="1"/>
                      <a:pt x="112" y="19"/>
                      <a:pt x="112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543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1" name="î$ḷíḓé"/>
              <p:cNvSpPr/>
              <p:nvPr/>
            </p:nvSpPr>
            <p:spPr bwMode="auto">
              <a:xfrm>
                <a:off x="871627" y="6108888"/>
                <a:ext cx="364315" cy="130112"/>
              </a:xfrm>
              <a:custGeom>
                <a:avLst/>
                <a:gdLst>
                  <a:gd name="T0" fmla="*/ 58 w 112"/>
                  <a:gd name="T1" fmla="*/ 0 h 40"/>
                  <a:gd name="T2" fmla="*/ 56 w 112"/>
                  <a:gd name="T3" fmla="*/ 0 h 40"/>
                  <a:gd name="T4" fmla="*/ 54 w 112"/>
                  <a:gd name="T5" fmla="*/ 0 h 40"/>
                  <a:gd name="T6" fmla="*/ 53 w 112"/>
                  <a:gd name="T7" fmla="*/ 0 h 40"/>
                  <a:gd name="T8" fmla="*/ 53 w 112"/>
                  <a:gd name="T9" fmla="*/ 0 h 40"/>
                  <a:gd name="T10" fmla="*/ 0 w 112"/>
                  <a:gd name="T11" fmla="*/ 40 h 40"/>
                  <a:gd name="T12" fmla="*/ 112 w 112"/>
                  <a:gd name="T13" fmla="*/ 40 h 40"/>
                  <a:gd name="T14" fmla="*/ 112 w 112"/>
                  <a:gd name="T15" fmla="*/ 0 h 40"/>
                  <a:gd name="T16" fmla="*/ 58 w 112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40">
                    <a:moveTo>
                      <a:pt x="58" y="0"/>
                    </a:moveTo>
                    <a:cubicBezTo>
                      <a:pt x="58" y="0"/>
                      <a:pt x="57" y="0"/>
                      <a:pt x="56" y="0"/>
                    </a:cubicBezTo>
                    <a:cubicBezTo>
                      <a:pt x="55" y="0"/>
                      <a:pt x="55" y="0"/>
                      <a:pt x="54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23" y="1"/>
                      <a:pt x="0" y="19"/>
                      <a:pt x="0" y="40"/>
                    </a:cubicBezTo>
                    <a:cubicBezTo>
                      <a:pt x="112" y="40"/>
                      <a:pt x="112" y="40"/>
                      <a:pt x="112" y="40"/>
                    </a:cubicBezTo>
                    <a:cubicBezTo>
                      <a:pt x="112" y="0"/>
                      <a:pt x="112" y="0"/>
                      <a:pt x="112" y="0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543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2" name="ïsḻiḍe"/>
              <p:cNvSpPr/>
              <p:nvPr/>
            </p:nvSpPr>
            <p:spPr bwMode="auto">
              <a:xfrm>
                <a:off x="1463296" y="4626977"/>
                <a:ext cx="327335" cy="78067"/>
              </a:xfrm>
              <a:custGeom>
                <a:avLst/>
                <a:gdLst>
                  <a:gd name="T0" fmla="*/ 6 w 101"/>
                  <a:gd name="T1" fmla="*/ 24 h 24"/>
                  <a:gd name="T2" fmla="*/ 95 w 101"/>
                  <a:gd name="T3" fmla="*/ 24 h 24"/>
                  <a:gd name="T4" fmla="*/ 101 w 101"/>
                  <a:gd name="T5" fmla="*/ 18 h 24"/>
                  <a:gd name="T6" fmla="*/ 101 w 101"/>
                  <a:gd name="T7" fmla="*/ 6 h 24"/>
                  <a:gd name="T8" fmla="*/ 95 w 101"/>
                  <a:gd name="T9" fmla="*/ 0 h 24"/>
                  <a:gd name="T10" fmla="*/ 6 w 101"/>
                  <a:gd name="T11" fmla="*/ 0 h 24"/>
                  <a:gd name="T12" fmla="*/ 0 w 101"/>
                  <a:gd name="T13" fmla="*/ 6 h 24"/>
                  <a:gd name="T14" fmla="*/ 0 w 101"/>
                  <a:gd name="T15" fmla="*/ 18 h 24"/>
                  <a:gd name="T16" fmla="*/ 6 w 101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24">
                    <a:moveTo>
                      <a:pt x="6" y="24"/>
                    </a:moveTo>
                    <a:cubicBezTo>
                      <a:pt x="95" y="24"/>
                      <a:pt x="95" y="24"/>
                      <a:pt x="95" y="24"/>
                    </a:cubicBezTo>
                    <a:cubicBezTo>
                      <a:pt x="98" y="24"/>
                      <a:pt x="101" y="21"/>
                      <a:pt x="101" y="18"/>
                    </a:cubicBezTo>
                    <a:cubicBezTo>
                      <a:pt x="101" y="6"/>
                      <a:pt x="101" y="6"/>
                      <a:pt x="101" y="6"/>
                    </a:cubicBezTo>
                    <a:cubicBezTo>
                      <a:pt x="101" y="2"/>
                      <a:pt x="98" y="0"/>
                      <a:pt x="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1"/>
                      <a:pt x="3" y="24"/>
                      <a:pt x="6" y="24"/>
                    </a:cubicBez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3" name="í$ļiḑé"/>
              <p:cNvSpPr/>
              <p:nvPr/>
            </p:nvSpPr>
            <p:spPr bwMode="auto">
              <a:xfrm>
                <a:off x="923672" y="4626977"/>
                <a:ext cx="328705" cy="78067"/>
              </a:xfrm>
              <a:custGeom>
                <a:avLst/>
                <a:gdLst>
                  <a:gd name="T0" fmla="*/ 6 w 101"/>
                  <a:gd name="T1" fmla="*/ 24 h 24"/>
                  <a:gd name="T2" fmla="*/ 95 w 101"/>
                  <a:gd name="T3" fmla="*/ 24 h 24"/>
                  <a:gd name="T4" fmla="*/ 101 w 101"/>
                  <a:gd name="T5" fmla="*/ 18 h 24"/>
                  <a:gd name="T6" fmla="*/ 101 w 101"/>
                  <a:gd name="T7" fmla="*/ 6 h 24"/>
                  <a:gd name="T8" fmla="*/ 95 w 101"/>
                  <a:gd name="T9" fmla="*/ 0 h 24"/>
                  <a:gd name="T10" fmla="*/ 6 w 101"/>
                  <a:gd name="T11" fmla="*/ 0 h 24"/>
                  <a:gd name="T12" fmla="*/ 0 w 101"/>
                  <a:gd name="T13" fmla="*/ 6 h 24"/>
                  <a:gd name="T14" fmla="*/ 0 w 101"/>
                  <a:gd name="T15" fmla="*/ 18 h 24"/>
                  <a:gd name="T16" fmla="*/ 6 w 101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24">
                    <a:moveTo>
                      <a:pt x="6" y="24"/>
                    </a:moveTo>
                    <a:cubicBezTo>
                      <a:pt x="95" y="24"/>
                      <a:pt x="95" y="24"/>
                      <a:pt x="95" y="24"/>
                    </a:cubicBezTo>
                    <a:cubicBezTo>
                      <a:pt x="99" y="24"/>
                      <a:pt x="101" y="21"/>
                      <a:pt x="101" y="18"/>
                    </a:cubicBezTo>
                    <a:cubicBezTo>
                      <a:pt x="101" y="6"/>
                      <a:pt x="101" y="6"/>
                      <a:pt x="101" y="6"/>
                    </a:cubicBezTo>
                    <a:cubicBezTo>
                      <a:pt x="101" y="2"/>
                      <a:pt x="99" y="0"/>
                      <a:pt x="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1"/>
                      <a:pt x="3" y="24"/>
                      <a:pt x="6" y="24"/>
                    </a:cubicBez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4" name="íSḻîḍê"/>
              <p:cNvSpPr/>
              <p:nvPr/>
            </p:nvSpPr>
            <p:spPr bwMode="auto">
              <a:xfrm>
                <a:off x="2242600" y="3414879"/>
                <a:ext cx="227354" cy="434164"/>
              </a:xfrm>
              <a:custGeom>
                <a:avLst/>
                <a:gdLst>
                  <a:gd name="T0" fmla="*/ 2 w 70"/>
                  <a:gd name="T1" fmla="*/ 90 h 134"/>
                  <a:gd name="T2" fmla="*/ 10 w 70"/>
                  <a:gd name="T3" fmla="*/ 4 h 134"/>
                  <a:gd name="T4" fmla="*/ 23 w 70"/>
                  <a:gd name="T5" fmla="*/ 36 h 134"/>
                  <a:gd name="T6" fmla="*/ 62 w 70"/>
                  <a:gd name="T7" fmla="*/ 59 h 134"/>
                  <a:gd name="T8" fmla="*/ 2 w 70"/>
                  <a:gd name="T9" fmla="*/ 9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34">
                    <a:moveTo>
                      <a:pt x="2" y="90"/>
                    </a:moveTo>
                    <a:cubicBezTo>
                      <a:pt x="2" y="90"/>
                      <a:pt x="0" y="7"/>
                      <a:pt x="10" y="4"/>
                    </a:cubicBezTo>
                    <a:cubicBezTo>
                      <a:pt x="20" y="0"/>
                      <a:pt x="24" y="33"/>
                      <a:pt x="23" y="36"/>
                    </a:cubicBezTo>
                    <a:cubicBezTo>
                      <a:pt x="22" y="38"/>
                      <a:pt x="70" y="30"/>
                      <a:pt x="62" y="59"/>
                    </a:cubicBezTo>
                    <a:cubicBezTo>
                      <a:pt x="54" y="88"/>
                      <a:pt x="28" y="134"/>
                      <a:pt x="2" y="90"/>
                    </a:cubicBezTo>
                    <a:close/>
                  </a:path>
                </a:pathLst>
              </a:custGeom>
              <a:solidFill>
                <a:srgbClr val="FDD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92500" lnSpcReduction="1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5" name="íṡ1íďê"/>
              <p:cNvSpPr/>
              <p:nvPr/>
            </p:nvSpPr>
            <p:spPr bwMode="auto">
              <a:xfrm>
                <a:off x="1787892" y="3706604"/>
                <a:ext cx="627278" cy="742325"/>
              </a:xfrm>
              <a:custGeom>
                <a:avLst/>
                <a:gdLst>
                  <a:gd name="T0" fmla="*/ 193 w 193"/>
                  <a:gd name="T1" fmla="*/ 4 h 229"/>
                  <a:gd name="T2" fmla="*/ 138 w 193"/>
                  <a:gd name="T3" fmla="*/ 0 h 229"/>
                  <a:gd name="T4" fmla="*/ 129 w 193"/>
                  <a:gd name="T5" fmla="*/ 127 h 229"/>
                  <a:gd name="T6" fmla="*/ 44 w 193"/>
                  <a:gd name="T7" fmla="*/ 18 h 229"/>
                  <a:gd name="T8" fmla="*/ 0 w 193"/>
                  <a:gd name="T9" fmla="*/ 52 h 229"/>
                  <a:gd name="T10" fmla="*/ 129 w 193"/>
                  <a:gd name="T11" fmla="*/ 218 h 229"/>
                  <a:gd name="T12" fmla="*/ 148 w 193"/>
                  <a:gd name="T13" fmla="*/ 228 h 229"/>
                  <a:gd name="T14" fmla="*/ 159 w 193"/>
                  <a:gd name="T15" fmla="*/ 227 h 229"/>
                  <a:gd name="T16" fmla="*/ 178 w 193"/>
                  <a:gd name="T17" fmla="*/ 203 h 229"/>
                  <a:gd name="T18" fmla="*/ 193 w 193"/>
                  <a:gd name="T19" fmla="*/ 4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3" h="229">
                    <a:moveTo>
                      <a:pt x="193" y="4"/>
                    </a:moveTo>
                    <a:cubicBezTo>
                      <a:pt x="138" y="0"/>
                      <a:pt x="138" y="0"/>
                      <a:pt x="138" y="0"/>
                    </a:cubicBezTo>
                    <a:cubicBezTo>
                      <a:pt x="129" y="127"/>
                      <a:pt x="129" y="127"/>
                      <a:pt x="129" y="127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29" y="218"/>
                      <a:pt x="129" y="218"/>
                      <a:pt x="129" y="218"/>
                    </a:cubicBezTo>
                    <a:cubicBezTo>
                      <a:pt x="134" y="224"/>
                      <a:pt x="140" y="228"/>
                      <a:pt x="148" y="228"/>
                    </a:cubicBezTo>
                    <a:cubicBezTo>
                      <a:pt x="151" y="229"/>
                      <a:pt x="155" y="229"/>
                      <a:pt x="159" y="227"/>
                    </a:cubicBezTo>
                    <a:cubicBezTo>
                      <a:pt x="170" y="224"/>
                      <a:pt x="178" y="214"/>
                      <a:pt x="178" y="203"/>
                    </a:cubicBezTo>
                    <a:lnTo>
                      <a:pt x="193" y="4"/>
                    </a:lnTo>
                    <a:close/>
                  </a:path>
                </a:pathLst>
              </a:custGeom>
              <a:solidFill>
                <a:srgbClr val="2D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46" name="ïṧḻíḓe"/>
              <p:cNvSpPr/>
              <p:nvPr/>
            </p:nvSpPr>
            <p:spPr bwMode="auto">
              <a:xfrm>
                <a:off x="1181157" y="3414879"/>
                <a:ext cx="353358" cy="180788"/>
              </a:xfrm>
              <a:custGeom>
                <a:avLst/>
                <a:gdLst>
                  <a:gd name="T0" fmla="*/ 0 w 109"/>
                  <a:gd name="T1" fmla="*/ 2 h 56"/>
                  <a:gd name="T2" fmla="*/ 55 w 109"/>
                  <a:gd name="T3" fmla="*/ 55 h 56"/>
                  <a:gd name="T4" fmla="*/ 109 w 109"/>
                  <a:gd name="T5" fmla="*/ 0 h 56"/>
                  <a:gd name="T6" fmla="*/ 0 w 109"/>
                  <a:gd name="T7" fmla="*/ 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9" h="56">
                    <a:moveTo>
                      <a:pt x="0" y="2"/>
                    </a:moveTo>
                    <a:cubicBezTo>
                      <a:pt x="0" y="32"/>
                      <a:pt x="25" y="56"/>
                      <a:pt x="55" y="55"/>
                    </a:cubicBezTo>
                    <a:cubicBezTo>
                      <a:pt x="85" y="54"/>
                      <a:pt x="109" y="30"/>
                      <a:pt x="109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7" name="išlídé"/>
              <p:cNvSpPr/>
              <p:nvPr/>
            </p:nvSpPr>
            <p:spPr bwMode="auto">
              <a:xfrm>
                <a:off x="1271551" y="3528556"/>
                <a:ext cx="175309" cy="64371"/>
              </a:xfrm>
              <a:custGeom>
                <a:avLst/>
                <a:gdLst>
                  <a:gd name="T0" fmla="*/ 0 w 54"/>
                  <a:gd name="T1" fmla="*/ 13 h 20"/>
                  <a:gd name="T2" fmla="*/ 27 w 54"/>
                  <a:gd name="T3" fmla="*/ 20 h 20"/>
                  <a:gd name="T4" fmla="*/ 54 w 54"/>
                  <a:gd name="T5" fmla="*/ 12 h 20"/>
                  <a:gd name="T6" fmla="*/ 27 w 54"/>
                  <a:gd name="T7" fmla="*/ 0 h 20"/>
                  <a:gd name="T8" fmla="*/ 0 w 54"/>
                  <a:gd name="T9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0">
                    <a:moveTo>
                      <a:pt x="0" y="13"/>
                    </a:moveTo>
                    <a:cubicBezTo>
                      <a:pt x="8" y="18"/>
                      <a:pt x="17" y="20"/>
                      <a:pt x="27" y="20"/>
                    </a:cubicBezTo>
                    <a:cubicBezTo>
                      <a:pt x="37" y="20"/>
                      <a:pt x="46" y="17"/>
                      <a:pt x="54" y="12"/>
                    </a:cubicBezTo>
                    <a:cubicBezTo>
                      <a:pt x="49" y="5"/>
                      <a:pt x="39" y="0"/>
                      <a:pt x="27" y="0"/>
                    </a:cubicBezTo>
                    <a:cubicBezTo>
                      <a:pt x="15" y="1"/>
                      <a:pt x="4" y="6"/>
                      <a:pt x="0" y="13"/>
                    </a:cubicBezTo>
                    <a:close/>
                  </a:path>
                </a:pathLst>
              </a:custGeom>
              <a:solidFill>
                <a:srgbClr val="F2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8" name="îśliḋè"/>
              <p:cNvSpPr/>
              <p:nvPr/>
            </p:nvSpPr>
            <p:spPr bwMode="auto">
              <a:xfrm>
                <a:off x="1186636" y="3414879"/>
                <a:ext cx="338292" cy="71219"/>
              </a:xfrm>
              <a:custGeom>
                <a:avLst/>
                <a:gdLst>
                  <a:gd name="T0" fmla="*/ 53 w 104"/>
                  <a:gd name="T1" fmla="*/ 21 h 22"/>
                  <a:gd name="T2" fmla="*/ 104 w 104"/>
                  <a:gd name="T3" fmla="*/ 0 h 22"/>
                  <a:gd name="T4" fmla="*/ 0 w 104"/>
                  <a:gd name="T5" fmla="*/ 2 h 22"/>
                  <a:gd name="T6" fmla="*/ 53 w 104"/>
                  <a:gd name="T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22">
                    <a:moveTo>
                      <a:pt x="53" y="21"/>
                    </a:moveTo>
                    <a:cubicBezTo>
                      <a:pt x="77" y="21"/>
                      <a:pt x="98" y="12"/>
                      <a:pt x="104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4"/>
                      <a:pt x="28" y="22"/>
                      <a:pt x="53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9" name="îṩlîḍê"/>
              <p:cNvSpPr/>
              <p:nvPr/>
            </p:nvSpPr>
            <p:spPr bwMode="auto">
              <a:xfrm>
                <a:off x="1434534" y="3028651"/>
                <a:ext cx="213658" cy="210919"/>
              </a:xfrm>
              <a:custGeom>
                <a:avLst/>
                <a:gdLst>
                  <a:gd name="T0" fmla="*/ 62 w 66"/>
                  <a:gd name="T1" fmla="*/ 38 h 65"/>
                  <a:gd name="T2" fmla="*/ 41 w 66"/>
                  <a:gd name="T3" fmla="*/ 7 h 65"/>
                  <a:gd name="T4" fmla="*/ 2 w 66"/>
                  <a:gd name="T5" fmla="*/ 35 h 65"/>
                  <a:gd name="T6" fmla="*/ 62 w 66"/>
                  <a:gd name="T7" fmla="*/ 3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65">
                    <a:moveTo>
                      <a:pt x="62" y="38"/>
                    </a:moveTo>
                    <a:cubicBezTo>
                      <a:pt x="62" y="38"/>
                      <a:pt x="66" y="14"/>
                      <a:pt x="41" y="7"/>
                    </a:cubicBezTo>
                    <a:cubicBezTo>
                      <a:pt x="15" y="0"/>
                      <a:pt x="0" y="27"/>
                      <a:pt x="2" y="35"/>
                    </a:cubicBezTo>
                    <a:cubicBezTo>
                      <a:pt x="5" y="43"/>
                      <a:pt x="25" y="65"/>
                      <a:pt x="62" y="38"/>
                    </a:cubicBezTo>
                    <a:close/>
                  </a:path>
                </a:pathLst>
              </a:cu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0" name="işḷîdè"/>
              <p:cNvSpPr/>
              <p:nvPr/>
            </p:nvSpPr>
            <p:spPr bwMode="auto">
              <a:xfrm>
                <a:off x="1475622" y="3061521"/>
                <a:ext cx="127373" cy="123264"/>
              </a:xfrm>
              <a:prstGeom prst="ellipse">
                <a:avLst/>
              </a:prstGeom>
              <a:solidFill>
                <a:srgbClr val="C172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1" name="îṣliḍé"/>
              <p:cNvSpPr/>
              <p:nvPr/>
            </p:nvSpPr>
            <p:spPr bwMode="auto">
              <a:xfrm>
                <a:off x="1505754" y="3087544"/>
                <a:ext cx="71219" cy="73959"/>
              </a:xfrm>
              <a:custGeom>
                <a:avLst/>
                <a:gdLst>
                  <a:gd name="T0" fmla="*/ 2 w 22"/>
                  <a:gd name="T1" fmla="*/ 14 h 23"/>
                  <a:gd name="T2" fmla="*/ 14 w 22"/>
                  <a:gd name="T3" fmla="*/ 21 h 23"/>
                  <a:gd name="T4" fmla="*/ 21 w 22"/>
                  <a:gd name="T5" fmla="*/ 9 h 23"/>
                  <a:gd name="T6" fmla="*/ 9 w 22"/>
                  <a:gd name="T7" fmla="*/ 2 h 23"/>
                  <a:gd name="T8" fmla="*/ 2 w 22"/>
                  <a:gd name="T9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2" y="14"/>
                    </a:moveTo>
                    <a:cubicBezTo>
                      <a:pt x="3" y="19"/>
                      <a:pt x="8" y="23"/>
                      <a:pt x="14" y="21"/>
                    </a:cubicBezTo>
                    <a:cubicBezTo>
                      <a:pt x="19" y="20"/>
                      <a:pt x="22" y="14"/>
                      <a:pt x="21" y="9"/>
                    </a:cubicBezTo>
                    <a:cubicBezTo>
                      <a:pt x="19" y="4"/>
                      <a:pt x="14" y="0"/>
                      <a:pt x="9" y="2"/>
                    </a:cubicBezTo>
                    <a:cubicBezTo>
                      <a:pt x="3" y="3"/>
                      <a:pt x="0" y="9"/>
                      <a:pt x="2" y="14"/>
                    </a:cubicBezTo>
                    <a:close/>
                  </a:path>
                </a:pathLst>
              </a:custGeom>
              <a:solidFill>
                <a:srgbClr val="482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2" name="išľîḓé"/>
              <p:cNvSpPr/>
              <p:nvPr/>
            </p:nvSpPr>
            <p:spPr bwMode="auto">
              <a:xfrm>
                <a:off x="1063372" y="3028651"/>
                <a:ext cx="217767" cy="210919"/>
              </a:xfrm>
              <a:custGeom>
                <a:avLst/>
                <a:gdLst>
                  <a:gd name="T0" fmla="*/ 4 w 67"/>
                  <a:gd name="T1" fmla="*/ 38 h 65"/>
                  <a:gd name="T2" fmla="*/ 26 w 67"/>
                  <a:gd name="T3" fmla="*/ 7 h 65"/>
                  <a:gd name="T4" fmla="*/ 64 w 67"/>
                  <a:gd name="T5" fmla="*/ 35 h 65"/>
                  <a:gd name="T6" fmla="*/ 4 w 67"/>
                  <a:gd name="T7" fmla="*/ 3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65">
                    <a:moveTo>
                      <a:pt x="4" y="38"/>
                    </a:moveTo>
                    <a:cubicBezTo>
                      <a:pt x="4" y="38"/>
                      <a:pt x="0" y="14"/>
                      <a:pt x="26" y="7"/>
                    </a:cubicBezTo>
                    <a:cubicBezTo>
                      <a:pt x="52" y="0"/>
                      <a:pt x="67" y="27"/>
                      <a:pt x="64" y="35"/>
                    </a:cubicBezTo>
                    <a:cubicBezTo>
                      <a:pt x="61" y="43"/>
                      <a:pt x="41" y="65"/>
                      <a:pt x="4" y="38"/>
                    </a:cubicBezTo>
                    <a:close/>
                  </a:path>
                </a:pathLst>
              </a:cu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3" name="íS1íďe"/>
              <p:cNvSpPr/>
              <p:nvPr/>
            </p:nvSpPr>
            <p:spPr bwMode="auto">
              <a:xfrm>
                <a:off x="1108568" y="3061521"/>
                <a:ext cx="127373" cy="123264"/>
              </a:xfrm>
              <a:prstGeom prst="ellipse">
                <a:avLst/>
              </a:prstGeom>
              <a:solidFill>
                <a:srgbClr val="C172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4" name="î$1îḓè"/>
              <p:cNvSpPr/>
              <p:nvPr/>
            </p:nvSpPr>
            <p:spPr bwMode="auto">
              <a:xfrm>
                <a:off x="1134591" y="3087544"/>
                <a:ext cx="71219" cy="73959"/>
              </a:xfrm>
              <a:custGeom>
                <a:avLst/>
                <a:gdLst>
                  <a:gd name="T0" fmla="*/ 21 w 22"/>
                  <a:gd name="T1" fmla="*/ 14 h 23"/>
                  <a:gd name="T2" fmla="*/ 9 w 22"/>
                  <a:gd name="T3" fmla="*/ 21 h 23"/>
                  <a:gd name="T4" fmla="*/ 1 w 22"/>
                  <a:gd name="T5" fmla="*/ 9 h 23"/>
                  <a:gd name="T6" fmla="*/ 14 w 22"/>
                  <a:gd name="T7" fmla="*/ 2 h 23"/>
                  <a:gd name="T8" fmla="*/ 21 w 22"/>
                  <a:gd name="T9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21" y="14"/>
                    </a:moveTo>
                    <a:cubicBezTo>
                      <a:pt x="19" y="19"/>
                      <a:pt x="14" y="23"/>
                      <a:pt x="9" y="21"/>
                    </a:cubicBezTo>
                    <a:cubicBezTo>
                      <a:pt x="3" y="20"/>
                      <a:pt x="0" y="14"/>
                      <a:pt x="1" y="9"/>
                    </a:cubicBezTo>
                    <a:cubicBezTo>
                      <a:pt x="3" y="4"/>
                      <a:pt x="8" y="0"/>
                      <a:pt x="14" y="2"/>
                    </a:cubicBezTo>
                    <a:cubicBezTo>
                      <a:pt x="19" y="3"/>
                      <a:pt x="22" y="9"/>
                      <a:pt x="21" y="14"/>
                    </a:cubicBezTo>
                    <a:close/>
                  </a:path>
                </a:pathLst>
              </a:custGeom>
              <a:solidFill>
                <a:srgbClr val="482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5" name="îSľiḋê"/>
              <p:cNvSpPr/>
              <p:nvPr/>
            </p:nvSpPr>
            <p:spPr bwMode="auto">
              <a:xfrm>
                <a:off x="1177049" y="3080696"/>
                <a:ext cx="42458" cy="38349"/>
              </a:xfrm>
              <a:prstGeom prst="ellipse">
                <a:avLst/>
              </a:pr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6" name="iṩḻïďè"/>
              <p:cNvSpPr/>
              <p:nvPr/>
            </p:nvSpPr>
            <p:spPr bwMode="auto">
              <a:xfrm>
                <a:off x="1496166" y="3080696"/>
                <a:ext cx="38349" cy="38349"/>
              </a:xfrm>
              <a:prstGeom prst="ellipse">
                <a:avLst/>
              </a:pr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</p:grpSp>
        <p:sp>
          <p:nvSpPr>
            <p:cNvPr id="85" name="íṣḻîďè"/>
            <p:cNvSpPr/>
            <p:nvPr/>
          </p:nvSpPr>
          <p:spPr bwMode="auto">
            <a:xfrm>
              <a:off x="2280" y="2004"/>
              <a:ext cx="1847" cy="1347"/>
            </a:xfrm>
            <a:prstGeom prst="wedgeEllipseCallout">
              <a:avLst>
                <a:gd name="adj1" fmla="val -50855"/>
                <a:gd name="adj2" fmla="val 49564"/>
              </a:avLst>
            </a:prstGeom>
            <a:solidFill>
              <a:srgbClr val="404F64"/>
            </a:solidFill>
            <a:ln w="14288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>
              <a:normAutofit/>
            </a:bodyPr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770467" y="1233593"/>
            <a:ext cx="4732867" cy="440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265" b="1">
                <a:solidFill>
                  <a:srgbClr val="FF6161"/>
                </a:solidFill>
                <a:latin typeface="微软雅黑" panose="020B0503020204020204" charset="-122"/>
                <a:ea typeface="微软雅黑" panose="020B0503020204020204" charset="-122"/>
              </a:rPr>
              <a:t>补充</a:t>
            </a:r>
            <a:r>
              <a:rPr lang="zh-CN" altLang="en-US" sz="2265"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 sz="226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管理的八大职能简介</a:t>
            </a:r>
            <a:endParaRPr lang="zh-CN" altLang="en-US" sz="226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2584027" y="2468033"/>
            <a:ext cx="1002453" cy="6661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373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endParaRPr lang="zh-CN" altLang="en-US" sz="213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58080" y="3611880"/>
            <a:ext cx="516467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激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励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85117" y="52493"/>
            <a:ext cx="4821767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企业与班组管理通用知识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804833" y="2816860"/>
            <a:ext cx="5960533" cy="2851573"/>
            <a:chOff x="3925233" y="2530633"/>
            <a:chExt cx="7344022" cy="792088"/>
          </a:xfrm>
        </p:grpSpPr>
        <p:sp>
          <p:nvSpPr>
            <p:cNvPr id="12" name="矩形 11"/>
            <p:cNvSpPr/>
            <p:nvPr/>
          </p:nvSpPr>
          <p:spPr>
            <a:xfrm>
              <a:off x="4906870" y="2530633"/>
              <a:ext cx="6362385" cy="7920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FF5050"/>
              </a:solidFill>
            </a:ln>
          </p:spPr>
          <p:txBody>
            <a:bodyPr wrap="square" anchor="ctr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1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控制是组织在动态的环境中，为了实现既定的组织目标而进行的检查、监督、纠正偏差等管理活动的统称。控制的实质就是使实践活动符合于计划（计划就是控制的标准）。</a:t>
              </a:r>
              <a:endPara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925233" y="2530633"/>
              <a:ext cx="981637" cy="792088"/>
            </a:xfrm>
            <a:prstGeom prst="rect">
              <a:avLst/>
            </a:prstGeom>
            <a:solidFill>
              <a:srgbClr val="FF6161"/>
            </a:solidFill>
            <a:ln w="1270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0090484" y="7251632"/>
            <a:ext cx="23812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.</a:t>
            </a:r>
            <a:endParaRPr lang="zh-CN" altLang="en-US" dirty="0"/>
          </a:p>
        </p:txBody>
      </p:sp>
      <p:grpSp>
        <p:nvGrpSpPr>
          <p:cNvPr id="57" name="组合 56"/>
          <p:cNvGrpSpPr/>
          <p:nvPr/>
        </p:nvGrpSpPr>
        <p:grpSpPr>
          <a:xfrm>
            <a:off x="985520" y="2230120"/>
            <a:ext cx="2940473" cy="4543213"/>
            <a:chOff x="654" y="2004"/>
            <a:chExt cx="3473" cy="5366"/>
          </a:xfrm>
        </p:grpSpPr>
        <p:grpSp>
          <p:nvGrpSpPr>
            <p:cNvPr id="92" name="ïṧ1íḋè"/>
            <p:cNvGrpSpPr/>
            <p:nvPr/>
          </p:nvGrpSpPr>
          <p:grpSpPr>
            <a:xfrm>
              <a:off x="654" y="2957"/>
              <a:ext cx="2263" cy="4413"/>
              <a:chOff x="553879" y="2502723"/>
              <a:chExt cx="1916075" cy="3736277"/>
            </a:xfrm>
          </p:grpSpPr>
          <p:sp>
            <p:nvSpPr>
              <p:cNvPr id="15" name="isļiḋe"/>
              <p:cNvSpPr/>
              <p:nvPr/>
            </p:nvSpPr>
            <p:spPr bwMode="auto">
              <a:xfrm>
                <a:off x="1479731" y="4815983"/>
                <a:ext cx="194484" cy="1328515"/>
              </a:xfrm>
              <a:prstGeom prst="rect">
                <a:avLst/>
              </a:prstGeom>
              <a:solidFill>
                <a:srgbClr val="2D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16" name="ïśļîḋê"/>
              <p:cNvSpPr/>
              <p:nvPr/>
            </p:nvSpPr>
            <p:spPr bwMode="auto">
              <a:xfrm>
                <a:off x="1044197" y="4815983"/>
                <a:ext cx="191745" cy="1328515"/>
              </a:xfrm>
              <a:prstGeom prst="rect">
                <a:avLst/>
              </a:prstGeom>
              <a:solidFill>
                <a:srgbClr val="373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17" name="ïšḻïdê"/>
              <p:cNvSpPr/>
              <p:nvPr/>
            </p:nvSpPr>
            <p:spPr bwMode="auto">
              <a:xfrm>
                <a:off x="1030501" y="3764127"/>
                <a:ext cx="657410" cy="639605"/>
              </a:xfrm>
              <a:prstGeom prst="rect">
                <a:avLst/>
              </a:prstGeom>
              <a:solidFill>
                <a:srgbClr val="E8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18" name="íṧ1ídè"/>
              <p:cNvSpPr/>
              <p:nvPr/>
            </p:nvSpPr>
            <p:spPr bwMode="auto">
              <a:xfrm>
                <a:off x="1274291" y="3690169"/>
                <a:ext cx="165722" cy="94503"/>
              </a:xfrm>
              <a:prstGeom prst="rect">
                <a:avLst/>
              </a:prstGeom>
              <a:solidFill>
                <a:srgbClr val="007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19" name="îṡľîde"/>
              <p:cNvSpPr/>
              <p:nvPr/>
            </p:nvSpPr>
            <p:spPr bwMode="auto">
              <a:xfrm>
                <a:off x="1257855" y="3764127"/>
                <a:ext cx="201332" cy="1051855"/>
              </a:xfrm>
              <a:custGeom>
                <a:avLst/>
                <a:gdLst>
                  <a:gd name="T0" fmla="*/ 0 w 147"/>
                  <a:gd name="T1" fmla="*/ 706 h 768"/>
                  <a:gd name="T2" fmla="*/ 74 w 147"/>
                  <a:gd name="T3" fmla="*/ 768 h 768"/>
                  <a:gd name="T4" fmla="*/ 147 w 147"/>
                  <a:gd name="T5" fmla="*/ 706 h 768"/>
                  <a:gd name="T6" fmla="*/ 95 w 147"/>
                  <a:gd name="T7" fmla="*/ 0 h 768"/>
                  <a:gd name="T8" fmla="*/ 53 w 147"/>
                  <a:gd name="T9" fmla="*/ 0 h 768"/>
                  <a:gd name="T10" fmla="*/ 0 w 147"/>
                  <a:gd name="T11" fmla="*/ 706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768">
                    <a:moveTo>
                      <a:pt x="0" y="706"/>
                    </a:moveTo>
                    <a:lnTo>
                      <a:pt x="74" y="768"/>
                    </a:lnTo>
                    <a:lnTo>
                      <a:pt x="147" y="706"/>
                    </a:lnTo>
                    <a:lnTo>
                      <a:pt x="95" y="0"/>
                    </a:lnTo>
                    <a:lnTo>
                      <a:pt x="53" y="0"/>
                    </a:lnTo>
                    <a:lnTo>
                      <a:pt x="0" y="706"/>
                    </a:lnTo>
                    <a:close/>
                  </a:path>
                </a:pathLst>
              </a:custGeom>
              <a:solidFill>
                <a:srgbClr val="007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0" name="i$líḋé"/>
              <p:cNvSpPr/>
              <p:nvPr/>
            </p:nvSpPr>
            <p:spPr bwMode="auto">
              <a:xfrm>
                <a:off x="1411251" y="3690169"/>
                <a:ext cx="187636" cy="130112"/>
              </a:xfrm>
              <a:custGeom>
                <a:avLst/>
                <a:gdLst>
                  <a:gd name="T0" fmla="*/ 31 w 137"/>
                  <a:gd name="T1" fmla="*/ 95 h 95"/>
                  <a:gd name="T2" fmla="*/ 137 w 137"/>
                  <a:gd name="T3" fmla="*/ 54 h 95"/>
                  <a:gd name="T4" fmla="*/ 137 w 137"/>
                  <a:gd name="T5" fmla="*/ 0 h 95"/>
                  <a:gd name="T6" fmla="*/ 0 w 137"/>
                  <a:gd name="T7" fmla="*/ 0 h 95"/>
                  <a:gd name="T8" fmla="*/ 31 w 137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95">
                    <a:moveTo>
                      <a:pt x="31" y="95"/>
                    </a:moveTo>
                    <a:lnTo>
                      <a:pt x="137" y="54"/>
                    </a:lnTo>
                    <a:lnTo>
                      <a:pt x="137" y="0"/>
                    </a:lnTo>
                    <a:lnTo>
                      <a:pt x="0" y="0"/>
                    </a:lnTo>
                    <a:lnTo>
                      <a:pt x="31" y="95"/>
                    </a:lnTo>
                    <a:close/>
                  </a:path>
                </a:pathLst>
              </a:custGeom>
              <a:solidFill>
                <a:srgbClr val="FE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23" name="ïSḻíḋê"/>
              <p:cNvSpPr/>
              <p:nvPr/>
            </p:nvSpPr>
            <p:spPr bwMode="auto">
              <a:xfrm>
                <a:off x="1115416" y="3690169"/>
                <a:ext cx="189005" cy="130112"/>
              </a:xfrm>
              <a:custGeom>
                <a:avLst/>
                <a:gdLst>
                  <a:gd name="T0" fmla="*/ 109 w 138"/>
                  <a:gd name="T1" fmla="*/ 95 h 95"/>
                  <a:gd name="T2" fmla="*/ 0 w 138"/>
                  <a:gd name="T3" fmla="*/ 54 h 95"/>
                  <a:gd name="T4" fmla="*/ 0 w 138"/>
                  <a:gd name="T5" fmla="*/ 0 h 95"/>
                  <a:gd name="T6" fmla="*/ 138 w 138"/>
                  <a:gd name="T7" fmla="*/ 0 h 95"/>
                  <a:gd name="T8" fmla="*/ 109 w 138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95">
                    <a:moveTo>
                      <a:pt x="109" y="95"/>
                    </a:moveTo>
                    <a:lnTo>
                      <a:pt x="0" y="54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09" y="95"/>
                    </a:lnTo>
                    <a:close/>
                  </a:path>
                </a:pathLst>
              </a:custGeom>
              <a:solidFill>
                <a:srgbClr val="FE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25" name="íṩḷíďé"/>
              <p:cNvSpPr/>
              <p:nvPr/>
            </p:nvSpPr>
            <p:spPr bwMode="auto">
              <a:xfrm>
                <a:off x="553879" y="3764127"/>
                <a:ext cx="395815" cy="1194294"/>
              </a:xfrm>
              <a:custGeom>
                <a:avLst/>
                <a:gdLst>
                  <a:gd name="T0" fmla="*/ 78 w 122"/>
                  <a:gd name="T1" fmla="*/ 363 h 368"/>
                  <a:gd name="T2" fmla="*/ 25 w 122"/>
                  <a:gd name="T3" fmla="*/ 368 h 368"/>
                  <a:gd name="T4" fmla="*/ 72 w 122"/>
                  <a:gd name="T5" fmla="*/ 0 h 368"/>
                  <a:gd name="T6" fmla="*/ 122 w 122"/>
                  <a:gd name="T7" fmla="*/ 13 h 368"/>
                  <a:gd name="T8" fmla="*/ 78 w 122"/>
                  <a:gd name="T9" fmla="*/ 363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368">
                    <a:moveTo>
                      <a:pt x="78" y="363"/>
                    </a:moveTo>
                    <a:cubicBezTo>
                      <a:pt x="60" y="365"/>
                      <a:pt x="42" y="366"/>
                      <a:pt x="25" y="368"/>
                    </a:cubicBezTo>
                    <a:cubicBezTo>
                      <a:pt x="0" y="244"/>
                      <a:pt x="16" y="118"/>
                      <a:pt x="72" y="0"/>
                    </a:cubicBezTo>
                    <a:cubicBezTo>
                      <a:pt x="89" y="4"/>
                      <a:pt x="105" y="9"/>
                      <a:pt x="122" y="13"/>
                    </a:cubicBezTo>
                    <a:cubicBezTo>
                      <a:pt x="70" y="125"/>
                      <a:pt x="54" y="245"/>
                      <a:pt x="78" y="363"/>
                    </a:cubicBezTo>
                    <a:close/>
                  </a:path>
                </a:pathLst>
              </a:custGeom>
              <a:solidFill>
                <a:srgbClr val="373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6" name="ïṡ1îḍé"/>
              <p:cNvSpPr/>
              <p:nvPr/>
            </p:nvSpPr>
            <p:spPr bwMode="auto">
              <a:xfrm>
                <a:off x="634686" y="4941986"/>
                <a:ext cx="234202" cy="168461"/>
              </a:xfrm>
              <a:custGeom>
                <a:avLst/>
                <a:gdLst>
                  <a:gd name="T0" fmla="*/ 60 w 72"/>
                  <a:gd name="T1" fmla="*/ 6 h 52"/>
                  <a:gd name="T2" fmla="*/ 53 w 72"/>
                  <a:gd name="T3" fmla="*/ 3 h 52"/>
                  <a:gd name="T4" fmla="*/ 52 w 72"/>
                  <a:gd name="T5" fmla="*/ 0 h 52"/>
                  <a:gd name="T6" fmla="*/ 1 w 72"/>
                  <a:gd name="T7" fmla="*/ 5 h 52"/>
                  <a:gd name="T8" fmla="*/ 1 w 72"/>
                  <a:gd name="T9" fmla="*/ 18 h 52"/>
                  <a:gd name="T10" fmla="*/ 33 w 72"/>
                  <a:gd name="T11" fmla="*/ 51 h 52"/>
                  <a:gd name="T12" fmla="*/ 56 w 72"/>
                  <a:gd name="T13" fmla="*/ 20 h 52"/>
                  <a:gd name="T14" fmla="*/ 69 w 72"/>
                  <a:gd name="T15" fmla="*/ 19 h 52"/>
                  <a:gd name="T16" fmla="*/ 60 w 72"/>
                  <a:gd name="T17" fmla="*/ 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2">
                    <a:moveTo>
                      <a:pt x="60" y="6"/>
                    </a:moveTo>
                    <a:cubicBezTo>
                      <a:pt x="58" y="5"/>
                      <a:pt x="55" y="4"/>
                      <a:pt x="53" y="3"/>
                    </a:cubicBezTo>
                    <a:cubicBezTo>
                      <a:pt x="53" y="2"/>
                      <a:pt x="52" y="1"/>
                      <a:pt x="52" y="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9"/>
                      <a:pt x="0" y="14"/>
                      <a:pt x="1" y="18"/>
                    </a:cubicBezTo>
                    <a:cubicBezTo>
                      <a:pt x="4" y="38"/>
                      <a:pt x="18" y="52"/>
                      <a:pt x="33" y="51"/>
                    </a:cubicBezTo>
                    <a:cubicBezTo>
                      <a:pt x="47" y="50"/>
                      <a:pt x="56" y="36"/>
                      <a:pt x="56" y="20"/>
                    </a:cubicBezTo>
                    <a:cubicBezTo>
                      <a:pt x="62" y="21"/>
                      <a:pt x="67" y="21"/>
                      <a:pt x="69" y="19"/>
                    </a:cubicBezTo>
                    <a:cubicBezTo>
                      <a:pt x="72" y="16"/>
                      <a:pt x="68" y="10"/>
                      <a:pt x="60" y="6"/>
                    </a:cubicBezTo>
                    <a:close/>
                  </a:path>
                </a:pathLst>
              </a:custGeom>
              <a:solidFill>
                <a:srgbClr val="FDD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27" name="iŝ1iḑê"/>
              <p:cNvSpPr/>
              <p:nvPr/>
            </p:nvSpPr>
            <p:spPr bwMode="auto">
              <a:xfrm>
                <a:off x="1326335" y="3764127"/>
                <a:ext cx="603995" cy="1232643"/>
              </a:xfrm>
              <a:custGeom>
                <a:avLst/>
                <a:gdLst>
                  <a:gd name="T0" fmla="*/ 34 w 186"/>
                  <a:gd name="T1" fmla="*/ 380 h 380"/>
                  <a:gd name="T2" fmla="*/ 34 w 186"/>
                  <a:gd name="T3" fmla="*/ 380 h 380"/>
                  <a:gd name="T4" fmla="*/ 32 w 186"/>
                  <a:gd name="T5" fmla="*/ 380 h 380"/>
                  <a:gd name="T6" fmla="*/ 0 w 186"/>
                  <a:gd name="T7" fmla="*/ 357 h 380"/>
                  <a:gd name="T8" fmla="*/ 0 w 186"/>
                  <a:gd name="T9" fmla="*/ 357 h 380"/>
                  <a:gd name="T10" fmla="*/ 0 w 186"/>
                  <a:gd name="T11" fmla="*/ 187 h 380"/>
                  <a:gd name="T12" fmla="*/ 82 w 186"/>
                  <a:gd name="T13" fmla="*/ 0 h 380"/>
                  <a:gd name="T14" fmla="*/ 186 w 186"/>
                  <a:gd name="T15" fmla="*/ 0 h 380"/>
                  <a:gd name="T16" fmla="*/ 145 w 186"/>
                  <a:gd name="T17" fmla="*/ 187 h 380"/>
                  <a:gd name="T18" fmla="*/ 145 w 186"/>
                  <a:gd name="T19" fmla="*/ 380 h 380"/>
                  <a:gd name="T20" fmla="*/ 34 w 186"/>
                  <a:gd name="T21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6" h="380">
                    <a:moveTo>
                      <a:pt x="34" y="380"/>
                    </a:moveTo>
                    <a:cubicBezTo>
                      <a:pt x="34" y="380"/>
                      <a:pt x="34" y="380"/>
                      <a:pt x="34" y="380"/>
                    </a:cubicBezTo>
                    <a:cubicBezTo>
                      <a:pt x="33" y="380"/>
                      <a:pt x="33" y="380"/>
                      <a:pt x="32" y="380"/>
                    </a:cubicBezTo>
                    <a:cubicBezTo>
                      <a:pt x="16" y="380"/>
                      <a:pt x="3" y="370"/>
                      <a:pt x="0" y="357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45" y="187"/>
                      <a:pt x="145" y="187"/>
                      <a:pt x="145" y="187"/>
                    </a:cubicBezTo>
                    <a:cubicBezTo>
                      <a:pt x="145" y="380"/>
                      <a:pt x="145" y="380"/>
                      <a:pt x="145" y="380"/>
                    </a:cubicBezTo>
                    <a:lnTo>
                      <a:pt x="34" y="380"/>
                    </a:lnTo>
                    <a:close/>
                  </a:path>
                </a:pathLst>
              </a:custGeom>
              <a:solidFill>
                <a:srgbClr val="2D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8" name="îś1íḍe"/>
              <p:cNvSpPr/>
              <p:nvPr/>
            </p:nvSpPr>
            <p:spPr bwMode="auto">
              <a:xfrm>
                <a:off x="1326335" y="3725779"/>
                <a:ext cx="419099" cy="645083"/>
              </a:xfrm>
              <a:custGeom>
                <a:avLst/>
                <a:gdLst>
                  <a:gd name="T0" fmla="*/ 164 w 306"/>
                  <a:gd name="T1" fmla="*/ 234 h 471"/>
                  <a:gd name="T2" fmla="*/ 0 w 306"/>
                  <a:gd name="T3" fmla="*/ 471 h 471"/>
                  <a:gd name="T4" fmla="*/ 207 w 306"/>
                  <a:gd name="T5" fmla="*/ 0 h 471"/>
                  <a:gd name="T6" fmla="*/ 306 w 306"/>
                  <a:gd name="T7" fmla="*/ 28 h 471"/>
                  <a:gd name="T8" fmla="*/ 240 w 306"/>
                  <a:gd name="T9" fmla="*/ 125 h 471"/>
                  <a:gd name="T10" fmla="*/ 240 w 306"/>
                  <a:gd name="T11" fmla="*/ 125 h 471"/>
                  <a:gd name="T12" fmla="*/ 169 w 306"/>
                  <a:gd name="T13" fmla="*/ 227 h 471"/>
                  <a:gd name="T14" fmla="*/ 164 w 306"/>
                  <a:gd name="T15" fmla="*/ 234 h 471"/>
                  <a:gd name="T16" fmla="*/ 164 w 306"/>
                  <a:gd name="T17" fmla="*/ 234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6" h="471">
                    <a:moveTo>
                      <a:pt x="164" y="234"/>
                    </a:moveTo>
                    <a:lnTo>
                      <a:pt x="0" y="471"/>
                    </a:lnTo>
                    <a:lnTo>
                      <a:pt x="207" y="0"/>
                    </a:lnTo>
                    <a:lnTo>
                      <a:pt x="306" y="28"/>
                    </a:lnTo>
                    <a:lnTo>
                      <a:pt x="240" y="125"/>
                    </a:lnTo>
                    <a:lnTo>
                      <a:pt x="240" y="125"/>
                    </a:lnTo>
                    <a:lnTo>
                      <a:pt x="169" y="227"/>
                    </a:lnTo>
                    <a:lnTo>
                      <a:pt x="164" y="234"/>
                    </a:lnTo>
                    <a:lnTo>
                      <a:pt x="164" y="234"/>
                    </a:ln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9" name="îṩļíde"/>
              <p:cNvSpPr/>
              <p:nvPr/>
            </p:nvSpPr>
            <p:spPr bwMode="auto">
              <a:xfrm>
                <a:off x="783972" y="3764127"/>
                <a:ext cx="603995" cy="1232643"/>
              </a:xfrm>
              <a:custGeom>
                <a:avLst/>
                <a:gdLst>
                  <a:gd name="T0" fmla="*/ 153 w 186"/>
                  <a:gd name="T1" fmla="*/ 380 h 380"/>
                  <a:gd name="T2" fmla="*/ 153 w 186"/>
                  <a:gd name="T3" fmla="*/ 380 h 380"/>
                  <a:gd name="T4" fmla="*/ 154 w 186"/>
                  <a:gd name="T5" fmla="*/ 380 h 380"/>
                  <a:gd name="T6" fmla="*/ 186 w 186"/>
                  <a:gd name="T7" fmla="*/ 357 h 380"/>
                  <a:gd name="T8" fmla="*/ 186 w 186"/>
                  <a:gd name="T9" fmla="*/ 357 h 380"/>
                  <a:gd name="T10" fmla="*/ 186 w 186"/>
                  <a:gd name="T11" fmla="*/ 187 h 380"/>
                  <a:gd name="T12" fmla="*/ 104 w 186"/>
                  <a:gd name="T13" fmla="*/ 0 h 380"/>
                  <a:gd name="T14" fmla="*/ 0 w 186"/>
                  <a:gd name="T15" fmla="*/ 0 h 380"/>
                  <a:gd name="T16" fmla="*/ 41 w 186"/>
                  <a:gd name="T17" fmla="*/ 187 h 380"/>
                  <a:gd name="T18" fmla="*/ 41 w 186"/>
                  <a:gd name="T19" fmla="*/ 380 h 380"/>
                  <a:gd name="T20" fmla="*/ 153 w 186"/>
                  <a:gd name="T21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6" h="380">
                    <a:moveTo>
                      <a:pt x="153" y="380"/>
                    </a:moveTo>
                    <a:cubicBezTo>
                      <a:pt x="153" y="380"/>
                      <a:pt x="153" y="380"/>
                      <a:pt x="153" y="380"/>
                    </a:cubicBezTo>
                    <a:cubicBezTo>
                      <a:pt x="153" y="380"/>
                      <a:pt x="154" y="380"/>
                      <a:pt x="154" y="380"/>
                    </a:cubicBezTo>
                    <a:cubicBezTo>
                      <a:pt x="170" y="380"/>
                      <a:pt x="184" y="370"/>
                      <a:pt x="186" y="357"/>
                    </a:cubicBezTo>
                    <a:cubicBezTo>
                      <a:pt x="186" y="357"/>
                      <a:pt x="186" y="357"/>
                      <a:pt x="186" y="357"/>
                    </a:cubicBezTo>
                    <a:cubicBezTo>
                      <a:pt x="186" y="187"/>
                      <a:pt x="186" y="187"/>
                      <a:pt x="186" y="187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1" y="187"/>
                      <a:pt x="41" y="187"/>
                      <a:pt x="41" y="187"/>
                    </a:cubicBezTo>
                    <a:cubicBezTo>
                      <a:pt x="41" y="380"/>
                      <a:pt x="41" y="380"/>
                      <a:pt x="41" y="380"/>
                    </a:cubicBezTo>
                    <a:lnTo>
                      <a:pt x="153" y="380"/>
                    </a:lnTo>
                    <a:close/>
                  </a:path>
                </a:pathLst>
              </a:custGeom>
              <a:solidFill>
                <a:srgbClr val="373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30" name="ïşļídé"/>
              <p:cNvSpPr/>
              <p:nvPr/>
            </p:nvSpPr>
            <p:spPr bwMode="auto">
              <a:xfrm>
                <a:off x="972978" y="3725779"/>
                <a:ext cx="414990" cy="645083"/>
              </a:xfrm>
              <a:custGeom>
                <a:avLst/>
                <a:gdLst>
                  <a:gd name="T0" fmla="*/ 0 w 303"/>
                  <a:gd name="T1" fmla="*/ 28 h 471"/>
                  <a:gd name="T2" fmla="*/ 97 w 303"/>
                  <a:gd name="T3" fmla="*/ 0 h 471"/>
                  <a:gd name="T4" fmla="*/ 303 w 303"/>
                  <a:gd name="T5" fmla="*/ 471 h 471"/>
                  <a:gd name="T6" fmla="*/ 66 w 303"/>
                  <a:gd name="T7" fmla="*/ 125 h 471"/>
                  <a:gd name="T8" fmla="*/ 66 w 303"/>
                  <a:gd name="T9" fmla="*/ 125 h 471"/>
                  <a:gd name="T10" fmla="*/ 0 w 303"/>
                  <a:gd name="T11" fmla="*/ 28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3" h="471">
                    <a:moveTo>
                      <a:pt x="0" y="28"/>
                    </a:moveTo>
                    <a:lnTo>
                      <a:pt x="97" y="0"/>
                    </a:lnTo>
                    <a:lnTo>
                      <a:pt x="303" y="471"/>
                    </a:lnTo>
                    <a:lnTo>
                      <a:pt x="66" y="125"/>
                    </a:lnTo>
                    <a:lnTo>
                      <a:pt x="66" y="125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31" name="î$ľïḓê"/>
              <p:cNvSpPr/>
              <p:nvPr/>
            </p:nvSpPr>
            <p:spPr bwMode="auto">
              <a:xfrm>
                <a:off x="1181157" y="3595666"/>
                <a:ext cx="362945" cy="94503"/>
              </a:xfrm>
              <a:prstGeom prst="rect">
                <a:avLst/>
              </a:prstGeom>
              <a:solidFill>
                <a:srgbClr val="F4C8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2" name="iṩḷîḍé"/>
              <p:cNvSpPr/>
              <p:nvPr/>
            </p:nvSpPr>
            <p:spPr bwMode="auto">
              <a:xfrm>
                <a:off x="833278" y="2779383"/>
                <a:ext cx="1045008" cy="882024"/>
              </a:xfrm>
              <a:custGeom>
                <a:avLst/>
                <a:gdLst>
                  <a:gd name="T0" fmla="*/ 288 w 322"/>
                  <a:gd name="T1" fmla="*/ 103 h 272"/>
                  <a:gd name="T2" fmla="*/ 287 w 322"/>
                  <a:gd name="T3" fmla="*/ 103 h 272"/>
                  <a:gd name="T4" fmla="*/ 283 w 322"/>
                  <a:gd name="T5" fmla="*/ 0 h 272"/>
                  <a:gd name="T6" fmla="*/ 161 w 322"/>
                  <a:gd name="T7" fmla="*/ 0 h 272"/>
                  <a:gd name="T8" fmla="*/ 40 w 322"/>
                  <a:gd name="T9" fmla="*/ 0 h 272"/>
                  <a:gd name="T10" fmla="*/ 36 w 322"/>
                  <a:gd name="T11" fmla="*/ 103 h 272"/>
                  <a:gd name="T12" fmla="*/ 35 w 322"/>
                  <a:gd name="T13" fmla="*/ 103 h 272"/>
                  <a:gd name="T14" fmla="*/ 0 w 322"/>
                  <a:gd name="T15" fmla="*/ 134 h 272"/>
                  <a:gd name="T16" fmla="*/ 35 w 322"/>
                  <a:gd name="T17" fmla="*/ 166 h 272"/>
                  <a:gd name="T18" fmla="*/ 36 w 322"/>
                  <a:gd name="T19" fmla="*/ 166 h 272"/>
                  <a:gd name="T20" fmla="*/ 36 w 322"/>
                  <a:gd name="T21" fmla="*/ 166 h 272"/>
                  <a:gd name="T22" fmla="*/ 37 w 322"/>
                  <a:gd name="T23" fmla="*/ 166 h 272"/>
                  <a:gd name="T24" fmla="*/ 131 w 322"/>
                  <a:gd name="T25" fmla="*/ 271 h 272"/>
                  <a:gd name="T26" fmla="*/ 131 w 322"/>
                  <a:gd name="T27" fmla="*/ 271 h 272"/>
                  <a:gd name="T28" fmla="*/ 161 w 322"/>
                  <a:gd name="T29" fmla="*/ 271 h 272"/>
                  <a:gd name="T30" fmla="*/ 192 w 322"/>
                  <a:gd name="T31" fmla="*/ 271 h 272"/>
                  <a:gd name="T32" fmla="*/ 286 w 322"/>
                  <a:gd name="T33" fmla="*/ 166 h 272"/>
                  <a:gd name="T34" fmla="*/ 288 w 322"/>
                  <a:gd name="T35" fmla="*/ 166 h 272"/>
                  <a:gd name="T36" fmla="*/ 322 w 322"/>
                  <a:gd name="T37" fmla="*/ 134 h 272"/>
                  <a:gd name="T38" fmla="*/ 288 w 322"/>
                  <a:gd name="T39" fmla="*/ 10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2" h="272">
                    <a:moveTo>
                      <a:pt x="288" y="103"/>
                    </a:moveTo>
                    <a:cubicBezTo>
                      <a:pt x="287" y="103"/>
                      <a:pt x="287" y="103"/>
                      <a:pt x="287" y="103"/>
                    </a:cubicBezTo>
                    <a:cubicBezTo>
                      <a:pt x="286" y="53"/>
                      <a:pt x="283" y="0"/>
                      <a:pt x="283" y="0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37" y="53"/>
                      <a:pt x="36" y="103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16" y="103"/>
                      <a:pt x="0" y="117"/>
                      <a:pt x="0" y="134"/>
                    </a:cubicBezTo>
                    <a:cubicBezTo>
                      <a:pt x="0" y="152"/>
                      <a:pt x="16" y="166"/>
                      <a:pt x="35" y="166"/>
                    </a:cubicBezTo>
                    <a:cubicBezTo>
                      <a:pt x="35" y="166"/>
                      <a:pt x="36" y="166"/>
                      <a:pt x="36" y="166"/>
                    </a:cubicBezTo>
                    <a:cubicBezTo>
                      <a:pt x="36" y="166"/>
                      <a:pt x="36" y="166"/>
                      <a:pt x="36" y="166"/>
                    </a:cubicBezTo>
                    <a:cubicBezTo>
                      <a:pt x="37" y="166"/>
                      <a:pt x="37" y="166"/>
                      <a:pt x="37" y="166"/>
                    </a:cubicBezTo>
                    <a:cubicBezTo>
                      <a:pt x="37" y="166"/>
                      <a:pt x="70" y="249"/>
                      <a:pt x="131" y="271"/>
                    </a:cubicBezTo>
                    <a:cubicBezTo>
                      <a:pt x="131" y="271"/>
                      <a:pt x="131" y="271"/>
                      <a:pt x="131" y="271"/>
                    </a:cubicBezTo>
                    <a:cubicBezTo>
                      <a:pt x="138" y="272"/>
                      <a:pt x="161" y="271"/>
                      <a:pt x="161" y="271"/>
                    </a:cubicBezTo>
                    <a:cubicBezTo>
                      <a:pt x="161" y="271"/>
                      <a:pt x="185" y="272"/>
                      <a:pt x="192" y="271"/>
                    </a:cubicBezTo>
                    <a:cubicBezTo>
                      <a:pt x="253" y="249"/>
                      <a:pt x="286" y="166"/>
                      <a:pt x="286" y="166"/>
                    </a:cubicBezTo>
                    <a:cubicBezTo>
                      <a:pt x="286" y="166"/>
                      <a:pt x="287" y="166"/>
                      <a:pt x="288" y="166"/>
                    </a:cubicBezTo>
                    <a:cubicBezTo>
                      <a:pt x="307" y="166"/>
                      <a:pt x="322" y="152"/>
                      <a:pt x="322" y="134"/>
                    </a:cubicBezTo>
                    <a:cubicBezTo>
                      <a:pt x="322" y="117"/>
                      <a:pt x="307" y="103"/>
                      <a:pt x="288" y="103"/>
                    </a:cubicBezTo>
                    <a:close/>
                  </a:path>
                </a:pathLst>
              </a:custGeom>
              <a:solidFill>
                <a:srgbClr val="FDD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33" name="îṣľiḓê"/>
              <p:cNvSpPr/>
              <p:nvPr/>
            </p:nvSpPr>
            <p:spPr bwMode="auto">
              <a:xfrm>
                <a:off x="878475" y="3190264"/>
                <a:ext cx="61632" cy="61632"/>
              </a:xfrm>
              <a:custGeom>
                <a:avLst/>
                <a:gdLst>
                  <a:gd name="T0" fmla="*/ 4 w 19"/>
                  <a:gd name="T1" fmla="*/ 14 h 19"/>
                  <a:gd name="T2" fmla="*/ 15 w 19"/>
                  <a:gd name="T3" fmla="*/ 4 h 19"/>
                  <a:gd name="T4" fmla="*/ 19 w 19"/>
                  <a:gd name="T5" fmla="*/ 5 h 19"/>
                  <a:gd name="T6" fmla="*/ 10 w 19"/>
                  <a:gd name="T7" fmla="*/ 0 h 19"/>
                  <a:gd name="T8" fmla="*/ 0 w 19"/>
                  <a:gd name="T9" fmla="*/ 10 h 19"/>
                  <a:gd name="T10" fmla="*/ 6 w 19"/>
                  <a:gd name="T11" fmla="*/ 19 h 19"/>
                  <a:gd name="T12" fmla="*/ 4 w 19"/>
                  <a:gd name="T13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4" y="14"/>
                    </a:moveTo>
                    <a:cubicBezTo>
                      <a:pt x="4" y="9"/>
                      <a:pt x="9" y="4"/>
                      <a:pt x="15" y="4"/>
                    </a:cubicBezTo>
                    <a:cubicBezTo>
                      <a:pt x="16" y="4"/>
                      <a:pt x="18" y="5"/>
                      <a:pt x="19" y="5"/>
                    </a:cubicBezTo>
                    <a:cubicBezTo>
                      <a:pt x="18" y="2"/>
                      <a:pt x="14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4"/>
                      <a:pt x="2" y="17"/>
                      <a:pt x="6" y="19"/>
                    </a:cubicBezTo>
                    <a:cubicBezTo>
                      <a:pt x="5" y="18"/>
                      <a:pt x="4" y="16"/>
                      <a:pt x="4" y="14"/>
                    </a:cubicBezTo>
                    <a:close/>
                  </a:path>
                </a:pathLst>
              </a:custGeom>
              <a:solidFill>
                <a:srgbClr val="D3A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4" name="îš1ïḓé"/>
              <p:cNvSpPr/>
              <p:nvPr/>
            </p:nvSpPr>
            <p:spPr bwMode="auto">
              <a:xfrm>
                <a:off x="1771457" y="3190264"/>
                <a:ext cx="61632" cy="61632"/>
              </a:xfrm>
              <a:custGeom>
                <a:avLst/>
                <a:gdLst>
                  <a:gd name="T0" fmla="*/ 15 w 19"/>
                  <a:gd name="T1" fmla="*/ 14 h 19"/>
                  <a:gd name="T2" fmla="*/ 5 w 19"/>
                  <a:gd name="T3" fmla="*/ 4 h 19"/>
                  <a:gd name="T4" fmla="*/ 0 w 19"/>
                  <a:gd name="T5" fmla="*/ 5 h 19"/>
                  <a:gd name="T6" fmla="*/ 9 w 19"/>
                  <a:gd name="T7" fmla="*/ 0 h 19"/>
                  <a:gd name="T8" fmla="*/ 19 w 19"/>
                  <a:gd name="T9" fmla="*/ 10 h 19"/>
                  <a:gd name="T10" fmla="*/ 14 w 19"/>
                  <a:gd name="T11" fmla="*/ 19 h 19"/>
                  <a:gd name="T12" fmla="*/ 15 w 19"/>
                  <a:gd name="T13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15" y="14"/>
                    </a:moveTo>
                    <a:cubicBezTo>
                      <a:pt x="15" y="9"/>
                      <a:pt x="10" y="4"/>
                      <a:pt x="5" y="4"/>
                    </a:cubicBezTo>
                    <a:cubicBezTo>
                      <a:pt x="3" y="4"/>
                      <a:pt x="1" y="5"/>
                      <a:pt x="0" y="5"/>
                    </a:cubicBezTo>
                    <a:cubicBezTo>
                      <a:pt x="2" y="2"/>
                      <a:pt x="5" y="0"/>
                      <a:pt x="9" y="0"/>
                    </a:cubicBezTo>
                    <a:cubicBezTo>
                      <a:pt x="15" y="0"/>
                      <a:pt x="19" y="4"/>
                      <a:pt x="19" y="10"/>
                    </a:cubicBezTo>
                    <a:cubicBezTo>
                      <a:pt x="19" y="14"/>
                      <a:pt x="17" y="17"/>
                      <a:pt x="14" y="19"/>
                    </a:cubicBezTo>
                    <a:cubicBezTo>
                      <a:pt x="14" y="18"/>
                      <a:pt x="15" y="16"/>
                      <a:pt x="15" y="14"/>
                    </a:cubicBez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5" name="iṣlïḓè"/>
              <p:cNvSpPr/>
              <p:nvPr/>
            </p:nvSpPr>
            <p:spPr bwMode="auto">
              <a:xfrm>
                <a:off x="871627" y="3190264"/>
                <a:ext cx="61632" cy="61632"/>
              </a:xfrm>
              <a:custGeom>
                <a:avLst/>
                <a:gdLst>
                  <a:gd name="T0" fmla="*/ 4 w 19"/>
                  <a:gd name="T1" fmla="*/ 14 h 19"/>
                  <a:gd name="T2" fmla="*/ 14 w 19"/>
                  <a:gd name="T3" fmla="*/ 4 h 19"/>
                  <a:gd name="T4" fmla="*/ 19 w 19"/>
                  <a:gd name="T5" fmla="*/ 5 h 19"/>
                  <a:gd name="T6" fmla="*/ 10 w 19"/>
                  <a:gd name="T7" fmla="*/ 0 h 19"/>
                  <a:gd name="T8" fmla="*/ 0 w 19"/>
                  <a:gd name="T9" fmla="*/ 10 h 19"/>
                  <a:gd name="T10" fmla="*/ 5 w 19"/>
                  <a:gd name="T11" fmla="*/ 19 h 19"/>
                  <a:gd name="T12" fmla="*/ 4 w 19"/>
                  <a:gd name="T13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4" y="14"/>
                    </a:moveTo>
                    <a:cubicBezTo>
                      <a:pt x="4" y="9"/>
                      <a:pt x="9" y="4"/>
                      <a:pt x="14" y="4"/>
                    </a:cubicBezTo>
                    <a:cubicBezTo>
                      <a:pt x="16" y="4"/>
                      <a:pt x="18" y="5"/>
                      <a:pt x="19" y="5"/>
                    </a:cubicBezTo>
                    <a:cubicBezTo>
                      <a:pt x="17" y="2"/>
                      <a:pt x="14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4"/>
                      <a:pt x="2" y="17"/>
                      <a:pt x="5" y="19"/>
                    </a:cubicBezTo>
                    <a:cubicBezTo>
                      <a:pt x="5" y="18"/>
                      <a:pt x="4" y="16"/>
                      <a:pt x="4" y="14"/>
                    </a:cubicBez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6" name="ïṧļíḑè"/>
              <p:cNvSpPr/>
              <p:nvPr/>
            </p:nvSpPr>
            <p:spPr bwMode="auto">
              <a:xfrm>
                <a:off x="1281139" y="3277918"/>
                <a:ext cx="153396" cy="84915"/>
              </a:xfrm>
              <a:custGeom>
                <a:avLst/>
                <a:gdLst>
                  <a:gd name="T0" fmla="*/ 24 w 47"/>
                  <a:gd name="T1" fmla="*/ 23 h 26"/>
                  <a:gd name="T2" fmla="*/ 0 w 47"/>
                  <a:gd name="T3" fmla="*/ 0 h 26"/>
                  <a:gd name="T4" fmla="*/ 0 w 47"/>
                  <a:gd name="T5" fmla="*/ 2 h 26"/>
                  <a:gd name="T6" fmla="*/ 24 w 47"/>
                  <a:gd name="T7" fmla="*/ 26 h 26"/>
                  <a:gd name="T8" fmla="*/ 47 w 47"/>
                  <a:gd name="T9" fmla="*/ 2 h 26"/>
                  <a:gd name="T10" fmla="*/ 47 w 47"/>
                  <a:gd name="T11" fmla="*/ 0 h 26"/>
                  <a:gd name="T12" fmla="*/ 24 w 47"/>
                  <a:gd name="T13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26">
                    <a:moveTo>
                      <a:pt x="24" y="23"/>
                    </a:moveTo>
                    <a:cubicBezTo>
                      <a:pt x="11" y="23"/>
                      <a:pt x="0" y="13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15"/>
                      <a:pt x="10" y="26"/>
                      <a:pt x="24" y="26"/>
                    </a:cubicBezTo>
                    <a:cubicBezTo>
                      <a:pt x="37" y="26"/>
                      <a:pt x="47" y="15"/>
                      <a:pt x="47" y="2"/>
                    </a:cubicBezTo>
                    <a:cubicBezTo>
                      <a:pt x="47" y="1"/>
                      <a:pt x="47" y="1"/>
                      <a:pt x="47" y="0"/>
                    </a:cubicBezTo>
                    <a:cubicBezTo>
                      <a:pt x="47" y="13"/>
                      <a:pt x="36" y="23"/>
                      <a:pt x="24" y="23"/>
                    </a:cubicBez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7" name="îŝļíḋê"/>
              <p:cNvSpPr/>
              <p:nvPr/>
            </p:nvSpPr>
            <p:spPr bwMode="auto">
              <a:xfrm>
                <a:off x="1037349" y="2912234"/>
                <a:ext cx="262964" cy="97242"/>
              </a:xfrm>
              <a:custGeom>
                <a:avLst/>
                <a:gdLst>
                  <a:gd name="T0" fmla="*/ 81 w 81"/>
                  <a:gd name="T1" fmla="*/ 18 h 30"/>
                  <a:gd name="T2" fmla="*/ 76 w 81"/>
                  <a:gd name="T3" fmla="*/ 28 h 30"/>
                  <a:gd name="T4" fmla="*/ 0 w 81"/>
                  <a:gd name="T5" fmla="*/ 30 h 30"/>
                  <a:gd name="T6" fmla="*/ 81 w 81"/>
                  <a:gd name="T7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30">
                    <a:moveTo>
                      <a:pt x="81" y="18"/>
                    </a:moveTo>
                    <a:cubicBezTo>
                      <a:pt x="76" y="28"/>
                      <a:pt x="76" y="28"/>
                      <a:pt x="76" y="28"/>
                    </a:cubicBezTo>
                    <a:cubicBezTo>
                      <a:pt x="76" y="28"/>
                      <a:pt x="40" y="8"/>
                      <a:pt x="0" y="30"/>
                    </a:cubicBezTo>
                    <a:cubicBezTo>
                      <a:pt x="0" y="30"/>
                      <a:pt x="28" y="0"/>
                      <a:pt x="81" y="18"/>
                    </a:cubicBezTo>
                    <a:close/>
                  </a:path>
                </a:pathLst>
              </a:custGeom>
              <a:solidFill>
                <a:srgbClr val="753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8" name="iş1iḓé"/>
              <p:cNvSpPr/>
              <p:nvPr/>
            </p:nvSpPr>
            <p:spPr bwMode="auto">
              <a:xfrm>
                <a:off x="1413990" y="2912234"/>
                <a:ext cx="260225" cy="97242"/>
              </a:xfrm>
              <a:custGeom>
                <a:avLst/>
                <a:gdLst>
                  <a:gd name="T0" fmla="*/ 0 w 80"/>
                  <a:gd name="T1" fmla="*/ 18 h 30"/>
                  <a:gd name="T2" fmla="*/ 4 w 80"/>
                  <a:gd name="T3" fmla="*/ 28 h 30"/>
                  <a:gd name="T4" fmla="*/ 80 w 80"/>
                  <a:gd name="T5" fmla="*/ 30 h 30"/>
                  <a:gd name="T6" fmla="*/ 0 w 80"/>
                  <a:gd name="T7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30">
                    <a:moveTo>
                      <a:pt x="0" y="18"/>
                    </a:move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1" y="8"/>
                      <a:pt x="80" y="30"/>
                    </a:cubicBezTo>
                    <a:cubicBezTo>
                      <a:pt x="80" y="30"/>
                      <a:pt x="52" y="0"/>
                      <a:pt x="0" y="18"/>
                    </a:cubicBezTo>
                    <a:close/>
                  </a:path>
                </a:pathLst>
              </a:custGeom>
              <a:solidFill>
                <a:srgbClr val="753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9" name="îṧlîḓe"/>
              <p:cNvSpPr/>
              <p:nvPr/>
            </p:nvSpPr>
            <p:spPr bwMode="auto">
              <a:xfrm>
                <a:off x="890801" y="2502723"/>
                <a:ext cx="923113" cy="661518"/>
              </a:xfrm>
              <a:custGeom>
                <a:avLst/>
                <a:gdLst>
                  <a:gd name="T0" fmla="*/ 281 w 284"/>
                  <a:gd name="T1" fmla="*/ 86 h 204"/>
                  <a:gd name="T2" fmla="*/ 73 w 284"/>
                  <a:gd name="T3" fmla="*/ 14 h 204"/>
                  <a:gd name="T4" fmla="*/ 81 w 284"/>
                  <a:gd name="T5" fmla="*/ 1 h 204"/>
                  <a:gd name="T6" fmla="*/ 39 w 284"/>
                  <a:gd name="T7" fmla="*/ 28 h 204"/>
                  <a:gd name="T8" fmla="*/ 33 w 284"/>
                  <a:gd name="T9" fmla="*/ 33 h 204"/>
                  <a:gd name="T10" fmla="*/ 32 w 284"/>
                  <a:gd name="T11" fmla="*/ 34 h 204"/>
                  <a:gd name="T12" fmla="*/ 32 w 284"/>
                  <a:gd name="T13" fmla="*/ 34 h 204"/>
                  <a:gd name="T14" fmla="*/ 22 w 284"/>
                  <a:gd name="T15" fmla="*/ 70 h 204"/>
                  <a:gd name="T16" fmla="*/ 18 w 284"/>
                  <a:gd name="T17" fmla="*/ 193 h 204"/>
                  <a:gd name="T18" fmla="*/ 19 w 284"/>
                  <a:gd name="T19" fmla="*/ 194 h 204"/>
                  <a:gd name="T20" fmla="*/ 20 w 284"/>
                  <a:gd name="T21" fmla="*/ 199 h 204"/>
                  <a:gd name="T22" fmla="*/ 25 w 284"/>
                  <a:gd name="T23" fmla="*/ 192 h 204"/>
                  <a:gd name="T24" fmla="*/ 29 w 284"/>
                  <a:gd name="T25" fmla="*/ 162 h 204"/>
                  <a:gd name="T26" fmla="*/ 42 w 284"/>
                  <a:gd name="T27" fmla="*/ 106 h 204"/>
                  <a:gd name="T28" fmla="*/ 47 w 284"/>
                  <a:gd name="T29" fmla="*/ 106 h 204"/>
                  <a:gd name="T30" fmla="*/ 209 w 284"/>
                  <a:gd name="T31" fmla="*/ 134 h 204"/>
                  <a:gd name="T32" fmla="*/ 202 w 284"/>
                  <a:gd name="T33" fmla="*/ 129 h 204"/>
                  <a:gd name="T34" fmla="*/ 235 w 284"/>
                  <a:gd name="T35" fmla="*/ 119 h 204"/>
                  <a:gd name="T36" fmla="*/ 246 w 284"/>
                  <a:gd name="T37" fmla="*/ 117 h 204"/>
                  <a:gd name="T38" fmla="*/ 253 w 284"/>
                  <a:gd name="T39" fmla="*/ 126 h 204"/>
                  <a:gd name="T40" fmla="*/ 258 w 284"/>
                  <a:gd name="T41" fmla="*/ 151 h 204"/>
                  <a:gd name="T42" fmla="*/ 266 w 284"/>
                  <a:gd name="T43" fmla="*/ 204 h 204"/>
                  <a:gd name="T44" fmla="*/ 271 w 284"/>
                  <a:gd name="T45" fmla="*/ 199 h 204"/>
                  <a:gd name="T46" fmla="*/ 279 w 284"/>
                  <a:gd name="T47" fmla="*/ 131 h 204"/>
                  <a:gd name="T48" fmla="*/ 281 w 284"/>
                  <a:gd name="T49" fmla="*/ 86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204">
                    <a:moveTo>
                      <a:pt x="281" y="86"/>
                    </a:moveTo>
                    <a:cubicBezTo>
                      <a:pt x="259" y="0"/>
                      <a:pt x="125" y="6"/>
                      <a:pt x="73" y="14"/>
                    </a:cubicBezTo>
                    <a:cubicBezTo>
                      <a:pt x="72" y="9"/>
                      <a:pt x="81" y="1"/>
                      <a:pt x="81" y="1"/>
                    </a:cubicBezTo>
                    <a:cubicBezTo>
                      <a:pt x="61" y="10"/>
                      <a:pt x="47" y="21"/>
                      <a:pt x="39" y="28"/>
                    </a:cubicBezTo>
                    <a:cubicBezTo>
                      <a:pt x="37" y="30"/>
                      <a:pt x="35" y="31"/>
                      <a:pt x="33" y="33"/>
                    </a:cubicBezTo>
                    <a:cubicBezTo>
                      <a:pt x="33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22" y="46"/>
                      <a:pt x="20" y="58"/>
                      <a:pt x="22" y="70"/>
                    </a:cubicBezTo>
                    <a:cubicBezTo>
                      <a:pt x="8" y="97"/>
                      <a:pt x="0" y="137"/>
                      <a:pt x="18" y="193"/>
                    </a:cubicBezTo>
                    <a:cubicBezTo>
                      <a:pt x="19" y="193"/>
                      <a:pt x="19" y="194"/>
                      <a:pt x="19" y="194"/>
                    </a:cubicBezTo>
                    <a:cubicBezTo>
                      <a:pt x="19" y="196"/>
                      <a:pt x="20" y="197"/>
                      <a:pt x="20" y="199"/>
                    </a:cubicBezTo>
                    <a:cubicBezTo>
                      <a:pt x="25" y="192"/>
                      <a:pt x="25" y="192"/>
                      <a:pt x="25" y="192"/>
                    </a:cubicBezTo>
                    <a:cubicBezTo>
                      <a:pt x="25" y="192"/>
                      <a:pt x="27" y="178"/>
                      <a:pt x="29" y="162"/>
                    </a:cubicBezTo>
                    <a:cubicBezTo>
                      <a:pt x="42" y="106"/>
                      <a:pt x="42" y="106"/>
                      <a:pt x="42" y="106"/>
                    </a:cubicBezTo>
                    <a:cubicBezTo>
                      <a:pt x="42" y="106"/>
                      <a:pt x="44" y="106"/>
                      <a:pt x="47" y="106"/>
                    </a:cubicBezTo>
                    <a:cubicBezTo>
                      <a:pt x="79" y="118"/>
                      <a:pt x="138" y="135"/>
                      <a:pt x="209" y="134"/>
                    </a:cubicBezTo>
                    <a:cubicBezTo>
                      <a:pt x="202" y="129"/>
                      <a:pt x="202" y="129"/>
                      <a:pt x="202" y="129"/>
                    </a:cubicBezTo>
                    <a:cubicBezTo>
                      <a:pt x="202" y="129"/>
                      <a:pt x="217" y="125"/>
                      <a:pt x="235" y="119"/>
                    </a:cubicBezTo>
                    <a:cubicBezTo>
                      <a:pt x="239" y="119"/>
                      <a:pt x="243" y="118"/>
                      <a:pt x="246" y="117"/>
                    </a:cubicBezTo>
                    <a:cubicBezTo>
                      <a:pt x="253" y="126"/>
                      <a:pt x="253" y="126"/>
                      <a:pt x="253" y="126"/>
                    </a:cubicBezTo>
                    <a:cubicBezTo>
                      <a:pt x="253" y="126"/>
                      <a:pt x="256" y="143"/>
                      <a:pt x="258" y="151"/>
                    </a:cubicBezTo>
                    <a:cubicBezTo>
                      <a:pt x="259" y="158"/>
                      <a:pt x="266" y="204"/>
                      <a:pt x="266" y="204"/>
                    </a:cubicBezTo>
                    <a:cubicBezTo>
                      <a:pt x="271" y="199"/>
                      <a:pt x="271" y="199"/>
                      <a:pt x="271" y="199"/>
                    </a:cubicBezTo>
                    <a:cubicBezTo>
                      <a:pt x="271" y="199"/>
                      <a:pt x="279" y="144"/>
                      <a:pt x="279" y="131"/>
                    </a:cubicBezTo>
                    <a:cubicBezTo>
                      <a:pt x="279" y="120"/>
                      <a:pt x="284" y="95"/>
                      <a:pt x="281" y="86"/>
                    </a:cubicBezTo>
                    <a:close/>
                  </a:path>
                </a:pathLst>
              </a:custGeom>
              <a:solidFill>
                <a:srgbClr val="753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40" name="îṧľïḓe"/>
              <p:cNvSpPr/>
              <p:nvPr/>
            </p:nvSpPr>
            <p:spPr bwMode="auto">
              <a:xfrm>
                <a:off x="1479731" y="6108888"/>
                <a:ext cx="362945" cy="130112"/>
              </a:xfrm>
              <a:custGeom>
                <a:avLst/>
                <a:gdLst>
                  <a:gd name="T0" fmla="*/ 54 w 112"/>
                  <a:gd name="T1" fmla="*/ 0 h 40"/>
                  <a:gd name="T2" fmla="*/ 56 w 112"/>
                  <a:gd name="T3" fmla="*/ 0 h 40"/>
                  <a:gd name="T4" fmla="*/ 58 w 112"/>
                  <a:gd name="T5" fmla="*/ 0 h 40"/>
                  <a:gd name="T6" fmla="*/ 60 w 112"/>
                  <a:gd name="T7" fmla="*/ 0 h 40"/>
                  <a:gd name="T8" fmla="*/ 60 w 112"/>
                  <a:gd name="T9" fmla="*/ 0 h 40"/>
                  <a:gd name="T10" fmla="*/ 112 w 112"/>
                  <a:gd name="T11" fmla="*/ 40 h 40"/>
                  <a:gd name="T12" fmla="*/ 0 w 112"/>
                  <a:gd name="T13" fmla="*/ 40 h 40"/>
                  <a:gd name="T14" fmla="*/ 0 w 112"/>
                  <a:gd name="T15" fmla="*/ 0 h 40"/>
                  <a:gd name="T16" fmla="*/ 54 w 112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40">
                    <a:moveTo>
                      <a:pt x="54" y="0"/>
                    </a:moveTo>
                    <a:cubicBezTo>
                      <a:pt x="55" y="0"/>
                      <a:pt x="55" y="0"/>
                      <a:pt x="56" y="0"/>
                    </a:cubicBezTo>
                    <a:cubicBezTo>
                      <a:pt x="57" y="0"/>
                      <a:pt x="58" y="0"/>
                      <a:pt x="58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89" y="1"/>
                      <a:pt x="112" y="19"/>
                      <a:pt x="112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543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1" name="î$ḷíḓé"/>
              <p:cNvSpPr/>
              <p:nvPr/>
            </p:nvSpPr>
            <p:spPr bwMode="auto">
              <a:xfrm>
                <a:off x="871627" y="6108888"/>
                <a:ext cx="364315" cy="130112"/>
              </a:xfrm>
              <a:custGeom>
                <a:avLst/>
                <a:gdLst>
                  <a:gd name="T0" fmla="*/ 58 w 112"/>
                  <a:gd name="T1" fmla="*/ 0 h 40"/>
                  <a:gd name="T2" fmla="*/ 56 w 112"/>
                  <a:gd name="T3" fmla="*/ 0 h 40"/>
                  <a:gd name="T4" fmla="*/ 54 w 112"/>
                  <a:gd name="T5" fmla="*/ 0 h 40"/>
                  <a:gd name="T6" fmla="*/ 53 w 112"/>
                  <a:gd name="T7" fmla="*/ 0 h 40"/>
                  <a:gd name="T8" fmla="*/ 53 w 112"/>
                  <a:gd name="T9" fmla="*/ 0 h 40"/>
                  <a:gd name="T10" fmla="*/ 0 w 112"/>
                  <a:gd name="T11" fmla="*/ 40 h 40"/>
                  <a:gd name="T12" fmla="*/ 112 w 112"/>
                  <a:gd name="T13" fmla="*/ 40 h 40"/>
                  <a:gd name="T14" fmla="*/ 112 w 112"/>
                  <a:gd name="T15" fmla="*/ 0 h 40"/>
                  <a:gd name="T16" fmla="*/ 58 w 112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40">
                    <a:moveTo>
                      <a:pt x="58" y="0"/>
                    </a:moveTo>
                    <a:cubicBezTo>
                      <a:pt x="58" y="0"/>
                      <a:pt x="57" y="0"/>
                      <a:pt x="56" y="0"/>
                    </a:cubicBezTo>
                    <a:cubicBezTo>
                      <a:pt x="55" y="0"/>
                      <a:pt x="55" y="0"/>
                      <a:pt x="54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23" y="1"/>
                      <a:pt x="0" y="19"/>
                      <a:pt x="0" y="40"/>
                    </a:cubicBezTo>
                    <a:cubicBezTo>
                      <a:pt x="112" y="40"/>
                      <a:pt x="112" y="40"/>
                      <a:pt x="112" y="40"/>
                    </a:cubicBezTo>
                    <a:cubicBezTo>
                      <a:pt x="112" y="0"/>
                      <a:pt x="112" y="0"/>
                      <a:pt x="112" y="0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543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2" name="ïsḻiḍe"/>
              <p:cNvSpPr/>
              <p:nvPr/>
            </p:nvSpPr>
            <p:spPr bwMode="auto">
              <a:xfrm>
                <a:off x="1463296" y="4626977"/>
                <a:ext cx="327335" cy="78067"/>
              </a:xfrm>
              <a:custGeom>
                <a:avLst/>
                <a:gdLst>
                  <a:gd name="T0" fmla="*/ 6 w 101"/>
                  <a:gd name="T1" fmla="*/ 24 h 24"/>
                  <a:gd name="T2" fmla="*/ 95 w 101"/>
                  <a:gd name="T3" fmla="*/ 24 h 24"/>
                  <a:gd name="T4" fmla="*/ 101 w 101"/>
                  <a:gd name="T5" fmla="*/ 18 h 24"/>
                  <a:gd name="T6" fmla="*/ 101 w 101"/>
                  <a:gd name="T7" fmla="*/ 6 h 24"/>
                  <a:gd name="T8" fmla="*/ 95 w 101"/>
                  <a:gd name="T9" fmla="*/ 0 h 24"/>
                  <a:gd name="T10" fmla="*/ 6 w 101"/>
                  <a:gd name="T11" fmla="*/ 0 h 24"/>
                  <a:gd name="T12" fmla="*/ 0 w 101"/>
                  <a:gd name="T13" fmla="*/ 6 h 24"/>
                  <a:gd name="T14" fmla="*/ 0 w 101"/>
                  <a:gd name="T15" fmla="*/ 18 h 24"/>
                  <a:gd name="T16" fmla="*/ 6 w 101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24">
                    <a:moveTo>
                      <a:pt x="6" y="24"/>
                    </a:moveTo>
                    <a:cubicBezTo>
                      <a:pt x="95" y="24"/>
                      <a:pt x="95" y="24"/>
                      <a:pt x="95" y="24"/>
                    </a:cubicBezTo>
                    <a:cubicBezTo>
                      <a:pt x="98" y="24"/>
                      <a:pt x="101" y="21"/>
                      <a:pt x="101" y="18"/>
                    </a:cubicBezTo>
                    <a:cubicBezTo>
                      <a:pt x="101" y="6"/>
                      <a:pt x="101" y="6"/>
                      <a:pt x="101" y="6"/>
                    </a:cubicBezTo>
                    <a:cubicBezTo>
                      <a:pt x="101" y="2"/>
                      <a:pt x="98" y="0"/>
                      <a:pt x="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1"/>
                      <a:pt x="3" y="24"/>
                      <a:pt x="6" y="24"/>
                    </a:cubicBez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3" name="í$ļiḑé"/>
              <p:cNvSpPr/>
              <p:nvPr/>
            </p:nvSpPr>
            <p:spPr bwMode="auto">
              <a:xfrm>
                <a:off x="923672" y="4626977"/>
                <a:ext cx="328705" cy="78067"/>
              </a:xfrm>
              <a:custGeom>
                <a:avLst/>
                <a:gdLst>
                  <a:gd name="T0" fmla="*/ 6 w 101"/>
                  <a:gd name="T1" fmla="*/ 24 h 24"/>
                  <a:gd name="T2" fmla="*/ 95 w 101"/>
                  <a:gd name="T3" fmla="*/ 24 h 24"/>
                  <a:gd name="T4" fmla="*/ 101 w 101"/>
                  <a:gd name="T5" fmla="*/ 18 h 24"/>
                  <a:gd name="T6" fmla="*/ 101 w 101"/>
                  <a:gd name="T7" fmla="*/ 6 h 24"/>
                  <a:gd name="T8" fmla="*/ 95 w 101"/>
                  <a:gd name="T9" fmla="*/ 0 h 24"/>
                  <a:gd name="T10" fmla="*/ 6 w 101"/>
                  <a:gd name="T11" fmla="*/ 0 h 24"/>
                  <a:gd name="T12" fmla="*/ 0 w 101"/>
                  <a:gd name="T13" fmla="*/ 6 h 24"/>
                  <a:gd name="T14" fmla="*/ 0 w 101"/>
                  <a:gd name="T15" fmla="*/ 18 h 24"/>
                  <a:gd name="T16" fmla="*/ 6 w 101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24">
                    <a:moveTo>
                      <a:pt x="6" y="24"/>
                    </a:moveTo>
                    <a:cubicBezTo>
                      <a:pt x="95" y="24"/>
                      <a:pt x="95" y="24"/>
                      <a:pt x="95" y="24"/>
                    </a:cubicBezTo>
                    <a:cubicBezTo>
                      <a:pt x="99" y="24"/>
                      <a:pt x="101" y="21"/>
                      <a:pt x="101" y="18"/>
                    </a:cubicBezTo>
                    <a:cubicBezTo>
                      <a:pt x="101" y="6"/>
                      <a:pt x="101" y="6"/>
                      <a:pt x="101" y="6"/>
                    </a:cubicBezTo>
                    <a:cubicBezTo>
                      <a:pt x="101" y="2"/>
                      <a:pt x="99" y="0"/>
                      <a:pt x="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1"/>
                      <a:pt x="3" y="24"/>
                      <a:pt x="6" y="24"/>
                    </a:cubicBez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4" name="íSḻîḍê"/>
              <p:cNvSpPr/>
              <p:nvPr/>
            </p:nvSpPr>
            <p:spPr bwMode="auto">
              <a:xfrm>
                <a:off x="2242600" y="3414879"/>
                <a:ext cx="227354" cy="434164"/>
              </a:xfrm>
              <a:custGeom>
                <a:avLst/>
                <a:gdLst>
                  <a:gd name="T0" fmla="*/ 2 w 70"/>
                  <a:gd name="T1" fmla="*/ 90 h 134"/>
                  <a:gd name="T2" fmla="*/ 10 w 70"/>
                  <a:gd name="T3" fmla="*/ 4 h 134"/>
                  <a:gd name="T4" fmla="*/ 23 w 70"/>
                  <a:gd name="T5" fmla="*/ 36 h 134"/>
                  <a:gd name="T6" fmla="*/ 62 w 70"/>
                  <a:gd name="T7" fmla="*/ 59 h 134"/>
                  <a:gd name="T8" fmla="*/ 2 w 70"/>
                  <a:gd name="T9" fmla="*/ 9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34">
                    <a:moveTo>
                      <a:pt x="2" y="90"/>
                    </a:moveTo>
                    <a:cubicBezTo>
                      <a:pt x="2" y="90"/>
                      <a:pt x="0" y="7"/>
                      <a:pt x="10" y="4"/>
                    </a:cubicBezTo>
                    <a:cubicBezTo>
                      <a:pt x="20" y="0"/>
                      <a:pt x="24" y="33"/>
                      <a:pt x="23" y="36"/>
                    </a:cubicBezTo>
                    <a:cubicBezTo>
                      <a:pt x="22" y="38"/>
                      <a:pt x="70" y="30"/>
                      <a:pt x="62" y="59"/>
                    </a:cubicBezTo>
                    <a:cubicBezTo>
                      <a:pt x="54" y="88"/>
                      <a:pt x="28" y="134"/>
                      <a:pt x="2" y="90"/>
                    </a:cubicBezTo>
                    <a:close/>
                  </a:path>
                </a:pathLst>
              </a:custGeom>
              <a:solidFill>
                <a:srgbClr val="FDD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92500" lnSpcReduction="1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5" name="íṡ1íďê"/>
              <p:cNvSpPr/>
              <p:nvPr/>
            </p:nvSpPr>
            <p:spPr bwMode="auto">
              <a:xfrm>
                <a:off x="1787892" y="3706604"/>
                <a:ext cx="627278" cy="742325"/>
              </a:xfrm>
              <a:custGeom>
                <a:avLst/>
                <a:gdLst>
                  <a:gd name="T0" fmla="*/ 193 w 193"/>
                  <a:gd name="T1" fmla="*/ 4 h 229"/>
                  <a:gd name="T2" fmla="*/ 138 w 193"/>
                  <a:gd name="T3" fmla="*/ 0 h 229"/>
                  <a:gd name="T4" fmla="*/ 129 w 193"/>
                  <a:gd name="T5" fmla="*/ 127 h 229"/>
                  <a:gd name="T6" fmla="*/ 44 w 193"/>
                  <a:gd name="T7" fmla="*/ 18 h 229"/>
                  <a:gd name="T8" fmla="*/ 0 w 193"/>
                  <a:gd name="T9" fmla="*/ 52 h 229"/>
                  <a:gd name="T10" fmla="*/ 129 w 193"/>
                  <a:gd name="T11" fmla="*/ 218 h 229"/>
                  <a:gd name="T12" fmla="*/ 148 w 193"/>
                  <a:gd name="T13" fmla="*/ 228 h 229"/>
                  <a:gd name="T14" fmla="*/ 159 w 193"/>
                  <a:gd name="T15" fmla="*/ 227 h 229"/>
                  <a:gd name="T16" fmla="*/ 178 w 193"/>
                  <a:gd name="T17" fmla="*/ 203 h 229"/>
                  <a:gd name="T18" fmla="*/ 193 w 193"/>
                  <a:gd name="T19" fmla="*/ 4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3" h="229">
                    <a:moveTo>
                      <a:pt x="193" y="4"/>
                    </a:moveTo>
                    <a:cubicBezTo>
                      <a:pt x="138" y="0"/>
                      <a:pt x="138" y="0"/>
                      <a:pt x="138" y="0"/>
                    </a:cubicBezTo>
                    <a:cubicBezTo>
                      <a:pt x="129" y="127"/>
                      <a:pt x="129" y="127"/>
                      <a:pt x="129" y="127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29" y="218"/>
                      <a:pt x="129" y="218"/>
                      <a:pt x="129" y="218"/>
                    </a:cubicBezTo>
                    <a:cubicBezTo>
                      <a:pt x="134" y="224"/>
                      <a:pt x="140" y="228"/>
                      <a:pt x="148" y="228"/>
                    </a:cubicBezTo>
                    <a:cubicBezTo>
                      <a:pt x="151" y="229"/>
                      <a:pt x="155" y="229"/>
                      <a:pt x="159" y="227"/>
                    </a:cubicBezTo>
                    <a:cubicBezTo>
                      <a:pt x="170" y="224"/>
                      <a:pt x="178" y="214"/>
                      <a:pt x="178" y="203"/>
                    </a:cubicBezTo>
                    <a:lnTo>
                      <a:pt x="193" y="4"/>
                    </a:lnTo>
                    <a:close/>
                  </a:path>
                </a:pathLst>
              </a:custGeom>
              <a:solidFill>
                <a:srgbClr val="2D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46" name="ïṧḻíḓe"/>
              <p:cNvSpPr/>
              <p:nvPr/>
            </p:nvSpPr>
            <p:spPr bwMode="auto">
              <a:xfrm>
                <a:off x="1181157" y="3414879"/>
                <a:ext cx="353358" cy="180788"/>
              </a:xfrm>
              <a:custGeom>
                <a:avLst/>
                <a:gdLst>
                  <a:gd name="T0" fmla="*/ 0 w 109"/>
                  <a:gd name="T1" fmla="*/ 2 h 56"/>
                  <a:gd name="T2" fmla="*/ 55 w 109"/>
                  <a:gd name="T3" fmla="*/ 55 h 56"/>
                  <a:gd name="T4" fmla="*/ 109 w 109"/>
                  <a:gd name="T5" fmla="*/ 0 h 56"/>
                  <a:gd name="T6" fmla="*/ 0 w 109"/>
                  <a:gd name="T7" fmla="*/ 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9" h="56">
                    <a:moveTo>
                      <a:pt x="0" y="2"/>
                    </a:moveTo>
                    <a:cubicBezTo>
                      <a:pt x="0" y="32"/>
                      <a:pt x="25" y="56"/>
                      <a:pt x="55" y="55"/>
                    </a:cubicBezTo>
                    <a:cubicBezTo>
                      <a:pt x="85" y="54"/>
                      <a:pt x="109" y="30"/>
                      <a:pt x="109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7" name="išlídé"/>
              <p:cNvSpPr/>
              <p:nvPr/>
            </p:nvSpPr>
            <p:spPr bwMode="auto">
              <a:xfrm>
                <a:off x="1271551" y="3528556"/>
                <a:ext cx="175309" cy="64371"/>
              </a:xfrm>
              <a:custGeom>
                <a:avLst/>
                <a:gdLst>
                  <a:gd name="T0" fmla="*/ 0 w 54"/>
                  <a:gd name="T1" fmla="*/ 13 h 20"/>
                  <a:gd name="T2" fmla="*/ 27 w 54"/>
                  <a:gd name="T3" fmla="*/ 20 h 20"/>
                  <a:gd name="T4" fmla="*/ 54 w 54"/>
                  <a:gd name="T5" fmla="*/ 12 h 20"/>
                  <a:gd name="T6" fmla="*/ 27 w 54"/>
                  <a:gd name="T7" fmla="*/ 0 h 20"/>
                  <a:gd name="T8" fmla="*/ 0 w 54"/>
                  <a:gd name="T9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0">
                    <a:moveTo>
                      <a:pt x="0" y="13"/>
                    </a:moveTo>
                    <a:cubicBezTo>
                      <a:pt x="8" y="18"/>
                      <a:pt x="17" y="20"/>
                      <a:pt x="27" y="20"/>
                    </a:cubicBezTo>
                    <a:cubicBezTo>
                      <a:pt x="37" y="20"/>
                      <a:pt x="46" y="17"/>
                      <a:pt x="54" y="12"/>
                    </a:cubicBezTo>
                    <a:cubicBezTo>
                      <a:pt x="49" y="5"/>
                      <a:pt x="39" y="0"/>
                      <a:pt x="27" y="0"/>
                    </a:cubicBezTo>
                    <a:cubicBezTo>
                      <a:pt x="15" y="1"/>
                      <a:pt x="4" y="6"/>
                      <a:pt x="0" y="13"/>
                    </a:cubicBezTo>
                    <a:close/>
                  </a:path>
                </a:pathLst>
              </a:custGeom>
              <a:solidFill>
                <a:srgbClr val="F2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8" name="îśliḋè"/>
              <p:cNvSpPr/>
              <p:nvPr/>
            </p:nvSpPr>
            <p:spPr bwMode="auto">
              <a:xfrm>
                <a:off x="1186636" y="3414879"/>
                <a:ext cx="338292" cy="71219"/>
              </a:xfrm>
              <a:custGeom>
                <a:avLst/>
                <a:gdLst>
                  <a:gd name="T0" fmla="*/ 53 w 104"/>
                  <a:gd name="T1" fmla="*/ 21 h 22"/>
                  <a:gd name="T2" fmla="*/ 104 w 104"/>
                  <a:gd name="T3" fmla="*/ 0 h 22"/>
                  <a:gd name="T4" fmla="*/ 0 w 104"/>
                  <a:gd name="T5" fmla="*/ 2 h 22"/>
                  <a:gd name="T6" fmla="*/ 53 w 104"/>
                  <a:gd name="T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22">
                    <a:moveTo>
                      <a:pt x="53" y="21"/>
                    </a:moveTo>
                    <a:cubicBezTo>
                      <a:pt x="77" y="21"/>
                      <a:pt x="98" y="12"/>
                      <a:pt x="104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4"/>
                      <a:pt x="28" y="22"/>
                      <a:pt x="53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9" name="îṩlîḍê"/>
              <p:cNvSpPr/>
              <p:nvPr/>
            </p:nvSpPr>
            <p:spPr bwMode="auto">
              <a:xfrm>
                <a:off x="1434534" y="3028651"/>
                <a:ext cx="213658" cy="210919"/>
              </a:xfrm>
              <a:custGeom>
                <a:avLst/>
                <a:gdLst>
                  <a:gd name="T0" fmla="*/ 62 w 66"/>
                  <a:gd name="T1" fmla="*/ 38 h 65"/>
                  <a:gd name="T2" fmla="*/ 41 w 66"/>
                  <a:gd name="T3" fmla="*/ 7 h 65"/>
                  <a:gd name="T4" fmla="*/ 2 w 66"/>
                  <a:gd name="T5" fmla="*/ 35 h 65"/>
                  <a:gd name="T6" fmla="*/ 62 w 66"/>
                  <a:gd name="T7" fmla="*/ 3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65">
                    <a:moveTo>
                      <a:pt x="62" y="38"/>
                    </a:moveTo>
                    <a:cubicBezTo>
                      <a:pt x="62" y="38"/>
                      <a:pt x="66" y="14"/>
                      <a:pt x="41" y="7"/>
                    </a:cubicBezTo>
                    <a:cubicBezTo>
                      <a:pt x="15" y="0"/>
                      <a:pt x="0" y="27"/>
                      <a:pt x="2" y="35"/>
                    </a:cubicBezTo>
                    <a:cubicBezTo>
                      <a:pt x="5" y="43"/>
                      <a:pt x="25" y="65"/>
                      <a:pt x="62" y="38"/>
                    </a:cubicBezTo>
                    <a:close/>
                  </a:path>
                </a:pathLst>
              </a:cu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0" name="işḷîdè"/>
              <p:cNvSpPr/>
              <p:nvPr/>
            </p:nvSpPr>
            <p:spPr bwMode="auto">
              <a:xfrm>
                <a:off x="1475622" y="3061521"/>
                <a:ext cx="127373" cy="123264"/>
              </a:xfrm>
              <a:prstGeom prst="ellipse">
                <a:avLst/>
              </a:prstGeom>
              <a:solidFill>
                <a:srgbClr val="C172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1" name="îṣliḍé"/>
              <p:cNvSpPr/>
              <p:nvPr/>
            </p:nvSpPr>
            <p:spPr bwMode="auto">
              <a:xfrm>
                <a:off x="1505754" y="3087544"/>
                <a:ext cx="71219" cy="73959"/>
              </a:xfrm>
              <a:custGeom>
                <a:avLst/>
                <a:gdLst>
                  <a:gd name="T0" fmla="*/ 2 w 22"/>
                  <a:gd name="T1" fmla="*/ 14 h 23"/>
                  <a:gd name="T2" fmla="*/ 14 w 22"/>
                  <a:gd name="T3" fmla="*/ 21 h 23"/>
                  <a:gd name="T4" fmla="*/ 21 w 22"/>
                  <a:gd name="T5" fmla="*/ 9 h 23"/>
                  <a:gd name="T6" fmla="*/ 9 w 22"/>
                  <a:gd name="T7" fmla="*/ 2 h 23"/>
                  <a:gd name="T8" fmla="*/ 2 w 22"/>
                  <a:gd name="T9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2" y="14"/>
                    </a:moveTo>
                    <a:cubicBezTo>
                      <a:pt x="3" y="19"/>
                      <a:pt x="8" y="23"/>
                      <a:pt x="14" y="21"/>
                    </a:cubicBezTo>
                    <a:cubicBezTo>
                      <a:pt x="19" y="20"/>
                      <a:pt x="22" y="14"/>
                      <a:pt x="21" y="9"/>
                    </a:cubicBezTo>
                    <a:cubicBezTo>
                      <a:pt x="19" y="4"/>
                      <a:pt x="14" y="0"/>
                      <a:pt x="9" y="2"/>
                    </a:cubicBezTo>
                    <a:cubicBezTo>
                      <a:pt x="3" y="3"/>
                      <a:pt x="0" y="9"/>
                      <a:pt x="2" y="14"/>
                    </a:cubicBezTo>
                    <a:close/>
                  </a:path>
                </a:pathLst>
              </a:custGeom>
              <a:solidFill>
                <a:srgbClr val="482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2" name="išľîḓé"/>
              <p:cNvSpPr/>
              <p:nvPr/>
            </p:nvSpPr>
            <p:spPr bwMode="auto">
              <a:xfrm>
                <a:off x="1063372" y="3028651"/>
                <a:ext cx="217767" cy="210919"/>
              </a:xfrm>
              <a:custGeom>
                <a:avLst/>
                <a:gdLst>
                  <a:gd name="T0" fmla="*/ 4 w 67"/>
                  <a:gd name="T1" fmla="*/ 38 h 65"/>
                  <a:gd name="T2" fmla="*/ 26 w 67"/>
                  <a:gd name="T3" fmla="*/ 7 h 65"/>
                  <a:gd name="T4" fmla="*/ 64 w 67"/>
                  <a:gd name="T5" fmla="*/ 35 h 65"/>
                  <a:gd name="T6" fmla="*/ 4 w 67"/>
                  <a:gd name="T7" fmla="*/ 3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65">
                    <a:moveTo>
                      <a:pt x="4" y="38"/>
                    </a:moveTo>
                    <a:cubicBezTo>
                      <a:pt x="4" y="38"/>
                      <a:pt x="0" y="14"/>
                      <a:pt x="26" y="7"/>
                    </a:cubicBezTo>
                    <a:cubicBezTo>
                      <a:pt x="52" y="0"/>
                      <a:pt x="67" y="27"/>
                      <a:pt x="64" y="35"/>
                    </a:cubicBezTo>
                    <a:cubicBezTo>
                      <a:pt x="61" y="43"/>
                      <a:pt x="41" y="65"/>
                      <a:pt x="4" y="38"/>
                    </a:cubicBezTo>
                    <a:close/>
                  </a:path>
                </a:pathLst>
              </a:cu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3" name="íS1íďe"/>
              <p:cNvSpPr/>
              <p:nvPr/>
            </p:nvSpPr>
            <p:spPr bwMode="auto">
              <a:xfrm>
                <a:off x="1108568" y="3061521"/>
                <a:ext cx="127373" cy="123264"/>
              </a:xfrm>
              <a:prstGeom prst="ellipse">
                <a:avLst/>
              </a:prstGeom>
              <a:solidFill>
                <a:srgbClr val="C172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4" name="î$1îḓè"/>
              <p:cNvSpPr/>
              <p:nvPr/>
            </p:nvSpPr>
            <p:spPr bwMode="auto">
              <a:xfrm>
                <a:off x="1134591" y="3087544"/>
                <a:ext cx="71219" cy="73959"/>
              </a:xfrm>
              <a:custGeom>
                <a:avLst/>
                <a:gdLst>
                  <a:gd name="T0" fmla="*/ 21 w 22"/>
                  <a:gd name="T1" fmla="*/ 14 h 23"/>
                  <a:gd name="T2" fmla="*/ 9 w 22"/>
                  <a:gd name="T3" fmla="*/ 21 h 23"/>
                  <a:gd name="T4" fmla="*/ 1 w 22"/>
                  <a:gd name="T5" fmla="*/ 9 h 23"/>
                  <a:gd name="T6" fmla="*/ 14 w 22"/>
                  <a:gd name="T7" fmla="*/ 2 h 23"/>
                  <a:gd name="T8" fmla="*/ 21 w 22"/>
                  <a:gd name="T9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21" y="14"/>
                    </a:moveTo>
                    <a:cubicBezTo>
                      <a:pt x="19" y="19"/>
                      <a:pt x="14" y="23"/>
                      <a:pt x="9" y="21"/>
                    </a:cubicBezTo>
                    <a:cubicBezTo>
                      <a:pt x="3" y="20"/>
                      <a:pt x="0" y="14"/>
                      <a:pt x="1" y="9"/>
                    </a:cubicBezTo>
                    <a:cubicBezTo>
                      <a:pt x="3" y="4"/>
                      <a:pt x="8" y="0"/>
                      <a:pt x="14" y="2"/>
                    </a:cubicBezTo>
                    <a:cubicBezTo>
                      <a:pt x="19" y="3"/>
                      <a:pt x="22" y="9"/>
                      <a:pt x="21" y="14"/>
                    </a:cubicBezTo>
                    <a:close/>
                  </a:path>
                </a:pathLst>
              </a:custGeom>
              <a:solidFill>
                <a:srgbClr val="482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5" name="îSľiḋê"/>
              <p:cNvSpPr/>
              <p:nvPr/>
            </p:nvSpPr>
            <p:spPr bwMode="auto">
              <a:xfrm>
                <a:off x="1177049" y="3080696"/>
                <a:ext cx="42458" cy="38349"/>
              </a:xfrm>
              <a:prstGeom prst="ellipse">
                <a:avLst/>
              </a:pr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6" name="iṩḻïďè"/>
              <p:cNvSpPr/>
              <p:nvPr/>
            </p:nvSpPr>
            <p:spPr bwMode="auto">
              <a:xfrm>
                <a:off x="1496166" y="3080696"/>
                <a:ext cx="38349" cy="38349"/>
              </a:xfrm>
              <a:prstGeom prst="ellipse">
                <a:avLst/>
              </a:pr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</p:grpSp>
        <p:sp>
          <p:nvSpPr>
            <p:cNvPr id="85" name="íṣḻîďè"/>
            <p:cNvSpPr/>
            <p:nvPr/>
          </p:nvSpPr>
          <p:spPr bwMode="auto">
            <a:xfrm>
              <a:off x="2280" y="2004"/>
              <a:ext cx="1847" cy="1347"/>
            </a:xfrm>
            <a:prstGeom prst="wedgeEllipseCallout">
              <a:avLst>
                <a:gd name="adj1" fmla="val -50855"/>
                <a:gd name="adj2" fmla="val 49564"/>
              </a:avLst>
            </a:prstGeom>
            <a:solidFill>
              <a:srgbClr val="404F64"/>
            </a:solidFill>
            <a:ln w="14288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>
              <a:normAutofit/>
            </a:bodyPr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770467" y="1233593"/>
            <a:ext cx="4732867" cy="440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265" b="1">
                <a:solidFill>
                  <a:srgbClr val="FF6161"/>
                </a:solidFill>
                <a:latin typeface="微软雅黑" panose="020B0503020204020204" charset="-122"/>
                <a:ea typeface="微软雅黑" panose="020B0503020204020204" charset="-122"/>
              </a:rPr>
              <a:t>补充</a:t>
            </a:r>
            <a:r>
              <a:rPr lang="zh-CN" altLang="en-US" sz="2265"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 sz="226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管理的八大职能简介</a:t>
            </a:r>
            <a:endParaRPr lang="zh-CN" altLang="en-US" sz="226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2584027" y="2468033"/>
            <a:ext cx="1002453" cy="6661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373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endParaRPr lang="zh-CN" altLang="en-US" sz="213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58080" y="3611880"/>
            <a:ext cx="516467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</a:pP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85117" y="52493"/>
            <a:ext cx="4821767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企业与班组管理通用知识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804833" y="3096260"/>
            <a:ext cx="5960533" cy="2332567"/>
            <a:chOff x="3925233" y="2530633"/>
            <a:chExt cx="7344022" cy="792088"/>
          </a:xfrm>
        </p:grpSpPr>
        <p:sp>
          <p:nvSpPr>
            <p:cNvPr id="12" name="矩形 11"/>
            <p:cNvSpPr/>
            <p:nvPr/>
          </p:nvSpPr>
          <p:spPr>
            <a:xfrm>
              <a:off x="4906870" y="2530633"/>
              <a:ext cx="6362385" cy="7920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FF5050"/>
              </a:solidFill>
            </a:ln>
          </p:spPr>
          <p:txBody>
            <a:bodyPr wrap="square" anchor="ctr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1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协调是正确处理组织内外各种关系，为组织正常运转创造良好的条件和环境，促进组织目标的实现。从一定意义上讲，管理者的任务就是协调关系。</a:t>
              </a:r>
              <a:endPara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925233" y="2530633"/>
              <a:ext cx="981637" cy="792088"/>
            </a:xfrm>
            <a:prstGeom prst="rect">
              <a:avLst/>
            </a:prstGeom>
            <a:solidFill>
              <a:srgbClr val="FF6161"/>
            </a:solidFill>
            <a:ln w="1270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0090484" y="7251632"/>
            <a:ext cx="23812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.</a:t>
            </a:r>
            <a:endParaRPr lang="zh-CN" altLang="en-US" dirty="0"/>
          </a:p>
        </p:txBody>
      </p:sp>
      <p:grpSp>
        <p:nvGrpSpPr>
          <p:cNvPr id="57" name="组合 56"/>
          <p:cNvGrpSpPr/>
          <p:nvPr/>
        </p:nvGrpSpPr>
        <p:grpSpPr>
          <a:xfrm>
            <a:off x="985520" y="2230120"/>
            <a:ext cx="2940473" cy="4543213"/>
            <a:chOff x="654" y="2004"/>
            <a:chExt cx="3473" cy="5366"/>
          </a:xfrm>
        </p:grpSpPr>
        <p:grpSp>
          <p:nvGrpSpPr>
            <p:cNvPr id="92" name="ïṧ1íḋè"/>
            <p:cNvGrpSpPr/>
            <p:nvPr/>
          </p:nvGrpSpPr>
          <p:grpSpPr>
            <a:xfrm>
              <a:off x="654" y="2957"/>
              <a:ext cx="2263" cy="4413"/>
              <a:chOff x="553879" y="2502723"/>
              <a:chExt cx="1916075" cy="3736277"/>
            </a:xfrm>
          </p:grpSpPr>
          <p:sp>
            <p:nvSpPr>
              <p:cNvPr id="15" name="isļiḋe"/>
              <p:cNvSpPr/>
              <p:nvPr/>
            </p:nvSpPr>
            <p:spPr bwMode="auto">
              <a:xfrm>
                <a:off x="1479731" y="4815983"/>
                <a:ext cx="194484" cy="1328515"/>
              </a:xfrm>
              <a:prstGeom prst="rect">
                <a:avLst/>
              </a:prstGeom>
              <a:solidFill>
                <a:srgbClr val="2D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16" name="ïśļîḋê"/>
              <p:cNvSpPr/>
              <p:nvPr/>
            </p:nvSpPr>
            <p:spPr bwMode="auto">
              <a:xfrm>
                <a:off x="1044197" y="4815983"/>
                <a:ext cx="191745" cy="1328515"/>
              </a:xfrm>
              <a:prstGeom prst="rect">
                <a:avLst/>
              </a:prstGeom>
              <a:solidFill>
                <a:srgbClr val="373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17" name="ïšḻïdê"/>
              <p:cNvSpPr/>
              <p:nvPr/>
            </p:nvSpPr>
            <p:spPr bwMode="auto">
              <a:xfrm>
                <a:off x="1030501" y="3764127"/>
                <a:ext cx="657410" cy="639605"/>
              </a:xfrm>
              <a:prstGeom prst="rect">
                <a:avLst/>
              </a:prstGeom>
              <a:solidFill>
                <a:srgbClr val="E8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18" name="íṧ1ídè"/>
              <p:cNvSpPr/>
              <p:nvPr/>
            </p:nvSpPr>
            <p:spPr bwMode="auto">
              <a:xfrm>
                <a:off x="1274291" y="3690169"/>
                <a:ext cx="165722" cy="94503"/>
              </a:xfrm>
              <a:prstGeom prst="rect">
                <a:avLst/>
              </a:prstGeom>
              <a:solidFill>
                <a:srgbClr val="007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19" name="îṡľîde"/>
              <p:cNvSpPr/>
              <p:nvPr/>
            </p:nvSpPr>
            <p:spPr bwMode="auto">
              <a:xfrm>
                <a:off x="1257855" y="3764127"/>
                <a:ext cx="201332" cy="1051855"/>
              </a:xfrm>
              <a:custGeom>
                <a:avLst/>
                <a:gdLst>
                  <a:gd name="T0" fmla="*/ 0 w 147"/>
                  <a:gd name="T1" fmla="*/ 706 h 768"/>
                  <a:gd name="T2" fmla="*/ 74 w 147"/>
                  <a:gd name="T3" fmla="*/ 768 h 768"/>
                  <a:gd name="T4" fmla="*/ 147 w 147"/>
                  <a:gd name="T5" fmla="*/ 706 h 768"/>
                  <a:gd name="T6" fmla="*/ 95 w 147"/>
                  <a:gd name="T7" fmla="*/ 0 h 768"/>
                  <a:gd name="T8" fmla="*/ 53 w 147"/>
                  <a:gd name="T9" fmla="*/ 0 h 768"/>
                  <a:gd name="T10" fmla="*/ 0 w 147"/>
                  <a:gd name="T11" fmla="*/ 706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768">
                    <a:moveTo>
                      <a:pt x="0" y="706"/>
                    </a:moveTo>
                    <a:lnTo>
                      <a:pt x="74" y="768"/>
                    </a:lnTo>
                    <a:lnTo>
                      <a:pt x="147" y="706"/>
                    </a:lnTo>
                    <a:lnTo>
                      <a:pt x="95" y="0"/>
                    </a:lnTo>
                    <a:lnTo>
                      <a:pt x="53" y="0"/>
                    </a:lnTo>
                    <a:lnTo>
                      <a:pt x="0" y="706"/>
                    </a:lnTo>
                    <a:close/>
                  </a:path>
                </a:pathLst>
              </a:custGeom>
              <a:solidFill>
                <a:srgbClr val="007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0" name="i$líḋé"/>
              <p:cNvSpPr/>
              <p:nvPr/>
            </p:nvSpPr>
            <p:spPr bwMode="auto">
              <a:xfrm>
                <a:off x="1411251" y="3690169"/>
                <a:ext cx="187636" cy="130112"/>
              </a:xfrm>
              <a:custGeom>
                <a:avLst/>
                <a:gdLst>
                  <a:gd name="T0" fmla="*/ 31 w 137"/>
                  <a:gd name="T1" fmla="*/ 95 h 95"/>
                  <a:gd name="T2" fmla="*/ 137 w 137"/>
                  <a:gd name="T3" fmla="*/ 54 h 95"/>
                  <a:gd name="T4" fmla="*/ 137 w 137"/>
                  <a:gd name="T5" fmla="*/ 0 h 95"/>
                  <a:gd name="T6" fmla="*/ 0 w 137"/>
                  <a:gd name="T7" fmla="*/ 0 h 95"/>
                  <a:gd name="T8" fmla="*/ 31 w 137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95">
                    <a:moveTo>
                      <a:pt x="31" y="95"/>
                    </a:moveTo>
                    <a:lnTo>
                      <a:pt x="137" y="54"/>
                    </a:lnTo>
                    <a:lnTo>
                      <a:pt x="137" y="0"/>
                    </a:lnTo>
                    <a:lnTo>
                      <a:pt x="0" y="0"/>
                    </a:lnTo>
                    <a:lnTo>
                      <a:pt x="31" y="95"/>
                    </a:lnTo>
                    <a:close/>
                  </a:path>
                </a:pathLst>
              </a:custGeom>
              <a:solidFill>
                <a:srgbClr val="FE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23" name="ïSḻíḋê"/>
              <p:cNvSpPr/>
              <p:nvPr/>
            </p:nvSpPr>
            <p:spPr bwMode="auto">
              <a:xfrm>
                <a:off x="1115416" y="3690169"/>
                <a:ext cx="189005" cy="130112"/>
              </a:xfrm>
              <a:custGeom>
                <a:avLst/>
                <a:gdLst>
                  <a:gd name="T0" fmla="*/ 109 w 138"/>
                  <a:gd name="T1" fmla="*/ 95 h 95"/>
                  <a:gd name="T2" fmla="*/ 0 w 138"/>
                  <a:gd name="T3" fmla="*/ 54 h 95"/>
                  <a:gd name="T4" fmla="*/ 0 w 138"/>
                  <a:gd name="T5" fmla="*/ 0 h 95"/>
                  <a:gd name="T6" fmla="*/ 138 w 138"/>
                  <a:gd name="T7" fmla="*/ 0 h 95"/>
                  <a:gd name="T8" fmla="*/ 109 w 138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95">
                    <a:moveTo>
                      <a:pt x="109" y="95"/>
                    </a:moveTo>
                    <a:lnTo>
                      <a:pt x="0" y="54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09" y="95"/>
                    </a:lnTo>
                    <a:close/>
                  </a:path>
                </a:pathLst>
              </a:custGeom>
              <a:solidFill>
                <a:srgbClr val="FE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25" name="íṩḷíďé"/>
              <p:cNvSpPr/>
              <p:nvPr/>
            </p:nvSpPr>
            <p:spPr bwMode="auto">
              <a:xfrm>
                <a:off x="553879" y="3764127"/>
                <a:ext cx="395815" cy="1194294"/>
              </a:xfrm>
              <a:custGeom>
                <a:avLst/>
                <a:gdLst>
                  <a:gd name="T0" fmla="*/ 78 w 122"/>
                  <a:gd name="T1" fmla="*/ 363 h 368"/>
                  <a:gd name="T2" fmla="*/ 25 w 122"/>
                  <a:gd name="T3" fmla="*/ 368 h 368"/>
                  <a:gd name="T4" fmla="*/ 72 w 122"/>
                  <a:gd name="T5" fmla="*/ 0 h 368"/>
                  <a:gd name="T6" fmla="*/ 122 w 122"/>
                  <a:gd name="T7" fmla="*/ 13 h 368"/>
                  <a:gd name="T8" fmla="*/ 78 w 122"/>
                  <a:gd name="T9" fmla="*/ 363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368">
                    <a:moveTo>
                      <a:pt x="78" y="363"/>
                    </a:moveTo>
                    <a:cubicBezTo>
                      <a:pt x="60" y="365"/>
                      <a:pt x="42" y="366"/>
                      <a:pt x="25" y="368"/>
                    </a:cubicBezTo>
                    <a:cubicBezTo>
                      <a:pt x="0" y="244"/>
                      <a:pt x="16" y="118"/>
                      <a:pt x="72" y="0"/>
                    </a:cubicBezTo>
                    <a:cubicBezTo>
                      <a:pt x="89" y="4"/>
                      <a:pt x="105" y="9"/>
                      <a:pt x="122" y="13"/>
                    </a:cubicBezTo>
                    <a:cubicBezTo>
                      <a:pt x="70" y="125"/>
                      <a:pt x="54" y="245"/>
                      <a:pt x="78" y="363"/>
                    </a:cubicBezTo>
                    <a:close/>
                  </a:path>
                </a:pathLst>
              </a:custGeom>
              <a:solidFill>
                <a:srgbClr val="373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6" name="ïṡ1îḍé"/>
              <p:cNvSpPr/>
              <p:nvPr/>
            </p:nvSpPr>
            <p:spPr bwMode="auto">
              <a:xfrm>
                <a:off x="634686" y="4941986"/>
                <a:ext cx="234202" cy="168461"/>
              </a:xfrm>
              <a:custGeom>
                <a:avLst/>
                <a:gdLst>
                  <a:gd name="T0" fmla="*/ 60 w 72"/>
                  <a:gd name="T1" fmla="*/ 6 h 52"/>
                  <a:gd name="T2" fmla="*/ 53 w 72"/>
                  <a:gd name="T3" fmla="*/ 3 h 52"/>
                  <a:gd name="T4" fmla="*/ 52 w 72"/>
                  <a:gd name="T5" fmla="*/ 0 h 52"/>
                  <a:gd name="T6" fmla="*/ 1 w 72"/>
                  <a:gd name="T7" fmla="*/ 5 h 52"/>
                  <a:gd name="T8" fmla="*/ 1 w 72"/>
                  <a:gd name="T9" fmla="*/ 18 h 52"/>
                  <a:gd name="T10" fmla="*/ 33 w 72"/>
                  <a:gd name="T11" fmla="*/ 51 h 52"/>
                  <a:gd name="T12" fmla="*/ 56 w 72"/>
                  <a:gd name="T13" fmla="*/ 20 h 52"/>
                  <a:gd name="T14" fmla="*/ 69 w 72"/>
                  <a:gd name="T15" fmla="*/ 19 h 52"/>
                  <a:gd name="T16" fmla="*/ 60 w 72"/>
                  <a:gd name="T17" fmla="*/ 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2">
                    <a:moveTo>
                      <a:pt x="60" y="6"/>
                    </a:moveTo>
                    <a:cubicBezTo>
                      <a:pt x="58" y="5"/>
                      <a:pt x="55" y="4"/>
                      <a:pt x="53" y="3"/>
                    </a:cubicBezTo>
                    <a:cubicBezTo>
                      <a:pt x="53" y="2"/>
                      <a:pt x="52" y="1"/>
                      <a:pt x="52" y="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9"/>
                      <a:pt x="0" y="14"/>
                      <a:pt x="1" y="18"/>
                    </a:cubicBezTo>
                    <a:cubicBezTo>
                      <a:pt x="4" y="38"/>
                      <a:pt x="18" y="52"/>
                      <a:pt x="33" y="51"/>
                    </a:cubicBezTo>
                    <a:cubicBezTo>
                      <a:pt x="47" y="50"/>
                      <a:pt x="56" y="36"/>
                      <a:pt x="56" y="20"/>
                    </a:cubicBezTo>
                    <a:cubicBezTo>
                      <a:pt x="62" y="21"/>
                      <a:pt x="67" y="21"/>
                      <a:pt x="69" y="19"/>
                    </a:cubicBezTo>
                    <a:cubicBezTo>
                      <a:pt x="72" y="16"/>
                      <a:pt x="68" y="10"/>
                      <a:pt x="60" y="6"/>
                    </a:cubicBezTo>
                    <a:close/>
                  </a:path>
                </a:pathLst>
              </a:custGeom>
              <a:solidFill>
                <a:srgbClr val="FDD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27" name="iŝ1iḑê"/>
              <p:cNvSpPr/>
              <p:nvPr/>
            </p:nvSpPr>
            <p:spPr bwMode="auto">
              <a:xfrm>
                <a:off x="1326335" y="3764127"/>
                <a:ext cx="603995" cy="1232643"/>
              </a:xfrm>
              <a:custGeom>
                <a:avLst/>
                <a:gdLst>
                  <a:gd name="T0" fmla="*/ 34 w 186"/>
                  <a:gd name="T1" fmla="*/ 380 h 380"/>
                  <a:gd name="T2" fmla="*/ 34 w 186"/>
                  <a:gd name="T3" fmla="*/ 380 h 380"/>
                  <a:gd name="T4" fmla="*/ 32 w 186"/>
                  <a:gd name="T5" fmla="*/ 380 h 380"/>
                  <a:gd name="T6" fmla="*/ 0 w 186"/>
                  <a:gd name="T7" fmla="*/ 357 h 380"/>
                  <a:gd name="T8" fmla="*/ 0 w 186"/>
                  <a:gd name="T9" fmla="*/ 357 h 380"/>
                  <a:gd name="T10" fmla="*/ 0 w 186"/>
                  <a:gd name="T11" fmla="*/ 187 h 380"/>
                  <a:gd name="T12" fmla="*/ 82 w 186"/>
                  <a:gd name="T13" fmla="*/ 0 h 380"/>
                  <a:gd name="T14" fmla="*/ 186 w 186"/>
                  <a:gd name="T15" fmla="*/ 0 h 380"/>
                  <a:gd name="T16" fmla="*/ 145 w 186"/>
                  <a:gd name="T17" fmla="*/ 187 h 380"/>
                  <a:gd name="T18" fmla="*/ 145 w 186"/>
                  <a:gd name="T19" fmla="*/ 380 h 380"/>
                  <a:gd name="T20" fmla="*/ 34 w 186"/>
                  <a:gd name="T21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6" h="380">
                    <a:moveTo>
                      <a:pt x="34" y="380"/>
                    </a:moveTo>
                    <a:cubicBezTo>
                      <a:pt x="34" y="380"/>
                      <a:pt x="34" y="380"/>
                      <a:pt x="34" y="380"/>
                    </a:cubicBezTo>
                    <a:cubicBezTo>
                      <a:pt x="33" y="380"/>
                      <a:pt x="33" y="380"/>
                      <a:pt x="32" y="380"/>
                    </a:cubicBezTo>
                    <a:cubicBezTo>
                      <a:pt x="16" y="380"/>
                      <a:pt x="3" y="370"/>
                      <a:pt x="0" y="357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45" y="187"/>
                      <a:pt x="145" y="187"/>
                      <a:pt x="145" y="187"/>
                    </a:cubicBezTo>
                    <a:cubicBezTo>
                      <a:pt x="145" y="380"/>
                      <a:pt x="145" y="380"/>
                      <a:pt x="145" y="380"/>
                    </a:cubicBezTo>
                    <a:lnTo>
                      <a:pt x="34" y="380"/>
                    </a:lnTo>
                    <a:close/>
                  </a:path>
                </a:pathLst>
              </a:custGeom>
              <a:solidFill>
                <a:srgbClr val="2D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8" name="îś1íḍe"/>
              <p:cNvSpPr/>
              <p:nvPr/>
            </p:nvSpPr>
            <p:spPr bwMode="auto">
              <a:xfrm>
                <a:off x="1326335" y="3725779"/>
                <a:ext cx="419099" cy="645083"/>
              </a:xfrm>
              <a:custGeom>
                <a:avLst/>
                <a:gdLst>
                  <a:gd name="T0" fmla="*/ 164 w 306"/>
                  <a:gd name="T1" fmla="*/ 234 h 471"/>
                  <a:gd name="T2" fmla="*/ 0 w 306"/>
                  <a:gd name="T3" fmla="*/ 471 h 471"/>
                  <a:gd name="T4" fmla="*/ 207 w 306"/>
                  <a:gd name="T5" fmla="*/ 0 h 471"/>
                  <a:gd name="T6" fmla="*/ 306 w 306"/>
                  <a:gd name="T7" fmla="*/ 28 h 471"/>
                  <a:gd name="T8" fmla="*/ 240 w 306"/>
                  <a:gd name="T9" fmla="*/ 125 h 471"/>
                  <a:gd name="T10" fmla="*/ 240 w 306"/>
                  <a:gd name="T11" fmla="*/ 125 h 471"/>
                  <a:gd name="T12" fmla="*/ 169 w 306"/>
                  <a:gd name="T13" fmla="*/ 227 h 471"/>
                  <a:gd name="T14" fmla="*/ 164 w 306"/>
                  <a:gd name="T15" fmla="*/ 234 h 471"/>
                  <a:gd name="T16" fmla="*/ 164 w 306"/>
                  <a:gd name="T17" fmla="*/ 234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6" h="471">
                    <a:moveTo>
                      <a:pt x="164" y="234"/>
                    </a:moveTo>
                    <a:lnTo>
                      <a:pt x="0" y="471"/>
                    </a:lnTo>
                    <a:lnTo>
                      <a:pt x="207" y="0"/>
                    </a:lnTo>
                    <a:lnTo>
                      <a:pt x="306" y="28"/>
                    </a:lnTo>
                    <a:lnTo>
                      <a:pt x="240" y="125"/>
                    </a:lnTo>
                    <a:lnTo>
                      <a:pt x="240" y="125"/>
                    </a:lnTo>
                    <a:lnTo>
                      <a:pt x="169" y="227"/>
                    </a:lnTo>
                    <a:lnTo>
                      <a:pt x="164" y="234"/>
                    </a:lnTo>
                    <a:lnTo>
                      <a:pt x="164" y="234"/>
                    </a:ln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9" name="îṩļíde"/>
              <p:cNvSpPr/>
              <p:nvPr/>
            </p:nvSpPr>
            <p:spPr bwMode="auto">
              <a:xfrm>
                <a:off x="783972" y="3764127"/>
                <a:ext cx="603995" cy="1232643"/>
              </a:xfrm>
              <a:custGeom>
                <a:avLst/>
                <a:gdLst>
                  <a:gd name="T0" fmla="*/ 153 w 186"/>
                  <a:gd name="T1" fmla="*/ 380 h 380"/>
                  <a:gd name="T2" fmla="*/ 153 w 186"/>
                  <a:gd name="T3" fmla="*/ 380 h 380"/>
                  <a:gd name="T4" fmla="*/ 154 w 186"/>
                  <a:gd name="T5" fmla="*/ 380 h 380"/>
                  <a:gd name="T6" fmla="*/ 186 w 186"/>
                  <a:gd name="T7" fmla="*/ 357 h 380"/>
                  <a:gd name="T8" fmla="*/ 186 w 186"/>
                  <a:gd name="T9" fmla="*/ 357 h 380"/>
                  <a:gd name="T10" fmla="*/ 186 w 186"/>
                  <a:gd name="T11" fmla="*/ 187 h 380"/>
                  <a:gd name="T12" fmla="*/ 104 w 186"/>
                  <a:gd name="T13" fmla="*/ 0 h 380"/>
                  <a:gd name="T14" fmla="*/ 0 w 186"/>
                  <a:gd name="T15" fmla="*/ 0 h 380"/>
                  <a:gd name="T16" fmla="*/ 41 w 186"/>
                  <a:gd name="T17" fmla="*/ 187 h 380"/>
                  <a:gd name="T18" fmla="*/ 41 w 186"/>
                  <a:gd name="T19" fmla="*/ 380 h 380"/>
                  <a:gd name="T20" fmla="*/ 153 w 186"/>
                  <a:gd name="T21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6" h="380">
                    <a:moveTo>
                      <a:pt x="153" y="380"/>
                    </a:moveTo>
                    <a:cubicBezTo>
                      <a:pt x="153" y="380"/>
                      <a:pt x="153" y="380"/>
                      <a:pt x="153" y="380"/>
                    </a:cubicBezTo>
                    <a:cubicBezTo>
                      <a:pt x="153" y="380"/>
                      <a:pt x="154" y="380"/>
                      <a:pt x="154" y="380"/>
                    </a:cubicBezTo>
                    <a:cubicBezTo>
                      <a:pt x="170" y="380"/>
                      <a:pt x="184" y="370"/>
                      <a:pt x="186" y="357"/>
                    </a:cubicBezTo>
                    <a:cubicBezTo>
                      <a:pt x="186" y="357"/>
                      <a:pt x="186" y="357"/>
                      <a:pt x="186" y="357"/>
                    </a:cubicBezTo>
                    <a:cubicBezTo>
                      <a:pt x="186" y="187"/>
                      <a:pt x="186" y="187"/>
                      <a:pt x="186" y="187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1" y="187"/>
                      <a:pt x="41" y="187"/>
                      <a:pt x="41" y="187"/>
                    </a:cubicBezTo>
                    <a:cubicBezTo>
                      <a:pt x="41" y="380"/>
                      <a:pt x="41" y="380"/>
                      <a:pt x="41" y="380"/>
                    </a:cubicBezTo>
                    <a:lnTo>
                      <a:pt x="153" y="380"/>
                    </a:lnTo>
                    <a:close/>
                  </a:path>
                </a:pathLst>
              </a:custGeom>
              <a:solidFill>
                <a:srgbClr val="373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30" name="ïşļídé"/>
              <p:cNvSpPr/>
              <p:nvPr/>
            </p:nvSpPr>
            <p:spPr bwMode="auto">
              <a:xfrm>
                <a:off x="972978" y="3725779"/>
                <a:ext cx="414990" cy="645083"/>
              </a:xfrm>
              <a:custGeom>
                <a:avLst/>
                <a:gdLst>
                  <a:gd name="T0" fmla="*/ 0 w 303"/>
                  <a:gd name="T1" fmla="*/ 28 h 471"/>
                  <a:gd name="T2" fmla="*/ 97 w 303"/>
                  <a:gd name="T3" fmla="*/ 0 h 471"/>
                  <a:gd name="T4" fmla="*/ 303 w 303"/>
                  <a:gd name="T5" fmla="*/ 471 h 471"/>
                  <a:gd name="T6" fmla="*/ 66 w 303"/>
                  <a:gd name="T7" fmla="*/ 125 h 471"/>
                  <a:gd name="T8" fmla="*/ 66 w 303"/>
                  <a:gd name="T9" fmla="*/ 125 h 471"/>
                  <a:gd name="T10" fmla="*/ 0 w 303"/>
                  <a:gd name="T11" fmla="*/ 28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3" h="471">
                    <a:moveTo>
                      <a:pt x="0" y="28"/>
                    </a:moveTo>
                    <a:lnTo>
                      <a:pt x="97" y="0"/>
                    </a:lnTo>
                    <a:lnTo>
                      <a:pt x="303" y="471"/>
                    </a:lnTo>
                    <a:lnTo>
                      <a:pt x="66" y="125"/>
                    </a:lnTo>
                    <a:lnTo>
                      <a:pt x="66" y="125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31" name="î$ľïḓê"/>
              <p:cNvSpPr/>
              <p:nvPr/>
            </p:nvSpPr>
            <p:spPr bwMode="auto">
              <a:xfrm>
                <a:off x="1181157" y="3595666"/>
                <a:ext cx="362945" cy="94503"/>
              </a:xfrm>
              <a:prstGeom prst="rect">
                <a:avLst/>
              </a:prstGeom>
              <a:solidFill>
                <a:srgbClr val="F4C8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2" name="iṩḷîḍé"/>
              <p:cNvSpPr/>
              <p:nvPr/>
            </p:nvSpPr>
            <p:spPr bwMode="auto">
              <a:xfrm>
                <a:off x="833278" y="2779383"/>
                <a:ext cx="1045008" cy="882024"/>
              </a:xfrm>
              <a:custGeom>
                <a:avLst/>
                <a:gdLst>
                  <a:gd name="T0" fmla="*/ 288 w 322"/>
                  <a:gd name="T1" fmla="*/ 103 h 272"/>
                  <a:gd name="T2" fmla="*/ 287 w 322"/>
                  <a:gd name="T3" fmla="*/ 103 h 272"/>
                  <a:gd name="T4" fmla="*/ 283 w 322"/>
                  <a:gd name="T5" fmla="*/ 0 h 272"/>
                  <a:gd name="T6" fmla="*/ 161 w 322"/>
                  <a:gd name="T7" fmla="*/ 0 h 272"/>
                  <a:gd name="T8" fmla="*/ 40 w 322"/>
                  <a:gd name="T9" fmla="*/ 0 h 272"/>
                  <a:gd name="T10" fmla="*/ 36 w 322"/>
                  <a:gd name="T11" fmla="*/ 103 h 272"/>
                  <a:gd name="T12" fmla="*/ 35 w 322"/>
                  <a:gd name="T13" fmla="*/ 103 h 272"/>
                  <a:gd name="T14" fmla="*/ 0 w 322"/>
                  <a:gd name="T15" fmla="*/ 134 h 272"/>
                  <a:gd name="T16" fmla="*/ 35 w 322"/>
                  <a:gd name="T17" fmla="*/ 166 h 272"/>
                  <a:gd name="T18" fmla="*/ 36 w 322"/>
                  <a:gd name="T19" fmla="*/ 166 h 272"/>
                  <a:gd name="T20" fmla="*/ 36 w 322"/>
                  <a:gd name="T21" fmla="*/ 166 h 272"/>
                  <a:gd name="T22" fmla="*/ 37 w 322"/>
                  <a:gd name="T23" fmla="*/ 166 h 272"/>
                  <a:gd name="T24" fmla="*/ 131 w 322"/>
                  <a:gd name="T25" fmla="*/ 271 h 272"/>
                  <a:gd name="T26" fmla="*/ 131 w 322"/>
                  <a:gd name="T27" fmla="*/ 271 h 272"/>
                  <a:gd name="T28" fmla="*/ 161 w 322"/>
                  <a:gd name="T29" fmla="*/ 271 h 272"/>
                  <a:gd name="T30" fmla="*/ 192 w 322"/>
                  <a:gd name="T31" fmla="*/ 271 h 272"/>
                  <a:gd name="T32" fmla="*/ 286 w 322"/>
                  <a:gd name="T33" fmla="*/ 166 h 272"/>
                  <a:gd name="T34" fmla="*/ 288 w 322"/>
                  <a:gd name="T35" fmla="*/ 166 h 272"/>
                  <a:gd name="T36" fmla="*/ 322 w 322"/>
                  <a:gd name="T37" fmla="*/ 134 h 272"/>
                  <a:gd name="T38" fmla="*/ 288 w 322"/>
                  <a:gd name="T39" fmla="*/ 10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2" h="272">
                    <a:moveTo>
                      <a:pt x="288" y="103"/>
                    </a:moveTo>
                    <a:cubicBezTo>
                      <a:pt x="287" y="103"/>
                      <a:pt x="287" y="103"/>
                      <a:pt x="287" y="103"/>
                    </a:cubicBezTo>
                    <a:cubicBezTo>
                      <a:pt x="286" y="53"/>
                      <a:pt x="283" y="0"/>
                      <a:pt x="283" y="0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37" y="53"/>
                      <a:pt x="36" y="103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16" y="103"/>
                      <a:pt x="0" y="117"/>
                      <a:pt x="0" y="134"/>
                    </a:cubicBezTo>
                    <a:cubicBezTo>
                      <a:pt x="0" y="152"/>
                      <a:pt x="16" y="166"/>
                      <a:pt x="35" y="166"/>
                    </a:cubicBezTo>
                    <a:cubicBezTo>
                      <a:pt x="35" y="166"/>
                      <a:pt x="36" y="166"/>
                      <a:pt x="36" y="166"/>
                    </a:cubicBezTo>
                    <a:cubicBezTo>
                      <a:pt x="36" y="166"/>
                      <a:pt x="36" y="166"/>
                      <a:pt x="36" y="166"/>
                    </a:cubicBezTo>
                    <a:cubicBezTo>
                      <a:pt x="37" y="166"/>
                      <a:pt x="37" y="166"/>
                      <a:pt x="37" y="166"/>
                    </a:cubicBezTo>
                    <a:cubicBezTo>
                      <a:pt x="37" y="166"/>
                      <a:pt x="70" y="249"/>
                      <a:pt x="131" y="271"/>
                    </a:cubicBezTo>
                    <a:cubicBezTo>
                      <a:pt x="131" y="271"/>
                      <a:pt x="131" y="271"/>
                      <a:pt x="131" y="271"/>
                    </a:cubicBezTo>
                    <a:cubicBezTo>
                      <a:pt x="138" y="272"/>
                      <a:pt x="161" y="271"/>
                      <a:pt x="161" y="271"/>
                    </a:cubicBezTo>
                    <a:cubicBezTo>
                      <a:pt x="161" y="271"/>
                      <a:pt x="185" y="272"/>
                      <a:pt x="192" y="271"/>
                    </a:cubicBezTo>
                    <a:cubicBezTo>
                      <a:pt x="253" y="249"/>
                      <a:pt x="286" y="166"/>
                      <a:pt x="286" y="166"/>
                    </a:cubicBezTo>
                    <a:cubicBezTo>
                      <a:pt x="286" y="166"/>
                      <a:pt x="287" y="166"/>
                      <a:pt x="288" y="166"/>
                    </a:cubicBezTo>
                    <a:cubicBezTo>
                      <a:pt x="307" y="166"/>
                      <a:pt x="322" y="152"/>
                      <a:pt x="322" y="134"/>
                    </a:cubicBezTo>
                    <a:cubicBezTo>
                      <a:pt x="322" y="117"/>
                      <a:pt x="307" y="103"/>
                      <a:pt x="288" y="103"/>
                    </a:cubicBezTo>
                    <a:close/>
                  </a:path>
                </a:pathLst>
              </a:custGeom>
              <a:solidFill>
                <a:srgbClr val="FDD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33" name="îṣľiḓê"/>
              <p:cNvSpPr/>
              <p:nvPr/>
            </p:nvSpPr>
            <p:spPr bwMode="auto">
              <a:xfrm>
                <a:off x="878475" y="3190264"/>
                <a:ext cx="61632" cy="61632"/>
              </a:xfrm>
              <a:custGeom>
                <a:avLst/>
                <a:gdLst>
                  <a:gd name="T0" fmla="*/ 4 w 19"/>
                  <a:gd name="T1" fmla="*/ 14 h 19"/>
                  <a:gd name="T2" fmla="*/ 15 w 19"/>
                  <a:gd name="T3" fmla="*/ 4 h 19"/>
                  <a:gd name="T4" fmla="*/ 19 w 19"/>
                  <a:gd name="T5" fmla="*/ 5 h 19"/>
                  <a:gd name="T6" fmla="*/ 10 w 19"/>
                  <a:gd name="T7" fmla="*/ 0 h 19"/>
                  <a:gd name="T8" fmla="*/ 0 w 19"/>
                  <a:gd name="T9" fmla="*/ 10 h 19"/>
                  <a:gd name="T10" fmla="*/ 6 w 19"/>
                  <a:gd name="T11" fmla="*/ 19 h 19"/>
                  <a:gd name="T12" fmla="*/ 4 w 19"/>
                  <a:gd name="T13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4" y="14"/>
                    </a:moveTo>
                    <a:cubicBezTo>
                      <a:pt x="4" y="9"/>
                      <a:pt x="9" y="4"/>
                      <a:pt x="15" y="4"/>
                    </a:cubicBezTo>
                    <a:cubicBezTo>
                      <a:pt x="16" y="4"/>
                      <a:pt x="18" y="5"/>
                      <a:pt x="19" y="5"/>
                    </a:cubicBezTo>
                    <a:cubicBezTo>
                      <a:pt x="18" y="2"/>
                      <a:pt x="14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4"/>
                      <a:pt x="2" y="17"/>
                      <a:pt x="6" y="19"/>
                    </a:cubicBezTo>
                    <a:cubicBezTo>
                      <a:pt x="5" y="18"/>
                      <a:pt x="4" y="16"/>
                      <a:pt x="4" y="14"/>
                    </a:cubicBezTo>
                    <a:close/>
                  </a:path>
                </a:pathLst>
              </a:custGeom>
              <a:solidFill>
                <a:srgbClr val="D3A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4" name="îš1ïḓé"/>
              <p:cNvSpPr/>
              <p:nvPr/>
            </p:nvSpPr>
            <p:spPr bwMode="auto">
              <a:xfrm>
                <a:off x="1771457" y="3190264"/>
                <a:ext cx="61632" cy="61632"/>
              </a:xfrm>
              <a:custGeom>
                <a:avLst/>
                <a:gdLst>
                  <a:gd name="T0" fmla="*/ 15 w 19"/>
                  <a:gd name="T1" fmla="*/ 14 h 19"/>
                  <a:gd name="T2" fmla="*/ 5 w 19"/>
                  <a:gd name="T3" fmla="*/ 4 h 19"/>
                  <a:gd name="T4" fmla="*/ 0 w 19"/>
                  <a:gd name="T5" fmla="*/ 5 h 19"/>
                  <a:gd name="T6" fmla="*/ 9 w 19"/>
                  <a:gd name="T7" fmla="*/ 0 h 19"/>
                  <a:gd name="T8" fmla="*/ 19 w 19"/>
                  <a:gd name="T9" fmla="*/ 10 h 19"/>
                  <a:gd name="T10" fmla="*/ 14 w 19"/>
                  <a:gd name="T11" fmla="*/ 19 h 19"/>
                  <a:gd name="T12" fmla="*/ 15 w 19"/>
                  <a:gd name="T13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15" y="14"/>
                    </a:moveTo>
                    <a:cubicBezTo>
                      <a:pt x="15" y="9"/>
                      <a:pt x="10" y="4"/>
                      <a:pt x="5" y="4"/>
                    </a:cubicBezTo>
                    <a:cubicBezTo>
                      <a:pt x="3" y="4"/>
                      <a:pt x="1" y="5"/>
                      <a:pt x="0" y="5"/>
                    </a:cubicBezTo>
                    <a:cubicBezTo>
                      <a:pt x="2" y="2"/>
                      <a:pt x="5" y="0"/>
                      <a:pt x="9" y="0"/>
                    </a:cubicBezTo>
                    <a:cubicBezTo>
                      <a:pt x="15" y="0"/>
                      <a:pt x="19" y="4"/>
                      <a:pt x="19" y="10"/>
                    </a:cubicBezTo>
                    <a:cubicBezTo>
                      <a:pt x="19" y="14"/>
                      <a:pt x="17" y="17"/>
                      <a:pt x="14" y="19"/>
                    </a:cubicBezTo>
                    <a:cubicBezTo>
                      <a:pt x="14" y="18"/>
                      <a:pt x="15" y="16"/>
                      <a:pt x="15" y="14"/>
                    </a:cubicBez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5" name="iṣlïḓè"/>
              <p:cNvSpPr/>
              <p:nvPr/>
            </p:nvSpPr>
            <p:spPr bwMode="auto">
              <a:xfrm>
                <a:off x="871627" y="3190264"/>
                <a:ext cx="61632" cy="61632"/>
              </a:xfrm>
              <a:custGeom>
                <a:avLst/>
                <a:gdLst>
                  <a:gd name="T0" fmla="*/ 4 w 19"/>
                  <a:gd name="T1" fmla="*/ 14 h 19"/>
                  <a:gd name="T2" fmla="*/ 14 w 19"/>
                  <a:gd name="T3" fmla="*/ 4 h 19"/>
                  <a:gd name="T4" fmla="*/ 19 w 19"/>
                  <a:gd name="T5" fmla="*/ 5 h 19"/>
                  <a:gd name="T6" fmla="*/ 10 w 19"/>
                  <a:gd name="T7" fmla="*/ 0 h 19"/>
                  <a:gd name="T8" fmla="*/ 0 w 19"/>
                  <a:gd name="T9" fmla="*/ 10 h 19"/>
                  <a:gd name="T10" fmla="*/ 5 w 19"/>
                  <a:gd name="T11" fmla="*/ 19 h 19"/>
                  <a:gd name="T12" fmla="*/ 4 w 19"/>
                  <a:gd name="T13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4" y="14"/>
                    </a:moveTo>
                    <a:cubicBezTo>
                      <a:pt x="4" y="9"/>
                      <a:pt x="9" y="4"/>
                      <a:pt x="14" y="4"/>
                    </a:cubicBezTo>
                    <a:cubicBezTo>
                      <a:pt x="16" y="4"/>
                      <a:pt x="18" y="5"/>
                      <a:pt x="19" y="5"/>
                    </a:cubicBezTo>
                    <a:cubicBezTo>
                      <a:pt x="17" y="2"/>
                      <a:pt x="14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4"/>
                      <a:pt x="2" y="17"/>
                      <a:pt x="5" y="19"/>
                    </a:cubicBezTo>
                    <a:cubicBezTo>
                      <a:pt x="5" y="18"/>
                      <a:pt x="4" y="16"/>
                      <a:pt x="4" y="14"/>
                    </a:cubicBez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6" name="ïṧļíḑè"/>
              <p:cNvSpPr/>
              <p:nvPr/>
            </p:nvSpPr>
            <p:spPr bwMode="auto">
              <a:xfrm>
                <a:off x="1281139" y="3277918"/>
                <a:ext cx="153396" cy="84915"/>
              </a:xfrm>
              <a:custGeom>
                <a:avLst/>
                <a:gdLst>
                  <a:gd name="T0" fmla="*/ 24 w 47"/>
                  <a:gd name="T1" fmla="*/ 23 h 26"/>
                  <a:gd name="T2" fmla="*/ 0 w 47"/>
                  <a:gd name="T3" fmla="*/ 0 h 26"/>
                  <a:gd name="T4" fmla="*/ 0 w 47"/>
                  <a:gd name="T5" fmla="*/ 2 h 26"/>
                  <a:gd name="T6" fmla="*/ 24 w 47"/>
                  <a:gd name="T7" fmla="*/ 26 h 26"/>
                  <a:gd name="T8" fmla="*/ 47 w 47"/>
                  <a:gd name="T9" fmla="*/ 2 h 26"/>
                  <a:gd name="T10" fmla="*/ 47 w 47"/>
                  <a:gd name="T11" fmla="*/ 0 h 26"/>
                  <a:gd name="T12" fmla="*/ 24 w 47"/>
                  <a:gd name="T13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26">
                    <a:moveTo>
                      <a:pt x="24" y="23"/>
                    </a:moveTo>
                    <a:cubicBezTo>
                      <a:pt x="11" y="23"/>
                      <a:pt x="0" y="13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15"/>
                      <a:pt x="10" y="26"/>
                      <a:pt x="24" y="26"/>
                    </a:cubicBezTo>
                    <a:cubicBezTo>
                      <a:pt x="37" y="26"/>
                      <a:pt x="47" y="15"/>
                      <a:pt x="47" y="2"/>
                    </a:cubicBezTo>
                    <a:cubicBezTo>
                      <a:pt x="47" y="1"/>
                      <a:pt x="47" y="1"/>
                      <a:pt x="47" y="0"/>
                    </a:cubicBezTo>
                    <a:cubicBezTo>
                      <a:pt x="47" y="13"/>
                      <a:pt x="36" y="23"/>
                      <a:pt x="24" y="23"/>
                    </a:cubicBez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7" name="îŝļíḋê"/>
              <p:cNvSpPr/>
              <p:nvPr/>
            </p:nvSpPr>
            <p:spPr bwMode="auto">
              <a:xfrm>
                <a:off x="1037349" y="2912234"/>
                <a:ext cx="262964" cy="97242"/>
              </a:xfrm>
              <a:custGeom>
                <a:avLst/>
                <a:gdLst>
                  <a:gd name="T0" fmla="*/ 81 w 81"/>
                  <a:gd name="T1" fmla="*/ 18 h 30"/>
                  <a:gd name="T2" fmla="*/ 76 w 81"/>
                  <a:gd name="T3" fmla="*/ 28 h 30"/>
                  <a:gd name="T4" fmla="*/ 0 w 81"/>
                  <a:gd name="T5" fmla="*/ 30 h 30"/>
                  <a:gd name="T6" fmla="*/ 81 w 81"/>
                  <a:gd name="T7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30">
                    <a:moveTo>
                      <a:pt x="81" y="18"/>
                    </a:moveTo>
                    <a:cubicBezTo>
                      <a:pt x="76" y="28"/>
                      <a:pt x="76" y="28"/>
                      <a:pt x="76" y="28"/>
                    </a:cubicBezTo>
                    <a:cubicBezTo>
                      <a:pt x="76" y="28"/>
                      <a:pt x="40" y="8"/>
                      <a:pt x="0" y="30"/>
                    </a:cubicBezTo>
                    <a:cubicBezTo>
                      <a:pt x="0" y="30"/>
                      <a:pt x="28" y="0"/>
                      <a:pt x="81" y="18"/>
                    </a:cubicBezTo>
                    <a:close/>
                  </a:path>
                </a:pathLst>
              </a:custGeom>
              <a:solidFill>
                <a:srgbClr val="753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8" name="iş1iḓé"/>
              <p:cNvSpPr/>
              <p:nvPr/>
            </p:nvSpPr>
            <p:spPr bwMode="auto">
              <a:xfrm>
                <a:off x="1413990" y="2912234"/>
                <a:ext cx="260225" cy="97242"/>
              </a:xfrm>
              <a:custGeom>
                <a:avLst/>
                <a:gdLst>
                  <a:gd name="T0" fmla="*/ 0 w 80"/>
                  <a:gd name="T1" fmla="*/ 18 h 30"/>
                  <a:gd name="T2" fmla="*/ 4 w 80"/>
                  <a:gd name="T3" fmla="*/ 28 h 30"/>
                  <a:gd name="T4" fmla="*/ 80 w 80"/>
                  <a:gd name="T5" fmla="*/ 30 h 30"/>
                  <a:gd name="T6" fmla="*/ 0 w 80"/>
                  <a:gd name="T7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30">
                    <a:moveTo>
                      <a:pt x="0" y="18"/>
                    </a:move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1" y="8"/>
                      <a:pt x="80" y="30"/>
                    </a:cubicBezTo>
                    <a:cubicBezTo>
                      <a:pt x="80" y="30"/>
                      <a:pt x="52" y="0"/>
                      <a:pt x="0" y="18"/>
                    </a:cubicBezTo>
                    <a:close/>
                  </a:path>
                </a:pathLst>
              </a:custGeom>
              <a:solidFill>
                <a:srgbClr val="753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9" name="îṧlîḓe"/>
              <p:cNvSpPr/>
              <p:nvPr/>
            </p:nvSpPr>
            <p:spPr bwMode="auto">
              <a:xfrm>
                <a:off x="890801" y="2502723"/>
                <a:ext cx="923113" cy="661518"/>
              </a:xfrm>
              <a:custGeom>
                <a:avLst/>
                <a:gdLst>
                  <a:gd name="T0" fmla="*/ 281 w 284"/>
                  <a:gd name="T1" fmla="*/ 86 h 204"/>
                  <a:gd name="T2" fmla="*/ 73 w 284"/>
                  <a:gd name="T3" fmla="*/ 14 h 204"/>
                  <a:gd name="T4" fmla="*/ 81 w 284"/>
                  <a:gd name="T5" fmla="*/ 1 h 204"/>
                  <a:gd name="T6" fmla="*/ 39 w 284"/>
                  <a:gd name="T7" fmla="*/ 28 h 204"/>
                  <a:gd name="T8" fmla="*/ 33 w 284"/>
                  <a:gd name="T9" fmla="*/ 33 h 204"/>
                  <a:gd name="T10" fmla="*/ 32 w 284"/>
                  <a:gd name="T11" fmla="*/ 34 h 204"/>
                  <a:gd name="T12" fmla="*/ 32 w 284"/>
                  <a:gd name="T13" fmla="*/ 34 h 204"/>
                  <a:gd name="T14" fmla="*/ 22 w 284"/>
                  <a:gd name="T15" fmla="*/ 70 h 204"/>
                  <a:gd name="T16" fmla="*/ 18 w 284"/>
                  <a:gd name="T17" fmla="*/ 193 h 204"/>
                  <a:gd name="T18" fmla="*/ 19 w 284"/>
                  <a:gd name="T19" fmla="*/ 194 h 204"/>
                  <a:gd name="T20" fmla="*/ 20 w 284"/>
                  <a:gd name="T21" fmla="*/ 199 h 204"/>
                  <a:gd name="T22" fmla="*/ 25 w 284"/>
                  <a:gd name="T23" fmla="*/ 192 h 204"/>
                  <a:gd name="T24" fmla="*/ 29 w 284"/>
                  <a:gd name="T25" fmla="*/ 162 h 204"/>
                  <a:gd name="T26" fmla="*/ 42 w 284"/>
                  <a:gd name="T27" fmla="*/ 106 h 204"/>
                  <a:gd name="T28" fmla="*/ 47 w 284"/>
                  <a:gd name="T29" fmla="*/ 106 h 204"/>
                  <a:gd name="T30" fmla="*/ 209 w 284"/>
                  <a:gd name="T31" fmla="*/ 134 h 204"/>
                  <a:gd name="T32" fmla="*/ 202 w 284"/>
                  <a:gd name="T33" fmla="*/ 129 h 204"/>
                  <a:gd name="T34" fmla="*/ 235 w 284"/>
                  <a:gd name="T35" fmla="*/ 119 h 204"/>
                  <a:gd name="T36" fmla="*/ 246 w 284"/>
                  <a:gd name="T37" fmla="*/ 117 h 204"/>
                  <a:gd name="T38" fmla="*/ 253 w 284"/>
                  <a:gd name="T39" fmla="*/ 126 h 204"/>
                  <a:gd name="T40" fmla="*/ 258 w 284"/>
                  <a:gd name="T41" fmla="*/ 151 h 204"/>
                  <a:gd name="T42" fmla="*/ 266 w 284"/>
                  <a:gd name="T43" fmla="*/ 204 h 204"/>
                  <a:gd name="T44" fmla="*/ 271 w 284"/>
                  <a:gd name="T45" fmla="*/ 199 h 204"/>
                  <a:gd name="T46" fmla="*/ 279 w 284"/>
                  <a:gd name="T47" fmla="*/ 131 h 204"/>
                  <a:gd name="T48" fmla="*/ 281 w 284"/>
                  <a:gd name="T49" fmla="*/ 86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204">
                    <a:moveTo>
                      <a:pt x="281" y="86"/>
                    </a:moveTo>
                    <a:cubicBezTo>
                      <a:pt x="259" y="0"/>
                      <a:pt x="125" y="6"/>
                      <a:pt x="73" y="14"/>
                    </a:cubicBezTo>
                    <a:cubicBezTo>
                      <a:pt x="72" y="9"/>
                      <a:pt x="81" y="1"/>
                      <a:pt x="81" y="1"/>
                    </a:cubicBezTo>
                    <a:cubicBezTo>
                      <a:pt x="61" y="10"/>
                      <a:pt x="47" y="21"/>
                      <a:pt x="39" y="28"/>
                    </a:cubicBezTo>
                    <a:cubicBezTo>
                      <a:pt x="37" y="30"/>
                      <a:pt x="35" y="31"/>
                      <a:pt x="33" y="33"/>
                    </a:cubicBezTo>
                    <a:cubicBezTo>
                      <a:pt x="33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22" y="46"/>
                      <a:pt x="20" y="58"/>
                      <a:pt x="22" y="70"/>
                    </a:cubicBezTo>
                    <a:cubicBezTo>
                      <a:pt x="8" y="97"/>
                      <a:pt x="0" y="137"/>
                      <a:pt x="18" y="193"/>
                    </a:cubicBezTo>
                    <a:cubicBezTo>
                      <a:pt x="19" y="193"/>
                      <a:pt x="19" y="194"/>
                      <a:pt x="19" y="194"/>
                    </a:cubicBezTo>
                    <a:cubicBezTo>
                      <a:pt x="19" y="196"/>
                      <a:pt x="20" y="197"/>
                      <a:pt x="20" y="199"/>
                    </a:cubicBezTo>
                    <a:cubicBezTo>
                      <a:pt x="25" y="192"/>
                      <a:pt x="25" y="192"/>
                      <a:pt x="25" y="192"/>
                    </a:cubicBezTo>
                    <a:cubicBezTo>
                      <a:pt x="25" y="192"/>
                      <a:pt x="27" y="178"/>
                      <a:pt x="29" y="162"/>
                    </a:cubicBezTo>
                    <a:cubicBezTo>
                      <a:pt x="42" y="106"/>
                      <a:pt x="42" y="106"/>
                      <a:pt x="42" y="106"/>
                    </a:cubicBezTo>
                    <a:cubicBezTo>
                      <a:pt x="42" y="106"/>
                      <a:pt x="44" y="106"/>
                      <a:pt x="47" y="106"/>
                    </a:cubicBezTo>
                    <a:cubicBezTo>
                      <a:pt x="79" y="118"/>
                      <a:pt x="138" y="135"/>
                      <a:pt x="209" y="134"/>
                    </a:cubicBezTo>
                    <a:cubicBezTo>
                      <a:pt x="202" y="129"/>
                      <a:pt x="202" y="129"/>
                      <a:pt x="202" y="129"/>
                    </a:cubicBezTo>
                    <a:cubicBezTo>
                      <a:pt x="202" y="129"/>
                      <a:pt x="217" y="125"/>
                      <a:pt x="235" y="119"/>
                    </a:cubicBezTo>
                    <a:cubicBezTo>
                      <a:pt x="239" y="119"/>
                      <a:pt x="243" y="118"/>
                      <a:pt x="246" y="117"/>
                    </a:cubicBezTo>
                    <a:cubicBezTo>
                      <a:pt x="253" y="126"/>
                      <a:pt x="253" y="126"/>
                      <a:pt x="253" y="126"/>
                    </a:cubicBezTo>
                    <a:cubicBezTo>
                      <a:pt x="253" y="126"/>
                      <a:pt x="256" y="143"/>
                      <a:pt x="258" y="151"/>
                    </a:cubicBezTo>
                    <a:cubicBezTo>
                      <a:pt x="259" y="158"/>
                      <a:pt x="266" y="204"/>
                      <a:pt x="266" y="204"/>
                    </a:cubicBezTo>
                    <a:cubicBezTo>
                      <a:pt x="271" y="199"/>
                      <a:pt x="271" y="199"/>
                      <a:pt x="271" y="199"/>
                    </a:cubicBezTo>
                    <a:cubicBezTo>
                      <a:pt x="271" y="199"/>
                      <a:pt x="279" y="144"/>
                      <a:pt x="279" y="131"/>
                    </a:cubicBezTo>
                    <a:cubicBezTo>
                      <a:pt x="279" y="120"/>
                      <a:pt x="284" y="95"/>
                      <a:pt x="281" y="86"/>
                    </a:cubicBezTo>
                    <a:close/>
                  </a:path>
                </a:pathLst>
              </a:custGeom>
              <a:solidFill>
                <a:srgbClr val="753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40" name="îṧľïḓe"/>
              <p:cNvSpPr/>
              <p:nvPr/>
            </p:nvSpPr>
            <p:spPr bwMode="auto">
              <a:xfrm>
                <a:off x="1479731" y="6108888"/>
                <a:ext cx="362945" cy="130112"/>
              </a:xfrm>
              <a:custGeom>
                <a:avLst/>
                <a:gdLst>
                  <a:gd name="T0" fmla="*/ 54 w 112"/>
                  <a:gd name="T1" fmla="*/ 0 h 40"/>
                  <a:gd name="T2" fmla="*/ 56 w 112"/>
                  <a:gd name="T3" fmla="*/ 0 h 40"/>
                  <a:gd name="T4" fmla="*/ 58 w 112"/>
                  <a:gd name="T5" fmla="*/ 0 h 40"/>
                  <a:gd name="T6" fmla="*/ 60 w 112"/>
                  <a:gd name="T7" fmla="*/ 0 h 40"/>
                  <a:gd name="T8" fmla="*/ 60 w 112"/>
                  <a:gd name="T9" fmla="*/ 0 h 40"/>
                  <a:gd name="T10" fmla="*/ 112 w 112"/>
                  <a:gd name="T11" fmla="*/ 40 h 40"/>
                  <a:gd name="T12" fmla="*/ 0 w 112"/>
                  <a:gd name="T13" fmla="*/ 40 h 40"/>
                  <a:gd name="T14" fmla="*/ 0 w 112"/>
                  <a:gd name="T15" fmla="*/ 0 h 40"/>
                  <a:gd name="T16" fmla="*/ 54 w 112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40">
                    <a:moveTo>
                      <a:pt x="54" y="0"/>
                    </a:moveTo>
                    <a:cubicBezTo>
                      <a:pt x="55" y="0"/>
                      <a:pt x="55" y="0"/>
                      <a:pt x="56" y="0"/>
                    </a:cubicBezTo>
                    <a:cubicBezTo>
                      <a:pt x="57" y="0"/>
                      <a:pt x="58" y="0"/>
                      <a:pt x="58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89" y="1"/>
                      <a:pt x="112" y="19"/>
                      <a:pt x="112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543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1" name="î$ḷíḓé"/>
              <p:cNvSpPr/>
              <p:nvPr/>
            </p:nvSpPr>
            <p:spPr bwMode="auto">
              <a:xfrm>
                <a:off x="871627" y="6108888"/>
                <a:ext cx="364315" cy="130112"/>
              </a:xfrm>
              <a:custGeom>
                <a:avLst/>
                <a:gdLst>
                  <a:gd name="T0" fmla="*/ 58 w 112"/>
                  <a:gd name="T1" fmla="*/ 0 h 40"/>
                  <a:gd name="T2" fmla="*/ 56 w 112"/>
                  <a:gd name="T3" fmla="*/ 0 h 40"/>
                  <a:gd name="T4" fmla="*/ 54 w 112"/>
                  <a:gd name="T5" fmla="*/ 0 h 40"/>
                  <a:gd name="T6" fmla="*/ 53 w 112"/>
                  <a:gd name="T7" fmla="*/ 0 h 40"/>
                  <a:gd name="T8" fmla="*/ 53 w 112"/>
                  <a:gd name="T9" fmla="*/ 0 h 40"/>
                  <a:gd name="T10" fmla="*/ 0 w 112"/>
                  <a:gd name="T11" fmla="*/ 40 h 40"/>
                  <a:gd name="T12" fmla="*/ 112 w 112"/>
                  <a:gd name="T13" fmla="*/ 40 h 40"/>
                  <a:gd name="T14" fmla="*/ 112 w 112"/>
                  <a:gd name="T15" fmla="*/ 0 h 40"/>
                  <a:gd name="T16" fmla="*/ 58 w 112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40">
                    <a:moveTo>
                      <a:pt x="58" y="0"/>
                    </a:moveTo>
                    <a:cubicBezTo>
                      <a:pt x="58" y="0"/>
                      <a:pt x="57" y="0"/>
                      <a:pt x="56" y="0"/>
                    </a:cubicBezTo>
                    <a:cubicBezTo>
                      <a:pt x="55" y="0"/>
                      <a:pt x="55" y="0"/>
                      <a:pt x="54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23" y="1"/>
                      <a:pt x="0" y="19"/>
                      <a:pt x="0" y="40"/>
                    </a:cubicBezTo>
                    <a:cubicBezTo>
                      <a:pt x="112" y="40"/>
                      <a:pt x="112" y="40"/>
                      <a:pt x="112" y="40"/>
                    </a:cubicBezTo>
                    <a:cubicBezTo>
                      <a:pt x="112" y="0"/>
                      <a:pt x="112" y="0"/>
                      <a:pt x="112" y="0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543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2" name="ïsḻiḍe"/>
              <p:cNvSpPr/>
              <p:nvPr/>
            </p:nvSpPr>
            <p:spPr bwMode="auto">
              <a:xfrm>
                <a:off x="1463296" y="4626977"/>
                <a:ext cx="327335" cy="78067"/>
              </a:xfrm>
              <a:custGeom>
                <a:avLst/>
                <a:gdLst>
                  <a:gd name="T0" fmla="*/ 6 w 101"/>
                  <a:gd name="T1" fmla="*/ 24 h 24"/>
                  <a:gd name="T2" fmla="*/ 95 w 101"/>
                  <a:gd name="T3" fmla="*/ 24 h 24"/>
                  <a:gd name="T4" fmla="*/ 101 w 101"/>
                  <a:gd name="T5" fmla="*/ 18 h 24"/>
                  <a:gd name="T6" fmla="*/ 101 w 101"/>
                  <a:gd name="T7" fmla="*/ 6 h 24"/>
                  <a:gd name="T8" fmla="*/ 95 w 101"/>
                  <a:gd name="T9" fmla="*/ 0 h 24"/>
                  <a:gd name="T10" fmla="*/ 6 w 101"/>
                  <a:gd name="T11" fmla="*/ 0 h 24"/>
                  <a:gd name="T12" fmla="*/ 0 w 101"/>
                  <a:gd name="T13" fmla="*/ 6 h 24"/>
                  <a:gd name="T14" fmla="*/ 0 w 101"/>
                  <a:gd name="T15" fmla="*/ 18 h 24"/>
                  <a:gd name="T16" fmla="*/ 6 w 101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24">
                    <a:moveTo>
                      <a:pt x="6" y="24"/>
                    </a:moveTo>
                    <a:cubicBezTo>
                      <a:pt x="95" y="24"/>
                      <a:pt x="95" y="24"/>
                      <a:pt x="95" y="24"/>
                    </a:cubicBezTo>
                    <a:cubicBezTo>
                      <a:pt x="98" y="24"/>
                      <a:pt x="101" y="21"/>
                      <a:pt x="101" y="18"/>
                    </a:cubicBezTo>
                    <a:cubicBezTo>
                      <a:pt x="101" y="6"/>
                      <a:pt x="101" y="6"/>
                      <a:pt x="101" y="6"/>
                    </a:cubicBezTo>
                    <a:cubicBezTo>
                      <a:pt x="101" y="2"/>
                      <a:pt x="98" y="0"/>
                      <a:pt x="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1"/>
                      <a:pt x="3" y="24"/>
                      <a:pt x="6" y="24"/>
                    </a:cubicBez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3" name="í$ļiḑé"/>
              <p:cNvSpPr/>
              <p:nvPr/>
            </p:nvSpPr>
            <p:spPr bwMode="auto">
              <a:xfrm>
                <a:off x="923672" y="4626977"/>
                <a:ext cx="328705" cy="78067"/>
              </a:xfrm>
              <a:custGeom>
                <a:avLst/>
                <a:gdLst>
                  <a:gd name="T0" fmla="*/ 6 w 101"/>
                  <a:gd name="T1" fmla="*/ 24 h 24"/>
                  <a:gd name="T2" fmla="*/ 95 w 101"/>
                  <a:gd name="T3" fmla="*/ 24 h 24"/>
                  <a:gd name="T4" fmla="*/ 101 w 101"/>
                  <a:gd name="T5" fmla="*/ 18 h 24"/>
                  <a:gd name="T6" fmla="*/ 101 w 101"/>
                  <a:gd name="T7" fmla="*/ 6 h 24"/>
                  <a:gd name="T8" fmla="*/ 95 w 101"/>
                  <a:gd name="T9" fmla="*/ 0 h 24"/>
                  <a:gd name="T10" fmla="*/ 6 w 101"/>
                  <a:gd name="T11" fmla="*/ 0 h 24"/>
                  <a:gd name="T12" fmla="*/ 0 w 101"/>
                  <a:gd name="T13" fmla="*/ 6 h 24"/>
                  <a:gd name="T14" fmla="*/ 0 w 101"/>
                  <a:gd name="T15" fmla="*/ 18 h 24"/>
                  <a:gd name="T16" fmla="*/ 6 w 101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24">
                    <a:moveTo>
                      <a:pt x="6" y="24"/>
                    </a:moveTo>
                    <a:cubicBezTo>
                      <a:pt x="95" y="24"/>
                      <a:pt x="95" y="24"/>
                      <a:pt x="95" y="24"/>
                    </a:cubicBezTo>
                    <a:cubicBezTo>
                      <a:pt x="99" y="24"/>
                      <a:pt x="101" y="21"/>
                      <a:pt x="101" y="18"/>
                    </a:cubicBezTo>
                    <a:cubicBezTo>
                      <a:pt x="101" y="6"/>
                      <a:pt x="101" y="6"/>
                      <a:pt x="101" y="6"/>
                    </a:cubicBezTo>
                    <a:cubicBezTo>
                      <a:pt x="101" y="2"/>
                      <a:pt x="99" y="0"/>
                      <a:pt x="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1"/>
                      <a:pt x="3" y="24"/>
                      <a:pt x="6" y="24"/>
                    </a:cubicBez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4" name="íSḻîḍê"/>
              <p:cNvSpPr/>
              <p:nvPr/>
            </p:nvSpPr>
            <p:spPr bwMode="auto">
              <a:xfrm>
                <a:off x="2242600" y="3414879"/>
                <a:ext cx="227354" cy="434164"/>
              </a:xfrm>
              <a:custGeom>
                <a:avLst/>
                <a:gdLst>
                  <a:gd name="T0" fmla="*/ 2 w 70"/>
                  <a:gd name="T1" fmla="*/ 90 h 134"/>
                  <a:gd name="T2" fmla="*/ 10 w 70"/>
                  <a:gd name="T3" fmla="*/ 4 h 134"/>
                  <a:gd name="T4" fmla="*/ 23 w 70"/>
                  <a:gd name="T5" fmla="*/ 36 h 134"/>
                  <a:gd name="T6" fmla="*/ 62 w 70"/>
                  <a:gd name="T7" fmla="*/ 59 h 134"/>
                  <a:gd name="T8" fmla="*/ 2 w 70"/>
                  <a:gd name="T9" fmla="*/ 9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34">
                    <a:moveTo>
                      <a:pt x="2" y="90"/>
                    </a:moveTo>
                    <a:cubicBezTo>
                      <a:pt x="2" y="90"/>
                      <a:pt x="0" y="7"/>
                      <a:pt x="10" y="4"/>
                    </a:cubicBezTo>
                    <a:cubicBezTo>
                      <a:pt x="20" y="0"/>
                      <a:pt x="24" y="33"/>
                      <a:pt x="23" y="36"/>
                    </a:cubicBezTo>
                    <a:cubicBezTo>
                      <a:pt x="22" y="38"/>
                      <a:pt x="70" y="30"/>
                      <a:pt x="62" y="59"/>
                    </a:cubicBezTo>
                    <a:cubicBezTo>
                      <a:pt x="54" y="88"/>
                      <a:pt x="28" y="134"/>
                      <a:pt x="2" y="90"/>
                    </a:cubicBezTo>
                    <a:close/>
                  </a:path>
                </a:pathLst>
              </a:custGeom>
              <a:solidFill>
                <a:srgbClr val="FDD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92500" lnSpcReduction="1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5" name="íṡ1íďê"/>
              <p:cNvSpPr/>
              <p:nvPr/>
            </p:nvSpPr>
            <p:spPr bwMode="auto">
              <a:xfrm>
                <a:off x="1787892" y="3706604"/>
                <a:ext cx="627278" cy="742325"/>
              </a:xfrm>
              <a:custGeom>
                <a:avLst/>
                <a:gdLst>
                  <a:gd name="T0" fmla="*/ 193 w 193"/>
                  <a:gd name="T1" fmla="*/ 4 h 229"/>
                  <a:gd name="T2" fmla="*/ 138 w 193"/>
                  <a:gd name="T3" fmla="*/ 0 h 229"/>
                  <a:gd name="T4" fmla="*/ 129 w 193"/>
                  <a:gd name="T5" fmla="*/ 127 h 229"/>
                  <a:gd name="T6" fmla="*/ 44 w 193"/>
                  <a:gd name="T7" fmla="*/ 18 h 229"/>
                  <a:gd name="T8" fmla="*/ 0 w 193"/>
                  <a:gd name="T9" fmla="*/ 52 h 229"/>
                  <a:gd name="T10" fmla="*/ 129 w 193"/>
                  <a:gd name="T11" fmla="*/ 218 h 229"/>
                  <a:gd name="T12" fmla="*/ 148 w 193"/>
                  <a:gd name="T13" fmla="*/ 228 h 229"/>
                  <a:gd name="T14" fmla="*/ 159 w 193"/>
                  <a:gd name="T15" fmla="*/ 227 h 229"/>
                  <a:gd name="T16" fmla="*/ 178 w 193"/>
                  <a:gd name="T17" fmla="*/ 203 h 229"/>
                  <a:gd name="T18" fmla="*/ 193 w 193"/>
                  <a:gd name="T19" fmla="*/ 4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3" h="229">
                    <a:moveTo>
                      <a:pt x="193" y="4"/>
                    </a:moveTo>
                    <a:cubicBezTo>
                      <a:pt x="138" y="0"/>
                      <a:pt x="138" y="0"/>
                      <a:pt x="138" y="0"/>
                    </a:cubicBezTo>
                    <a:cubicBezTo>
                      <a:pt x="129" y="127"/>
                      <a:pt x="129" y="127"/>
                      <a:pt x="129" y="127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29" y="218"/>
                      <a:pt x="129" y="218"/>
                      <a:pt x="129" y="218"/>
                    </a:cubicBezTo>
                    <a:cubicBezTo>
                      <a:pt x="134" y="224"/>
                      <a:pt x="140" y="228"/>
                      <a:pt x="148" y="228"/>
                    </a:cubicBezTo>
                    <a:cubicBezTo>
                      <a:pt x="151" y="229"/>
                      <a:pt x="155" y="229"/>
                      <a:pt x="159" y="227"/>
                    </a:cubicBezTo>
                    <a:cubicBezTo>
                      <a:pt x="170" y="224"/>
                      <a:pt x="178" y="214"/>
                      <a:pt x="178" y="203"/>
                    </a:cubicBezTo>
                    <a:lnTo>
                      <a:pt x="193" y="4"/>
                    </a:lnTo>
                    <a:close/>
                  </a:path>
                </a:pathLst>
              </a:custGeom>
              <a:solidFill>
                <a:srgbClr val="2D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46" name="ïṧḻíḓe"/>
              <p:cNvSpPr/>
              <p:nvPr/>
            </p:nvSpPr>
            <p:spPr bwMode="auto">
              <a:xfrm>
                <a:off x="1181157" y="3414879"/>
                <a:ext cx="353358" cy="180788"/>
              </a:xfrm>
              <a:custGeom>
                <a:avLst/>
                <a:gdLst>
                  <a:gd name="T0" fmla="*/ 0 w 109"/>
                  <a:gd name="T1" fmla="*/ 2 h 56"/>
                  <a:gd name="T2" fmla="*/ 55 w 109"/>
                  <a:gd name="T3" fmla="*/ 55 h 56"/>
                  <a:gd name="T4" fmla="*/ 109 w 109"/>
                  <a:gd name="T5" fmla="*/ 0 h 56"/>
                  <a:gd name="T6" fmla="*/ 0 w 109"/>
                  <a:gd name="T7" fmla="*/ 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9" h="56">
                    <a:moveTo>
                      <a:pt x="0" y="2"/>
                    </a:moveTo>
                    <a:cubicBezTo>
                      <a:pt x="0" y="32"/>
                      <a:pt x="25" y="56"/>
                      <a:pt x="55" y="55"/>
                    </a:cubicBezTo>
                    <a:cubicBezTo>
                      <a:pt x="85" y="54"/>
                      <a:pt x="109" y="30"/>
                      <a:pt x="109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7" name="išlídé"/>
              <p:cNvSpPr/>
              <p:nvPr/>
            </p:nvSpPr>
            <p:spPr bwMode="auto">
              <a:xfrm>
                <a:off x="1271551" y="3528556"/>
                <a:ext cx="175309" cy="64371"/>
              </a:xfrm>
              <a:custGeom>
                <a:avLst/>
                <a:gdLst>
                  <a:gd name="T0" fmla="*/ 0 w 54"/>
                  <a:gd name="T1" fmla="*/ 13 h 20"/>
                  <a:gd name="T2" fmla="*/ 27 w 54"/>
                  <a:gd name="T3" fmla="*/ 20 h 20"/>
                  <a:gd name="T4" fmla="*/ 54 w 54"/>
                  <a:gd name="T5" fmla="*/ 12 h 20"/>
                  <a:gd name="T6" fmla="*/ 27 w 54"/>
                  <a:gd name="T7" fmla="*/ 0 h 20"/>
                  <a:gd name="T8" fmla="*/ 0 w 54"/>
                  <a:gd name="T9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0">
                    <a:moveTo>
                      <a:pt x="0" y="13"/>
                    </a:moveTo>
                    <a:cubicBezTo>
                      <a:pt x="8" y="18"/>
                      <a:pt x="17" y="20"/>
                      <a:pt x="27" y="20"/>
                    </a:cubicBezTo>
                    <a:cubicBezTo>
                      <a:pt x="37" y="20"/>
                      <a:pt x="46" y="17"/>
                      <a:pt x="54" y="12"/>
                    </a:cubicBezTo>
                    <a:cubicBezTo>
                      <a:pt x="49" y="5"/>
                      <a:pt x="39" y="0"/>
                      <a:pt x="27" y="0"/>
                    </a:cubicBezTo>
                    <a:cubicBezTo>
                      <a:pt x="15" y="1"/>
                      <a:pt x="4" y="6"/>
                      <a:pt x="0" y="13"/>
                    </a:cubicBezTo>
                    <a:close/>
                  </a:path>
                </a:pathLst>
              </a:custGeom>
              <a:solidFill>
                <a:srgbClr val="F2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8" name="îśliḋè"/>
              <p:cNvSpPr/>
              <p:nvPr/>
            </p:nvSpPr>
            <p:spPr bwMode="auto">
              <a:xfrm>
                <a:off x="1186636" y="3414879"/>
                <a:ext cx="338292" cy="71219"/>
              </a:xfrm>
              <a:custGeom>
                <a:avLst/>
                <a:gdLst>
                  <a:gd name="T0" fmla="*/ 53 w 104"/>
                  <a:gd name="T1" fmla="*/ 21 h 22"/>
                  <a:gd name="T2" fmla="*/ 104 w 104"/>
                  <a:gd name="T3" fmla="*/ 0 h 22"/>
                  <a:gd name="T4" fmla="*/ 0 w 104"/>
                  <a:gd name="T5" fmla="*/ 2 h 22"/>
                  <a:gd name="T6" fmla="*/ 53 w 104"/>
                  <a:gd name="T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22">
                    <a:moveTo>
                      <a:pt x="53" y="21"/>
                    </a:moveTo>
                    <a:cubicBezTo>
                      <a:pt x="77" y="21"/>
                      <a:pt x="98" y="12"/>
                      <a:pt x="104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4"/>
                      <a:pt x="28" y="22"/>
                      <a:pt x="53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9" name="îṩlîḍê"/>
              <p:cNvSpPr/>
              <p:nvPr/>
            </p:nvSpPr>
            <p:spPr bwMode="auto">
              <a:xfrm>
                <a:off x="1434534" y="3028651"/>
                <a:ext cx="213658" cy="210919"/>
              </a:xfrm>
              <a:custGeom>
                <a:avLst/>
                <a:gdLst>
                  <a:gd name="T0" fmla="*/ 62 w 66"/>
                  <a:gd name="T1" fmla="*/ 38 h 65"/>
                  <a:gd name="T2" fmla="*/ 41 w 66"/>
                  <a:gd name="T3" fmla="*/ 7 h 65"/>
                  <a:gd name="T4" fmla="*/ 2 w 66"/>
                  <a:gd name="T5" fmla="*/ 35 h 65"/>
                  <a:gd name="T6" fmla="*/ 62 w 66"/>
                  <a:gd name="T7" fmla="*/ 3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65">
                    <a:moveTo>
                      <a:pt x="62" y="38"/>
                    </a:moveTo>
                    <a:cubicBezTo>
                      <a:pt x="62" y="38"/>
                      <a:pt x="66" y="14"/>
                      <a:pt x="41" y="7"/>
                    </a:cubicBezTo>
                    <a:cubicBezTo>
                      <a:pt x="15" y="0"/>
                      <a:pt x="0" y="27"/>
                      <a:pt x="2" y="35"/>
                    </a:cubicBezTo>
                    <a:cubicBezTo>
                      <a:pt x="5" y="43"/>
                      <a:pt x="25" y="65"/>
                      <a:pt x="62" y="38"/>
                    </a:cubicBezTo>
                    <a:close/>
                  </a:path>
                </a:pathLst>
              </a:cu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0" name="işḷîdè"/>
              <p:cNvSpPr/>
              <p:nvPr/>
            </p:nvSpPr>
            <p:spPr bwMode="auto">
              <a:xfrm>
                <a:off x="1475622" y="3061521"/>
                <a:ext cx="127373" cy="123264"/>
              </a:xfrm>
              <a:prstGeom prst="ellipse">
                <a:avLst/>
              </a:prstGeom>
              <a:solidFill>
                <a:srgbClr val="C172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1" name="îṣliḍé"/>
              <p:cNvSpPr/>
              <p:nvPr/>
            </p:nvSpPr>
            <p:spPr bwMode="auto">
              <a:xfrm>
                <a:off x="1505754" y="3087544"/>
                <a:ext cx="71219" cy="73959"/>
              </a:xfrm>
              <a:custGeom>
                <a:avLst/>
                <a:gdLst>
                  <a:gd name="T0" fmla="*/ 2 w 22"/>
                  <a:gd name="T1" fmla="*/ 14 h 23"/>
                  <a:gd name="T2" fmla="*/ 14 w 22"/>
                  <a:gd name="T3" fmla="*/ 21 h 23"/>
                  <a:gd name="T4" fmla="*/ 21 w 22"/>
                  <a:gd name="T5" fmla="*/ 9 h 23"/>
                  <a:gd name="T6" fmla="*/ 9 w 22"/>
                  <a:gd name="T7" fmla="*/ 2 h 23"/>
                  <a:gd name="T8" fmla="*/ 2 w 22"/>
                  <a:gd name="T9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2" y="14"/>
                    </a:moveTo>
                    <a:cubicBezTo>
                      <a:pt x="3" y="19"/>
                      <a:pt x="8" y="23"/>
                      <a:pt x="14" y="21"/>
                    </a:cubicBezTo>
                    <a:cubicBezTo>
                      <a:pt x="19" y="20"/>
                      <a:pt x="22" y="14"/>
                      <a:pt x="21" y="9"/>
                    </a:cubicBezTo>
                    <a:cubicBezTo>
                      <a:pt x="19" y="4"/>
                      <a:pt x="14" y="0"/>
                      <a:pt x="9" y="2"/>
                    </a:cubicBezTo>
                    <a:cubicBezTo>
                      <a:pt x="3" y="3"/>
                      <a:pt x="0" y="9"/>
                      <a:pt x="2" y="14"/>
                    </a:cubicBezTo>
                    <a:close/>
                  </a:path>
                </a:pathLst>
              </a:custGeom>
              <a:solidFill>
                <a:srgbClr val="482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2" name="išľîḓé"/>
              <p:cNvSpPr/>
              <p:nvPr/>
            </p:nvSpPr>
            <p:spPr bwMode="auto">
              <a:xfrm>
                <a:off x="1063372" y="3028651"/>
                <a:ext cx="217767" cy="210919"/>
              </a:xfrm>
              <a:custGeom>
                <a:avLst/>
                <a:gdLst>
                  <a:gd name="T0" fmla="*/ 4 w 67"/>
                  <a:gd name="T1" fmla="*/ 38 h 65"/>
                  <a:gd name="T2" fmla="*/ 26 w 67"/>
                  <a:gd name="T3" fmla="*/ 7 h 65"/>
                  <a:gd name="T4" fmla="*/ 64 w 67"/>
                  <a:gd name="T5" fmla="*/ 35 h 65"/>
                  <a:gd name="T6" fmla="*/ 4 w 67"/>
                  <a:gd name="T7" fmla="*/ 3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65">
                    <a:moveTo>
                      <a:pt x="4" y="38"/>
                    </a:moveTo>
                    <a:cubicBezTo>
                      <a:pt x="4" y="38"/>
                      <a:pt x="0" y="14"/>
                      <a:pt x="26" y="7"/>
                    </a:cubicBezTo>
                    <a:cubicBezTo>
                      <a:pt x="52" y="0"/>
                      <a:pt x="67" y="27"/>
                      <a:pt x="64" y="35"/>
                    </a:cubicBezTo>
                    <a:cubicBezTo>
                      <a:pt x="61" y="43"/>
                      <a:pt x="41" y="65"/>
                      <a:pt x="4" y="38"/>
                    </a:cubicBezTo>
                    <a:close/>
                  </a:path>
                </a:pathLst>
              </a:cu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3" name="íS1íďe"/>
              <p:cNvSpPr/>
              <p:nvPr/>
            </p:nvSpPr>
            <p:spPr bwMode="auto">
              <a:xfrm>
                <a:off x="1108568" y="3061521"/>
                <a:ext cx="127373" cy="123264"/>
              </a:xfrm>
              <a:prstGeom prst="ellipse">
                <a:avLst/>
              </a:prstGeom>
              <a:solidFill>
                <a:srgbClr val="C172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4" name="î$1îḓè"/>
              <p:cNvSpPr/>
              <p:nvPr/>
            </p:nvSpPr>
            <p:spPr bwMode="auto">
              <a:xfrm>
                <a:off x="1134591" y="3087544"/>
                <a:ext cx="71219" cy="73959"/>
              </a:xfrm>
              <a:custGeom>
                <a:avLst/>
                <a:gdLst>
                  <a:gd name="T0" fmla="*/ 21 w 22"/>
                  <a:gd name="T1" fmla="*/ 14 h 23"/>
                  <a:gd name="T2" fmla="*/ 9 w 22"/>
                  <a:gd name="T3" fmla="*/ 21 h 23"/>
                  <a:gd name="T4" fmla="*/ 1 w 22"/>
                  <a:gd name="T5" fmla="*/ 9 h 23"/>
                  <a:gd name="T6" fmla="*/ 14 w 22"/>
                  <a:gd name="T7" fmla="*/ 2 h 23"/>
                  <a:gd name="T8" fmla="*/ 21 w 22"/>
                  <a:gd name="T9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21" y="14"/>
                    </a:moveTo>
                    <a:cubicBezTo>
                      <a:pt x="19" y="19"/>
                      <a:pt x="14" y="23"/>
                      <a:pt x="9" y="21"/>
                    </a:cubicBezTo>
                    <a:cubicBezTo>
                      <a:pt x="3" y="20"/>
                      <a:pt x="0" y="14"/>
                      <a:pt x="1" y="9"/>
                    </a:cubicBezTo>
                    <a:cubicBezTo>
                      <a:pt x="3" y="4"/>
                      <a:pt x="8" y="0"/>
                      <a:pt x="14" y="2"/>
                    </a:cubicBezTo>
                    <a:cubicBezTo>
                      <a:pt x="19" y="3"/>
                      <a:pt x="22" y="9"/>
                      <a:pt x="21" y="14"/>
                    </a:cubicBezTo>
                    <a:close/>
                  </a:path>
                </a:pathLst>
              </a:custGeom>
              <a:solidFill>
                <a:srgbClr val="482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5" name="îSľiḋê"/>
              <p:cNvSpPr/>
              <p:nvPr/>
            </p:nvSpPr>
            <p:spPr bwMode="auto">
              <a:xfrm>
                <a:off x="1177049" y="3080696"/>
                <a:ext cx="42458" cy="38349"/>
              </a:xfrm>
              <a:prstGeom prst="ellipse">
                <a:avLst/>
              </a:pr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6" name="iṩḻïďè"/>
              <p:cNvSpPr/>
              <p:nvPr/>
            </p:nvSpPr>
            <p:spPr bwMode="auto">
              <a:xfrm>
                <a:off x="1496166" y="3080696"/>
                <a:ext cx="38349" cy="38349"/>
              </a:xfrm>
              <a:prstGeom prst="ellipse">
                <a:avLst/>
              </a:pr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</p:grpSp>
        <p:sp>
          <p:nvSpPr>
            <p:cNvPr id="85" name="íṣḻîďè"/>
            <p:cNvSpPr/>
            <p:nvPr/>
          </p:nvSpPr>
          <p:spPr bwMode="auto">
            <a:xfrm>
              <a:off x="2280" y="2004"/>
              <a:ext cx="1847" cy="1347"/>
            </a:xfrm>
            <a:prstGeom prst="wedgeEllipseCallout">
              <a:avLst>
                <a:gd name="adj1" fmla="val -50855"/>
                <a:gd name="adj2" fmla="val 49564"/>
              </a:avLst>
            </a:prstGeom>
            <a:solidFill>
              <a:srgbClr val="404F64"/>
            </a:solidFill>
            <a:ln w="14288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>
              <a:normAutofit/>
            </a:bodyPr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770467" y="1233593"/>
            <a:ext cx="4732867" cy="440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265" b="1">
                <a:solidFill>
                  <a:srgbClr val="FF6161"/>
                </a:solidFill>
                <a:latin typeface="微软雅黑" panose="020B0503020204020204" charset="-122"/>
                <a:ea typeface="微软雅黑" panose="020B0503020204020204" charset="-122"/>
              </a:rPr>
              <a:t>补充</a:t>
            </a:r>
            <a:r>
              <a:rPr lang="zh-CN" altLang="en-US" sz="2265"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 sz="226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管理的八大职能简介</a:t>
            </a:r>
            <a:endParaRPr lang="zh-CN" altLang="en-US" sz="226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2584027" y="2468033"/>
            <a:ext cx="1002453" cy="6661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373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endParaRPr lang="zh-CN" altLang="en-US" sz="213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58080" y="3611880"/>
            <a:ext cx="516467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协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</a:pP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85117" y="52493"/>
            <a:ext cx="4821767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企业与班组管理通用知识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3467" y="1081193"/>
            <a:ext cx="4732867" cy="440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265">
                <a:latin typeface="微软雅黑" panose="020B0503020204020204" charset="-122"/>
                <a:ea typeface="微软雅黑" panose="020B0503020204020204" charset="-122"/>
              </a:rPr>
              <a:t>企业管理及班组管理框架简介</a:t>
            </a:r>
            <a:endParaRPr lang="zh-CN" altLang="en-US" sz="226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69" name="Rectangle 6"/>
          <p:cNvSpPr/>
          <p:nvPr/>
        </p:nvSpPr>
        <p:spPr>
          <a:xfrm>
            <a:off x="795867" y="1601893"/>
            <a:ext cx="10861040" cy="5080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</a:extLst>
        </p:spPr>
        <p:txBody>
          <a:bodyPr anchor="t"/>
          <a:lstStyle/>
          <a:p>
            <a:pPr lvl="0" indent="0" algn="just">
              <a:lnSpc>
                <a:spcPct val="150000"/>
              </a:lnSpc>
            </a:pP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战略规划、企业文化、信息化、</a:t>
            </a:r>
            <a:r>
              <a:rPr lang="en-US" altLang="zh-CN" sz="1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5S</a:t>
            </a: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、精细化、流程、</a:t>
            </a:r>
            <a:r>
              <a:rPr lang="en-US" altLang="zh-CN" sz="1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TPM</a:t>
            </a: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、绩效、</a:t>
            </a:r>
            <a:r>
              <a:rPr lang="en-US" altLang="zh-CN" sz="1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西格玛、标杆管理、质量认证、</a:t>
            </a:r>
            <a:r>
              <a:rPr lang="zh-CN" altLang="en-US" sz="1600" b="1" dirty="0">
                <a:solidFill>
                  <a:srgbClr val="FF616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班组管理体系</a:t>
            </a:r>
            <a:r>
              <a:rPr lang="en-US" altLang="zh-CN" sz="1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……</a:t>
            </a:r>
            <a:endParaRPr lang="en-US" altLang="zh-CN" sz="16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315" name="Text Box 52"/>
          <p:cNvSpPr txBox="1"/>
          <p:nvPr/>
        </p:nvSpPr>
        <p:spPr>
          <a:xfrm>
            <a:off x="795867" y="6167967"/>
            <a:ext cx="9856893" cy="364913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6161"/>
                </a:solidFill>
              </a14:hiddenFill>
            </a:ext>
          </a:extLst>
        </p:spPr>
        <p:txBody>
          <a:bodyPr lIns="82905" tIns="41453" rIns="82905" bIns="41453" anchor="t"/>
          <a:lstStyle/>
          <a:p>
            <a:pPr lvl="0" indent="0" algn="l"/>
            <a:r>
              <a:rPr lang="zh-CN" altLang="en-US" sz="1735" b="1" dirty="0">
                <a:solidFill>
                  <a:srgbClr val="FF616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管理各模块</a:t>
            </a:r>
            <a:r>
              <a:rPr lang="zh-CN" altLang="en-US" sz="17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：战略、规划计划、部门建设、组织建设、制度建设、业务建设、</a:t>
            </a:r>
            <a:r>
              <a:rPr lang="zh-CN" altLang="en-US" sz="17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班组建设</a:t>
            </a:r>
            <a:r>
              <a:rPr lang="en-US" altLang="zh-CN" sz="17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……</a:t>
            </a:r>
            <a:endParaRPr lang="en-US" altLang="zh-CN" sz="1735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3613" y="2109893"/>
            <a:ext cx="8991600" cy="4089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85117" y="52493"/>
            <a:ext cx="4821767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企业与班组管理通用知识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3467" y="1081193"/>
            <a:ext cx="4732867" cy="440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265">
                <a:latin typeface="微软雅黑" panose="020B0503020204020204" charset="-122"/>
                <a:ea typeface="微软雅黑" panose="020B0503020204020204" charset="-122"/>
              </a:rPr>
              <a:t>企业管理及班组管理框架简介</a:t>
            </a:r>
            <a:endParaRPr lang="zh-CN" altLang="en-US" sz="226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69" name="Rectangle 6"/>
          <p:cNvSpPr/>
          <p:nvPr/>
        </p:nvSpPr>
        <p:spPr>
          <a:xfrm>
            <a:off x="795867" y="1601893"/>
            <a:ext cx="10861040" cy="5080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</a:extLst>
        </p:spPr>
        <p:txBody>
          <a:bodyPr anchor="t"/>
          <a:lstStyle/>
          <a:p>
            <a:pPr lvl="0" indent="0" algn="just">
              <a:lnSpc>
                <a:spcPct val="150000"/>
              </a:lnSpc>
            </a:pPr>
            <a:r>
              <a:rPr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战略规划、企业文化、信息化、5S、精细化、流程、TPM、绩效、6西格玛、标杆管理、质量认证、班组管理体系建设……….</a:t>
            </a:r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315" name="Text Box 52"/>
          <p:cNvSpPr txBox="1"/>
          <p:nvPr/>
        </p:nvSpPr>
        <p:spPr>
          <a:xfrm>
            <a:off x="795867" y="6167967"/>
            <a:ext cx="9856893" cy="364913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6161"/>
                </a:solidFill>
              </a14:hiddenFill>
            </a:ext>
          </a:extLst>
        </p:spPr>
        <p:txBody>
          <a:bodyPr lIns="82905" tIns="41453" rIns="82905" bIns="41453" anchor="t"/>
          <a:lstStyle/>
          <a:p>
            <a:pPr lvl="0" indent="0" algn="l"/>
            <a:r>
              <a:rPr sz="1735" b="1" dirty="0">
                <a:solidFill>
                  <a:srgbClr val="FF616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管理各模块</a:t>
            </a:r>
            <a:r>
              <a:rPr sz="173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：安全管理、生产管理、基础管理、科学管理、民主与文化建设、学习型班组…………、</a:t>
            </a:r>
            <a:endParaRPr sz="1735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3700" y="2294467"/>
            <a:ext cx="8864600" cy="387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85117" y="52493"/>
            <a:ext cx="4821767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企业与班组管理通用知识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3313" name="Group 2"/>
          <p:cNvGrpSpPr/>
          <p:nvPr/>
        </p:nvGrpSpPr>
        <p:grpSpPr>
          <a:xfrm>
            <a:off x="5346700" y="1358900"/>
            <a:ext cx="5249333" cy="5366173"/>
            <a:chOff x="2160" y="1164"/>
            <a:chExt cx="7920" cy="8151"/>
          </a:xfrm>
        </p:grpSpPr>
        <p:sp>
          <p:nvSpPr>
            <p:cNvPr id="13314" name="Oval 3"/>
            <p:cNvSpPr/>
            <p:nvPr/>
          </p:nvSpPr>
          <p:spPr>
            <a:xfrm>
              <a:off x="2160" y="1164"/>
              <a:ext cx="7920" cy="7800"/>
            </a:xfrm>
            <a:prstGeom prst="ellipse">
              <a:avLst/>
            </a:prstGeom>
            <a:solidFill>
              <a:schemeClr val="tx2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just"/>
              <a:r>
                <a:rPr lang="en-US" altLang="zh-CN" sz="13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   P                                      D</a:t>
              </a:r>
              <a:endPara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 algn="just"/>
              <a:endPara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 algn="just"/>
              <a:endPara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 algn="just"/>
              <a:endPara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 algn="just"/>
              <a:endPara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 algn="just"/>
              <a:endPara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 algn="just"/>
              <a:endPara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 algn="just"/>
              <a:endPara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 algn="just"/>
              <a:endPara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 algn="just"/>
              <a:endPara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 algn="just"/>
              <a:endPara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 algn="just"/>
              <a:endPara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 algn="just"/>
              <a:endPara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 algn="just"/>
              <a:endPara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 algn="just"/>
              <a:endPara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 algn="just"/>
              <a:endPara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 algn="just"/>
              <a:r>
                <a:rPr lang="en-US" altLang="zh-CN" sz="13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 C                                     A</a:t>
              </a:r>
              <a:endPara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315" name="Oval 4"/>
            <p:cNvSpPr/>
            <p:nvPr/>
          </p:nvSpPr>
          <p:spPr>
            <a:xfrm>
              <a:off x="3060" y="2100"/>
              <a:ext cx="6120" cy="5928"/>
            </a:xfrm>
            <a:prstGeom prst="ellipse">
              <a:avLst/>
            </a:prstGeom>
            <a:solidFill>
              <a:srgbClr val="FF616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just"/>
              <a:r>
                <a:rPr lang="en-US" altLang="zh-CN" sz="13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    P                         D</a:t>
              </a:r>
              <a:endPara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 algn="just"/>
              <a:endPara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 algn="just"/>
              <a:endPara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 algn="just"/>
              <a:endPara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 algn="just"/>
              <a:endPara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 algn="just"/>
              <a:endPara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 algn="just"/>
              <a:endPara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 algn="just"/>
              <a:endPara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 algn="just"/>
              <a:endPara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 algn="just"/>
              <a:endPara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 algn="just"/>
              <a:endPara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 algn="just"/>
              <a:endPara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 algn="just"/>
              <a:r>
                <a:rPr lang="en-US" altLang="zh-CN" sz="13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  C                            A</a:t>
              </a:r>
              <a:endPara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 algn="just"/>
              <a:endPara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 algn="just"/>
              <a:r>
                <a:rPr lang="en-US" altLang="zh-CN" sz="13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    </a:t>
              </a:r>
              <a:endPara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 algn="just"/>
              <a:r>
                <a:rPr lang="en-US" altLang="zh-CN" sz="13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   </a:t>
              </a:r>
              <a:endPara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316" name="Oval 5"/>
            <p:cNvSpPr/>
            <p:nvPr/>
          </p:nvSpPr>
          <p:spPr>
            <a:xfrm>
              <a:off x="4140" y="3036"/>
              <a:ext cx="3960" cy="4056"/>
            </a:xfrm>
            <a:prstGeom prst="ellipse">
              <a:avLst/>
            </a:prstGeom>
            <a:solidFill>
              <a:srgbClr val="FFFF99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just"/>
              <a:r>
                <a:rPr lang="en-US" altLang="zh-CN" sz="13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endParaRPr lang="en-US" altLang="zh-CN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 algn="just"/>
              <a:endParaRPr lang="en-US" altLang="zh-CN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 algn="just"/>
              <a:r>
                <a:rPr lang="en-US" altLang="zh-CN" sz="13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A                  P</a:t>
              </a:r>
              <a:endParaRPr lang="en-US" altLang="zh-CN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 algn="just"/>
              <a:endParaRPr lang="en-US" altLang="zh-CN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 algn="just"/>
              <a:endParaRPr lang="en-US" altLang="zh-CN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 algn="just"/>
              <a:endParaRPr lang="en-US" altLang="zh-CN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 algn="just"/>
              <a:endParaRPr lang="en-US" altLang="zh-CN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 algn="just"/>
              <a:endParaRPr lang="en-US" altLang="zh-CN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 algn="just"/>
              <a:r>
                <a:rPr lang="en-US" altLang="zh-CN" sz="13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C                  D</a:t>
              </a:r>
              <a:endParaRPr lang="en-US" altLang="zh-CN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317" name="Oval 6"/>
            <p:cNvSpPr/>
            <p:nvPr/>
          </p:nvSpPr>
          <p:spPr>
            <a:xfrm>
              <a:off x="5220" y="4128"/>
              <a:ext cx="1800" cy="1872"/>
            </a:xfrm>
            <a:prstGeom prst="ellipse">
              <a:avLst/>
            </a:prstGeom>
            <a:solidFill>
              <a:srgbClr val="FF616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ctr"/>
              <a:r>
                <a:rPr lang="zh-CN" altLang="en-US" sz="13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战略</a:t>
              </a:r>
              <a:endPara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lvl="0" indent="0" algn="ctr"/>
              <a:r>
                <a:rPr lang="zh-CN" altLang="en-US" sz="13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目标</a:t>
              </a:r>
              <a:endPara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lvl="0" indent="0" algn="ctr"/>
              <a:r>
                <a:rPr lang="en-US" altLang="zh-CN" sz="13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    P</a:t>
              </a:r>
              <a:endParaRPr lang="en-US" altLang="zh-CN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lvl="0" indent="0" algn="ctr"/>
              <a:r>
                <a:rPr lang="en-US" altLang="zh-CN" sz="13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    D</a:t>
              </a:r>
              <a:endParaRPr lang="en-US" altLang="zh-CN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lvl="0" indent="0" algn="ctr"/>
              <a:r>
                <a:rPr lang="zh-CN" altLang="en-US" sz="13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规划</a:t>
              </a:r>
              <a:endPara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lvl="0" indent="0" algn="ctr"/>
              <a:r>
                <a:rPr lang="zh-CN" altLang="en-US" sz="13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体系</a:t>
              </a:r>
              <a:endPara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318" name="Line 7"/>
            <p:cNvSpPr/>
            <p:nvPr/>
          </p:nvSpPr>
          <p:spPr>
            <a:xfrm>
              <a:off x="6120" y="1164"/>
              <a:ext cx="0" cy="780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319" name="Line 8"/>
            <p:cNvSpPr/>
            <p:nvPr/>
          </p:nvSpPr>
          <p:spPr>
            <a:xfrm>
              <a:off x="2160" y="5064"/>
              <a:ext cx="792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320" name="AutoShape 9"/>
            <p:cNvSpPr/>
            <p:nvPr/>
          </p:nvSpPr>
          <p:spPr>
            <a:xfrm rot="7384530">
              <a:off x="7456" y="6176"/>
              <a:ext cx="2174" cy="886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19" y="1"/>
                </a:cxn>
                <a:cxn ang="0">
                  <a:pos x="11" y="1"/>
                </a:cxn>
                <a:cxn ang="0">
                  <a:pos x="3" y="1"/>
                </a:cxn>
                <a:cxn ang="0">
                  <a:pos x="11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ctr">
                <a:lnSpc>
                  <a:spcPct val="96000"/>
                </a:lnSpc>
              </a:pPr>
              <a:r>
                <a:rPr lang="en-US" altLang="zh-CN" sz="13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6</a:t>
              </a:r>
              <a:r>
                <a:rPr lang="zh-CN" altLang="en-US" sz="13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西格玛管理</a:t>
              </a:r>
              <a:endPara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lvl="0" indent="0" algn="ctr">
                <a:lnSpc>
                  <a:spcPct val="96000"/>
                </a:lnSpc>
              </a:pPr>
              <a:r>
                <a:rPr lang="zh-CN" altLang="en-US" sz="13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理念</a:t>
              </a:r>
              <a:endPara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321" name="AutoShape 10"/>
            <p:cNvSpPr/>
            <p:nvPr/>
          </p:nvSpPr>
          <p:spPr>
            <a:xfrm rot="-7260414">
              <a:off x="2735" y="5971"/>
              <a:ext cx="1944" cy="900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14" y="1"/>
                </a:cxn>
                <a:cxn ang="0">
                  <a:pos x="8" y="2"/>
                </a:cxn>
                <a:cxn ang="0">
                  <a:pos x="2" y="1"/>
                </a:cxn>
                <a:cxn ang="0">
                  <a:pos x="8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ctr"/>
              <a:r>
                <a:rPr lang="en-US" altLang="zh-CN" sz="13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5S</a:t>
              </a:r>
              <a:r>
                <a:rPr lang="zh-CN" altLang="en-US" sz="13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管理理念</a:t>
              </a:r>
              <a:endPara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322" name="AutoShape 11"/>
            <p:cNvSpPr/>
            <p:nvPr/>
          </p:nvSpPr>
          <p:spPr>
            <a:xfrm rot="2825576">
              <a:off x="7926" y="2190"/>
              <a:ext cx="2280" cy="852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22" y="1"/>
                </a:cxn>
                <a:cxn ang="0">
                  <a:pos x="13" y="1"/>
                </a:cxn>
                <a:cxn ang="0">
                  <a:pos x="3" y="1"/>
                </a:cxn>
                <a:cxn ang="0">
                  <a:pos x="13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lvl="0" indent="0" algn="ctr">
                <a:lnSpc>
                  <a:spcPct val="80000"/>
                </a:lnSpc>
              </a:pPr>
              <a:r>
                <a:rPr lang="zh-CN" altLang="en-US" sz="13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学习型组织</a:t>
              </a:r>
              <a:endPara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323" name="AutoShape 12"/>
            <p:cNvSpPr/>
            <p:nvPr/>
          </p:nvSpPr>
          <p:spPr>
            <a:xfrm rot="-2985949">
              <a:off x="1986" y="2346"/>
              <a:ext cx="2280" cy="852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22" y="1"/>
                </a:cxn>
                <a:cxn ang="0">
                  <a:pos x="13" y="1"/>
                </a:cxn>
                <a:cxn ang="0">
                  <a:pos x="3" y="1"/>
                </a:cxn>
                <a:cxn ang="0">
                  <a:pos x="13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ctr">
                <a:lnSpc>
                  <a:spcPct val="80000"/>
                </a:lnSpc>
              </a:pPr>
              <a:endParaRPr lang="en-US" altLang="zh-CN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 algn="ctr">
                <a:lnSpc>
                  <a:spcPct val="80000"/>
                </a:lnSpc>
              </a:pPr>
              <a:r>
                <a:rPr lang="zh-CN" altLang="en-US" sz="13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企业文化</a:t>
              </a:r>
              <a:endPara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324" name="Line 13"/>
            <p:cNvSpPr/>
            <p:nvPr/>
          </p:nvSpPr>
          <p:spPr>
            <a:xfrm flipV="1">
              <a:off x="6120" y="5292"/>
              <a:ext cx="0" cy="320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3325" name="AutoShape 14"/>
            <p:cNvSpPr/>
            <p:nvPr/>
          </p:nvSpPr>
          <p:spPr>
            <a:xfrm rot="10800000">
              <a:off x="4980" y="8463"/>
              <a:ext cx="2280" cy="852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22" y="1"/>
                </a:cxn>
                <a:cxn ang="0">
                  <a:pos x="13" y="1"/>
                </a:cxn>
                <a:cxn ang="0">
                  <a:pos x="3" y="1"/>
                </a:cxn>
                <a:cxn ang="0">
                  <a:pos x="13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ctr">
                <a:lnSpc>
                  <a:spcPct val="80000"/>
                </a:lnSpc>
              </a:pPr>
              <a:r>
                <a:rPr lang="zh-CN" altLang="en-US" sz="13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全面信息化</a:t>
              </a:r>
              <a:endPara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 algn="ctr">
                <a:lnSpc>
                  <a:spcPct val="80000"/>
                </a:lnSpc>
              </a:pPr>
              <a:r>
                <a:rPr lang="zh-CN" altLang="en-US" sz="13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现代化管理</a:t>
              </a:r>
              <a:endPara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326" name="AutoShape 15"/>
            <p:cNvSpPr/>
            <p:nvPr/>
          </p:nvSpPr>
          <p:spPr>
            <a:xfrm rot="10800000">
              <a:off x="5040" y="6624"/>
              <a:ext cx="2160" cy="936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19" y="1"/>
                </a:cxn>
                <a:cxn ang="0">
                  <a:pos x="11" y="2"/>
                </a:cxn>
                <a:cxn ang="0">
                  <a:pos x="3" y="1"/>
                </a:cxn>
                <a:cxn ang="0">
                  <a:pos x="11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pPr lvl="0" indent="0" algn="ctr">
                <a:lnSpc>
                  <a:spcPct val="80000"/>
                </a:lnSpc>
              </a:pPr>
              <a:r>
                <a:rPr lang="zh-CN" altLang="en-US" sz="13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精细化</a:t>
              </a:r>
              <a:endPara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 algn="ctr">
                <a:lnSpc>
                  <a:spcPct val="80000"/>
                </a:lnSpc>
              </a:pPr>
              <a:r>
                <a:rPr lang="zh-CN" altLang="en-US" sz="13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班组体系</a:t>
              </a:r>
              <a:endPara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/>
              <a:endPara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327" name="Line 16"/>
            <p:cNvSpPr/>
            <p:nvPr/>
          </p:nvSpPr>
          <p:spPr>
            <a:xfrm flipV="1">
              <a:off x="4140" y="5187"/>
              <a:ext cx="1650" cy="96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3328" name="AutoShape 17"/>
            <p:cNvSpPr/>
            <p:nvPr/>
          </p:nvSpPr>
          <p:spPr>
            <a:xfrm rot="-7572479">
              <a:off x="4304" y="5137"/>
              <a:ext cx="1701" cy="624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9" y="0"/>
                </a:cxn>
                <a:cxn ang="0">
                  <a:pos x="5" y="1"/>
                </a:cxn>
                <a:cxn ang="0">
                  <a:pos x="1" y="0"/>
                </a:cxn>
                <a:cxn ang="0">
                  <a:pos x="5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ctr">
                <a:lnSpc>
                  <a:spcPct val="80000"/>
                </a:lnSpc>
              </a:pPr>
              <a:r>
                <a:rPr lang="zh-CN" altLang="en-US" sz="13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管理标准</a:t>
              </a:r>
              <a:endPara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329" name="Line 18"/>
            <p:cNvSpPr/>
            <p:nvPr/>
          </p:nvSpPr>
          <p:spPr>
            <a:xfrm flipH="1" flipV="1">
              <a:off x="6405" y="5277"/>
              <a:ext cx="1695" cy="103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3330" name="Line 19"/>
            <p:cNvSpPr/>
            <p:nvPr/>
          </p:nvSpPr>
          <p:spPr>
            <a:xfrm>
              <a:off x="6120" y="1164"/>
              <a:ext cx="0" cy="343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3331" name="AutoShape 20"/>
            <p:cNvSpPr/>
            <p:nvPr/>
          </p:nvSpPr>
          <p:spPr>
            <a:xfrm>
              <a:off x="5220" y="3660"/>
              <a:ext cx="1800" cy="624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11" y="0"/>
                </a:cxn>
                <a:cxn ang="0">
                  <a:pos x="6" y="1"/>
                </a:cxn>
                <a:cxn ang="0">
                  <a:pos x="2" y="0"/>
                </a:cxn>
                <a:cxn ang="0">
                  <a:pos x="6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ctr"/>
              <a:r>
                <a:rPr lang="zh-CN" altLang="en-US" sz="13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技术标准</a:t>
              </a:r>
              <a:endPara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332" name="AutoShape 21"/>
            <p:cNvSpPr/>
            <p:nvPr/>
          </p:nvSpPr>
          <p:spPr>
            <a:xfrm>
              <a:off x="5040" y="1632"/>
              <a:ext cx="2160" cy="936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19" y="1"/>
                </a:cxn>
                <a:cxn ang="0">
                  <a:pos x="11" y="2"/>
                </a:cxn>
                <a:cxn ang="0">
                  <a:pos x="3" y="1"/>
                </a:cxn>
                <a:cxn ang="0">
                  <a:pos x="11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ctr">
                <a:lnSpc>
                  <a:spcPct val="96000"/>
                </a:lnSpc>
              </a:pPr>
              <a:r>
                <a:rPr lang="zh-CN" altLang="en-US" sz="13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卓越绩效</a:t>
              </a:r>
              <a:endPara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 algn="ctr">
                <a:lnSpc>
                  <a:spcPct val="96000"/>
                </a:lnSpc>
              </a:pPr>
              <a:r>
                <a:rPr lang="zh-CN" altLang="en-US" sz="13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管理理念</a:t>
              </a:r>
              <a:endPara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333" name="Line 22"/>
            <p:cNvSpPr/>
            <p:nvPr/>
          </p:nvSpPr>
          <p:spPr>
            <a:xfrm>
              <a:off x="3420" y="3036"/>
              <a:ext cx="2265" cy="174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3334" name="AutoShape 23"/>
            <p:cNvSpPr/>
            <p:nvPr/>
          </p:nvSpPr>
          <p:spPr>
            <a:xfrm rot="-3525184">
              <a:off x="3466" y="3618"/>
              <a:ext cx="1850" cy="888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12" y="1"/>
                </a:cxn>
                <a:cxn ang="0">
                  <a:pos x="7" y="2"/>
                </a:cxn>
                <a:cxn ang="0">
                  <a:pos x="2" y="1"/>
                </a:cxn>
                <a:cxn ang="0">
                  <a:pos x="7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ctr">
                <a:lnSpc>
                  <a:spcPct val="96000"/>
                </a:lnSpc>
              </a:pPr>
              <a:r>
                <a:rPr lang="zh-CN" altLang="en-US" sz="13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绩效或</a:t>
              </a:r>
              <a:endPara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 algn="ctr">
                <a:lnSpc>
                  <a:spcPct val="96000"/>
                </a:lnSpc>
              </a:pPr>
              <a:r>
                <a:rPr lang="zh-CN" altLang="en-US" sz="13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标杆</a:t>
              </a:r>
              <a:endPara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335" name="Line 24"/>
            <p:cNvSpPr/>
            <p:nvPr/>
          </p:nvSpPr>
          <p:spPr>
            <a:xfrm flipV="1">
              <a:off x="5400" y="5100"/>
              <a:ext cx="300" cy="12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3336" name="Line 25"/>
            <p:cNvSpPr/>
            <p:nvPr/>
          </p:nvSpPr>
          <p:spPr>
            <a:xfrm>
              <a:off x="4680" y="4440"/>
              <a:ext cx="960" cy="44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3337" name="Line 26"/>
            <p:cNvSpPr/>
            <p:nvPr/>
          </p:nvSpPr>
          <p:spPr>
            <a:xfrm>
              <a:off x="6000" y="4284"/>
              <a:ext cx="0" cy="31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3338" name="Line 27"/>
            <p:cNvSpPr/>
            <p:nvPr/>
          </p:nvSpPr>
          <p:spPr>
            <a:xfrm flipH="1">
              <a:off x="6570" y="2880"/>
              <a:ext cx="2070" cy="179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3339" name="AutoShape 28"/>
            <p:cNvSpPr/>
            <p:nvPr/>
          </p:nvSpPr>
          <p:spPr>
            <a:xfrm rot="3559202">
              <a:off x="6953" y="3667"/>
              <a:ext cx="1706" cy="920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9" y="1"/>
                </a:cxn>
                <a:cxn ang="0">
                  <a:pos x="5" y="2"/>
                </a:cxn>
                <a:cxn ang="0">
                  <a:pos x="1" y="1"/>
                </a:cxn>
                <a:cxn ang="0">
                  <a:pos x="5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ctr">
                <a:lnSpc>
                  <a:spcPct val="96000"/>
                </a:lnSpc>
              </a:pPr>
              <a:r>
                <a:rPr lang="zh-CN" altLang="en-US" sz="13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三标流程</a:t>
              </a:r>
              <a:endPara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 algn="ctr">
                <a:lnSpc>
                  <a:spcPct val="96000"/>
                </a:lnSpc>
              </a:pPr>
              <a:r>
                <a:rPr lang="zh-CN" altLang="en-US" sz="13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优化</a:t>
              </a:r>
              <a:endPara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340" name="Line 29"/>
            <p:cNvSpPr/>
            <p:nvPr/>
          </p:nvSpPr>
          <p:spPr>
            <a:xfrm flipH="1">
              <a:off x="6630" y="4440"/>
              <a:ext cx="750" cy="31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3341" name="Line 30"/>
            <p:cNvSpPr/>
            <p:nvPr/>
          </p:nvSpPr>
          <p:spPr>
            <a:xfrm flipV="1">
              <a:off x="5940" y="5247"/>
              <a:ext cx="60" cy="137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3342" name="Line 31"/>
            <p:cNvSpPr/>
            <p:nvPr/>
          </p:nvSpPr>
          <p:spPr>
            <a:xfrm flipH="1" flipV="1">
              <a:off x="6435" y="5142"/>
              <a:ext cx="330" cy="1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3343" name="AutoShape 32"/>
            <p:cNvSpPr/>
            <p:nvPr/>
          </p:nvSpPr>
          <p:spPr>
            <a:xfrm rot="7470512">
              <a:off x="6224" y="5167"/>
              <a:ext cx="1703" cy="624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9" y="0"/>
                </a:cxn>
                <a:cxn ang="0">
                  <a:pos x="5" y="1"/>
                </a:cxn>
                <a:cxn ang="0">
                  <a:pos x="1" y="0"/>
                </a:cxn>
                <a:cxn ang="0">
                  <a:pos x="5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ctr">
                <a:lnSpc>
                  <a:spcPct val="80000"/>
                </a:lnSpc>
              </a:pPr>
              <a:r>
                <a:rPr lang="zh-CN" altLang="en-US" sz="13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工作标准</a:t>
              </a:r>
              <a:endPara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344" name="Oval 33"/>
            <p:cNvSpPr/>
            <p:nvPr/>
          </p:nvSpPr>
          <p:spPr>
            <a:xfrm>
              <a:off x="5940" y="4908"/>
              <a:ext cx="360" cy="312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/>
              <a:endPara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63033" y="1358900"/>
            <a:ext cx="4897120" cy="440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65">
                <a:solidFill>
                  <a:schemeClr val="tx1">
                    <a:lumMod val="75000"/>
                    <a:lumOff val="25000"/>
                  </a:schemeClr>
                </a:solidFill>
              </a:rPr>
              <a:t>管理方法是为管理目的服务的。</a:t>
            </a:r>
            <a:endParaRPr lang="zh-CN" altLang="en-US" sz="2265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10267" y="2117513"/>
            <a:ext cx="3386667" cy="3383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135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幻</a:t>
            </a:r>
            <a:r>
              <a:rPr lang="zh-CN" altLang="en-US" sz="213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-胆商-口头化</a:t>
            </a:r>
            <a:endParaRPr lang="zh-CN" altLang="en-US" sz="213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135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</a:t>
            </a:r>
            <a:r>
              <a:rPr lang="zh-CN" altLang="en-US" sz="213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-智商-文字化</a:t>
            </a:r>
            <a:endParaRPr lang="zh-CN" altLang="en-US" sz="213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135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</a:t>
            </a:r>
            <a:r>
              <a:rPr lang="zh-CN" altLang="en-US" sz="213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-理商-行为化</a:t>
            </a:r>
            <a:endParaRPr lang="zh-CN" altLang="en-US" sz="213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135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</a:t>
            </a:r>
            <a:r>
              <a:rPr lang="zh-CN" altLang="en-US" sz="213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-情商-理念化</a:t>
            </a:r>
            <a:endParaRPr lang="zh-CN" altLang="en-US" sz="213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135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</a:t>
            </a:r>
            <a:r>
              <a:rPr lang="zh-CN" altLang="en-US" sz="213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-德商-精神化</a:t>
            </a:r>
            <a:endParaRPr lang="zh-CN" altLang="en-US" sz="213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85117" y="52493"/>
            <a:ext cx="4821767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企业与班组管理通用知识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3033" y="1295400"/>
            <a:ext cx="4897120" cy="440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65">
                <a:solidFill>
                  <a:schemeClr val="tx1">
                    <a:lumMod val="75000"/>
                    <a:lumOff val="25000"/>
                  </a:schemeClr>
                </a:solidFill>
              </a:rPr>
              <a:t>卓越企业的成功法宝——赢在“基层”</a:t>
            </a:r>
            <a:endParaRPr lang="zh-CN" altLang="en-US" sz="2265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8773" y="2260600"/>
            <a:ext cx="10903373" cy="4127956"/>
            <a:chOff x="249" y="799"/>
            <a:chExt cx="5353" cy="2651"/>
          </a:xfrm>
        </p:grpSpPr>
        <p:sp>
          <p:nvSpPr>
            <p:cNvPr id="14338" name="Rectangle 5"/>
            <p:cNvSpPr/>
            <p:nvPr/>
          </p:nvSpPr>
          <p:spPr>
            <a:xfrm>
              <a:off x="657" y="3169"/>
              <a:ext cx="4446" cy="281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</a:extLst>
          </p:spPr>
          <p:txBody>
            <a:bodyPr anchor="t"/>
            <a:lstStyle/>
            <a:p>
              <a:pPr marL="342900" lvl="0" indent="-342900" algn="ctr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zh-CN" altLang="en-US" sz="186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一般企业看决策层  优秀企业看中层  卓越企业看基层！</a:t>
              </a:r>
              <a:endParaRPr lang="zh-CN" altLang="en-US" sz="18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74438" name="AutoShape 6"/>
            <p:cNvSpPr>
              <a:spLocks noChangeArrowheads="1"/>
            </p:cNvSpPr>
            <p:nvPr/>
          </p:nvSpPr>
          <p:spPr bwMode="auto">
            <a:xfrm>
              <a:off x="729" y="1039"/>
              <a:ext cx="2359" cy="1989"/>
            </a:xfrm>
            <a:prstGeom prst="triangle">
              <a:avLst>
                <a:gd name="adj" fmla="val 50000"/>
              </a:avLst>
            </a:prstGeom>
            <a:solidFill>
              <a:srgbClr val="FF6161"/>
            </a:solidFill>
            <a:ln w="9525">
              <a:noFill/>
              <a:miter lim="800000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135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74439" name="AutoShape 7"/>
            <p:cNvSpPr>
              <a:spLocks noChangeArrowheads="1"/>
            </p:cNvSpPr>
            <p:nvPr/>
          </p:nvSpPr>
          <p:spPr bwMode="auto">
            <a:xfrm>
              <a:off x="3605" y="1081"/>
              <a:ext cx="1019" cy="667"/>
            </a:xfrm>
            <a:prstGeom prst="triangle">
              <a:avLst>
                <a:gd name="adj" fmla="val 50023"/>
              </a:avLst>
            </a:prstGeom>
            <a:solidFill>
              <a:srgbClr val="FF6161"/>
            </a:solidFill>
            <a:ln w="9525" algn="ctr">
              <a:noFill/>
              <a:miter lim="800000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4341" name="AutoShape 8"/>
            <p:cNvSpPr/>
            <p:nvPr/>
          </p:nvSpPr>
          <p:spPr>
            <a:xfrm>
              <a:off x="3061" y="1852"/>
              <a:ext cx="249" cy="1225"/>
            </a:xfrm>
            <a:prstGeom prst="upDownArrow">
              <a:avLst>
                <a:gd name="adj1" fmla="val 50000"/>
                <a:gd name="adj2" fmla="val 98370"/>
              </a:avLst>
            </a:prstGeom>
            <a:solidFill>
              <a:srgbClr val="404F64"/>
            </a:solidFill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vert="eaVert" wrap="none" anchor="ctr"/>
            <a:lstStyle/>
            <a:p>
              <a:pPr lvl="0" indent="0"/>
              <a:endParaRPr lang="zh-CN" altLang="en-US" sz="1865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42" name="Text Box 9"/>
            <p:cNvSpPr txBox="1"/>
            <p:nvPr/>
          </p:nvSpPr>
          <p:spPr>
            <a:xfrm>
              <a:off x="2835" y="2215"/>
              <a:ext cx="227" cy="427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zh-CN" altLang="en-US" sz="186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差</a:t>
              </a:r>
              <a:endParaRPr lang="zh-CN" altLang="en-US" sz="18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/>
              <a:r>
                <a:rPr lang="zh-CN" altLang="en-US" sz="186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距</a:t>
              </a:r>
              <a:endParaRPr lang="zh-CN" altLang="en-US" sz="18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43" name="Text Box 10"/>
            <p:cNvSpPr txBox="1"/>
            <p:nvPr/>
          </p:nvSpPr>
          <p:spPr>
            <a:xfrm>
              <a:off x="3334" y="1898"/>
              <a:ext cx="1588" cy="1116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anchor="t">
              <a:spAutoFit/>
            </a:bodyPr>
            <a:lstStyle/>
            <a:p>
              <a:pPr lvl="0" indent="0"/>
              <a:r>
                <a:rPr lang="zh-CN" altLang="en-US" sz="13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基层管理者胜任素质能力参差不齐，基本职业化素养严重匮乏</a:t>
              </a:r>
              <a:endPara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/>
              <a:endPara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/>
              <a:r>
                <a:rPr lang="zh-CN" altLang="en-US" sz="13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基层组织建设混乱不堪，员工缺乏归属感</a:t>
              </a:r>
              <a:endPara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/>
              <a:endPara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/>
              <a:r>
                <a:rPr lang="zh-CN" altLang="en-US" sz="13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基层管理体系薄弱，缺乏长效管理机制</a:t>
              </a:r>
              <a:endPara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/>
              <a:endPara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44" name="Line 11"/>
            <p:cNvSpPr/>
            <p:nvPr/>
          </p:nvSpPr>
          <p:spPr>
            <a:xfrm>
              <a:off x="748" y="1761"/>
              <a:ext cx="4221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345" name="Line 12"/>
            <p:cNvSpPr/>
            <p:nvPr/>
          </p:nvSpPr>
          <p:spPr>
            <a:xfrm>
              <a:off x="703" y="3122"/>
              <a:ext cx="432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346" name="Text Box 13"/>
            <p:cNvSpPr txBox="1"/>
            <p:nvPr/>
          </p:nvSpPr>
          <p:spPr>
            <a:xfrm>
              <a:off x="1292" y="799"/>
              <a:ext cx="1089" cy="243"/>
            </a:xfrm>
            <a:prstGeom prst="rect">
              <a:avLst/>
            </a:prstGeom>
            <a:noFill/>
            <a:ln w="12700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anchor="t">
              <a:spAutoFit/>
            </a:bodyPr>
            <a:lstStyle/>
            <a:p>
              <a:pPr lvl="0" indent="0" algn="ctr">
                <a:spcBef>
                  <a:spcPct val="50000"/>
                </a:spcBef>
              </a:pPr>
              <a:r>
                <a:rPr lang="zh-CN" altLang="en-US" sz="186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卓越企业</a:t>
              </a:r>
              <a:endParaRPr lang="zh-CN" altLang="en-US" sz="18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47" name="Text Box 14"/>
            <p:cNvSpPr txBox="1"/>
            <p:nvPr/>
          </p:nvSpPr>
          <p:spPr>
            <a:xfrm>
              <a:off x="3469" y="799"/>
              <a:ext cx="1089" cy="243"/>
            </a:xfrm>
            <a:prstGeom prst="rect">
              <a:avLst/>
            </a:prstGeom>
            <a:noFill/>
            <a:ln w="12700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anchor="t">
              <a:spAutoFit/>
            </a:bodyPr>
            <a:lstStyle/>
            <a:p>
              <a:pPr lvl="0" indent="0" algn="ctr">
                <a:spcBef>
                  <a:spcPct val="50000"/>
                </a:spcBef>
              </a:pPr>
              <a:r>
                <a:rPr lang="zh-CN" altLang="en-US" sz="186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一般企业</a:t>
              </a:r>
              <a:endParaRPr lang="zh-CN" altLang="en-US" sz="18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48" name="Text Box 15"/>
            <p:cNvSpPr txBox="1"/>
            <p:nvPr/>
          </p:nvSpPr>
          <p:spPr>
            <a:xfrm>
              <a:off x="249" y="1897"/>
              <a:ext cx="318" cy="1007"/>
            </a:xfrm>
            <a:prstGeom prst="rect">
              <a:avLst/>
            </a:prstGeom>
            <a:noFill/>
            <a:ln w="12700" cap="flat" cmpd="sng">
              <a:noFill/>
              <a:prstDash val="solid"/>
              <a:miter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</a:extLst>
          </p:spPr>
          <p:txBody>
            <a:bodyPr anchor="t">
              <a:spAutoFit/>
            </a:bodyPr>
            <a:lstStyle/>
            <a:p>
              <a:pPr lvl="0" indent="0" algn="ctr">
                <a:spcBef>
                  <a:spcPct val="50000"/>
                </a:spcBef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稳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 algn="ctr">
                <a:spcBef>
                  <a:spcPct val="50000"/>
                </a:spcBef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实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 algn="ctr">
                <a:spcBef>
                  <a:spcPct val="50000"/>
                </a:spcBef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固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49" name="Line 16"/>
            <p:cNvSpPr/>
            <p:nvPr/>
          </p:nvSpPr>
          <p:spPr>
            <a:xfrm>
              <a:off x="1156" y="2306"/>
              <a:ext cx="1405" cy="0"/>
            </a:xfrm>
            <a:prstGeom prst="line">
              <a:avLst/>
            </a:prstGeom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350" name="Line 17"/>
            <p:cNvSpPr/>
            <p:nvPr/>
          </p:nvSpPr>
          <p:spPr>
            <a:xfrm>
              <a:off x="930" y="2714"/>
              <a:ext cx="1904" cy="0"/>
            </a:xfrm>
            <a:prstGeom prst="line">
              <a:avLst/>
            </a:prstGeom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351" name="Text Box 18"/>
            <p:cNvSpPr txBox="1"/>
            <p:nvPr/>
          </p:nvSpPr>
          <p:spPr>
            <a:xfrm>
              <a:off x="930" y="2759"/>
              <a:ext cx="2033" cy="191"/>
            </a:xfrm>
            <a:prstGeom prst="rect">
              <a:avLst/>
            </a:prstGeom>
            <a:noFill/>
            <a:ln w="12700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wrap="square" anchor="t">
              <a:spAutoFit/>
            </a:bodyPr>
            <a:lstStyle/>
            <a:p>
              <a:pPr lvl="0" indent="0">
                <a:spcBef>
                  <a:spcPct val="50000"/>
                </a:spcBef>
              </a:pPr>
              <a:r>
                <a:rPr lang="zh-CN" altLang="en-US" sz="133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基于人本的基层管理体系，完善、牢固、坚不可摧</a:t>
              </a:r>
              <a:endParaRPr lang="zh-CN" altLang="en-US" sz="133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52" name="Text Box 19"/>
            <p:cNvSpPr txBox="1"/>
            <p:nvPr/>
          </p:nvSpPr>
          <p:spPr>
            <a:xfrm>
              <a:off x="1429" y="1806"/>
              <a:ext cx="952" cy="482"/>
            </a:xfrm>
            <a:prstGeom prst="rect">
              <a:avLst/>
            </a:prstGeom>
            <a:noFill/>
            <a:ln w="12700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anchor="t">
              <a:spAutoFit/>
            </a:bodyPr>
            <a:lstStyle/>
            <a:p>
              <a:pPr lvl="0" indent="0">
                <a:lnSpc>
                  <a:spcPct val="80000"/>
                </a:lnSpc>
                <a:spcBef>
                  <a:spcPct val="50000"/>
                </a:spcBef>
              </a:pPr>
              <a:r>
                <a:rPr lang="zh-CN" altLang="en-US" sz="133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基层管理者自觉、自发，具有高职业素养、高效胜任力素质、扎实基本功</a:t>
              </a:r>
              <a:endParaRPr lang="zh-CN" altLang="en-US" sz="133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53" name="Text Box 20"/>
            <p:cNvSpPr txBox="1"/>
            <p:nvPr/>
          </p:nvSpPr>
          <p:spPr>
            <a:xfrm>
              <a:off x="1111" y="2345"/>
              <a:ext cx="1588" cy="323"/>
            </a:xfrm>
            <a:prstGeom prst="rect">
              <a:avLst/>
            </a:prstGeom>
            <a:noFill/>
            <a:ln w="12700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anchor="t">
              <a:spAutoFit/>
            </a:bodyPr>
            <a:lstStyle/>
            <a:p>
              <a:pPr lvl="0" indent="0">
                <a:spcBef>
                  <a:spcPct val="50000"/>
                </a:spcBef>
              </a:pPr>
              <a:r>
                <a:rPr lang="zh-CN" altLang="en-US" sz="133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卓富特色的基层组织建设，使工作场所成为员工的乐业福田</a:t>
              </a:r>
              <a:endParaRPr lang="zh-CN" altLang="en-US" sz="133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54" name="Text Box 21"/>
            <p:cNvSpPr txBox="1"/>
            <p:nvPr/>
          </p:nvSpPr>
          <p:spPr>
            <a:xfrm>
              <a:off x="5284" y="1525"/>
              <a:ext cx="318" cy="1854"/>
            </a:xfrm>
            <a:prstGeom prst="rect">
              <a:avLst/>
            </a:prstGeom>
            <a:noFill/>
            <a:ln w="12700" cap="flat" cmpd="sng">
              <a:noFill/>
              <a:prstDash val="solid"/>
              <a:miter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</a:extLst>
          </p:spPr>
          <p:txBody>
            <a:bodyPr anchor="t">
              <a:spAutoFit/>
            </a:bodyPr>
            <a:lstStyle/>
            <a:p>
              <a:pPr lvl="0" indent="0" algn="ctr">
                <a:spcBef>
                  <a:spcPct val="50000"/>
                </a:spcBef>
              </a:pPr>
              <a:r>
                <a:rPr lang="zh-CN" altLang="en-US" sz="21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基础不牢</a:t>
              </a:r>
              <a:endParaRPr lang="zh-CN" altLang="en-US" sz="21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 algn="ctr">
                <a:spcBef>
                  <a:spcPct val="50000"/>
                </a:spcBef>
              </a:pPr>
              <a:r>
                <a:rPr lang="zh-CN" altLang="en-US" sz="21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地动山摇</a:t>
              </a:r>
              <a:endParaRPr lang="zh-CN" altLang="en-US" sz="21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4454" name="AutoShape 22"/>
            <p:cNvSpPr>
              <a:spLocks noChangeArrowheads="1"/>
            </p:cNvSpPr>
            <p:nvPr/>
          </p:nvSpPr>
          <p:spPr bwMode="blackWhite">
            <a:xfrm>
              <a:off x="657" y="2300"/>
              <a:ext cx="273" cy="91"/>
            </a:xfrm>
            <a:prstGeom prst="chevron">
              <a:avLst>
                <a:gd name="adj" fmla="val 75000"/>
              </a:avLst>
            </a:prstGeom>
            <a:solidFill>
              <a:schemeClr val="tx2"/>
            </a:solidFill>
            <a:ln w="12700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74455" name="AutoShape 23"/>
            <p:cNvSpPr>
              <a:spLocks noChangeArrowheads="1"/>
            </p:cNvSpPr>
            <p:nvPr/>
          </p:nvSpPr>
          <p:spPr bwMode="blackWhite">
            <a:xfrm rot="10800000">
              <a:off x="4967" y="2345"/>
              <a:ext cx="272" cy="91"/>
            </a:xfrm>
            <a:prstGeom prst="chevron">
              <a:avLst>
                <a:gd name="adj" fmla="val 74725"/>
              </a:avLst>
            </a:prstGeom>
            <a:solidFill>
              <a:schemeClr val="tx2"/>
            </a:solidFill>
            <a:ln w="12700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85117" y="52493"/>
            <a:ext cx="4821767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企业与班组管理通用知识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3033" y="1282700"/>
            <a:ext cx="4897120" cy="440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65">
                <a:solidFill>
                  <a:schemeClr val="tx1">
                    <a:lumMod val="75000"/>
                    <a:lumOff val="25000"/>
                  </a:schemeClr>
                </a:solidFill>
              </a:rPr>
              <a:t>我们再次明确其中的知识点：</a:t>
            </a:r>
            <a:endParaRPr lang="zh-CN" altLang="en-US" sz="2265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500293" y="1982047"/>
            <a:ext cx="2440940" cy="2205567"/>
            <a:chOff x="1238376" y="2140621"/>
            <a:chExt cx="2680959" cy="2422913"/>
          </a:xfrm>
        </p:grpSpPr>
        <p:sp>
          <p:nvSpPr>
            <p:cNvPr id="42" name="任意多边形 41"/>
            <p:cNvSpPr/>
            <p:nvPr/>
          </p:nvSpPr>
          <p:spPr>
            <a:xfrm>
              <a:off x="1436421" y="2140621"/>
              <a:ext cx="2284868" cy="1872577"/>
            </a:xfrm>
            <a:custGeom>
              <a:avLst/>
              <a:gdLst>
                <a:gd name="connsiteX0" fmla="*/ 1036790 w 2073580"/>
                <a:gd name="connsiteY0" fmla="*/ 0 h 1699415"/>
                <a:gd name="connsiteX1" fmla="*/ 2073580 w 2073580"/>
                <a:gd name="connsiteY1" fmla="*/ 1036790 h 1699415"/>
                <a:gd name="connsiteX2" fmla="*/ 1896513 w 2073580"/>
                <a:gd name="connsiteY2" fmla="*/ 1616469 h 1699415"/>
                <a:gd name="connsiteX3" fmla="*/ 1828076 w 2073580"/>
                <a:gd name="connsiteY3" fmla="*/ 1699415 h 1699415"/>
                <a:gd name="connsiteX4" fmla="*/ 1748116 w 2073580"/>
                <a:gd name="connsiteY4" fmla="*/ 1699415 h 1699415"/>
                <a:gd name="connsiteX5" fmla="*/ 1845135 w 2073580"/>
                <a:gd name="connsiteY5" fmla="*/ 1581827 h 1699415"/>
                <a:gd name="connsiteX6" fmla="*/ 2011621 w 2073580"/>
                <a:gd name="connsiteY6" fmla="*/ 1036790 h 1699415"/>
                <a:gd name="connsiteX7" fmla="*/ 1036790 w 2073580"/>
                <a:gd name="connsiteY7" fmla="*/ 61959 h 1699415"/>
                <a:gd name="connsiteX8" fmla="*/ 61959 w 2073580"/>
                <a:gd name="connsiteY8" fmla="*/ 1036790 h 1699415"/>
                <a:gd name="connsiteX9" fmla="*/ 228445 w 2073580"/>
                <a:gd name="connsiteY9" fmla="*/ 1581827 h 1699415"/>
                <a:gd name="connsiteX10" fmla="*/ 325464 w 2073580"/>
                <a:gd name="connsiteY10" fmla="*/ 1699415 h 1699415"/>
                <a:gd name="connsiteX11" fmla="*/ 245504 w 2073580"/>
                <a:gd name="connsiteY11" fmla="*/ 1699415 h 1699415"/>
                <a:gd name="connsiteX12" fmla="*/ 177068 w 2073580"/>
                <a:gd name="connsiteY12" fmla="*/ 1616469 h 1699415"/>
                <a:gd name="connsiteX13" fmla="*/ 0 w 2073580"/>
                <a:gd name="connsiteY13" fmla="*/ 1036790 h 1699415"/>
                <a:gd name="connsiteX14" fmla="*/ 1036790 w 2073580"/>
                <a:gd name="connsiteY14" fmla="*/ 0 h 16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73580" h="1699415">
                  <a:moveTo>
                    <a:pt x="1036790" y="0"/>
                  </a:moveTo>
                  <a:cubicBezTo>
                    <a:pt x="1609393" y="0"/>
                    <a:pt x="2073580" y="464187"/>
                    <a:pt x="2073580" y="1036790"/>
                  </a:cubicBezTo>
                  <a:cubicBezTo>
                    <a:pt x="2073580" y="1251516"/>
                    <a:pt x="2008304" y="1450996"/>
                    <a:pt x="1896513" y="1616469"/>
                  </a:cubicBezTo>
                  <a:lnTo>
                    <a:pt x="1828076" y="1699415"/>
                  </a:lnTo>
                  <a:lnTo>
                    <a:pt x="1748116" y="1699415"/>
                  </a:lnTo>
                  <a:lnTo>
                    <a:pt x="1845135" y="1581827"/>
                  </a:lnTo>
                  <a:cubicBezTo>
                    <a:pt x="1950246" y="1426243"/>
                    <a:pt x="2011621" y="1238684"/>
                    <a:pt x="2011621" y="1036790"/>
                  </a:cubicBezTo>
                  <a:cubicBezTo>
                    <a:pt x="2011621" y="498406"/>
                    <a:pt x="1575174" y="61959"/>
                    <a:pt x="1036790" y="61959"/>
                  </a:cubicBezTo>
                  <a:cubicBezTo>
                    <a:pt x="498406" y="61959"/>
                    <a:pt x="61959" y="498406"/>
                    <a:pt x="61959" y="1036790"/>
                  </a:cubicBezTo>
                  <a:cubicBezTo>
                    <a:pt x="61959" y="1238684"/>
                    <a:pt x="123334" y="1426243"/>
                    <a:pt x="228445" y="1581827"/>
                  </a:cubicBezTo>
                  <a:lnTo>
                    <a:pt x="325464" y="1699415"/>
                  </a:lnTo>
                  <a:lnTo>
                    <a:pt x="245504" y="1699415"/>
                  </a:lnTo>
                  <a:lnTo>
                    <a:pt x="177068" y="1616469"/>
                  </a:lnTo>
                  <a:cubicBezTo>
                    <a:pt x="65276" y="1450996"/>
                    <a:pt x="0" y="1251516"/>
                    <a:pt x="0" y="1036790"/>
                  </a:cubicBezTo>
                  <a:cubicBezTo>
                    <a:pt x="0" y="464187"/>
                    <a:pt x="464187" y="0"/>
                    <a:pt x="1036790" y="0"/>
                  </a:cubicBezTo>
                  <a:close/>
                </a:path>
              </a:pathLst>
            </a:custGeom>
            <a:solidFill>
              <a:srgbClr val="404F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0" rIns="180000" bIns="108000" rtlCol="0" anchor="ctr">
              <a:normAutofit/>
            </a:bodyPr>
            <a:lstStyle/>
            <a:p>
              <a:pPr marL="0" algn="ctr" eaLnBrk="1">
                <a:lnSpc>
                  <a:spcPct val="150000"/>
                </a:lnSpc>
              </a:pPr>
              <a:r>
                <a:rPr lang="en-US" altLang="zh-CN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/>
                  <a:sym typeface="Times New Roman" panose="02020603050405020304"/>
                </a:rPr>
                <a:t>标准、标准化、规范化；</a:t>
              </a:r>
              <a:endParaRPr lang="en-US" altLang="zh-CN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43" name="梯形 42"/>
            <p:cNvSpPr/>
            <p:nvPr/>
          </p:nvSpPr>
          <p:spPr>
            <a:xfrm>
              <a:off x="1238376" y="4005895"/>
              <a:ext cx="2680959" cy="515586"/>
            </a:xfrm>
            <a:prstGeom prst="trapezoid">
              <a:avLst>
                <a:gd name="adj" fmla="val 43399"/>
              </a:avLst>
            </a:prstGeom>
            <a:solidFill>
              <a:srgbClr val="FF6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任意多边形 43"/>
            <p:cNvSpPr/>
            <p:nvPr/>
          </p:nvSpPr>
          <p:spPr>
            <a:xfrm>
              <a:off x="1458214" y="4005895"/>
              <a:ext cx="2241282" cy="557639"/>
            </a:xfrm>
            <a:custGeom>
              <a:avLst/>
              <a:gdLst>
                <a:gd name="connsiteX0" fmla="*/ 1126105 w 1564941"/>
                <a:gd name="connsiteY0" fmla="*/ 194508 h 389363"/>
                <a:gd name="connsiteX1" fmla="*/ 1108605 w 1564941"/>
                <a:gd name="connsiteY1" fmla="*/ 251142 h 389363"/>
                <a:gd name="connsiteX2" fmla="*/ 1051971 w 1564941"/>
                <a:gd name="connsiteY2" fmla="*/ 251141 h 389363"/>
                <a:gd name="connsiteX3" fmla="*/ 1097789 w 1564941"/>
                <a:gd name="connsiteY3" fmla="*/ 286142 h 389363"/>
                <a:gd name="connsiteX4" fmla="*/ 1080288 w 1564941"/>
                <a:gd name="connsiteY4" fmla="*/ 342776 h 389363"/>
                <a:gd name="connsiteX5" fmla="*/ 1126105 w 1564941"/>
                <a:gd name="connsiteY5" fmla="*/ 307774 h 389363"/>
                <a:gd name="connsiteX6" fmla="*/ 1171922 w 1564941"/>
                <a:gd name="connsiteY6" fmla="*/ 342776 h 389363"/>
                <a:gd name="connsiteX7" fmla="*/ 1154421 w 1564941"/>
                <a:gd name="connsiteY7" fmla="*/ 286142 h 389363"/>
                <a:gd name="connsiteX8" fmla="*/ 1200239 w 1564941"/>
                <a:gd name="connsiteY8" fmla="*/ 251141 h 389363"/>
                <a:gd name="connsiteX9" fmla="*/ 1143605 w 1564941"/>
                <a:gd name="connsiteY9" fmla="*/ 251142 h 389363"/>
                <a:gd name="connsiteX10" fmla="*/ 438835 w 1564941"/>
                <a:gd name="connsiteY10" fmla="*/ 194508 h 389363"/>
                <a:gd name="connsiteX11" fmla="*/ 421335 w 1564941"/>
                <a:gd name="connsiteY11" fmla="*/ 251142 h 389363"/>
                <a:gd name="connsiteX12" fmla="*/ 364701 w 1564941"/>
                <a:gd name="connsiteY12" fmla="*/ 251141 h 389363"/>
                <a:gd name="connsiteX13" fmla="*/ 410519 w 1564941"/>
                <a:gd name="connsiteY13" fmla="*/ 286142 h 389363"/>
                <a:gd name="connsiteX14" fmla="*/ 393018 w 1564941"/>
                <a:gd name="connsiteY14" fmla="*/ 342776 h 389363"/>
                <a:gd name="connsiteX15" fmla="*/ 438835 w 1564941"/>
                <a:gd name="connsiteY15" fmla="*/ 307774 h 389363"/>
                <a:gd name="connsiteX16" fmla="*/ 484652 w 1564941"/>
                <a:gd name="connsiteY16" fmla="*/ 342776 h 389363"/>
                <a:gd name="connsiteX17" fmla="*/ 467151 w 1564941"/>
                <a:gd name="connsiteY17" fmla="*/ 286142 h 389363"/>
                <a:gd name="connsiteX18" fmla="*/ 512969 w 1564941"/>
                <a:gd name="connsiteY18" fmla="*/ 251141 h 389363"/>
                <a:gd name="connsiteX19" fmla="*/ 456335 w 1564941"/>
                <a:gd name="connsiteY19" fmla="*/ 251142 h 389363"/>
                <a:gd name="connsiteX20" fmla="*/ 913727 w 1564941"/>
                <a:gd name="connsiteY20" fmla="*/ 40206 h 389363"/>
                <a:gd name="connsiteX21" fmla="*/ 896227 w 1564941"/>
                <a:gd name="connsiteY21" fmla="*/ 96840 h 389363"/>
                <a:gd name="connsiteX22" fmla="*/ 839593 w 1564941"/>
                <a:gd name="connsiteY22" fmla="*/ 96839 h 389363"/>
                <a:gd name="connsiteX23" fmla="*/ 885411 w 1564941"/>
                <a:gd name="connsiteY23" fmla="*/ 131840 h 389363"/>
                <a:gd name="connsiteX24" fmla="*/ 867910 w 1564941"/>
                <a:gd name="connsiteY24" fmla="*/ 188474 h 389363"/>
                <a:gd name="connsiteX25" fmla="*/ 913727 w 1564941"/>
                <a:gd name="connsiteY25" fmla="*/ 153472 h 389363"/>
                <a:gd name="connsiteX26" fmla="*/ 959544 w 1564941"/>
                <a:gd name="connsiteY26" fmla="*/ 188474 h 389363"/>
                <a:gd name="connsiteX27" fmla="*/ 942043 w 1564941"/>
                <a:gd name="connsiteY27" fmla="*/ 131840 h 389363"/>
                <a:gd name="connsiteX28" fmla="*/ 987861 w 1564941"/>
                <a:gd name="connsiteY28" fmla="*/ 96839 h 389363"/>
                <a:gd name="connsiteX29" fmla="*/ 931227 w 1564941"/>
                <a:gd name="connsiteY29" fmla="*/ 96840 h 389363"/>
                <a:gd name="connsiteX30" fmla="*/ 651212 w 1564941"/>
                <a:gd name="connsiteY30" fmla="*/ 40206 h 389363"/>
                <a:gd name="connsiteX31" fmla="*/ 633712 w 1564941"/>
                <a:gd name="connsiteY31" fmla="*/ 96840 h 389363"/>
                <a:gd name="connsiteX32" fmla="*/ 577078 w 1564941"/>
                <a:gd name="connsiteY32" fmla="*/ 96839 h 389363"/>
                <a:gd name="connsiteX33" fmla="*/ 622896 w 1564941"/>
                <a:gd name="connsiteY33" fmla="*/ 131840 h 389363"/>
                <a:gd name="connsiteX34" fmla="*/ 605395 w 1564941"/>
                <a:gd name="connsiteY34" fmla="*/ 188474 h 389363"/>
                <a:gd name="connsiteX35" fmla="*/ 651212 w 1564941"/>
                <a:gd name="connsiteY35" fmla="*/ 153472 h 389363"/>
                <a:gd name="connsiteX36" fmla="*/ 697029 w 1564941"/>
                <a:gd name="connsiteY36" fmla="*/ 188474 h 389363"/>
                <a:gd name="connsiteX37" fmla="*/ 679528 w 1564941"/>
                <a:gd name="connsiteY37" fmla="*/ 131840 h 389363"/>
                <a:gd name="connsiteX38" fmla="*/ 725346 w 1564941"/>
                <a:gd name="connsiteY38" fmla="*/ 96839 h 389363"/>
                <a:gd name="connsiteX39" fmla="*/ 668712 w 1564941"/>
                <a:gd name="connsiteY39" fmla="*/ 96840 h 389363"/>
                <a:gd name="connsiteX40" fmla="*/ 0 w 1564941"/>
                <a:gd name="connsiteY40" fmla="*/ 0 h 389363"/>
                <a:gd name="connsiteX41" fmla="*/ 1564941 w 1564941"/>
                <a:gd name="connsiteY41" fmla="*/ 0 h 389363"/>
                <a:gd name="connsiteX42" fmla="*/ 1413751 w 1564941"/>
                <a:gd name="connsiteY42" fmla="*/ 389363 h 389363"/>
                <a:gd name="connsiteX43" fmla="*/ 151190 w 1564941"/>
                <a:gd name="connsiteY43" fmla="*/ 389363 h 38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564941" h="389363">
                  <a:moveTo>
                    <a:pt x="1126105" y="194508"/>
                  </a:moveTo>
                  <a:lnTo>
                    <a:pt x="1108605" y="251142"/>
                  </a:lnTo>
                  <a:lnTo>
                    <a:pt x="1051971" y="251141"/>
                  </a:lnTo>
                  <a:lnTo>
                    <a:pt x="1097789" y="286142"/>
                  </a:lnTo>
                  <a:lnTo>
                    <a:pt x="1080288" y="342776"/>
                  </a:lnTo>
                  <a:lnTo>
                    <a:pt x="1126105" y="307774"/>
                  </a:lnTo>
                  <a:lnTo>
                    <a:pt x="1171922" y="342776"/>
                  </a:lnTo>
                  <a:lnTo>
                    <a:pt x="1154421" y="286142"/>
                  </a:lnTo>
                  <a:lnTo>
                    <a:pt x="1200239" y="251141"/>
                  </a:lnTo>
                  <a:lnTo>
                    <a:pt x="1143605" y="251142"/>
                  </a:lnTo>
                  <a:close/>
                  <a:moveTo>
                    <a:pt x="438835" y="194508"/>
                  </a:moveTo>
                  <a:lnTo>
                    <a:pt x="421335" y="251142"/>
                  </a:lnTo>
                  <a:lnTo>
                    <a:pt x="364701" y="251141"/>
                  </a:lnTo>
                  <a:lnTo>
                    <a:pt x="410519" y="286142"/>
                  </a:lnTo>
                  <a:lnTo>
                    <a:pt x="393018" y="342776"/>
                  </a:lnTo>
                  <a:lnTo>
                    <a:pt x="438835" y="307774"/>
                  </a:lnTo>
                  <a:lnTo>
                    <a:pt x="484652" y="342776"/>
                  </a:lnTo>
                  <a:lnTo>
                    <a:pt x="467151" y="286142"/>
                  </a:lnTo>
                  <a:lnTo>
                    <a:pt x="512969" y="251141"/>
                  </a:lnTo>
                  <a:lnTo>
                    <a:pt x="456335" y="251142"/>
                  </a:lnTo>
                  <a:close/>
                  <a:moveTo>
                    <a:pt x="913727" y="40206"/>
                  </a:moveTo>
                  <a:lnTo>
                    <a:pt x="896227" y="96840"/>
                  </a:lnTo>
                  <a:lnTo>
                    <a:pt x="839593" y="96839"/>
                  </a:lnTo>
                  <a:lnTo>
                    <a:pt x="885411" y="131840"/>
                  </a:lnTo>
                  <a:lnTo>
                    <a:pt x="867910" y="188474"/>
                  </a:lnTo>
                  <a:lnTo>
                    <a:pt x="913727" y="153472"/>
                  </a:lnTo>
                  <a:lnTo>
                    <a:pt x="959544" y="188474"/>
                  </a:lnTo>
                  <a:lnTo>
                    <a:pt x="942043" y="131840"/>
                  </a:lnTo>
                  <a:lnTo>
                    <a:pt x="987861" y="96839"/>
                  </a:lnTo>
                  <a:lnTo>
                    <a:pt x="931227" y="96840"/>
                  </a:lnTo>
                  <a:close/>
                  <a:moveTo>
                    <a:pt x="651212" y="40206"/>
                  </a:moveTo>
                  <a:lnTo>
                    <a:pt x="633712" y="96840"/>
                  </a:lnTo>
                  <a:lnTo>
                    <a:pt x="577078" y="96839"/>
                  </a:lnTo>
                  <a:lnTo>
                    <a:pt x="622896" y="131840"/>
                  </a:lnTo>
                  <a:lnTo>
                    <a:pt x="605395" y="188474"/>
                  </a:lnTo>
                  <a:lnTo>
                    <a:pt x="651212" y="153472"/>
                  </a:lnTo>
                  <a:lnTo>
                    <a:pt x="697029" y="188474"/>
                  </a:lnTo>
                  <a:lnTo>
                    <a:pt x="679528" y="131840"/>
                  </a:lnTo>
                  <a:lnTo>
                    <a:pt x="725346" y="96839"/>
                  </a:lnTo>
                  <a:lnTo>
                    <a:pt x="668712" y="96840"/>
                  </a:lnTo>
                  <a:close/>
                  <a:moveTo>
                    <a:pt x="0" y="0"/>
                  </a:moveTo>
                  <a:lnTo>
                    <a:pt x="1564941" y="0"/>
                  </a:lnTo>
                  <a:lnTo>
                    <a:pt x="1413751" y="389363"/>
                  </a:lnTo>
                  <a:lnTo>
                    <a:pt x="151190" y="38936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216000" rIns="121920" bIns="0" rtlCol="0" anchor="ctr">
              <a:noAutofit/>
            </a:bodyPr>
            <a:lstStyle/>
            <a:p>
              <a:pPr marL="0" algn="ctr" eaLnBrk="1"/>
              <a:r>
                <a:rPr lang="en-US" altLang="zh-CN" sz="1865" kern="1200">
                  <a:solidFill>
                    <a:srgbClr val="ED7D3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/>
                  <a:sym typeface="Times New Roman" panose="02020603050405020304"/>
                </a:rPr>
                <a:t>A</a:t>
              </a:r>
              <a:endParaRPr lang="en-US" altLang="zh-CN" sz="1600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876800" y="1982047"/>
            <a:ext cx="2440940" cy="2205567"/>
            <a:chOff x="1238376" y="2140621"/>
            <a:chExt cx="2680959" cy="2422913"/>
          </a:xfrm>
        </p:grpSpPr>
        <p:sp>
          <p:nvSpPr>
            <p:cNvPr id="48" name="任意多边形 47"/>
            <p:cNvSpPr/>
            <p:nvPr/>
          </p:nvSpPr>
          <p:spPr>
            <a:xfrm>
              <a:off x="1436421" y="2140621"/>
              <a:ext cx="2284868" cy="1872577"/>
            </a:xfrm>
            <a:custGeom>
              <a:avLst/>
              <a:gdLst>
                <a:gd name="connsiteX0" fmla="*/ 1036790 w 2073580"/>
                <a:gd name="connsiteY0" fmla="*/ 0 h 1699415"/>
                <a:gd name="connsiteX1" fmla="*/ 2073580 w 2073580"/>
                <a:gd name="connsiteY1" fmla="*/ 1036790 h 1699415"/>
                <a:gd name="connsiteX2" fmla="*/ 1896513 w 2073580"/>
                <a:gd name="connsiteY2" fmla="*/ 1616469 h 1699415"/>
                <a:gd name="connsiteX3" fmla="*/ 1828076 w 2073580"/>
                <a:gd name="connsiteY3" fmla="*/ 1699415 h 1699415"/>
                <a:gd name="connsiteX4" fmla="*/ 1748116 w 2073580"/>
                <a:gd name="connsiteY4" fmla="*/ 1699415 h 1699415"/>
                <a:gd name="connsiteX5" fmla="*/ 1845135 w 2073580"/>
                <a:gd name="connsiteY5" fmla="*/ 1581827 h 1699415"/>
                <a:gd name="connsiteX6" fmla="*/ 2011621 w 2073580"/>
                <a:gd name="connsiteY6" fmla="*/ 1036790 h 1699415"/>
                <a:gd name="connsiteX7" fmla="*/ 1036790 w 2073580"/>
                <a:gd name="connsiteY7" fmla="*/ 61959 h 1699415"/>
                <a:gd name="connsiteX8" fmla="*/ 61959 w 2073580"/>
                <a:gd name="connsiteY8" fmla="*/ 1036790 h 1699415"/>
                <a:gd name="connsiteX9" fmla="*/ 228445 w 2073580"/>
                <a:gd name="connsiteY9" fmla="*/ 1581827 h 1699415"/>
                <a:gd name="connsiteX10" fmla="*/ 325464 w 2073580"/>
                <a:gd name="connsiteY10" fmla="*/ 1699415 h 1699415"/>
                <a:gd name="connsiteX11" fmla="*/ 245504 w 2073580"/>
                <a:gd name="connsiteY11" fmla="*/ 1699415 h 1699415"/>
                <a:gd name="connsiteX12" fmla="*/ 177068 w 2073580"/>
                <a:gd name="connsiteY12" fmla="*/ 1616469 h 1699415"/>
                <a:gd name="connsiteX13" fmla="*/ 0 w 2073580"/>
                <a:gd name="connsiteY13" fmla="*/ 1036790 h 1699415"/>
                <a:gd name="connsiteX14" fmla="*/ 1036790 w 2073580"/>
                <a:gd name="connsiteY14" fmla="*/ 0 h 16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73580" h="1699415">
                  <a:moveTo>
                    <a:pt x="1036790" y="0"/>
                  </a:moveTo>
                  <a:cubicBezTo>
                    <a:pt x="1609393" y="0"/>
                    <a:pt x="2073580" y="464187"/>
                    <a:pt x="2073580" y="1036790"/>
                  </a:cubicBezTo>
                  <a:cubicBezTo>
                    <a:pt x="2073580" y="1251516"/>
                    <a:pt x="2008304" y="1450996"/>
                    <a:pt x="1896513" y="1616469"/>
                  </a:cubicBezTo>
                  <a:lnTo>
                    <a:pt x="1828076" y="1699415"/>
                  </a:lnTo>
                  <a:lnTo>
                    <a:pt x="1748116" y="1699415"/>
                  </a:lnTo>
                  <a:lnTo>
                    <a:pt x="1845135" y="1581827"/>
                  </a:lnTo>
                  <a:cubicBezTo>
                    <a:pt x="1950246" y="1426243"/>
                    <a:pt x="2011621" y="1238684"/>
                    <a:pt x="2011621" y="1036790"/>
                  </a:cubicBezTo>
                  <a:cubicBezTo>
                    <a:pt x="2011621" y="498406"/>
                    <a:pt x="1575174" y="61959"/>
                    <a:pt x="1036790" y="61959"/>
                  </a:cubicBezTo>
                  <a:cubicBezTo>
                    <a:pt x="498406" y="61959"/>
                    <a:pt x="61959" y="498406"/>
                    <a:pt x="61959" y="1036790"/>
                  </a:cubicBezTo>
                  <a:cubicBezTo>
                    <a:pt x="61959" y="1238684"/>
                    <a:pt x="123334" y="1426243"/>
                    <a:pt x="228445" y="1581827"/>
                  </a:cubicBezTo>
                  <a:lnTo>
                    <a:pt x="325464" y="1699415"/>
                  </a:lnTo>
                  <a:lnTo>
                    <a:pt x="245504" y="1699415"/>
                  </a:lnTo>
                  <a:lnTo>
                    <a:pt x="177068" y="1616469"/>
                  </a:lnTo>
                  <a:cubicBezTo>
                    <a:pt x="65276" y="1450996"/>
                    <a:pt x="0" y="1251516"/>
                    <a:pt x="0" y="1036790"/>
                  </a:cubicBezTo>
                  <a:cubicBezTo>
                    <a:pt x="0" y="464187"/>
                    <a:pt x="464187" y="0"/>
                    <a:pt x="1036790" y="0"/>
                  </a:cubicBezTo>
                  <a:close/>
                </a:path>
              </a:pathLst>
            </a:custGeom>
            <a:solidFill>
              <a:srgbClr val="404F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0" rIns="180000" bIns="108000" rtlCol="0" anchor="ctr">
              <a:normAutofit/>
            </a:bodyPr>
            <a:lstStyle/>
            <a:p>
              <a:pPr marL="0" algn="ctr" eaLnBrk="1">
                <a:lnSpc>
                  <a:spcPct val="150000"/>
                </a:lnSpc>
              </a:pPr>
              <a:r>
                <a:rPr lang="en-US" altLang="zh-CN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/>
                  <a:sym typeface="Times New Roman" panose="02020603050405020304"/>
                </a:rPr>
                <a:t>卓越和标准化的互换原理；</a:t>
              </a:r>
              <a:endParaRPr lang="en-US" altLang="zh-CN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49" name="梯形 48"/>
            <p:cNvSpPr/>
            <p:nvPr/>
          </p:nvSpPr>
          <p:spPr>
            <a:xfrm>
              <a:off x="1238376" y="4005895"/>
              <a:ext cx="2680959" cy="515586"/>
            </a:xfrm>
            <a:prstGeom prst="trapezoid">
              <a:avLst>
                <a:gd name="adj" fmla="val 43399"/>
              </a:avLst>
            </a:prstGeom>
            <a:solidFill>
              <a:srgbClr val="FF6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任意多边形 49"/>
            <p:cNvSpPr/>
            <p:nvPr/>
          </p:nvSpPr>
          <p:spPr>
            <a:xfrm>
              <a:off x="1458214" y="4005895"/>
              <a:ext cx="2241282" cy="557639"/>
            </a:xfrm>
            <a:custGeom>
              <a:avLst/>
              <a:gdLst>
                <a:gd name="connsiteX0" fmla="*/ 1126105 w 1564941"/>
                <a:gd name="connsiteY0" fmla="*/ 194508 h 389363"/>
                <a:gd name="connsiteX1" fmla="*/ 1108605 w 1564941"/>
                <a:gd name="connsiteY1" fmla="*/ 251142 h 389363"/>
                <a:gd name="connsiteX2" fmla="*/ 1051971 w 1564941"/>
                <a:gd name="connsiteY2" fmla="*/ 251141 h 389363"/>
                <a:gd name="connsiteX3" fmla="*/ 1097789 w 1564941"/>
                <a:gd name="connsiteY3" fmla="*/ 286142 h 389363"/>
                <a:gd name="connsiteX4" fmla="*/ 1080288 w 1564941"/>
                <a:gd name="connsiteY4" fmla="*/ 342776 h 389363"/>
                <a:gd name="connsiteX5" fmla="*/ 1126105 w 1564941"/>
                <a:gd name="connsiteY5" fmla="*/ 307774 h 389363"/>
                <a:gd name="connsiteX6" fmla="*/ 1171922 w 1564941"/>
                <a:gd name="connsiteY6" fmla="*/ 342776 h 389363"/>
                <a:gd name="connsiteX7" fmla="*/ 1154421 w 1564941"/>
                <a:gd name="connsiteY7" fmla="*/ 286142 h 389363"/>
                <a:gd name="connsiteX8" fmla="*/ 1200239 w 1564941"/>
                <a:gd name="connsiteY8" fmla="*/ 251141 h 389363"/>
                <a:gd name="connsiteX9" fmla="*/ 1143605 w 1564941"/>
                <a:gd name="connsiteY9" fmla="*/ 251142 h 389363"/>
                <a:gd name="connsiteX10" fmla="*/ 438835 w 1564941"/>
                <a:gd name="connsiteY10" fmla="*/ 194508 h 389363"/>
                <a:gd name="connsiteX11" fmla="*/ 421335 w 1564941"/>
                <a:gd name="connsiteY11" fmla="*/ 251142 h 389363"/>
                <a:gd name="connsiteX12" fmla="*/ 364701 w 1564941"/>
                <a:gd name="connsiteY12" fmla="*/ 251141 h 389363"/>
                <a:gd name="connsiteX13" fmla="*/ 410519 w 1564941"/>
                <a:gd name="connsiteY13" fmla="*/ 286142 h 389363"/>
                <a:gd name="connsiteX14" fmla="*/ 393018 w 1564941"/>
                <a:gd name="connsiteY14" fmla="*/ 342776 h 389363"/>
                <a:gd name="connsiteX15" fmla="*/ 438835 w 1564941"/>
                <a:gd name="connsiteY15" fmla="*/ 307774 h 389363"/>
                <a:gd name="connsiteX16" fmla="*/ 484652 w 1564941"/>
                <a:gd name="connsiteY16" fmla="*/ 342776 h 389363"/>
                <a:gd name="connsiteX17" fmla="*/ 467151 w 1564941"/>
                <a:gd name="connsiteY17" fmla="*/ 286142 h 389363"/>
                <a:gd name="connsiteX18" fmla="*/ 512969 w 1564941"/>
                <a:gd name="connsiteY18" fmla="*/ 251141 h 389363"/>
                <a:gd name="connsiteX19" fmla="*/ 456335 w 1564941"/>
                <a:gd name="connsiteY19" fmla="*/ 251142 h 389363"/>
                <a:gd name="connsiteX20" fmla="*/ 913727 w 1564941"/>
                <a:gd name="connsiteY20" fmla="*/ 40206 h 389363"/>
                <a:gd name="connsiteX21" fmla="*/ 896227 w 1564941"/>
                <a:gd name="connsiteY21" fmla="*/ 96840 h 389363"/>
                <a:gd name="connsiteX22" fmla="*/ 839593 w 1564941"/>
                <a:gd name="connsiteY22" fmla="*/ 96839 h 389363"/>
                <a:gd name="connsiteX23" fmla="*/ 885411 w 1564941"/>
                <a:gd name="connsiteY23" fmla="*/ 131840 h 389363"/>
                <a:gd name="connsiteX24" fmla="*/ 867910 w 1564941"/>
                <a:gd name="connsiteY24" fmla="*/ 188474 h 389363"/>
                <a:gd name="connsiteX25" fmla="*/ 913727 w 1564941"/>
                <a:gd name="connsiteY25" fmla="*/ 153472 h 389363"/>
                <a:gd name="connsiteX26" fmla="*/ 959544 w 1564941"/>
                <a:gd name="connsiteY26" fmla="*/ 188474 h 389363"/>
                <a:gd name="connsiteX27" fmla="*/ 942043 w 1564941"/>
                <a:gd name="connsiteY27" fmla="*/ 131840 h 389363"/>
                <a:gd name="connsiteX28" fmla="*/ 987861 w 1564941"/>
                <a:gd name="connsiteY28" fmla="*/ 96839 h 389363"/>
                <a:gd name="connsiteX29" fmla="*/ 931227 w 1564941"/>
                <a:gd name="connsiteY29" fmla="*/ 96840 h 389363"/>
                <a:gd name="connsiteX30" fmla="*/ 651212 w 1564941"/>
                <a:gd name="connsiteY30" fmla="*/ 40206 h 389363"/>
                <a:gd name="connsiteX31" fmla="*/ 633712 w 1564941"/>
                <a:gd name="connsiteY31" fmla="*/ 96840 h 389363"/>
                <a:gd name="connsiteX32" fmla="*/ 577078 w 1564941"/>
                <a:gd name="connsiteY32" fmla="*/ 96839 h 389363"/>
                <a:gd name="connsiteX33" fmla="*/ 622896 w 1564941"/>
                <a:gd name="connsiteY33" fmla="*/ 131840 h 389363"/>
                <a:gd name="connsiteX34" fmla="*/ 605395 w 1564941"/>
                <a:gd name="connsiteY34" fmla="*/ 188474 h 389363"/>
                <a:gd name="connsiteX35" fmla="*/ 651212 w 1564941"/>
                <a:gd name="connsiteY35" fmla="*/ 153472 h 389363"/>
                <a:gd name="connsiteX36" fmla="*/ 697029 w 1564941"/>
                <a:gd name="connsiteY36" fmla="*/ 188474 h 389363"/>
                <a:gd name="connsiteX37" fmla="*/ 679528 w 1564941"/>
                <a:gd name="connsiteY37" fmla="*/ 131840 h 389363"/>
                <a:gd name="connsiteX38" fmla="*/ 725346 w 1564941"/>
                <a:gd name="connsiteY38" fmla="*/ 96839 h 389363"/>
                <a:gd name="connsiteX39" fmla="*/ 668712 w 1564941"/>
                <a:gd name="connsiteY39" fmla="*/ 96840 h 389363"/>
                <a:gd name="connsiteX40" fmla="*/ 0 w 1564941"/>
                <a:gd name="connsiteY40" fmla="*/ 0 h 389363"/>
                <a:gd name="connsiteX41" fmla="*/ 1564941 w 1564941"/>
                <a:gd name="connsiteY41" fmla="*/ 0 h 389363"/>
                <a:gd name="connsiteX42" fmla="*/ 1413751 w 1564941"/>
                <a:gd name="connsiteY42" fmla="*/ 389363 h 389363"/>
                <a:gd name="connsiteX43" fmla="*/ 151190 w 1564941"/>
                <a:gd name="connsiteY43" fmla="*/ 389363 h 38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564941" h="389363">
                  <a:moveTo>
                    <a:pt x="1126105" y="194508"/>
                  </a:moveTo>
                  <a:lnTo>
                    <a:pt x="1108605" y="251142"/>
                  </a:lnTo>
                  <a:lnTo>
                    <a:pt x="1051971" y="251141"/>
                  </a:lnTo>
                  <a:lnTo>
                    <a:pt x="1097789" y="286142"/>
                  </a:lnTo>
                  <a:lnTo>
                    <a:pt x="1080288" y="342776"/>
                  </a:lnTo>
                  <a:lnTo>
                    <a:pt x="1126105" y="307774"/>
                  </a:lnTo>
                  <a:lnTo>
                    <a:pt x="1171922" y="342776"/>
                  </a:lnTo>
                  <a:lnTo>
                    <a:pt x="1154421" y="286142"/>
                  </a:lnTo>
                  <a:lnTo>
                    <a:pt x="1200239" y="251141"/>
                  </a:lnTo>
                  <a:lnTo>
                    <a:pt x="1143605" y="251142"/>
                  </a:lnTo>
                  <a:close/>
                  <a:moveTo>
                    <a:pt x="438835" y="194508"/>
                  </a:moveTo>
                  <a:lnTo>
                    <a:pt x="421335" y="251142"/>
                  </a:lnTo>
                  <a:lnTo>
                    <a:pt x="364701" y="251141"/>
                  </a:lnTo>
                  <a:lnTo>
                    <a:pt x="410519" y="286142"/>
                  </a:lnTo>
                  <a:lnTo>
                    <a:pt x="393018" y="342776"/>
                  </a:lnTo>
                  <a:lnTo>
                    <a:pt x="438835" y="307774"/>
                  </a:lnTo>
                  <a:lnTo>
                    <a:pt x="484652" y="342776"/>
                  </a:lnTo>
                  <a:lnTo>
                    <a:pt x="467151" y="286142"/>
                  </a:lnTo>
                  <a:lnTo>
                    <a:pt x="512969" y="251141"/>
                  </a:lnTo>
                  <a:lnTo>
                    <a:pt x="456335" y="251142"/>
                  </a:lnTo>
                  <a:close/>
                  <a:moveTo>
                    <a:pt x="913727" y="40206"/>
                  </a:moveTo>
                  <a:lnTo>
                    <a:pt x="896227" y="96840"/>
                  </a:lnTo>
                  <a:lnTo>
                    <a:pt x="839593" y="96839"/>
                  </a:lnTo>
                  <a:lnTo>
                    <a:pt x="885411" y="131840"/>
                  </a:lnTo>
                  <a:lnTo>
                    <a:pt x="867910" y="188474"/>
                  </a:lnTo>
                  <a:lnTo>
                    <a:pt x="913727" y="153472"/>
                  </a:lnTo>
                  <a:lnTo>
                    <a:pt x="959544" y="188474"/>
                  </a:lnTo>
                  <a:lnTo>
                    <a:pt x="942043" y="131840"/>
                  </a:lnTo>
                  <a:lnTo>
                    <a:pt x="987861" y="96839"/>
                  </a:lnTo>
                  <a:lnTo>
                    <a:pt x="931227" y="96840"/>
                  </a:lnTo>
                  <a:close/>
                  <a:moveTo>
                    <a:pt x="651212" y="40206"/>
                  </a:moveTo>
                  <a:lnTo>
                    <a:pt x="633712" y="96840"/>
                  </a:lnTo>
                  <a:lnTo>
                    <a:pt x="577078" y="96839"/>
                  </a:lnTo>
                  <a:lnTo>
                    <a:pt x="622896" y="131840"/>
                  </a:lnTo>
                  <a:lnTo>
                    <a:pt x="605395" y="188474"/>
                  </a:lnTo>
                  <a:lnTo>
                    <a:pt x="651212" y="153472"/>
                  </a:lnTo>
                  <a:lnTo>
                    <a:pt x="697029" y="188474"/>
                  </a:lnTo>
                  <a:lnTo>
                    <a:pt x="679528" y="131840"/>
                  </a:lnTo>
                  <a:lnTo>
                    <a:pt x="725346" y="96839"/>
                  </a:lnTo>
                  <a:lnTo>
                    <a:pt x="668712" y="96840"/>
                  </a:lnTo>
                  <a:close/>
                  <a:moveTo>
                    <a:pt x="0" y="0"/>
                  </a:moveTo>
                  <a:lnTo>
                    <a:pt x="1564941" y="0"/>
                  </a:lnTo>
                  <a:lnTo>
                    <a:pt x="1413751" y="389363"/>
                  </a:lnTo>
                  <a:lnTo>
                    <a:pt x="151190" y="38936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216000" rIns="121920" bIns="0" rtlCol="0" anchor="ctr">
              <a:noAutofit/>
            </a:bodyPr>
            <a:lstStyle/>
            <a:p>
              <a:pPr marL="0" algn="ctr" eaLnBrk="1"/>
              <a:r>
                <a:rPr lang="en-US" altLang="zh-CN" sz="1865" kern="1200">
                  <a:solidFill>
                    <a:srgbClr val="ED7D3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/>
                  <a:sym typeface="Times New Roman" panose="02020603050405020304"/>
                </a:rPr>
                <a:t>B</a:t>
              </a:r>
              <a:endParaRPr lang="en-US" altLang="zh-CN" sz="1600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254153" y="1982047"/>
            <a:ext cx="2440940" cy="2205567"/>
            <a:chOff x="1238376" y="2140621"/>
            <a:chExt cx="2680959" cy="2422913"/>
          </a:xfrm>
        </p:grpSpPr>
        <p:sp>
          <p:nvSpPr>
            <p:cNvPr id="58" name="任意多边形 57"/>
            <p:cNvSpPr/>
            <p:nvPr/>
          </p:nvSpPr>
          <p:spPr>
            <a:xfrm>
              <a:off x="1436421" y="2140621"/>
              <a:ext cx="2284868" cy="1872577"/>
            </a:xfrm>
            <a:custGeom>
              <a:avLst/>
              <a:gdLst>
                <a:gd name="connsiteX0" fmla="*/ 1036790 w 2073580"/>
                <a:gd name="connsiteY0" fmla="*/ 0 h 1699415"/>
                <a:gd name="connsiteX1" fmla="*/ 2073580 w 2073580"/>
                <a:gd name="connsiteY1" fmla="*/ 1036790 h 1699415"/>
                <a:gd name="connsiteX2" fmla="*/ 1896513 w 2073580"/>
                <a:gd name="connsiteY2" fmla="*/ 1616469 h 1699415"/>
                <a:gd name="connsiteX3" fmla="*/ 1828076 w 2073580"/>
                <a:gd name="connsiteY3" fmla="*/ 1699415 h 1699415"/>
                <a:gd name="connsiteX4" fmla="*/ 1748116 w 2073580"/>
                <a:gd name="connsiteY4" fmla="*/ 1699415 h 1699415"/>
                <a:gd name="connsiteX5" fmla="*/ 1845135 w 2073580"/>
                <a:gd name="connsiteY5" fmla="*/ 1581827 h 1699415"/>
                <a:gd name="connsiteX6" fmla="*/ 2011621 w 2073580"/>
                <a:gd name="connsiteY6" fmla="*/ 1036790 h 1699415"/>
                <a:gd name="connsiteX7" fmla="*/ 1036790 w 2073580"/>
                <a:gd name="connsiteY7" fmla="*/ 61959 h 1699415"/>
                <a:gd name="connsiteX8" fmla="*/ 61959 w 2073580"/>
                <a:gd name="connsiteY8" fmla="*/ 1036790 h 1699415"/>
                <a:gd name="connsiteX9" fmla="*/ 228445 w 2073580"/>
                <a:gd name="connsiteY9" fmla="*/ 1581827 h 1699415"/>
                <a:gd name="connsiteX10" fmla="*/ 325464 w 2073580"/>
                <a:gd name="connsiteY10" fmla="*/ 1699415 h 1699415"/>
                <a:gd name="connsiteX11" fmla="*/ 245504 w 2073580"/>
                <a:gd name="connsiteY11" fmla="*/ 1699415 h 1699415"/>
                <a:gd name="connsiteX12" fmla="*/ 177068 w 2073580"/>
                <a:gd name="connsiteY12" fmla="*/ 1616469 h 1699415"/>
                <a:gd name="connsiteX13" fmla="*/ 0 w 2073580"/>
                <a:gd name="connsiteY13" fmla="*/ 1036790 h 1699415"/>
                <a:gd name="connsiteX14" fmla="*/ 1036790 w 2073580"/>
                <a:gd name="connsiteY14" fmla="*/ 0 h 16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73580" h="1699415">
                  <a:moveTo>
                    <a:pt x="1036790" y="0"/>
                  </a:moveTo>
                  <a:cubicBezTo>
                    <a:pt x="1609393" y="0"/>
                    <a:pt x="2073580" y="464187"/>
                    <a:pt x="2073580" y="1036790"/>
                  </a:cubicBezTo>
                  <a:cubicBezTo>
                    <a:pt x="2073580" y="1251516"/>
                    <a:pt x="2008304" y="1450996"/>
                    <a:pt x="1896513" y="1616469"/>
                  </a:cubicBezTo>
                  <a:lnTo>
                    <a:pt x="1828076" y="1699415"/>
                  </a:lnTo>
                  <a:lnTo>
                    <a:pt x="1748116" y="1699415"/>
                  </a:lnTo>
                  <a:lnTo>
                    <a:pt x="1845135" y="1581827"/>
                  </a:lnTo>
                  <a:cubicBezTo>
                    <a:pt x="1950246" y="1426243"/>
                    <a:pt x="2011621" y="1238684"/>
                    <a:pt x="2011621" y="1036790"/>
                  </a:cubicBezTo>
                  <a:cubicBezTo>
                    <a:pt x="2011621" y="498406"/>
                    <a:pt x="1575174" y="61959"/>
                    <a:pt x="1036790" y="61959"/>
                  </a:cubicBezTo>
                  <a:cubicBezTo>
                    <a:pt x="498406" y="61959"/>
                    <a:pt x="61959" y="498406"/>
                    <a:pt x="61959" y="1036790"/>
                  </a:cubicBezTo>
                  <a:cubicBezTo>
                    <a:pt x="61959" y="1238684"/>
                    <a:pt x="123334" y="1426243"/>
                    <a:pt x="228445" y="1581827"/>
                  </a:cubicBezTo>
                  <a:lnTo>
                    <a:pt x="325464" y="1699415"/>
                  </a:lnTo>
                  <a:lnTo>
                    <a:pt x="245504" y="1699415"/>
                  </a:lnTo>
                  <a:lnTo>
                    <a:pt x="177068" y="1616469"/>
                  </a:lnTo>
                  <a:cubicBezTo>
                    <a:pt x="65276" y="1450996"/>
                    <a:pt x="0" y="1251516"/>
                    <a:pt x="0" y="1036790"/>
                  </a:cubicBezTo>
                  <a:cubicBezTo>
                    <a:pt x="0" y="464187"/>
                    <a:pt x="464187" y="0"/>
                    <a:pt x="1036790" y="0"/>
                  </a:cubicBezTo>
                  <a:close/>
                </a:path>
              </a:pathLst>
            </a:custGeom>
            <a:solidFill>
              <a:srgbClr val="404F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0" rIns="180000" bIns="108000" rtlCol="0" anchor="ctr">
              <a:noAutofit/>
            </a:bodyPr>
            <a:lstStyle/>
            <a:p>
              <a:pPr marL="0" algn="ctr" eaLnBrk="1">
                <a:lnSpc>
                  <a:spcPct val="150000"/>
                </a:lnSpc>
              </a:pPr>
              <a:r>
                <a:rPr lang="en-US" altLang="zh-CN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/>
                  <a:sym typeface="Times New Roman" panose="02020603050405020304"/>
                </a:rPr>
                <a:t>企业和班组管理模块的一致性</a:t>
              </a:r>
              <a:endParaRPr lang="en-US" altLang="zh-CN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endParaRPr>
            </a:p>
            <a:p>
              <a:pPr marL="0" algn="ctr" eaLnBrk="1">
                <a:lnSpc>
                  <a:spcPct val="150000"/>
                </a:lnSpc>
              </a:pPr>
              <a:r>
                <a:rPr lang="en-US" altLang="zh-CN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/>
                  <a:sym typeface="Times New Roman" panose="02020603050405020304"/>
                </a:rPr>
                <a:t>原理；</a:t>
              </a:r>
              <a:endParaRPr lang="en-US" altLang="zh-CN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59" name="梯形 58"/>
            <p:cNvSpPr/>
            <p:nvPr/>
          </p:nvSpPr>
          <p:spPr>
            <a:xfrm>
              <a:off x="1238376" y="4005895"/>
              <a:ext cx="2680959" cy="515586"/>
            </a:xfrm>
            <a:prstGeom prst="trapezoid">
              <a:avLst>
                <a:gd name="adj" fmla="val 43399"/>
              </a:avLst>
            </a:prstGeom>
            <a:solidFill>
              <a:srgbClr val="FF6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任意多边形 59"/>
            <p:cNvSpPr/>
            <p:nvPr/>
          </p:nvSpPr>
          <p:spPr>
            <a:xfrm>
              <a:off x="1458214" y="4005895"/>
              <a:ext cx="2241282" cy="557639"/>
            </a:xfrm>
            <a:custGeom>
              <a:avLst/>
              <a:gdLst>
                <a:gd name="connsiteX0" fmla="*/ 1126105 w 1564941"/>
                <a:gd name="connsiteY0" fmla="*/ 194508 h 389363"/>
                <a:gd name="connsiteX1" fmla="*/ 1108605 w 1564941"/>
                <a:gd name="connsiteY1" fmla="*/ 251142 h 389363"/>
                <a:gd name="connsiteX2" fmla="*/ 1051971 w 1564941"/>
                <a:gd name="connsiteY2" fmla="*/ 251141 h 389363"/>
                <a:gd name="connsiteX3" fmla="*/ 1097789 w 1564941"/>
                <a:gd name="connsiteY3" fmla="*/ 286142 h 389363"/>
                <a:gd name="connsiteX4" fmla="*/ 1080288 w 1564941"/>
                <a:gd name="connsiteY4" fmla="*/ 342776 h 389363"/>
                <a:gd name="connsiteX5" fmla="*/ 1126105 w 1564941"/>
                <a:gd name="connsiteY5" fmla="*/ 307774 h 389363"/>
                <a:gd name="connsiteX6" fmla="*/ 1171922 w 1564941"/>
                <a:gd name="connsiteY6" fmla="*/ 342776 h 389363"/>
                <a:gd name="connsiteX7" fmla="*/ 1154421 w 1564941"/>
                <a:gd name="connsiteY7" fmla="*/ 286142 h 389363"/>
                <a:gd name="connsiteX8" fmla="*/ 1200239 w 1564941"/>
                <a:gd name="connsiteY8" fmla="*/ 251141 h 389363"/>
                <a:gd name="connsiteX9" fmla="*/ 1143605 w 1564941"/>
                <a:gd name="connsiteY9" fmla="*/ 251142 h 389363"/>
                <a:gd name="connsiteX10" fmla="*/ 438835 w 1564941"/>
                <a:gd name="connsiteY10" fmla="*/ 194508 h 389363"/>
                <a:gd name="connsiteX11" fmla="*/ 421335 w 1564941"/>
                <a:gd name="connsiteY11" fmla="*/ 251142 h 389363"/>
                <a:gd name="connsiteX12" fmla="*/ 364701 w 1564941"/>
                <a:gd name="connsiteY12" fmla="*/ 251141 h 389363"/>
                <a:gd name="connsiteX13" fmla="*/ 410519 w 1564941"/>
                <a:gd name="connsiteY13" fmla="*/ 286142 h 389363"/>
                <a:gd name="connsiteX14" fmla="*/ 393018 w 1564941"/>
                <a:gd name="connsiteY14" fmla="*/ 342776 h 389363"/>
                <a:gd name="connsiteX15" fmla="*/ 438835 w 1564941"/>
                <a:gd name="connsiteY15" fmla="*/ 307774 h 389363"/>
                <a:gd name="connsiteX16" fmla="*/ 484652 w 1564941"/>
                <a:gd name="connsiteY16" fmla="*/ 342776 h 389363"/>
                <a:gd name="connsiteX17" fmla="*/ 467151 w 1564941"/>
                <a:gd name="connsiteY17" fmla="*/ 286142 h 389363"/>
                <a:gd name="connsiteX18" fmla="*/ 512969 w 1564941"/>
                <a:gd name="connsiteY18" fmla="*/ 251141 h 389363"/>
                <a:gd name="connsiteX19" fmla="*/ 456335 w 1564941"/>
                <a:gd name="connsiteY19" fmla="*/ 251142 h 389363"/>
                <a:gd name="connsiteX20" fmla="*/ 913727 w 1564941"/>
                <a:gd name="connsiteY20" fmla="*/ 40206 h 389363"/>
                <a:gd name="connsiteX21" fmla="*/ 896227 w 1564941"/>
                <a:gd name="connsiteY21" fmla="*/ 96840 h 389363"/>
                <a:gd name="connsiteX22" fmla="*/ 839593 w 1564941"/>
                <a:gd name="connsiteY22" fmla="*/ 96839 h 389363"/>
                <a:gd name="connsiteX23" fmla="*/ 885411 w 1564941"/>
                <a:gd name="connsiteY23" fmla="*/ 131840 h 389363"/>
                <a:gd name="connsiteX24" fmla="*/ 867910 w 1564941"/>
                <a:gd name="connsiteY24" fmla="*/ 188474 h 389363"/>
                <a:gd name="connsiteX25" fmla="*/ 913727 w 1564941"/>
                <a:gd name="connsiteY25" fmla="*/ 153472 h 389363"/>
                <a:gd name="connsiteX26" fmla="*/ 959544 w 1564941"/>
                <a:gd name="connsiteY26" fmla="*/ 188474 h 389363"/>
                <a:gd name="connsiteX27" fmla="*/ 942043 w 1564941"/>
                <a:gd name="connsiteY27" fmla="*/ 131840 h 389363"/>
                <a:gd name="connsiteX28" fmla="*/ 987861 w 1564941"/>
                <a:gd name="connsiteY28" fmla="*/ 96839 h 389363"/>
                <a:gd name="connsiteX29" fmla="*/ 931227 w 1564941"/>
                <a:gd name="connsiteY29" fmla="*/ 96840 h 389363"/>
                <a:gd name="connsiteX30" fmla="*/ 651212 w 1564941"/>
                <a:gd name="connsiteY30" fmla="*/ 40206 h 389363"/>
                <a:gd name="connsiteX31" fmla="*/ 633712 w 1564941"/>
                <a:gd name="connsiteY31" fmla="*/ 96840 h 389363"/>
                <a:gd name="connsiteX32" fmla="*/ 577078 w 1564941"/>
                <a:gd name="connsiteY32" fmla="*/ 96839 h 389363"/>
                <a:gd name="connsiteX33" fmla="*/ 622896 w 1564941"/>
                <a:gd name="connsiteY33" fmla="*/ 131840 h 389363"/>
                <a:gd name="connsiteX34" fmla="*/ 605395 w 1564941"/>
                <a:gd name="connsiteY34" fmla="*/ 188474 h 389363"/>
                <a:gd name="connsiteX35" fmla="*/ 651212 w 1564941"/>
                <a:gd name="connsiteY35" fmla="*/ 153472 h 389363"/>
                <a:gd name="connsiteX36" fmla="*/ 697029 w 1564941"/>
                <a:gd name="connsiteY36" fmla="*/ 188474 h 389363"/>
                <a:gd name="connsiteX37" fmla="*/ 679528 w 1564941"/>
                <a:gd name="connsiteY37" fmla="*/ 131840 h 389363"/>
                <a:gd name="connsiteX38" fmla="*/ 725346 w 1564941"/>
                <a:gd name="connsiteY38" fmla="*/ 96839 h 389363"/>
                <a:gd name="connsiteX39" fmla="*/ 668712 w 1564941"/>
                <a:gd name="connsiteY39" fmla="*/ 96840 h 389363"/>
                <a:gd name="connsiteX40" fmla="*/ 0 w 1564941"/>
                <a:gd name="connsiteY40" fmla="*/ 0 h 389363"/>
                <a:gd name="connsiteX41" fmla="*/ 1564941 w 1564941"/>
                <a:gd name="connsiteY41" fmla="*/ 0 h 389363"/>
                <a:gd name="connsiteX42" fmla="*/ 1413751 w 1564941"/>
                <a:gd name="connsiteY42" fmla="*/ 389363 h 389363"/>
                <a:gd name="connsiteX43" fmla="*/ 151190 w 1564941"/>
                <a:gd name="connsiteY43" fmla="*/ 389363 h 38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564941" h="389363">
                  <a:moveTo>
                    <a:pt x="1126105" y="194508"/>
                  </a:moveTo>
                  <a:lnTo>
                    <a:pt x="1108605" y="251142"/>
                  </a:lnTo>
                  <a:lnTo>
                    <a:pt x="1051971" y="251141"/>
                  </a:lnTo>
                  <a:lnTo>
                    <a:pt x="1097789" y="286142"/>
                  </a:lnTo>
                  <a:lnTo>
                    <a:pt x="1080288" y="342776"/>
                  </a:lnTo>
                  <a:lnTo>
                    <a:pt x="1126105" y="307774"/>
                  </a:lnTo>
                  <a:lnTo>
                    <a:pt x="1171922" y="342776"/>
                  </a:lnTo>
                  <a:lnTo>
                    <a:pt x="1154421" y="286142"/>
                  </a:lnTo>
                  <a:lnTo>
                    <a:pt x="1200239" y="251141"/>
                  </a:lnTo>
                  <a:lnTo>
                    <a:pt x="1143605" y="251142"/>
                  </a:lnTo>
                  <a:close/>
                  <a:moveTo>
                    <a:pt x="438835" y="194508"/>
                  </a:moveTo>
                  <a:lnTo>
                    <a:pt x="421335" y="251142"/>
                  </a:lnTo>
                  <a:lnTo>
                    <a:pt x="364701" y="251141"/>
                  </a:lnTo>
                  <a:lnTo>
                    <a:pt x="410519" y="286142"/>
                  </a:lnTo>
                  <a:lnTo>
                    <a:pt x="393018" y="342776"/>
                  </a:lnTo>
                  <a:lnTo>
                    <a:pt x="438835" y="307774"/>
                  </a:lnTo>
                  <a:lnTo>
                    <a:pt x="484652" y="342776"/>
                  </a:lnTo>
                  <a:lnTo>
                    <a:pt x="467151" y="286142"/>
                  </a:lnTo>
                  <a:lnTo>
                    <a:pt x="512969" y="251141"/>
                  </a:lnTo>
                  <a:lnTo>
                    <a:pt x="456335" y="251142"/>
                  </a:lnTo>
                  <a:close/>
                  <a:moveTo>
                    <a:pt x="913727" y="40206"/>
                  </a:moveTo>
                  <a:lnTo>
                    <a:pt x="896227" y="96840"/>
                  </a:lnTo>
                  <a:lnTo>
                    <a:pt x="839593" y="96839"/>
                  </a:lnTo>
                  <a:lnTo>
                    <a:pt x="885411" y="131840"/>
                  </a:lnTo>
                  <a:lnTo>
                    <a:pt x="867910" y="188474"/>
                  </a:lnTo>
                  <a:lnTo>
                    <a:pt x="913727" y="153472"/>
                  </a:lnTo>
                  <a:lnTo>
                    <a:pt x="959544" y="188474"/>
                  </a:lnTo>
                  <a:lnTo>
                    <a:pt x="942043" y="131840"/>
                  </a:lnTo>
                  <a:lnTo>
                    <a:pt x="987861" y="96839"/>
                  </a:lnTo>
                  <a:lnTo>
                    <a:pt x="931227" y="96840"/>
                  </a:lnTo>
                  <a:close/>
                  <a:moveTo>
                    <a:pt x="651212" y="40206"/>
                  </a:moveTo>
                  <a:lnTo>
                    <a:pt x="633712" y="96840"/>
                  </a:lnTo>
                  <a:lnTo>
                    <a:pt x="577078" y="96839"/>
                  </a:lnTo>
                  <a:lnTo>
                    <a:pt x="622896" y="131840"/>
                  </a:lnTo>
                  <a:lnTo>
                    <a:pt x="605395" y="188474"/>
                  </a:lnTo>
                  <a:lnTo>
                    <a:pt x="651212" y="153472"/>
                  </a:lnTo>
                  <a:lnTo>
                    <a:pt x="697029" y="188474"/>
                  </a:lnTo>
                  <a:lnTo>
                    <a:pt x="679528" y="131840"/>
                  </a:lnTo>
                  <a:lnTo>
                    <a:pt x="725346" y="96839"/>
                  </a:lnTo>
                  <a:lnTo>
                    <a:pt x="668712" y="96840"/>
                  </a:lnTo>
                  <a:close/>
                  <a:moveTo>
                    <a:pt x="0" y="0"/>
                  </a:moveTo>
                  <a:lnTo>
                    <a:pt x="1564941" y="0"/>
                  </a:lnTo>
                  <a:lnTo>
                    <a:pt x="1413751" y="389363"/>
                  </a:lnTo>
                  <a:lnTo>
                    <a:pt x="151190" y="38936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216000" rIns="121920" bIns="0" rtlCol="0" anchor="ctr">
              <a:noAutofit/>
            </a:bodyPr>
            <a:lstStyle/>
            <a:p>
              <a:pPr marL="0" algn="ctr" eaLnBrk="1"/>
              <a:r>
                <a:rPr lang="en-US" altLang="zh-CN" sz="1865" kern="1200">
                  <a:solidFill>
                    <a:srgbClr val="ED7D3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/>
                  <a:sym typeface="Times New Roman" panose="02020603050405020304"/>
                </a:rPr>
                <a:t>C</a:t>
              </a:r>
              <a:endParaRPr lang="en-US" altLang="zh-CN" sz="1600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3188547" y="4196080"/>
            <a:ext cx="2440940" cy="2205567"/>
            <a:chOff x="1238376" y="2140621"/>
            <a:chExt cx="2680959" cy="2422913"/>
          </a:xfrm>
        </p:grpSpPr>
        <p:sp>
          <p:nvSpPr>
            <p:cNvPr id="62" name="任意多边形 61"/>
            <p:cNvSpPr/>
            <p:nvPr/>
          </p:nvSpPr>
          <p:spPr>
            <a:xfrm>
              <a:off x="1436421" y="2140621"/>
              <a:ext cx="2284868" cy="1872577"/>
            </a:xfrm>
            <a:custGeom>
              <a:avLst/>
              <a:gdLst>
                <a:gd name="connsiteX0" fmla="*/ 1036790 w 2073580"/>
                <a:gd name="connsiteY0" fmla="*/ 0 h 1699415"/>
                <a:gd name="connsiteX1" fmla="*/ 2073580 w 2073580"/>
                <a:gd name="connsiteY1" fmla="*/ 1036790 h 1699415"/>
                <a:gd name="connsiteX2" fmla="*/ 1896513 w 2073580"/>
                <a:gd name="connsiteY2" fmla="*/ 1616469 h 1699415"/>
                <a:gd name="connsiteX3" fmla="*/ 1828076 w 2073580"/>
                <a:gd name="connsiteY3" fmla="*/ 1699415 h 1699415"/>
                <a:gd name="connsiteX4" fmla="*/ 1748116 w 2073580"/>
                <a:gd name="connsiteY4" fmla="*/ 1699415 h 1699415"/>
                <a:gd name="connsiteX5" fmla="*/ 1845135 w 2073580"/>
                <a:gd name="connsiteY5" fmla="*/ 1581827 h 1699415"/>
                <a:gd name="connsiteX6" fmla="*/ 2011621 w 2073580"/>
                <a:gd name="connsiteY6" fmla="*/ 1036790 h 1699415"/>
                <a:gd name="connsiteX7" fmla="*/ 1036790 w 2073580"/>
                <a:gd name="connsiteY7" fmla="*/ 61959 h 1699415"/>
                <a:gd name="connsiteX8" fmla="*/ 61959 w 2073580"/>
                <a:gd name="connsiteY8" fmla="*/ 1036790 h 1699415"/>
                <a:gd name="connsiteX9" fmla="*/ 228445 w 2073580"/>
                <a:gd name="connsiteY9" fmla="*/ 1581827 h 1699415"/>
                <a:gd name="connsiteX10" fmla="*/ 325464 w 2073580"/>
                <a:gd name="connsiteY10" fmla="*/ 1699415 h 1699415"/>
                <a:gd name="connsiteX11" fmla="*/ 245504 w 2073580"/>
                <a:gd name="connsiteY11" fmla="*/ 1699415 h 1699415"/>
                <a:gd name="connsiteX12" fmla="*/ 177068 w 2073580"/>
                <a:gd name="connsiteY12" fmla="*/ 1616469 h 1699415"/>
                <a:gd name="connsiteX13" fmla="*/ 0 w 2073580"/>
                <a:gd name="connsiteY13" fmla="*/ 1036790 h 1699415"/>
                <a:gd name="connsiteX14" fmla="*/ 1036790 w 2073580"/>
                <a:gd name="connsiteY14" fmla="*/ 0 h 16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73580" h="1699415">
                  <a:moveTo>
                    <a:pt x="1036790" y="0"/>
                  </a:moveTo>
                  <a:cubicBezTo>
                    <a:pt x="1609393" y="0"/>
                    <a:pt x="2073580" y="464187"/>
                    <a:pt x="2073580" y="1036790"/>
                  </a:cubicBezTo>
                  <a:cubicBezTo>
                    <a:pt x="2073580" y="1251516"/>
                    <a:pt x="2008304" y="1450996"/>
                    <a:pt x="1896513" y="1616469"/>
                  </a:cubicBezTo>
                  <a:lnTo>
                    <a:pt x="1828076" y="1699415"/>
                  </a:lnTo>
                  <a:lnTo>
                    <a:pt x="1748116" y="1699415"/>
                  </a:lnTo>
                  <a:lnTo>
                    <a:pt x="1845135" y="1581827"/>
                  </a:lnTo>
                  <a:cubicBezTo>
                    <a:pt x="1950246" y="1426243"/>
                    <a:pt x="2011621" y="1238684"/>
                    <a:pt x="2011621" y="1036790"/>
                  </a:cubicBezTo>
                  <a:cubicBezTo>
                    <a:pt x="2011621" y="498406"/>
                    <a:pt x="1575174" y="61959"/>
                    <a:pt x="1036790" y="61959"/>
                  </a:cubicBezTo>
                  <a:cubicBezTo>
                    <a:pt x="498406" y="61959"/>
                    <a:pt x="61959" y="498406"/>
                    <a:pt x="61959" y="1036790"/>
                  </a:cubicBezTo>
                  <a:cubicBezTo>
                    <a:pt x="61959" y="1238684"/>
                    <a:pt x="123334" y="1426243"/>
                    <a:pt x="228445" y="1581827"/>
                  </a:cubicBezTo>
                  <a:lnTo>
                    <a:pt x="325464" y="1699415"/>
                  </a:lnTo>
                  <a:lnTo>
                    <a:pt x="245504" y="1699415"/>
                  </a:lnTo>
                  <a:lnTo>
                    <a:pt x="177068" y="1616469"/>
                  </a:lnTo>
                  <a:cubicBezTo>
                    <a:pt x="65276" y="1450996"/>
                    <a:pt x="0" y="1251516"/>
                    <a:pt x="0" y="1036790"/>
                  </a:cubicBezTo>
                  <a:cubicBezTo>
                    <a:pt x="0" y="464187"/>
                    <a:pt x="464187" y="0"/>
                    <a:pt x="1036790" y="0"/>
                  </a:cubicBezTo>
                  <a:close/>
                </a:path>
              </a:pathLst>
            </a:custGeom>
            <a:solidFill>
              <a:srgbClr val="404F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0" rIns="180000" bIns="108000" rtlCol="0" anchor="ctr">
              <a:normAutofit/>
            </a:bodyPr>
            <a:lstStyle/>
            <a:p>
              <a:pPr marL="0" algn="ctr" eaLnBrk="1">
                <a:lnSpc>
                  <a:spcPct val="150000"/>
                </a:lnSpc>
              </a:pPr>
              <a:r>
                <a:rPr lang="en-US" altLang="zh-CN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/>
                  <a:sym typeface="Times New Roman" panose="02020603050405020304"/>
                </a:rPr>
                <a:t>管理工具方法的永久性和</a:t>
              </a:r>
              <a:endParaRPr lang="en-US" altLang="zh-CN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endParaRPr>
            </a:p>
            <a:p>
              <a:pPr marL="0" algn="ctr" eaLnBrk="1">
                <a:lnSpc>
                  <a:spcPct val="150000"/>
                </a:lnSpc>
              </a:pPr>
              <a:r>
                <a:rPr lang="en-US" altLang="zh-CN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/>
                  <a:sym typeface="Times New Roman" panose="02020603050405020304"/>
                </a:rPr>
                <a:t>通用性；</a:t>
              </a:r>
              <a:endParaRPr lang="en-US" altLang="zh-CN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63" name="梯形 62"/>
            <p:cNvSpPr/>
            <p:nvPr/>
          </p:nvSpPr>
          <p:spPr>
            <a:xfrm>
              <a:off x="1238376" y="4005895"/>
              <a:ext cx="2680959" cy="515586"/>
            </a:xfrm>
            <a:prstGeom prst="trapezoid">
              <a:avLst>
                <a:gd name="adj" fmla="val 43399"/>
              </a:avLst>
            </a:prstGeom>
            <a:solidFill>
              <a:srgbClr val="FF6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任意多边形 63"/>
            <p:cNvSpPr/>
            <p:nvPr/>
          </p:nvSpPr>
          <p:spPr>
            <a:xfrm>
              <a:off x="1458214" y="4005895"/>
              <a:ext cx="2241282" cy="557639"/>
            </a:xfrm>
            <a:custGeom>
              <a:avLst/>
              <a:gdLst>
                <a:gd name="connsiteX0" fmla="*/ 1126105 w 1564941"/>
                <a:gd name="connsiteY0" fmla="*/ 194508 h 389363"/>
                <a:gd name="connsiteX1" fmla="*/ 1108605 w 1564941"/>
                <a:gd name="connsiteY1" fmla="*/ 251142 h 389363"/>
                <a:gd name="connsiteX2" fmla="*/ 1051971 w 1564941"/>
                <a:gd name="connsiteY2" fmla="*/ 251141 h 389363"/>
                <a:gd name="connsiteX3" fmla="*/ 1097789 w 1564941"/>
                <a:gd name="connsiteY3" fmla="*/ 286142 h 389363"/>
                <a:gd name="connsiteX4" fmla="*/ 1080288 w 1564941"/>
                <a:gd name="connsiteY4" fmla="*/ 342776 h 389363"/>
                <a:gd name="connsiteX5" fmla="*/ 1126105 w 1564941"/>
                <a:gd name="connsiteY5" fmla="*/ 307774 h 389363"/>
                <a:gd name="connsiteX6" fmla="*/ 1171922 w 1564941"/>
                <a:gd name="connsiteY6" fmla="*/ 342776 h 389363"/>
                <a:gd name="connsiteX7" fmla="*/ 1154421 w 1564941"/>
                <a:gd name="connsiteY7" fmla="*/ 286142 h 389363"/>
                <a:gd name="connsiteX8" fmla="*/ 1200239 w 1564941"/>
                <a:gd name="connsiteY8" fmla="*/ 251141 h 389363"/>
                <a:gd name="connsiteX9" fmla="*/ 1143605 w 1564941"/>
                <a:gd name="connsiteY9" fmla="*/ 251142 h 389363"/>
                <a:gd name="connsiteX10" fmla="*/ 438835 w 1564941"/>
                <a:gd name="connsiteY10" fmla="*/ 194508 h 389363"/>
                <a:gd name="connsiteX11" fmla="*/ 421335 w 1564941"/>
                <a:gd name="connsiteY11" fmla="*/ 251142 h 389363"/>
                <a:gd name="connsiteX12" fmla="*/ 364701 w 1564941"/>
                <a:gd name="connsiteY12" fmla="*/ 251141 h 389363"/>
                <a:gd name="connsiteX13" fmla="*/ 410519 w 1564941"/>
                <a:gd name="connsiteY13" fmla="*/ 286142 h 389363"/>
                <a:gd name="connsiteX14" fmla="*/ 393018 w 1564941"/>
                <a:gd name="connsiteY14" fmla="*/ 342776 h 389363"/>
                <a:gd name="connsiteX15" fmla="*/ 438835 w 1564941"/>
                <a:gd name="connsiteY15" fmla="*/ 307774 h 389363"/>
                <a:gd name="connsiteX16" fmla="*/ 484652 w 1564941"/>
                <a:gd name="connsiteY16" fmla="*/ 342776 h 389363"/>
                <a:gd name="connsiteX17" fmla="*/ 467151 w 1564941"/>
                <a:gd name="connsiteY17" fmla="*/ 286142 h 389363"/>
                <a:gd name="connsiteX18" fmla="*/ 512969 w 1564941"/>
                <a:gd name="connsiteY18" fmla="*/ 251141 h 389363"/>
                <a:gd name="connsiteX19" fmla="*/ 456335 w 1564941"/>
                <a:gd name="connsiteY19" fmla="*/ 251142 h 389363"/>
                <a:gd name="connsiteX20" fmla="*/ 913727 w 1564941"/>
                <a:gd name="connsiteY20" fmla="*/ 40206 h 389363"/>
                <a:gd name="connsiteX21" fmla="*/ 896227 w 1564941"/>
                <a:gd name="connsiteY21" fmla="*/ 96840 h 389363"/>
                <a:gd name="connsiteX22" fmla="*/ 839593 w 1564941"/>
                <a:gd name="connsiteY22" fmla="*/ 96839 h 389363"/>
                <a:gd name="connsiteX23" fmla="*/ 885411 w 1564941"/>
                <a:gd name="connsiteY23" fmla="*/ 131840 h 389363"/>
                <a:gd name="connsiteX24" fmla="*/ 867910 w 1564941"/>
                <a:gd name="connsiteY24" fmla="*/ 188474 h 389363"/>
                <a:gd name="connsiteX25" fmla="*/ 913727 w 1564941"/>
                <a:gd name="connsiteY25" fmla="*/ 153472 h 389363"/>
                <a:gd name="connsiteX26" fmla="*/ 959544 w 1564941"/>
                <a:gd name="connsiteY26" fmla="*/ 188474 h 389363"/>
                <a:gd name="connsiteX27" fmla="*/ 942043 w 1564941"/>
                <a:gd name="connsiteY27" fmla="*/ 131840 h 389363"/>
                <a:gd name="connsiteX28" fmla="*/ 987861 w 1564941"/>
                <a:gd name="connsiteY28" fmla="*/ 96839 h 389363"/>
                <a:gd name="connsiteX29" fmla="*/ 931227 w 1564941"/>
                <a:gd name="connsiteY29" fmla="*/ 96840 h 389363"/>
                <a:gd name="connsiteX30" fmla="*/ 651212 w 1564941"/>
                <a:gd name="connsiteY30" fmla="*/ 40206 h 389363"/>
                <a:gd name="connsiteX31" fmla="*/ 633712 w 1564941"/>
                <a:gd name="connsiteY31" fmla="*/ 96840 h 389363"/>
                <a:gd name="connsiteX32" fmla="*/ 577078 w 1564941"/>
                <a:gd name="connsiteY32" fmla="*/ 96839 h 389363"/>
                <a:gd name="connsiteX33" fmla="*/ 622896 w 1564941"/>
                <a:gd name="connsiteY33" fmla="*/ 131840 h 389363"/>
                <a:gd name="connsiteX34" fmla="*/ 605395 w 1564941"/>
                <a:gd name="connsiteY34" fmla="*/ 188474 h 389363"/>
                <a:gd name="connsiteX35" fmla="*/ 651212 w 1564941"/>
                <a:gd name="connsiteY35" fmla="*/ 153472 h 389363"/>
                <a:gd name="connsiteX36" fmla="*/ 697029 w 1564941"/>
                <a:gd name="connsiteY36" fmla="*/ 188474 h 389363"/>
                <a:gd name="connsiteX37" fmla="*/ 679528 w 1564941"/>
                <a:gd name="connsiteY37" fmla="*/ 131840 h 389363"/>
                <a:gd name="connsiteX38" fmla="*/ 725346 w 1564941"/>
                <a:gd name="connsiteY38" fmla="*/ 96839 h 389363"/>
                <a:gd name="connsiteX39" fmla="*/ 668712 w 1564941"/>
                <a:gd name="connsiteY39" fmla="*/ 96840 h 389363"/>
                <a:gd name="connsiteX40" fmla="*/ 0 w 1564941"/>
                <a:gd name="connsiteY40" fmla="*/ 0 h 389363"/>
                <a:gd name="connsiteX41" fmla="*/ 1564941 w 1564941"/>
                <a:gd name="connsiteY41" fmla="*/ 0 h 389363"/>
                <a:gd name="connsiteX42" fmla="*/ 1413751 w 1564941"/>
                <a:gd name="connsiteY42" fmla="*/ 389363 h 389363"/>
                <a:gd name="connsiteX43" fmla="*/ 151190 w 1564941"/>
                <a:gd name="connsiteY43" fmla="*/ 389363 h 38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564941" h="389363">
                  <a:moveTo>
                    <a:pt x="1126105" y="194508"/>
                  </a:moveTo>
                  <a:lnTo>
                    <a:pt x="1108605" y="251142"/>
                  </a:lnTo>
                  <a:lnTo>
                    <a:pt x="1051971" y="251141"/>
                  </a:lnTo>
                  <a:lnTo>
                    <a:pt x="1097789" y="286142"/>
                  </a:lnTo>
                  <a:lnTo>
                    <a:pt x="1080288" y="342776"/>
                  </a:lnTo>
                  <a:lnTo>
                    <a:pt x="1126105" y="307774"/>
                  </a:lnTo>
                  <a:lnTo>
                    <a:pt x="1171922" y="342776"/>
                  </a:lnTo>
                  <a:lnTo>
                    <a:pt x="1154421" y="286142"/>
                  </a:lnTo>
                  <a:lnTo>
                    <a:pt x="1200239" y="251141"/>
                  </a:lnTo>
                  <a:lnTo>
                    <a:pt x="1143605" y="251142"/>
                  </a:lnTo>
                  <a:close/>
                  <a:moveTo>
                    <a:pt x="438835" y="194508"/>
                  </a:moveTo>
                  <a:lnTo>
                    <a:pt x="421335" y="251142"/>
                  </a:lnTo>
                  <a:lnTo>
                    <a:pt x="364701" y="251141"/>
                  </a:lnTo>
                  <a:lnTo>
                    <a:pt x="410519" y="286142"/>
                  </a:lnTo>
                  <a:lnTo>
                    <a:pt x="393018" y="342776"/>
                  </a:lnTo>
                  <a:lnTo>
                    <a:pt x="438835" y="307774"/>
                  </a:lnTo>
                  <a:lnTo>
                    <a:pt x="484652" y="342776"/>
                  </a:lnTo>
                  <a:lnTo>
                    <a:pt x="467151" y="286142"/>
                  </a:lnTo>
                  <a:lnTo>
                    <a:pt x="512969" y="251141"/>
                  </a:lnTo>
                  <a:lnTo>
                    <a:pt x="456335" y="251142"/>
                  </a:lnTo>
                  <a:close/>
                  <a:moveTo>
                    <a:pt x="913727" y="40206"/>
                  </a:moveTo>
                  <a:lnTo>
                    <a:pt x="896227" y="96840"/>
                  </a:lnTo>
                  <a:lnTo>
                    <a:pt x="839593" y="96839"/>
                  </a:lnTo>
                  <a:lnTo>
                    <a:pt x="885411" y="131840"/>
                  </a:lnTo>
                  <a:lnTo>
                    <a:pt x="867910" y="188474"/>
                  </a:lnTo>
                  <a:lnTo>
                    <a:pt x="913727" y="153472"/>
                  </a:lnTo>
                  <a:lnTo>
                    <a:pt x="959544" y="188474"/>
                  </a:lnTo>
                  <a:lnTo>
                    <a:pt x="942043" y="131840"/>
                  </a:lnTo>
                  <a:lnTo>
                    <a:pt x="987861" y="96839"/>
                  </a:lnTo>
                  <a:lnTo>
                    <a:pt x="931227" y="96840"/>
                  </a:lnTo>
                  <a:close/>
                  <a:moveTo>
                    <a:pt x="651212" y="40206"/>
                  </a:moveTo>
                  <a:lnTo>
                    <a:pt x="633712" y="96840"/>
                  </a:lnTo>
                  <a:lnTo>
                    <a:pt x="577078" y="96839"/>
                  </a:lnTo>
                  <a:lnTo>
                    <a:pt x="622896" y="131840"/>
                  </a:lnTo>
                  <a:lnTo>
                    <a:pt x="605395" y="188474"/>
                  </a:lnTo>
                  <a:lnTo>
                    <a:pt x="651212" y="153472"/>
                  </a:lnTo>
                  <a:lnTo>
                    <a:pt x="697029" y="188474"/>
                  </a:lnTo>
                  <a:lnTo>
                    <a:pt x="679528" y="131840"/>
                  </a:lnTo>
                  <a:lnTo>
                    <a:pt x="725346" y="96839"/>
                  </a:lnTo>
                  <a:lnTo>
                    <a:pt x="668712" y="96840"/>
                  </a:lnTo>
                  <a:close/>
                  <a:moveTo>
                    <a:pt x="0" y="0"/>
                  </a:moveTo>
                  <a:lnTo>
                    <a:pt x="1564941" y="0"/>
                  </a:lnTo>
                  <a:lnTo>
                    <a:pt x="1413751" y="389363"/>
                  </a:lnTo>
                  <a:lnTo>
                    <a:pt x="151190" y="38936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216000" rIns="121920" bIns="0" rtlCol="0" anchor="ctr">
              <a:noAutofit/>
            </a:bodyPr>
            <a:lstStyle/>
            <a:p>
              <a:pPr marL="0" algn="ctr" eaLnBrk="1"/>
              <a:r>
                <a:rPr lang="en-US" altLang="zh-CN" sz="1865" kern="1200">
                  <a:solidFill>
                    <a:srgbClr val="ED7D3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/>
                  <a:sym typeface="Times New Roman" panose="02020603050405020304"/>
                </a:rPr>
                <a:t>D</a:t>
              </a:r>
              <a:endParaRPr lang="en-US" altLang="zh-CN" sz="1600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565900" y="4196080"/>
            <a:ext cx="2440940" cy="2205567"/>
            <a:chOff x="1238376" y="2140621"/>
            <a:chExt cx="2680959" cy="2422913"/>
          </a:xfrm>
        </p:grpSpPr>
        <p:sp>
          <p:nvSpPr>
            <p:cNvPr id="66" name="任意多边形 65"/>
            <p:cNvSpPr/>
            <p:nvPr/>
          </p:nvSpPr>
          <p:spPr>
            <a:xfrm>
              <a:off x="1436421" y="2140621"/>
              <a:ext cx="2284868" cy="1872577"/>
            </a:xfrm>
            <a:custGeom>
              <a:avLst/>
              <a:gdLst>
                <a:gd name="connsiteX0" fmla="*/ 1036790 w 2073580"/>
                <a:gd name="connsiteY0" fmla="*/ 0 h 1699415"/>
                <a:gd name="connsiteX1" fmla="*/ 2073580 w 2073580"/>
                <a:gd name="connsiteY1" fmla="*/ 1036790 h 1699415"/>
                <a:gd name="connsiteX2" fmla="*/ 1896513 w 2073580"/>
                <a:gd name="connsiteY2" fmla="*/ 1616469 h 1699415"/>
                <a:gd name="connsiteX3" fmla="*/ 1828076 w 2073580"/>
                <a:gd name="connsiteY3" fmla="*/ 1699415 h 1699415"/>
                <a:gd name="connsiteX4" fmla="*/ 1748116 w 2073580"/>
                <a:gd name="connsiteY4" fmla="*/ 1699415 h 1699415"/>
                <a:gd name="connsiteX5" fmla="*/ 1845135 w 2073580"/>
                <a:gd name="connsiteY5" fmla="*/ 1581827 h 1699415"/>
                <a:gd name="connsiteX6" fmla="*/ 2011621 w 2073580"/>
                <a:gd name="connsiteY6" fmla="*/ 1036790 h 1699415"/>
                <a:gd name="connsiteX7" fmla="*/ 1036790 w 2073580"/>
                <a:gd name="connsiteY7" fmla="*/ 61959 h 1699415"/>
                <a:gd name="connsiteX8" fmla="*/ 61959 w 2073580"/>
                <a:gd name="connsiteY8" fmla="*/ 1036790 h 1699415"/>
                <a:gd name="connsiteX9" fmla="*/ 228445 w 2073580"/>
                <a:gd name="connsiteY9" fmla="*/ 1581827 h 1699415"/>
                <a:gd name="connsiteX10" fmla="*/ 325464 w 2073580"/>
                <a:gd name="connsiteY10" fmla="*/ 1699415 h 1699415"/>
                <a:gd name="connsiteX11" fmla="*/ 245504 w 2073580"/>
                <a:gd name="connsiteY11" fmla="*/ 1699415 h 1699415"/>
                <a:gd name="connsiteX12" fmla="*/ 177068 w 2073580"/>
                <a:gd name="connsiteY12" fmla="*/ 1616469 h 1699415"/>
                <a:gd name="connsiteX13" fmla="*/ 0 w 2073580"/>
                <a:gd name="connsiteY13" fmla="*/ 1036790 h 1699415"/>
                <a:gd name="connsiteX14" fmla="*/ 1036790 w 2073580"/>
                <a:gd name="connsiteY14" fmla="*/ 0 h 16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73580" h="1699415">
                  <a:moveTo>
                    <a:pt x="1036790" y="0"/>
                  </a:moveTo>
                  <a:cubicBezTo>
                    <a:pt x="1609393" y="0"/>
                    <a:pt x="2073580" y="464187"/>
                    <a:pt x="2073580" y="1036790"/>
                  </a:cubicBezTo>
                  <a:cubicBezTo>
                    <a:pt x="2073580" y="1251516"/>
                    <a:pt x="2008304" y="1450996"/>
                    <a:pt x="1896513" y="1616469"/>
                  </a:cubicBezTo>
                  <a:lnTo>
                    <a:pt x="1828076" y="1699415"/>
                  </a:lnTo>
                  <a:lnTo>
                    <a:pt x="1748116" y="1699415"/>
                  </a:lnTo>
                  <a:lnTo>
                    <a:pt x="1845135" y="1581827"/>
                  </a:lnTo>
                  <a:cubicBezTo>
                    <a:pt x="1950246" y="1426243"/>
                    <a:pt x="2011621" y="1238684"/>
                    <a:pt x="2011621" y="1036790"/>
                  </a:cubicBezTo>
                  <a:cubicBezTo>
                    <a:pt x="2011621" y="498406"/>
                    <a:pt x="1575174" y="61959"/>
                    <a:pt x="1036790" y="61959"/>
                  </a:cubicBezTo>
                  <a:cubicBezTo>
                    <a:pt x="498406" y="61959"/>
                    <a:pt x="61959" y="498406"/>
                    <a:pt x="61959" y="1036790"/>
                  </a:cubicBezTo>
                  <a:cubicBezTo>
                    <a:pt x="61959" y="1238684"/>
                    <a:pt x="123334" y="1426243"/>
                    <a:pt x="228445" y="1581827"/>
                  </a:cubicBezTo>
                  <a:lnTo>
                    <a:pt x="325464" y="1699415"/>
                  </a:lnTo>
                  <a:lnTo>
                    <a:pt x="245504" y="1699415"/>
                  </a:lnTo>
                  <a:lnTo>
                    <a:pt x="177068" y="1616469"/>
                  </a:lnTo>
                  <a:cubicBezTo>
                    <a:pt x="65276" y="1450996"/>
                    <a:pt x="0" y="1251516"/>
                    <a:pt x="0" y="1036790"/>
                  </a:cubicBezTo>
                  <a:cubicBezTo>
                    <a:pt x="0" y="464187"/>
                    <a:pt x="464187" y="0"/>
                    <a:pt x="1036790" y="0"/>
                  </a:cubicBezTo>
                  <a:close/>
                </a:path>
              </a:pathLst>
            </a:custGeom>
            <a:solidFill>
              <a:srgbClr val="404F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0" rIns="180000" bIns="108000" rtlCol="0" anchor="ctr">
              <a:noAutofit/>
            </a:bodyPr>
            <a:lstStyle/>
            <a:p>
              <a:pPr marL="0" algn="ctr" eaLnBrk="1">
                <a:lnSpc>
                  <a:spcPct val="150000"/>
                </a:lnSpc>
              </a:pPr>
              <a:r>
                <a:rPr lang="en-US" altLang="zh-CN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/>
                  <a:sym typeface="Times New Roman" panose="02020603050405020304"/>
                </a:rPr>
                <a:t>管理水平的20/80原则和平衡性；</a:t>
              </a:r>
              <a:endParaRPr lang="en-US" altLang="zh-CN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67" name="梯形 66"/>
            <p:cNvSpPr/>
            <p:nvPr/>
          </p:nvSpPr>
          <p:spPr>
            <a:xfrm>
              <a:off x="1238376" y="4005895"/>
              <a:ext cx="2680959" cy="515586"/>
            </a:xfrm>
            <a:prstGeom prst="trapezoid">
              <a:avLst>
                <a:gd name="adj" fmla="val 43399"/>
              </a:avLst>
            </a:prstGeom>
            <a:solidFill>
              <a:srgbClr val="FF6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任意多边形 67"/>
            <p:cNvSpPr/>
            <p:nvPr/>
          </p:nvSpPr>
          <p:spPr>
            <a:xfrm>
              <a:off x="1458214" y="4005895"/>
              <a:ext cx="2241282" cy="557639"/>
            </a:xfrm>
            <a:custGeom>
              <a:avLst/>
              <a:gdLst>
                <a:gd name="connsiteX0" fmla="*/ 1126105 w 1564941"/>
                <a:gd name="connsiteY0" fmla="*/ 194508 h 389363"/>
                <a:gd name="connsiteX1" fmla="*/ 1108605 w 1564941"/>
                <a:gd name="connsiteY1" fmla="*/ 251142 h 389363"/>
                <a:gd name="connsiteX2" fmla="*/ 1051971 w 1564941"/>
                <a:gd name="connsiteY2" fmla="*/ 251141 h 389363"/>
                <a:gd name="connsiteX3" fmla="*/ 1097789 w 1564941"/>
                <a:gd name="connsiteY3" fmla="*/ 286142 h 389363"/>
                <a:gd name="connsiteX4" fmla="*/ 1080288 w 1564941"/>
                <a:gd name="connsiteY4" fmla="*/ 342776 h 389363"/>
                <a:gd name="connsiteX5" fmla="*/ 1126105 w 1564941"/>
                <a:gd name="connsiteY5" fmla="*/ 307774 h 389363"/>
                <a:gd name="connsiteX6" fmla="*/ 1171922 w 1564941"/>
                <a:gd name="connsiteY6" fmla="*/ 342776 h 389363"/>
                <a:gd name="connsiteX7" fmla="*/ 1154421 w 1564941"/>
                <a:gd name="connsiteY7" fmla="*/ 286142 h 389363"/>
                <a:gd name="connsiteX8" fmla="*/ 1200239 w 1564941"/>
                <a:gd name="connsiteY8" fmla="*/ 251141 h 389363"/>
                <a:gd name="connsiteX9" fmla="*/ 1143605 w 1564941"/>
                <a:gd name="connsiteY9" fmla="*/ 251142 h 389363"/>
                <a:gd name="connsiteX10" fmla="*/ 438835 w 1564941"/>
                <a:gd name="connsiteY10" fmla="*/ 194508 h 389363"/>
                <a:gd name="connsiteX11" fmla="*/ 421335 w 1564941"/>
                <a:gd name="connsiteY11" fmla="*/ 251142 h 389363"/>
                <a:gd name="connsiteX12" fmla="*/ 364701 w 1564941"/>
                <a:gd name="connsiteY12" fmla="*/ 251141 h 389363"/>
                <a:gd name="connsiteX13" fmla="*/ 410519 w 1564941"/>
                <a:gd name="connsiteY13" fmla="*/ 286142 h 389363"/>
                <a:gd name="connsiteX14" fmla="*/ 393018 w 1564941"/>
                <a:gd name="connsiteY14" fmla="*/ 342776 h 389363"/>
                <a:gd name="connsiteX15" fmla="*/ 438835 w 1564941"/>
                <a:gd name="connsiteY15" fmla="*/ 307774 h 389363"/>
                <a:gd name="connsiteX16" fmla="*/ 484652 w 1564941"/>
                <a:gd name="connsiteY16" fmla="*/ 342776 h 389363"/>
                <a:gd name="connsiteX17" fmla="*/ 467151 w 1564941"/>
                <a:gd name="connsiteY17" fmla="*/ 286142 h 389363"/>
                <a:gd name="connsiteX18" fmla="*/ 512969 w 1564941"/>
                <a:gd name="connsiteY18" fmla="*/ 251141 h 389363"/>
                <a:gd name="connsiteX19" fmla="*/ 456335 w 1564941"/>
                <a:gd name="connsiteY19" fmla="*/ 251142 h 389363"/>
                <a:gd name="connsiteX20" fmla="*/ 913727 w 1564941"/>
                <a:gd name="connsiteY20" fmla="*/ 40206 h 389363"/>
                <a:gd name="connsiteX21" fmla="*/ 896227 w 1564941"/>
                <a:gd name="connsiteY21" fmla="*/ 96840 h 389363"/>
                <a:gd name="connsiteX22" fmla="*/ 839593 w 1564941"/>
                <a:gd name="connsiteY22" fmla="*/ 96839 h 389363"/>
                <a:gd name="connsiteX23" fmla="*/ 885411 w 1564941"/>
                <a:gd name="connsiteY23" fmla="*/ 131840 h 389363"/>
                <a:gd name="connsiteX24" fmla="*/ 867910 w 1564941"/>
                <a:gd name="connsiteY24" fmla="*/ 188474 h 389363"/>
                <a:gd name="connsiteX25" fmla="*/ 913727 w 1564941"/>
                <a:gd name="connsiteY25" fmla="*/ 153472 h 389363"/>
                <a:gd name="connsiteX26" fmla="*/ 959544 w 1564941"/>
                <a:gd name="connsiteY26" fmla="*/ 188474 h 389363"/>
                <a:gd name="connsiteX27" fmla="*/ 942043 w 1564941"/>
                <a:gd name="connsiteY27" fmla="*/ 131840 h 389363"/>
                <a:gd name="connsiteX28" fmla="*/ 987861 w 1564941"/>
                <a:gd name="connsiteY28" fmla="*/ 96839 h 389363"/>
                <a:gd name="connsiteX29" fmla="*/ 931227 w 1564941"/>
                <a:gd name="connsiteY29" fmla="*/ 96840 h 389363"/>
                <a:gd name="connsiteX30" fmla="*/ 651212 w 1564941"/>
                <a:gd name="connsiteY30" fmla="*/ 40206 h 389363"/>
                <a:gd name="connsiteX31" fmla="*/ 633712 w 1564941"/>
                <a:gd name="connsiteY31" fmla="*/ 96840 h 389363"/>
                <a:gd name="connsiteX32" fmla="*/ 577078 w 1564941"/>
                <a:gd name="connsiteY32" fmla="*/ 96839 h 389363"/>
                <a:gd name="connsiteX33" fmla="*/ 622896 w 1564941"/>
                <a:gd name="connsiteY33" fmla="*/ 131840 h 389363"/>
                <a:gd name="connsiteX34" fmla="*/ 605395 w 1564941"/>
                <a:gd name="connsiteY34" fmla="*/ 188474 h 389363"/>
                <a:gd name="connsiteX35" fmla="*/ 651212 w 1564941"/>
                <a:gd name="connsiteY35" fmla="*/ 153472 h 389363"/>
                <a:gd name="connsiteX36" fmla="*/ 697029 w 1564941"/>
                <a:gd name="connsiteY36" fmla="*/ 188474 h 389363"/>
                <a:gd name="connsiteX37" fmla="*/ 679528 w 1564941"/>
                <a:gd name="connsiteY37" fmla="*/ 131840 h 389363"/>
                <a:gd name="connsiteX38" fmla="*/ 725346 w 1564941"/>
                <a:gd name="connsiteY38" fmla="*/ 96839 h 389363"/>
                <a:gd name="connsiteX39" fmla="*/ 668712 w 1564941"/>
                <a:gd name="connsiteY39" fmla="*/ 96840 h 389363"/>
                <a:gd name="connsiteX40" fmla="*/ 0 w 1564941"/>
                <a:gd name="connsiteY40" fmla="*/ 0 h 389363"/>
                <a:gd name="connsiteX41" fmla="*/ 1564941 w 1564941"/>
                <a:gd name="connsiteY41" fmla="*/ 0 h 389363"/>
                <a:gd name="connsiteX42" fmla="*/ 1413751 w 1564941"/>
                <a:gd name="connsiteY42" fmla="*/ 389363 h 389363"/>
                <a:gd name="connsiteX43" fmla="*/ 151190 w 1564941"/>
                <a:gd name="connsiteY43" fmla="*/ 389363 h 38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564941" h="389363">
                  <a:moveTo>
                    <a:pt x="1126105" y="194508"/>
                  </a:moveTo>
                  <a:lnTo>
                    <a:pt x="1108605" y="251142"/>
                  </a:lnTo>
                  <a:lnTo>
                    <a:pt x="1051971" y="251141"/>
                  </a:lnTo>
                  <a:lnTo>
                    <a:pt x="1097789" y="286142"/>
                  </a:lnTo>
                  <a:lnTo>
                    <a:pt x="1080288" y="342776"/>
                  </a:lnTo>
                  <a:lnTo>
                    <a:pt x="1126105" y="307774"/>
                  </a:lnTo>
                  <a:lnTo>
                    <a:pt x="1171922" y="342776"/>
                  </a:lnTo>
                  <a:lnTo>
                    <a:pt x="1154421" y="286142"/>
                  </a:lnTo>
                  <a:lnTo>
                    <a:pt x="1200239" y="251141"/>
                  </a:lnTo>
                  <a:lnTo>
                    <a:pt x="1143605" y="251142"/>
                  </a:lnTo>
                  <a:close/>
                  <a:moveTo>
                    <a:pt x="438835" y="194508"/>
                  </a:moveTo>
                  <a:lnTo>
                    <a:pt x="421335" y="251142"/>
                  </a:lnTo>
                  <a:lnTo>
                    <a:pt x="364701" y="251141"/>
                  </a:lnTo>
                  <a:lnTo>
                    <a:pt x="410519" y="286142"/>
                  </a:lnTo>
                  <a:lnTo>
                    <a:pt x="393018" y="342776"/>
                  </a:lnTo>
                  <a:lnTo>
                    <a:pt x="438835" y="307774"/>
                  </a:lnTo>
                  <a:lnTo>
                    <a:pt x="484652" y="342776"/>
                  </a:lnTo>
                  <a:lnTo>
                    <a:pt x="467151" y="286142"/>
                  </a:lnTo>
                  <a:lnTo>
                    <a:pt x="512969" y="251141"/>
                  </a:lnTo>
                  <a:lnTo>
                    <a:pt x="456335" y="251142"/>
                  </a:lnTo>
                  <a:close/>
                  <a:moveTo>
                    <a:pt x="913727" y="40206"/>
                  </a:moveTo>
                  <a:lnTo>
                    <a:pt x="896227" y="96840"/>
                  </a:lnTo>
                  <a:lnTo>
                    <a:pt x="839593" y="96839"/>
                  </a:lnTo>
                  <a:lnTo>
                    <a:pt x="885411" y="131840"/>
                  </a:lnTo>
                  <a:lnTo>
                    <a:pt x="867910" y="188474"/>
                  </a:lnTo>
                  <a:lnTo>
                    <a:pt x="913727" y="153472"/>
                  </a:lnTo>
                  <a:lnTo>
                    <a:pt x="959544" y="188474"/>
                  </a:lnTo>
                  <a:lnTo>
                    <a:pt x="942043" y="131840"/>
                  </a:lnTo>
                  <a:lnTo>
                    <a:pt x="987861" y="96839"/>
                  </a:lnTo>
                  <a:lnTo>
                    <a:pt x="931227" y="96840"/>
                  </a:lnTo>
                  <a:close/>
                  <a:moveTo>
                    <a:pt x="651212" y="40206"/>
                  </a:moveTo>
                  <a:lnTo>
                    <a:pt x="633712" y="96840"/>
                  </a:lnTo>
                  <a:lnTo>
                    <a:pt x="577078" y="96839"/>
                  </a:lnTo>
                  <a:lnTo>
                    <a:pt x="622896" y="131840"/>
                  </a:lnTo>
                  <a:lnTo>
                    <a:pt x="605395" y="188474"/>
                  </a:lnTo>
                  <a:lnTo>
                    <a:pt x="651212" y="153472"/>
                  </a:lnTo>
                  <a:lnTo>
                    <a:pt x="697029" y="188474"/>
                  </a:lnTo>
                  <a:lnTo>
                    <a:pt x="679528" y="131840"/>
                  </a:lnTo>
                  <a:lnTo>
                    <a:pt x="725346" y="96839"/>
                  </a:lnTo>
                  <a:lnTo>
                    <a:pt x="668712" y="96840"/>
                  </a:lnTo>
                  <a:close/>
                  <a:moveTo>
                    <a:pt x="0" y="0"/>
                  </a:moveTo>
                  <a:lnTo>
                    <a:pt x="1564941" y="0"/>
                  </a:lnTo>
                  <a:lnTo>
                    <a:pt x="1413751" y="389363"/>
                  </a:lnTo>
                  <a:lnTo>
                    <a:pt x="151190" y="38936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216000" rIns="121920" bIns="0" rtlCol="0" anchor="ctr">
              <a:noAutofit/>
            </a:bodyPr>
            <a:lstStyle/>
            <a:p>
              <a:pPr marL="0" algn="ctr" eaLnBrk="1"/>
              <a:r>
                <a:rPr lang="en-US" altLang="zh-CN" sz="1865" kern="1200">
                  <a:solidFill>
                    <a:srgbClr val="ED7D3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/>
                  <a:sym typeface="Times New Roman" panose="02020603050405020304"/>
                </a:rPr>
                <a:t>E</a:t>
              </a:r>
              <a:endParaRPr lang="en-US" altLang="zh-CN" sz="1600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85117" y="52493"/>
            <a:ext cx="4821767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企业与班组管理通用知识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804833" y="3096260"/>
            <a:ext cx="5960533" cy="2332567"/>
            <a:chOff x="3925233" y="2530633"/>
            <a:chExt cx="7344022" cy="792088"/>
          </a:xfrm>
        </p:grpSpPr>
        <p:sp>
          <p:nvSpPr>
            <p:cNvPr id="12" name="矩形 11"/>
            <p:cNvSpPr/>
            <p:nvPr/>
          </p:nvSpPr>
          <p:spPr>
            <a:xfrm>
              <a:off x="4906870" y="2530633"/>
              <a:ext cx="6362385" cy="7920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FF5050"/>
              </a:solidFill>
            </a:ln>
          </p:spPr>
          <p:txBody>
            <a:bodyPr wrap="square" anchor="ctr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1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贯彻安健环管理理念。完成任务，实行目标管理、绩效管理。安健环管理及风险评估和风险预控，做到本质安全。</a:t>
              </a:r>
              <a:endPara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925233" y="2530633"/>
              <a:ext cx="981637" cy="792088"/>
            </a:xfrm>
            <a:prstGeom prst="rect">
              <a:avLst/>
            </a:prstGeom>
            <a:solidFill>
              <a:srgbClr val="FF6161"/>
            </a:solidFill>
            <a:ln w="1270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0090484" y="7251632"/>
            <a:ext cx="23812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.</a:t>
            </a:r>
            <a:endParaRPr lang="zh-CN" altLang="en-US" dirty="0"/>
          </a:p>
        </p:txBody>
      </p:sp>
      <p:grpSp>
        <p:nvGrpSpPr>
          <p:cNvPr id="57" name="组合 56"/>
          <p:cNvGrpSpPr/>
          <p:nvPr/>
        </p:nvGrpSpPr>
        <p:grpSpPr>
          <a:xfrm>
            <a:off x="985520" y="2230120"/>
            <a:ext cx="2940473" cy="4543213"/>
            <a:chOff x="654" y="2004"/>
            <a:chExt cx="3473" cy="5366"/>
          </a:xfrm>
        </p:grpSpPr>
        <p:grpSp>
          <p:nvGrpSpPr>
            <p:cNvPr id="92" name="ïṧ1íḋè"/>
            <p:cNvGrpSpPr/>
            <p:nvPr/>
          </p:nvGrpSpPr>
          <p:grpSpPr>
            <a:xfrm>
              <a:off x="654" y="2957"/>
              <a:ext cx="2263" cy="4413"/>
              <a:chOff x="553879" y="2502723"/>
              <a:chExt cx="1916075" cy="3736277"/>
            </a:xfrm>
          </p:grpSpPr>
          <p:sp>
            <p:nvSpPr>
              <p:cNvPr id="15" name="isļiḋe"/>
              <p:cNvSpPr/>
              <p:nvPr/>
            </p:nvSpPr>
            <p:spPr bwMode="auto">
              <a:xfrm>
                <a:off x="1479731" y="4815983"/>
                <a:ext cx="194484" cy="1328515"/>
              </a:xfrm>
              <a:prstGeom prst="rect">
                <a:avLst/>
              </a:prstGeom>
              <a:solidFill>
                <a:srgbClr val="2D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16" name="ïśļîḋê"/>
              <p:cNvSpPr/>
              <p:nvPr/>
            </p:nvSpPr>
            <p:spPr bwMode="auto">
              <a:xfrm>
                <a:off x="1044197" y="4815983"/>
                <a:ext cx="191745" cy="1328515"/>
              </a:xfrm>
              <a:prstGeom prst="rect">
                <a:avLst/>
              </a:prstGeom>
              <a:solidFill>
                <a:srgbClr val="373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17" name="ïšḻïdê"/>
              <p:cNvSpPr/>
              <p:nvPr/>
            </p:nvSpPr>
            <p:spPr bwMode="auto">
              <a:xfrm>
                <a:off x="1030501" y="3764127"/>
                <a:ext cx="657410" cy="639605"/>
              </a:xfrm>
              <a:prstGeom prst="rect">
                <a:avLst/>
              </a:prstGeom>
              <a:solidFill>
                <a:srgbClr val="E8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18" name="íṧ1ídè"/>
              <p:cNvSpPr/>
              <p:nvPr/>
            </p:nvSpPr>
            <p:spPr bwMode="auto">
              <a:xfrm>
                <a:off x="1274291" y="3690169"/>
                <a:ext cx="165722" cy="94503"/>
              </a:xfrm>
              <a:prstGeom prst="rect">
                <a:avLst/>
              </a:prstGeom>
              <a:solidFill>
                <a:srgbClr val="007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19" name="îṡľîde"/>
              <p:cNvSpPr/>
              <p:nvPr/>
            </p:nvSpPr>
            <p:spPr bwMode="auto">
              <a:xfrm>
                <a:off x="1257855" y="3764127"/>
                <a:ext cx="201332" cy="1051855"/>
              </a:xfrm>
              <a:custGeom>
                <a:avLst/>
                <a:gdLst>
                  <a:gd name="T0" fmla="*/ 0 w 147"/>
                  <a:gd name="T1" fmla="*/ 706 h 768"/>
                  <a:gd name="T2" fmla="*/ 74 w 147"/>
                  <a:gd name="T3" fmla="*/ 768 h 768"/>
                  <a:gd name="T4" fmla="*/ 147 w 147"/>
                  <a:gd name="T5" fmla="*/ 706 h 768"/>
                  <a:gd name="T6" fmla="*/ 95 w 147"/>
                  <a:gd name="T7" fmla="*/ 0 h 768"/>
                  <a:gd name="T8" fmla="*/ 53 w 147"/>
                  <a:gd name="T9" fmla="*/ 0 h 768"/>
                  <a:gd name="T10" fmla="*/ 0 w 147"/>
                  <a:gd name="T11" fmla="*/ 706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768">
                    <a:moveTo>
                      <a:pt x="0" y="706"/>
                    </a:moveTo>
                    <a:lnTo>
                      <a:pt x="74" y="768"/>
                    </a:lnTo>
                    <a:lnTo>
                      <a:pt x="147" y="706"/>
                    </a:lnTo>
                    <a:lnTo>
                      <a:pt x="95" y="0"/>
                    </a:lnTo>
                    <a:lnTo>
                      <a:pt x="53" y="0"/>
                    </a:lnTo>
                    <a:lnTo>
                      <a:pt x="0" y="706"/>
                    </a:lnTo>
                    <a:close/>
                  </a:path>
                </a:pathLst>
              </a:custGeom>
              <a:solidFill>
                <a:srgbClr val="007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0" name="i$líḋé"/>
              <p:cNvSpPr/>
              <p:nvPr/>
            </p:nvSpPr>
            <p:spPr bwMode="auto">
              <a:xfrm>
                <a:off x="1411251" y="3690169"/>
                <a:ext cx="187636" cy="130112"/>
              </a:xfrm>
              <a:custGeom>
                <a:avLst/>
                <a:gdLst>
                  <a:gd name="T0" fmla="*/ 31 w 137"/>
                  <a:gd name="T1" fmla="*/ 95 h 95"/>
                  <a:gd name="T2" fmla="*/ 137 w 137"/>
                  <a:gd name="T3" fmla="*/ 54 h 95"/>
                  <a:gd name="T4" fmla="*/ 137 w 137"/>
                  <a:gd name="T5" fmla="*/ 0 h 95"/>
                  <a:gd name="T6" fmla="*/ 0 w 137"/>
                  <a:gd name="T7" fmla="*/ 0 h 95"/>
                  <a:gd name="T8" fmla="*/ 31 w 137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95">
                    <a:moveTo>
                      <a:pt x="31" y="95"/>
                    </a:moveTo>
                    <a:lnTo>
                      <a:pt x="137" y="54"/>
                    </a:lnTo>
                    <a:lnTo>
                      <a:pt x="137" y="0"/>
                    </a:lnTo>
                    <a:lnTo>
                      <a:pt x="0" y="0"/>
                    </a:lnTo>
                    <a:lnTo>
                      <a:pt x="31" y="95"/>
                    </a:lnTo>
                    <a:close/>
                  </a:path>
                </a:pathLst>
              </a:custGeom>
              <a:solidFill>
                <a:srgbClr val="FE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23" name="ïSḻíḋê"/>
              <p:cNvSpPr/>
              <p:nvPr/>
            </p:nvSpPr>
            <p:spPr bwMode="auto">
              <a:xfrm>
                <a:off x="1115416" y="3690169"/>
                <a:ext cx="189005" cy="130112"/>
              </a:xfrm>
              <a:custGeom>
                <a:avLst/>
                <a:gdLst>
                  <a:gd name="T0" fmla="*/ 109 w 138"/>
                  <a:gd name="T1" fmla="*/ 95 h 95"/>
                  <a:gd name="T2" fmla="*/ 0 w 138"/>
                  <a:gd name="T3" fmla="*/ 54 h 95"/>
                  <a:gd name="T4" fmla="*/ 0 w 138"/>
                  <a:gd name="T5" fmla="*/ 0 h 95"/>
                  <a:gd name="T6" fmla="*/ 138 w 138"/>
                  <a:gd name="T7" fmla="*/ 0 h 95"/>
                  <a:gd name="T8" fmla="*/ 109 w 138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95">
                    <a:moveTo>
                      <a:pt x="109" y="95"/>
                    </a:moveTo>
                    <a:lnTo>
                      <a:pt x="0" y="54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09" y="95"/>
                    </a:lnTo>
                    <a:close/>
                  </a:path>
                </a:pathLst>
              </a:custGeom>
              <a:solidFill>
                <a:srgbClr val="FE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25" name="íṩḷíďé"/>
              <p:cNvSpPr/>
              <p:nvPr/>
            </p:nvSpPr>
            <p:spPr bwMode="auto">
              <a:xfrm>
                <a:off x="553879" y="3764127"/>
                <a:ext cx="395815" cy="1194294"/>
              </a:xfrm>
              <a:custGeom>
                <a:avLst/>
                <a:gdLst>
                  <a:gd name="T0" fmla="*/ 78 w 122"/>
                  <a:gd name="T1" fmla="*/ 363 h 368"/>
                  <a:gd name="T2" fmla="*/ 25 w 122"/>
                  <a:gd name="T3" fmla="*/ 368 h 368"/>
                  <a:gd name="T4" fmla="*/ 72 w 122"/>
                  <a:gd name="T5" fmla="*/ 0 h 368"/>
                  <a:gd name="T6" fmla="*/ 122 w 122"/>
                  <a:gd name="T7" fmla="*/ 13 h 368"/>
                  <a:gd name="T8" fmla="*/ 78 w 122"/>
                  <a:gd name="T9" fmla="*/ 363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368">
                    <a:moveTo>
                      <a:pt x="78" y="363"/>
                    </a:moveTo>
                    <a:cubicBezTo>
                      <a:pt x="60" y="365"/>
                      <a:pt x="42" y="366"/>
                      <a:pt x="25" y="368"/>
                    </a:cubicBezTo>
                    <a:cubicBezTo>
                      <a:pt x="0" y="244"/>
                      <a:pt x="16" y="118"/>
                      <a:pt x="72" y="0"/>
                    </a:cubicBezTo>
                    <a:cubicBezTo>
                      <a:pt x="89" y="4"/>
                      <a:pt x="105" y="9"/>
                      <a:pt x="122" y="13"/>
                    </a:cubicBezTo>
                    <a:cubicBezTo>
                      <a:pt x="70" y="125"/>
                      <a:pt x="54" y="245"/>
                      <a:pt x="78" y="363"/>
                    </a:cubicBezTo>
                    <a:close/>
                  </a:path>
                </a:pathLst>
              </a:custGeom>
              <a:solidFill>
                <a:srgbClr val="373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6" name="ïṡ1îḍé"/>
              <p:cNvSpPr/>
              <p:nvPr/>
            </p:nvSpPr>
            <p:spPr bwMode="auto">
              <a:xfrm>
                <a:off x="634686" y="4941986"/>
                <a:ext cx="234202" cy="168461"/>
              </a:xfrm>
              <a:custGeom>
                <a:avLst/>
                <a:gdLst>
                  <a:gd name="T0" fmla="*/ 60 w 72"/>
                  <a:gd name="T1" fmla="*/ 6 h 52"/>
                  <a:gd name="T2" fmla="*/ 53 w 72"/>
                  <a:gd name="T3" fmla="*/ 3 h 52"/>
                  <a:gd name="T4" fmla="*/ 52 w 72"/>
                  <a:gd name="T5" fmla="*/ 0 h 52"/>
                  <a:gd name="T6" fmla="*/ 1 w 72"/>
                  <a:gd name="T7" fmla="*/ 5 h 52"/>
                  <a:gd name="T8" fmla="*/ 1 w 72"/>
                  <a:gd name="T9" fmla="*/ 18 h 52"/>
                  <a:gd name="T10" fmla="*/ 33 w 72"/>
                  <a:gd name="T11" fmla="*/ 51 h 52"/>
                  <a:gd name="T12" fmla="*/ 56 w 72"/>
                  <a:gd name="T13" fmla="*/ 20 h 52"/>
                  <a:gd name="T14" fmla="*/ 69 w 72"/>
                  <a:gd name="T15" fmla="*/ 19 h 52"/>
                  <a:gd name="T16" fmla="*/ 60 w 72"/>
                  <a:gd name="T17" fmla="*/ 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2">
                    <a:moveTo>
                      <a:pt x="60" y="6"/>
                    </a:moveTo>
                    <a:cubicBezTo>
                      <a:pt x="58" y="5"/>
                      <a:pt x="55" y="4"/>
                      <a:pt x="53" y="3"/>
                    </a:cubicBezTo>
                    <a:cubicBezTo>
                      <a:pt x="53" y="2"/>
                      <a:pt x="52" y="1"/>
                      <a:pt x="52" y="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9"/>
                      <a:pt x="0" y="14"/>
                      <a:pt x="1" y="18"/>
                    </a:cubicBezTo>
                    <a:cubicBezTo>
                      <a:pt x="4" y="38"/>
                      <a:pt x="18" y="52"/>
                      <a:pt x="33" y="51"/>
                    </a:cubicBezTo>
                    <a:cubicBezTo>
                      <a:pt x="47" y="50"/>
                      <a:pt x="56" y="36"/>
                      <a:pt x="56" y="20"/>
                    </a:cubicBezTo>
                    <a:cubicBezTo>
                      <a:pt x="62" y="21"/>
                      <a:pt x="67" y="21"/>
                      <a:pt x="69" y="19"/>
                    </a:cubicBezTo>
                    <a:cubicBezTo>
                      <a:pt x="72" y="16"/>
                      <a:pt x="68" y="10"/>
                      <a:pt x="60" y="6"/>
                    </a:cubicBezTo>
                    <a:close/>
                  </a:path>
                </a:pathLst>
              </a:custGeom>
              <a:solidFill>
                <a:srgbClr val="FDD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27" name="iŝ1iḑê"/>
              <p:cNvSpPr/>
              <p:nvPr/>
            </p:nvSpPr>
            <p:spPr bwMode="auto">
              <a:xfrm>
                <a:off x="1326335" y="3764127"/>
                <a:ext cx="603995" cy="1232643"/>
              </a:xfrm>
              <a:custGeom>
                <a:avLst/>
                <a:gdLst>
                  <a:gd name="T0" fmla="*/ 34 w 186"/>
                  <a:gd name="T1" fmla="*/ 380 h 380"/>
                  <a:gd name="T2" fmla="*/ 34 w 186"/>
                  <a:gd name="T3" fmla="*/ 380 h 380"/>
                  <a:gd name="T4" fmla="*/ 32 w 186"/>
                  <a:gd name="T5" fmla="*/ 380 h 380"/>
                  <a:gd name="T6" fmla="*/ 0 w 186"/>
                  <a:gd name="T7" fmla="*/ 357 h 380"/>
                  <a:gd name="T8" fmla="*/ 0 w 186"/>
                  <a:gd name="T9" fmla="*/ 357 h 380"/>
                  <a:gd name="T10" fmla="*/ 0 w 186"/>
                  <a:gd name="T11" fmla="*/ 187 h 380"/>
                  <a:gd name="T12" fmla="*/ 82 w 186"/>
                  <a:gd name="T13" fmla="*/ 0 h 380"/>
                  <a:gd name="T14" fmla="*/ 186 w 186"/>
                  <a:gd name="T15" fmla="*/ 0 h 380"/>
                  <a:gd name="T16" fmla="*/ 145 w 186"/>
                  <a:gd name="T17" fmla="*/ 187 h 380"/>
                  <a:gd name="T18" fmla="*/ 145 w 186"/>
                  <a:gd name="T19" fmla="*/ 380 h 380"/>
                  <a:gd name="T20" fmla="*/ 34 w 186"/>
                  <a:gd name="T21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6" h="380">
                    <a:moveTo>
                      <a:pt x="34" y="380"/>
                    </a:moveTo>
                    <a:cubicBezTo>
                      <a:pt x="34" y="380"/>
                      <a:pt x="34" y="380"/>
                      <a:pt x="34" y="380"/>
                    </a:cubicBezTo>
                    <a:cubicBezTo>
                      <a:pt x="33" y="380"/>
                      <a:pt x="33" y="380"/>
                      <a:pt x="32" y="380"/>
                    </a:cubicBezTo>
                    <a:cubicBezTo>
                      <a:pt x="16" y="380"/>
                      <a:pt x="3" y="370"/>
                      <a:pt x="0" y="357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45" y="187"/>
                      <a:pt x="145" y="187"/>
                      <a:pt x="145" y="187"/>
                    </a:cubicBezTo>
                    <a:cubicBezTo>
                      <a:pt x="145" y="380"/>
                      <a:pt x="145" y="380"/>
                      <a:pt x="145" y="380"/>
                    </a:cubicBezTo>
                    <a:lnTo>
                      <a:pt x="34" y="380"/>
                    </a:lnTo>
                    <a:close/>
                  </a:path>
                </a:pathLst>
              </a:custGeom>
              <a:solidFill>
                <a:srgbClr val="2D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8" name="îś1íḍe"/>
              <p:cNvSpPr/>
              <p:nvPr/>
            </p:nvSpPr>
            <p:spPr bwMode="auto">
              <a:xfrm>
                <a:off x="1326335" y="3725779"/>
                <a:ext cx="419099" cy="645083"/>
              </a:xfrm>
              <a:custGeom>
                <a:avLst/>
                <a:gdLst>
                  <a:gd name="T0" fmla="*/ 164 w 306"/>
                  <a:gd name="T1" fmla="*/ 234 h 471"/>
                  <a:gd name="T2" fmla="*/ 0 w 306"/>
                  <a:gd name="T3" fmla="*/ 471 h 471"/>
                  <a:gd name="T4" fmla="*/ 207 w 306"/>
                  <a:gd name="T5" fmla="*/ 0 h 471"/>
                  <a:gd name="T6" fmla="*/ 306 w 306"/>
                  <a:gd name="T7" fmla="*/ 28 h 471"/>
                  <a:gd name="T8" fmla="*/ 240 w 306"/>
                  <a:gd name="T9" fmla="*/ 125 h 471"/>
                  <a:gd name="T10" fmla="*/ 240 w 306"/>
                  <a:gd name="T11" fmla="*/ 125 h 471"/>
                  <a:gd name="T12" fmla="*/ 169 w 306"/>
                  <a:gd name="T13" fmla="*/ 227 h 471"/>
                  <a:gd name="T14" fmla="*/ 164 w 306"/>
                  <a:gd name="T15" fmla="*/ 234 h 471"/>
                  <a:gd name="T16" fmla="*/ 164 w 306"/>
                  <a:gd name="T17" fmla="*/ 234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6" h="471">
                    <a:moveTo>
                      <a:pt x="164" y="234"/>
                    </a:moveTo>
                    <a:lnTo>
                      <a:pt x="0" y="471"/>
                    </a:lnTo>
                    <a:lnTo>
                      <a:pt x="207" y="0"/>
                    </a:lnTo>
                    <a:lnTo>
                      <a:pt x="306" y="28"/>
                    </a:lnTo>
                    <a:lnTo>
                      <a:pt x="240" y="125"/>
                    </a:lnTo>
                    <a:lnTo>
                      <a:pt x="240" y="125"/>
                    </a:lnTo>
                    <a:lnTo>
                      <a:pt x="169" y="227"/>
                    </a:lnTo>
                    <a:lnTo>
                      <a:pt x="164" y="234"/>
                    </a:lnTo>
                    <a:lnTo>
                      <a:pt x="164" y="234"/>
                    </a:ln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9" name="îṩļíde"/>
              <p:cNvSpPr/>
              <p:nvPr/>
            </p:nvSpPr>
            <p:spPr bwMode="auto">
              <a:xfrm>
                <a:off x="783972" y="3764127"/>
                <a:ext cx="603995" cy="1232643"/>
              </a:xfrm>
              <a:custGeom>
                <a:avLst/>
                <a:gdLst>
                  <a:gd name="T0" fmla="*/ 153 w 186"/>
                  <a:gd name="T1" fmla="*/ 380 h 380"/>
                  <a:gd name="T2" fmla="*/ 153 w 186"/>
                  <a:gd name="T3" fmla="*/ 380 h 380"/>
                  <a:gd name="T4" fmla="*/ 154 w 186"/>
                  <a:gd name="T5" fmla="*/ 380 h 380"/>
                  <a:gd name="T6" fmla="*/ 186 w 186"/>
                  <a:gd name="T7" fmla="*/ 357 h 380"/>
                  <a:gd name="T8" fmla="*/ 186 w 186"/>
                  <a:gd name="T9" fmla="*/ 357 h 380"/>
                  <a:gd name="T10" fmla="*/ 186 w 186"/>
                  <a:gd name="T11" fmla="*/ 187 h 380"/>
                  <a:gd name="T12" fmla="*/ 104 w 186"/>
                  <a:gd name="T13" fmla="*/ 0 h 380"/>
                  <a:gd name="T14" fmla="*/ 0 w 186"/>
                  <a:gd name="T15" fmla="*/ 0 h 380"/>
                  <a:gd name="T16" fmla="*/ 41 w 186"/>
                  <a:gd name="T17" fmla="*/ 187 h 380"/>
                  <a:gd name="T18" fmla="*/ 41 w 186"/>
                  <a:gd name="T19" fmla="*/ 380 h 380"/>
                  <a:gd name="T20" fmla="*/ 153 w 186"/>
                  <a:gd name="T21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6" h="380">
                    <a:moveTo>
                      <a:pt x="153" y="380"/>
                    </a:moveTo>
                    <a:cubicBezTo>
                      <a:pt x="153" y="380"/>
                      <a:pt x="153" y="380"/>
                      <a:pt x="153" y="380"/>
                    </a:cubicBezTo>
                    <a:cubicBezTo>
                      <a:pt x="153" y="380"/>
                      <a:pt x="154" y="380"/>
                      <a:pt x="154" y="380"/>
                    </a:cubicBezTo>
                    <a:cubicBezTo>
                      <a:pt x="170" y="380"/>
                      <a:pt x="184" y="370"/>
                      <a:pt x="186" y="357"/>
                    </a:cubicBezTo>
                    <a:cubicBezTo>
                      <a:pt x="186" y="357"/>
                      <a:pt x="186" y="357"/>
                      <a:pt x="186" y="357"/>
                    </a:cubicBezTo>
                    <a:cubicBezTo>
                      <a:pt x="186" y="187"/>
                      <a:pt x="186" y="187"/>
                      <a:pt x="186" y="187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1" y="187"/>
                      <a:pt x="41" y="187"/>
                      <a:pt x="41" y="187"/>
                    </a:cubicBezTo>
                    <a:cubicBezTo>
                      <a:pt x="41" y="380"/>
                      <a:pt x="41" y="380"/>
                      <a:pt x="41" y="380"/>
                    </a:cubicBezTo>
                    <a:lnTo>
                      <a:pt x="153" y="380"/>
                    </a:lnTo>
                    <a:close/>
                  </a:path>
                </a:pathLst>
              </a:custGeom>
              <a:solidFill>
                <a:srgbClr val="373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30" name="ïşļídé"/>
              <p:cNvSpPr/>
              <p:nvPr/>
            </p:nvSpPr>
            <p:spPr bwMode="auto">
              <a:xfrm>
                <a:off x="972978" y="3725779"/>
                <a:ext cx="414990" cy="645083"/>
              </a:xfrm>
              <a:custGeom>
                <a:avLst/>
                <a:gdLst>
                  <a:gd name="T0" fmla="*/ 0 w 303"/>
                  <a:gd name="T1" fmla="*/ 28 h 471"/>
                  <a:gd name="T2" fmla="*/ 97 w 303"/>
                  <a:gd name="T3" fmla="*/ 0 h 471"/>
                  <a:gd name="T4" fmla="*/ 303 w 303"/>
                  <a:gd name="T5" fmla="*/ 471 h 471"/>
                  <a:gd name="T6" fmla="*/ 66 w 303"/>
                  <a:gd name="T7" fmla="*/ 125 h 471"/>
                  <a:gd name="T8" fmla="*/ 66 w 303"/>
                  <a:gd name="T9" fmla="*/ 125 h 471"/>
                  <a:gd name="T10" fmla="*/ 0 w 303"/>
                  <a:gd name="T11" fmla="*/ 28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3" h="471">
                    <a:moveTo>
                      <a:pt x="0" y="28"/>
                    </a:moveTo>
                    <a:lnTo>
                      <a:pt x="97" y="0"/>
                    </a:lnTo>
                    <a:lnTo>
                      <a:pt x="303" y="471"/>
                    </a:lnTo>
                    <a:lnTo>
                      <a:pt x="66" y="125"/>
                    </a:lnTo>
                    <a:lnTo>
                      <a:pt x="66" y="125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31" name="î$ľïḓê"/>
              <p:cNvSpPr/>
              <p:nvPr/>
            </p:nvSpPr>
            <p:spPr bwMode="auto">
              <a:xfrm>
                <a:off x="1181157" y="3595666"/>
                <a:ext cx="362945" cy="94503"/>
              </a:xfrm>
              <a:prstGeom prst="rect">
                <a:avLst/>
              </a:prstGeom>
              <a:solidFill>
                <a:srgbClr val="F4C8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2" name="iṩḷîḍé"/>
              <p:cNvSpPr/>
              <p:nvPr/>
            </p:nvSpPr>
            <p:spPr bwMode="auto">
              <a:xfrm>
                <a:off x="833278" y="2779383"/>
                <a:ext cx="1045008" cy="882024"/>
              </a:xfrm>
              <a:custGeom>
                <a:avLst/>
                <a:gdLst>
                  <a:gd name="T0" fmla="*/ 288 w 322"/>
                  <a:gd name="T1" fmla="*/ 103 h 272"/>
                  <a:gd name="T2" fmla="*/ 287 w 322"/>
                  <a:gd name="T3" fmla="*/ 103 h 272"/>
                  <a:gd name="T4" fmla="*/ 283 w 322"/>
                  <a:gd name="T5" fmla="*/ 0 h 272"/>
                  <a:gd name="T6" fmla="*/ 161 w 322"/>
                  <a:gd name="T7" fmla="*/ 0 h 272"/>
                  <a:gd name="T8" fmla="*/ 40 w 322"/>
                  <a:gd name="T9" fmla="*/ 0 h 272"/>
                  <a:gd name="T10" fmla="*/ 36 w 322"/>
                  <a:gd name="T11" fmla="*/ 103 h 272"/>
                  <a:gd name="T12" fmla="*/ 35 w 322"/>
                  <a:gd name="T13" fmla="*/ 103 h 272"/>
                  <a:gd name="T14" fmla="*/ 0 w 322"/>
                  <a:gd name="T15" fmla="*/ 134 h 272"/>
                  <a:gd name="T16" fmla="*/ 35 w 322"/>
                  <a:gd name="T17" fmla="*/ 166 h 272"/>
                  <a:gd name="T18" fmla="*/ 36 w 322"/>
                  <a:gd name="T19" fmla="*/ 166 h 272"/>
                  <a:gd name="T20" fmla="*/ 36 w 322"/>
                  <a:gd name="T21" fmla="*/ 166 h 272"/>
                  <a:gd name="T22" fmla="*/ 37 w 322"/>
                  <a:gd name="T23" fmla="*/ 166 h 272"/>
                  <a:gd name="T24" fmla="*/ 131 w 322"/>
                  <a:gd name="T25" fmla="*/ 271 h 272"/>
                  <a:gd name="T26" fmla="*/ 131 w 322"/>
                  <a:gd name="T27" fmla="*/ 271 h 272"/>
                  <a:gd name="T28" fmla="*/ 161 w 322"/>
                  <a:gd name="T29" fmla="*/ 271 h 272"/>
                  <a:gd name="T30" fmla="*/ 192 w 322"/>
                  <a:gd name="T31" fmla="*/ 271 h 272"/>
                  <a:gd name="T32" fmla="*/ 286 w 322"/>
                  <a:gd name="T33" fmla="*/ 166 h 272"/>
                  <a:gd name="T34" fmla="*/ 288 w 322"/>
                  <a:gd name="T35" fmla="*/ 166 h 272"/>
                  <a:gd name="T36" fmla="*/ 322 w 322"/>
                  <a:gd name="T37" fmla="*/ 134 h 272"/>
                  <a:gd name="T38" fmla="*/ 288 w 322"/>
                  <a:gd name="T39" fmla="*/ 10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2" h="272">
                    <a:moveTo>
                      <a:pt x="288" y="103"/>
                    </a:moveTo>
                    <a:cubicBezTo>
                      <a:pt x="287" y="103"/>
                      <a:pt x="287" y="103"/>
                      <a:pt x="287" y="103"/>
                    </a:cubicBezTo>
                    <a:cubicBezTo>
                      <a:pt x="286" y="53"/>
                      <a:pt x="283" y="0"/>
                      <a:pt x="283" y="0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37" y="53"/>
                      <a:pt x="36" y="103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16" y="103"/>
                      <a:pt x="0" y="117"/>
                      <a:pt x="0" y="134"/>
                    </a:cubicBezTo>
                    <a:cubicBezTo>
                      <a:pt x="0" y="152"/>
                      <a:pt x="16" y="166"/>
                      <a:pt x="35" y="166"/>
                    </a:cubicBezTo>
                    <a:cubicBezTo>
                      <a:pt x="35" y="166"/>
                      <a:pt x="36" y="166"/>
                      <a:pt x="36" y="166"/>
                    </a:cubicBezTo>
                    <a:cubicBezTo>
                      <a:pt x="36" y="166"/>
                      <a:pt x="36" y="166"/>
                      <a:pt x="36" y="166"/>
                    </a:cubicBezTo>
                    <a:cubicBezTo>
                      <a:pt x="37" y="166"/>
                      <a:pt x="37" y="166"/>
                      <a:pt x="37" y="166"/>
                    </a:cubicBezTo>
                    <a:cubicBezTo>
                      <a:pt x="37" y="166"/>
                      <a:pt x="70" y="249"/>
                      <a:pt x="131" y="271"/>
                    </a:cubicBezTo>
                    <a:cubicBezTo>
                      <a:pt x="131" y="271"/>
                      <a:pt x="131" y="271"/>
                      <a:pt x="131" y="271"/>
                    </a:cubicBezTo>
                    <a:cubicBezTo>
                      <a:pt x="138" y="272"/>
                      <a:pt x="161" y="271"/>
                      <a:pt x="161" y="271"/>
                    </a:cubicBezTo>
                    <a:cubicBezTo>
                      <a:pt x="161" y="271"/>
                      <a:pt x="185" y="272"/>
                      <a:pt x="192" y="271"/>
                    </a:cubicBezTo>
                    <a:cubicBezTo>
                      <a:pt x="253" y="249"/>
                      <a:pt x="286" y="166"/>
                      <a:pt x="286" y="166"/>
                    </a:cubicBezTo>
                    <a:cubicBezTo>
                      <a:pt x="286" y="166"/>
                      <a:pt x="287" y="166"/>
                      <a:pt x="288" y="166"/>
                    </a:cubicBezTo>
                    <a:cubicBezTo>
                      <a:pt x="307" y="166"/>
                      <a:pt x="322" y="152"/>
                      <a:pt x="322" y="134"/>
                    </a:cubicBezTo>
                    <a:cubicBezTo>
                      <a:pt x="322" y="117"/>
                      <a:pt x="307" y="103"/>
                      <a:pt x="288" y="103"/>
                    </a:cubicBezTo>
                    <a:close/>
                  </a:path>
                </a:pathLst>
              </a:custGeom>
              <a:solidFill>
                <a:srgbClr val="FDD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33" name="îṣľiḓê"/>
              <p:cNvSpPr/>
              <p:nvPr/>
            </p:nvSpPr>
            <p:spPr bwMode="auto">
              <a:xfrm>
                <a:off x="878475" y="3190264"/>
                <a:ext cx="61632" cy="61632"/>
              </a:xfrm>
              <a:custGeom>
                <a:avLst/>
                <a:gdLst>
                  <a:gd name="T0" fmla="*/ 4 w 19"/>
                  <a:gd name="T1" fmla="*/ 14 h 19"/>
                  <a:gd name="T2" fmla="*/ 15 w 19"/>
                  <a:gd name="T3" fmla="*/ 4 h 19"/>
                  <a:gd name="T4" fmla="*/ 19 w 19"/>
                  <a:gd name="T5" fmla="*/ 5 h 19"/>
                  <a:gd name="T6" fmla="*/ 10 w 19"/>
                  <a:gd name="T7" fmla="*/ 0 h 19"/>
                  <a:gd name="T8" fmla="*/ 0 w 19"/>
                  <a:gd name="T9" fmla="*/ 10 h 19"/>
                  <a:gd name="T10" fmla="*/ 6 w 19"/>
                  <a:gd name="T11" fmla="*/ 19 h 19"/>
                  <a:gd name="T12" fmla="*/ 4 w 19"/>
                  <a:gd name="T13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4" y="14"/>
                    </a:moveTo>
                    <a:cubicBezTo>
                      <a:pt x="4" y="9"/>
                      <a:pt x="9" y="4"/>
                      <a:pt x="15" y="4"/>
                    </a:cubicBezTo>
                    <a:cubicBezTo>
                      <a:pt x="16" y="4"/>
                      <a:pt x="18" y="5"/>
                      <a:pt x="19" y="5"/>
                    </a:cubicBezTo>
                    <a:cubicBezTo>
                      <a:pt x="18" y="2"/>
                      <a:pt x="14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4"/>
                      <a:pt x="2" y="17"/>
                      <a:pt x="6" y="19"/>
                    </a:cubicBezTo>
                    <a:cubicBezTo>
                      <a:pt x="5" y="18"/>
                      <a:pt x="4" y="16"/>
                      <a:pt x="4" y="14"/>
                    </a:cubicBezTo>
                    <a:close/>
                  </a:path>
                </a:pathLst>
              </a:custGeom>
              <a:solidFill>
                <a:srgbClr val="D3A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4" name="îš1ïḓé"/>
              <p:cNvSpPr/>
              <p:nvPr/>
            </p:nvSpPr>
            <p:spPr bwMode="auto">
              <a:xfrm>
                <a:off x="1771457" y="3190264"/>
                <a:ext cx="61632" cy="61632"/>
              </a:xfrm>
              <a:custGeom>
                <a:avLst/>
                <a:gdLst>
                  <a:gd name="T0" fmla="*/ 15 w 19"/>
                  <a:gd name="T1" fmla="*/ 14 h 19"/>
                  <a:gd name="T2" fmla="*/ 5 w 19"/>
                  <a:gd name="T3" fmla="*/ 4 h 19"/>
                  <a:gd name="T4" fmla="*/ 0 w 19"/>
                  <a:gd name="T5" fmla="*/ 5 h 19"/>
                  <a:gd name="T6" fmla="*/ 9 w 19"/>
                  <a:gd name="T7" fmla="*/ 0 h 19"/>
                  <a:gd name="T8" fmla="*/ 19 w 19"/>
                  <a:gd name="T9" fmla="*/ 10 h 19"/>
                  <a:gd name="T10" fmla="*/ 14 w 19"/>
                  <a:gd name="T11" fmla="*/ 19 h 19"/>
                  <a:gd name="T12" fmla="*/ 15 w 19"/>
                  <a:gd name="T13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15" y="14"/>
                    </a:moveTo>
                    <a:cubicBezTo>
                      <a:pt x="15" y="9"/>
                      <a:pt x="10" y="4"/>
                      <a:pt x="5" y="4"/>
                    </a:cubicBezTo>
                    <a:cubicBezTo>
                      <a:pt x="3" y="4"/>
                      <a:pt x="1" y="5"/>
                      <a:pt x="0" y="5"/>
                    </a:cubicBezTo>
                    <a:cubicBezTo>
                      <a:pt x="2" y="2"/>
                      <a:pt x="5" y="0"/>
                      <a:pt x="9" y="0"/>
                    </a:cubicBezTo>
                    <a:cubicBezTo>
                      <a:pt x="15" y="0"/>
                      <a:pt x="19" y="4"/>
                      <a:pt x="19" y="10"/>
                    </a:cubicBezTo>
                    <a:cubicBezTo>
                      <a:pt x="19" y="14"/>
                      <a:pt x="17" y="17"/>
                      <a:pt x="14" y="19"/>
                    </a:cubicBezTo>
                    <a:cubicBezTo>
                      <a:pt x="14" y="18"/>
                      <a:pt x="15" y="16"/>
                      <a:pt x="15" y="14"/>
                    </a:cubicBez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5" name="iṣlïḓè"/>
              <p:cNvSpPr/>
              <p:nvPr/>
            </p:nvSpPr>
            <p:spPr bwMode="auto">
              <a:xfrm>
                <a:off x="871627" y="3190264"/>
                <a:ext cx="61632" cy="61632"/>
              </a:xfrm>
              <a:custGeom>
                <a:avLst/>
                <a:gdLst>
                  <a:gd name="T0" fmla="*/ 4 w 19"/>
                  <a:gd name="T1" fmla="*/ 14 h 19"/>
                  <a:gd name="T2" fmla="*/ 14 w 19"/>
                  <a:gd name="T3" fmla="*/ 4 h 19"/>
                  <a:gd name="T4" fmla="*/ 19 w 19"/>
                  <a:gd name="T5" fmla="*/ 5 h 19"/>
                  <a:gd name="T6" fmla="*/ 10 w 19"/>
                  <a:gd name="T7" fmla="*/ 0 h 19"/>
                  <a:gd name="T8" fmla="*/ 0 w 19"/>
                  <a:gd name="T9" fmla="*/ 10 h 19"/>
                  <a:gd name="T10" fmla="*/ 5 w 19"/>
                  <a:gd name="T11" fmla="*/ 19 h 19"/>
                  <a:gd name="T12" fmla="*/ 4 w 19"/>
                  <a:gd name="T13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4" y="14"/>
                    </a:moveTo>
                    <a:cubicBezTo>
                      <a:pt x="4" y="9"/>
                      <a:pt x="9" y="4"/>
                      <a:pt x="14" y="4"/>
                    </a:cubicBezTo>
                    <a:cubicBezTo>
                      <a:pt x="16" y="4"/>
                      <a:pt x="18" y="5"/>
                      <a:pt x="19" y="5"/>
                    </a:cubicBezTo>
                    <a:cubicBezTo>
                      <a:pt x="17" y="2"/>
                      <a:pt x="14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4"/>
                      <a:pt x="2" y="17"/>
                      <a:pt x="5" y="19"/>
                    </a:cubicBezTo>
                    <a:cubicBezTo>
                      <a:pt x="5" y="18"/>
                      <a:pt x="4" y="16"/>
                      <a:pt x="4" y="14"/>
                    </a:cubicBez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6" name="ïṧļíḑè"/>
              <p:cNvSpPr/>
              <p:nvPr/>
            </p:nvSpPr>
            <p:spPr bwMode="auto">
              <a:xfrm>
                <a:off x="1281139" y="3277918"/>
                <a:ext cx="153396" cy="84915"/>
              </a:xfrm>
              <a:custGeom>
                <a:avLst/>
                <a:gdLst>
                  <a:gd name="T0" fmla="*/ 24 w 47"/>
                  <a:gd name="T1" fmla="*/ 23 h 26"/>
                  <a:gd name="T2" fmla="*/ 0 w 47"/>
                  <a:gd name="T3" fmla="*/ 0 h 26"/>
                  <a:gd name="T4" fmla="*/ 0 w 47"/>
                  <a:gd name="T5" fmla="*/ 2 h 26"/>
                  <a:gd name="T6" fmla="*/ 24 w 47"/>
                  <a:gd name="T7" fmla="*/ 26 h 26"/>
                  <a:gd name="T8" fmla="*/ 47 w 47"/>
                  <a:gd name="T9" fmla="*/ 2 h 26"/>
                  <a:gd name="T10" fmla="*/ 47 w 47"/>
                  <a:gd name="T11" fmla="*/ 0 h 26"/>
                  <a:gd name="T12" fmla="*/ 24 w 47"/>
                  <a:gd name="T13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26">
                    <a:moveTo>
                      <a:pt x="24" y="23"/>
                    </a:moveTo>
                    <a:cubicBezTo>
                      <a:pt x="11" y="23"/>
                      <a:pt x="0" y="13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15"/>
                      <a:pt x="10" y="26"/>
                      <a:pt x="24" y="26"/>
                    </a:cubicBezTo>
                    <a:cubicBezTo>
                      <a:pt x="37" y="26"/>
                      <a:pt x="47" y="15"/>
                      <a:pt x="47" y="2"/>
                    </a:cubicBezTo>
                    <a:cubicBezTo>
                      <a:pt x="47" y="1"/>
                      <a:pt x="47" y="1"/>
                      <a:pt x="47" y="0"/>
                    </a:cubicBezTo>
                    <a:cubicBezTo>
                      <a:pt x="47" y="13"/>
                      <a:pt x="36" y="23"/>
                      <a:pt x="24" y="23"/>
                    </a:cubicBez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7" name="îŝļíḋê"/>
              <p:cNvSpPr/>
              <p:nvPr/>
            </p:nvSpPr>
            <p:spPr bwMode="auto">
              <a:xfrm>
                <a:off x="1037349" y="2912234"/>
                <a:ext cx="262964" cy="97242"/>
              </a:xfrm>
              <a:custGeom>
                <a:avLst/>
                <a:gdLst>
                  <a:gd name="T0" fmla="*/ 81 w 81"/>
                  <a:gd name="T1" fmla="*/ 18 h 30"/>
                  <a:gd name="T2" fmla="*/ 76 w 81"/>
                  <a:gd name="T3" fmla="*/ 28 h 30"/>
                  <a:gd name="T4" fmla="*/ 0 w 81"/>
                  <a:gd name="T5" fmla="*/ 30 h 30"/>
                  <a:gd name="T6" fmla="*/ 81 w 81"/>
                  <a:gd name="T7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30">
                    <a:moveTo>
                      <a:pt x="81" y="18"/>
                    </a:moveTo>
                    <a:cubicBezTo>
                      <a:pt x="76" y="28"/>
                      <a:pt x="76" y="28"/>
                      <a:pt x="76" y="28"/>
                    </a:cubicBezTo>
                    <a:cubicBezTo>
                      <a:pt x="76" y="28"/>
                      <a:pt x="40" y="8"/>
                      <a:pt x="0" y="30"/>
                    </a:cubicBezTo>
                    <a:cubicBezTo>
                      <a:pt x="0" y="30"/>
                      <a:pt x="28" y="0"/>
                      <a:pt x="81" y="18"/>
                    </a:cubicBezTo>
                    <a:close/>
                  </a:path>
                </a:pathLst>
              </a:custGeom>
              <a:solidFill>
                <a:srgbClr val="753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8" name="iş1iḓé"/>
              <p:cNvSpPr/>
              <p:nvPr/>
            </p:nvSpPr>
            <p:spPr bwMode="auto">
              <a:xfrm>
                <a:off x="1413990" y="2912234"/>
                <a:ext cx="260225" cy="97242"/>
              </a:xfrm>
              <a:custGeom>
                <a:avLst/>
                <a:gdLst>
                  <a:gd name="T0" fmla="*/ 0 w 80"/>
                  <a:gd name="T1" fmla="*/ 18 h 30"/>
                  <a:gd name="T2" fmla="*/ 4 w 80"/>
                  <a:gd name="T3" fmla="*/ 28 h 30"/>
                  <a:gd name="T4" fmla="*/ 80 w 80"/>
                  <a:gd name="T5" fmla="*/ 30 h 30"/>
                  <a:gd name="T6" fmla="*/ 0 w 80"/>
                  <a:gd name="T7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30">
                    <a:moveTo>
                      <a:pt x="0" y="18"/>
                    </a:move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1" y="8"/>
                      <a:pt x="80" y="30"/>
                    </a:cubicBezTo>
                    <a:cubicBezTo>
                      <a:pt x="80" y="30"/>
                      <a:pt x="52" y="0"/>
                      <a:pt x="0" y="18"/>
                    </a:cubicBezTo>
                    <a:close/>
                  </a:path>
                </a:pathLst>
              </a:custGeom>
              <a:solidFill>
                <a:srgbClr val="753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9" name="îṧlîḓe"/>
              <p:cNvSpPr/>
              <p:nvPr/>
            </p:nvSpPr>
            <p:spPr bwMode="auto">
              <a:xfrm>
                <a:off x="890801" y="2502723"/>
                <a:ext cx="923113" cy="661518"/>
              </a:xfrm>
              <a:custGeom>
                <a:avLst/>
                <a:gdLst>
                  <a:gd name="T0" fmla="*/ 281 w 284"/>
                  <a:gd name="T1" fmla="*/ 86 h 204"/>
                  <a:gd name="T2" fmla="*/ 73 w 284"/>
                  <a:gd name="T3" fmla="*/ 14 h 204"/>
                  <a:gd name="T4" fmla="*/ 81 w 284"/>
                  <a:gd name="T5" fmla="*/ 1 h 204"/>
                  <a:gd name="T6" fmla="*/ 39 w 284"/>
                  <a:gd name="T7" fmla="*/ 28 h 204"/>
                  <a:gd name="T8" fmla="*/ 33 w 284"/>
                  <a:gd name="T9" fmla="*/ 33 h 204"/>
                  <a:gd name="T10" fmla="*/ 32 w 284"/>
                  <a:gd name="T11" fmla="*/ 34 h 204"/>
                  <a:gd name="T12" fmla="*/ 32 w 284"/>
                  <a:gd name="T13" fmla="*/ 34 h 204"/>
                  <a:gd name="T14" fmla="*/ 22 w 284"/>
                  <a:gd name="T15" fmla="*/ 70 h 204"/>
                  <a:gd name="T16" fmla="*/ 18 w 284"/>
                  <a:gd name="T17" fmla="*/ 193 h 204"/>
                  <a:gd name="T18" fmla="*/ 19 w 284"/>
                  <a:gd name="T19" fmla="*/ 194 h 204"/>
                  <a:gd name="T20" fmla="*/ 20 w 284"/>
                  <a:gd name="T21" fmla="*/ 199 h 204"/>
                  <a:gd name="T22" fmla="*/ 25 w 284"/>
                  <a:gd name="T23" fmla="*/ 192 h 204"/>
                  <a:gd name="T24" fmla="*/ 29 w 284"/>
                  <a:gd name="T25" fmla="*/ 162 h 204"/>
                  <a:gd name="T26" fmla="*/ 42 w 284"/>
                  <a:gd name="T27" fmla="*/ 106 h 204"/>
                  <a:gd name="T28" fmla="*/ 47 w 284"/>
                  <a:gd name="T29" fmla="*/ 106 h 204"/>
                  <a:gd name="T30" fmla="*/ 209 w 284"/>
                  <a:gd name="T31" fmla="*/ 134 h 204"/>
                  <a:gd name="T32" fmla="*/ 202 w 284"/>
                  <a:gd name="T33" fmla="*/ 129 h 204"/>
                  <a:gd name="T34" fmla="*/ 235 w 284"/>
                  <a:gd name="T35" fmla="*/ 119 h 204"/>
                  <a:gd name="T36" fmla="*/ 246 w 284"/>
                  <a:gd name="T37" fmla="*/ 117 h 204"/>
                  <a:gd name="T38" fmla="*/ 253 w 284"/>
                  <a:gd name="T39" fmla="*/ 126 h 204"/>
                  <a:gd name="T40" fmla="*/ 258 w 284"/>
                  <a:gd name="T41" fmla="*/ 151 h 204"/>
                  <a:gd name="T42" fmla="*/ 266 w 284"/>
                  <a:gd name="T43" fmla="*/ 204 h 204"/>
                  <a:gd name="T44" fmla="*/ 271 w 284"/>
                  <a:gd name="T45" fmla="*/ 199 h 204"/>
                  <a:gd name="T46" fmla="*/ 279 w 284"/>
                  <a:gd name="T47" fmla="*/ 131 h 204"/>
                  <a:gd name="T48" fmla="*/ 281 w 284"/>
                  <a:gd name="T49" fmla="*/ 86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204">
                    <a:moveTo>
                      <a:pt x="281" y="86"/>
                    </a:moveTo>
                    <a:cubicBezTo>
                      <a:pt x="259" y="0"/>
                      <a:pt x="125" y="6"/>
                      <a:pt x="73" y="14"/>
                    </a:cubicBezTo>
                    <a:cubicBezTo>
                      <a:pt x="72" y="9"/>
                      <a:pt x="81" y="1"/>
                      <a:pt x="81" y="1"/>
                    </a:cubicBezTo>
                    <a:cubicBezTo>
                      <a:pt x="61" y="10"/>
                      <a:pt x="47" y="21"/>
                      <a:pt x="39" y="28"/>
                    </a:cubicBezTo>
                    <a:cubicBezTo>
                      <a:pt x="37" y="30"/>
                      <a:pt x="35" y="31"/>
                      <a:pt x="33" y="33"/>
                    </a:cubicBezTo>
                    <a:cubicBezTo>
                      <a:pt x="33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22" y="46"/>
                      <a:pt x="20" y="58"/>
                      <a:pt x="22" y="70"/>
                    </a:cubicBezTo>
                    <a:cubicBezTo>
                      <a:pt x="8" y="97"/>
                      <a:pt x="0" y="137"/>
                      <a:pt x="18" y="193"/>
                    </a:cubicBezTo>
                    <a:cubicBezTo>
                      <a:pt x="19" y="193"/>
                      <a:pt x="19" y="194"/>
                      <a:pt x="19" y="194"/>
                    </a:cubicBezTo>
                    <a:cubicBezTo>
                      <a:pt x="19" y="196"/>
                      <a:pt x="20" y="197"/>
                      <a:pt x="20" y="199"/>
                    </a:cubicBezTo>
                    <a:cubicBezTo>
                      <a:pt x="25" y="192"/>
                      <a:pt x="25" y="192"/>
                      <a:pt x="25" y="192"/>
                    </a:cubicBezTo>
                    <a:cubicBezTo>
                      <a:pt x="25" y="192"/>
                      <a:pt x="27" y="178"/>
                      <a:pt x="29" y="162"/>
                    </a:cubicBezTo>
                    <a:cubicBezTo>
                      <a:pt x="42" y="106"/>
                      <a:pt x="42" y="106"/>
                      <a:pt x="42" y="106"/>
                    </a:cubicBezTo>
                    <a:cubicBezTo>
                      <a:pt x="42" y="106"/>
                      <a:pt x="44" y="106"/>
                      <a:pt x="47" y="106"/>
                    </a:cubicBezTo>
                    <a:cubicBezTo>
                      <a:pt x="79" y="118"/>
                      <a:pt x="138" y="135"/>
                      <a:pt x="209" y="134"/>
                    </a:cubicBezTo>
                    <a:cubicBezTo>
                      <a:pt x="202" y="129"/>
                      <a:pt x="202" y="129"/>
                      <a:pt x="202" y="129"/>
                    </a:cubicBezTo>
                    <a:cubicBezTo>
                      <a:pt x="202" y="129"/>
                      <a:pt x="217" y="125"/>
                      <a:pt x="235" y="119"/>
                    </a:cubicBezTo>
                    <a:cubicBezTo>
                      <a:pt x="239" y="119"/>
                      <a:pt x="243" y="118"/>
                      <a:pt x="246" y="117"/>
                    </a:cubicBezTo>
                    <a:cubicBezTo>
                      <a:pt x="253" y="126"/>
                      <a:pt x="253" y="126"/>
                      <a:pt x="253" y="126"/>
                    </a:cubicBezTo>
                    <a:cubicBezTo>
                      <a:pt x="253" y="126"/>
                      <a:pt x="256" y="143"/>
                      <a:pt x="258" y="151"/>
                    </a:cubicBezTo>
                    <a:cubicBezTo>
                      <a:pt x="259" y="158"/>
                      <a:pt x="266" y="204"/>
                      <a:pt x="266" y="204"/>
                    </a:cubicBezTo>
                    <a:cubicBezTo>
                      <a:pt x="271" y="199"/>
                      <a:pt x="271" y="199"/>
                      <a:pt x="271" y="199"/>
                    </a:cubicBezTo>
                    <a:cubicBezTo>
                      <a:pt x="271" y="199"/>
                      <a:pt x="279" y="144"/>
                      <a:pt x="279" y="131"/>
                    </a:cubicBezTo>
                    <a:cubicBezTo>
                      <a:pt x="279" y="120"/>
                      <a:pt x="284" y="95"/>
                      <a:pt x="281" y="86"/>
                    </a:cubicBezTo>
                    <a:close/>
                  </a:path>
                </a:pathLst>
              </a:custGeom>
              <a:solidFill>
                <a:srgbClr val="753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40" name="îṧľïḓe"/>
              <p:cNvSpPr/>
              <p:nvPr/>
            </p:nvSpPr>
            <p:spPr bwMode="auto">
              <a:xfrm>
                <a:off x="1479731" y="6108888"/>
                <a:ext cx="362945" cy="130112"/>
              </a:xfrm>
              <a:custGeom>
                <a:avLst/>
                <a:gdLst>
                  <a:gd name="T0" fmla="*/ 54 w 112"/>
                  <a:gd name="T1" fmla="*/ 0 h 40"/>
                  <a:gd name="T2" fmla="*/ 56 w 112"/>
                  <a:gd name="T3" fmla="*/ 0 h 40"/>
                  <a:gd name="T4" fmla="*/ 58 w 112"/>
                  <a:gd name="T5" fmla="*/ 0 h 40"/>
                  <a:gd name="T6" fmla="*/ 60 w 112"/>
                  <a:gd name="T7" fmla="*/ 0 h 40"/>
                  <a:gd name="T8" fmla="*/ 60 w 112"/>
                  <a:gd name="T9" fmla="*/ 0 h 40"/>
                  <a:gd name="T10" fmla="*/ 112 w 112"/>
                  <a:gd name="T11" fmla="*/ 40 h 40"/>
                  <a:gd name="T12" fmla="*/ 0 w 112"/>
                  <a:gd name="T13" fmla="*/ 40 h 40"/>
                  <a:gd name="T14" fmla="*/ 0 w 112"/>
                  <a:gd name="T15" fmla="*/ 0 h 40"/>
                  <a:gd name="T16" fmla="*/ 54 w 112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40">
                    <a:moveTo>
                      <a:pt x="54" y="0"/>
                    </a:moveTo>
                    <a:cubicBezTo>
                      <a:pt x="55" y="0"/>
                      <a:pt x="55" y="0"/>
                      <a:pt x="56" y="0"/>
                    </a:cubicBezTo>
                    <a:cubicBezTo>
                      <a:pt x="57" y="0"/>
                      <a:pt x="58" y="0"/>
                      <a:pt x="58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89" y="1"/>
                      <a:pt x="112" y="19"/>
                      <a:pt x="112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543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1" name="î$ḷíḓé"/>
              <p:cNvSpPr/>
              <p:nvPr/>
            </p:nvSpPr>
            <p:spPr bwMode="auto">
              <a:xfrm>
                <a:off x="871627" y="6108888"/>
                <a:ext cx="364315" cy="130112"/>
              </a:xfrm>
              <a:custGeom>
                <a:avLst/>
                <a:gdLst>
                  <a:gd name="T0" fmla="*/ 58 w 112"/>
                  <a:gd name="T1" fmla="*/ 0 h 40"/>
                  <a:gd name="T2" fmla="*/ 56 w 112"/>
                  <a:gd name="T3" fmla="*/ 0 h 40"/>
                  <a:gd name="T4" fmla="*/ 54 w 112"/>
                  <a:gd name="T5" fmla="*/ 0 h 40"/>
                  <a:gd name="T6" fmla="*/ 53 w 112"/>
                  <a:gd name="T7" fmla="*/ 0 h 40"/>
                  <a:gd name="T8" fmla="*/ 53 w 112"/>
                  <a:gd name="T9" fmla="*/ 0 h 40"/>
                  <a:gd name="T10" fmla="*/ 0 w 112"/>
                  <a:gd name="T11" fmla="*/ 40 h 40"/>
                  <a:gd name="T12" fmla="*/ 112 w 112"/>
                  <a:gd name="T13" fmla="*/ 40 h 40"/>
                  <a:gd name="T14" fmla="*/ 112 w 112"/>
                  <a:gd name="T15" fmla="*/ 0 h 40"/>
                  <a:gd name="T16" fmla="*/ 58 w 112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40">
                    <a:moveTo>
                      <a:pt x="58" y="0"/>
                    </a:moveTo>
                    <a:cubicBezTo>
                      <a:pt x="58" y="0"/>
                      <a:pt x="57" y="0"/>
                      <a:pt x="56" y="0"/>
                    </a:cubicBezTo>
                    <a:cubicBezTo>
                      <a:pt x="55" y="0"/>
                      <a:pt x="55" y="0"/>
                      <a:pt x="54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23" y="1"/>
                      <a:pt x="0" y="19"/>
                      <a:pt x="0" y="40"/>
                    </a:cubicBezTo>
                    <a:cubicBezTo>
                      <a:pt x="112" y="40"/>
                      <a:pt x="112" y="40"/>
                      <a:pt x="112" y="40"/>
                    </a:cubicBezTo>
                    <a:cubicBezTo>
                      <a:pt x="112" y="0"/>
                      <a:pt x="112" y="0"/>
                      <a:pt x="112" y="0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543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2" name="ïsḻiḍe"/>
              <p:cNvSpPr/>
              <p:nvPr/>
            </p:nvSpPr>
            <p:spPr bwMode="auto">
              <a:xfrm>
                <a:off x="1463296" y="4626977"/>
                <a:ext cx="327335" cy="78067"/>
              </a:xfrm>
              <a:custGeom>
                <a:avLst/>
                <a:gdLst>
                  <a:gd name="T0" fmla="*/ 6 w 101"/>
                  <a:gd name="T1" fmla="*/ 24 h 24"/>
                  <a:gd name="T2" fmla="*/ 95 w 101"/>
                  <a:gd name="T3" fmla="*/ 24 h 24"/>
                  <a:gd name="T4" fmla="*/ 101 w 101"/>
                  <a:gd name="T5" fmla="*/ 18 h 24"/>
                  <a:gd name="T6" fmla="*/ 101 w 101"/>
                  <a:gd name="T7" fmla="*/ 6 h 24"/>
                  <a:gd name="T8" fmla="*/ 95 w 101"/>
                  <a:gd name="T9" fmla="*/ 0 h 24"/>
                  <a:gd name="T10" fmla="*/ 6 w 101"/>
                  <a:gd name="T11" fmla="*/ 0 h 24"/>
                  <a:gd name="T12" fmla="*/ 0 w 101"/>
                  <a:gd name="T13" fmla="*/ 6 h 24"/>
                  <a:gd name="T14" fmla="*/ 0 w 101"/>
                  <a:gd name="T15" fmla="*/ 18 h 24"/>
                  <a:gd name="T16" fmla="*/ 6 w 101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24">
                    <a:moveTo>
                      <a:pt x="6" y="24"/>
                    </a:moveTo>
                    <a:cubicBezTo>
                      <a:pt x="95" y="24"/>
                      <a:pt x="95" y="24"/>
                      <a:pt x="95" y="24"/>
                    </a:cubicBezTo>
                    <a:cubicBezTo>
                      <a:pt x="98" y="24"/>
                      <a:pt x="101" y="21"/>
                      <a:pt x="101" y="18"/>
                    </a:cubicBezTo>
                    <a:cubicBezTo>
                      <a:pt x="101" y="6"/>
                      <a:pt x="101" y="6"/>
                      <a:pt x="101" y="6"/>
                    </a:cubicBezTo>
                    <a:cubicBezTo>
                      <a:pt x="101" y="2"/>
                      <a:pt x="98" y="0"/>
                      <a:pt x="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1"/>
                      <a:pt x="3" y="24"/>
                      <a:pt x="6" y="24"/>
                    </a:cubicBez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3" name="í$ļiḑé"/>
              <p:cNvSpPr/>
              <p:nvPr/>
            </p:nvSpPr>
            <p:spPr bwMode="auto">
              <a:xfrm>
                <a:off x="923672" y="4626977"/>
                <a:ext cx="328705" cy="78067"/>
              </a:xfrm>
              <a:custGeom>
                <a:avLst/>
                <a:gdLst>
                  <a:gd name="T0" fmla="*/ 6 w 101"/>
                  <a:gd name="T1" fmla="*/ 24 h 24"/>
                  <a:gd name="T2" fmla="*/ 95 w 101"/>
                  <a:gd name="T3" fmla="*/ 24 h 24"/>
                  <a:gd name="T4" fmla="*/ 101 w 101"/>
                  <a:gd name="T5" fmla="*/ 18 h 24"/>
                  <a:gd name="T6" fmla="*/ 101 w 101"/>
                  <a:gd name="T7" fmla="*/ 6 h 24"/>
                  <a:gd name="T8" fmla="*/ 95 w 101"/>
                  <a:gd name="T9" fmla="*/ 0 h 24"/>
                  <a:gd name="T10" fmla="*/ 6 w 101"/>
                  <a:gd name="T11" fmla="*/ 0 h 24"/>
                  <a:gd name="T12" fmla="*/ 0 w 101"/>
                  <a:gd name="T13" fmla="*/ 6 h 24"/>
                  <a:gd name="T14" fmla="*/ 0 w 101"/>
                  <a:gd name="T15" fmla="*/ 18 h 24"/>
                  <a:gd name="T16" fmla="*/ 6 w 101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24">
                    <a:moveTo>
                      <a:pt x="6" y="24"/>
                    </a:moveTo>
                    <a:cubicBezTo>
                      <a:pt x="95" y="24"/>
                      <a:pt x="95" y="24"/>
                      <a:pt x="95" y="24"/>
                    </a:cubicBezTo>
                    <a:cubicBezTo>
                      <a:pt x="99" y="24"/>
                      <a:pt x="101" y="21"/>
                      <a:pt x="101" y="18"/>
                    </a:cubicBezTo>
                    <a:cubicBezTo>
                      <a:pt x="101" y="6"/>
                      <a:pt x="101" y="6"/>
                      <a:pt x="101" y="6"/>
                    </a:cubicBezTo>
                    <a:cubicBezTo>
                      <a:pt x="101" y="2"/>
                      <a:pt x="99" y="0"/>
                      <a:pt x="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1"/>
                      <a:pt x="3" y="24"/>
                      <a:pt x="6" y="24"/>
                    </a:cubicBez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4" name="íSḻîḍê"/>
              <p:cNvSpPr/>
              <p:nvPr/>
            </p:nvSpPr>
            <p:spPr bwMode="auto">
              <a:xfrm>
                <a:off x="2242600" y="3414879"/>
                <a:ext cx="227354" cy="434164"/>
              </a:xfrm>
              <a:custGeom>
                <a:avLst/>
                <a:gdLst>
                  <a:gd name="T0" fmla="*/ 2 w 70"/>
                  <a:gd name="T1" fmla="*/ 90 h 134"/>
                  <a:gd name="T2" fmla="*/ 10 w 70"/>
                  <a:gd name="T3" fmla="*/ 4 h 134"/>
                  <a:gd name="T4" fmla="*/ 23 w 70"/>
                  <a:gd name="T5" fmla="*/ 36 h 134"/>
                  <a:gd name="T6" fmla="*/ 62 w 70"/>
                  <a:gd name="T7" fmla="*/ 59 h 134"/>
                  <a:gd name="T8" fmla="*/ 2 w 70"/>
                  <a:gd name="T9" fmla="*/ 9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34">
                    <a:moveTo>
                      <a:pt x="2" y="90"/>
                    </a:moveTo>
                    <a:cubicBezTo>
                      <a:pt x="2" y="90"/>
                      <a:pt x="0" y="7"/>
                      <a:pt x="10" y="4"/>
                    </a:cubicBezTo>
                    <a:cubicBezTo>
                      <a:pt x="20" y="0"/>
                      <a:pt x="24" y="33"/>
                      <a:pt x="23" y="36"/>
                    </a:cubicBezTo>
                    <a:cubicBezTo>
                      <a:pt x="22" y="38"/>
                      <a:pt x="70" y="30"/>
                      <a:pt x="62" y="59"/>
                    </a:cubicBezTo>
                    <a:cubicBezTo>
                      <a:pt x="54" y="88"/>
                      <a:pt x="28" y="134"/>
                      <a:pt x="2" y="90"/>
                    </a:cubicBezTo>
                    <a:close/>
                  </a:path>
                </a:pathLst>
              </a:custGeom>
              <a:solidFill>
                <a:srgbClr val="FDD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92500" lnSpcReduction="1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5" name="íṡ1íďê"/>
              <p:cNvSpPr/>
              <p:nvPr/>
            </p:nvSpPr>
            <p:spPr bwMode="auto">
              <a:xfrm>
                <a:off x="1787892" y="3706604"/>
                <a:ext cx="627278" cy="742325"/>
              </a:xfrm>
              <a:custGeom>
                <a:avLst/>
                <a:gdLst>
                  <a:gd name="T0" fmla="*/ 193 w 193"/>
                  <a:gd name="T1" fmla="*/ 4 h 229"/>
                  <a:gd name="T2" fmla="*/ 138 w 193"/>
                  <a:gd name="T3" fmla="*/ 0 h 229"/>
                  <a:gd name="T4" fmla="*/ 129 w 193"/>
                  <a:gd name="T5" fmla="*/ 127 h 229"/>
                  <a:gd name="T6" fmla="*/ 44 w 193"/>
                  <a:gd name="T7" fmla="*/ 18 h 229"/>
                  <a:gd name="T8" fmla="*/ 0 w 193"/>
                  <a:gd name="T9" fmla="*/ 52 h 229"/>
                  <a:gd name="T10" fmla="*/ 129 w 193"/>
                  <a:gd name="T11" fmla="*/ 218 h 229"/>
                  <a:gd name="T12" fmla="*/ 148 w 193"/>
                  <a:gd name="T13" fmla="*/ 228 h 229"/>
                  <a:gd name="T14" fmla="*/ 159 w 193"/>
                  <a:gd name="T15" fmla="*/ 227 h 229"/>
                  <a:gd name="T16" fmla="*/ 178 w 193"/>
                  <a:gd name="T17" fmla="*/ 203 h 229"/>
                  <a:gd name="T18" fmla="*/ 193 w 193"/>
                  <a:gd name="T19" fmla="*/ 4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3" h="229">
                    <a:moveTo>
                      <a:pt x="193" y="4"/>
                    </a:moveTo>
                    <a:cubicBezTo>
                      <a:pt x="138" y="0"/>
                      <a:pt x="138" y="0"/>
                      <a:pt x="138" y="0"/>
                    </a:cubicBezTo>
                    <a:cubicBezTo>
                      <a:pt x="129" y="127"/>
                      <a:pt x="129" y="127"/>
                      <a:pt x="129" y="127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29" y="218"/>
                      <a:pt x="129" y="218"/>
                      <a:pt x="129" y="218"/>
                    </a:cubicBezTo>
                    <a:cubicBezTo>
                      <a:pt x="134" y="224"/>
                      <a:pt x="140" y="228"/>
                      <a:pt x="148" y="228"/>
                    </a:cubicBezTo>
                    <a:cubicBezTo>
                      <a:pt x="151" y="229"/>
                      <a:pt x="155" y="229"/>
                      <a:pt x="159" y="227"/>
                    </a:cubicBezTo>
                    <a:cubicBezTo>
                      <a:pt x="170" y="224"/>
                      <a:pt x="178" y="214"/>
                      <a:pt x="178" y="203"/>
                    </a:cubicBezTo>
                    <a:lnTo>
                      <a:pt x="193" y="4"/>
                    </a:lnTo>
                    <a:close/>
                  </a:path>
                </a:pathLst>
              </a:custGeom>
              <a:solidFill>
                <a:srgbClr val="2D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46" name="ïṧḻíḓe"/>
              <p:cNvSpPr/>
              <p:nvPr/>
            </p:nvSpPr>
            <p:spPr bwMode="auto">
              <a:xfrm>
                <a:off x="1181157" y="3414879"/>
                <a:ext cx="353358" cy="180788"/>
              </a:xfrm>
              <a:custGeom>
                <a:avLst/>
                <a:gdLst>
                  <a:gd name="T0" fmla="*/ 0 w 109"/>
                  <a:gd name="T1" fmla="*/ 2 h 56"/>
                  <a:gd name="T2" fmla="*/ 55 w 109"/>
                  <a:gd name="T3" fmla="*/ 55 h 56"/>
                  <a:gd name="T4" fmla="*/ 109 w 109"/>
                  <a:gd name="T5" fmla="*/ 0 h 56"/>
                  <a:gd name="T6" fmla="*/ 0 w 109"/>
                  <a:gd name="T7" fmla="*/ 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9" h="56">
                    <a:moveTo>
                      <a:pt x="0" y="2"/>
                    </a:moveTo>
                    <a:cubicBezTo>
                      <a:pt x="0" y="32"/>
                      <a:pt x="25" y="56"/>
                      <a:pt x="55" y="55"/>
                    </a:cubicBezTo>
                    <a:cubicBezTo>
                      <a:pt x="85" y="54"/>
                      <a:pt x="109" y="30"/>
                      <a:pt x="109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7" name="išlídé"/>
              <p:cNvSpPr/>
              <p:nvPr/>
            </p:nvSpPr>
            <p:spPr bwMode="auto">
              <a:xfrm>
                <a:off x="1271551" y="3528556"/>
                <a:ext cx="175309" cy="64371"/>
              </a:xfrm>
              <a:custGeom>
                <a:avLst/>
                <a:gdLst>
                  <a:gd name="T0" fmla="*/ 0 w 54"/>
                  <a:gd name="T1" fmla="*/ 13 h 20"/>
                  <a:gd name="T2" fmla="*/ 27 w 54"/>
                  <a:gd name="T3" fmla="*/ 20 h 20"/>
                  <a:gd name="T4" fmla="*/ 54 w 54"/>
                  <a:gd name="T5" fmla="*/ 12 h 20"/>
                  <a:gd name="T6" fmla="*/ 27 w 54"/>
                  <a:gd name="T7" fmla="*/ 0 h 20"/>
                  <a:gd name="T8" fmla="*/ 0 w 54"/>
                  <a:gd name="T9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0">
                    <a:moveTo>
                      <a:pt x="0" y="13"/>
                    </a:moveTo>
                    <a:cubicBezTo>
                      <a:pt x="8" y="18"/>
                      <a:pt x="17" y="20"/>
                      <a:pt x="27" y="20"/>
                    </a:cubicBezTo>
                    <a:cubicBezTo>
                      <a:pt x="37" y="20"/>
                      <a:pt x="46" y="17"/>
                      <a:pt x="54" y="12"/>
                    </a:cubicBezTo>
                    <a:cubicBezTo>
                      <a:pt x="49" y="5"/>
                      <a:pt x="39" y="0"/>
                      <a:pt x="27" y="0"/>
                    </a:cubicBezTo>
                    <a:cubicBezTo>
                      <a:pt x="15" y="1"/>
                      <a:pt x="4" y="6"/>
                      <a:pt x="0" y="13"/>
                    </a:cubicBezTo>
                    <a:close/>
                  </a:path>
                </a:pathLst>
              </a:custGeom>
              <a:solidFill>
                <a:srgbClr val="F2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8" name="îśliḋè"/>
              <p:cNvSpPr/>
              <p:nvPr/>
            </p:nvSpPr>
            <p:spPr bwMode="auto">
              <a:xfrm>
                <a:off x="1186636" y="3414879"/>
                <a:ext cx="338292" cy="71219"/>
              </a:xfrm>
              <a:custGeom>
                <a:avLst/>
                <a:gdLst>
                  <a:gd name="T0" fmla="*/ 53 w 104"/>
                  <a:gd name="T1" fmla="*/ 21 h 22"/>
                  <a:gd name="T2" fmla="*/ 104 w 104"/>
                  <a:gd name="T3" fmla="*/ 0 h 22"/>
                  <a:gd name="T4" fmla="*/ 0 w 104"/>
                  <a:gd name="T5" fmla="*/ 2 h 22"/>
                  <a:gd name="T6" fmla="*/ 53 w 104"/>
                  <a:gd name="T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22">
                    <a:moveTo>
                      <a:pt x="53" y="21"/>
                    </a:moveTo>
                    <a:cubicBezTo>
                      <a:pt x="77" y="21"/>
                      <a:pt x="98" y="12"/>
                      <a:pt x="104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4"/>
                      <a:pt x="28" y="22"/>
                      <a:pt x="53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9" name="îṩlîḍê"/>
              <p:cNvSpPr/>
              <p:nvPr/>
            </p:nvSpPr>
            <p:spPr bwMode="auto">
              <a:xfrm>
                <a:off x="1434534" y="3028651"/>
                <a:ext cx="213658" cy="210919"/>
              </a:xfrm>
              <a:custGeom>
                <a:avLst/>
                <a:gdLst>
                  <a:gd name="T0" fmla="*/ 62 w 66"/>
                  <a:gd name="T1" fmla="*/ 38 h 65"/>
                  <a:gd name="T2" fmla="*/ 41 w 66"/>
                  <a:gd name="T3" fmla="*/ 7 h 65"/>
                  <a:gd name="T4" fmla="*/ 2 w 66"/>
                  <a:gd name="T5" fmla="*/ 35 h 65"/>
                  <a:gd name="T6" fmla="*/ 62 w 66"/>
                  <a:gd name="T7" fmla="*/ 3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65">
                    <a:moveTo>
                      <a:pt x="62" y="38"/>
                    </a:moveTo>
                    <a:cubicBezTo>
                      <a:pt x="62" y="38"/>
                      <a:pt x="66" y="14"/>
                      <a:pt x="41" y="7"/>
                    </a:cubicBezTo>
                    <a:cubicBezTo>
                      <a:pt x="15" y="0"/>
                      <a:pt x="0" y="27"/>
                      <a:pt x="2" y="35"/>
                    </a:cubicBezTo>
                    <a:cubicBezTo>
                      <a:pt x="5" y="43"/>
                      <a:pt x="25" y="65"/>
                      <a:pt x="62" y="38"/>
                    </a:cubicBezTo>
                    <a:close/>
                  </a:path>
                </a:pathLst>
              </a:cu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0" name="işḷîdè"/>
              <p:cNvSpPr/>
              <p:nvPr/>
            </p:nvSpPr>
            <p:spPr bwMode="auto">
              <a:xfrm>
                <a:off x="1475622" y="3061521"/>
                <a:ext cx="127373" cy="123264"/>
              </a:xfrm>
              <a:prstGeom prst="ellipse">
                <a:avLst/>
              </a:prstGeom>
              <a:solidFill>
                <a:srgbClr val="C172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1" name="îṣliḍé"/>
              <p:cNvSpPr/>
              <p:nvPr/>
            </p:nvSpPr>
            <p:spPr bwMode="auto">
              <a:xfrm>
                <a:off x="1505754" y="3087544"/>
                <a:ext cx="71219" cy="73959"/>
              </a:xfrm>
              <a:custGeom>
                <a:avLst/>
                <a:gdLst>
                  <a:gd name="T0" fmla="*/ 2 w 22"/>
                  <a:gd name="T1" fmla="*/ 14 h 23"/>
                  <a:gd name="T2" fmla="*/ 14 w 22"/>
                  <a:gd name="T3" fmla="*/ 21 h 23"/>
                  <a:gd name="T4" fmla="*/ 21 w 22"/>
                  <a:gd name="T5" fmla="*/ 9 h 23"/>
                  <a:gd name="T6" fmla="*/ 9 w 22"/>
                  <a:gd name="T7" fmla="*/ 2 h 23"/>
                  <a:gd name="T8" fmla="*/ 2 w 22"/>
                  <a:gd name="T9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2" y="14"/>
                    </a:moveTo>
                    <a:cubicBezTo>
                      <a:pt x="3" y="19"/>
                      <a:pt x="8" y="23"/>
                      <a:pt x="14" y="21"/>
                    </a:cubicBezTo>
                    <a:cubicBezTo>
                      <a:pt x="19" y="20"/>
                      <a:pt x="22" y="14"/>
                      <a:pt x="21" y="9"/>
                    </a:cubicBezTo>
                    <a:cubicBezTo>
                      <a:pt x="19" y="4"/>
                      <a:pt x="14" y="0"/>
                      <a:pt x="9" y="2"/>
                    </a:cubicBezTo>
                    <a:cubicBezTo>
                      <a:pt x="3" y="3"/>
                      <a:pt x="0" y="9"/>
                      <a:pt x="2" y="14"/>
                    </a:cubicBezTo>
                    <a:close/>
                  </a:path>
                </a:pathLst>
              </a:custGeom>
              <a:solidFill>
                <a:srgbClr val="482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2" name="išľîḓé"/>
              <p:cNvSpPr/>
              <p:nvPr/>
            </p:nvSpPr>
            <p:spPr bwMode="auto">
              <a:xfrm>
                <a:off x="1063372" y="3028651"/>
                <a:ext cx="217767" cy="210919"/>
              </a:xfrm>
              <a:custGeom>
                <a:avLst/>
                <a:gdLst>
                  <a:gd name="T0" fmla="*/ 4 w 67"/>
                  <a:gd name="T1" fmla="*/ 38 h 65"/>
                  <a:gd name="T2" fmla="*/ 26 w 67"/>
                  <a:gd name="T3" fmla="*/ 7 h 65"/>
                  <a:gd name="T4" fmla="*/ 64 w 67"/>
                  <a:gd name="T5" fmla="*/ 35 h 65"/>
                  <a:gd name="T6" fmla="*/ 4 w 67"/>
                  <a:gd name="T7" fmla="*/ 3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65">
                    <a:moveTo>
                      <a:pt x="4" y="38"/>
                    </a:moveTo>
                    <a:cubicBezTo>
                      <a:pt x="4" y="38"/>
                      <a:pt x="0" y="14"/>
                      <a:pt x="26" y="7"/>
                    </a:cubicBezTo>
                    <a:cubicBezTo>
                      <a:pt x="52" y="0"/>
                      <a:pt x="67" y="27"/>
                      <a:pt x="64" y="35"/>
                    </a:cubicBezTo>
                    <a:cubicBezTo>
                      <a:pt x="61" y="43"/>
                      <a:pt x="41" y="65"/>
                      <a:pt x="4" y="38"/>
                    </a:cubicBezTo>
                    <a:close/>
                  </a:path>
                </a:pathLst>
              </a:cu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3" name="íS1íďe"/>
              <p:cNvSpPr/>
              <p:nvPr/>
            </p:nvSpPr>
            <p:spPr bwMode="auto">
              <a:xfrm>
                <a:off x="1108568" y="3061521"/>
                <a:ext cx="127373" cy="123264"/>
              </a:xfrm>
              <a:prstGeom prst="ellipse">
                <a:avLst/>
              </a:prstGeom>
              <a:solidFill>
                <a:srgbClr val="C172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4" name="î$1îḓè"/>
              <p:cNvSpPr/>
              <p:nvPr/>
            </p:nvSpPr>
            <p:spPr bwMode="auto">
              <a:xfrm>
                <a:off x="1134591" y="3087544"/>
                <a:ext cx="71219" cy="73959"/>
              </a:xfrm>
              <a:custGeom>
                <a:avLst/>
                <a:gdLst>
                  <a:gd name="T0" fmla="*/ 21 w 22"/>
                  <a:gd name="T1" fmla="*/ 14 h 23"/>
                  <a:gd name="T2" fmla="*/ 9 w 22"/>
                  <a:gd name="T3" fmla="*/ 21 h 23"/>
                  <a:gd name="T4" fmla="*/ 1 w 22"/>
                  <a:gd name="T5" fmla="*/ 9 h 23"/>
                  <a:gd name="T6" fmla="*/ 14 w 22"/>
                  <a:gd name="T7" fmla="*/ 2 h 23"/>
                  <a:gd name="T8" fmla="*/ 21 w 22"/>
                  <a:gd name="T9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21" y="14"/>
                    </a:moveTo>
                    <a:cubicBezTo>
                      <a:pt x="19" y="19"/>
                      <a:pt x="14" y="23"/>
                      <a:pt x="9" y="21"/>
                    </a:cubicBezTo>
                    <a:cubicBezTo>
                      <a:pt x="3" y="20"/>
                      <a:pt x="0" y="14"/>
                      <a:pt x="1" y="9"/>
                    </a:cubicBezTo>
                    <a:cubicBezTo>
                      <a:pt x="3" y="4"/>
                      <a:pt x="8" y="0"/>
                      <a:pt x="14" y="2"/>
                    </a:cubicBezTo>
                    <a:cubicBezTo>
                      <a:pt x="19" y="3"/>
                      <a:pt x="22" y="9"/>
                      <a:pt x="21" y="14"/>
                    </a:cubicBezTo>
                    <a:close/>
                  </a:path>
                </a:pathLst>
              </a:custGeom>
              <a:solidFill>
                <a:srgbClr val="482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5" name="îSľiḋê"/>
              <p:cNvSpPr/>
              <p:nvPr/>
            </p:nvSpPr>
            <p:spPr bwMode="auto">
              <a:xfrm>
                <a:off x="1177049" y="3080696"/>
                <a:ext cx="42458" cy="38349"/>
              </a:xfrm>
              <a:prstGeom prst="ellipse">
                <a:avLst/>
              </a:pr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6" name="iṩḻïďè"/>
              <p:cNvSpPr/>
              <p:nvPr/>
            </p:nvSpPr>
            <p:spPr bwMode="auto">
              <a:xfrm>
                <a:off x="1496166" y="3080696"/>
                <a:ext cx="38349" cy="38349"/>
              </a:xfrm>
              <a:prstGeom prst="ellipse">
                <a:avLst/>
              </a:pr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</p:grpSp>
        <p:sp>
          <p:nvSpPr>
            <p:cNvPr id="85" name="íṣḻîďè"/>
            <p:cNvSpPr/>
            <p:nvPr/>
          </p:nvSpPr>
          <p:spPr bwMode="auto">
            <a:xfrm>
              <a:off x="2280" y="2004"/>
              <a:ext cx="1847" cy="1347"/>
            </a:xfrm>
            <a:prstGeom prst="wedgeEllipseCallout">
              <a:avLst>
                <a:gd name="adj1" fmla="val -50855"/>
                <a:gd name="adj2" fmla="val 49564"/>
              </a:avLst>
            </a:prstGeom>
            <a:solidFill>
              <a:srgbClr val="404F64"/>
            </a:solidFill>
            <a:ln w="14288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>
              <a:normAutofit/>
            </a:bodyPr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2642447" y="2452793"/>
            <a:ext cx="1002453" cy="6661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73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sz="213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58080" y="3357880"/>
            <a:ext cx="516467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班组的任务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3467" y="1081193"/>
            <a:ext cx="8923867" cy="615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26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班组管理模块简介：在班组日常任务中。</a:t>
            </a:r>
            <a:endParaRPr lang="zh-CN" altLang="en-US" sz="226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3691" y="1143000"/>
            <a:ext cx="7421880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000" y="4343400"/>
            <a:ext cx="68649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79489" y="3962400"/>
            <a:ext cx="3763645" cy="2508504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4033" y="1143000"/>
            <a:ext cx="3745865" cy="249682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19380" y="188595"/>
            <a:ext cx="6815455" cy="59690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85117" y="52493"/>
            <a:ext cx="4821767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企业与班组管理通用知识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804833" y="3096260"/>
            <a:ext cx="5960533" cy="2332567"/>
            <a:chOff x="3925233" y="2530633"/>
            <a:chExt cx="7344022" cy="792088"/>
          </a:xfrm>
        </p:grpSpPr>
        <p:sp>
          <p:nvSpPr>
            <p:cNvPr id="12" name="矩形 11"/>
            <p:cNvSpPr/>
            <p:nvPr/>
          </p:nvSpPr>
          <p:spPr>
            <a:xfrm>
              <a:off x="4906870" y="2530633"/>
              <a:ext cx="6362385" cy="7920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FF5050"/>
              </a:solidFill>
            </a:ln>
          </p:spPr>
          <p:txBody>
            <a:bodyPr wrap="square" anchor="ctr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1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赢得最佳工作效益。创新活动、合理化建议、技术改进、技术攻关。解决急、难、新问题。</a:t>
              </a:r>
              <a:endPara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925233" y="2530633"/>
              <a:ext cx="981637" cy="792088"/>
            </a:xfrm>
            <a:prstGeom prst="rect">
              <a:avLst/>
            </a:prstGeom>
            <a:solidFill>
              <a:srgbClr val="FF6161"/>
            </a:solidFill>
            <a:ln w="1270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0090484" y="7251632"/>
            <a:ext cx="23812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.</a:t>
            </a:r>
            <a:endParaRPr lang="zh-CN" altLang="en-US" dirty="0"/>
          </a:p>
        </p:txBody>
      </p:sp>
      <p:grpSp>
        <p:nvGrpSpPr>
          <p:cNvPr id="57" name="组合 56"/>
          <p:cNvGrpSpPr/>
          <p:nvPr/>
        </p:nvGrpSpPr>
        <p:grpSpPr>
          <a:xfrm>
            <a:off x="985520" y="2230120"/>
            <a:ext cx="2940473" cy="4543213"/>
            <a:chOff x="654" y="2004"/>
            <a:chExt cx="3473" cy="5366"/>
          </a:xfrm>
        </p:grpSpPr>
        <p:grpSp>
          <p:nvGrpSpPr>
            <p:cNvPr id="92" name="ïṧ1íḋè"/>
            <p:cNvGrpSpPr/>
            <p:nvPr/>
          </p:nvGrpSpPr>
          <p:grpSpPr>
            <a:xfrm>
              <a:off x="654" y="2957"/>
              <a:ext cx="2263" cy="4413"/>
              <a:chOff x="553879" y="2502723"/>
              <a:chExt cx="1916075" cy="3736277"/>
            </a:xfrm>
          </p:grpSpPr>
          <p:sp>
            <p:nvSpPr>
              <p:cNvPr id="15" name="isļiḋe"/>
              <p:cNvSpPr/>
              <p:nvPr/>
            </p:nvSpPr>
            <p:spPr bwMode="auto">
              <a:xfrm>
                <a:off x="1479731" y="4815983"/>
                <a:ext cx="194484" cy="1328515"/>
              </a:xfrm>
              <a:prstGeom prst="rect">
                <a:avLst/>
              </a:prstGeom>
              <a:solidFill>
                <a:srgbClr val="2D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16" name="ïśļîḋê"/>
              <p:cNvSpPr/>
              <p:nvPr/>
            </p:nvSpPr>
            <p:spPr bwMode="auto">
              <a:xfrm>
                <a:off x="1044197" y="4815983"/>
                <a:ext cx="191745" cy="1328515"/>
              </a:xfrm>
              <a:prstGeom prst="rect">
                <a:avLst/>
              </a:prstGeom>
              <a:solidFill>
                <a:srgbClr val="373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17" name="ïšḻïdê"/>
              <p:cNvSpPr/>
              <p:nvPr/>
            </p:nvSpPr>
            <p:spPr bwMode="auto">
              <a:xfrm>
                <a:off x="1030501" y="3764127"/>
                <a:ext cx="657410" cy="639605"/>
              </a:xfrm>
              <a:prstGeom prst="rect">
                <a:avLst/>
              </a:prstGeom>
              <a:solidFill>
                <a:srgbClr val="E8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18" name="íṧ1ídè"/>
              <p:cNvSpPr/>
              <p:nvPr/>
            </p:nvSpPr>
            <p:spPr bwMode="auto">
              <a:xfrm>
                <a:off x="1274291" y="3690169"/>
                <a:ext cx="165722" cy="94503"/>
              </a:xfrm>
              <a:prstGeom prst="rect">
                <a:avLst/>
              </a:prstGeom>
              <a:solidFill>
                <a:srgbClr val="007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19" name="îṡľîde"/>
              <p:cNvSpPr/>
              <p:nvPr/>
            </p:nvSpPr>
            <p:spPr bwMode="auto">
              <a:xfrm>
                <a:off x="1257855" y="3764127"/>
                <a:ext cx="201332" cy="1051855"/>
              </a:xfrm>
              <a:custGeom>
                <a:avLst/>
                <a:gdLst>
                  <a:gd name="T0" fmla="*/ 0 w 147"/>
                  <a:gd name="T1" fmla="*/ 706 h 768"/>
                  <a:gd name="T2" fmla="*/ 74 w 147"/>
                  <a:gd name="T3" fmla="*/ 768 h 768"/>
                  <a:gd name="T4" fmla="*/ 147 w 147"/>
                  <a:gd name="T5" fmla="*/ 706 h 768"/>
                  <a:gd name="T6" fmla="*/ 95 w 147"/>
                  <a:gd name="T7" fmla="*/ 0 h 768"/>
                  <a:gd name="T8" fmla="*/ 53 w 147"/>
                  <a:gd name="T9" fmla="*/ 0 h 768"/>
                  <a:gd name="T10" fmla="*/ 0 w 147"/>
                  <a:gd name="T11" fmla="*/ 706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768">
                    <a:moveTo>
                      <a:pt x="0" y="706"/>
                    </a:moveTo>
                    <a:lnTo>
                      <a:pt x="74" y="768"/>
                    </a:lnTo>
                    <a:lnTo>
                      <a:pt x="147" y="706"/>
                    </a:lnTo>
                    <a:lnTo>
                      <a:pt x="95" y="0"/>
                    </a:lnTo>
                    <a:lnTo>
                      <a:pt x="53" y="0"/>
                    </a:lnTo>
                    <a:lnTo>
                      <a:pt x="0" y="706"/>
                    </a:lnTo>
                    <a:close/>
                  </a:path>
                </a:pathLst>
              </a:custGeom>
              <a:solidFill>
                <a:srgbClr val="007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0" name="i$líḋé"/>
              <p:cNvSpPr/>
              <p:nvPr/>
            </p:nvSpPr>
            <p:spPr bwMode="auto">
              <a:xfrm>
                <a:off x="1411251" y="3690169"/>
                <a:ext cx="187636" cy="130112"/>
              </a:xfrm>
              <a:custGeom>
                <a:avLst/>
                <a:gdLst>
                  <a:gd name="T0" fmla="*/ 31 w 137"/>
                  <a:gd name="T1" fmla="*/ 95 h 95"/>
                  <a:gd name="T2" fmla="*/ 137 w 137"/>
                  <a:gd name="T3" fmla="*/ 54 h 95"/>
                  <a:gd name="T4" fmla="*/ 137 w 137"/>
                  <a:gd name="T5" fmla="*/ 0 h 95"/>
                  <a:gd name="T6" fmla="*/ 0 w 137"/>
                  <a:gd name="T7" fmla="*/ 0 h 95"/>
                  <a:gd name="T8" fmla="*/ 31 w 137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95">
                    <a:moveTo>
                      <a:pt x="31" y="95"/>
                    </a:moveTo>
                    <a:lnTo>
                      <a:pt x="137" y="54"/>
                    </a:lnTo>
                    <a:lnTo>
                      <a:pt x="137" y="0"/>
                    </a:lnTo>
                    <a:lnTo>
                      <a:pt x="0" y="0"/>
                    </a:lnTo>
                    <a:lnTo>
                      <a:pt x="31" y="95"/>
                    </a:lnTo>
                    <a:close/>
                  </a:path>
                </a:pathLst>
              </a:custGeom>
              <a:solidFill>
                <a:srgbClr val="FE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23" name="ïSḻíḋê"/>
              <p:cNvSpPr/>
              <p:nvPr/>
            </p:nvSpPr>
            <p:spPr bwMode="auto">
              <a:xfrm>
                <a:off x="1115416" y="3690169"/>
                <a:ext cx="189005" cy="130112"/>
              </a:xfrm>
              <a:custGeom>
                <a:avLst/>
                <a:gdLst>
                  <a:gd name="T0" fmla="*/ 109 w 138"/>
                  <a:gd name="T1" fmla="*/ 95 h 95"/>
                  <a:gd name="T2" fmla="*/ 0 w 138"/>
                  <a:gd name="T3" fmla="*/ 54 h 95"/>
                  <a:gd name="T4" fmla="*/ 0 w 138"/>
                  <a:gd name="T5" fmla="*/ 0 h 95"/>
                  <a:gd name="T6" fmla="*/ 138 w 138"/>
                  <a:gd name="T7" fmla="*/ 0 h 95"/>
                  <a:gd name="T8" fmla="*/ 109 w 138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95">
                    <a:moveTo>
                      <a:pt x="109" y="95"/>
                    </a:moveTo>
                    <a:lnTo>
                      <a:pt x="0" y="54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09" y="95"/>
                    </a:lnTo>
                    <a:close/>
                  </a:path>
                </a:pathLst>
              </a:custGeom>
              <a:solidFill>
                <a:srgbClr val="FE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25" name="íṩḷíďé"/>
              <p:cNvSpPr/>
              <p:nvPr/>
            </p:nvSpPr>
            <p:spPr bwMode="auto">
              <a:xfrm>
                <a:off x="553879" y="3764127"/>
                <a:ext cx="395815" cy="1194294"/>
              </a:xfrm>
              <a:custGeom>
                <a:avLst/>
                <a:gdLst>
                  <a:gd name="T0" fmla="*/ 78 w 122"/>
                  <a:gd name="T1" fmla="*/ 363 h 368"/>
                  <a:gd name="T2" fmla="*/ 25 w 122"/>
                  <a:gd name="T3" fmla="*/ 368 h 368"/>
                  <a:gd name="T4" fmla="*/ 72 w 122"/>
                  <a:gd name="T5" fmla="*/ 0 h 368"/>
                  <a:gd name="T6" fmla="*/ 122 w 122"/>
                  <a:gd name="T7" fmla="*/ 13 h 368"/>
                  <a:gd name="T8" fmla="*/ 78 w 122"/>
                  <a:gd name="T9" fmla="*/ 363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368">
                    <a:moveTo>
                      <a:pt x="78" y="363"/>
                    </a:moveTo>
                    <a:cubicBezTo>
                      <a:pt x="60" y="365"/>
                      <a:pt x="42" y="366"/>
                      <a:pt x="25" y="368"/>
                    </a:cubicBezTo>
                    <a:cubicBezTo>
                      <a:pt x="0" y="244"/>
                      <a:pt x="16" y="118"/>
                      <a:pt x="72" y="0"/>
                    </a:cubicBezTo>
                    <a:cubicBezTo>
                      <a:pt x="89" y="4"/>
                      <a:pt x="105" y="9"/>
                      <a:pt x="122" y="13"/>
                    </a:cubicBezTo>
                    <a:cubicBezTo>
                      <a:pt x="70" y="125"/>
                      <a:pt x="54" y="245"/>
                      <a:pt x="78" y="363"/>
                    </a:cubicBezTo>
                    <a:close/>
                  </a:path>
                </a:pathLst>
              </a:custGeom>
              <a:solidFill>
                <a:srgbClr val="373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6" name="ïṡ1îḍé"/>
              <p:cNvSpPr/>
              <p:nvPr/>
            </p:nvSpPr>
            <p:spPr bwMode="auto">
              <a:xfrm>
                <a:off x="634686" y="4941986"/>
                <a:ext cx="234202" cy="168461"/>
              </a:xfrm>
              <a:custGeom>
                <a:avLst/>
                <a:gdLst>
                  <a:gd name="T0" fmla="*/ 60 w 72"/>
                  <a:gd name="T1" fmla="*/ 6 h 52"/>
                  <a:gd name="T2" fmla="*/ 53 w 72"/>
                  <a:gd name="T3" fmla="*/ 3 h 52"/>
                  <a:gd name="T4" fmla="*/ 52 w 72"/>
                  <a:gd name="T5" fmla="*/ 0 h 52"/>
                  <a:gd name="T6" fmla="*/ 1 w 72"/>
                  <a:gd name="T7" fmla="*/ 5 h 52"/>
                  <a:gd name="T8" fmla="*/ 1 w 72"/>
                  <a:gd name="T9" fmla="*/ 18 h 52"/>
                  <a:gd name="T10" fmla="*/ 33 w 72"/>
                  <a:gd name="T11" fmla="*/ 51 h 52"/>
                  <a:gd name="T12" fmla="*/ 56 w 72"/>
                  <a:gd name="T13" fmla="*/ 20 h 52"/>
                  <a:gd name="T14" fmla="*/ 69 w 72"/>
                  <a:gd name="T15" fmla="*/ 19 h 52"/>
                  <a:gd name="T16" fmla="*/ 60 w 72"/>
                  <a:gd name="T17" fmla="*/ 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2">
                    <a:moveTo>
                      <a:pt x="60" y="6"/>
                    </a:moveTo>
                    <a:cubicBezTo>
                      <a:pt x="58" y="5"/>
                      <a:pt x="55" y="4"/>
                      <a:pt x="53" y="3"/>
                    </a:cubicBezTo>
                    <a:cubicBezTo>
                      <a:pt x="53" y="2"/>
                      <a:pt x="52" y="1"/>
                      <a:pt x="52" y="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9"/>
                      <a:pt x="0" y="14"/>
                      <a:pt x="1" y="18"/>
                    </a:cubicBezTo>
                    <a:cubicBezTo>
                      <a:pt x="4" y="38"/>
                      <a:pt x="18" y="52"/>
                      <a:pt x="33" y="51"/>
                    </a:cubicBezTo>
                    <a:cubicBezTo>
                      <a:pt x="47" y="50"/>
                      <a:pt x="56" y="36"/>
                      <a:pt x="56" y="20"/>
                    </a:cubicBezTo>
                    <a:cubicBezTo>
                      <a:pt x="62" y="21"/>
                      <a:pt x="67" y="21"/>
                      <a:pt x="69" y="19"/>
                    </a:cubicBezTo>
                    <a:cubicBezTo>
                      <a:pt x="72" y="16"/>
                      <a:pt x="68" y="10"/>
                      <a:pt x="60" y="6"/>
                    </a:cubicBezTo>
                    <a:close/>
                  </a:path>
                </a:pathLst>
              </a:custGeom>
              <a:solidFill>
                <a:srgbClr val="FDD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27" name="iŝ1iḑê"/>
              <p:cNvSpPr/>
              <p:nvPr/>
            </p:nvSpPr>
            <p:spPr bwMode="auto">
              <a:xfrm>
                <a:off x="1326335" y="3764127"/>
                <a:ext cx="603995" cy="1232643"/>
              </a:xfrm>
              <a:custGeom>
                <a:avLst/>
                <a:gdLst>
                  <a:gd name="T0" fmla="*/ 34 w 186"/>
                  <a:gd name="T1" fmla="*/ 380 h 380"/>
                  <a:gd name="T2" fmla="*/ 34 w 186"/>
                  <a:gd name="T3" fmla="*/ 380 h 380"/>
                  <a:gd name="T4" fmla="*/ 32 w 186"/>
                  <a:gd name="T5" fmla="*/ 380 h 380"/>
                  <a:gd name="T6" fmla="*/ 0 w 186"/>
                  <a:gd name="T7" fmla="*/ 357 h 380"/>
                  <a:gd name="T8" fmla="*/ 0 w 186"/>
                  <a:gd name="T9" fmla="*/ 357 h 380"/>
                  <a:gd name="T10" fmla="*/ 0 w 186"/>
                  <a:gd name="T11" fmla="*/ 187 h 380"/>
                  <a:gd name="T12" fmla="*/ 82 w 186"/>
                  <a:gd name="T13" fmla="*/ 0 h 380"/>
                  <a:gd name="T14" fmla="*/ 186 w 186"/>
                  <a:gd name="T15" fmla="*/ 0 h 380"/>
                  <a:gd name="T16" fmla="*/ 145 w 186"/>
                  <a:gd name="T17" fmla="*/ 187 h 380"/>
                  <a:gd name="T18" fmla="*/ 145 w 186"/>
                  <a:gd name="T19" fmla="*/ 380 h 380"/>
                  <a:gd name="T20" fmla="*/ 34 w 186"/>
                  <a:gd name="T21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6" h="380">
                    <a:moveTo>
                      <a:pt x="34" y="380"/>
                    </a:moveTo>
                    <a:cubicBezTo>
                      <a:pt x="34" y="380"/>
                      <a:pt x="34" y="380"/>
                      <a:pt x="34" y="380"/>
                    </a:cubicBezTo>
                    <a:cubicBezTo>
                      <a:pt x="33" y="380"/>
                      <a:pt x="33" y="380"/>
                      <a:pt x="32" y="380"/>
                    </a:cubicBezTo>
                    <a:cubicBezTo>
                      <a:pt x="16" y="380"/>
                      <a:pt x="3" y="370"/>
                      <a:pt x="0" y="357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45" y="187"/>
                      <a:pt x="145" y="187"/>
                      <a:pt x="145" y="187"/>
                    </a:cubicBezTo>
                    <a:cubicBezTo>
                      <a:pt x="145" y="380"/>
                      <a:pt x="145" y="380"/>
                      <a:pt x="145" y="380"/>
                    </a:cubicBezTo>
                    <a:lnTo>
                      <a:pt x="34" y="380"/>
                    </a:lnTo>
                    <a:close/>
                  </a:path>
                </a:pathLst>
              </a:custGeom>
              <a:solidFill>
                <a:srgbClr val="2D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8" name="îś1íḍe"/>
              <p:cNvSpPr/>
              <p:nvPr/>
            </p:nvSpPr>
            <p:spPr bwMode="auto">
              <a:xfrm>
                <a:off x="1326335" y="3725779"/>
                <a:ext cx="419099" cy="645083"/>
              </a:xfrm>
              <a:custGeom>
                <a:avLst/>
                <a:gdLst>
                  <a:gd name="T0" fmla="*/ 164 w 306"/>
                  <a:gd name="T1" fmla="*/ 234 h 471"/>
                  <a:gd name="T2" fmla="*/ 0 w 306"/>
                  <a:gd name="T3" fmla="*/ 471 h 471"/>
                  <a:gd name="T4" fmla="*/ 207 w 306"/>
                  <a:gd name="T5" fmla="*/ 0 h 471"/>
                  <a:gd name="T6" fmla="*/ 306 w 306"/>
                  <a:gd name="T7" fmla="*/ 28 h 471"/>
                  <a:gd name="T8" fmla="*/ 240 w 306"/>
                  <a:gd name="T9" fmla="*/ 125 h 471"/>
                  <a:gd name="T10" fmla="*/ 240 w 306"/>
                  <a:gd name="T11" fmla="*/ 125 h 471"/>
                  <a:gd name="T12" fmla="*/ 169 w 306"/>
                  <a:gd name="T13" fmla="*/ 227 h 471"/>
                  <a:gd name="T14" fmla="*/ 164 w 306"/>
                  <a:gd name="T15" fmla="*/ 234 h 471"/>
                  <a:gd name="T16" fmla="*/ 164 w 306"/>
                  <a:gd name="T17" fmla="*/ 234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6" h="471">
                    <a:moveTo>
                      <a:pt x="164" y="234"/>
                    </a:moveTo>
                    <a:lnTo>
                      <a:pt x="0" y="471"/>
                    </a:lnTo>
                    <a:lnTo>
                      <a:pt x="207" y="0"/>
                    </a:lnTo>
                    <a:lnTo>
                      <a:pt x="306" y="28"/>
                    </a:lnTo>
                    <a:lnTo>
                      <a:pt x="240" y="125"/>
                    </a:lnTo>
                    <a:lnTo>
                      <a:pt x="240" y="125"/>
                    </a:lnTo>
                    <a:lnTo>
                      <a:pt x="169" y="227"/>
                    </a:lnTo>
                    <a:lnTo>
                      <a:pt x="164" y="234"/>
                    </a:lnTo>
                    <a:lnTo>
                      <a:pt x="164" y="234"/>
                    </a:ln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9" name="îṩļíde"/>
              <p:cNvSpPr/>
              <p:nvPr/>
            </p:nvSpPr>
            <p:spPr bwMode="auto">
              <a:xfrm>
                <a:off x="783972" y="3764127"/>
                <a:ext cx="603995" cy="1232643"/>
              </a:xfrm>
              <a:custGeom>
                <a:avLst/>
                <a:gdLst>
                  <a:gd name="T0" fmla="*/ 153 w 186"/>
                  <a:gd name="T1" fmla="*/ 380 h 380"/>
                  <a:gd name="T2" fmla="*/ 153 w 186"/>
                  <a:gd name="T3" fmla="*/ 380 h 380"/>
                  <a:gd name="T4" fmla="*/ 154 w 186"/>
                  <a:gd name="T5" fmla="*/ 380 h 380"/>
                  <a:gd name="T6" fmla="*/ 186 w 186"/>
                  <a:gd name="T7" fmla="*/ 357 h 380"/>
                  <a:gd name="T8" fmla="*/ 186 w 186"/>
                  <a:gd name="T9" fmla="*/ 357 h 380"/>
                  <a:gd name="T10" fmla="*/ 186 w 186"/>
                  <a:gd name="T11" fmla="*/ 187 h 380"/>
                  <a:gd name="T12" fmla="*/ 104 w 186"/>
                  <a:gd name="T13" fmla="*/ 0 h 380"/>
                  <a:gd name="T14" fmla="*/ 0 w 186"/>
                  <a:gd name="T15" fmla="*/ 0 h 380"/>
                  <a:gd name="T16" fmla="*/ 41 w 186"/>
                  <a:gd name="T17" fmla="*/ 187 h 380"/>
                  <a:gd name="T18" fmla="*/ 41 w 186"/>
                  <a:gd name="T19" fmla="*/ 380 h 380"/>
                  <a:gd name="T20" fmla="*/ 153 w 186"/>
                  <a:gd name="T21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6" h="380">
                    <a:moveTo>
                      <a:pt x="153" y="380"/>
                    </a:moveTo>
                    <a:cubicBezTo>
                      <a:pt x="153" y="380"/>
                      <a:pt x="153" y="380"/>
                      <a:pt x="153" y="380"/>
                    </a:cubicBezTo>
                    <a:cubicBezTo>
                      <a:pt x="153" y="380"/>
                      <a:pt x="154" y="380"/>
                      <a:pt x="154" y="380"/>
                    </a:cubicBezTo>
                    <a:cubicBezTo>
                      <a:pt x="170" y="380"/>
                      <a:pt x="184" y="370"/>
                      <a:pt x="186" y="357"/>
                    </a:cubicBezTo>
                    <a:cubicBezTo>
                      <a:pt x="186" y="357"/>
                      <a:pt x="186" y="357"/>
                      <a:pt x="186" y="357"/>
                    </a:cubicBezTo>
                    <a:cubicBezTo>
                      <a:pt x="186" y="187"/>
                      <a:pt x="186" y="187"/>
                      <a:pt x="186" y="187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1" y="187"/>
                      <a:pt x="41" y="187"/>
                      <a:pt x="41" y="187"/>
                    </a:cubicBezTo>
                    <a:cubicBezTo>
                      <a:pt x="41" y="380"/>
                      <a:pt x="41" y="380"/>
                      <a:pt x="41" y="380"/>
                    </a:cubicBezTo>
                    <a:lnTo>
                      <a:pt x="153" y="380"/>
                    </a:lnTo>
                    <a:close/>
                  </a:path>
                </a:pathLst>
              </a:custGeom>
              <a:solidFill>
                <a:srgbClr val="373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30" name="ïşļídé"/>
              <p:cNvSpPr/>
              <p:nvPr/>
            </p:nvSpPr>
            <p:spPr bwMode="auto">
              <a:xfrm>
                <a:off x="972978" y="3725779"/>
                <a:ext cx="414990" cy="645083"/>
              </a:xfrm>
              <a:custGeom>
                <a:avLst/>
                <a:gdLst>
                  <a:gd name="T0" fmla="*/ 0 w 303"/>
                  <a:gd name="T1" fmla="*/ 28 h 471"/>
                  <a:gd name="T2" fmla="*/ 97 w 303"/>
                  <a:gd name="T3" fmla="*/ 0 h 471"/>
                  <a:gd name="T4" fmla="*/ 303 w 303"/>
                  <a:gd name="T5" fmla="*/ 471 h 471"/>
                  <a:gd name="T6" fmla="*/ 66 w 303"/>
                  <a:gd name="T7" fmla="*/ 125 h 471"/>
                  <a:gd name="T8" fmla="*/ 66 w 303"/>
                  <a:gd name="T9" fmla="*/ 125 h 471"/>
                  <a:gd name="T10" fmla="*/ 0 w 303"/>
                  <a:gd name="T11" fmla="*/ 28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3" h="471">
                    <a:moveTo>
                      <a:pt x="0" y="28"/>
                    </a:moveTo>
                    <a:lnTo>
                      <a:pt x="97" y="0"/>
                    </a:lnTo>
                    <a:lnTo>
                      <a:pt x="303" y="471"/>
                    </a:lnTo>
                    <a:lnTo>
                      <a:pt x="66" y="125"/>
                    </a:lnTo>
                    <a:lnTo>
                      <a:pt x="66" y="125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31" name="î$ľïḓê"/>
              <p:cNvSpPr/>
              <p:nvPr/>
            </p:nvSpPr>
            <p:spPr bwMode="auto">
              <a:xfrm>
                <a:off x="1181157" y="3595666"/>
                <a:ext cx="362945" cy="94503"/>
              </a:xfrm>
              <a:prstGeom prst="rect">
                <a:avLst/>
              </a:prstGeom>
              <a:solidFill>
                <a:srgbClr val="F4C8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2" name="iṩḷîḍé"/>
              <p:cNvSpPr/>
              <p:nvPr/>
            </p:nvSpPr>
            <p:spPr bwMode="auto">
              <a:xfrm>
                <a:off x="833278" y="2779383"/>
                <a:ext cx="1045008" cy="882024"/>
              </a:xfrm>
              <a:custGeom>
                <a:avLst/>
                <a:gdLst>
                  <a:gd name="T0" fmla="*/ 288 w 322"/>
                  <a:gd name="T1" fmla="*/ 103 h 272"/>
                  <a:gd name="T2" fmla="*/ 287 w 322"/>
                  <a:gd name="T3" fmla="*/ 103 h 272"/>
                  <a:gd name="T4" fmla="*/ 283 w 322"/>
                  <a:gd name="T5" fmla="*/ 0 h 272"/>
                  <a:gd name="T6" fmla="*/ 161 w 322"/>
                  <a:gd name="T7" fmla="*/ 0 h 272"/>
                  <a:gd name="T8" fmla="*/ 40 w 322"/>
                  <a:gd name="T9" fmla="*/ 0 h 272"/>
                  <a:gd name="T10" fmla="*/ 36 w 322"/>
                  <a:gd name="T11" fmla="*/ 103 h 272"/>
                  <a:gd name="T12" fmla="*/ 35 w 322"/>
                  <a:gd name="T13" fmla="*/ 103 h 272"/>
                  <a:gd name="T14" fmla="*/ 0 w 322"/>
                  <a:gd name="T15" fmla="*/ 134 h 272"/>
                  <a:gd name="T16" fmla="*/ 35 w 322"/>
                  <a:gd name="T17" fmla="*/ 166 h 272"/>
                  <a:gd name="T18" fmla="*/ 36 w 322"/>
                  <a:gd name="T19" fmla="*/ 166 h 272"/>
                  <a:gd name="T20" fmla="*/ 36 w 322"/>
                  <a:gd name="T21" fmla="*/ 166 h 272"/>
                  <a:gd name="T22" fmla="*/ 37 w 322"/>
                  <a:gd name="T23" fmla="*/ 166 h 272"/>
                  <a:gd name="T24" fmla="*/ 131 w 322"/>
                  <a:gd name="T25" fmla="*/ 271 h 272"/>
                  <a:gd name="T26" fmla="*/ 131 w 322"/>
                  <a:gd name="T27" fmla="*/ 271 h 272"/>
                  <a:gd name="T28" fmla="*/ 161 w 322"/>
                  <a:gd name="T29" fmla="*/ 271 h 272"/>
                  <a:gd name="T30" fmla="*/ 192 w 322"/>
                  <a:gd name="T31" fmla="*/ 271 h 272"/>
                  <a:gd name="T32" fmla="*/ 286 w 322"/>
                  <a:gd name="T33" fmla="*/ 166 h 272"/>
                  <a:gd name="T34" fmla="*/ 288 w 322"/>
                  <a:gd name="T35" fmla="*/ 166 h 272"/>
                  <a:gd name="T36" fmla="*/ 322 w 322"/>
                  <a:gd name="T37" fmla="*/ 134 h 272"/>
                  <a:gd name="T38" fmla="*/ 288 w 322"/>
                  <a:gd name="T39" fmla="*/ 10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2" h="272">
                    <a:moveTo>
                      <a:pt x="288" y="103"/>
                    </a:moveTo>
                    <a:cubicBezTo>
                      <a:pt x="287" y="103"/>
                      <a:pt x="287" y="103"/>
                      <a:pt x="287" y="103"/>
                    </a:cubicBezTo>
                    <a:cubicBezTo>
                      <a:pt x="286" y="53"/>
                      <a:pt x="283" y="0"/>
                      <a:pt x="283" y="0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37" y="53"/>
                      <a:pt x="36" y="103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16" y="103"/>
                      <a:pt x="0" y="117"/>
                      <a:pt x="0" y="134"/>
                    </a:cubicBezTo>
                    <a:cubicBezTo>
                      <a:pt x="0" y="152"/>
                      <a:pt x="16" y="166"/>
                      <a:pt x="35" y="166"/>
                    </a:cubicBezTo>
                    <a:cubicBezTo>
                      <a:pt x="35" y="166"/>
                      <a:pt x="36" y="166"/>
                      <a:pt x="36" y="166"/>
                    </a:cubicBezTo>
                    <a:cubicBezTo>
                      <a:pt x="36" y="166"/>
                      <a:pt x="36" y="166"/>
                      <a:pt x="36" y="166"/>
                    </a:cubicBezTo>
                    <a:cubicBezTo>
                      <a:pt x="37" y="166"/>
                      <a:pt x="37" y="166"/>
                      <a:pt x="37" y="166"/>
                    </a:cubicBezTo>
                    <a:cubicBezTo>
                      <a:pt x="37" y="166"/>
                      <a:pt x="70" y="249"/>
                      <a:pt x="131" y="271"/>
                    </a:cubicBezTo>
                    <a:cubicBezTo>
                      <a:pt x="131" y="271"/>
                      <a:pt x="131" y="271"/>
                      <a:pt x="131" y="271"/>
                    </a:cubicBezTo>
                    <a:cubicBezTo>
                      <a:pt x="138" y="272"/>
                      <a:pt x="161" y="271"/>
                      <a:pt x="161" y="271"/>
                    </a:cubicBezTo>
                    <a:cubicBezTo>
                      <a:pt x="161" y="271"/>
                      <a:pt x="185" y="272"/>
                      <a:pt x="192" y="271"/>
                    </a:cubicBezTo>
                    <a:cubicBezTo>
                      <a:pt x="253" y="249"/>
                      <a:pt x="286" y="166"/>
                      <a:pt x="286" y="166"/>
                    </a:cubicBezTo>
                    <a:cubicBezTo>
                      <a:pt x="286" y="166"/>
                      <a:pt x="287" y="166"/>
                      <a:pt x="288" y="166"/>
                    </a:cubicBezTo>
                    <a:cubicBezTo>
                      <a:pt x="307" y="166"/>
                      <a:pt x="322" y="152"/>
                      <a:pt x="322" y="134"/>
                    </a:cubicBezTo>
                    <a:cubicBezTo>
                      <a:pt x="322" y="117"/>
                      <a:pt x="307" y="103"/>
                      <a:pt x="288" y="103"/>
                    </a:cubicBezTo>
                    <a:close/>
                  </a:path>
                </a:pathLst>
              </a:custGeom>
              <a:solidFill>
                <a:srgbClr val="FDD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33" name="îṣľiḓê"/>
              <p:cNvSpPr/>
              <p:nvPr/>
            </p:nvSpPr>
            <p:spPr bwMode="auto">
              <a:xfrm>
                <a:off x="878475" y="3190264"/>
                <a:ext cx="61632" cy="61632"/>
              </a:xfrm>
              <a:custGeom>
                <a:avLst/>
                <a:gdLst>
                  <a:gd name="T0" fmla="*/ 4 w 19"/>
                  <a:gd name="T1" fmla="*/ 14 h 19"/>
                  <a:gd name="T2" fmla="*/ 15 w 19"/>
                  <a:gd name="T3" fmla="*/ 4 h 19"/>
                  <a:gd name="T4" fmla="*/ 19 w 19"/>
                  <a:gd name="T5" fmla="*/ 5 h 19"/>
                  <a:gd name="T6" fmla="*/ 10 w 19"/>
                  <a:gd name="T7" fmla="*/ 0 h 19"/>
                  <a:gd name="T8" fmla="*/ 0 w 19"/>
                  <a:gd name="T9" fmla="*/ 10 h 19"/>
                  <a:gd name="T10" fmla="*/ 6 w 19"/>
                  <a:gd name="T11" fmla="*/ 19 h 19"/>
                  <a:gd name="T12" fmla="*/ 4 w 19"/>
                  <a:gd name="T13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4" y="14"/>
                    </a:moveTo>
                    <a:cubicBezTo>
                      <a:pt x="4" y="9"/>
                      <a:pt x="9" y="4"/>
                      <a:pt x="15" y="4"/>
                    </a:cubicBezTo>
                    <a:cubicBezTo>
                      <a:pt x="16" y="4"/>
                      <a:pt x="18" y="5"/>
                      <a:pt x="19" y="5"/>
                    </a:cubicBezTo>
                    <a:cubicBezTo>
                      <a:pt x="18" y="2"/>
                      <a:pt x="14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4"/>
                      <a:pt x="2" y="17"/>
                      <a:pt x="6" y="19"/>
                    </a:cubicBezTo>
                    <a:cubicBezTo>
                      <a:pt x="5" y="18"/>
                      <a:pt x="4" y="16"/>
                      <a:pt x="4" y="14"/>
                    </a:cubicBezTo>
                    <a:close/>
                  </a:path>
                </a:pathLst>
              </a:custGeom>
              <a:solidFill>
                <a:srgbClr val="D3A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4" name="îš1ïḓé"/>
              <p:cNvSpPr/>
              <p:nvPr/>
            </p:nvSpPr>
            <p:spPr bwMode="auto">
              <a:xfrm>
                <a:off x="1771457" y="3190264"/>
                <a:ext cx="61632" cy="61632"/>
              </a:xfrm>
              <a:custGeom>
                <a:avLst/>
                <a:gdLst>
                  <a:gd name="T0" fmla="*/ 15 w 19"/>
                  <a:gd name="T1" fmla="*/ 14 h 19"/>
                  <a:gd name="T2" fmla="*/ 5 w 19"/>
                  <a:gd name="T3" fmla="*/ 4 h 19"/>
                  <a:gd name="T4" fmla="*/ 0 w 19"/>
                  <a:gd name="T5" fmla="*/ 5 h 19"/>
                  <a:gd name="T6" fmla="*/ 9 w 19"/>
                  <a:gd name="T7" fmla="*/ 0 h 19"/>
                  <a:gd name="T8" fmla="*/ 19 w 19"/>
                  <a:gd name="T9" fmla="*/ 10 h 19"/>
                  <a:gd name="T10" fmla="*/ 14 w 19"/>
                  <a:gd name="T11" fmla="*/ 19 h 19"/>
                  <a:gd name="T12" fmla="*/ 15 w 19"/>
                  <a:gd name="T13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15" y="14"/>
                    </a:moveTo>
                    <a:cubicBezTo>
                      <a:pt x="15" y="9"/>
                      <a:pt x="10" y="4"/>
                      <a:pt x="5" y="4"/>
                    </a:cubicBezTo>
                    <a:cubicBezTo>
                      <a:pt x="3" y="4"/>
                      <a:pt x="1" y="5"/>
                      <a:pt x="0" y="5"/>
                    </a:cubicBezTo>
                    <a:cubicBezTo>
                      <a:pt x="2" y="2"/>
                      <a:pt x="5" y="0"/>
                      <a:pt x="9" y="0"/>
                    </a:cubicBezTo>
                    <a:cubicBezTo>
                      <a:pt x="15" y="0"/>
                      <a:pt x="19" y="4"/>
                      <a:pt x="19" y="10"/>
                    </a:cubicBezTo>
                    <a:cubicBezTo>
                      <a:pt x="19" y="14"/>
                      <a:pt x="17" y="17"/>
                      <a:pt x="14" y="19"/>
                    </a:cubicBezTo>
                    <a:cubicBezTo>
                      <a:pt x="14" y="18"/>
                      <a:pt x="15" y="16"/>
                      <a:pt x="15" y="14"/>
                    </a:cubicBez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5" name="iṣlïḓè"/>
              <p:cNvSpPr/>
              <p:nvPr/>
            </p:nvSpPr>
            <p:spPr bwMode="auto">
              <a:xfrm>
                <a:off x="871627" y="3190264"/>
                <a:ext cx="61632" cy="61632"/>
              </a:xfrm>
              <a:custGeom>
                <a:avLst/>
                <a:gdLst>
                  <a:gd name="T0" fmla="*/ 4 w 19"/>
                  <a:gd name="T1" fmla="*/ 14 h 19"/>
                  <a:gd name="T2" fmla="*/ 14 w 19"/>
                  <a:gd name="T3" fmla="*/ 4 h 19"/>
                  <a:gd name="T4" fmla="*/ 19 w 19"/>
                  <a:gd name="T5" fmla="*/ 5 h 19"/>
                  <a:gd name="T6" fmla="*/ 10 w 19"/>
                  <a:gd name="T7" fmla="*/ 0 h 19"/>
                  <a:gd name="T8" fmla="*/ 0 w 19"/>
                  <a:gd name="T9" fmla="*/ 10 h 19"/>
                  <a:gd name="T10" fmla="*/ 5 w 19"/>
                  <a:gd name="T11" fmla="*/ 19 h 19"/>
                  <a:gd name="T12" fmla="*/ 4 w 19"/>
                  <a:gd name="T13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4" y="14"/>
                    </a:moveTo>
                    <a:cubicBezTo>
                      <a:pt x="4" y="9"/>
                      <a:pt x="9" y="4"/>
                      <a:pt x="14" y="4"/>
                    </a:cubicBezTo>
                    <a:cubicBezTo>
                      <a:pt x="16" y="4"/>
                      <a:pt x="18" y="5"/>
                      <a:pt x="19" y="5"/>
                    </a:cubicBezTo>
                    <a:cubicBezTo>
                      <a:pt x="17" y="2"/>
                      <a:pt x="14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4"/>
                      <a:pt x="2" y="17"/>
                      <a:pt x="5" y="19"/>
                    </a:cubicBezTo>
                    <a:cubicBezTo>
                      <a:pt x="5" y="18"/>
                      <a:pt x="4" y="16"/>
                      <a:pt x="4" y="14"/>
                    </a:cubicBez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6" name="ïṧļíḑè"/>
              <p:cNvSpPr/>
              <p:nvPr/>
            </p:nvSpPr>
            <p:spPr bwMode="auto">
              <a:xfrm>
                <a:off x="1281139" y="3277918"/>
                <a:ext cx="153396" cy="84915"/>
              </a:xfrm>
              <a:custGeom>
                <a:avLst/>
                <a:gdLst>
                  <a:gd name="T0" fmla="*/ 24 w 47"/>
                  <a:gd name="T1" fmla="*/ 23 h 26"/>
                  <a:gd name="T2" fmla="*/ 0 w 47"/>
                  <a:gd name="T3" fmla="*/ 0 h 26"/>
                  <a:gd name="T4" fmla="*/ 0 w 47"/>
                  <a:gd name="T5" fmla="*/ 2 h 26"/>
                  <a:gd name="T6" fmla="*/ 24 w 47"/>
                  <a:gd name="T7" fmla="*/ 26 h 26"/>
                  <a:gd name="T8" fmla="*/ 47 w 47"/>
                  <a:gd name="T9" fmla="*/ 2 h 26"/>
                  <a:gd name="T10" fmla="*/ 47 w 47"/>
                  <a:gd name="T11" fmla="*/ 0 h 26"/>
                  <a:gd name="T12" fmla="*/ 24 w 47"/>
                  <a:gd name="T13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26">
                    <a:moveTo>
                      <a:pt x="24" y="23"/>
                    </a:moveTo>
                    <a:cubicBezTo>
                      <a:pt x="11" y="23"/>
                      <a:pt x="0" y="13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15"/>
                      <a:pt x="10" y="26"/>
                      <a:pt x="24" y="26"/>
                    </a:cubicBezTo>
                    <a:cubicBezTo>
                      <a:pt x="37" y="26"/>
                      <a:pt x="47" y="15"/>
                      <a:pt x="47" y="2"/>
                    </a:cubicBezTo>
                    <a:cubicBezTo>
                      <a:pt x="47" y="1"/>
                      <a:pt x="47" y="1"/>
                      <a:pt x="47" y="0"/>
                    </a:cubicBezTo>
                    <a:cubicBezTo>
                      <a:pt x="47" y="13"/>
                      <a:pt x="36" y="23"/>
                      <a:pt x="24" y="23"/>
                    </a:cubicBez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7" name="îŝļíḋê"/>
              <p:cNvSpPr/>
              <p:nvPr/>
            </p:nvSpPr>
            <p:spPr bwMode="auto">
              <a:xfrm>
                <a:off x="1037349" y="2912234"/>
                <a:ext cx="262964" cy="97242"/>
              </a:xfrm>
              <a:custGeom>
                <a:avLst/>
                <a:gdLst>
                  <a:gd name="T0" fmla="*/ 81 w 81"/>
                  <a:gd name="T1" fmla="*/ 18 h 30"/>
                  <a:gd name="T2" fmla="*/ 76 w 81"/>
                  <a:gd name="T3" fmla="*/ 28 h 30"/>
                  <a:gd name="T4" fmla="*/ 0 w 81"/>
                  <a:gd name="T5" fmla="*/ 30 h 30"/>
                  <a:gd name="T6" fmla="*/ 81 w 81"/>
                  <a:gd name="T7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30">
                    <a:moveTo>
                      <a:pt x="81" y="18"/>
                    </a:moveTo>
                    <a:cubicBezTo>
                      <a:pt x="76" y="28"/>
                      <a:pt x="76" y="28"/>
                      <a:pt x="76" y="28"/>
                    </a:cubicBezTo>
                    <a:cubicBezTo>
                      <a:pt x="76" y="28"/>
                      <a:pt x="40" y="8"/>
                      <a:pt x="0" y="30"/>
                    </a:cubicBezTo>
                    <a:cubicBezTo>
                      <a:pt x="0" y="30"/>
                      <a:pt x="28" y="0"/>
                      <a:pt x="81" y="18"/>
                    </a:cubicBezTo>
                    <a:close/>
                  </a:path>
                </a:pathLst>
              </a:custGeom>
              <a:solidFill>
                <a:srgbClr val="753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8" name="iş1iḓé"/>
              <p:cNvSpPr/>
              <p:nvPr/>
            </p:nvSpPr>
            <p:spPr bwMode="auto">
              <a:xfrm>
                <a:off x="1413990" y="2912234"/>
                <a:ext cx="260225" cy="97242"/>
              </a:xfrm>
              <a:custGeom>
                <a:avLst/>
                <a:gdLst>
                  <a:gd name="T0" fmla="*/ 0 w 80"/>
                  <a:gd name="T1" fmla="*/ 18 h 30"/>
                  <a:gd name="T2" fmla="*/ 4 w 80"/>
                  <a:gd name="T3" fmla="*/ 28 h 30"/>
                  <a:gd name="T4" fmla="*/ 80 w 80"/>
                  <a:gd name="T5" fmla="*/ 30 h 30"/>
                  <a:gd name="T6" fmla="*/ 0 w 80"/>
                  <a:gd name="T7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30">
                    <a:moveTo>
                      <a:pt x="0" y="18"/>
                    </a:move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1" y="8"/>
                      <a:pt x="80" y="30"/>
                    </a:cubicBezTo>
                    <a:cubicBezTo>
                      <a:pt x="80" y="30"/>
                      <a:pt x="52" y="0"/>
                      <a:pt x="0" y="18"/>
                    </a:cubicBezTo>
                    <a:close/>
                  </a:path>
                </a:pathLst>
              </a:custGeom>
              <a:solidFill>
                <a:srgbClr val="753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9" name="îṧlîḓe"/>
              <p:cNvSpPr/>
              <p:nvPr/>
            </p:nvSpPr>
            <p:spPr bwMode="auto">
              <a:xfrm>
                <a:off x="890801" y="2502723"/>
                <a:ext cx="923113" cy="661518"/>
              </a:xfrm>
              <a:custGeom>
                <a:avLst/>
                <a:gdLst>
                  <a:gd name="T0" fmla="*/ 281 w 284"/>
                  <a:gd name="T1" fmla="*/ 86 h 204"/>
                  <a:gd name="T2" fmla="*/ 73 w 284"/>
                  <a:gd name="T3" fmla="*/ 14 h 204"/>
                  <a:gd name="T4" fmla="*/ 81 w 284"/>
                  <a:gd name="T5" fmla="*/ 1 h 204"/>
                  <a:gd name="T6" fmla="*/ 39 w 284"/>
                  <a:gd name="T7" fmla="*/ 28 h 204"/>
                  <a:gd name="T8" fmla="*/ 33 w 284"/>
                  <a:gd name="T9" fmla="*/ 33 h 204"/>
                  <a:gd name="T10" fmla="*/ 32 w 284"/>
                  <a:gd name="T11" fmla="*/ 34 h 204"/>
                  <a:gd name="T12" fmla="*/ 32 w 284"/>
                  <a:gd name="T13" fmla="*/ 34 h 204"/>
                  <a:gd name="T14" fmla="*/ 22 w 284"/>
                  <a:gd name="T15" fmla="*/ 70 h 204"/>
                  <a:gd name="T16" fmla="*/ 18 w 284"/>
                  <a:gd name="T17" fmla="*/ 193 h 204"/>
                  <a:gd name="T18" fmla="*/ 19 w 284"/>
                  <a:gd name="T19" fmla="*/ 194 h 204"/>
                  <a:gd name="T20" fmla="*/ 20 w 284"/>
                  <a:gd name="T21" fmla="*/ 199 h 204"/>
                  <a:gd name="T22" fmla="*/ 25 w 284"/>
                  <a:gd name="T23" fmla="*/ 192 h 204"/>
                  <a:gd name="T24" fmla="*/ 29 w 284"/>
                  <a:gd name="T25" fmla="*/ 162 h 204"/>
                  <a:gd name="T26" fmla="*/ 42 w 284"/>
                  <a:gd name="T27" fmla="*/ 106 h 204"/>
                  <a:gd name="T28" fmla="*/ 47 w 284"/>
                  <a:gd name="T29" fmla="*/ 106 h 204"/>
                  <a:gd name="T30" fmla="*/ 209 w 284"/>
                  <a:gd name="T31" fmla="*/ 134 h 204"/>
                  <a:gd name="T32" fmla="*/ 202 w 284"/>
                  <a:gd name="T33" fmla="*/ 129 h 204"/>
                  <a:gd name="T34" fmla="*/ 235 w 284"/>
                  <a:gd name="T35" fmla="*/ 119 h 204"/>
                  <a:gd name="T36" fmla="*/ 246 w 284"/>
                  <a:gd name="T37" fmla="*/ 117 h 204"/>
                  <a:gd name="T38" fmla="*/ 253 w 284"/>
                  <a:gd name="T39" fmla="*/ 126 h 204"/>
                  <a:gd name="T40" fmla="*/ 258 w 284"/>
                  <a:gd name="T41" fmla="*/ 151 h 204"/>
                  <a:gd name="T42" fmla="*/ 266 w 284"/>
                  <a:gd name="T43" fmla="*/ 204 h 204"/>
                  <a:gd name="T44" fmla="*/ 271 w 284"/>
                  <a:gd name="T45" fmla="*/ 199 h 204"/>
                  <a:gd name="T46" fmla="*/ 279 w 284"/>
                  <a:gd name="T47" fmla="*/ 131 h 204"/>
                  <a:gd name="T48" fmla="*/ 281 w 284"/>
                  <a:gd name="T49" fmla="*/ 86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204">
                    <a:moveTo>
                      <a:pt x="281" y="86"/>
                    </a:moveTo>
                    <a:cubicBezTo>
                      <a:pt x="259" y="0"/>
                      <a:pt x="125" y="6"/>
                      <a:pt x="73" y="14"/>
                    </a:cubicBezTo>
                    <a:cubicBezTo>
                      <a:pt x="72" y="9"/>
                      <a:pt x="81" y="1"/>
                      <a:pt x="81" y="1"/>
                    </a:cubicBezTo>
                    <a:cubicBezTo>
                      <a:pt x="61" y="10"/>
                      <a:pt x="47" y="21"/>
                      <a:pt x="39" y="28"/>
                    </a:cubicBezTo>
                    <a:cubicBezTo>
                      <a:pt x="37" y="30"/>
                      <a:pt x="35" y="31"/>
                      <a:pt x="33" y="33"/>
                    </a:cubicBezTo>
                    <a:cubicBezTo>
                      <a:pt x="33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22" y="46"/>
                      <a:pt x="20" y="58"/>
                      <a:pt x="22" y="70"/>
                    </a:cubicBezTo>
                    <a:cubicBezTo>
                      <a:pt x="8" y="97"/>
                      <a:pt x="0" y="137"/>
                      <a:pt x="18" y="193"/>
                    </a:cubicBezTo>
                    <a:cubicBezTo>
                      <a:pt x="19" y="193"/>
                      <a:pt x="19" y="194"/>
                      <a:pt x="19" y="194"/>
                    </a:cubicBezTo>
                    <a:cubicBezTo>
                      <a:pt x="19" y="196"/>
                      <a:pt x="20" y="197"/>
                      <a:pt x="20" y="199"/>
                    </a:cubicBezTo>
                    <a:cubicBezTo>
                      <a:pt x="25" y="192"/>
                      <a:pt x="25" y="192"/>
                      <a:pt x="25" y="192"/>
                    </a:cubicBezTo>
                    <a:cubicBezTo>
                      <a:pt x="25" y="192"/>
                      <a:pt x="27" y="178"/>
                      <a:pt x="29" y="162"/>
                    </a:cubicBezTo>
                    <a:cubicBezTo>
                      <a:pt x="42" y="106"/>
                      <a:pt x="42" y="106"/>
                      <a:pt x="42" y="106"/>
                    </a:cubicBezTo>
                    <a:cubicBezTo>
                      <a:pt x="42" y="106"/>
                      <a:pt x="44" y="106"/>
                      <a:pt x="47" y="106"/>
                    </a:cubicBezTo>
                    <a:cubicBezTo>
                      <a:pt x="79" y="118"/>
                      <a:pt x="138" y="135"/>
                      <a:pt x="209" y="134"/>
                    </a:cubicBezTo>
                    <a:cubicBezTo>
                      <a:pt x="202" y="129"/>
                      <a:pt x="202" y="129"/>
                      <a:pt x="202" y="129"/>
                    </a:cubicBezTo>
                    <a:cubicBezTo>
                      <a:pt x="202" y="129"/>
                      <a:pt x="217" y="125"/>
                      <a:pt x="235" y="119"/>
                    </a:cubicBezTo>
                    <a:cubicBezTo>
                      <a:pt x="239" y="119"/>
                      <a:pt x="243" y="118"/>
                      <a:pt x="246" y="117"/>
                    </a:cubicBezTo>
                    <a:cubicBezTo>
                      <a:pt x="253" y="126"/>
                      <a:pt x="253" y="126"/>
                      <a:pt x="253" y="126"/>
                    </a:cubicBezTo>
                    <a:cubicBezTo>
                      <a:pt x="253" y="126"/>
                      <a:pt x="256" y="143"/>
                      <a:pt x="258" y="151"/>
                    </a:cubicBezTo>
                    <a:cubicBezTo>
                      <a:pt x="259" y="158"/>
                      <a:pt x="266" y="204"/>
                      <a:pt x="266" y="204"/>
                    </a:cubicBezTo>
                    <a:cubicBezTo>
                      <a:pt x="271" y="199"/>
                      <a:pt x="271" y="199"/>
                      <a:pt x="271" y="199"/>
                    </a:cubicBezTo>
                    <a:cubicBezTo>
                      <a:pt x="271" y="199"/>
                      <a:pt x="279" y="144"/>
                      <a:pt x="279" y="131"/>
                    </a:cubicBezTo>
                    <a:cubicBezTo>
                      <a:pt x="279" y="120"/>
                      <a:pt x="284" y="95"/>
                      <a:pt x="281" y="86"/>
                    </a:cubicBezTo>
                    <a:close/>
                  </a:path>
                </a:pathLst>
              </a:custGeom>
              <a:solidFill>
                <a:srgbClr val="753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40" name="îṧľïḓe"/>
              <p:cNvSpPr/>
              <p:nvPr/>
            </p:nvSpPr>
            <p:spPr bwMode="auto">
              <a:xfrm>
                <a:off x="1479731" y="6108888"/>
                <a:ext cx="362945" cy="130112"/>
              </a:xfrm>
              <a:custGeom>
                <a:avLst/>
                <a:gdLst>
                  <a:gd name="T0" fmla="*/ 54 w 112"/>
                  <a:gd name="T1" fmla="*/ 0 h 40"/>
                  <a:gd name="T2" fmla="*/ 56 w 112"/>
                  <a:gd name="T3" fmla="*/ 0 h 40"/>
                  <a:gd name="T4" fmla="*/ 58 w 112"/>
                  <a:gd name="T5" fmla="*/ 0 h 40"/>
                  <a:gd name="T6" fmla="*/ 60 w 112"/>
                  <a:gd name="T7" fmla="*/ 0 h 40"/>
                  <a:gd name="T8" fmla="*/ 60 w 112"/>
                  <a:gd name="T9" fmla="*/ 0 h 40"/>
                  <a:gd name="T10" fmla="*/ 112 w 112"/>
                  <a:gd name="T11" fmla="*/ 40 h 40"/>
                  <a:gd name="T12" fmla="*/ 0 w 112"/>
                  <a:gd name="T13" fmla="*/ 40 h 40"/>
                  <a:gd name="T14" fmla="*/ 0 w 112"/>
                  <a:gd name="T15" fmla="*/ 0 h 40"/>
                  <a:gd name="T16" fmla="*/ 54 w 112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40">
                    <a:moveTo>
                      <a:pt x="54" y="0"/>
                    </a:moveTo>
                    <a:cubicBezTo>
                      <a:pt x="55" y="0"/>
                      <a:pt x="55" y="0"/>
                      <a:pt x="56" y="0"/>
                    </a:cubicBezTo>
                    <a:cubicBezTo>
                      <a:pt x="57" y="0"/>
                      <a:pt x="58" y="0"/>
                      <a:pt x="58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89" y="1"/>
                      <a:pt x="112" y="19"/>
                      <a:pt x="112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543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1" name="î$ḷíḓé"/>
              <p:cNvSpPr/>
              <p:nvPr/>
            </p:nvSpPr>
            <p:spPr bwMode="auto">
              <a:xfrm>
                <a:off x="871627" y="6108888"/>
                <a:ext cx="364315" cy="130112"/>
              </a:xfrm>
              <a:custGeom>
                <a:avLst/>
                <a:gdLst>
                  <a:gd name="T0" fmla="*/ 58 w 112"/>
                  <a:gd name="T1" fmla="*/ 0 h 40"/>
                  <a:gd name="T2" fmla="*/ 56 w 112"/>
                  <a:gd name="T3" fmla="*/ 0 h 40"/>
                  <a:gd name="T4" fmla="*/ 54 w 112"/>
                  <a:gd name="T5" fmla="*/ 0 h 40"/>
                  <a:gd name="T6" fmla="*/ 53 w 112"/>
                  <a:gd name="T7" fmla="*/ 0 h 40"/>
                  <a:gd name="T8" fmla="*/ 53 w 112"/>
                  <a:gd name="T9" fmla="*/ 0 h 40"/>
                  <a:gd name="T10" fmla="*/ 0 w 112"/>
                  <a:gd name="T11" fmla="*/ 40 h 40"/>
                  <a:gd name="T12" fmla="*/ 112 w 112"/>
                  <a:gd name="T13" fmla="*/ 40 h 40"/>
                  <a:gd name="T14" fmla="*/ 112 w 112"/>
                  <a:gd name="T15" fmla="*/ 0 h 40"/>
                  <a:gd name="T16" fmla="*/ 58 w 112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40">
                    <a:moveTo>
                      <a:pt x="58" y="0"/>
                    </a:moveTo>
                    <a:cubicBezTo>
                      <a:pt x="58" y="0"/>
                      <a:pt x="57" y="0"/>
                      <a:pt x="56" y="0"/>
                    </a:cubicBezTo>
                    <a:cubicBezTo>
                      <a:pt x="55" y="0"/>
                      <a:pt x="55" y="0"/>
                      <a:pt x="54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23" y="1"/>
                      <a:pt x="0" y="19"/>
                      <a:pt x="0" y="40"/>
                    </a:cubicBezTo>
                    <a:cubicBezTo>
                      <a:pt x="112" y="40"/>
                      <a:pt x="112" y="40"/>
                      <a:pt x="112" y="40"/>
                    </a:cubicBezTo>
                    <a:cubicBezTo>
                      <a:pt x="112" y="0"/>
                      <a:pt x="112" y="0"/>
                      <a:pt x="112" y="0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543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2" name="ïsḻiḍe"/>
              <p:cNvSpPr/>
              <p:nvPr/>
            </p:nvSpPr>
            <p:spPr bwMode="auto">
              <a:xfrm>
                <a:off x="1463296" y="4626977"/>
                <a:ext cx="327335" cy="78067"/>
              </a:xfrm>
              <a:custGeom>
                <a:avLst/>
                <a:gdLst>
                  <a:gd name="T0" fmla="*/ 6 w 101"/>
                  <a:gd name="T1" fmla="*/ 24 h 24"/>
                  <a:gd name="T2" fmla="*/ 95 w 101"/>
                  <a:gd name="T3" fmla="*/ 24 h 24"/>
                  <a:gd name="T4" fmla="*/ 101 w 101"/>
                  <a:gd name="T5" fmla="*/ 18 h 24"/>
                  <a:gd name="T6" fmla="*/ 101 w 101"/>
                  <a:gd name="T7" fmla="*/ 6 h 24"/>
                  <a:gd name="T8" fmla="*/ 95 w 101"/>
                  <a:gd name="T9" fmla="*/ 0 h 24"/>
                  <a:gd name="T10" fmla="*/ 6 w 101"/>
                  <a:gd name="T11" fmla="*/ 0 h 24"/>
                  <a:gd name="T12" fmla="*/ 0 w 101"/>
                  <a:gd name="T13" fmla="*/ 6 h 24"/>
                  <a:gd name="T14" fmla="*/ 0 w 101"/>
                  <a:gd name="T15" fmla="*/ 18 h 24"/>
                  <a:gd name="T16" fmla="*/ 6 w 101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24">
                    <a:moveTo>
                      <a:pt x="6" y="24"/>
                    </a:moveTo>
                    <a:cubicBezTo>
                      <a:pt x="95" y="24"/>
                      <a:pt x="95" y="24"/>
                      <a:pt x="95" y="24"/>
                    </a:cubicBezTo>
                    <a:cubicBezTo>
                      <a:pt x="98" y="24"/>
                      <a:pt x="101" y="21"/>
                      <a:pt x="101" y="18"/>
                    </a:cubicBezTo>
                    <a:cubicBezTo>
                      <a:pt x="101" y="6"/>
                      <a:pt x="101" y="6"/>
                      <a:pt x="101" y="6"/>
                    </a:cubicBezTo>
                    <a:cubicBezTo>
                      <a:pt x="101" y="2"/>
                      <a:pt x="98" y="0"/>
                      <a:pt x="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1"/>
                      <a:pt x="3" y="24"/>
                      <a:pt x="6" y="24"/>
                    </a:cubicBez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3" name="í$ļiḑé"/>
              <p:cNvSpPr/>
              <p:nvPr/>
            </p:nvSpPr>
            <p:spPr bwMode="auto">
              <a:xfrm>
                <a:off x="923672" y="4626977"/>
                <a:ext cx="328705" cy="78067"/>
              </a:xfrm>
              <a:custGeom>
                <a:avLst/>
                <a:gdLst>
                  <a:gd name="T0" fmla="*/ 6 w 101"/>
                  <a:gd name="T1" fmla="*/ 24 h 24"/>
                  <a:gd name="T2" fmla="*/ 95 w 101"/>
                  <a:gd name="T3" fmla="*/ 24 h 24"/>
                  <a:gd name="T4" fmla="*/ 101 w 101"/>
                  <a:gd name="T5" fmla="*/ 18 h 24"/>
                  <a:gd name="T6" fmla="*/ 101 w 101"/>
                  <a:gd name="T7" fmla="*/ 6 h 24"/>
                  <a:gd name="T8" fmla="*/ 95 w 101"/>
                  <a:gd name="T9" fmla="*/ 0 h 24"/>
                  <a:gd name="T10" fmla="*/ 6 w 101"/>
                  <a:gd name="T11" fmla="*/ 0 h 24"/>
                  <a:gd name="T12" fmla="*/ 0 w 101"/>
                  <a:gd name="T13" fmla="*/ 6 h 24"/>
                  <a:gd name="T14" fmla="*/ 0 w 101"/>
                  <a:gd name="T15" fmla="*/ 18 h 24"/>
                  <a:gd name="T16" fmla="*/ 6 w 101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24">
                    <a:moveTo>
                      <a:pt x="6" y="24"/>
                    </a:moveTo>
                    <a:cubicBezTo>
                      <a:pt x="95" y="24"/>
                      <a:pt x="95" y="24"/>
                      <a:pt x="95" y="24"/>
                    </a:cubicBezTo>
                    <a:cubicBezTo>
                      <a:pt x="99" y="24"/>
                      <a:pt x="101" y="21"/>
                      <a:pt x="101" y="18"/>
                    </a:cubicBezTo>
                    <a:cubicBezTo>
                      <a:pt x="101" y="6"/>
                      <a:pt x="101" y="6"/>
                      <a:pt x="101" y="6"/>
                    </a:cubicBezTo>
                    <a:cubicBezTo>
                      <a:pt x="101" y="2"/>
                      <a:pt x="99" y="0"/>
                      <a:pt x="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1"/>
                      <a:pt x="3" y="24"/>
                      <a:pt x="6" y="24"/>
                    </a:cubicBez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4" name="íSḻîḍê"/>
              <p:cNvSpPr/>
              <p:nvPr/>
            </p:nvSpPr>
            <p:spPr bwMode="auto">
              <a:xfrm>
                <a:off x="2242600" y="3414879"/>
                <a:ext cx="227354" cy="434164"/>
              </a:xfrm>
              <a:custGeom>
                <a:avLst/>
                <a:gdLst>
                  <a:gd name="T0" fmla="*/ 2 w 70"/>
                  <a:gd name="T1" fmla="*/ 90 h 134"/>
                  <a:gd name="T2" fmla="*/ 10 w 70"/>
                  <a:gd name="T3" fmla="*/ 4 h 134"/>
                  <a:gd name="T4" fmla="*/ 23 w 70"/>
                  <a:gd name="T5" fmla="*/ 36 h 134"/>
                  <a:gd name="T6" fmla="*/ 62 w 70"/>
                  <a:gd name="T7" fmla="*/ 59 h 134"/>
                  <a:gd name="T8" fmla="*/ 2 w 70"/>
                  <a:gd name="T9" fmla="*/ 9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34">
                    <a:moveTo>
                      <a:pt x="2" y="90"/>
                    </a:moveTo>
                    <a:cubicBezTo>
                      <a:pt x="2" y="90"/>
                      <a:pt x="0" y="7"/>
                      <a:pt x="10" y="4"/>
                    </a:cubicBezTo>
                    <a:cubicBezTo>
                      <a:pt x="20" y="0"/>
                      <a:pt x="24" y="33"/>
                      <a:pt x="23" y="36"/>
                    </a:cubicBezTo>
                    <a:cubicBezTo>
                      <a:pt x="22" y="38"/>
                      <a:pt x="70" y="30"/>
                      <a:pt x="62" y="59"/>
                    </a:cubicBezTo>
                    <a:cubicBezTo>
                      <a:pt x="54" y="88"/>
                      <a:pt x="28" y="134"/>
                      <a:pt x="2" y="90"/>
                    </a:cubicBezTo>
                    <a:close/>
                  </a:path>
                </a:pathLst>
              </a:custGeom>
              <a:solidFill>
                <a:srgbClr val="FDD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92500" lnSpcReduction="1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5" name="íṡ1íďê"/>
              <p:cNvSpPr/>
              <p:nvPr/>
            </p:nvSpPr>
            <p:spPr bwMode="auto">
              <a:xfrm>
                <a:off x="1787892" y="3706604"/>
                <a:ext cx="627278" cy="742325"/>
              </a:xfrm>
              <a:custGeom>
                <a:avLst/>
                <a:gdLst>
                  <a:gd name="T0" fmla="*/ 193 w 193"/>
                  <a:gd name="T1" fmla="*/ 4 h 229"/>
                  <a:gd name="T2" fmla="*/ 138 w 193"/>
                  <a:gd name="T3" fmla="*/ 0 h 229"/>
                  <a:gd name="T4" fmla="*/ 129 w 193"/>
                  <a:gd name="T5" fmla="*/ 127 h 229"/>
                  <a:gd name="T6" fmla="*/ 44 w 193"/>
                  <a:gd name="T7" fmla="*/ 18 h 229"/>
                  <a:gd name="T8" fmla="*/ 0 w 193"/>
                  <a:gd name="T9" fmla="*/ 52 h 229"/>
                  <a:gd name="T10" fmla="*/ 129 w 193"/>
                  <a:gd name="T11" fmla="*/ 218 h 229"/>
                  <a:gd name="T12" fmla="*/ 148 w 193"/>
                  <a:gd name="T13" fmla="*/ 228 h 229"/>
                  <a:gd name="T14" fmla="*/ 159 w 193"/>
                  <a:gd name="T15" fmla="*/ 227 h 229"/>
                  <a:gd name="T16" fmla="*/ 178 w 193"/>
                  <a:gd name="T17" fmla="*/ 203 h 229"/>
                  <a:gd name="T18" fmla="*/ 193 w 193"/>
                  <a:gd name="T19" fmla="*/ 4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3" h="229">
                    <a:moveTo>
                      <a:pt x="193" y="4"/>
                    </a:moveTo>
                    <a:cubicBezTo>
                      <a:pt x="138" y="0"/>
                      <a:pt x="138" y="0"/>
                      <a:pt x="138" y="0"/>
                    </a:cubicBezTo>
                    <a:cubicBezTo>
                      <a:pt x="129" y="127"/>
                      <a:pt x="129" y="127"/>
                      <a:pt x="129" y="127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29" y="218"/>
                      <a:pt x="129" y="218"/>
                      <a:pt x="129" y="218"/>
                    </a:cubicBezTo>
                    <a:cubicBezTo>
                      <a:pt x="134" y="224"/>
                      <a:pt x="140" y="228"/>
                      <a:pt x="148" y="228"/>
                    </a:cubicBezTo>
                    <a:cubicBezTo>
                      <a:pt x="151" y="229"/>
                      <a:pt x="155" y="229"/>
                      <a:pt x="159" y="227"/>
                    </a:cubicBezTo>
                    <a:cubicBezTo>
                      <a:pt x="170" y="224"/>
                      <a:pt x="178" y="214"/>
                      <a:pt x="178" y="203"/>
                    </a:cubicBezTo>
                    <a:lnTo>
                      <a:pt x="193" y="4"/>
                    </a:lnTo>
                    <a:close/>
                  </a:path>
                </a:pathLst>
              </a:custGeom>
              <a:solidFill>
                <a:srgbClr val="2D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46" name="ïṧḻíḓe"/>
              <p:cNvSpPr/>
              <p:nvPr/>
            </p:nvSpPr>
            <p:spPr bwMode="auto">
              <a:xfrm>
                <a:off x="1181157" y="3414879"/>
                <a:ext cx="353358" cy="180788"/>
              </a:xfrm>
              <a:custGeom>
                <a:avLst/>
                <a:gdLst>
                  <a:gd name="T0" fmla="*/ 0 w 109"/>
                  <a:gd name="T1" fmla="*/ 2 h 56"/>
                  <a:gd name="T2" fmla="*/ 55 w 109"/>
                  <a:gd name="T3" fmla="*/ 55 h 56"/>
                  <a:gd name="T4" fmla="*/ 109 w 109"/>
                  <a:gd name="T5" fmla="*/ 0 h 56"/>
                  <a:gd name="T6" fmla="*/ 0 w 109"/>
                  <a:gd name="T7" fmla="*/ 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9" h="56">
                    <a:moveTo>
                      <a:pt x="0" y="2"/>
                    </a:moveTo>
                    <a:cubicBezTo>
                      <a:pt x="0" y="32"/>
                      <a:pt x="25" y="56"/>
                      <a:pt x="55" y="55"/>
                    </a:cubicBezTo>
                    <a:cubicBezTo>
                      <a:pt x="85" y="54"/>
                      <a:pt x="109" y="30"/>
                      <a:pt x="109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7" name="išlídé"/>
              <p:cNvSpPr/>
              <p:nvPr/>
            </p:nvSpPr>
            <p:spPr bwMode="auto">
              <a:xfrm>
                <a:off x="1271551" y="3528556"/>
                <a:ext cx="175309" cy="64371"/>
              </a:xfrm>
              <a:custGeom>
                <a:avLst/>
                <a:gdLst>
                  <a:gd name="T0" fmla="*/ 0 w 54"/>
                  <a:gd name="T1" fmla="*/ 13 h 20"/>
                  <a:gd name="T2" fmla="*/ 27 w 54"/>
                  <a:gd name="T3" fmla="*/ 20 h 20"/>
                  <a:gd name="T4" fmla="*/ 54 w 54"/>
                  <a:gd name="T5" fmla="*/ 12 h 20"/>
                  <a:gd name="T6" fmla="*/ 27 w 54"/>
                  <a:gd name="T7" fmla="*/ 0 h 20"/>
                  <a:gd name="T8" fmla="*/ 0 w 54"/>
                  <a:gd name="T9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0">
                    <a:moveTo>
                      <a:pt x="0" y="13"/>
                    </a:moveTo>
                    <a:cubicBezTo>
                      <a:pt x="8" y="18"/>
                      <a:pt x="17" y="20"/>
                      <a:pt x="27" y="20"/>
                    </a:cubicBezTo>
                    <a:cubicBezTo>
                      <a:pt x="37" y="20"/>
                      <a:pt x="46" y="17"/>
                      <a:pt x="54" y="12"/>
                    </a:cubicBezTo>
                    <a:cubicBezTo>
                      <a:pt x="49" y="5"/>
                      <a:pt x="39" y="0"/>
                      <a:pt x="27" y="0"/>
                    </a:cubicBezTo>
                    <a:cubicBezTo>
                      <a:pt x="15" y="1"/>
                      <a:pt x="4" y="6"/>
                      <a:pt x="0" y="13"/>
                    </a:cubicBezTo>
                    <a:close/>
                  </a:path>
                </a:pathLst>
              </a:custGeom>
              <a:solidFill>
                <a:srgbClr val="F2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8" name="îśliḋè"/>
              <p:cNvSpPr/>
              <p:nvPr/>
            </p:nvSpPr>
            <p:spPr bwMode="auto">
              <a:xfrm>
                <a:off x="1186636" y="3414879"/>
                <a:ext cx="338292" cy="71219"/>
              </a:xfrm>
              <a:custGeom>
                <a:avLst/>
                <a:gdLst>
                  <a:gd name="T0" fmla="*/ 53 w 104"/>
                  <a:gd name="T1" fmla="*/ 21 h 22"/>
                  <a:gd name="T2" fmla="*/ 104 w 104"/>
                  <a:gd name="T3" fmla="*/ 0 h 22"/>
                  <a:gd name="T4" fmla="*/ 0 w 104"/>
                  <a:gd name="T5" fmla="*/ 2 h 22"/>
                  <a:gd name="T6" fmla="*/ 53 w 104"/>
                  <a:gd name="T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22">
                    <a:moveTo>
                      <a:pt x="53" y="21"/>
                    </a:moveTo>
                    <a:cubicBezTo>
                      <a:pt x="77" y="21"/>
                      <a:pt x="98" y="12"/>
                      <a:pt x="104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4"/>
                      <a:pt x="28" y="22"/>
                      <a:pt x="53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9" name="îṩlîḍê"/>
              <p:cNvSpPr/>
              <p:nvPr/>
            </p:nvSpPr>
            <p:spPr bwMode="auto">
              <a:xfrm>
                <a:off x="1434534" y="3028651"/>
                <a:ext cx="213658" cy="210919"/>
              </a:xfrm>
              <a:custGeom>
                <a:avLst/>
                <a:gdLst>
                  <a:gd name="T0" fmla="*/ 62 w 66"/>
                  <a:gd name="T1" fmla="*/ 38 h 65"/>
                  <a:gd name="T2" fmla="*/ 41 w 66"/>
                  <a:gd name="T3" fmla="*/ 7 h 65"/>
                  <a:gd name="T4" fmla="*/ 2 w 66"/>
                  <a:gd name="T5" fmla="*/ 35 h 65"/>
                  <a:gd name="T6" fmla="*/ 62 w 66"/>
                  <a:gd name="T7" fmla="*/ 3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65">
                    <a:moveTo>
                      <a:pt x="62" y="38"/>
                    </a:moveTo>
                    <a:cubicBezTo>
                      <a:pt x="62" y="38"/>
                      <a:pt x="66" y="14"/>
                      <a:pt x="41" y="7"/>
                    </a:cubicBezTo>
                    <a:cubicBezTo>
                      <a:pt x="15" y="0"/>
                      <a:pt x="0" y="27"/>
                      <a:pt x="2" y="35"/>
                    </a:cubicBezTo>
                    <a:cubicBezTo>
                      <a:pt x="5" y="43"/>
                      <a:pt x="25" y="65"/>
                      <a:pt x="62" y="38"/>
                    </a:cubicBezTo>
                    <a:close/>
                  </a:path>
                </a:pathLst>
              </a:cu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0" name="işḷîdè"/>
              <p:cNvSpPr/>
              <p:nvPr/>
            </p:nvSpPr>
            <p:spPr bwMode="auto">
              <a:xfrm>
                <a:off x="1475622" y="3061521"/>
                <a:ext cx="127373" cy="123264"/>
              </a:xfrm>
              <a:prstGeom prst="ellipse">
                <a:avLst/>
              </a:prstGeom>
              <a:solidFill>
                <a:srgbClr val="C172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1" name="îṣliḍé"/>
              <p:cNvSpPr/>
              <p:nvPr/>
            </p:nvSpPr>
            <p:spPr bwMode="auto">
              <a:xfrm>
                <a:off x="1505754" y="3087544"/>
                <a:ext cx="71219" cy="73959"/>
              </a:xfrm>
              <a:custGeom>
                <a:avLst/>
                <a:gdLst>
                  <a:gd name="T0" fmla="*/ 2 w 22"/>
                  <a:gd name="T1" fmla="*/ 14 h 23"/>
                  <a:gd name="T2" fmla="*/ 14 w 22"/>
                  <a:gd name="T3" fmla="*/ 21 h 23"/>
                  <a:gd name="T4" fmla="*/ 21 w 22"/>
                  <a:gd name="T5" fmla="*/ 9 h 23"/>
                  <a:gd name="T6" fmla="*/ 9 w 22"/>
                  <a:gd name="T7" fmla="*/ 2 h 23"/>
                  <a:gd name="T8" fmla="*/ 2 w 22"/>
                  <a:gd name="T9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2" y="14"/>
                    </a:moveTo>
                    <a:cubicBezTo>
                      <a:pt x="3" y="19"/>
                      <a:pt x="8" y="23"/>
                      <a:pt x="14" y="21"/>
                    </a:cubicBezTo>
                    <a:cubicBezTo>
                      <a:pt x="19" y="20"/>
                      <a:pt x="22" y="14"/>
                      <a:pt x="21" y="9"/>
                    </a:cubicBezTo>
                    <a:cubicBezTo>
                      <a:pt x="19" y="4"/>
                      <a:pt x="14" y="0"/>
                      <a:pt x="9" y="2"/>
                    </a:cubicBezTo>
                    <a:cubicBezTo>
                      <a:pt x="3" y="3"/>
                      <a:pt x="0" y="9"/>
                      <a:pt x="2" y="14"/>
                    </a:cubicBezTo>
                    <a:close/>
                  </a:path>
                </a:pathLst>
              </a:custGeom>
              <a:solidFill>
                <a:srgbClr val="482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2" name="išľîḓé"/>
              <p:cNvSpPr/>
              <p:nvPr/>
            </p:nvSpPr>
            <p:spPr bwMode="auto">
              <a:xfrm>
                <a:off x="1063372" y="3028651"/>
                <a:ext cx="217767" cy="210919"/>
              </a:xfrm>
              <a:custGeom>
                <a:avLst/>
                <a:gdLst>
                  <a:gd name="T0" fmla="*/ 4 w 67"/>
                  <a:gd name="T1" fmla="*/ 38 h 65"/>
                  <a:gd name="T2" fmla="*/ 26 w 67"/>
                  <a:gd name="T3" fmla="*/ 7 h 65"/>
                  <a:gd name="T4" fmla="*/ 64 w 67"/>
                  <a:gd name="T5" fmla="*/ 35 h 65"/>
                  <a:gd name="T6" fmla="*/ 4 w 67"/>
                  <a:gd name="T7" fmla="*/ 3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65">
                    <a:moveTo>
                      <a:pt x="4" y="38"/>
                    </a:moveTo>
                    <a:cubicBezTo>
                      <a:pt x="4" y="38"/>
                      <a:pt x="0" y="14"/>
                      <a:pt x="26" y="7"/>
                    </a:cubicBezTo>
                    <a:cubicBezTo>
                      <a:pt x="52" y="0"/>
                      <a:pt x="67" y="27"/>
                      <a:pt x="64" y="35"/>
                    </a:cubicBezTo>
                    <a:cubicBezTo>
                      <a:pt x="61" y="43"/>
                      <a:pt x="41" y="65"/>
                      <a:pt x="4" y="38"/>
                    </a:cubicBezTo>
                    <a:close/>
                  </a:path>
                </a:pathLst>
              </a:cu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3" name="íS1íďe"/>
              <p:cNvSpPr/>
              <p:nvPr/>
            </p:nvSpPr>
            <p:spPr bwMode="auto">
              <a:xfrm>
                <a:off x="1108568" y="3061521"/>
                <a:ext cx="127373" cy="123264"/>
              </a:xfrm>
              <a:prstGeom prst="ellipse">
                <a:avLst/>
              </a:prstGeom>
              <a:solidFill>
                <a:srgbClr val="C172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4" name="î$1îḓè"/>
              <p:cNvSpPr/>
              <p:nvPr/>
            </p:nvSpPr>
            <p:spPr bwMode="auto">
              <a:xfrm>
                <a:off x="1134591" y="3087544"/>
                <a:ext cx="71219" cy="73959"/>
              </a:xfrm>
              <a:custGeom>
                <a:avLst/>
                <a:gdLst>
                  <a:gd name="T0" fmla="*/ 21 w 22"/>
                  <a:gd name="T1" fmla="*/ 14 h 23"/>
                  <a:gd name="T2" fmla="*/ 9 w 22"/>
                  <a:gd name="T3" fmla="*/ 21 h 23"/>
                  <a:gd name="T4" fmla="*/ 1 w 22"/>
                  <a:gd name="T5" fmla="*/ 9 h 23"/>
                  <a:gd name="T6" fmla="*/ 14 w 22"/>
                  <a:gd name="T7" fmla="*/ 2 h 23"/>
                  <a:gd name="T8" fmla="*/ 21 w 22"/>
                  <a:gd name="T9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21" y="14"/>
                    </a:moveTo>
                    <a:cubicBezTo>
                      <a:pt x="19" y="19"/>
                      <a:pt x="14" y="23"/>
                      <a:pt x="9" y="21"/>
                    </a:cubicBezTo>
                    <a:cubicBezTo>
                      <a:pt x="3" y="20"/>
                      <a:pt x="0" y="14"/>
                      <a:pt x="1" y="9"/>
                    </a:cubicBezTo>
                    <a:cubicBezTo>
                      <a:pt x="3" y="4"/>
                      <a:pt x="8" y="0"/>
                      <a:pt x="14" y="2"/>
                    </a:cubicBezTo>
                    <a:cubicBezTo>
                      <a:pt x="19" y="3"/>
                      <a:pt x="22" y="9"/>
                      <a:pt x="21" y="14"/>
                    </a:cubicBezTo>
                    <a:close/>
                  </a:path>
                </a:pathLst>
              </a:custGeom>
              <a:solidFill>
                <a:srgbClr val="482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5" name="îSľiḋê"/>
              <p:cNvSpPr/>
              <p:nvPr/>
            </p:nvSpPr>
            <p:spPr bwMode="auto">
              <a:xfrm>
                <a:off x="1177049" y="3080696"/>
                <a:ext cx="42458" cy="38349"/>
              </a:xfrm>
              <a:prstGeom prst="ellipse">
                <a:avLst/>
              </a:pr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6" name="iṩḻïďè"/>
              <p:cNvSpPr/>
              <p:nvPr/>
            </p:nvSpPr>
            <p:spPr bwMode="auto">
              <a:xfrm>
                <a:off x="1496166" y="3080696"/>
                <a:ext cx="38349" cy="38349"/>
              </a:xfrm>
              <a:prstGeom prst="ellipse">
                <a:avLst/>
              </a:pr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</p:grpSp>
        <p:sp>
          <p:nvSpPr>
            <p:cNvPr id="85" name="íṣḻîďè"/>
            <p:cNvSpPr/>
            <p:nvPr/>
          </p:nvSpPr>
          <p:spPr bwMode="auto">
            <a:xfrm>
              <a:off x="2280" y="2004"/>
              <a:ext cx="1847" cy="1347"/>
            </a:xfrm>
            <a:prstGeom prst="wedgeEllipseCallout">
              <a:avLst>
                <a:gd name="adj1" fmla="val -50855"/>
                <a:gd name="adj2" fmla="val 49564"/>
              </a:avLst>
            </a:prstGeom>
            <a:solidFill>
              <a:srgbClr val="404F64"/>
            </a:solidFill>
            <a:ln w="14288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>
              <a:normAutofit/>
            </a:bodyPr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2642447" y="2452793"/>
            <a:ext cx="1002453" cy="6661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73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sz="213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58080" y="3548380"/>
            <a:ext cx="516467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质量管理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3467" y="1081193"/>
            <a:ext cx="8923867" cy="615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26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班组管理模块简介：在班组日常任务中。</a:t>
            </a:r>
            <a:endParaRPr lang="zh-CN" altLang="en-US" sz="226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85117" y="52493"/>
            <a:ext cx="4821767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企业与班组管理通用知识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804833" y="3096260"/>
            <a:ext cx="5960533" cy="2332567"/>
            <a:chOff x="3925233" y="2530633"/>
            <a:chExt cx="7344022" cy="792088"/>
          </a:xfrm>
        </p:grpSpPr>
        <p:sp>
          <p:nvSpPr>
            <p:cNvPr id="12" name="矩形 11"/>
            <p:cNvSpPr/>
            <p:nvPr/>
          </p:nvSpPr>
          <p:spPr>
            <a:xfrm>
              <a:off x="4906870" y="2530633"/>
              <a:ext cx="6362385" cy="7920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FF5050"/>
              </a:solidFill>
            </a:ln>
          </p:spPr>
          <p:txBody>
            <a:bodyPr wrap="square" anchor="ctr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1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健全台帐、图纸和资料。利用计算机使生产、工作任务图表化。定置管理，标准化管理。</a:t>
              </a:r>
              <a:endPara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925233" y="2530633"/>
              <a:ext cx="981637" cy="792088"/>
            </a:xfrm>
            <a:prstGeom prst="rect">
              <a:avLst/>
            </a:prstGeom>
            <a:solidFill>
              <a:srgbClr val="FF6161"/>
            </a:solidFill>
            <a:ln w="1270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0090484" y="7251632"/>
            <a:ext cx="23812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.</a:t>
            </a:r>
            <a:endParaRPr lang="zh-CN" altLang="en-US" dirty="0"/>
          </a:p>
        </p:txBody>
      </p:sp>
      <p:grpSp>
        <p:nvGrpSpPr>
          <p:cNvPr id="57" name="组合 56"/>
          <p:cNvGrpSpPr/>
          <p:nvPr/>
        </p:nvGrpSpPr>
        <p:grpSpPr>
          <a:xfrm>
            <a:off x="985520" y="2230120"/>
            <a:ext cx="2940473" cy="4543213"/>
            <a:chOff x="654" y="2004"/>
            <a:chExt cx="3473" cy="5366"/>
          </a:xfrm>
        </p:grpSpPr>
        <p:grpSp>
          <p:nvGrpSpPr>
            <p:cNvPr id="92" name="ïṧ1íḋè"/>
            <p:cNvGrpSpPr/>
            <p:nvPr/>
          </p:nvGrpSpPr>
          <p:grpSpPr>
            <a:xfrm>
              <a:off x="654" y="2957"/>
              <a:ext cx="2263" cy="4413"/>
              <a:chOff x="553879" y="2502723"/>
              <a:chExt cx="1916075" cy="3736277"/>
            </a:xfrm>
          </p:grpSpPr>
          <p:sp>
            <p:nvSpPr>
              <p:cNvPr id="15" name="isļiḋe"/>
              <p:cNvSpPr/>
              <p:nvPr/>
            </p:nvSpPr>
            <p:spPr bwMode="auto">
              <a:xfrm>
                <a:off x="1479731" y="4815983"/>
                <a:ext cx="194484" cy="1328515"/>
              </a:xfrm>
              <a:prstGeom prst="rect">
                <a:avLst/>
              </a:prstGeom>
              <a:solidFill>
                <a:srgbClr val="2D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16" name="ïśļîḋê"/>
              <p:cNvSpPr/>
              <p:nvPr/>
            </p:nvSpPr>
            <p:spPr bwMode="auto">
              <a:xfrm>
                <a:off x="1044197" y="4815983"/>
                <a:ext cx="191745" cy="1328515"/>
              </a:xfrm>
              <a:prstGeom prst="rect">
                <a:avLst/>
              </a:prstGeom>
              <a:solidFill>
                <a:srgbClr val="373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17" name="ïšḻïdê"/>
              <p:cNvSpPr/>
              <p:nvPr/>
            </p:nvSpPr>
            <p:spPr bwMode="auto">
              <a:xfrm>
                <a:off x="1030501" y="3764127"/>
                <a:ext cx="657410" cy="639605"/>
              </a:xfrm>
              <a:prstGeom prst="rect">
                <a:avLst/>
              </a:prstGeom>
              <a:solidFill>
                <a:srgbClr val="E8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18" name="íṧ1ídè"/>
              <p:cNvSpPr/>
              <p:nvPr/>
            </p:nvSpPr>
            <p:spPr bwMode="auto">
              <a:xfrm>
                <a:off x="1274291" y="3690169"/>
                <a:ext cx="165722" cy="94503"/>
              </a:xfrm>
              <a:prstGeom prst="rect">
                <a:avLst/>
              </a:prstGeom>
              <a:solidFill>
                <a:srgbClr val="007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19" name="îṡľîde"/>
              <p:cNvSpPr/>
              <p:nvPr/>
            </p:nvSpPr>
            <p:spPr bwMode="auto">
              <a:xfrm>
                <a:off x="1257855" y="3764127"/>
                <a:ext cx="201332" cy="1051855"/>
              </a:xfrm>
              <a:custGeom>
                <a:avLst/>
                <a:gdLst>
                  <a:gd name="T0" fmla="*/ 0 w 147"/>
                  <a:gd name="T1" fmla="*/ 706 h 768"/>
                  <a:gd name="T2" fmla="*/ 74 w 147"/>
                  <a:gd name="T3" fmla="*/ 768 h 768"/>
                  <a:gd name="T4" fmla="*/ 147 w 147"/>
                  <a:gd name="T5" fmla="*/ 706 h 768"/>
                  <a:gd name="T6" fmla="*/ 95 w 147"/>
                  <a:gd name="T7" fmla="*/ 0 h 768"/>
                  <a:gd name="T8" fmla="*/ 53 w 147"/>
                  <a:gd name="T9" fmla="*/ 0 h 768"/>
                  <a:gd name="T10" fmla="*/ 0 w 147"/>
                  <a:gd name="T11" fmla="*/ 706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768">
                    <a:moveTo>
                      <a:pt x="0" y="706"/>
                    </a:moveTo>
                    <a:lnTo>
                      <a:pt x="74" y="768"/>
                    </a:lnTo>
                    <a:lnTo>
                      <a:pt x="147" y="706"/>
                    </a:lnTo>
                    <a:lnTo>
                      <a:pt x="95" y="0"/>
                    </a:lnTo>
                    <a:lnTo>
                      <a:pt x="53" y="0"/>
                    </a:lnTo>
                    <a:lnTo>
                      <a:pt x="0" y="706"/>
                    </a:lnTo>
                    <a:close/>
                  </a:path>
                </a:pathLst>
              </a:custGeom>
              <a:solidFill>
                <a:srgbClr val="007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0" name="i$líḋé"/>
              <p:cNvSpPr/>
              <p:nvPr/>
            </p:nvSpPr>
            <p:spPr bwMode="auto">
              <a:xfrm>
                <a:off x="1411251" y="3690169"/>
                <a:ext cx="187636" cy="130112"/>
              </a:xfrm>
              <a:custGeom>
                <a:avLst/>
                <a:gdLst>
                  <a:gd name="T0" fmla="*/ 31 w 137"/>
                  <a:gd name="T1" fmla="*/ 95 h 95"/>
                  <a:gd name="T2" fmla="*/ 137 w 137"/>
                  <a:gd name="T3" fmla="*/ 54 h 95"/>
                  <a:gd name="T4" fmla="*/ 137 w 137"/>
                  <a:gd name="T5" fmla="*/ 0 h 95"/>
                  <a:gd name="T6" fmla="*/ 0 w 137"/>
                  <a:gd name="T7" fmla="*/ 0 h 95"/>
                  <a:gd name="T8" fmla="*/ 31 w 137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95">
                    <a:moveTo>
                      <a:pt x="31" y="95"/>
                    </a:moveTo>
                    <a:lnTo>
                      <a:pt x="137" y="54"/>
                    </a:lnTo>
                    <a:lnTo>
                      <a:pt x="137" y="0"/>
                    </a:lnTo>
                    <a:lnTo>
                      <a:pt x="0" y="0"/>
                    </a:lnTo>
                    <a:lnTo>
                      <a:pt x="31" y="95"/>
                    </a:lnTo>
                    <a:close/>
                  </a:path>
                </a:pathLst>
              </a:custGeom>
              <a:solidFill>
                <a:srgbClr val="FE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23" name="ïSḻíḋê"/>
              <p:cNvSpPr/>
              <p:nvPr/>
            </p:nvSpPr>
            <p:spPr bwMode="auto">
              <a:xfrm>
                <a:off x="1115416" y="3690169"/>
                <a:ext cx="189005" cy="130112"/>
              </a:xfrm>
              <a:custGeom>
                <a:avLst/>
                <a:gdLst>
                  <a:gd name="T0" fmla="*/ 109 w 138"/>
                  <a:gd name="T1" fmla="*/ 95 h 95"/>
                  <a:gd name="T2" fmla="*/ 0 w 138"/>
                  <a:gd name="T3" fmla="*/ 54 h 95"/>
                  <a:gd name="T4" fmla="*/ 0 w 138"/>
                  <a:gd name="T5" fmla="*/ 0 h 95"/>
                  <a:gd name="T6" fmla="*/ 138 w 138"/>
                  <a:gd name="T7" fmla="*/ 0 h 95"/>
                  <a:gd name="T8" fmla="*/ 109 w 138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95">
                    <a:moveTo>
                      <a:pt x="109" y="95"/>
                    </a:moveTo>
                    <a:lnTo>
                      <a:pt x="0" y="54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09" y="95"/>
                    </a:lnTo>
                    <a:close/>
                  </a:path>
                </a:pathLst>
              </a:custGeom>
              <a:solidFill>
                <a:srgbClr val="FE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25" name="íṩḷíďé"/>
              <p:cNvSpPr/>
              <p:nvPr/>
            </p:nvSpPr>
            <p:spPr bwMode="auto">
              <a:xfrm>
                <a:off x="553879" y="3764127"/>
                <a:ext cx="395815" cy="1194294"/>
              </a:xfrm>
              <a:custGeom>
                <a:avLst/>
                <a:gdLst>
                  <a:gd name="T0" fmla="*/ 78 w 122"/>
                  <a:gd name="T1" fmla="*/ 363 h 368"/>
                  <a:gd name="T2" fmla="*/ 25 w 122"/>
                  <a:gd name="T3" fmla="*/ 368 h 368"/>
                  <a:gd name="T4" fmla="*/ 72 w 122"/>
                  <a:gd name="T5" fmla="*/ 0 h 368"/>
                  <a:gd name="T6" fmla="*/ 122 w 122"/>
                  <a:gd name="T7" fmla="*/ 13 h 368"/>
                  <a:gd name="T8" fmla="*/ 78 w 122"/>
                  <a:gd name="T9" fmla="*/ 363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368">
                    <a:moveTo>
                      <a:pt x="78" y="363"/>
                    </a:moveTo>
                    <a:cubicBezTo>
                      <a:pt x="60" y="365"/>
                      <a:pt x="42" y="366"/>
                      <a:pt x="25" y="368"/>
                    </a:cubicBezTo>
                    <a:cubicBezTo>
                      <a:pt x="0" y="244"/>
                      <a:pt x="16" y="118"/>
                      <a:pt x="72" y="0"/>
                    </a:cubicBezTo>
                    <a:cubicBezTo>
                      <a:pt x="89" y="4"/>
                      <a:pt x="105" y="9"/>
                      <a:pt x="122" y="13"/>
                    </a:cubicBezTo>
                    <a:cubicBezTo>
                      <a:pt x="70" y="125"/>
                      <a:pt x="54" y="245"/>
                      <a:pt x="78" y="363"/>
                    </a:cubicBezTo>
                    <a:close/>
                  </a:path>
                </a:pathLst>
              </a:custGeom>
              <a:solidFill>
                <a:srgbClr val="373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6" name="ïṡ1îḍé"/>
              <p:cNvSpPr/>
              <p:nvPr/>
            </p:nvSpPr>
            <p:spPr bwMode="auto">
              <a:xfrm>
                <a:off x="634686" y="4941986"/>
                <a:ext cx="234202" cy="168461"/>
              </a:xfrm>
              <a:custGeom>
                <a:avLst/>
                <a:gdLst>
                  <a:gd name="T0" fmla="*/ 60 w 72"/>
                  <a:gd name="T1" fmla="*/ 6 h 52"/>
                  <a:gd name="T2" fmla="*/ 53 w 72"/>
                  <a:gd name="T3" fmla="*/ 3 h 52"/>
                  <a:gd name="T4" fmla="*/ 52 w 72"/>
                  <a:gd name="T5" fmla="*/ 0 h 52"/>
                  <a:gd name="T6" fmla="*/ 1 w 72"/>
                  <a:gd name="T7" fmla="*/ 5 h 52"/>
                  <a:gd name="T8" fmla="*/ 1 w 72"/>
                  <a:gd name="T9" fmla="*/ 18 h 52"/>
                  <a:gd name="T10" fmla="*/ 33 w 72"/>
                  <a:gd name="T11" fmla="*/ 51 h 52"/>
                  <a:gd name="T12" fmla="*/ 56 w 72"/>
                  <a:gd name="T13" fmla="*/ 20 h 52"/>
                  <a:gd name="T14" fmla="*/ 69 w 72"/>
                  <a:gd name="T15" fmla="*/ 19 h 52"/>
                  <a:gd name="T16" fmla="*/ 60 w 72"/>
                  <a:gd name="T17" fmla="*/ 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2">
                    <a:moveTo>
                      <a:pt x="60" y="6"/>
                    </a:moveTo>
                    <a:cubicBezTo>
                      <a:pt x="58" y="5"/>
                      <a:pt x="55" y="4"/>
                      <a:pt x="53" y="3"/>
                    </a:cubicBezTo>
                    <a:cubicBezTo>
                      <a:pt x="53" y="2"/>
                      <a:pt x="52" y="1"/>
                      <a:pt x="52" y="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9"/>
                      <a:pt x="0" y="14"/>
                      <a:pt x="1" y="18"/>
                    </a:cubicBezTo>
                    <a:cubicBezTo>
                      <a:pt x="4" y="38"/>
                      <a:pt x="18" y="52"/>
                      <a:pt x="33" y="51"/>
                    </a:cubicBezTo>
                    <a:cubicBezTo>
                      <a:pt x="47" y="50"/>
                      <a:pt x="56" y="36"/>
                      <a:pt x="56" y="20"/>
                    </a:cubicBezTo>
                    <a:cubicBezTo>
                      <a:pt x="62" y="21"/>
                      <a:pt x="67" y="21"/>
                      <a:pt x="69" y="19"/>
                    </a:cubicBezTo>
                    <a:cubicBezTo>
                      <a:pt x="72" y="16"/>
                      <a:pt x="68" y="10"/>
                      <a:pt x="60" y="6"/>
                    </a:cubicBezTo>
                    <a:close/>
                  </a:path>
                </a:pathLst>
              </a:custGeom>
              <a:solidFill>
                <a:srgbClr val="FDD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27" name="iŝ1iḑê"/>
              <p:cNvSpPr/>
              <p:nvPr/>
            </p:nvSpPr>
            <p:spPr bwMode="auto">
              <a:xfrm>
                <a:off x="1326335" y="3764127"/>
                <a:ext cx="603995" cy="1232643"/>
              </a:xfrm>
              <a:custGeom>
                <a:avLst/>
                <a:gdLst>
                  <a:gd name="T0" fmla="*/ 34 w 186"/>
                  <a:gd name="T1" fmla="*/ 380 h 380"/>
                  <a:gd name="T2" fmla="*/ 34 w 186"/>
                  <a:gd name="T3" fmla="*/ 380 h 380"/>
                  <a:gd name="T4" fmla="*/ 32 w 186"/>
                  <a:gd name="T5" fmla="*/ 380 h 380"/>
                  <a:gd name="T6" fmla="*/ 0 w 186"/>
                  <a:gd name="T7" fmla="*/ 357 h 380"/>
                  <a:gd name="T8" fmla="*/ 0 w 186"/>
                  <a:gd name="T9" fmla="*/ 357 h 380"/>
                  <a:gd name="T10" fmla="*/ 0 w 186"/>
                  <a:gd name="T11" fmla="*/ 187 h 380"/>
                  <a:gd name="T12" fmla="*/ 82 w 186"/>
                  <a:gd name="T13" fmla="*/ 0 h 380"/>
                  <a:gd name="T14" fmla="*/ 186 w 186"/>
                  <a:gd name="T15" fmla="*/ 0 h 380"/>
                  <a:gd name="T16" fmla="*/ 145 w 186"/>
                  <a:gd name="T17" fmla="*/ 187 h 380"/>
                  <a:gd name="T18" fmla="*/ 145 w 186"/>
                  <a:gd name="T19" fmla="*/ 380 h 380"/>
                  <a:gd name="T20" fmla="*/ 34 w 186"/>
                  <a:gd name="T21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6" h="380">
                    <a:moveTo>
                      <a:pt x="34" y="380"/>
                    </a:moveTo>
                    <a:cubicBezTo>
                      <a:pt x="34" y="380"/>
                      <a:pt x="34" y="380"/>
                      <a:pt x="34" y="380"/>
                    </a:cubicBezTo>
                    <a:cubicBezTo>
                      <a:pt x="33" y="380"/>
                      <a:pt x="33" y="380"/>
                      <a:pt x="32" y="380"/>
                    </a:cubicBezTo>
                    <a:cubicBezTo>
                      <a:pt x="16" y="380"/>
                      <a:pt x="3" y="370"/>
                      <a:pt x="0" y="357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45" y="187"/>
                      <a:pt x="145" y="187"/>
                      <a:pt x="145" y="187"/>
                    </a:cubicBezTo>
                    <a:cubicBezTo>
                      <a:pt x="145" y="380"/>
                      <a:pt x="145" y="380"/>
                      <a:pt x="145" y="380"/>
                    </a:cubicBezTo>
                    <a:lnTo>
                      <a:pt x="34" y="380"/>
                    </a:lnTo>
                    <a:close/>
                  </a:path>
                </a:pathLst>
              </a:custGeom>
              <a:solidFill>
                <a:srgbClr val="2D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8" name="îś1íḍe"/>
              <p:cNvSpPr/>
              <p:nvPr/>
            </p:nvSpPr>
            <p:spPr bwMode="auto">
              <a:xfrm>
                <a:off x="1326335" y="3725779"/>
                <a:ext cx="419099" cy="645083"/>
              </a:xfrm>
              <a:custGeom>
                <a:avLst/>
                <a:gdLst>
                  <a:gd name="T0" fmla="*/ 164 w 306"/>
                  <a:gd name="T1" fmla="*/ 234 h 471"/>
                  <a:gd name="T2" fmla="*/ 0 w 306"/>
                  <a:gd name="T3" fmla="*/ 471 h 471"/>
                  <a:gd name="T4" fmla="*/ 207 w 306"/>
                  <a:gd name="T5" fmla="*/ 0 h 471"/>
                  <a:gd name="T6" fmla="*/ 306 w 306"/>
                  <a:gd name="T7" fmla="*/ 28 h 471"/>
                  <a:gd name="T8" fmla="*/ 240 w 306"/>
                  <a:gd name="T9" fmla="*/ 125 h 471"/>
                  <a:gd name="T10" fmla="*/ 240 w 306"/>
                  <a:gd name="T11" fmla="*/ 125 h 471"/>
                  <a:gd name="T12" fmla="*/ 169 w 306"/>
                  <a:gd name="T13" fmla="*/ 227 h 471"/>
                  <a:gd name="T14" fmla="*/ 164 w 306"/>
                  <a:gd name="T15" fmla="*/ 234 h 471"/>
                  <a:gd name="T16" fmla="*/ 164 w 306"/>
                  <a:gd name="T17" fmla="*/ 234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6" h="471">
                    <a:moveTo>
                      <a:pt x="164" y="234"/>
                    </a:moveTo>
                    <a:lnTo>
                      <a:pt x="0" y="471"/>
                    </a:lnTo>
                    <a:lnTo>
                      <a:pt x="207" y="0"/>
                    </a:lnTo>
                    <a:lnTo>
                      <a:pt x="306" y="28"/>
                    </a:lnTo>
                    <a:lnTo>
                      <a:pt x="240" y="125"/>
                    </a:lnTo>
                    <a:lnTo>
                      <a:pt x="240" y="125"/>
                    </a:lnTo>
                    <a:lnTo>
                      <a:pt x="169" y="227"/>
                    </a:lnTo>
                    <a:lnTo>
                      <a:pt x="164" y="234"/>
                    </a:lnTo>
                    <a:lnTo>
                      <a:pt x="164" y="234"/>
                    </a:ln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9" name="îṩļíde"/>
              <p:cNvSpPr/>
              <p:nvPr/>
            </p:nvSpPr>
            <p:spPr bwMode="auto">
              <a:xfrm>
                <a:off x="783972" y="3764127"/>
                <a:ext cx="603995" cy="1232643"/>
              </a:xfrm>
              <a:custGeom>
                <a:avLst/>
                <a:gdLst>
                  <a:gd name="T0" fmla="*/ 153 w 186"/>
                  <a:gd name="T1" fmla="*/ 380 h 380"/>
                  <a:gd name="T2" fmla="*/ 153 w 186"/>
                  <a:gd name="T3" fmla="*/ 380 h 380"/>
                  <a:gd name="T4" fmla="*/ 154 w 186"/>
                  <a:gd name="T5" fmla="*/ 380 h 380"/>
                  <a:gd name="T6" fmla="*/ 186 w 186"/>
                  <a:gd name="T7" fmla="*/ 357 h 380"/>
                  <a:gd name="T8" fmla="*/ 186 w 186"/>
                  <a:gd name="T9" fmla="*/ 357 h 380"/>
                  <a:gd name="T10" fmla="*/ 186 w 186"/>
                  <a:gd name="T11" fmla="*/ 187 h 380"/>
                  <a:gd name="T12" fmla="*/ 104 w 186"/>
                  <a:gd name="T13" fmla="*/ 0 h 380"/>
                  <a:gd name="T14" fmla="*/ 0 w 186"/>
                  <a:gd name="T15" fmla="*/ 0 h 380"/>
                  <a:gd name="T16" fmla="*/ 41 w 186"/>
                  <a:gd name="T17" fmla="*/ 187 h 380"/>
                  <a:gd name="T18" fmla="*/ 41 w 186"/>
                  <a:gd name="T19" fmla="*/ 380 h 380"/>
                  <a:gd name="T20" fmla="*/ 153 w 186"/>
                  <a:gd name="T21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6" h="380">
                    <a:moveTo>
                      <a:pt x="153" y="380"/>
                    </a:moveTo>
                    <a:cubicBezTo>
                      <a:pt x="153" y="380"/>
                      <a:pt x="153" y="380"/>
                      <a:pt x="153" y="380"/>
                    </a:cubicBezTo>
                    <a:cubicBezTo>
                      <a:pt x="153" y="380"/>
                      <a:pt x="154" y="380"/>
                      <a:pt x="154" y="380"/>
                    </a:cubicBezTo>
                    <a:cubicBezTo>
                      <a:pt x="170" y="380"/>
                      <a:pt x="184" y="370"/>
                      <a:pt x="186" y="357"/>
                    </a:cubicBezTo>
                    <a:cubicBezTo>
                      <a:pt x="186" y="357"/>
                      <a:pt x="186" y="357"/>
                      <a:pt x="186" y="357"/>
                    </a:cubicBezTo>
                    <a:cubicBezTo>
                      <a:pt x="186" y="187"/>
                      <a:pt x="186" y="187"/>
                      <a:pt x="186" y="187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1" y="187"/>
                      <a:pt x="41" y="187"/>
                      <a:pt x="41" y="187"/>
                    </a:cubicBezTo>
                    <a:cubicBezTo>
                      <a:pt x="41" y="380"/>
                      <a:pt x="41" y="380"/>
                      <a:pt x="41" y="380"/>
                    </a:cubicBezTo>
                    <a:lnTo>
                      <a:pt x="153" y="380"/>
                    </a:lnTo>
                    <a:close/>
                  </a:path>
                </a:pathLst>
              </a:custGeom>
              <a:solidFill>
                <a:srgbClr val="373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30" name="ïşļídé"/>
              <p:cNvSpPr/>
              <p:nvPr/>
            </p:nvSpPr>
            <p:spPr bwMode="auto">
              <a:xfrm>
                <a:off x="972978" y="3725779"/>
                <a:ext cx="414990" cy="645083"/>
              </a:xfrm>
              <a:custGeom>
                <a:avLst/>
                <a:gdLst>
                  <a:gd name="T0" fmla="*/ 0 w 303"/>
                  <a:gd name="T1" fmla="*/ 28 h 471"/>
                  <a:gd name="T2" fmla="*/ 97 w 303"/>
                  <a:gd name="T3" fmla="*/ 0 h 471"/>
                  <a:gd name="T4" fmla="*/ 303 w 303"/>
                  <a:gd name="T5" fmla="*/ 471 h 471"/>
                  <a:gd name="T6" fmla="*/ 66 w 303"/>
                  <a:gd name="T7" fmla="*/ 125 h 471"/>
                  <a:gd name="T8" fmla="*/ 66 w 303"/>
                  <a:gd name="T9" fmla="*/ 125 h 471"/>
                  <a:gd name="T10" fmla="*/ 0 w 303"/>
                  <a:gd name="T11" fmla="*/ 28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3" h="471">
                    <a:moveTo>
                      <a:pt x="0" y="28"/>
                    </a:moveTo>
                    <a:lnTo>
                      <a:pt x="97" y="0"/>
                    </a:lnTo>
                    <a:lnTo>
                      <a:pt x="303" y="471"/>
                    </a:lnTo>
                    <a:lnTo>
                      <a:pt x="66" y="125"/>
                    </a:lnTo>
                    <a:lnTo>
                      <a:pt x="66" y="125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31" name="î$ľïḓê"/>
              <p:cNvSpPr/>
              <p:nvPr/>
            </p:nvSpPr>
            <p:spPr bwMode="auto">
              <a:xfrm>
                <a:off x="1181157" y="3595666"/>
                <a:ext cx="362945" cy="94503"/>
              </a:xfrm>
              <a:prstGeom prst="rect">
                <a:avLst/>
              </a:prstGeom>
              <a:solidFill>
                <a:srgbClr val="F4C8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2" name="iṩḷîḍé"/>
              <p:cNvSpPr/>
              <p:nvPr/>
            </p:nvSpPr>
            <p:spPr bwMode="auto">
              <a:xfrm>
                <a:off x="833278" y="2779383"/>
                <a:ext cx="1045008" cy="882024"/>
              </a:xfrm>
              <a:custGeom>
                <a:avLst/>
                <a:gdLst>
                  <a:gd name="T0" fmla="*/ 288 w 322"/>
                  <a:gd name="T1" fmla="*/ 103 h 272"/>
                  <a:gd name="T2" fmla="*/ 287 w 322"/>
                  <a:gd name="T3" fmla="*/ 103 h 272"/>
                  <a:gd name="T4" fmla="*/ 283 w 322"/>
                  <a:gd name="T5" fmla="*/ 0 h 272"/>
                  <a:gd name="T6" fmla="*/ 161 w 322"/>
                  <a:gd name="T7" fmla="*/ 0 h 272"/>
                  <a:gd name="T8" fmla="*/ 40 w 322"/>
                  <a:gd name="T9" fmla="*/ 0 h 272"/>
                  <a:gd name="T10" fmla="*/ 36 w 322"/>
                  <a:gd name="T11" fmla="*/ 103 h 272"/>
                  <a:gd name="T12" fmla="*/ 35 w 322"/>
                  <a:gd name="T13" fmla="*/ 103 h 272"/>
                  <a:gd name="T14" fmla="*/ 0 w 322"/>
                  <a:gd name="T15" fmla="*/ 134 h 272"/>
                  <a:gd name="T16" fmla="*/ 35 w 322"/>
                  <a:gd name="T17" fmla="*/ 166 h 272"/>
                  <a:gd name="T18" fmla="*/ 36 w 322"/>
                  <a:gd name="T19" fmla="*/ 166 h 272"/>
                  <a:gd name="T20" fmla="*/ 36 w 322"/>
                  <a:gd name="T21" fmla="*/ 166 h 272"/>
                  <a:gd name="T22" fmla="*/ 37 w 322"/>
                  <a:gd name="T23" fmla="*/ 166 h 272"/>
                  <a:gd name="T24" fmla="*/ 131 w 322"/>
                  <a:gd name="T25" fmla="*/ 271 h 272"/>
                  <a:gd name="T26" fmla="*/ 131 w 322"/>
                  <a:gd name="T27" fmla="*/ 271 h 272"/>
                  <a:gd name="T28" fmla="*/ 161 w 322"/>
                  <a:gd name="T29" fmla="*/ 271 h 272"/>
                  <a:gd name="T30" fmla="*/ 192 w 322"/>
                  <a:gd name="T31" fmla="*/ 271 h 272"/>
                  <a:gd name="T32" fmla="*/ 286 w 322"/>
                  <a:gd name="T33" fmla="*/ 166 h 272"/>
                  <a:gd name="T34" fmla="*/ 288 w 322"/>
                  <a:gd name="T35" fmla="*/ 166 h 272"/>
                  <a:gd name="T36" fmla="*/ 322 w 322"/>
                  <a:gd name="T37" fmla="*/ 134 h 272"/>
                  <a:gd name="T38" fmla="*/ 288 w 322"/>
                  <a:gd name="T39" fmla="*/ 10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2" h="272">
                    <a:moveTo>
                      <a:pt x="288" y="103"/>
                    </a:moveTo>
                    <a:cubicBezTo>
                      <a:pt x="287" y="103"/>
                      <a:pt x="287" y="103"/>
                      <a:pt x="287" y="103"/>
                    </a:cubicBezTo>
                    <a:cubicBezTo>
                      <a:pt x="286" y="53"/>
                      <a:pt x="283" y="0"/>
                      <a:pt x="283" y="0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37" y="53"/>
                      <a:pt x="36" y="103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16" y="103"/>
                      <a:pt x="0" y="117"/>
                      <a:pt x="0" y="134"/>
                    </a:cubicBezTo>
                    <a:cubicBezTo>
                      <a:pt x="0" y="152"/>
                      <a:pt x="16" y="166"/>
                      <a:pt x="35" y="166"/>
                    </a:cubicBezTo>
                    <a:cubicBezTo>
                      <a:pt x="35" y="166"/>
                      <a:pt x="36" y="166"/>
                      <a:pt x="36" y="166"/>
                    </a:cubicBezTo>
                    <a:cubicBezTo>
                      <a:pt x="36" y="166"/>
                      <a:pt x="36" y="166"/>
                      <a:pt x="36" y="166"/>
                    </a:cubicBezTo>
                    <a:cubicBezTo>
                      <a:pt x="37" y="166"/>
                      <a:pt x="37" y="166"/>
                      <a:pt x="37" y="166"/>
                    </a:cubicBezTo>
                    <a:cubicBezTo>
                      <a:pt x="37" y="166"/>
                      <a:pt x="70" y="249"/>
                      <a:pt x="131" y="271"/>
                    </a:cubicBezTo>
                    <a:cubicBezTo>
                      <a:pt x="131" y="271"/>
                      <a:pt x="131" y="271"/>
                      <a:pt x="131" y="271"/>
                    </a:cubicBezTo>
                    <a:cubicBezTo>
                      <a:pt x="138" y="272"/>
                      <a:pt x="161" y="271"/>
                      <a:pt x="161" y="271"/>
                    </a:cubicBezTo>
                    <a:cubicBezTo>
                      <a:pt x="161" y="271"/>
                      <a:pt x="185" y="272"/>
                      <a:pt x="192" y="271"/>
                    </a:cubicBezTo>
                    <a:cubicBezTo>
                      <a:pt x="253" y="249"/>
                      <a:pt x="286" y="166"/>
                      <a:pt x="286" y="166"/>
                    </a:cubicBezTo>
                    <a:cubicBezTo>
                      <a:pt x="286" y="166"/>
                      <a:pt x="287" y="166"/>
                      <a:pt x="288" y="166"/>
                    </a:cubicBezTo>
                    <a:cubicBezTo>
                      <a:pt x="307" y="166"/>
                      <a:pt x="322" y="152"/>
                      <a:pt x="322" y="134"/>
                    </a:cubicBezTo>
                    <a:cubicBezTo>
                      <a:pt x="322" y="117"/>
                      <a:pt x="307" y="103"/>
                      <a:pt x="288" y="103"/>
                    </a:cubicBezTo>
                    <a:close/>
                  </a:path>
                </a:pathLst>
              </a:custGeom>
              <a:solidFill>
                <a:srgbClr val="FDD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33" name="îṣľiḓê"/>
              <p:cNvSpPr/>
              <p:nvPr/>
            </p:nvSpPr>
            <p:spPr bwMode="auto">
              <a:xfrm>
                <a:off x="878475" y="3190264"/>
                <a:ext cx="61632" cy="61632"/>
              </a:xfrm>
              <a:custGeom>
                <a:avLst/>
                <a:gdLst>
                  <a:gd name="T0" fmla="*/ 4 w 19"/>
                  <a:gd name="T1" fmla="*/ 14 h 19"/>
                  <a:gd name="T2" fmla="*/ 15 w 19"/>
                  <a:gd name="T3" fmla="*/ 4 h 19"/>
                  <a:gd name="T4" fmla="*/ 19 w 19"/>
                  <a:gd name="T5" fmla="*/ 5 h 19"/>
                  <a:gd name="T6" fmla="*/ 10 w 19"/>
                  <a:gd name="T7" fmla="*/ 0 h 19"/>
                  <a:gd name="T8" fmla="*/ 0 w 19"/>
                  <a:gd name="T9" fmla="*/ 10 h 19"/>
                  <a:gd name="T10" fmla="*/ 6 w 19"/>
                  <a:gd name="T11" fmla="*/ 19 h 19"/>
                  <a:gd name="T12" fmla="*/ 4 w 19"/>
                  <a:gd name="T13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4" y="14"/>
                    </a:moveTo>
                    <a:cubicBezTo>
                      <a:pt x="4" y="9"/>
                      <a:pt x="9" y="4"/>
                      <a:pt x="15" y="4"/>
                    </a:cubicBezTo>
                    <a:cubicBezTo>
                      <a:pt x="16" y="4"/>
                      <a:pt x="18" y="5"/>
                      <a:pt x="19" y="5"/>
                    </a:cubicBezTo>
                    <a:cubicBezTo>
                      <a:pt x="18" y="2"/>
                      <a:pt x="14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4"/>
                      <a:pt x="2" y="17"/>
                      <a:pt x="6" y="19"/>
                    </a:cubicBezTo>
                    <a:cubicBezTo>
                      <a:pt x="5" y="18"/>
                      <a:pt x="4" y="16"/>
                      <a:pt x="4" y="14"/>
                    </a:cubicBezTo>
                    <a:close/>
                  </a:path>
                </a:pathLst>
              </a:custGeom>
              <a:solidFill>
                <a:srgbClr val="D3A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4" name="îš1ïḓé"/>
              <p:cNvSpPr/>
              <p:nvPr/>
            </p:nvSpPr>
            <p:spPr bwMode="auto">
              <a:xfrm>
                <a:off x="1771457" y="3190264"/>
                <a:ext cx="61632" cy="61632"/>
              </a:xfrm>
              <a:custGeom>
                <a:avLst/>
                <a:gdLst>
                  <a:gd name="T0" fmla="*/ 15 w 19"/>
                  <a:gd name="T1" fmla="*/ 14 h 19"/>
                  <a:gd name="T2" fmla="*/ 5 w 19"/>
                  <a:gd name="T3" fmla="*/ 4 h 19"/>
                  <a:gd name="T4" fmla="*/ 0 w 19"/>
                  <a:gd name="T5" fmla="*/ 5 h 19"/>
                  <a:gd name="T6" fmla="*/ 9 w 19"/>
                  <a:gd name="T7" fmla="*/ 0 h 19"/>
                  <a:gd name="T8" fmla="*/ 19 w 19"/>
                  <a:gd name="T9" fmla="*/ 10 h 19"/>
                  <a:gd name="T10" fmla="*/ 14 w 19"/>
                  <a:gd name="T11" fmla="*/ 19 h 19"/>
                  <a:gd name="T12" fmla="*/ 15 w 19"/>
                  <a:gd name="T13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15" y="14"/>
                    </a:moveTo>
                    <a:cubicBezTo>
                      <a:pt x="15" y="9"/>
                      <a:pt x="10" y="4"/>
                      <a:pt x="5" y="4"/>
                    </a:cubicBezTo>
                    <a:cubicBezTo>
                      <a:pt x="3" y="4"/>
                      <a:pt x="1" y="5"/>
                      <a:pt x="0" y="5"/>
                    </a:cubicBezTo>
                    <a:cubicBezTo>
                      <a:pt x="2" y="2"/>
                      <a:pt x="5" y="0"/>
                      <a:pt x="9" y="0"/>
                    </a:cubicBezTo>
                    <a:cubicBezTo>
                      <a:pt x="15" y="0"/>
                      <a:pt x="19" y="4"/>
                      <a:pt x="19" y="10"/>
                    </a:cubicBezTo>
                    <a:cubicBezTo>
                      <a:pt x="19" y="14"/>
                      <a:pt x="17" y="17"/>
                      <a:pt x="14" y="19"/>
                    </a:cubicBezTo>
                    <a:cubicBezTo>
                      <a:pt x="14" y="18"/>
                      <a:pt x="15" y="16"/>
                      <a:pt x="15" y="14"/>
                    </a:cubicBez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5" name="iṣlïḓè"/>
              <p:cNvSpPr/>
              <p:nvPr/>
            </p:nvSpPr>
            <p:spPr bwMode="auto">
              <a:xfrm>
                <a:off x="871627" y="3190264"/>
                <a:ext cx="61632" cy="61632"/>
              </a:xfrm>
              <a:custGeom>
                <a:avLst/>
                <a:gdLst>
                  <a:gd name="T0" fmla="*/ 4 w 19"/>
                  <a:gd name="T1" fmla="*/ 14 h 19"/>
                  <a:gd name="T2" fmla="*/ 14 w 19"/>
                  <a:gd name="T3" fmla="*/ 4 h 19"/>
                  <a:gd name="T4" fmla="*/ 19 w 19"/>
                  <a:gd name="T5" fmla="*/ 5 h 19"/>
                  <a:gd name="T6" fmla="*/ 10 w 19"/>
                  <a:gd name="T7" fmla="*/ 0 h 19"/>
                  <a:gd name="T8" fmla="*/ 0 w 19"/>
                  <a:gd name="T9" fmla="*/ 10 h 19"/>
                  <a:gd name="T10" fmla="*/ 5 w 19"/>
                  <a:gd name="T11" fmla="*/ 19 h 19"/>
                  <a:gd name="T12" fmla="*/ 4 w 19"/>
                  <a:gd name="T13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4" y="14"/>
                    </a:moveTo>
                    <a:cubicBezTo>
                      <a:pt x="4" y="9"/>
                      <a:pt x="9" y="4"/>
                      <a:pt x="14" y="4"/>
                    </a:cubicBezTo>
                    <a:cubicBezTo>
                      <a:pt x="16" y="4"/>
                      <a:pt x="18" y="5"/>
                      <a:pt x="19" y="5"/>
                    </a:cubicBezTo>
                    <a:cubicBezTo>
                      <a:pt x="17" y="2"/>
                      <a:pt x="14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4"/>
                      <a:pt x="2" y="17"/>
                      <a:pt x="5" y="19"/>
                    </a:cubicBezTo>
                    <a:cubicBezTo>
                      <a:pt x="5" y="18"/>
                      <a:pt x="4" y="16"/>
                      <a:pt x="4" y="14"/>
                    </a:cubicBez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6" name="ïṧļíḑè"/>
              <p:cNvSpPr/>
              <p:nvPr/>
            </p:nvSpPr>
            <p:spPr bwMode="auto">
              <a:xfrm>
                <a:off x="1281139" y="3277918"/>
                <a:ext cx="153396" cy="84915"/>
              </a:xfrm>
              <a:custGeom>
                <a:avLst/>
                <a:gdLst>
                  <a:gd name="T0" fmla="*/ 24 w 47"/>
                  <a:gd name="T1" fmla="*/ 23 h 26"/>
                  <a:gd name="T2" fmla="*/ 0 w 47"/>
                  <a:gd name="T3" fmla="*/ 0 h 26"/>
                  <a:gd name="T4" fmla="*/ 0 w 47"/>
                  <a:gd name="T5" fmla="*/ 2 h 26"/>
                  <a:gd name="T6" fmla="*/ 24 w 47"/>
                  <a:gd name="T7" fmla="*/ 26 h 26"/>
                  <a:gd name="T8" fmla="*/ 47 w 47"/>
                  <a:gd name="T9" fmla="*/ 2 h 26"/>
                  <a:gd name="T10" fmla="*/ 47 w 47"/>
                  <a:gd name="T11" fmla="*/ 0 h 26"/>
                  <a:gd name="T12" fmla="*/ 24 w 47"/>
                  <a:gd name="T13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26">
                    <a:moveTo>
                      <a:pt x="24" y="23"/>
                    </a:moveTo>
                    <a:cubicBezTo>
                      <a:pt x="11" y="23"/>
                      <a:pt x="0" y="13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15"/>
                      <a:pt x="10" y="26"/>
                      <a:pt x="24" y="26"/>
                    </a:cubicBezTo>
                    <a:cubicBezTo>
                      <a:pt x="37" y="26"/>
                      <a:pt x="47" y="15"/>
                      <a:pt x="47" y="2"/>
                    </a:cubicBezTo>
                    <a:cubicBezTo>
                      <a:pt x="47" y="1"/>
                      <a:pt x="47" y="1"/>
                      <a:pt x="47" y="0"/>
                    </a:cubicBezTo>
                    <a:cubicBezTo>
                      <a:pt x="47" y="13"/>
                      <a:pt x="36" y="23"/>
                      <a:pt x="24" y="23"/>
                    </a:cubicBez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7" name="îŝļíḋê"/>
              <p:cNvSpPr/>
              <p:nvPr/>
            </p:nvSpPr>
            <p:spPr bwMode="auto">
              <a:xfrm>
                <a:off x="1037349" y="2912234"/>
                <a:ext cx="262964" cy="97242"/>
              </a:xfrm>
              <a:custGeom>
                <a:avLst/>
                <a:gdLst>
                  <a:gd name="T0" fmla="*/ 81 w 81"/>
                  <a:gd name="T1" fmla="*/ 18 h 30"/>
                  <a:gd name="T2" fmla="*/ 76 w 81"/>
                  <a:gd name="T3" fmla="*/ 28 h 30"/>
                  <a:gd name="T4" fmla="*/ 0 w 81"/>
                  <a:gd name="T5" fmla="*/ 30 h 30"/>
                  <a:gd name="T6" fmla="*/ 81 w 81"/>
                  <a:gd name="T7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30">
                    <a:moveTo>
                      <a:pt x="81" y="18"/>
                    </a:moveTo>
                    <a:cubicBezTo>
                      <a:pt x="76" y="28"/>
                      <a:pt x="76" y="28"/>
                      <a:pt x="76" y="28"/>
                    </a:cubicBezTo>
                    <a:cubicBezTo>
                      <a:pt x="76" y="28"/>
                      <a:pt x="40" y="8"/>
                      <a:pt x="0" y="30"/>
                    </a:cubicBezTo>
                    <a:cubicBezTo>
                      <a:pt x="0" y="30"/>
                      <a:pt x="28" y="0"/>
                      <a:pt x="81" y="18"/>
                    </a:cubicBezTo>
                    <a:close/>
                  </a:path>
                </a:pathLst>
              </a:custGeom>
              <a:solidFill>
                <a:srgbClr val="753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8" name="iş1iḓé"/>
              <p:cNvSpPr/>
              <p:nvPr/>
            </p:nvSpPr>
            <p:spPr bwMode="auto">
              <a:xfrm>
                <a:off x="1413990" y="2912234"/>
                <a:ext cx="260225" cy="97242"/>
              </a:xfrm>
              <a:custGeom>
                <a:avLst/>
                <a:gdLst>
                  <a:gd name="T0" fmla="*/ 0 w 80"/>
                  <a:gd name="T1" fmla="*/ 18 h 30"/>
                  <a:gd name="T2" fmla="*/ 4 w 80"/>
                  <a:gd name="T3" fmla="*/ 28 h 30"/>
                  <a:gd name="T4" fmla="*/ 80 w 80"/>
                  <a:gd name="T5" fmla="*/ 30 h 30"/>
                  <a:gd name="T6" fmla="*/ 0 w 80"/>
                  <a:gd name="T7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30">
                    <a:moveTo>
                      <a:pt x="0" y="18"/>
                    </a:move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1" y="8"/>
                      <a:pt x="80" y="30"/>
                    </a:cubicBezTo>
                    <a:cubicBezTo>
                      <a:pt x="80" y="30"/>
                      <a:pt x="52" y="0"/>
                      <a:pt x="0" y="18"/>
                    </a:cubicBezTo>
                    <a:close/>
                  </a:path>
                </a:pathLst>
              </a:custGeom>
              <a:solidFill>
                <a:srgbClr val="753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9" name="îṧlîḓe"/>
              <p:cNvSpPr/>
              <p:nvPr/>
            </p:nvSpPr>
            <p:spPr bwMode="auto">
              <a:xfrm>
                <a:off x="890801" y="2502723"/>
                <a:ext cx="923113" cy="661518"/>
              </a:xfrm>
              <a:custGeom>
                <a:avLst/>
                <a:gdLst>
                  <a:gd name="T0" fmla="*/ 281 w 284"/>
                  <a:gd name="T1" fmla="*/ 86 h 204"/>
                  <a:gd name="T2" fmla="*/ 73 w 284"/>
                  <a:gd name="T3" fmla="*/ 14 h 204"/>
                  <a:gd name="T4" fmla="*/ 81 w 284"/>
                  <a:gd name="T5" fmla="*/ 1 h 204"/>
                  <a:gd name="T6" fmla="*/ 39 w 284"/>
                  <a:gd name="T7" fmla="*/ 28 h 204"/>
                  <a:gd name="T8" fmla="*/ 33 w 284"/>
                  <a:gd name="T9" fmla="*/ 33 h 204"/>
                  <a:gd name="T10" fmla="*/ 32 w 284"/>
                  <a:gd name="T11" fmla="*/ 34 h 204"/>
                  <a:gd name="T12" fmla="*/ 32 w 284"/>
                  <a:gd name="T13" fmla="*/ 34 h 204"/>
                  <a:gd name="T14" fmla="*/ 22 w 284"/>
                  <a:gd name="T15" fmla="*/ 70 h 204"/>
                  <a:gd name="T16" fmla="*/ 18 w 284"/>
                  <a:gd name="T17" fmla="*/ 193 h 204"/>
                  <a:gd name="T18" fmla="*/ 19 w 284"/>
                  <a:gd name="T19" fmla="*/ 194 h 204"/>
                  <a:gd name="T20" fmla="*/ 20 w 284"/>
                  <a:gd name="T21" fmla="*/ 199 h 204"/>
                  <a:gd name="T22" fmla="*/ 25 w 284"/>
                  <a:gd name="T23" fmla="*/ 192 h 204"/>
                  <a:gd name="T24" fmla="*/ 29 w 284"/>
                  <a:gd name="T25" fmla="*/ 162 h 204"/>
                  <a:gd name="T26" fmla="*/ 42 w 284"/>
                  <a:gd name="T27" fmla="*/ 106 h 204"/>
                  <a:gd name="T28" fmla="*/ 47 w 284"/>
                  <a:gd name="T29" fmla="*/ 106 h 204"/>
                  <a:gd name="T30" fmla="*/ 209 w 284"/>
                  <a:gd name="T31" fmla="*/ 134 h 204"/>
                  <a:gd name="T32" fmla="*/ 202 w 284"/>
                  <a:gd name="T33" fmla="*/ 129 h 204"/>
                  <a:gd name="T34" fmla="*/ 235 w 284"/>
                  <a:gd name="T35" fmla="*/ 119 h 204"/>
                  <a:gd name="T36" fmla="*/ 246 w 284"/>
                  <a:gd name="T37" fmla="*/ 117 h 204"/>
                  <a:gd name="T38" fmla="*/ 253 w 284"/>
                  <a:gd name="T39" fmla="*/ 126 h 204"/>
                  <a:gd name="T40" fmla="*/ 258 w 284"/>
                  <a:gd name="T41" fmla="*/ 151 h 204"/>
                  <a:gd name="T42" fmla="*/ 266 w 284"/>
                  <a:gd name="T43" fmla="*/ 204 h 204"/>
                  <a:gd name="T44" fmla="*/ 271 w 284"/>
                  <a:gd name="T45" fmla="*/ 199 h 204"/>
                  <a:gd name="T46" fmla="*/ 279 w 284"/>
                  <a:gd name="T47" fmla="*/ 131 h 204"/>
                  <a:gd name="T48" fmla="*/ 281 w 284"/>
                  <a:gd name="T49" fmla="*/ 86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204">
                    <a:moveTo>
                      <a:pt x="281" y="86"/>
                    </a:moveTo>
                    <a:cubicBezTo>
                      <a:pt x="259" y="0"/>
                      <a:pt x="125" y="6"/>
                      <a:pt x="73" y="14"/>
                    </a:cubicBezTo>
                    <a:cubicBezTo>
                      <a:pt x="72" y="9"/>
                      <a:pt x="81" y="1"/>
                      <a:pt x="81" y="1"/>
                    </a:cubicBezTo>
                    <a:cubicBezTo>
                      <a:pt x="61" y="10"/>
                      <a:pt x="47" y="21"/>
                      <a:pt x="39" y="28"/>
                    </a:cubicBezTo>
                    <a:cubicBezTo>
                      <a:pt x="37" y="30"/>
                      <a:pt x="35" y="31"/>
                      <a:pt x="33" y="33"/>
                    </a:cubicBezTo>
                    <a:cubicBezTo>
                      <a:pt x="33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22" y="46"/>
                      <a:pt x="20" y="58"/>
                      <a:pt x="22" y="70"/>
                    </a:cubicBezTo>
                    <a:cubicBezTo>
                      <a:pt x="8" y="97"/>
                      <a:pt x="0" y="137"/>
                      <a:pt x="18" y="193"/>
                    </a:cubicBezTo>
                    <a:cubicBezTo>
                      <a:pt x="19" y="193"/>
                      <a:pt x="19" y="194"/>
                      <a:pt x="19" y="194"/>
                    </a:cubicBezTo>
                    <a:cubicBezTo>
                      <a:pt x="19" y="196"/>
                      <a:pt x="20" y="197"/>
                      <a:pt x="20" y="199"/>
                    </a:cubicBezTo>
                    <a:cubicBezTo>
                      <a:pt x="25" y="192"/>
                      <a:pt x="25" y="192"/>
                      <a:pt x="25" y="192"/>
                    </a:cubicBezTo>
                    <a:cubicBezTo>
                      <a:pt x="25" y="192"/>
                      <a:pt x="27" y="178"/>
                      <a:pt x="29" y="162"/>
                    </a:cubicBezTo>
                    <a:cubicBezTo>
                      <a:pt x="42" y="106"/>
                      <a:pt x="42" y="106"/>
                      <a:pt x="42" y="106"/>
                    </a:cubicBezTo>
                    <a:cubicBezTo>
                      <a:pt x="42" y="106"/>
                      <a:pt x="44" y="106"/>
                      <a:pt x="47" y="106"/>
                    </a:cubicBezTo>
                    <a:cubicBezTo>
                      <a:pt x="79" y="118"/>
                      <a:pt x="138" y="135"/>
                      <a:pt x="209" y="134"/>
                    </a:cubicBezTo>
                    <a:cubicBezTo>
                      <a:pt x="202" y="129"/>
                      <a:pt x="202" y="129"/>
                      <a:pt x="202" y="129"/>
                    </a:cubicBezTo>
                    <a:cubicBezTo>
                      <a:pt x="202" y="129"/>
                      <a:pt x="217" y="125"/>
                      <a:pt x="235" y="119"/>
                    </a:cubicBezTo>
                    <a:cubicBezTo>
                      <a:pt x="239" y="119"/>
                      <a:pt x="243" y="118"/>
                      <a:pt x="246" y="117"/>
                    </a:cubicBezTo>
                    <a:cubicBezTo>
                      <a:pt x="253" y="126"/>
                      <a:pt x="253" y="126"/>
                      <a:pt x="253" y="126"/>
                    </a:cubicBezTo>
                    <a:cubicBezTo>
                      <a:pt x="253" y="126"/>
                      <a:pt x="256" y="143"/>
                      <a:pt x="258" y="151"/>
                    </a:cubicBezTo>
                    <a:cubicBezTo>
                      <a:pt x="259" y="158"/>
                      <a:pt x="266" y="204"/>
                      <a:pt x="266" y="204"/>
                    </a:cubicBezTo>
                    <a:cubicBezTo>
                      <a:pt x="271" y="199"/>
                      <a:pt x="271" y="199"/>
                      <a:pt x="271" y="199"/>
                    </a:cubicBezTo>
                    <a:cubicBezTo>
                      <a:pt x="271" y="199"/>
                      <a:pt x="279" y="144"/>
                      <a:pt x="279" y="131"/>
                    </a:cubicBezTo>
                    <a:cubicBezTo>
                      <a:pt x="279" y="120"/>
                      <a:pt x="284" y="95"/>
                      <a:pt x="281" y="86"/>
                    </a:cubicBezTo>
                    <a:close/>
                  </a:path>
                </a:pathLst>
              </a:custGeom>
              <a:solidFill>
                <a:srgbClr val="753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40" name="îṧľïḓe"/>
              <p:cNvSpPr/>
              <p:nvPr/>
            </p:nvSpPr>
            <p:spPr bwMode="auto">
              <a:xfrm>
                <a:off x="1479731" y="6108888"/>
                <a:ext cx="362945" cy="130112"/>
              </a:xfrm>
              <a:custGeom>
                <a:avLst/>
                <a:gdLst>
                  <a:gd name="T0" fmla="*/ 54 w 112"/>
                  <a:gd name="T1" fmla="*/ 0 h 40"/>
                  <a:gd name="T2" fmla="*/ 56 w 112"/>
                  <a:gd name="T3" fmla="*/ 0 h 40"/>
                  <a:gd name="T4" fmla="*/ 58 w 112"/>
                  <a:gd name="T5" fmla="*/ 0 h 40"/>
                  <a:gd name="T6" fmla="*/ 60 w 112"/>
                  <a:gd name="T7" fmla="*/ 0 h 40"/>
                  <a:gd name="T8" fmla="*/ 60 w 112"/>
                  <a:gd name="T9" fmla="*/ 0 h 40"/>
                  <a:gd name="T10" fmla="*/ 112 w 112"/>
                  <a:gd name="T11" fmla="*/ 40 h 40"/>
                  <a:gd name="T12" fmla="*/ 0 w 112"/>
                  <a:gd name="T13" fmla="*/ 40 h 40"/>
                  <a:gd name="T14" fmla="*/ 0 w 112"/>
                  <a:gd name="T15" fmla="*/ 0 h 40"/>
                  <a:gd name="T16" fmla="*/ 54 w 112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40">
                    <a:moveTo>
                      <a:pt x="54" y="0"/>
                    </a:moveTo>
                    <a:cubicBezTo>
                      <a:pt x="55" y="0"/>
                      <a:pt x="55" y="0"/>
                      <a:pt x="56" y="0"/>
                    </a:cubicBezTo>
                    <a:cubicBezTo>
                      <a:pt x="57" y="0"/>
                      <a:pt x="58" y="0"/>
                      <a:pt x="58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89" y="1"/>
                      <a:pt x="112" y="19"/>
                      <a:pt x="112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543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1" name="î$ḷíḓé"/>
              <p:cNvSpPr/>
              <p:nvPr/>
            </p:nvSpPr>
            <p:spPr bwMode="auto">
              <a:xfrm>
                <a:off x="871627" y="6108888"/>
                <a:ext cx="364315" cy="130112"/>
              </a:xfrm>
              <a:custGeom>
                <a:avLst/>
                <a:gdLst>
                  <a:gd name="T0" fmla="*/ 58 w 112"/>
                  <a:gd name="T1" fmla="*/ 0 h 40"/>
                  <a:gd name="T2" fmla="*/ 56 w 112"/>
                  <a:gd name="T3" fmla="*/ 0 h 40"/>
                  <a:gd name="T4" fmla="*/ 54 w 112"/>
                  <a:gd name="T5" fmla="*/ 0 h 40"/>
                  <a:gd name="T6" fmla="*/ 53 w 112"/>
                  <a:gd name="T7" fmla="*/ 0 h 40"/>
                  <a:gd name="T8" fmla="*/ 53 w 112"/>
                  <a:gd name="T9" fmla="*/ 0 h 40"/>
                  <a:gd name="T10" fmla="*/ 0 w 112"/>
                  <a:gd name="T11" fmla="*/ 40 h 40"/>
                  <a:gd name="T12" fmla="*/ 112 w 112"/>
                  <a:gd name="T13" fmla="*/ 40 h 40"/>
                  <a:gd name="T14" fmla="*/ 112 w 112"/>
                  <a:gd name="T15" fmla="*/ 0 h 40"/>
                  <a:gd name="T16" fmla="*/ 58 w 112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40">
                    <a:moveTo>
                      <a:pt x="58" y="0"/>
                    </a:moveTo>
                    <a:cubicBezTo>
                      <a:pt x="58" y="0"/>
                      <a:pt x="57" y="0"/>
                      <a:pt x="56" y="0"/>
                    </a:cubicBezTo>
                    <a:cubicBezTo>
                      <a:pt x="55" y="0"/>
                      <a:pt x="55" y="0"/>
                      <a:pt x="54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23" y="1"/>
                      <a:pt x="0" y="19"/>
                      <a:pt x="0" y="40"/>
                    </a:cubicBezTo>
                    <a:cubicBezTo>
                      <a:pt x="112" y="40"/>
                      <a:pt x="112" y="40"/>
                      <a:pt x="112" y="40"/>
                    </a:cubicBezTo>
                    <a:cubicBezTo>
                      <a:pt x="112" y="0"/>
                      <a:pt x="112" y="0"/>
                      <a:pt x="112" y="0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543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2" name="ïsḻiḍe"/>
              <p:cNvSpPr/>
              <p:nvPr/>
            </p:nvSpPr>
            <p:spPr bwMode="auto">
              <a:xfrm>
                <a:off x="1463296" y="4626977"/>
                <a:ext cx="327335" cy="78067"/>
              </a:xfrm>
              <a:custGeom>
                <a:avLst/>
                <a:gdLst>
                  <a:gd name="T0" fmla="*/ 6 w 101"/>
                  <a:gd name="T1" fmla="*/ 24 h 24"/>
                  <a:gd name="T2" fmla="*/ 95 w 101"/>
                  <a:gd name="T3" fmla="*/ 24 h 24"/>
                  <a:gd name="T4" fmla="*/ 101 w 101"/>
                  <a:gd name="T5" fmla="*/ 18 h 24"/>
                  <a:gd name="T6" fmla="*/ 101 w 101"/>
                  <a:gd name="T7" fmla="*/ 6 h 24"/>
                  <a:gd name="T8" fmla="*/ 95 w 101"/>
                  <a:gd name="T9" fmla="*/ 0 h 24"/>
                  <a:gd name="T10" fmla="*/ 6 w 101"/>
                  <a:gd name="T11" fmla="*/ 0 h 24"/>
                  <a:gd name="T12" fmla="*/ 0 w 101"/>
                  <a:gd name="T13" fmla="*/ 6 h 24"/>
                  <a:gd name="T14" fmla="*/ 0 w 101"/>
                  <a:gd name="T15" fmla="*/ 18 h 24"/>
                  <a:gd name="T16" fmla="*/ 6 w 101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24">
                    <a:moveTo>
                      <a:pt x="6" y="24"/>
                    </a:moveTo>
                    <a:cubicBezTo>
                      <a:pt x="95" y="24"/>
                      <a:pt x="95" y="24"/>
                      <a:pt x="95" y="24"/>
                    </a:cubicBezTo>
                    <a:cubicBezTo>
                      <a:pt x="98" y="24"/>
                      <a:pt x="101" y="21"/>
                      <a:pt x="101" y="18"/>
                    </a:cubicBezTo>
                    <a:cubicBezTo>
                      <a:pt x="101" y="6"/>
                      <a:pt x="101" y="6"/>
                      <a:pt x="101" y="6"/>
                    </a:cubicBezTo>
                    <a:cubicBezTo>
                      <a:pt x="101" y="2"/>
                      <a:pt x="98" y="0"/>
                      <a:pt x="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1"/>
                      <a:pt x="3" y="24"/>
                      <a:pt x="6" y="24"/>
                    </a:cubicBez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3" name="í$ļiḑé"/>
              <p:cNvSpPr/>
              <p:nvPr/>
            </p:nvSpPr>
            <p:spPr bwMode="auto">
              <a:xfrm>
                <a:off x="923672" y="4626977"/>
                <a:ext cx="328705" cy="78067"/>
              </a:xfrm>
              <a:custGeom>
                <a:avLst/>
                <a:gdLst>
                  <a:gd name="T0" fmla="*/ 6 w 101"/>
                  <a:gd name="T1" fmla="*/ 24 h 24"/>
                  <a:gd name="T2" fmla="*/ 95 w 101"/>
                  <a:gd name="T3" fmla="*/ 24 h 24"/>
                  <a:gd name="T4" fmla="*/ 101 w 101"/>
                  <a:gd name="T5" fmla="*/ 18 h 24"/>
                  <a:gd name="T6" fmla="*/ 101 w 101"/>
                  <a:gd name="T7" fmla="*/ 6 h 24"/>
                  <a:gd name="T8" fmla="*/ 95 w 101"/>
                  <a:gd name="T9" fmla="*/ 0 h 24"/>
                  <a:gd name="T10" fmla="*/ 6 w 101"/>
                  <a:gd name="T11" fmla="*/ 0 h 24"/>
                  <a:gd name="T12" fmla="*/ 0 w 101"/>
                  <a:gd name="T13" fmla="*/ 6 h 24"/>
                  <a:gd name="T14" fmla="*/ 0 w 101"/>
                  <a:gd name="T15" fmla="*/ 18 h 24"/>
                  <a:gd name="T16" fmla="*/ 6 w 101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24">
                    <a:moveTo>
                      <a:pt x="6" y="24"/>
                    </a:moveTo>
                    <a:cubicBezTo>
                      <a:pt x="95" y="24"/>
                      <a:pt x="95" y="24"/>
                      <a:pt x="95" y="24"/>
                    </a:cubicBezTo>
                    <a:cubicBezTo>
                      <a:pt x="99" y="24"/>
                      <a:pt x="101" y="21"/>
                      <a:pt x="101" y="18"/>
                    </a:cubicBezTo>
                    <a:cubicBezTo>
                      <a:pt x="101" y="6"/>
                      <a:pt x="101" y="6"/>
                      <a:pt x="101" y="6"/>
                    </a:cubicBezTo>
                    <a:cubicBezTo>
                      <a:pt x="101" y="2"/>
                      <a:pt x="99" y="0"/>
                      <a:pt x="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1"/>
                      <a:pt x="3" y="24"/>
                      <a:pt x="6" y="24"/>
                    </a:cubicBez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4" name="íSḻîḍê"/>
              <p:cNvSpPr/>
              <p:nvPr/>
            </p:nvSpPr>
            <p:spPr bwMode="auto">
              <a:xfrm>
                <a:off x="2242600" y="3414879"/>
                <a:ext cx="227354" cy="434164"/>
              </a:xfrm>
              <a:custGeom>
                <a:avLst/>
                <a:gdLst>
                  <a:gd name="T0" fmla="*/ 2 w 70"/>
                  <a:gd name="T1" fmla="*/ 90 h 134"/>
                  <a:gd name="T2" fmla="*/ 10 w 70"/>
                  <a:gd name="T3" fmla="*/ 4 h 134"/>
                  <a:gd name="T4" fmla="*/ 23 w 70"/>
                  <a:gd name="T5" fmla="*/ 36 h 134"/>
                  <a:gd name="T6" fmla="*/ 62 w 70"/>
                  <a:gd name="T7" fmla="*/ 59 h 134"/>
                  <a:gd name="T8" fmla="*/ 2 w 70"/>
                  <a:gd name="T9" fmla="*/ 9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34">
                    <a:moveTo>
                      <a:pt x="2" y="90"/>
                    </a:moveTo>
                    <a:cubicBezTo>
                      <a:pt x="2" y="90"/>
                      <a:pt x="0" y="7"/>
                      <a:pt x="10" y="4"/>
                    </a:cubicBezTo>
                    <a:cubicBezTo>
                      <a:pt x="20" y="0"/>
                      <a:pt x="24" y="33"/>
                      <a:pt x="23" y="36"/>
                    </a:cubicBezTo>
                    <a:cubicBezTo>
                      <a:pt x="22" y="38"/>
                      <a:pt x="70" y="30"/>
                      <a:pt x="62" y="59"/>
                    </a:cubicBezTo>
                    <a:cubicBezTo>
                      <a:pt x="54" y="88"/>
                      <a:pt x="28" y="134"/>
                      <a:pt x="2" y="90"/>
                    </a:cubicBezTo>
                    <a:close/>
                  </a:path>
                </a:pathLst>
              </a:custGeom>
              <a:solidFill>
                <a:srgbClr val="FDD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92500" lnSpcReduction="1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5" name="íṡ1íďê"/>
              <p:cNvSpPr/>
              <p:nvPr/>
            </p:nvSpPr>
            <p:spPr bwMode="auto">
              <a:xfrm>
                <a:off x="1787892" y="3706604"/>
                <a:ext cx="627278" cy="742325"/>
              </a:xfrm>
              <a:custGeom>
                <a:avLst/>
                <a:gdLst>
                  <a:gd name="T0" fmla="*/ 193 w 193"/>
                  <a:gd name="T1" fmla="*/ 4 h 229"/>
                  <a:gd name="T2" fmla="*/ 138 w 193"/>
                  <a:gd name="T3" fmla="*/ 0 h 229"/>
                  <a:gd name="T4" fmla="*/ 129 w 193"/>
                  <a:gd name="T5" fmla="*/ 127 h 229"/>
                  <a:gd name="T6" fmla="*/ 44 w 193"/>
                  <a:gd name="T7" fmla="*/ 18 h 229"/>
                  <a:gd name="T8" fmla="*/ 0 w 193"/>
                  <a:gd name="T9" fmla="*/ 52 h 229"/>
                  <a:gd name="T10" fmla="*/ 129 w 193"/>
                  <a:gd name="T11" fmla="*/ 218 h 229"/>
                  <a:gd name="T12" fmla="*/ 148 w 193"/>
                  <a:gd name="T13" fmla="*/ 228 h 229"/>
                  <a:gd name="T14" fmla="*/ 159 w 193"/>
                  <a:gd name="T15" fmla="*/ 227 h 229"/>
                  <a:gd name="T16" fmla="*/ 178 w 193"/>
                  <a:gd name="T17" fmla="*/ 203 h 229"/>
                  <a:gd name="T18" fmla="*/ 193 w 193"/>
                  <a:gd name="T19" fmla="*/ 4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3" h="229">
                    <a:moveTo>
                      <a:pt x="193" y="4"/>
                    </a:moveTo>
                    <a:cubicBezTo>
                      <a:pt x="138" y="0"/>
                      <a:pt x="138" y="0"/>
                      <a:pt x="138" y="0"/>
                    </a:cubicBezTo>
                    <a:cubicBezTo>
                      <a:pt x="129" y="127"/>
                      <a:pt x="129" y="127"/>
                      <a:pt x="129" y="127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29" y="218"/>
                      <a:pt x="129" y="218"/>
                      <a:pt x="129" y="218"/>
                    </a:cubicBezTo>
                    <a:cubicBezTo>
                      <a:pt x="134" y="224"/>
                      <a:pt x="140" y="228"/>
                      <a:pt x="148" y="228"/>
                    </a:cubicBezTo>
                    <a:cubicBezTo>
                      <a:pt x="151" y="229"/>
                      <a:pt x="155" y="229"/>
                      <a:pt x="159" y="227"/>
                    </a:cubicBezTo>
                    <a:cubicBezTo>
                      <a:pt x="170" y="224"/>
                      <a:pt x="178" y="214"/>
                      <a:pt x="178" y="203"/>
                    </a:cubicBezTo>
                    <a:lnTo>
                      <a:pt x="193" y="4"/>
                    </a:lnTo>
                    <a:close/>
                  </a:path>
                </a:pathLst>
              </a:custGeom>
              <a:solidFill>
                <a:srgbClr val="2D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46" name="ïṧḻíḓe"/>
              <p:cNvSpPr/>
              <p:nvPr/>
            </p:nvSpPr>
            <p:spPr bwMode="auto">
              <a:xfrm>
                <a:off x="1181157" y="3414879"/>
                <a:ext cx="353358" cy="180788"/>
              </a:xfrm>
              <a:custGeom>
                <a:avLst/>
                <a:gdLst>
                  <a:gd name="T0" fmla="*/ 0 w 109"/>
                  <a:gd name="T1" fmla="*/ 2 h 56"/>
                  <a:gd name="T2" fmla="*/ 55 w 109"/>
                  <a:gd name="T3" fmla="*/ 55 h 56"/>
                  <a:gd name="T4" fmla="*/ 109 w 109"/>
                  <a:gd name="T5" fmla="*/ 0 h 56"/>
                  <a:gd name="T6" fmla="*/ 0 w 109"/>
                  <a:gd name="T7" fmla="*/ 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9" h="56">
                    <a:moveTo>
                      <a:pt x="0" y="2"/>
                    </a:moveTo>
                    <a:cubicBezTo>
                      <a:pt x="0" y="32"/>
                      <a:pt x="25" y="56"/>
                      <a:pt x="55" y="55"/>
                    </a:cubicBezTo>
                    <a:cubicBezTo>
                      <a:pt x="85" y="54"/>
                      <a:pt x="109" y="30"/>
                      <a:pt x="109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7" name="išlídé"/>
              <p:cNvSpPr/>
              <p:nvPr/>
            </p:nvSpPr>
            <p:spPr bwMode="auto">
              <a:xfrm>
                <a:off x="1271551" y="3528556"/>
                <a:ext cx="175309" cy="64371"/>
              </a:xfrm>
              <a:custGeom>
                <a:avLst/>
                <a:gdLst>
                  <a:gd name="T0" fmla="*/ 0 w 54"/>
                  <a:gd name="T1" fmla="*/ 13 h 20"/>
                  <a:gd name="T2" fmla="*/ 27 w 54"/>
                  <a:gd name="T3" fmla="*/ 20 h 20"/>
                  <a:gd name="T4" fmla="*/ 54 w 54"/>
                  <a:gd name="T5" fmla="*/ 12 h 20"/>
                  <a:gd name="T6" fmla="*/ 27 w 54"/>
                  <a:gd name="T7" fmla="*/ 0 h 20"/>
                  <a:gd name="T8" fmla="*/ 0 w 54"/>
                  <a:gd name="T9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0">
                    <a:moveTo>
                      <a:pt x="0" y="13"/>
                    </a:moveTo>
                    <a:cubicBezTo>
                      <a:pt x="8" y="18"/>
                      <a:pt x="17" y="20"/>
                      <a:pt x="27" y="20"/>
                    </a:cubicBezTo>
                    <a:cubicBezTo>
                      <a:pt x="37" y="20"/>
                      <a:pt x="46" y="17"/>
                      <a:pt x="54" y="12"/>
                    </a:cubicBezTo>
                    <a:cubicBezTo>
                      <a:pt x="49" y="5"/>
                      <a:pt x="39" y="0"/>
                      <a:pt x="27" y="0"/>
                    </a:cubicBezTo>
                    <a:cubicBezTo>
                      <a:pt x="15" y="1"/>
                      <a:pt x="4" y="6"/>
                      <a:pt x="0" y="13"/>
                    </a:cubicBezTo>
                    <a:close/>
                  </a:path>
                </a:pathLst>
              </a:custGeom>
              <a:solidFill>
                <a:srgbClr val="F2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8" name="îśliḋè"/>
              <p:cNvSpPr/>
              <p:nvPr/>
            </p:nvSpPr>
            <p:spPr bwMode="auto">
              <a:xfrm>
                <a:off x="1186636" y="3414879"/>
                <a:ext cx="338292" cy="71219"/>
              </a:xfrm>
              <a:custGeom>
                <a:avLst/>
                <a:gdLst>
                  <a:gd name="T0" fmla="*/ 53 w 104"/>
                  <a:gd name="T1" fmla="*/ 21 h 22"/>
                  <a:gd name="T2" fmla="*/ 104 w 104"/>
                  <a:gd name="T3" fmla="*/ 0 h 22"/>
                  <a:gd name="T4" fmla="*/ 0 w 104"/>
                  <a:gd name="T5" fmla="*/ 2 h 22"/>
                  <a:gd name="T6" fmla="*/ 53 w 104"/>
                  <a:gd name="T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22">
                    <a:moveTo>
                      <a:pt x="53" y="21"/>
                    </a:moveTo>
                    <a:cubicBezTo>
                      <a:pt x="77" y="21"/>
                      <a:pt x="98" y="12"/>
                      <a:pt x="104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4"/>
                      <a:pt x="28" y="22"/>
                      <a:pt x="53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9" name="îṩlîḍê"/>
              <p:cNvSpPr/>
              <p:nvPr/>
            </p:nvSpPr>
            <p:spPr bwMode="auto">
              <a:xfrm>
                <a:off x="1434534" y="3028651"/>
                <a:ext cx="213658" cy="210919"/>
              </a:xfrm>
              <a:custGeom>
                <a:avLst/>
                <a:gdLst>
                  <a:gd name="T0" fmla="*/ 62 w 66"/>
                  <a:gd name="T1" fmla="*/ 38 h 65"/>
                  <a:gd name="T2" fmla="*/ 41 w 66"/>
                  <a:gd name="T3" fmla="*/ 7 h 65"/>
                  <a:gd name="T4" fmla="*/ 2 w 66"/>
                  <a:gd name="T5" fmla="*/ 35 h 65"/>
                  <a:gd name="T6" fmla="*/ 62 w 66"/>
                  <a:gd name="T7" fmla="*/ 3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65">
                    <a:moveTo>
                      <a:pt x="62" y="38"/>
                    </a:moveTo>
                    <a:cubicBezTo>
                      <a:pt x="62" y="38"/>
                      <a:pt x="66" y="14"/>
                      <a:pt x="41" y="7"/>
                    </a:cubicBezTo>
                    <a:cubicBezTo>
                      <a:pt x="15" y="0"/>
                      <a:pt x="0" y="27"/>
                      <a:pt x="2" y="35"/>
                    </a:cubicBezTo>
                    <a:cubicBezTo>
                      <a:pt x="5" y="43"/>
                      <a:pt x="25" y="65"/>
                      <a:pt x="62" y="38"/>
                    </a:cubicBezTo>
                    <a:close/>
                  </a:path>
                </a:pathLst>
              </a:cu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0" name="işḷîdè"/>
              <p:cNvSpPr/>
              <p:nvPr/>
            </p:nvSpPr>
            <p:spPr bwMode="auto">
              <a:xfrm>
                <a:off x="1475622" y="3061521"/>
                <a:ext cx="127373" cy="123264"/>
              </a:xfrm>
              <a:prstGeom prst="ellipse">
                <a:avLst/>
              </a:prstGeom>
              <a:solidFill>
                <a:srgbClr val="C172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1" name="îṣliḍé"/>
              <p:cNvSpPr/>
              <p:nvPr/>
            </p:nvSpPr>
            <p:spPr bwMode="auto">
              <a:xfrm>
                <a:off x="1505754" y="3087544"/>
                <a:ext cx="71219" cy="73959"/>
              </a:xfrm>
              <a:custGeom>
                <a:avLst/>
                <a:gdLst>
                  <a:gd name="T0" fmla="*/ 2 w 22"/>
                  <a:gd name="T1" fmla="*/ 14 h 23"/>
                  <a:gd name="T2" fmla="*/ 14 w 22"/>
                  <a:gd name="T3" fmla="*/ 21 h 23"/>
                  <a:gd name="T4" fmla="*/ 21 w 22"/>
                  <a:gd name="T5" fmla="*/ 9 h 23"/>
                  <a:gd name="T6" fmla="*/ 9 w 22"/>
                  <a:gd name="T7" fmla="*/ 2 h 23"/>
                  <a:gd name="T8" fmla="*/ 2 w 22"/>
                  <a:gd name="T9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2" y="14"/>
                    </a:moveTo>
                    <a:cubicBezTo>
                      <a:pt x="3" y="19"/>
                      <a:pt x="8" y="23"/>
                      <a:pt x="14" y="21"/>
                    </a:cubicBezTo>
                    <a:cubicBezTo>
                      <a:pt x="19" y="20"/>
                      <a:pt x="22" y="14"/>
                      <a:pt x="21" y="9"/>
                    </a:cubicBezTo>
                    <a:cubicBezTo>
                      <a:pt x="19" y="4"/>
                      <a:pt x="14" y="0"/>
                      <a:pt x="9" y="2"/>
                    </a:cubicBezTo>
                    <a:cubicBezTo>
                      <a:pt x="3" y="3"/>
                      <a:pt x="0" y="9"/>
                      <a:pt x="2" y="14"/>
                    </a:cubicBezTo>
                    <a:close/>
                  </a:path>
                </a:pathLst>
              </a:custGeom>
              <a:solidFill>
                <a:srgbClr val="482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2" name="išľîḓé"/>
              <p:cNvSpPr/>
              <p:nvPr/>
            </p:nvSpPr>
            <p:spPr bwMode="auto">
              <a:xfrm>
                <a:off x="1063372" y="3028651"/>
                <a:ext cx="217767" cy="210919"/>
              </a:xfrm>
              <a:custGeom>
                <a:avLst/>
                <a:gdLst>
                  <a:gd name="T0" fmla="*/ 4 w 67"/>
                  <a:gd name="T1" fmla="*/ 38 h 65"/>
                  <a:gd name="T2" fmla="*/ 26 w 67"/>
                  <a:gd name="T3" fmla="*/ 7 h 65"/>
                  <a:gd name="T4" fmla="*/ 64 w 67"/>
                  <a:gd name="T5" fmla="*/ 35 h 65"/>
                  <a:gd name="T6" fmla="*/ 4 w 67"/>
                  <a:gd name="T7" fmla="*/ 3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65">
                    <a:moveTo>
                      <a:pt x="4" y="38"/>
                    </a:moveTo>
                    <a:cubicBezTo>
                      <a:pt x="4" y="38"/>
                      <a:pt x="0" y="14"/>
                      <a:pt x="26" y="7"/>
                    </a:cubicBezTo>
                    <a:cubicBezTo>
                      <a:pt x="52" y="0"/>
                      <a:pt x="67" y="27"/>
                      <a:pt x="64" y="35"/>
                    </a:cubicBezTo>
                    <a:cubicBezTo>
                      <a:pt x="61" y="43"/>
                      <a:pt x="41" y="65"/>
                      <a:pt x="4" y="38"/>
                    </a:cubicBezTo>
                    <a:close/>
                  </a:path>
                </a:pathLst>
              </a:cu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3" name="íS1íďe"/>
              <p:cNvSpPr/>
              <p:nvPr/>
            </p:nvSpPr>
            <p:spPr bwMode="auto">
              <a:xfrm>
                <a:off x="1108568" y="3061521"/>
                <a:ext cx="127373" cy="123264"/>
              </a:xfrm>
              <a:prstGeom prst="ellipse">
                <a:avLst/>
              </a:prstGeom>
              <a:solidFill>
                <a:srgbClr val="C172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4" name="î$1îḓè"/>
              <p:cNvSpPr/>
              <p:nvPr/>
            </p:nvSpPr>
            <p:spPr bwMode="auto">
              <a:xfrm>
                <a:off x="1134591" y="3087544"/>
                <a:ext cx="71219" cy="73959"/>
              </a:xfrm>
              <a:custGeom>
                <a:avLst/>
                <a:gdLst>
                  <a:gd name="T0" fmla="*/ 21 w 22"/>
                  <a:gd name="T1" fmla="*/ 14 h 23"/>
                  <a:gd name="T2" fmla="*/ 9 w 22"/>
                  <a:gd name="T3" fmla="*/ 21 h 23"/>
                  <a:gd name="T4" fmla="*/ 1 w 22"/>
                  <a:gd name="T5" fmla="*/ 9 h 23"/>
                  <a:gd name="T6" fmla="*/ 14 w 22"/>
                  <a:gd name="T7" fmla="*/ 2 h 23"/>
                  <a:gd name="T8" fmla="*/ 21 w 22"/>
                  <a:gd name="T9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21" y="14"/>
                    </a:moveTo>
                    <a:cubicBezTo>
                      <a:pt x="19" y="19"/>
                      <a:pt x="14" y="23"/>
                      <a:pt x="9" y="21"/>
                    </a:cubicBezTo>
                    <a:cubicBezTo>
                      <a:pt x="3" y="20"/>
                      <a:pt x="0" y="14"/>
                      <a:pt x="1" y="9"/>
                    </a:cubicBezTo>
                    <a:cubicBezTo>
                      <a:pt x="3" y="4"/>
                      <a:pt x="8" y="0"/>
                      <a:pt x="14" y="2"/>
                    </a:cubicBezTo>
                    <a:cubicBezTo>
                      <a:pt x="19" y="3"/>
                      <a:pt x="22" y="9"/>
                      <a:pt x="21" y="14"/>
                    </a:cubicBezTo>
                    <a:close/>
                  </a:path>
                </a:pathLst>
              </a:custGeom>
              <a:solidFill>
                <a:srgbClr val="482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5" name="îSľiḋê"/>
              <p:cNvSpPr/>
              <p:nvPr/>
            </p:nvSpPr>
            <p:spPr bwMode="auto">
              <a:xfrm>
                <a:off x="1177049" y="3080696"/>
                <a:ext cx="42458" cy="38349"/>
              </a:xfrm>
              <a:prstGeom prst="ellipse">
                <a:avLst/>
              </a:pr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6" name="iṩḻïďè"/>
              <p:cNvSpPr/>
              <p:nvPr/>
            </p:nvSpPr>
            <p:spPr bwMode="auto">
              <a:xfrm>
                <a:off x="1496166" y="3080696"/>
                <a:ext cx="38349" cy="38349"/>
              </a:xfrm>
              <a:prstGeom prst="ellipse">
                <a:avLst/>
              </a:pr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</p:grpSp>
        <p:sp>
          <p:nvSpPr>
            <p:cNvPr id="85" name="íṣḻîďè"/>
            <p:cNvSpPr/>
            <p:nvPr/>
          </p:nvSpPr>
          <p:spPr bwMode="auto">
            <a:xfrm>
              <a:off x="2280" y="2004"/>
              <a:ext cx="1847" cy="1347"/>
            </a:xfrm>
            <a:prstGeom prst="wedgeEllipseCallout">
              <a:avLst>
                <a:gd name="adj1" fmla="val -50855"/>
                <a:gd name="adj2" fmla="val 49564"/>
              </a:avLst>
            </a:prstGeom>
            <a:solidFill>
              <a:srgbClr val="404F64"/>
            </a:solidFill>
            <a:ln w="14288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>
              <a:normAutofit/>
            </a:bodyPr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2642447" y="2452793"/>
            <a:ext cx="1002453" cy="6661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73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lang="en-US" sz="213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58080" y="3091180"/>
            <a:ext cx="516467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基础管理工作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3467" y="1081193"/>
            <a:ext cx="8923867" cy="615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26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班组管理模块简介：在班组日常任务中。</a:t>
            </a:r>
            <a:endParaRPr lang="zh-CN" altLang="en-US" sz="226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85117" y="52493"/>
            <a:ext cx="4821767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企业与班组管理通用知识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804833" y="3096260"/>
            <a:ext cx="5960533" cy="2332567"/>
            <a:chOff x="3925233" y="2530633"/>
            <a:chExt cx="7344022" cy="792088"/>
          </a:xfrm>
        </p:grpSpPr>
        <p:sp>
          <p:nvSpPr>
            <p:cNvPr id="12" name="矩形 11"/>
            <p:cNvSpPr/>
            <p:nvPr/>
          </p:nvSpPr>
          <p:spPr>
            <a:xfrm>
              <a:off x="4906870" y="2530633"/>
              <a:ext cx="6362385" cy="7920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FF5050"/>
              </a:solidFill>
            </a:ln>
          </p:spPr>
          <p:txBody>
            <a:bodyPr wrap="square" anchor="ctr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1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场所环境干净、整洁、有序，设备无渗漏。标志齐全、准确、美观，卫生管理制度落实。</a:t>
              </a:r>
              <a:endPara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925233" y="2530633"/>
              <a:ext cx="981637" cy="792088"/>
            </a:xfrm>
            <a:prstGeom prst="rect">
              <a:avLst/>
            </a:prstGeom>
            <a:solidFill>
              <a:srgbClr val="FF6161"/>
            </a:solidFill>
            <a:ln w="1270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0090484" y="7251632"/>
            <a:ext cx="23812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.</a:t>
            </a:r>
            <a:endParaRPr lang="zh-CN" altLang="en-US" dirty="0"/>
          </a:p>
        </p:txBody>
      </p:sp>
      <p:grpSp>
        <p:nvGrpSpPr>
          <p:cNvPr id="57" name="组合 56"/>
          <p:cNvGrpSpPr/>
          <p:nvPr/>
        </p:nvGrpSpPr>
        <p:grpSpPr>
          <a:xfrm>
            <a:off x="985520" y="2230120"/>
            <a:ext cx="2940473" cy="4543213"/>
            <a:chOff x="654" y="2004"/>
            <a:chExt cx="3473" cy="5366"/>
          </a:xfrm>
        </p:grpSpPr>
        <p:grpSp>
          <p:nvGrpSpPr>
            <p:cNvPr id="92" name="ïṧ1íḋè"/>
            <p:cNvGrpSpPr/>
            <p:nvPr/>
          </p:nvGrpSpPr>
          <p:grpSpPr>
            <a:xfrm>
              <a:off x="654" y="2957"/>
              <a:ext cx="2263" cy="4413"/>
              <a:chOff x="553879" y="2502723"/>
              <a:chExt cx="1916075" cy="3736277"/>
            </a:xfrm>
          </p:grpSpPr>
          <p:sp>
            <p:nvSpPr>
              <p:cNvPr id="15" name="isļiḋe"/>
              <p:cNvSpPr/>
              <p:nvPr/>
            </p:nvSpPr>
            <p:spPr bwMode="auto">
              <a:xfrm>
                <a:off x="1479731" y="4815983"/>
                <a:ext cx="194484" cy="1328515"/>
              </a:xfrm>
              <a:prstGeom prst="rect">
                <a:avLst/>
              </a:prstGeom>
              <a:solidFill>
                <a:srgbClr val="2D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16" name="ïśļîḋê"/>
              <p:cNvSpPr/>
              <p:nvPr/>
            </p:nvSpPr>
            <p:spPr bwMode="auto">
              <a:xfrm>
                <a:off x="1044197" y="4815983"/>
                <a:ext cx="191745" cy="1328515"/>
              </a:xfrm>
              <a:prstGeom prst="rect">
                <a:avLst/>
              </a:prstGeom>
              <a:solidFill>
                <a:srgbClr val="373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17" name="ïšḻïdê"/>
              <p:cNvSpPr/>
              <p:nvPr/>
            </p:nvSpPr>
            <p:spPr bwMode="auto">
              <a:xfrm>
                <a:off x="1030501" y="3764127"/>
                <a:ext cx="657410" cy="639605"/>
              </a:xfrm>
              <a:prstGeom prst="rect">
                <a:avLst/>
              </a:prstGeom>
              <a:solidFill>
                <a:srgbClr val="E8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18" name="íṧ1ídè"/>
              <p:cNvSpPr/>
              <p:nvPr/>
            </p:nvSpPr>
            <p:spPr bwMode="auto">
              <a:xfrm>
                <a:off x="1274291" y="3690169"/>
                <a:ext cx="165722" cy="94503"/>
              </a:xfrm>
              <a:prstGeom prst="rect">
                <a:avLst/>
              </a:prstGeom>
              <a:solidFill>
                <a:srgbClr val="007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19" name="îṡľîde"/>
              <p:cNvSpPr/>
              <p:nvPr/>
            </p:nvSpPr>
            <p:spPr bwMode="auto">
              <a:xfrm>
                <a:off x="1257855" y="3764127"/>
                <a:ext cx="201332" cy="1051855"/>
              </a:xfrm>
              <a:custGeom>
                <a:avLst/>
                <a:gdLst>
                  <a:gd name="T0" fmla="*/ 0 w 147"/>
                  <a:gd name="T1" fmla="*/ 706 h 768"/>
                  <a:gd name="T2" fmla="*/ 74 w 147"/>
                  <a:gd name="T3" fmla="*/ 768 h 768"/>
                  <a:gd name="T4" fmla="*/ 147 w 147"/>
                  <a:gd name="T5" fmla="*/ 706 h 768"/>
                  <a:gd name="T6" fmla="*/ 95 w 147"/>
                  <a:gd name="T7" fmla="*/ 0 h 768"/>
                  <a:gd name="T8" fmla="*/ 53 w 147"/>
                  <a:gd name="T9" fmla="*/ 0 h 768"/>
                  <a:gd name="T10" fmla="*/ 0 w 147"/>
                  <a:gd name="T11" fmla="*/ 706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768">
                    <a:moveTo>
                      <a:pt x="0" y="706"/>
                    </a:moveTo>
                    <a:lnTo>
                      <a:pt x="74" y="768"/>
                    </a:lnTo>
                    <a:lnTo>
                      <a:pt x="147" y="706"/>
                    </a:lnTo>
                    <a:lnTo>
                      <a:pt x="95" y="0"/>
                    </a:lnTo>
                    <a:lnTo>
                      <a:pt x="53" y="0"/>
                    </a:lnTo>
                    <a:lnTo>
                      <a:pt x="0" y="706"/>
                    </a:lnTo>
                    <a:close/>
                  </a:path>
                </a:pathLst>
              </a:custGeom>
              <a:solidFill>
                <a:srgbClr val="007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0" name="i$líḋé"/>
              <p:cNvSpPr/>
              <p:nvPr/>
            </p:nvSpPr>
            <p:spPr bwMode="auto">
              <a:xfrm>
                <a:off x="1411251" y="3690169"/>
                <a:ext cx="187636" cy="130112"/>
              </a:xfrm>
              <a:custGeom>
                <a:avLst/>
                <a:gdLst>
                  <a:gd name="T0" fmla="*/ 31 w 137"/>
                  <a:gd name="T1" fmla="*/ 95 h 95"/>
                  <a:gd name="T2" fmla="*/ 137 w 137"/>
                  <a:gd name="T3" fmla="*/ 54 h 95"/>
                  <a:gd name="T4" fmla="*/ 137 w 137"/>
                  <a:gd name="T5" fmla="*/ 0 h 95"/>
                  <a:gd name="T6" fmla="*/ 0 w 137"/>
                  <a:gd name="T7" fmla="*/ 0 h 95"/>
                  <a:gd name="T8" fmla="*/ 31 w 137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95">
                    <a:moveTo>
                      <a:pt x="31" y="95"/>
                    </a:moveTo>
                    <a:lnTo>
                      <a:pt x="137" y="54"/>
                    </a:lnTo>
                    <a:lnTo>
                      <a:pt x="137" y="0"/>
                    </a:lnTo>
                    <a:lnTo>
                      <a:pt x="0" y="0"/>
                    </a:lnTo>
                    <a:lnTo>
                      <a:pt x="31" y="95"/>
                    </a:lnTo>
                    <a:close/>
                  </a:path>
                </a:pathLst>
              </a:custGeom>
              <a:solidFill>
                <a:srgbClr val="FE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23" name="ïSḻíḋê"/>
              <p:cNvSpPr/>
              <p:nvPr/>
            </p:nvSpPr>
            <p:spPr bwMode="auto">
              <a:xfrm>
                <a:off x="1115416" y="3690169"/>
                <a:ext cx="189005" cy="130112"/>
              </a:xfrm>
              <a:custGeom>
                <a:avLst/>
                <a:gdLst>
                  <a:gd name="T0" fmla="*/ 109 w 138"/>
                  <a:gd name="T1" fmla="*/ 95 h 95"/>
                  <a:gd name="T2" fmla="*/ 0 w 138"/>
                  <a:gd name="T3" fmla="*/ 54 h 95"/>
                  <a:gd name="T4" fmla="*/ 0 w 138"/>
                  <a:gd name="T5" fmla="*/ 0 h 95"/>
                  <a:gd name="T6" fmla="*/ 138 w 138"/>
                  <a:gd name="T7" fmla="*/ 0 h 95"/>
                  <a:gd name="T8" fmla="*/ 109 w 138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95">
                    <a:moveTo>
                      <a:pt x="109" y="95"/>
                    </a:moveTo>
                    <a:lnTo>
                      <a:pt x="0" y="54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09" y="95"/>
                    </a:lnTo>
                    <a:close/>
                  </a:path>
                </a:pathLst>
              </a:custGeom>
              <a:solidFill>
                <a:srgbClr val="FE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25" name="íṩḷíďé"/>
              <p:cNvSpPr/>
              <p:nvPr/>
            </p:nvSpPr>
            <p:spPr bwMode="auto">
              <a:xfrm>
                <a:off x="553879" y="3764127"/>
                <a:ext cx="395815" cy="1194294"/>
              </a:xfrm>
              <a:custGeom>
                <a:avLst/>
                <a:gdLst>
                  <a:gd name="T0" fmla="*/ 78 w 122"/>
                  <a:gd name="T1" fmla="*/ 363 h 368"/>
                  <a:gd name="T2" fmla="*/ 25 w 122"/>
                  <a:gd name="T3" fmla="*/ 368 h 368"/>
                  <a:gd name="T4" fmla="*/ 72 w 122"/>
                  <a:gd name="T5" fmla="*/ 0 h 368"/>
                  <a:gd name="T6" fmla="*/ 122 w 122"/>
                  <a:gd name="T7" fmla="*/ 13 h 368"/>
                  <a:gd name="T8" fmla="*/ 78 w 122"/>
                  <a:gd name="T9" fmla="*/ 363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368">
                    <a:moveTo>
                      <a:pt x="78" y="363"/>
                    </a:moveTo>
                    <a:cubicBezTo>
                      <a:pt x="60" y="365"/>
                      <a:pt x="42" y="366"/>
                      <a:pt x="25" y="368"/>
                    </a:cubicBezTo>
                    <a:cubicBezTo>
                      <a:pt x="0" y="244"/>
                      <a:pt x="16" y="118"/>
                      <a:pt x="72" y="0"/>
                    </a:cubicBezTo>
                    <a:cubicBezTo>
                      <a:pt x="89" y="4"/>
                      <a:pt x="105" y="9"/>
                      <a:pt x="122" y="13"/>
                    </a:cubicBezTo>
                    <a:cubicBezTo>
                      <a:pt x="70" y="125"/>
                      <a:pt x="54" y="245"/>
                      <a:pt x="78" y="363"/>
                    </a:cubicBezTo>
                    <a:close/>
                  </a:path>
                </a:pathLst>
              </a:custGeom>
              <a:solidFill>
                <a:srgbClr val="373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6" name="ïṡ1îḍé"/>
              <p:cNvSpPr/>
              <p:nvPr/>
            </p:nvSpPr>
            <p:spPr bwMode="auto">
              <a:xfrm>
                <a:off x="634686" y="4941986"/>
                <a:ext cx="234202" cy="168461"/>
              </a:xfrm>
              <a:custGeom>
                <a:avLst/>
                <a:gdLst>
                  <a:gd name="T0" fmla="*/ 60 w 72"/>
                  <a:gd name="T1" fmla="*/ 6 h 52"/>
                  <a:gd name="T2" fmla="*/ 53 w 72"/>
                  <a:gd name="T3" fmla="*/ 3 h 52"/>
                  <a:gd name="T4" fmla="*/ 52 w 72"/>
                  <a:gd name="T5" fmla="*/ 0 h 52"/>
                  <a:gd name="T6" fmla="*/ 1 w 72"/>
                  <a:gd name="T7" fmla="*/ 5 h 52"/>
                  <a:gd name="T8" fmla="*/ 1 w 72"/>
                  <a:gd name="T9" fmla="*/ 18 h 52"/>
                  <a:gd name="T10" fmla="*/ 33 w 72"/>
                  <a:gd name="T11" fmla="*/ 51 h 52"/>
                  <a:gd name="T12" fmla="*/ 56 w 72"/>
                  <a:gd name="T13" fmla="*/ 20 h 52"/>
                  <a:gd name="T14" fmla="*/ 69 w 72"/>
                  <a:gd name="T15" fmla="*/ 19 h 52"/>
                  <a:gd name="T16" fmla="*/ 60 w 72"/>
                  <a:gd name="T17" fmla="*/ 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2">
                    <a:moveTo>
                      <a:pt x="60" y="6"/>
                    </a:moveTo>
                    <a:cubicBezTo>
                      <a:pt x="58" y="5"/>
                      <a:pt x="55" y="4"/>
                      <a:pt x="53" y="3"/>
                    </a:cubicBezTo>
                    <a:cubicBezTo>
                      <a:pt x="53" y="2"/>
                      <a:pt x="52" y="1"/>
                      <a:pt x="52" y="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9"/>
                      <a:pt x="0" y="14"/>
                      <a:pt x="1" y="18"/>
                    </a:cubicBezTo>
                    <a:cubicBezTo>
                      <a:pt x="4" y="38"/>
                      <a:pt x="18" y="52"/>
                      <a:pt x="33" y="51"/>
                    </a:cubicBezTo>
                    <a:cubicBezTo>
                      <a:pt x="47" y="50"/>
                      <a:pt x="56" y="36"/>
                      <a:pt x="56" y="20"/>
                    </a:cubicBezTo>
                    <a:cubicBezTo>
                      <a:pt x="62" y="21"/>
                      <a:pt x="67" y="21"/>
                      <a:pt x="69" y="19"/>
                    </a:cubicBezTo>
                    <a:cubicBezTo>
                      <a:pt x="72" y="16"/>
                      <a:pt x="68" y="10"/>
                      <a:pt x="60" y="6"/>
                    </a:cubicBezTo>
                    <a:close/>
                  </a:path>
                </a:pathLst>
              </a:custGeom>
              <a:solidFill>
                <a:srgbClr val="FDD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27" name="iŝ1iḑê"/>
              <p:cNvSpPr/>
              <p:nvPr/>
            </p:nvSpPr>
            <p:spPr bwMode="auto">
              <a:xfrm>
                <a:off x="1326335" y="3764127"/>
                <a:ext cx="603995" cy="1232643"/>
              </a:xfrm>
              <a:custGeom>
                <a:avLst/>
                <a:gdLst>
                  <a:gd name="T0" fmla="*/ 34 w 186"/>
                  <a:gd name="T1" fmla="*/ 380 h 380"/>
                  <a:gd name="T2" fmla="*/ 34 w 186"/>
                  <a:gd name="T3" fmla="*/ 380 h 380"/>
                  <a:gd name="T4" fmla="*/ 32 w 186"/>
                  <a:gd name="T5" fmla="*/ 380 h 380"/>
                  <a:gd name="T6" fmla="*/ 0 w 186"/>
                  <a:gd name="T7" fmla="*/ 357 h 380"/>
                  <a:gd name="T8" fmla="*/ 0 w 186"/>
                  <a:gd name="T9" fmla="*/ 357 h 380"/>
                  <a:gd name="T10" fmla="*/ 0 w 186"/>
                  <a:gd name="T11" fmla="*/ 187 h 380"/>
                  <a:gd name="T12" fmla="*/ 82 w 186"/>
                  <a:gd name="T13" fmla="*/ 0 h 380"/>
                  <a:gd name="T14" fmla="*/ 186 w 186"/>
                  <a:gd name="T15" fmla="*/ 0 h 380"/>
                  <a:gd name="T16" fmla="*/ 145 w 186"/>
                  <a:gd name="T17" fmla="*/ 187 h 380"/>
                  <a:gd name="T18" fmla="*/ 145 w 186"/>
                  <a:gd name="T19" fmla="*/ 380 h 380"/>
                  <a:gd name="T20" fmla="*/ 34 w 186"/>
                  <a:gd name="T21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6" h="380">
                    <a:moveTo>
                      <a:pt x="34" y="380"/>
                    </a:moveTo>
                    <a:cubicBezTo>
                      <a:pt x="34" y="380"/>
                      <a:pt x="34" y="380"/>
                      <a:pt x="34" y="380"/>
                    </a:cubicBezTo>
                    <a:cubicBezTo>
                      <a:pt x="33" y="380"/>
                      <a:pt x="33" y="380"/>
                      <a:pt x="32" y="380"/>
                    </a:cubicBezTo>
                    <a:cubicBezTo>
                      <a:pt x="16" y="380"/>
                      <a:pt x="3" y="370"/>
                      <a:pt x="0" y="357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45" y="187"/>
                      <a:pt x="145" y="187"/>
                      <a:pt x="145" y="187"/>
                    </a:cubicBezTo>
                    <a:cubicBezTo>
                      <a:pt x="145" y="380"/>
                      <a:pt x="145" y="380"/>
                      <a:pt x="145" y="380"/>
                    </a:cubicBezTo>
                    <a:lnTo>
                      <a:pt x="34" y="380"/>
                    </a:lnTo>
                    <a:close/>
                  </a:path>
                </a:pathLst>
              </a:custGeom>
              <a:solidFill>
                <a:srgbClr val="2D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8" name="îś1íḍe"/>
              <p:cNvSpPr/>
              <p:nvPr/>
            </p:nvSpPr>
            <p:spPr bwMode="auto">
              <a:xfrm>
                <a:off x="1326335" y="3725779"/>
                <a:ext cx="419099" cy="645083"/>
              </a:xfrm>
              <a:custGeom>
                <a:avLst/>
                <a:gdLst>
                  <a:gd name="T0" fmla="*/ 164 w 306"/>
                  <a:gd name="T1" fmla="*/ 234 h 471"/>
                  <a:gd name="T2" fmla="*/ 0 w 306"/>
                  <a:gd name="T3" fmla="*/ 471 h 471"/>
                  <a:gd name="T4" fmla="*/ 207 w 306"/>
                  <a:gd name="T5" fmla="*/ 0 h 471"/>
                  <a:gd name="T6" fmla="*/ 306 w 306"/>
                  <a:gd name="T7" fmla="*/ 28 h 471"/>
                  <a:gd name="T8" fmla="*/ 240 w 306"/>
                  <a:gd name="T9" fmla="*/ 125 h 471"/>
                  <a:gd name="T10" fmla="*/ 240 w 306"/>
                  <a:gd name="T11" fmla="*/ 125 h 471"/>
                  <a:gd name="T12" fmla="*/ 169 w 306"/>
                  <a:gd name="T13" fmla="*/ 227 h 471"/>
                  <a:gd name="T14" fmla="*/ 164 w 306"/>
                  <a:gd name="T15" fmla="*/ 234 h 471"/>
                  <a:gd name="T16" fmla="*/ 164 w 306"/>
                  <a:gd name="T17" fmla="*/ 234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6" h="471">
                    <a:moveTo>
                      <a:pt x="164" y="234"/>
                    </a:moveTo>
                    <a:lnTo>
                      <a:pt x="0" y="471"/>
                    </a:lnTo>
                    <a:lnTo>
                      <a:pt x="207" y="0"/>
                    </a:lnTo>
                    <a:lnTo>
                      <a:pt x="306" y="28"/>
                    </a:lnTo>
                    <a:lnTo>
                      <a:pt x="240" y="125"/>
                    </a:lnTo>
                    <a:lnTo>
                      <a:pt x="240" y="125"/>
                    </a:lnTo>
                    <a:lnTo>
                      <a:pt x="169" y="227"/>
                    </a:lnTo>
                    <a:lnTo>
                      <a:pt x="164" y="234"/>
                    </a:lnTo>
                    <a:lnTo>
                      <a:pt x="164" y="234"/>
                    </a:ln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9" name="îṩļíde"/>
              <p:cNvSpPr/>
              <p:nvPr/>
            </p:nvSpPr>
            <p:spPr bwMode="auto">
              <a:xfrm>
                <a:off x="783972" y="3764127"/>
                <a:ext cx="603995" cy="1232643"/>
              </a:xfrm>
              <a:custGeom>
                <a:avLst/>
                <a:gdLst>
                  <a:gd name="T0" fmla="*/ 153 w 186"/>
                  <a:gd name="T1" fmla="*/ 380 h 380"/>
                  <a:gd name="T2" fmla="*/ 153 w 186"/>
                  <a:gd name="T3" fmla="*/ 380 h 380"/>
                  <a:gd name="T4" fmla="*/ 154 w 186"/>
                  <a:gd name="T5" fmla="*/ 380 h 380"/>
                  <a:gd name="T6" fmla="*/ 186 w 186"/>
                  <a:gd name="T7" fmla="*/ 357 h 380"/>
                  <a:gd name="T8" fmla="*/ 186 w 186"/>
                  <a:gd name="T9" fmla="*/ 357 h 380"/>
                  <a:gd name="T10" fmla="*/ 186 w 186"/>
                  <a:gd name="T11" fmla="*/ 187 h 380"/>
                  <a:gd name="T12" fmla="*/ 104 w 186"/>
                  <a:gd name="T13" fmla="*/ 0 h 380"/>
                  <a:gd name="T14" fmla="*/ 0 w 186"/>
                  <a:gd name="T15" fmla="*/ 0 h 380"/>
                  <a:gd name="T16" fmla="*/ 41 w 186"/>
                  <a:gd name="T17" fmla="*/ 187 h 380"/>
                  <a:gd name="T18" fmla="*/ 41 w 186"/>
                  <a:gd name="T19" fmla="*/ 380 h 380"/>
                  <a:gd name="T20" fmla="*/ 153 w 186"/>
                  <a:gd name="T21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6" h="380">
                    <a:moveTo>
                      <a:pt x="153" y="380"/>
                    </a:moveTo>
                    <a:cubicBezTo>
                      <a:pt x="153" y="380"/>
                      <a:pt x="153" y="380"/>
                      <a:pt x="153" y="380"/>
                    </a:cubicBezTo>
                    <a:cubicBezTo>
                      <a:pt x="153" y="380"/>
                      <a:pt x="154" y="380"/>
                      <a:pt x="154" y="380"/>
                    </a:cubicBezTo>
                    <a:cubicBezTo>
                      <a:pt x="170" y="380"/>
                      <a:pt x="184" y="370"/>
                      <a:pt x="186" y="357"/>
                    </a:cubicBezTo>
                    <a:cubicBezTo>
                      <a:pt x="186" y="357"/>
                      <a:pt x="186" y="357"/>
                      <a:pt x="186" y="357"/>
                    </a:cubicBezTo>
                    <a:cubicBezTo>
                      <a:pt x="186" y="187"/>
                      <a:pt x="186" y="187"/>
                      <a:pt x="186" y="187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1" y="187"/>
                      <a:pt x="41" y="187"/>
                      <a:pt x="41" y="187"/>
                    </a:cubicBezTo>
                    <a:cubicBezTo>
                      <a:pt x="41" y="380"/>
                      <a:pt x="41" y="380"/>
                      <a:pt x="41" y="380"/>
                    </a:cubicBezTo>
                    <a:lnTo>
                      <a:pt x="153" y="380"/>
                    </a:lnTo>
                    <a:close/>
                  </a:path>
                </a:pathLst>
              </a:custGeom>
              <a:solidFill>
                <a:srgbClr val="373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30" name="ïşļídé"/>
              <p:cNvSpPr/>
              <p:nvPr/>
            </p:nvSpPr>
            <p:spPr bwMode="auto">
              <a:xfrm>
                <a:off x="972978" y="3725779"/>
                <a:ext cx="414990" cy="645083"/>
              </a:xfrm>
              <a:custGeom>
                <a:avLst/>
                <a:gdLst>
                  <a:gd name="T0" fmla="*/ 0 w 303"/>
                  <a:gd name="T1" fmla="*/ 28 h 471"/>
                  <a:gd name="T2" fmla="*/ 97 w 303"/>
                  <a:gd name="T3" fmla="*/ 0 h 471"/>
                  <a:gd name="T4" fmla="*/ 303 w 303"/>
                  <a:gd name="T5" fmla="*/ 471 h 471"/>
                  <a:gd name="T6" fmla="*/ 66 w 303"/>
                  <a:gd name="T7" fmla="*/ 125 h 471"/>
                  <a:gd name="T8" fmla="*/ 66 w 303"/>
                  <a:gd name="T9" fmla="*/ 125 h 471"/>
                  <a:gd name="T10" fmla="*/ 0 w 303"/>
                  <a:gd name="T11" fmla="*/ 28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3" h="471">
                    <a:moveTo>
                      <a:pt x="0" y="28"/>
                    </a:moveTo>
                    <a:lnTo>
                      <a:pt x="97" y="0"/>
                    </a:lnTo>
                    <a:lnTo>
                      <a:pt x="303" y="471"/>
                    </a:lnTo>
                    <a:lnTo>
                      <a:pt x="66" y="125"/>
                    </a:lnTo>
                    <a:lnTo>
                      <a:pt x="66" y="125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31" name="î$ľïḓê"/>
              <p:cNvSpPr/>
              <p:nvPr/>
            </p:nvSpPr>
            <p:spPr bwMode="auto">
              <a:xfrm>
                <a:off x="1181157" y="3595666"/>
                <a:ext cx="362945" cy="94503"/>
              </a:xfrm>
              <a:prstGeom prst="rect">
                <a:avLst/>
              </a:prstGeom>
              <a:solidFill>
                <a:srgbClr val="F4C8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2" name="iṩḷîḍé"/>
              <p:cNvSpPr/>
              <p:nvPr/>
            </p:nvSpPr>
            <p:spPr bwMode="auto">
              <a:xfrm>
                <a:off x="833278" y="2779383"/>
                <a:ext cx="1045008" cy="882024"/>
              </a:xfrm>
              <a:custGeom>
                <a:avLst/>
                <a:gdLst>
                  <a:gd name="T0" fmla="*/ 288 w 322"/>
                  <a:gd name="T1" fmla="*/ 103 h 272"/>
                  <a:gd name="T2" fmla="*/ 287 w 322"/>
                  <a:gd name="T3" fmla="*/ 103 h 272"/>
                  <a:gd name="T4" fmla="*/ 283 w 322"/>
                  <a:gd name="T5" fmla="*/ 0 h 272"/>
                  <a:gd name="T6" fmla="*/ 161 w 322"/>
                  <a:gd name="T7" fmla="*/ 0 h 272"/>
                  <a:gd name="T8" fmla="*/ 40 w 322"/>
                  <a:gd name="T9" fmla="*/ 0 h 272"/>
                  <a:gd name="T10" fmla="*/ 36 w 322"/>
                  <a:gd name="T11" fmla="*/ 103 h 272"/>
                  <a:gd name="T12" fmla="*/ 35 w 322"/>
                  <a:gd name="T13" fmla="*/ 103 h 272"/>
                  <a:gd name="T14" fmla="*/ 0 w 322"/>
                  <a:gd name="T15" fmla="*/ 134 h 272"/>
                  <a:gd name="T16" fmla="*/ 35 w 322"/>
                  <a:gd name="T17" fmla="*/ 166 h 272"/>
                  <a:gd name="T18" fmla="*/ 36 w 322"/>
                  <a:gd name="T19" fmla="*/ 166 h 272"/>
                  <a:gd name="T20" fmla="*/ 36 w 322"/>
                  <a:gd name="T21" fmla="*/ 166 h 272"/>
                  <a:gd name="T22" fmla="*/ 37 w 322"/>
                  <a:gd name="T23" fmla="*/ 166 h 272"/>
                  <a:gd name="T24" fmla="*/ 131 w 322"/>
                  <a:gd name="T25" fmla="*/ 271 h 272"/>
                  <a:gd name="T26" fmla="*/ 131 w 322"/>
                  <a:gd name="T27" fmla="*/ 271 h 272"/>
                  <a:gd name="T28" fmla="*/ 161 w 322"/>
                  <a:gd name="T29" fmla="*/ 271 h 272"/>
                  <a:gd name="T30" fmla="*/ 192 w 322"/>
                  <a:gd name="T31" fmla="*/ 271 h 272"/>
                  <a:gd name="T32" fmla="*/ 286 w 322"/>
                  <a:gd name="T33" fmla="*/ 166 h 272"/>
                  <a:gd name="T34" fmla="*/ 288 w 322"/>
                  <a:gd name="T35" fmla="*/ 166 h 272"/>
                  <a:gd name="T36" fmla="*/ 322 w 322"/>
                  <a:gd name="T37" fmla="*/ 134 h 272"/>
                  <a:gd name="T38" fmla="*/ 288 w 322"/>
                  <a:gd name="T39" fmla="*/ 10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2" h="272">
                    <a:moveTo>
                      <a:pt x="288" y="103"/>
                    </a:moveTo>
                    <a:cubicBezTo>
                      <a:pt x="287" y="103"/>
                      <a:pt x="287" y="103"/>
                      <a:pt x="287" y="103"/>
                    </a:cubicBezTo>
                    <a:cubicBezTo>
                      <a:pt x="286" y="53"/>
                      <a:pt x="283" y="0"/>
                      <a:pt x="283" y="0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37" y="53"/>
                      <a:pt x="36" y="103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16" y="103"/>
                      <a:pt x="0" y="117"/>
                      <a:pt x="0" y="134"/>
                    </a:cubicBezTo>
                    <a:cubicBezTo>
                      <a:pt x="0" y="152"/>
                      <a:pt x="16" y="166"/>
                      <a:pt x="35" y="166"/>
                    </a:cubicBezTo>
                    <a:cubicBezTo>
                      <a:pt x="35" y="166"/>
                      <a:pt x="36" y="166"/>
                      <a:pt x="36" y="166"/>
                    </a:cubicBezTo>
                    <a:cubicBezTo>
                      <a:pt x="36" y="166"/>
                      <a:pt x="36" y="166"/>
                      <a:pt x="36" y="166"/>
                    </a:cubicBezTo>
                    <a:cubicBezTo>
                      <a:pt x="37" y="166"/>
                      <a:pt x="37" y="166"/>
                      <a:pt x="37" y="166"/>
                    </a:cubicBezTo>
                    <a:cubicBezTo>
                      <a:pt x="37" y="166"/>
                      <a:pt x="70" y="249"/>
                      <a:pt x="131" y="271"/>
                    </a:cubicBezTo>
                    <a:cubicBezTo>
                      <a:pt x="131" y="271"/>
                      <a:pt x="131" y="271"/>
                      <a:pt x="131" y="271"/>
                    </a:cubicBezTo>
                    <a:cubicBezTo>
                      <a:pt x="138" y="272"/>
                      <a:pt x="161" y="271"/>
                      <a:pt x="161" y="271"/>
                    </a:cubicBezTo>
                    <a:cubicBezTo>
                      <a:pt x="161" y="271"/>
                      <a:pt x="185" y="272"/>
                      <a:pt x="192" y="271"/>
                    </a:cubicBezTo>
                    <a:cubicBezTo>
                      <a:pt x="253" y="249"/>
                      <a:pt x="286" y="166"/>
                      <a:pt x="286" y="166"/>
                    </a:cubicBezTo>
                    <a:cubicBezTo>
                      <a:pt x="286" y="166"/>
                      <a:pt x="287" y="166"/>
                      <a:pt x="288" y="166"/>
                    </a:cubicBezTo>
                    <a:cubicBezTo>
                      <a:pt x="307" y="166"/>
                      <a:pt x="322" y="152"/>
                      <a:pt x="322" y="134"/>
                    </a:cubicBezTo>
                    <a:cubicBezTo>
                      <a:pt x="322" y="117"/>
                      <a:pt x="307" y="103"/>
                      <a:pt x="288" y="103"/>
                    </a:cubicBezTo>
                    <a:close/>
                  </a:path>
                </a:pathLst>
              </a:custGeom>
              <a:solidFill>
                <a:srgbClr val="FDD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33" name="îṣľiḓê"/>
              <p:cNvSpPr/>
              <p:nvPr/>
            </p:nvSpPr>
            <p:spPr bwMode="auto">
              <a:xfrm>
                <a:off x="878475" y="3190264"/>
                <a:ext cx="61632" cy="61632"/>
              </a:xfrm>
              <a:custGeom>
                <a:avLst/>
                <a:gdLst>
                  <a:gd name="T0" fmla="*/ 4 w 19"/>
                  <a:gd name="T1" fmla="*/ 14 h 19"/>
                  <a:gd name="T2" fmla="*/ 15 w 19"/>
                  <a:gd name="T3" fmla="*/ 4 h 19"/>
                  <a:gd name="T4" fmla="*/ 19 w 19"/>
                  <a:gd name="T5" fmla="*/ 5 h 19"/>
                  <a:gd name="T6" fmla="*/ 10 w 19"/>
                  <a:gd name="T7" fmla="*/ 0 h 19"/>
                  <a:gd name="T8" fmla="*/ 0 w 19"/>
                  <a:gd name="T9" fmla="*/ 10 h 19"/>
                  <a:gd name="T10" fmla="*/ 6 w 19"/>
                  <a:gd name="T11" fmla="*/ 19 h 19"/>
                  <a:gd name="T12" fmla="*/ 4 w 19"/>
                  <a:gd name="T13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4" y="14"/>
                    </a:moveTo>
                    <a:cubicBezTo>
                      <a:pt x="4" y="9"/>
                      <a:pt x="9" y="4"/>
                      <a:pt x="15" y="4"/>
                    </a:cubicBezTo>
                    <a:cubicBezTo>
                      <a:pt x="16" y="4"/>
                      <a:pt x="18" y="5"/>
                      <a:pt x="19" y="5"/>
                    </a:cubicBezTo>
                    <a:cubicBezTo>
                      <a:pt x="18" y="2"/>
                      <a:pt x="14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4"/>
                      <a:pt x="2" y="17"/>
                      <a:pt x="6" y="19"/>
                    </a:cubicBezTo>
                    <a:cubicBezTo>
                      <a:pt x="5" y="18"/>
                      <a:pt x="4" y="16"/>
                      <a:pt x="4" y="14"/>
                    </a:cubicBezTo>
                    <a:close/>
                  </a:path>
                </a:pathLst>
              </a:custGeom>
              <a:solidFill>
                <a:srgbClr val="D3A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4" name="îš1ïḓé"/>
              <p:cNvSpPr/>
              <p:nvPr/>
            </p:nvSpPr>
            <p:spPr bwMode="auto">
              <a:xfrm>
                <a:off x="1771457" y="3190264"/>
                <a:ext cx="61632" cy="61632"/>
              </a:xfrm>
              <a:custGeom>
                <a:avLst/>
                <a:gdLst>
                  <a:gd name="T0" fmla="*/ 15 w 19"/>
                  <a:gd name="T1" fmla="*/ 14 h 19"/>
                  <a:gd name="T2" fmla="*/ 5 w 19"/>
                  <a:gd name="T3" fmla="*/ 4 h 19"/>
                  <a:gd name="T4" fmla="*/ 0 w 19"/>
                  <a:gd name="T5" fmla="*/ 5 h 19"/>
                  <a:gd name="T6" fmla="*/ 9 w 19"/>
                  <a:gd name="T7" fmla="*/ 0 h 19"/>
                  <a:gd name="T8" fmla="*/ 19 w 19"/>
                  <a:gd name="T9" fmla="*/ 10 h 19"/>
                  <a:gd name="T10" fmla="*/ 14 w 19"/>
                  <a:gd name="T11" fmla="*/ 19 h 19"/>
                  <a:gd name="T12" fmla="*/ 15 w 19"/>
                  <a:gd name="T13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15" y="14"/>
                    </a:moveTo>
                    <a:cubicBezTo>
                      <a:pt x="15" y="9"/>
                      <a:pt x="10" y="4"/>
                      <a:pt x="5" y="4"/>
                    </a:cubicBezTo>
                    <a:cubicBezTo>
                      <a:pt x="3" y="4"/>
                      <a:pt x="1" y="5"/>
                      <a:pt x="0" y="5"/>
                    </a:cubicBezTo>
                    <a:cubicBezTo>
                      <a:pt x="2" y="2"/>
                      <a:pt x="5" y="0"/>
                      <a:pt x="9" y="0"/>
                    </a:cubicBezTo>
                    <a:cubicBezTo>
                      <a:pt x="15" y="0"/>
                      <a:pt x="19" y="4"/>
                      <a:pt x="19" y="10"/>
                    </a:cubicBezTo>
                    <a:cubicBezTo>
                      <a:pt x="19" y="14"/>
                      <a:pt x="17" y="17"/>
                      <a:pt x="14" y="19"/>
                    </a:cubicBezTo>
                    <a:cubicBezTo>
                      <a:pt x="14" y="18"/>
                      <a:pt x="15" y="16"/>
                      <a:pt x="15" y="14"/>
                    </a:cubicBez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5" name="iṣlïḓè"/>
              <p:cNvSpPr/>
              <p:nvPr/>
            </p:nvSpPr>
            <p:spPr bwMode="auto">
              <a:xfrm>
                <a:off x="871627" y="3190264"/>
                <a:ext cx="61632" cy="61632"/>
              </a:xfrm>
              <a:custGeom>
                <a:avLst/>
                <a:gdLst>
                  <a:gd name="T0" fmla="*/ 4 w 19"/>
                  <a:gd name="T1" fmla="*/ 14 h 19"/>
                  <a:gd name="T2" fmla="*/ 14 w 19"/>
                  <a:gd name="T3" fmla="*/ 4 h 19"/>
                  <a:gd name="T4" fmla="*/ 19 w 19"/>
                  <a:gd name="T5" fmla="*/ 5 h 19"/>
                  <a:gd name="T6" fmla="*/ 10 w 19"/>
                  <a:gd name="T7" fmla="*/ 0 h 19"/>
                  <a:gd name="T8" fmla="*/ 0 w 19"/>
                  <a:gd name="T9" fmla="*/ 10 h 19"/>
                  <a:gd name="T10" fmla="*/ 5 w 19"/>
                  <a:gd name="T11" fmla="*/ 19 h 19"/>
                  <a:gd name="T12" fmla="*/ 4 w 19"/>
                  <a:gd name="T13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4" y="14"/>
                    </a:moveTo>
                    <a:cubicBezTo>
                      <a:pt x="4" y="9"/>
                      <a:pt x="9" y="4"/>
                      <a:pt x="14" y="4"/>
                    </a:cubicBezTo>
                    <a:cubicBezTo>
                      <a:pt x="16" y="4"/>
                      <a:pt x="18" y="5"/>
                      <a:pt x="19" y="5"/>
                    </a:cubicBezTo>
                    <a:cubicBezTo>
                      <a:pt x="17" y="2"/>
                      <a:pt x="14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4"/>
                      <a:pt x="2" y="17"/>
                      <a:pt x="5" y="19"/>
                    </a:cubicBezTo>
                    <a:cubicBezTo>
                      <a:pt x="5" y="18"/>
                      <a:pt x="4" y="16"/>
                      <a:pt x="4" y="14"/>
                    </a:cubicBez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6" name="ïṧļíḑè"/>
              <p:cNvSpPr/>
              <p:nvPr/>
            </p:nvSpPr>
            <p:spPr bwMode="auto">
              <a:xfrm>
                <a:off x="1281139" y="3277918"/>
                <a:ext cx="153396" cy="84915"/>
              </a:xfrm>
              <a:custGeom>
                <a:avLst/>
                <a:gdLst>
                  <a:gd name="T0" fmla="*/ 24 w 47"/>
                  <a:gd name="T1" fmla="*/ 23 h 26"/>
                  <a:gd name="T2" fmla="*/ 0 w 47"/>
                  <a:gd name="T3" fmla="*/ 0 h 26"/>
                  <a:gd name="T4" fmla="*/ 0 w 47"/>
                  <a:gd name="T5" fmla="*/ 2 h 26"/>
                  <a:gd name="T6" fmla="*/ 24 w 47"/>
                  <a:gd name="T7" fmla="*/ 26 h 26"/>
                  <a:gd name="T8" fmla="*/ 47 w 47"/>
                  <a:gd name="T9" fmla="*/ 2 h 26"/>
                  <a:gd name="T10" fmla="*/ 47 w 47"/>
                  <a:gd name="T11" fmla="*/ 0 h 26"/>
                  <a:gd name="T12" fmla="*/ 24 w 47"/>
                  <a:gd name="T13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26">
                    <a:moveTo>
                      <a:pt x="24" y="23"/>
                    </a:moveTo>
                    <a:cubicBezTo>
                      <a:pt x="11" y="23"/>
                      <a:pt x="0" y="13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15"/>
                      <a:pt x="10" y="26"/>
                      <a:pt x="24" y="26"/>
                    </a:cubicBezTo>
                    <a:cubicBezTo>
                      <a:pt x="37" y="26"/>
                      <a:pt x="47" y="15"/>
                      <a:pt x="47" y="2"/>
                    </a:cubicBezTo>
                    <a:cubicBezTo>
                      <a:pt x="47" y="1"/>
                      <a:pt x="47" y="1"/>
                      <a:pt x="47" y="0"/>
                    </a:cubicBezTo>
                    <a:cubicBezTo>
                      <a:pt x="47" y="13"/>
                      <a:pt x="36" y="23"/>
                      <a:pt x="24" y="23"/>
                    </a:cubicBez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7" name="îŝļíḋê"/>
              <p:cNvSpPr/>
              <p:nvPr/>
            </p:nvSpPr>
            <p:spPr bwMode="auto">
              <a:xfrm>
                <a:off x="1037349" y="2912234"/>
                <a:ext cx="262964" cy="97242"/>
              </a:xfrm>
              <a:custGeom>
                <a:avLst/>
                <a:gdLst>
                  <a:gd name="T0" fmla="*/ 81 w 81"/>
                  <a:gd name="T1" fmla="*/ 18 h 30"/>
                  <a:gd name="T2" fmla="*/ 76 w 81"/>
                  <a:gd name="T3" fmla="*/ 28 h 30"/>
                  <a:gd name="T4" fmla="*/ 0 w 81"/>
                  <a:gd name="T5" fmla="*/ 30 h 30"/>
                  <a:gd name="T6" fmla="*/ 81 w 81"/>
                  <a:gd name="T7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30">
                    <a:moveTo>
                      <a:pt x="81" y="18"/>
                    </a:moveTo>
                    <a:cubicBezTo>
                      <a:pt x="76" y="28"/>
                      <a:pt x="76" y="28"/>
                      <a:pt x="76" y="28"/>
                    </a:cubicBezTo>
                    <a:cubicBezTo>
                      <a:pt x="76" y="28"/>
                      <a:pt x="40" y="8"/>
                      <a:pt x="0" y="30"/>
                    </a:cubicBezTo>
                    <a:cubicBezTo>
                      <a:pt x="0" y="30"/>
                      <a:pt x="28" y="0"/>
                      <a:pt x="81" y="18"/>
                    </a:cubicBezTo>
                    <a:close/>
                  </a:path>
                </a:pathLst>
              </a:custGeom>
              <a:solidFill>
                <a:srgbClr val="753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8" name="iş1iḓé"/>
              <p:cNvSpPr/>
              <p:nvPr/>
            </p:nvSpPr>
            <p:spPr bwMode="auto">
              <a:xfrm>
                <a:off x="1413990" y="2912234"/>
                <a:ext cx="260225" cy="97242"/>
              </a:xfrm>
              <a:custGeom>
                <a:avLst/>
                <a:gdLst>
                  <a:gd name="T0" fmla="*/ 0 w 80"/>
                  <a:gd name="T1" fmla="*/ 18 h 30"/>
                  <a:gd name="T2" fmla="*/ 4 w 80"/>
                  <a:gd name="T3" fmla="*/ 28 h 30"/>
                  <a:gd name="T4" fmla="*/ 80 w 80"/>
                  <a:gd name="T5" fmla="*/ 30 h 30"/>
                  <a:gd name="T6" fmla="*/ 0 w 80"/>
                  <a:gd name="T7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30">
                    <a:moveTo>
                      <a:pt x="0" y="18"/>
                    </a:move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1" y="8"/>
                      <a:pt x="80" y="30"/>
                    </a:cubicBezTo>
                    <a:cubicBezTo>
                      <a:pt x="80" y="30"/>
                      <a:pt x="52" y="0"/>
                      <a:pt x="0" y="18"/>
                    </a:cubicBezTo>
                    <a:close/>
                  </a:path>
                </a:pathLst>
              </a:custGeom>
              <a:solidFill>
                <a:srgbClr val="753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9" name="îṧlîḓe"/>
              <p:cNvSpPr/>
              <p:nvPr/>
            </p:nvSpPr>
            <p:spPr bwMode="auto">
              <a:xfrm>
                <a:off x="890801" y="2502723"/>
                <a:ext cx="923113" cy="661518"/>
              </a:xfrm>
              <a:custGeom>
                <a:avLst/>
                <a:gdLst>
                  <a:gd name="T0" fmla="*/ 281 w 284"/>
                  <a:gd name="T1" fmla="*/ 86 h 204"/>
                  <a:gd name="T2" fmla="*/ 73 w 284"/>
                  <a:gd name="T3" fmla="*/ 14 h 204"/>
                  <a:gd name="T4" fmla="*/ 81 w 284"/>
                  <a:gd name="T5" fmla="*/ 1 h 204"/>
                  <a:gd name="T6" fmla="*/ 39 w 284"/>
                  <a:gd name="T7" fmla="*/ 28 h 204"/>
                  <a:gd name="T8" fmla="*/ 33 w 284"/>
                  <a:gd name="T9" fmla="*/ 33 h 204"/>
                  <a:gd name="T10" fmla="*/ 32 w 284"/>
                  <a:gd name="T11" fmla="*/ 34 h 204"/>
                  <a:gd name="T12" fmla="*/ 32 w 284"/>
                  <a:gd name="T13" fmla="*/ 34 h 204"/>
                  <a:gd name="T14" fmla="*/ 22 w 284"/>
                  <a:gd name="T15" fmla="*/ 70 h 204"/>
                  <a:gd name="T16" fmla="*/ 18 w 284"/>
                  <a:gd name="T17" fmla="*/ 193 h 204"/>
                  <a:gd name="T18" fmla="*/ 19 w 284"/>
                  <a:gd name="T19" fmla="*/ 194 h 204"/>
                  <a:gd name="T20" fmla="*/ 20 w 284"/>
                  <a:gd name="T21" fmla="*/ 199 h 204"/>
                  <a:gd name="T22" fmla="*/ 25 w 284"/>
                  <a:gd name="T23" fmla="*/ 192 h 204"/>
                  <a:gd name="T24" fmla="*/ 29 w 284"/>
                  <a:gd name="T25" fmla="*/ 162 h 204"/>
                  <a:gd name="T26" fmla="*/ 42 w 284"/>
                  <a:gd name="T27" fmla="*/ 106 h 204"/>
                  <a:gd name="T28" fmla="*/ 47 w 284"/>
                  <a:gd name="T29" fmla="*/ 106 h 204"/>
                  <a:gd name="T30" fmla="*/ 209 w 284"/>
                  <a:gd name="T31" fmla="*/ 134 h 204"/>
                  <a:gd name="T32" fmla="*/ 202 w 284"/>
                  <a:gd name="T33" fmla="*/ 129 h 204"/>
                  <a:gd name="T34" fmla="*/ 235 w 284"/>
                  <a:gd name="T35" fmla="*/ 119 h 204"/>
                  <a:gd name="T36" fmla="*/ 246 w 284"/>
                  <a:gd name="T37" fmla="*/ 117 h 204"/>
                  <a:gd name="T38" fmla="*/ 253 w 284"/>
                  <a:gd name="T39" fmla="*/ 126 h 204"/>
                  <a:gd name="T40" fmla="*/ 258 w 284"/>
                  <a:gd name="T41" fmla="*/ 151 h 204"/>
                  <a:gd name="T42" fmla="*/ 266 w 284"/>
                  <a:gd name="T43" fmla="*/ 204 h 204"/>
                  <a:gd name="T44" fmla="*/ 271 w 284"/>
                  <a:gd name="T45" fmla="*/ 199 h 204"/>
                  <a:gd name="T46" fmla="*/ 279 w 284"/>
                  <a:gd name="T47" fmla="*/ 131 h 204"/>
                  <a:gd name="T48" fmla="*/ 281 w 284"/>
                  <a:gd name="T49" fmla="*/ 86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204">
                    <a:moveTo>
                      <a:pt x="281" y="86"/>
                    </a:moveTo>
                    <a:cubicBezTo>
                      <a:pt x="259" y="0"/>
                      <a:pt x="125" y="6"/>
                      <a:pt x="73" y="14"/>
                    </a:cubicBezTo>
                    <a:cubicBezTo>
                      <a:pt x="72" y="9"/>
                      <a:pt x="81" y="1"/>
                      <a:pt x="81" y="1"/>
                    </a:cubicBezTo>
                    <a:cubicBezTo>
                      <a:pt x="61" y="10"/>
                      <a:pt x="47" y="21"/>
                      <a:pt x="39" y="28"/>
                    </a:cubicBezTo>
                    <a:cubicBezTo>
                      <a:pt x="37" y="30"/>
                      <a:pt x="35" y="31"/>
                      <a:pt x="33" y="33"/>
                    </a:cubicBezTo>
                    <a:cubicBezTo>
                      <a:pt x="33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22" y="46"/>
                      <a:pt x="20" y="58"/>
                      <a:pt x="22" y="70"/>
                    </a:cubicBezTo>
                    <a:cubicBezTo>
                      <a:pt x="8" y="97"/>
                      <a:pt x="0" y="137"/>
                      <a:pt x="18" y="193"/>
                    </a:cubicBezTo>
                    <a:cubicBezTo>
                      <a:pt x="19" y="193"/>
                      <a:pt x="19" y="194"/>
                      <a:pt x="19" y="194"/>
                    </a:cubicBezTo>
                    <a:cubicBezTo>
                      <a:pt x="19" y="196"/>
                      <a:pt x="20" y="197"/>
                      <a:pt x="20" y="199"/>
                    </a:cubicBezTo>
                    <a:cubicBezTo>
                      <a:pt x="25" y="192"/>
                      <a:pt x="25" y="192"/>
                      <a:pt x="25" y="192"/>
                    </a:cubicBezTo>
                    <a:cubicBezTo>
                      <a:pt x="25" y="192"/>
                      <a:pt x="27" y="178"/>
                      <a:pt x="29" y="162"/>
                    </a:cubicBezTo>
                    <a:cubicBezTo>
                      <a:pt x="42" y="106"/>
                      <a:pt x="42" y="106"/>
                      <a:pt x="42" y="106"/>
                    </a:cubicBezTo>
                    <a:cubicBezTo>
                      <a:pt x="42" y="106"/>
                      <a:pt x="44" y="106"/>
                      <a:pt x="47" y="106"/>
                    </a:cubicBezTo>
                    <a:cubicBezTo>
                      <a:pt x="79" y="118"/>
                      <a:pt x="138" y="135"/>
                      <a:pt x="209" y="134"/>
                    </a:cubicBezTo>
                    <a:cubicBezTo>
                      <a:pt x="202" y="129"/>
                      <a:pt x="202" y="129"/>
                      <a:pt x="202" y="129"/>
                    </a:cubicBezTo>
                    <a:cubicBezTo>
                      <a:pt x="202" y="129"/>
                      <a:pt x="217" y="125"/>
                      <a:pt x="235" y="119"/>
                    </a:cubicBezTo>
                    <a:cubicBezTo>
                      <a:pt x="239" y="119"/>
                      <a:pt x="243" y="118"/>
                      <a:pt x="246" y="117"/>
                    </a:cubicBezTo>
                    <a:cubicBezTo>
                      <a:pt x="253" y="126"/>
                      <a:pt x="253" y="126"/>
                      <a:pt x="253" y="126"/>
                    </a:cubicBezTo>
                    <a:cubicBezTo>
                      <a:pt x="253" y="126"/>
                      <a:pt x="256" y="143"/>
                      <a:pt x="258" y="151"/>
                    </a:cubicBezTo>
                    <a:cubicBezTo>
                      <a:pt x="259" y="158"/>
                      <a:pt x="266" y="204"/>
                      <a:pt x="266" y="204"/>
                    </a:cubicBezTo>
                    <a:cubicBezTo>
                      <a:pt x="271" y="199"/>
                      <a:pt x="271" y="199"/>
                      <a:pt x="271" y="199"/>
                    </a:cubicBezTo>
                    <a:cubicBezTo>
                      <a:pt x="271" y="199"/>
                      <a:pt x="279" y="144"/>
                      <a:pt x="279" y="131"/>
                    </a:cubicBezTo>
                    <a:cubicBezTo>
                      <a:pt x="279" y="120"/>
                      <a:pt x="284" y="95"/>
                      <a:pt x="281" y="86"/>
                    </a:cubicBezTo>
                    <a:close/>
                  </a:path>
                </a:pathLst>
              </a:custGeom>
              <a:solidFill>
                <a:srgbClr val="753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40" name="îṧľïḓe"/>
              <p:cNvSpPr/>
              <p:nvPr/>
            </p:nvSpPr>
            <p:spPr bwMode="auto">
              <a:xfrm>
                <a:off x="1479731" y="6108888"/>
                <a:ext cx="362945" cy="130112"/>
              </a:xfrm>
              <a:custGeom>
                <a:avLst/>
                <a:gdLst>
                  <a:gd name="T0" fmla="*/ 54 w 112"/>
                  <a:gd name="T1" fmla="*/ 0 h 40"/>
                  <a:gd name="T2" fmla="*/ 56 w 112"/>
                  <a:gd name="T3" fmla="*/ 0 h 40"/>
                  <a:gd name="T4" fmla="*/ 58 w 112"/>
                  <a:gd name="T5" fmla="*/ 0 h 40"/>
                  <a:gd name="T6" fmla="*/ 60 w 112"/>
                  <a:gd name="T7" fmla="*/ 0 h 40"/>
                  <a:gd name="T8" fmla="*/ 60 w 112"/>
                  <a:gd name="T9" fmla="*/ 0 h 40"/>
                  <a:gd name="T10" fmla="*/ 112 w 112"/>
                  <a:gd name="T11" fmla="*/ 40 h 40"/>
                  <a:gd name="T12" fmla="*/ 0 w 112"/>
                  <a:gd name="T13" fmla="*/ 40 h 40"/>
                  <a:gd name="T14" fmla="*/ 0 w 112"/>
                  <a:gd name="T15" fmla="*/ 0 h 40"/>
                  <a:gd name="T16" fmla="*/ 54 w 112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40">
                    <a:moveTo>
                      <a:pt x="54" y="0"/>
                    </a:moveTo>
                    <a:cubicBezTo>
                      <a:pt x="55" y="0"/>
                      <a:pt x="55" y="0"/>
                      <a:pt x="56" y="0"/>
                    </a:cubicBezTo>
                    <a:cubicBezTo>
                      <a:pt x="57" y="0"/>
                      <a:pt x="58" y="0"/>
                      <a:pt x="58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89" y="1"/>
                      <a:pt x="112" y="19"/>
                      <a:pt x="112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543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1" name="î$ḷíḓé"/>
              <p:cNvSpPr/>
              <p:nvPr/>
            </p:nvSpPr>
            <p:spPr bwMode="auto">
              <a:xfrm>
                <a:off x="871627" y="6108888"/>
                <a:ext cx="364315" cy="130112"/>
              </a:xfrm>
              <a:custGeom>
                <a:avLst/>
                <a:gdLst>
                  <a:gd name="T0" fmla="*/ 58 w 112"/>
                  <a:gd name="T1" fmla="*/ 0 h 40"/>
                  <a:gd name="T2" fmla="*/ 56 w 112"/>
                  <a:gd name="T3" fmla="*/ 0 h 40"/>
                  <a:gd name="T4" fmla="*/ 54 w 112"/>
                  <a:gd name="T5" fmla="*/ 0 h 40"/>
                  <a:gd name="T6" fmla="*/ 53 w 112"/>
                  <a:gd name="T7" fmla="*/ 0 h 40"/>
                  <a:gd name="T8" fmla="*/ 53 w 112"/>
                  <a:gd name="T9" fmla="*/ 0 h 40"/>
                  <a:gd name="T10" fmla="*/ 0 w 112"/>
                  <a:gd name="T11" fmla="*/ 40 h 40"/>
                  <a:gd name="T12" fmla="*/ 112 w 112"/>
                  <a:gd name="T13" fmla="*/ 40 h 40"/>
                  <a:gd name="T14" fmla="*/ 112 w 112"/>
                  <a:gd name="T15" fmla="*/ 0 h 40"/>
                  <a:gd name="T16" fmla="*/ 58 w 112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40">
                    <a:moveTo>
                      <a:pt x="58" y="0"/>
                    </a:moveTo>
                    <a:cubicBezTo>
                      <a:pt x="58" y="0"/>
                      <a:pt x="57" y="0"/>
                      <a:pt x="56" y="0"/>
                    </a:cubicBezTo>
                    <a:cubicBezTo>
                      <a:pt x="55" y="0"/>
                      <a:pt x="55" y="0"/>
                      <a:pt x="54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23" y="1"/>
                      <a:pt x="0" y="19"/>
                      <a:pt x="0" y="40"/>
                    </a:cubicBezTo>
                    <a:cubicBezTo>
                      <a:pt x="112" y="40"/>
                      <a:pt x="112" y="40"/>
                      <a:pt x="112" y="40"/>
                    </a:cubicBezTo>
                    <a:cubicBezTo>
                      <a:pt x="112" y="0"/>
                      <a:pt x="112" y="0"/>
                      <a:pt x="112" y="0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543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2" name="ïsḻiḍe"/>
              <p:cNvSpPr/>
              <p:nvPr/>
            </p:nvSpPr>
            <p:spPr bwMode="auto">
              <a:xfrm>
                <a:off x="1463296" y="4626977"/>
                <a:ext cx="327335" cy="78067"/>
              </a:xfrm>
              <a:custGeom>
                <a:avLst/>
                <a:gdLst>
                  <a:gd name="T0" fmla="*/ 6 w 101"/>
                  <a:gd name="T1" fmla="*/ 24 h 24"/>
                  <a:gd name="T2" fmla="*/ 95 w 101"/>
                  <a:gd name="T3" fmla="*/ 24 h 24"/>
                  <a:gd name="T4" fmla="*/ 101 w 101"/>
                  <a:gd name="T5" fmla="*/ 18 h 24"/>
                  <a:gd name="T6" fmla="*/ 101 w 101"/>
                  <a:gd name="T7" fmla="*/ 6 h 24"/>
                  <a:gd name="T8" fmla="*/ 95 w 101"/>
                  <a:gd name="T9" fmla="*/ 0 h 24"/>
                  <a:gd name="T10" fmla="*/ 6 w 101"/>
                  <a:gd name="T11" fmla="*/ 0 h 24"/>
                  <a:gd name="T12" fmla="*/ 0 w 101"/>
                  <a:gd name="T13" fmla="*/ 6 h 24"/>
                  <a:gd name="T14" fmla="*/ 0 w 101"/>
                  <a:gd name="T15" fmla="*/ 18 h 24"/>
                  <a:gd name="T16" fmla="*/ 6 w 101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24">
                    <a:moveTo>
                      <a:pt x="6" y="24"/>
                    </a:moveTo>
                    <a:cubicBezTo>
                      <a:pt x="95" y="24"/>
                      <a:pt x="95" y="24"/>
                      <a:pt x="95" y="24"/>
                    </a:cubicBezTo>
                    <a:cubicBezTo>
                      <a:pt x="98" y="24"/>
                      <a:pt x="101" y="21"/>
                      <a:pt x="101" y="18"/>
                    </a:cubicBezTo>
                    <a:cubicBezTo>
                      <a:pt x="101" y="6"/>
                      <a:pt x="101" y="6"/>
                      <a:pt x="101" y="6"/>
                    </a:cubicBezTo>
                    <a:cubicBezTo>
                      <a:pt x="101" y="2"/>
                      <a:pt x="98" y="0"/>
                      <a:pt x="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1"/>
                      <a:pt x="3" y="24"/>
                      <a:pt x="6" y="24"/>
                    </a:cubicBez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3" name="í$ļiḑé"/>
              <p:cNvSpPr/>
              <p:nvPr/>
            </p:nvSpPr>
            <p:spPr bwMode="auto">
              <a:xfrm>
                <a:off x="923672" y="4626977"/>
                <a:ext cx="328705" cy="78067"/>
              </a:xfrm>
              <a:custGeom>
                <a:avLst/>
                <a:gdLst>
                  <a:gd name="T0" fmla="*/ 6 w 101"/>
                  <a:gd name="T1" fmla="*/ 24 h 24"/>
                  <a:gd name="T2" fmla="*/ 95 w 101"/>
                  <a:gd name="T3" fmla="*/ 24 h 24"/>
                  <a:gd name="T4" fmla="*/ 101 w 101"/>
                  <a:gd name="T5" fmla="*/ 18 h 24"/>
                  <a:gd name="T6" fmla="*/ 101 w 101"/>
                  <a:gd name="T7" fmla="*/ 6 h 24"/>
                  <a:gd name="T8" fmla="*/ 95 w 101"/>
                  <a:gd name="T9" fmla="*/ 0 h 24"/>
                  <a:gd name="T10" fmla="*/ 6 w 101"/>
                  <a:gd name="T11" fmla="*/ 0 h 24"/>
                  <a:gd name="T12" fmla="*/ 0 w 101"/>
                  <a:gd name="T13" fmla="*/ 6 h 24"/>
                  <a:gd name="T14" fmla="*/ 0 w 101"/>
                  <a:gd name="T15" fmla="*/ 18 h 24"/>
                  <a:gd name="T16" fmla="*/ 6 w 101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24">
                    <a:moveTo>
                      <a:pt x="6" y="24"/>
                    </a:moveTo>
                    <a:cubicBezTo>
                      <a:pt x="95" y="24"/>
                      <a:pt x="95" y="24"/>
                      <a:pt x="95" y="24"/>
                    </a:cubicBezTo>
                    <a:cubicBezTo>
                      <a:pt x="99" y="24"/>
                      <a:pt x="101" y="21"/>
                      <a:pt x="101" y="18"/>
                    </a:cubicBezTo>
                    <a:cubicBezTo>
                      <a:pt x="101" y="6"/>
                      <a:pt x="101" y="6"/>
                      <a:pt x="101" y="6"/>
                    </a:cubicBezTo>
                    <a:cubicBezTo>
                      <a:pt x="101" y="2"/>
                      <a:pt x="99" y="0"/>
                      <a:pt x="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1"/>
                      <a:pt x="3" y="24"/>
                      <a:pt x="6" y="24"/>
                    </a:cubicBez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4" name="íSḻîḍê"/>
              <p:cNvSpPr/>
              <p:nvPr/>
            </p:nvSpPr>
            <p:spPr bwMode="auto">
              <a:xfrm>
                <a:off x="2242600" y="3414879"/>
                <a:ext cx="227354" cy="434164"/>
              </a:xfrm>
              <a:custGeom>
                <a:avLst/>
                <a:gdLst>
                  <a:gd name="T0" fmla="*/ 2 w 70"/>
                  <a:gd name="T1" fmla="*/ 90 h 134"/>
                  <a:gd name="T2" fmla="*/ 10 w 70"/>
                  <a:gd name="T3" fmla="*/ 4 h 134"/>
                  <a:gd name="T4" fmla="*/ 23 w 70"/>
                  <a:gd name="T5" fmla="*/ 36 h 134"/>
                  <a:gd name="T6" fmla="*/ 62 w 70"/>
                  <a:gd name="T7" fmla="*/ 59 h 134"/>
                  <a:gd name="T8" fmla="*/ 2 w 70"/>
                  <a:gd name="T9" fmla="*/ 9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34">
                    <a:moveTo>
                      <a:pt x="2" y="90"/>
                    </a:moveTo>
                    <a:cubicBezTo>
                      <a:pt x="2" y="90"/>
                      <a:pt x="0" y="7"/>
                      <a:pt x="10" y="4"/>
                    </a:cubicBezTo>
                    <a:cubicBezTo>
                      <a:pt x="20" y="0"/>
                      <a:pt x="24" y="33"/>
                      <a:pt x="23" y="36"/>
                    </a:cubicBezTo>
                    <a:cubicBezTo>
                      <a:pt x="22" y="38"/>
                      <a:pt x="70" y="30"/>
                      <a:pt x="62" y="59"/>
                    </a:cubicBezTo>
                    <a:cubicBezTo>
                      <a:pt x="54" y="88"/>
                      <a:pt x="28" y="134"/>
                      <a:pt x="2" y="90"/>
                    </a:cubicBezTo>
                    <a:close/>
                  </a:path>
                </a:pathLst>
              </a:custGeom>
              <a:solidFill>
                <a:srgbClr val="FDD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92500" lnSpcReduction="1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5" name="íṡ1íďê"/>
              <p:cNvSpPr/>
              <p:nvPr/>
            </p:nvSpPr>
            <p:spPr bwMode="auto">
              <a:xfrm>
                <a:off x="1787892" y="3706604"/>
                <a:ext cx="627278" cy="742325"/>
              </a:xfrm>
              <a:custGeom>
                <a:avLst/>
                <a:gdLst>
                  <a:gd name="T0" fmla="*/ 193 w 193"/>
                  <a:gd name="T1" fmla="*/ 4 h 229"/>
                  <a:gd name="T2" fmla="*/ 138 w 193"/>
                  <a:gd name="T3" fmla="*/ 0 h 229"/>
                  <a:gd name="T4" fmla="*/ 129 w 193"/>
                  <a:gd name="T5" fmla="*/ 127 h 229"/>
                  <a:gd name="T6" fmla="*/ 44 w 193"/>
                  <a:gd name="T7" fmla="*/ 18 h 229"/>
                  <a:gd name="T8" fmla="*/ 0 w 193"/>
                  <a:gd name="T9" fmla="*/ 52 h 229"/>
                  <a:gd name="T10" fmla="*/ 129 w 193"/>
                  <a:gd name="T11" fmla="*/ 218 h 229"/>
                  <a:gd name="T12" fmla="*/ 148 w 193"/>
                  <a:gd name="T13" fmla="*/ 228 h 229"/>
                  <a:gd name="T14" fmla="*/ 159 w 193"/>
                  <a:gd name="T15" fmla="*/ 227 h 229"/>
                  <a:gd name="T16" fmla="*/ 178 w 193"/>
                  <a:gd name="T17" fmla="*/ 203 h 229"/>
                  <a:gd name="T18" fmla="*/ 193 w 193"/>
                  <a:gd name="T19" fmla="*/ 4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3" h="229">
                    <a:moveTo>
                      <a:pt x="193" y="4"/>
                    </a:moveTo>
                    <a:cubicBezTo>
                      <a:pt x="138" y="0"/>
                      <a:pt x="138" y="0"/>
                      <a:pt x="138" y="0"/>
                    </a:cubicBezTo>
                    <a:cubicBezTo>
                      <a:pt x="129" y="127"/>
                      <a:pt x="129" y="127"/>
                      <a:pt x="129" y="127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29" y="218"/>
                      <a:pt x="129" y="218"/>
                      <a:pt x="129" y="218"/>
                    </a:cubicBezTo>
                    <a:cubicBezTo>
                      <a:pt x="134" y="224"/>
                      <a:pt x="140" y="228"/>
                      <a:pt x="148" y="228"/>
                    </a:cubicBezTo>
                    <a:cubicBezTo>
                      <a:pt x="151" y="229"/>
                      <a:pt x="155" y="229"/>
                      <a:pt x="159" y="227"/>
                    </a:cubicBezTo>
                    <a:cubicBezTo>
                      <a:pt x="170" y="224"/>
                      <a:pt x="178" y="214"/>
                      <a:pt x="178" y="203"/>
                    </a:cubicBezTo>
                    <a:lnTo>
                      <a:pt x="193" y="4"/>
                    </a:lnTo>
                    <a:close/>
                  </a:path>
                </a:pathLst>
              </a:custGeom>
              <a:solidFill>
                <a:srgbClr val="2D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46" name="ïṧḻíḓe"/>
              <p:cNvSpPr/>
              <p:nvPr/>
            </p:nvSpPr>
            <p:spPr bwMode="auto">
              <a:xfrm>
                <a:off x="1181157" y="3414879"/>
                <a:ext cx="353358" cy="180788"/>
              </a:xfrm>
              <a:custGeom>
                <a:avLst/>
                <a:gdLst>
                  <a:gd name="T0" fmla="*/ 0 w 109"/>
                  <a:gd name="T1" fmla="*/ 2 h 56"/>
                  <a:gd name="T2" fmla="*/ 55 w 109"/>
                  <a:gd name="T3" fmla="*/ 55 h 56"/>
                  <a:gd name="T4" fmla="*/ 109 w 109"/>
                  <a:gd name="T5" fmla="*/ 0 h 56"/>
                  <a:gd name="T6" fmla="*/ 0 w 109"/>
                  <a:gd name="T7" fmla="*/ 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9" h="56">
                    <a:moveTo>
                      <a:pt x="0" y="2"/>
                    </a:moveTo>
                    <a:cubicBezTo>
                      <a:pt x="0" y="32"/>
                      <a:pt x="25" y="56"/>
                      <a:pt x="55" y="55"/>
                    </a:cubicBezTo>
                    <a:cubicBezTo>
                      <a:pt x="85" y="54"/>
                      <a:pt x="109" y="30"/>
                      <a:pt x="109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7" name="išlídé"/>
              <p:cNvSpPr/>
              <p:nvPr/>
            </p:nvSpPr>
            <p:spPr bwMode="auto">
              <a:xfrm>
                <a:off x="1271551" y="3528556"/>
                <a:ext cx="175309" cy="64371"/>
              </a:xfrm>
              <a:custGeom>
                <a:avLst/>
                <a:gdLst>
                  <a:gd name="T0" fmla="*/ 0 w 54"/>
                  <a:gd name="T1" fmla="*/ 13 h 20"/>
                  <a:gd name="T2" fmla="*/ 27 w 54"/>
                  <a:gd name="T3" fmla="*/ 20 h 20"/>
                  <a:gd name="T4" fmla="*/ 54 w 54"/>
                  <a:gd name="T5" fmla="*/ 12 h 20"/>
                  <a:gd name="T6" fmla="*/ 27 w 54"/>
                  <a:gd name="T7" fmla="*/ 0 h 20"/>
                  <a:gd name="T8" fmla="*/ 0 w 54"/>
                  <a:gd name="T9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0">
                    <a:moveTo>
                      <a:pt x="0" y="13"/>
                    </a:moveTo>
                    <a:cubicBezTo>
                      <a:pt x="8" y="18"/>
                      <a:pt x="17" y="20"/>
                      <a:pt x="27" y="20"/>
                    </a:cubicBezTo>
                    <a:cubicBezTo>
                      <a:pt x="37" y="20"/>
                      <a:pt x="46" y="17"/>
                      <a:pt x="54" y="12"/>
                    </a:cubicBezTo>
                    <a:cubicBezTo>
                      <a:pt x="49" y="5"/>
                      <a:pt x="39" y="0"/>
                      <a:pt x="27" y="0"/>
                    </a:cubicBezTo>
                    <a:cubicBezTo>
                      <a:pt x="15" y="1"/>
                      <a:pt x="4" y="6"/>
                      <a:pt x="0" y="13"/>
                    </a:cubicBezTo>
                    <a:close/>
                  </a:path>
                </a:pathLst>
              </a:custGeom>
              <a:solidFill>
                <a:srgbClr val="F2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8" name="îśliḋè"/>
              <p:cNvSpPr/>
              <p:nvPr/>
            </p:nvSpPr>
            <p:spPr bwMode="auto">
              <a:xfrm>
                <a:off x="1186636" y="3414879"/>
                <a:ext cx="338292" cy="71219"/>
              </a:xfrm>
              <a:custGeom>
                <a:avLst/>
                <a:gdLst>
                  <a:gd name="T0" fmla="*/ 53 w 104"/>
                  <a:gd name="T1" fmla="*/ 21 h 22"/>
                  <a:gd name="T2" fmla="*/ 104 w 104"/>
                  <a:gd name="T3" fmla="*/ 0 h 22"/>
                  <a:gd name="T4" fmla="*/ 0 w 104"/>
                  <a:gd name="T5" fmla="*/ 2 h 22"/>
                  <a:gd name="T6" fmla="*/ 53 w 104"/>
                  <a:gd name="T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22">
                    <a:moveTo>
                      <a:pt x="53" y="21"/>
                    </a:moveTo>
                    <a:cubicBezTo>
                      <a:pt x="77" y="21"/>
                      <a:pt x="98" y="12"/>
                      <a:pt x="104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4"/>
                      <a:pt x="28" y="22"/>
                      <a:pt x="53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9" name="îṩlîḍê"/>
              <p:cNvSpPr/>
              <p:nvPr/>
            </p:nvSpPr>
            <p:spPr bwMode="auto">
              <a:xfrm>
                <a:off x="1434534" y="3028651"/>
                <a:ext cx="213658" cy="210919"/>
              </a:xfrm>
              <a:custGeom>
                <a:avLst/>
                <a:gdLst>
                  <a:gd name="T0" fmla="*/ 62 w 66"/>
                  <a:gd name="T1" fmla="*/ 38 h 65"/>
                  <a:gd name="T2" fmla="*/ 41 w 66"/>
                  <a:gd name="T3" fmla="*/ 7 h 65"/>
                  <a:gd name="T4" fmla="*/ 2 w 66"/>
                  <a:gd name="T5" fmla="*/ 35 h 65"/>
                  <a:gd name="T6" fmla="*/ 62 w 66"/>
                  <a:gd name="T7" fmla="*/ 3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65">
                    <a:moveTo>
                      <a:pt x="62" y="38"/>
                    </a:moveTo>
                    <a:cubicBezTo>
                      <a:pt x="62" y="38"/>
                      <a:pt x="66" y="14"/>
                      <a:pt x="41" y="7"/>
                    </a:cubicBezTo>
                    <a:cubicBezTo>
                      <a:pt x="15" y="0"/>
                      <a:pt x="0" y="27"/>
                      <a:pt x="2" y="35"/>
                    </a:cubicBezTo>
                    <a:cubicBezTo>
                      <a:pt x="5" y="43"/>
                      <a:pt x="25" y="65"/>
                      <a:pt x="62" y="38"/>
                    </a:cubicBezTo>
                    <a:close/>
                  </a:path>
                </a:pathLst>
              </a:cu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0" name="işḷîdè"/>
              <p:cNvSpPr/>
              <p:nvPr/>
            </p:nvSpPr>
            <p:spPr bwMode="auto">
              <a:xfrm>
                <a:off x="1475622" y="3061521"/>
                <a:ext cx="127373" cy="123264"/>
              </a:xfrm>
              <a:prstGeom prst="ellipse">
                <a:avLst/>
              </a:prstGeom>
              <a:solidFill>
                <a:srgbClr val="C172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1" name="îṣliḍé"/>
              <p:cNvSpPr/>
              <p:nvPr/>
            </p:nvSpPr>
            <p:spPr bwMode="auto">
              <a:xfrm>
                <a:off x="1505754" y="3087544"/>
                <a:ext cx="71219" cy="73959"/>
              </a:xfrm>
              <a:custGeom>
                <a:avLst/>
                <a:gdLst>
                  <a:gd name="T0" fmla="*/ 2 w 22"/>
                  <a:gd name="T1" fmla="*/ 14 h 23"/>
                  <a:gd name="T2" fmla="*/ 14 w 22"/>
                  <a:gd name="T3" fmla="*/ 21 h 23"/>
                  <a:gd name="T4" fmla="*/ 21 w 22"/>
                  <a:gd name="T5" fmla="*/ 9 h 23"/>
                  <a:gd name="T6" fmla="*/ 9 w 22"/>
                  <a:gd name="T7" fmla="*/ 2 h 23"/>
                  <a:gd name="T8" fmla="*/ 2 w 22"/>
                  <a:gd name="T9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2" y="14"/>
                    </a:moveTo>
                    <a:cubicBezTo>
                      <a:pt x="3" y="19"/>
                      <a:pt x="8" y="23"/>
                      <a:pt x="14" y="21"/>
                    </a:cubicBezTo>
                    <a:cubicBezTo>
                      <a:pt x="19" y="20"/>
                      <a:pt x="22" y="14"/>
                      <a:pt x="21" y="9"/>
                    </a:cubicBezTo>
                    <a:cubicBezTo>
                      <a:pt x="19" y="4"/>
                      <a:pt x="14" y="0"/>
                      <a:pt x="9" y="2"/>
                    </a:cubicBezTo>
                    <a:cubicBezTo>
                      <a:pt x="3" y="3"/>
                      <a:pt x="0" y="9"/>
                      <a:pt x="2" y="14"/>
                    </a:cubicBezTo>
                    <a:close/>
                  </a:path>
                </a:pathLst>
              </a:custGeom>
              <a:solidFill>
                <a:srgbClr val="482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2" name="išľîḓé"/>
              <p:cNvSpPr/>
              <p:nvPr/>
            </p:nvSpPr>
            <p:spPr bwMode="auto">
              <a:xfrm>
                <a:off x="1063372" y="3028651"/>
                <a:ext cx="217767" cy="210919"/>
              </a:xfrm>
              <a:custGeom>
                <a:avLst/>
                <a:gdLst>
                  <a:gd name="T0" fmla="*/ 4 w 67"/>
                  <a:gd name="T1" fmla="*/ 38 h 65"/>
                  <a:gd name="T2" fmla="*/ 26 w 67"/>
                  <a:gd name="T3" fmla="*/ 7 h 65"/>
                  <a:gd name="T4" fmla="*/ 64 w 67"/>
                  <a:gd name="T5" fmla="*/ 35 h 65"/>
                  <a:gd name="T6" fmla="*/ 4 w 67"/>
                  <a:gd name="T7" fmla="*/ 3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65">
                    <a:moveTo>
                      <a:pt x="4" y="38"/>
                    </a:moveTo>
                    <a:cubicBezTo>
                      <a:pt x="4" y="38"/>
                      <a:pt x="0" y="14"/>
                      <a:pt x="26" y="7"/>
                    </a:cubicBezTo>
                    <a:cubicBezTo>
                      <a:pt x="52" y="0"/>
                      <a:pt x="67" y="27"/>
                      <a:pt x="64" y="35"/>
                    </a:cubicBezTo>
                    <a:cubicBezTo>
                      <a:pt x="61" y="43"/>
                      <a:pt x="41" y="65"/>
                      <a:pt x="4" y="38"/>
                    </a:cubicBezTo>
                    <a:close/>
                  </a:path>
                </a:pathLst>
              </a:cu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3" name="íS1íďe"/>
              <p:cNvSpPr/>
              <p:nvPr/>
            </p:nvSpPr>
            <p:spPr bwMode="auto">
              <a:xfrm>
                <a:off x="1108568" y="3061521"/>
                <a:ext cx="127373" cy="123264"/>
              </a:xfrm>
              <a:prstGeom prst="ellipse">
                <a:avLst/>
              </a:prstGeom>
              <a:solidFill>
                <a:srgbClr val="C172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4" name="î$1îḓè"/>
              <p:cNvSpPr/>
              <p:nvPr/>
            </p:nvSpPr>
            <p:spPr bwMode="auto">
              <a:xfrm>
                <a:off x="1134591" y="3087544"/>
                <a:ext cx="71219" cy="73959"/>
              </a:xfrm>
              <a:custGeom>
                <a:avLst/>
                <a:gdLst>
                  <a:gd name="T0" fmla="*/ 21 w 22"/>
                  <a:gd name="T1" fmla="*/ 14 h 23"/>
                  <a:gd name="T2" fmla="*/ 9 w 22"/>
                  <a:gd name="T3" fmla="*/ 21 h 23"/>
                  <a:gd name="T4" fmla="*/ 1 w 22"/>
                  <a:gd name="T5" fmla="*/ 9 h 23"/>
                  <a:gd name="T6" fmla="*/ 14 w 22"/>
                  <a:gd name="T7" fmla="*/ 2 h 23"/>
                  <a:gd name="T8" fmla="*/ 21 w 22"/>
                  <a:gd name="T9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21" y="14"/>
                    </a:moveTo>
                    <a:cubicBezTo>
                      <a:pt x="19" y="19"/>
                      <a:pt x="14" y="23"/>
                      <a:pt x="9" y="21"/>
                    </a:cubicBezTo>
                    <a:cubicBezTo>
                      <a:pt x="3" y="20"/>
                      <a:pt x="0" y="14"/>
                      <a:pt x="1" y="9"/>
                    </a:cubicBezTo>
                    <a:cubicBezTo>
                      <a:pt x="3" y="4"/>
                      <a:pt x="8" y="0"/>
                      <a:pt x="14" y="2"/>
                    </a:cubicBezTo>
                    <a:cubicBezTo>
                      <a:pt x="19" y="3"/>
                      <a:pt x="22" y="9"/>
                      <a:pt x="21" y="14"/>
                    </a:cubicBezTo>
                    <a:close/>
                  </a:path>
                </a:pathLst>
              </a:custGeom>
              <a:solidFill>
                <a:srgbClr val="482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5" name="îSľiḋê"/>
              <p:cNvSpPr/>
              <p:nvPr/>
            </p:nvSpPr>
            <p:spPr bwMode="auto">
              <a:xfrm>
                <a:off x="1177049" y="3080696"/>
                <a:ext cx="42458" cy="38349"/>
              </a:xfrm>
              <a:prstGeom prst="ellipse">
                <a:avLst/>
              </a:pr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6" name="iṩḻïďè"/>
              <p:cNvSpPr/>
              <p:nvPr/>
            </p:nvSpPr>
            <p:spPr bwMode="auto">
              <a:xfrm>
                <a:off x="1496166" y="3080696"/>
                <a:ext cx="38349" cy="38349"/>
              </a:xfrm>
              <a:prstGeom prst="ellipse">
                <a:avLst/>
              </a:pr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</p:grpSp>
        <p:sp>
          <p:nvSpPr>
            <p:cNvPr id="85" name="íṣḻîďè"/>
            <p:cNvSpPr/>
            <p:nvPr/>
          </p:nvSpPr>
          <p:spPr bwMode="auto">
            <a:xfrm>
              <a:off x="2280" y="2004"/>
              <a:ext cx="1847" cy="1347"/>
            </a:xfrm>
            <a:prstGeom prst="wedgeEllipseCallout">
              <a:avLst>
                <a:gd name="adj1" fmla="val -50855"/>
                <a:gd name="adj2" fmla="val 49564"/>
              </a:avLst>
            </a:prstGeom>
            <a:solidFill>
              <a:srgbClr val="404F64"/>
            </a:solidFill>
            <a:ln w="14288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>
              <a:normAutofit/>
            </a:bodyPr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2642447" y="2452793"/>
            <a:ext cx="1002453" cy="6661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73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endParaRPr lang="en-US" sz="213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58080" y="3472180"/>
            <a:ext cx="516467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现场管理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3467" y="1081193"/>
            <a:ext cx="8923867" cy="615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26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班组管理模块简介：在班组日常任务中。</a:t>
            </a:r>
            <a:endParaRPr lang="zh-CN" altLang="en-US" sz="226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85117" y="52493"/>
            <a:ext cx="4821767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企业与班组管理通用知识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804833" y="3096260"/>
            <a:ext cx="5960533" cy="2802467"/>
            <a:chOff x="3925233" y="2530633"/>
            <a:chExt cx="7344022" cy="792088"/>
          </a:xfrm>
        </p:grpSpPr>
        <p:sp>
          <p:nvSpPr>
            <p:cNvPr id="12" name="矩形 11"/>
            <p:cNvSpPr/>
            <p:nvPr/>
          </p:nvSpPr>
          <p:spPr>
            <a:xfrm>
              <a:off x="4906870" y="2530633"/>
              <a:ext cx="6362385" cy="7920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FF5050"/>
              </a:solidFill>
            </a:ln>
          </p:spPr>
          <p:txBody>
            <a:bodyPr wrap="square" anchor="ctr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1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组织培训和学习。开展班组劳动竞赛、岗位练兵、技术创新、技术攻关、技术比武、QC小组等活动。</a:t>
              </a:r>
              <a:endPara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925233" y="2530633"/>
              <a:ext cx="981637" cy="792088"/>
            </a:xfrm>
            <a:prstGeom prst="rect">
              <a:avLst/>
            </a:prstGeom>
            <a:solidFill>
              <a:srgbClr val="FF6161"/>
            </a:solidFill>
            <a:ln w="1270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0090484" y="7251632"/>
            <a:ext cx="23812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.</a:t>
            </a:r>
            <a:endParaRPr lang="zh-CN" altLang="en-US" dirty="0"/>
          </a:p>
        </p:txBody>
      </p:sp>
      <p:grpSp>
        <p:nvGrpSpPr>
          <p:cNvPr id="57" name="组合 56"/>
          <p:cNvGrpSpPr/>
          <p:nvPr/>
        </p:nvGrpSpPr>
        <p:grpSpPr>
          <a:xfrm>
            <a:off x="985520" y="2230120"/>
            <a:ext cx="2940473" cy="4543213"/>
            <a:chOff x="654" y="2004"/>
            <a:chExt cx="3473" cy="5366"/>
          </a:xfrm>
        </p:grpSpPr>
        <p:grpSp>
          <p:nvGrpSpPr>
            <p:cNvPr id="92" name="ïṧ1íḋè"/>
            <p:cNvGrpSpPr/>
            <p:nvPr/>
          </p:nvGrpSpPr>
          <p:grpSpPr>
            <a:xfrm>
              <a:off x="654" y="2957"/>
              <a:ext cx="2263" cy="4413"/>
              <a:chOff x="553879" y="2502723"/>
              <a:chExt cx="1916075" cy="3736277"/>
            </a:xfrm>
          </p:grpSpPr>
          <p:sp>
            <p:nvSpPr>
              <p:cNvPr id="15" name="isļiḋe"/>
              <p:cNvSpPr/>
              <p:nvPr/>
            </p:nvSpPr>
            <p:spPr bwMode="auto">
              <a:xfrm>
                <a:off x="1479731" y="4815983"/>
                <a:ext cx="194484" cy="1328515"/>
              </a:xfrm>
              <a:prstGeom prst="rect">
                <a:avLst/>
              </a:prstGeom>
              <a:solidFill>
                <a:srgbClr val="2D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16" name="ïśļîḋê"/>
              <p:cNvSpPr/>
              <p:nvPr/>
            </p:nvSpPr>
            <p:spPr bwMode="auto">
              <a:xfrm>
                <a:off x="1044197" y="4815983"/>
                <a:ext cx="191745" cy="1328515"/>
              </a:xfrm>
              <a:prstGeom prst="rect">
                <a:avLst/>
              </a:prstGeom>
              <a:solidFill>
                <a:srgbClr val="373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17" name="ïšḻïdê"/>
              <p:cNvSpPr/>
              <p:nvPr/>
            </p:nvSpPr>
            <p:spPr bwMode="auto">
              <a:xfrm>
                <a:off x="1030501" y="3764127"/>
                <a:ext cx="657410" cy="639605"/>
              </a:xfrm>
              <a:prstGeom prst="rect">
                <a:avLst/>
              </a:prstGeom>
              <a:solidFill>
                <a:srgbClr val="E8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18" name="íṧ1ídè"/>
              <p:cNvSpPr/>
              <p:nvPr/>
            </p:nvSpPr>
            <p:spPr bwMode="auto">
              <a:xfrm>
                <a:off x="1274291" y="3690169"/>
                <a:ext cx="165722" cy="94503"/>
              </a:xfrm>
              <a:prstGeom prst="rect">
                <a:avLst/>
              </a:prstGeom>
              <a:solidFill>
                <a:srgbClr val="007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19" name="îṡľîde"/>
              <p:cNvSpPr/>
              <p:nvPr/>
            </p:nvSpPr>
            <p:spPr bwMode="auto">
              <a:xfrm>
                <a:off x="1257855" y="3764127"/>
                <a:ext cx="201332" cy="1051855"/>
              </a:xfrm>
              <a:custGeom>
                <a:avLst/>
                <a:gdLst>
                  <a:gd name="T0" fmla="*/ 0 w 147"/>
                  <a:gd name="T1" fmla="*/ 706 h 768"/>
                  <a:gd name="T2" fmla="*/ 74 w 147"/>
                  <a:gd name="T3" fmla="*/ 768 h 768"/>
                  <a:gd name="T4" fmla="*/ 147 w 147"/>
                  <a:gd name="T5" fmla="*/ 706 h 768"/>
                  <a:gd name="T6" fmla="*/ 95 w 147"/>
                  <a:gd name="T7" fmla="*/ 0 h 768"/>
                  <a:gd name="T8" fmla="*/ 53 w 147"/>
                  <a:gd name="T9" fmla="*/ 0 h 768"/>
                  <a:gd name="T10" fmla="*/ 0 w 147"/>
                  <a:gd name="T11" fmla="*/ 706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768">
                    <a:moveTo>
                      <a:pt x="0" y="706"/>
                    </a:moveTo>
                    <a:lnTo>
                      <a:pt x="74" y="768"/>
                    </a:lnTo>
                    <a:lnTo>
                      <a:pt x="147" y="706"/>
                    </a:lnTo>
                    <a:lnTo>
                      <a:pt x="95" y="0"/>
                    </a:lnTo>
                    <a:lnTo>
                      <a:pt x="53" y="0"/>
                    </a:lnTo>
                    <a:lnTo>
                      <a:pt x="0" y="706"/>
                    </a:lnTo>
                    <a:close/>
                  </a:path>
                </a:pathLst>
              </a:custGeom>
              <a:solidFill>
                <a:srgbClr val="007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0" name="i$líḋé"/>
              <p:cNvSpPr/>
              <p:nvPr/>
            </p:nvSpPr>
            <p:spPr bwMode="auto">
              <a:xfrm>
                <a:off x="1411251" y="3690169"/>
                <a:ext cx="187636" cy="130112"/>
              </a:xfrm>
              <a:custGeom>
                <a:avLst/>
                <a:gdLst>
                  <a:gd name="T0" fmla="*/ 31 w 137"/>
                  <a:gd name="T1" fmla="*/ 95 h 95"/>
                  <a:gd name="T2" fmla="*/ 137 w 137"/>
                  <a:gd name="T3" fmla="*/ 54 h 95"/>
                  <a:gd name="T4" fmla="*/ 137 w 137"/>
                  <a:gd name="T5" fmla="*/ 0 h 95"/>
                  <a:gd name="T6" fmla="*/ 0 w 137"/>
                  <a:gd name="T7" fmla="*/ 0 h 95"/>
                  <a:gd name="T8" fmla="*/ 31 w 137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95">
                    <a:moveTo>
                      <a:pt x="31" y="95"/>
                    </a:moveTo>
                    <a:lnTo>
                      <a:pt x="137" y="54"/>
                    </a:lnTo>
                    <a:lnTo>
                      <a:pt x="137" y="0"/>
                    </a:lnTo>
                    <a:lnTo>
                      <a:pt x="0" y="0"/>
                    </a:lnTo>
                    <a:lnTo>
                      <a:pt x="31" y="95"/>
                    </a:lnTo>
                    <a:close/>
                  </a:path>
                </a:pathLst>
              </a:custGeom>
              <a:solidFill>
                <a:srgbClr val="FE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23" name="ïSḻíḋê"/>
              <p:cNvSpPr/>
              <p:nvPr/>
            </p:nvSpPr>
            <p:spPr bwMode="auto">
              <a:xfrm>
                <a:off x="1115416" y="3690169"/>
                <a:ext cx="189005" cy="130112"/>
              </a:xfrm>
              <a:custGeom>
                <a:avLst/>
                <a:gdLst>
                  <a:gd name="T0" fmla="*/ 109 w 138"/>
                  <a:gd name="T1" fmla="*/ 95 h 95"/>
                  <a:gd name="T2" fmla="*/ 0 w 138"/>
                  <a:gd name="T3" fmla="*/ 54 h 95"/>
                  <a:gd name="T4" fmla="*/ 0 w 138"/>
                  <a:gd name="T5" fmla="*/ 0 h 95"/>
                  <a:gd name="T6" fmla="*/ 138 w 138"/>
                  <a:gd name="T7" fmla="*/ 0 h 95"/>
                  <a:gd name="T8" fmla="*/ 109 w 138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95">
                    <a:moveTo>
                      <a:pt x="109" y="95"/>
                    </a:moveTo>
                    <a:lnTo>
                      <a:pt x="0" y="54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09" y="95"/>
                    </a:lnTo>
                    <a:close/>
                  </a:path>
                </a:pathLst>
              </a:custGeom>
              <a:solidFill>
                <a:srgbClr val="FE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25" name="íṩḷíďé"/>
              <p:cNvSpPr/>
              <p:nvPr/>
            </p:nvSpPr>
            <p:spPr bwMode="auto">
              <a:xfrm>
                <a:off x="553879" y="3764127"/>
                <a:ext cx="395815" cy="1194294"/>
              </a:xfrm>
              <a:custGeom>
                <a:avLst/>
                <a:gdLst>
                  <a:gd name="T0" fmla="*/ 78 w 122"/>
                  <a:gd name="T1" fmla="*/ 363 h 368"/>
                  <a:gd name="T2" fmla="*/ 25 w 122"/>
                  <a:gd name="T3" fmla="*/ 368 h 368"/>
                  <a:gd name="T4" fmla="*/ 72 w 122"/>
                  <a:gd name="T5" fmla="*/ 0 h 368"/>
                  <a:gd name="T6" fmla="*/ 122 w 122"/>
                  <a:gd name="T7" fmla="*/ 13 h 368"/>
                  <a:gd name="T8" fmla="*/ 78 w 122"/>
                  <a:gd name="T9" fmla="*/ 363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368">
                    <a:moveTo>
                      <a:pt x="78" y="363"/>
                    </a:moveTo>
                    <a:cubicBezTo>
                      <a:pt x="60" y="365"/>
                      <a:pt x="42" y="366"/>
                      <a:pt x="25" y="368"/>
                    </a:cubicBezTo>
                    <a:cubicBezTo>
                      <a:pt x="0" y="244"/>
                      <a:pt x="16" y="118"/>
                      <a:pt x="72" y="0"/>
                    </a:cubicBezTo>
                    <a:cubicBezTo>
                      <a:pt x="89" y="4"/>
                      <a:pt x="105" y="9"/>
                      <a:pt x="122" y="13"/>
                    </a:cubicBezTo>
                    <a:cubicBezTo>
                      <a:pt x="70" y="125"/>
                      <a:pt x="54" y="245"/>
                      <a:pt x="78" y="363"/>
                    </a:cubicBezTo>
                    <a:close/>
                  </a:path>
                </a:pathLst>
              </a:custGeom>
              <a:solidFill>
                <a:srgbClr val="373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6" name="ïṡ1îḍé"/>
              <p:cNvSpPr/>
              <p:nvPr/>
            </p:nvSpPr>
            <p:spPr bwMode="auto">
              <a:xfrm>
                <a:off x="634686" y="4941986"/>
                <a:ext cx="234202" cy="168461"/>
              </a:xfrm>
              <a:custGeom>
                <a:avLst/>
                <a:gdLst>
                  <a:gd name="T0" fmla="*/ 60 w 72"/>
                  <a:gd name="T1" fmla="*/ 6 h 52"/>
                  <a:gd name="T2" fmla="*/ 53 w 72"/>
                  <a:gd name="T3" fmla="*/ 3 h 52"/>
                  <a:gd name="T4" fmla="*/ 52 w 72"/>
                  <a:gd name="T5" fmla="*/ 0 h 52"/>
                  <a:gd name="T6" fmla="*/ 1 w 72"/>
                  <a:gd name="T7" fmla="*/ 5 h 52"/>
                  <a:gd name="T8" fmla="*/ 1 w 72"/>
                  <a:gd name="T9" fmla="*/ 18 h 52"/>
                  <a:gd name="T10" fmla="*/ 33 w 72"/>
                  <a:gd name="T11" fmla="*/ 51 h 52"/>
                  <a:gd name="T12" fmla="*/ 56 w 72"/>
                  <a:gd name="T13" fmla="*/ 20 h 52"/>
                  <a:gd name="T14" fmla="*/ 69 w 72"/>
                  <a:gd name="T15" fmla="*/ 19 h 52"/>
                  <a:gd name="T16" fmla="*/ 60 w 72"/>
                  <a:gd name="T17" fmla="*/ 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2">
                    <a:moveTo>
                      <a:pt x="60" y="6"/>
                    </a:moveTo>
                    <a:cubicBezTo>
                      <a:pt x="58" y="5"/>
                      <a:pt x="55" y="4"/>
                      <a:pt x="53" y="3"/>
                    </a:cubicBezTo>
                    <a:cubicBezTo>
                      <a:pt x="53" y="2"/>
                      <a:pt x="52" y="1"/>
                      <a:pt x="52" y="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9"/>
                      <a:pt x="0" y="14"/>
                      <a:pt x="1" y="18"/>
                    </a:cubicBezTo>
                    <a:cubicBezTo>
                      <a:pt x="4" y="38"/>
                      <a:pt x="18" y="52"/>
                      <a:pt x="33" y="51"/>
                    </a:cubicBezTo>
                    <a:cubicBezTo>
                      <a:pt x="47" y="50"/>
                      <a:pt x="56" y="36"/>
                      <a:pt x="56" y="20"/>
                    </a:cubicBezTo>
                    <a:cubicBezTo>
                      <a:pt x="62" y="21"/>
                      <a:pt x="67" y="21"/>
                      <a:pt x="69" y="19"/>
                    </a:cubicBezTo>
                    <a:cubicBezTo>
                      <a:pt x="72" y="16"/>
                      <a:pt x="68" y="10"/>
                      <a:pt x="60" y="6"/>
                    </a:cubicBezTo>
                    <a:close/>
                  </a:path>
                </a:pathLst>
              </a:custGeom>
              <a:solidFill>
                <a:srgbClr val="FDD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27" name="iŝ1iḑê"/>
              <p:cNvSpPr/>
              <p:nvPr/>
            </p:nvSpPr>
            <p:spPr bwMode="auto">
              <a:xfrm>
                <a:off x="1326335" y="3764127"/>
                <a:ext cx="603995" cy="1232643"/>
              </a:xfrm>
              <a:custGeom>
                <a:avLst/>
                <a:gdLst>
                  <a:gd name="T0" fmla="*/ 34 w 186"/>
                  <a:gd name="T1" fmla="*/ 380 h 380"/>
                  <a:gd name="T2" fmla="*/ 34 w 186"/>
                  <a:gd name="T3" fmla="*/ 380 h 380"/>
                  <a:gd name="T4" fmla="*/ 32 w 186"/>
                  <a:gd name="T5" fmla="*/ 380 h 380"/>
                  <a:gd name="T6" fmla="*/ 0 w 186"/>
                  <a:gd name="T7" fmla="*/ 357 h 380"/>
                  <a:gd name="T8" fmla="*/ 0 w 186"/>
                  <a:gd name="T9" fmla="*/ 357 h 380"/>
                  <a:gd name="T10" fmla="*/ 0 w 186"/>
                  <a:gd name="T11" fmla="*/ 187 h 380"/>
                  <a:gd name="T12" fmla="*/ 82 w 186"/>
                  <a:gd name="T13" fmla="*/ 0 h 380"/>
                  <a:gd name="T14" fmla="*/ 186 w 186"/>
                  <a:gd name="T15" fmla="*/ 0 h 380"/>
                  <a:gd name="T16" fmla="*/ 145 w 186"/>
                  <a:gd name="T17" fmla="*/ 187 h 380"/>
                  <a:gd name="T18" fmla="*/ 145 w 186"/>
                  <a:gd name="T19" fmla="*/ 380 h 380"/>
                  <a:gd name="T20" fmla="*/ 34 w 186"/>
                  <a:gd name="T21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6" h="380">
                    <a:moveTo>
                      <a:pt x="34" y="380"/>
                    </a:moveTo>
                    <a:cubicBezTo>
                      <a:pt x="34" y="380"/>
                      <a:pt x="34" y="380"/>
                      <a:pt x="34" y="380"/>
                    </a:cubicBezTo>
                    <a:cubicBezTo>
                      <a:pt x="33" y="380"/>
                      <a:pt x="33" y="380"/>
                      <a:pt x="32" y="380"/>
                    </a:cubicBezTo>
                    <a:cubicBezTo>
                      <a:pt x="16" y="380"/>
                      <a:pt x="3" y="370"/>
                      <a:pt x="0" y="357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45" y="187"/>
                      <a:pt x="145" y="187"/>
                      <a:pt x="145" y="187"/>
                    </a:cubicBezTo>
                    <a:cubicBezTo>
                      <a:pt x="145" y="380"/>
                      <a:pt x="145" y="380"/>
                      <a:pt x="145" y="380"/>
                    </a:cubicBezTo>
                    <a:lnTo>
                      <a:pt x="34" y="380"/>
                    </a:lnTo>
                    <a:close/>
                  </a:path>
                </a:pathLst>
              </a:custGeom>
              <a:solidFill>
                <a:srgbClr val="2D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8" name="îś1íḍe"/>
              <p:cNvSpPr/>
              <p:nvPr/>
            </p:nvSpPr>
            <p:spPr bwMode="auto">
              <a:xfrm>
                <a:off x="1326335" y="3725779"/>
                <a:ext cx="419099" cy="645083"/>
              </a:xfrm>
              <a:custGeom>
                <a:avLst/>
                <a:gdLst>
                  <a:gd name="T0" fmla="*/ 164 w 306"/>
                  <a:gd name="T1" fmla="*/ 234 h 471"/>
                  <a:gd name="T2" fmla="*/ 0 w 306"/>
                  <a:gd name="T3" fmla="*/ 471 h 471"/>
                  <a:gd name="T4" fmla="*/ 207 w 306"/>
                  <a:gd name="T5" fmla="*/ 0 h 471"/>
                  <a:gd name="T6" fmla="*/ 306 w 306"/>
                  <a:gd name="T7" fmla="*/ 28 h 471"/>
                  <a:gd name="T8" fmla="*/ 240 w 306"/>
                  <a:gd name="T9" fmla="*/ 125 h 471"/>
                  <a:gd name="T10" fmla="*/ 240 w 306"/>
                  <a:gd name="T11" fmla="*/ 125 h 471"/>
                  <a:gd name="T12" fmla="*/ 169 w 306"/>
                  <a:gd name="T13" fmla="*/ 227 h 471"/>
                  <a:gd name="T14" fmla="*/ 164 w 306"/>
                  <a:gd name="T15" fmla="*/ 234 h 471"/>
                  <a:gd name="T16" fmla="*/ 164 w 306"/>
                  <a:gd name="T17" fmla="*/ 234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6" h="471">
                    <a:moveTo>
                      <a:pt x="164" y="234"/>
                    </a:moveTo>
                    <a:lnTo>
                      <a:pt x="0" y="471"/>
                    </a:lnTo>
                    <a:lnTo>
                      <a:pt x="207" y="0"/>
                    </a:lnTo>
                    <a:lnTo>
                      <a:pt x="306" y="28"/>
                    </a:lnTo>
                    <a:lnTo>
                      <a:pt x="240" y="125"/>
                    </a:lnTo>
                    <a:lnTo>
                      <a:pt x="240" y="125"/>
                    </a:lnTo>
                    <a:lnTo>
                      <a:pt x="169" y="227"/>
                    </a:lnTo>
                    <a:lnTo>
                      <a:pt x="164" y="234"/>
                    </a:lnTo>
                    <a:lnTo>
                      <a:pt x="164" y="234"/>
                    </a:ln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9" name="îṩļíde"/>
              <p:cNvSpPr/>
              <p:nvPr/>
            </p:nvSpPr>
            <p:spPr bwMode="auto">
              <a:xfrm>
                <a:off x="783972" y="3764127"/>
                <a:ext cx="603995" cy="1232643"/>
              </a:xfrm>
              <a:custGeom>
                <a:avLst/>
                <a:gdLst>
                  <a:gd name="T0" fmla="*/ 153 w 186"/>
                  <a:gd name="T1" fmla="*/ 380 h 380"/>
                  <a:gd name="T2" fmla="*/ 153 w 186"/>
                  <a:gd name="T3" fmla="*/ 380 h 380"/>
                  <a:gd name="T4" fmla="*/ 154 w 186"/>
                  <a:gd name="T5" fmla="*/ 380 h 380"/>
                  <a:gd name="T6" fmla="*/ 186 w 186"/>
                  <a:gd name="T7" fmla="*/ 357 h 380"/>
                  <a:gd name="T8" fmla="*/ 186 w 186"/>
                  <a:gd name="T9" fmla="*/ 357 h 380"/>
                  <a:gd name="T10" fmla="*/ 186 w 186"/>
                  <a:gd name="T11" fmla="*/ 187 h 380"/>
                  <a:gd name="T12" fmla="*/ 104 w 186"/>
                  <a:gd name="T13" fmla="*/ 0 h 380"/>
                  <a:gd name="T14" fmla="*/ 0 w 186"/>
                  <a:gd name="T15" fmla="*/ 0 h 380"/>
                  <a:gd name="T16" fmla="*/ 41 w 186"/>
                  <a:gd name="T17" fmla="*/ 187 h 380"/>
                  <a:gd name="T18" fmla="*/ 41 w 186"/>
                  <a:gd name="T19" fmla="*/ 380 h 380"/>
                  <a:gd name="T20" fmla="*/ 153 w 186"/>
                  <a:gd name="T21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6" h="380">
                    <a:moveTo>
                      <a:pt x="153" y="380"/>
                    </a:moveTo>
                    <a:cubicBezTo>
                      <a:pt x="153" y="380"/>
                      <a:pt x="153" y="380"/>
                      <a:pt x="153" y="380"/>
                    </a:cubicBezTo>
                    <a:cubicBezTo>
                      <a:pt x="153" y="380"/>
                      <a:pt x="154" y="380"/>
                      <a:pt x="154" y="380"/>
                    </a:cubicBezTo>
                    <a:cubicBezTo>
                      <a:pt x="170" y="380"/>
                      <a:pt x="184" y="370"/>
                      <a:pt x="186" y="357"/>
                    </a:cubicBezTo>
                    <a:cubicBezTo>
                      <a:pt x="186" y="357"/>
                      <a:pt x="186" y="357"/>
                      <a:pt x="186" y="357"/>
                    </a:cubicBezTo>
                    <a:cubicBezTo>
                      <a:pt x="186" y="187"/>
                      <a:pt x="186" y="187"/>
                      <a:pt x="186" y="187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1" y="187"/>
                      <a:pt x="41" y="187"/>
                      <a:pt x="41" y="187"/>
                    </a:cubicBezTo>
                    <a:cubicBezTo>
                      <a:pt x="41" y="380"/>
                      <a:pt x="41" y="380"/>
                      <a:pt x="41" y="380"/>
                    </a:cubicBezTo>
                    <a:lnTo>
                      <a:pt x="153" y="380"/>
                    </a:lnTo>
                    <a:close/>
                  </a:path>
                </a:pathLst>
              </a:custGeom>
              <a:solidFill>
                <a:srgbClr val="373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30" name="ïşļídé"/>
              <p:cNvSpPr/>
              <p:nvPr/>
            </p:nvSpPr>
            <p:spPr bwMode="auto">
              <a:xfrm>
                <a:off x="972978" y="3725779"/>
                <a:ext cx="414990" cy="645083"/>
              </a:xfrm>
              <a:custGeom>
                <a:avLst/>
                <a:gdLst>
                  <a:gd name="T0" fmla="*/ 0 w 303"/>
                  <a:gd name="T1" fmla="*/ 28 h 471"/>
                  <a:gd name="T2" fmla="*/ 97 w 303"/>
                  <a:gd name="T3" fmla="*/ 0 h 471"/>
                  <a:gd name="T4" fmla="*/ 303 w 303"/>
                  <a:gd name="T5" fmla="*/ 471 h 471"/>
                  <a:gd name="T6" fmla="*/ 66 w 303"/>
                  <a:gd name="T7" fmla="*/ 125 h 471"/>
                  <a:gd name="T8" fmla="*/ 66 w 303"/>
                  <a:gd name="T9" fmla="*/ 125 h 471"/>
                  <a:gd name="T10" fmla="*/ 0 w 303"/>
                  <a:gd name="T11" fmla="*/ 28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3" h="471">
                    <a:moveTo>
                      <a:pt x="0" y="28"/>
                    </a:moveTo>
                    <a:lnTo>
                      <a:pt x="97" y="0"/>
                    </a:lnTo>
                    <a:lnTo>
                      <a:pt x="303" y="471"/>
                    </a:lnTo>
                    <a:lnTo>
                      <a:pt x="66" y="125"/>
                    </a:lnTo>
                    <a:lnTo>
                      <a:pt x="66" y="125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31" name="î$ľïḓê"/>
              <p:cNvSpPr/>
              <p:nvPr/>
            </p:nvSpPr>
            <p:spPr bwMode="auto">
              <a:xfrm>
                <a:off x="1181157" y="3595666"/>
                <a:ext cx="362945" cy="94503"/>
              </a:xfrm>
              <a:prstGeom prst="rect">
                <a:avLst/>
              </a:prstGeom>
              <a:solidFill>
                <a:srgbClr val="F4C8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2" name="iṩḷîḍé"/>
              <p:cNvSpPr/>
              <p:nvPr/>
            </p:nvSpPr>
            <p:spPr bwMode="auto">
              <a:xfrm>
                <a:off x="833278" y="2779383"/>
                <a:ext cx="1045008" cy="882024"/>
              </a:xfrm>
              <a:custGeom>
                <a:avLst/>
                <a:gdLst>
                  <a:gd name="T0" fmla="*/ 288 w 322"/>
                  <a:gd name="T1" fmla="*/ 103 h 272"/>
                  <a:gd name="T2" fmla="*/ 287 w 322"/>
                  <a:gd name="T3" fmla="*/ 103 h 272"/>
                  <a:gd name="T4" fmla="*/ 283 w 322"/>
                  <a:gd name="T5" fmla="*/ 0 h 272"/>
                  <a:gd name="T6" fmla="*/ 161 w 322"/>
                  <a:gd name="T7" fmla="*/ 0 h 272"/>
                  <a:gd name="T8" fmla="*/ 40 w 322"/>
                  <a:gd name="T9" fmla="*/ 0 h 272"/>
                  <a:gd name="T10" fmla="*/ 36 w 322"/>
                  <a:gd name="T11" fmla="*/ 103 h 272"/>
                  <a:gd name="T12" fmla="*/ 35 w 322"/>
                  <a:gd name="T13" fmla="*/ 103 h 272"/>
                  <a:gd name="T14" fmla="*/ 0 w 322"/>
                  <a:gd name="T15" fmla="*/ 134 h 272"/>
                  <a:gd name="T16" fmla="*/ 35 w 322"/>
                  <a:gd name="T17" fmla="*/ 166 h 272"/>
                  <a:gd name="T18" fmla="*/ 36 w 322"/>
                  <a:gd name="T19" fmla="*/ 166 h 272"/>
                  <a:gd name="T20" fmla="*/ 36 w 322"/>
                  <a:gd name="T21" fmla="*/ 166 h 272"/>
                  <a:gd name="T22" fmla="*/ 37 w 322"/>
                  <a:gd name="T23" fmla="*/ 166 h 272"/>
                  <a:gd name="T24" fmla="*/ 131 w 322"/>
                  <a:gd name="T25" fmla="*/ 271 h 272"/>
                  <a:gd name="T26" fmla="*/ 131 w 322"/>
                  <a:gd name="T27" fmla="*/ 271 h 272"/>
                  <a:gd name="T28" fmla="*/ 161 w 322"/>
                  <a:gd name="T29" fmla="*/ 271 h 272"/>
                  <a:gd name="T30" fmla="*/ 192 w 322"/>
                  <a:gd name="T31" fmla="*/ 271 h 272"/>
                  <a:gd name="T32" fmla="*/ 286 w 322"/>
                  <a:gd name="T33" fmla="*/ 166 h 272"/>
                  <a:gd name="T34" fmla="*/ 288 w 322"/>
                  <a:gd name="T35" fmla="*/ 166 h 272"/>
                  <a:gd name="T36" fmla="*/ 322 w 322"/>
                  <a:gd name="T37" fmla="*/ 134 h 272"/>
                  <a:gd name="T38" fmla="*/ 288 w 322"/>
                  <a:gd name="T39" fmla="*/ 10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2" h="272">
                    <a:moveTo>
                      <a:pt x="288" y="103"/>
                    </a:moveTo>
                    <a:cubicBezTo>
                      <a:pt x="287" y="103"/>
                      <a:pt x="287" y="103"/>
                      <a:pt x="287" y="103"/>
                    </a:cubicBezTo>
                    <a:cubicBezTo>
                      <a:pt x="286" y="53"/>
                      <a:pt x="283" y="0"/>
                      <a:pt x="283" y="0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37" y="53"/>
                      <a:pt x="36" y="103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16" y="103"/>
                      <a:pt x="0" y="117"/>
                      <a:pt x="0" y="134"/>
                    </a:cubicBezTo>
                    <a:cubicBezTo>
                      <a:pt x="0" y="152"/>
                      <a:pt x="16" y="166"/>
                      <a:pt x="35" y="166"/>
                    </a:cubicBezTo>
                    <a:cubicBezTo>
                      <a:pt x="35" y="166"/>
                      <a:pt x="36" y="166"/>
                      <a:pt x="36" y="166"/>
                    </a:cubicBezTo>
                    <a:cubicBezTo>
                      <a:pt x="36" y="166"/>
                      <a:pt x="36" y="166"/>
                      <a:pt x="36" y="166"/>
                    </a:cubicBezTo>
                    <a:cubicBezTo>
                      <a:pt x="37" y="166"/>
                      <a:pt x="37" y="166"/>
                      <a:pt x="37" y="166"/>
                    </a:cubicBezTo>
                    <a:cubicBezTo>
                      <a:pt x="37" y="166"/>
                      <a:pt x="70" y="249"/>
                      <a:pt x="131" y="271"/>
                    </a:cubicBezTo>
                    <a:cubicBezTo>
                      <a:pt x="131" y="271"/>
                      <a:pt x="131" y="271"/>
                      <a:pt x="131" y="271"/>
                    </a:cubicBezTo>
                    <a:cubicBezTo>
                      <a:pt x="138" y="272"/>
                      <a:pt x="161" y="271"/>
                      <a:pt x="161" y="271"/>
                    </a:cubicBezTo>
                    <a:cubicBezTo>
                      <a:pt x="161" y="271"/>
                      <a:pt x="185" y="272"/>
                      <a:pt x="192" y="271"/>
                    </a:cubicBezTo>
                    <a:cubicBezTo>
                      <a:pt x="253" y="249"/>
                      <a:pt x="286" y="166"/>
                      <a:pt x="286" y="166"/>
                    </a:cubicBezTo>
                    <a:cubicBezTo>
                      <a:pt x="286" y="166"/>
                      <a:pt x="287" y="166"/>
                      <a:pt x="288" y="166"/>
                    </a:cubicBezTo>
                    <a:cubicBezTo>
                      <a:pt x="307" y="166"/>
                      <a:pt x="322" y="152"/>
                      <a:pt x="322" y="134"/>
                    </a:cubicBezTo>
                    <a:cubicBezTo>
                      <a:pt x="322" y="117"/>
                      <a:pt x="307" y="103"/>
                      <a:pt x="288" y="103"/>
                    </a:cubicBezTo>
                    <a:close/>
                  </a:path>
                </a:pathLst>
              </a:custGeom>
              <a:solidFill>
                <a:srgbClr val="FDD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33" name="îṣľiḓê"/>
              <p:cNvSpPr/>
              <p:nvPr/>
            </p:nvSpPr>
            <p:spPr bwMode="auto">
              <a:xfrm>
                <a:off x="878475" y="3190264"/>
                <a:ext cx="61632" cy="61632"/>
              </a:xfrm>
              <a:custGeom>
                <a:avLst/>
                <a:gdLst>
                  <a:gd name="T0" fmla="*/ 4 w 19"/>
                  <a:gd name="T1" fmla="*/ 14 h 19"/>
                  <a:gd name="T2" fmla="*/ 15 w 19"/>
                  <a:gd name="T3" fmla="*/ 4 h 19"/>
                  <a:gd name="T4" fmla="*/ 19 w 19"/>
                  <a:gd name="T5" fmla="*/ 5 h 19"/>
                  <a:gd name="T6" fmla="*/ 10 w 19"/>
                  <a:gd name="T7" fmla="*/ 0 h 19"/>
                  <a:gd name="T8" fmla="*/ 0 w 19"/>
                  <a:gd name="T9" fmla="*/ 10 h 19"/>
                  <a:gd name="T10" fmla="*/ 6 w 19"/>
                  <a:gd name="T11" fmla="*/ 19 h 19"/>
                  <a:gd name="T12" fmla="*/ 4 w 19"/>
                  <a:gd name="T13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4" y="14"/>
                    </a:moveTo>
                    <a:cubicBezTo>
                      <a:pt x="4" y="9"/>
                      <a:pt x="9" y="4"/>
                      <a:pt x="15" y="4"/>
                    </a:cubicBezTo>
                    <a:cubicBezTo>
                      <a:pt x="16" y="4"/>
                      <a:pt x="18" y="5"/>
                      <a:pt x="19" y="5"/>
                    </a:cubicBezTo>
                    <a:cubicBezTo>
                      <a:pt x="18" y="2"/>
                      <a:pt x="14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4"/>
                      <a:pt x="2" y="17"/>
                      <a:pt x="6" y="19"/>
                    </a:cubicBezTo>
                    <a:cubicBezTo>
                      <a:pt x="5" y="18"/>
                      <a:pt x="4" y="16"/>
                      <a:pt x="4" y="14"/>
                    </a:cubicBezTo>
                    <a:close/>
                  </a:path>
                </a:pathLst>
              </a:custGeom>
              <a:solidFill>
                <a:srgbClr val="D3A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4" name="îš1ïḓé"/>
              <p:cNvSpPr/>
              <p:nvPr/>
            </p:nvSpPr>
            <p:spPr bwMode="auto">
              <a:xfrm>
                <a:off x="1771457" y="3190264"/>
                <a:ext cx="61632" cy="61632"/>
              </a:xfrm>
              <a:custGeom>
                <a:avLst/>
                <a:gdLst>
                  <a:gd name="T0" fmla="*/ 15 w 19"/>
                  <a:gd name="T1" fmla="*/ 14 h 19"/>
                  <a:gd name="T2" fmla="*/ 5 w 19"/>
                  <a:gd name="T3" fmla="*/ 4 h 19"/>
                  <a:gd name="T4" fmla="*/ 0 w 19"/>
                  <a:gd name="T5" fmla="*/ 5 h 19"/>
                  <a:gd name="T6" fmla="*/ 9 w 19"/>
                  <a:gd name="T7" fmla="*/ 0 h 19"/>
                  <a:gd name="T8" fmla="*/ 19 w 19"/>
                  <a:gd name="T9" fmla="*/ 10 h 19"/>
                  <a:gd name="T10" fmla="*/ 14 w 19"/>
                  <a:gd name="T11" fmla="*/ 19 h 19"/>
                  <a:gd name="T12" fmla="*/ 15 w 19"/>
                  <a:gd name="T13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15" y="14"/>
                    </a:moveTo>
                    <a:cubicBezTo>
                      <a:pt x="15" y="9"/>
                      <a:pt x="10" y="4"/>
                      <a:pt x="5" y="4"/>
                    </a:cubicBezTo>
                    <a:cubicBezTo>
                      <a:pt x="3" y="4"/>
                      <a:pt x="1" y="5"/>
                      <a:pt x="0" y="5"/>
                    </a:cubicBezTo>
                    <a:cubicBezTo>
                      <a:pt x="2" y="2"/>
                      <a:pt x="5" y="0"/>
                      <a:pt x="9" y="0"/>
                    </a:cubicBezTo>
                    <a:cubicBezTo>
                      <a:pt x="15" y="0"/>
                      <a:pt x="19" y="4"/>
                      <a:pt x="19" y="10"/>
                    </a:cubicBezTo>
                    <a:cubicBezTo>
                      <a:pt x="19" y="14"/>
                      <a:pt x="17" y="17"/>
                      <a:pt x="14" y="19"/>
                    </a:cubicBezTo>
                    <a:cubicBezTo>
                      <a:pt x="14" y="18"/>
                      <a:pt x="15" y="16"/>
                      <a:pt x="15" y="14"/>
                    </a:cubicBez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5" name="iṣlïḓè"/>
              <p:cNvSpPr/>
              <p:nvPr/>
            </p:nvSpPr>
            <p:spPr bwMode="auto">
              <a:xfrm>
                <a:off x="871627" y="3190264"/>
                <a:ext cx="61632" cy="61632"/>
              </a:xfrm>
              <a:custGeom>
                <a:avLst/>
                <a:gdLst>
                  <a:gd name="T0" fmla="*/ 4 w 19"/>
                  <a:gd name="T1" fmla="*/ 14 h 19"/>
                  <a:gd name="T2" fmla="*/ 14 w 19"/>
                  <a:gd name="T3" fmla="*/ 4 h 19"/>
                  <a:gd name="T4" fmla="*/ 19 w 19"/>
                  <a:gd name="T5" fmla="*/ 5 h 19"/>
                  <a:gd name="T6" fmla="*/ 10 w 19"/>
                  <a:gd name="T7" fmla="*/ 0 h 19"/>
                  <a:gd name="T8" fmla="*/ 0 w 19"/>
                  <a:gd name="T9" fmla="*/ 10 h 19"/>
                  <a:gd name="T10" fmla="*/ 5 w 19"/>
                  <a:gd name="T11" fmla="*/ 19 h 19"/>
                  <a:gd name="T12" fmla="*/ 4 w 19"/>
                  <a:gd name="T13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4" y="14"/>
                    </a:moveTo>
                    <a:cubicBezTo>
                      <a:pt x="4" y="9"/>
                      <a:pt x="9" y="4"/>
                      <a:pt x="14" y="4"/>
                    </a:cubicBezTo>
                    <a:cubicBezTo>
                      <a:pt x="16" y="4"/>
                      <a:pt x="18" y="5"/>
                      <a:pt x="19" y="5"/>
                    </a:cubicBezTo>
                    <a:cubicBezTo>
                      <a:pt x="17" y="2"/>
                      <a:pt x="14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4"/>
                      <a:pt x="2" y="17"/>
                      <a:pt x="5" y="19"/>
                    </a:cubicBezTo>
                    <a:cubicBezTo>
                      <a:pt x="5" y="18"/>
                      <a:pt x="4" y="16"/>
                      <a:pt x="4" y="14"/>
                    </a:cubicBez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6" name="ïṧļíḑè"/>
              <p:cNvSpPr/>
              <p:nvPr/>
            </p:nvSpPr>
            <p:spPr bwMode="auto">
              <a:xfrm>
                <a:off x="1281139" y="3277918"/>
                <a:ext cx="153396" cy="84915"/>
              </a:xfrm>
              <a:custGeom>
                <a:avLst/>
                <a:gdLst>
                  <a:gd name="T0" fmla="*/ 24 w 47"/>
                  <a:gd name="T1" fmla="*/ 23 h 26"/>
                  <a:gd name="T2" fmla="*/ 0 w 47"/>
                  <a:gd name="T3" fmla="*/ 0 h 26"/>
                  <a:gd name="T4" fmla="*/ 0 w 47"/>
                  <a:gd name="T5" fmla="*/ 2 h 26"/>
                  <a:gd name="T6" fmla="*/ 24 w 47"/>
                  <a:gd name="T7" fmla="*/ 26 h 26"/>
                  <a:gd name="T8" fmla="*/ 47 w 47"/>
                  <a:gd name="T9" fmla="*/ 2 h 26"/>
                  <a:gd name="T10" fmla="*/ 47 w 47"/>
                  <a:gd name="T11" fmla="*/ 0 h 26"/>
                  <a:gd name="T12" fmla="*/ 24 w 47"/>
                  <a:gd name="T13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26">
                    <a:moveTo>
                      <a:pt x="24" y="23"/>
                    </a:moveTo>
                    <a:cubicBezTo>
                      <a:pt x="11" y="23"/>
                      <a:pt x="0" y="13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15"/>
                      <a:pt x="10" y="26"/>
                      <a:pt x="24" y="26"/>
                    </a:cubicBezTo>
                    <a:cubicBezTo>
                      <a:pt x="37" y="26"/>
                      <a:pt x="47" y="15"/>
                      <a:pt x="47" y="2"/>
                    </a:cubicBezTo>
                    <a:cubicBezTo>
                      <a:pt x="47" y="1"/>
                      <a:pt x="47" y="1"/>
                      <a:pt x="47" y="0"/>
                    </a:cubicBezTo>
                    <a:cubicBezTo>
                      <a:pt x="47" y="13"/>
                      <a:pt x="36" y="23"/>
                      <a:pt x="24" y="23"/>
                    </a:cubicBez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7" name="îŝļíḋê"/>
              <p:cNvSpPr/>
              <p:nvPr/>
            </p:nvSpPr>
            <p:spPr bwMode="auto">
              <a:xfrm>
                <a:off x="1037349" y="2912234"/>
                <a:ext cx="262964" cy="97242"/>
              </a:xfrm>
              <a:custGeom>
                <a:avLst/>
                <a:gdLst>
                  <a:gd name="T0" fmla="*/ 81 w 81"/>
                  <a:gd name="T1" fmla="*/ 18 h 30"/>
                  <a:gd name="T2" fmla="*/ 76 w 81"/>
                  <a:gd name="T3" fmla="*/ 28 h 30"/>
                  <a:gd name="T4" fmla="*/ 0 w 81"/>
                  <a:gd name="T5" fmla="*/ 30 h 30"/>
                  <a:gd name="T6" fmla="*/ 81 w 81"/>
                  <a:gd name="T7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30">
                    <a:moveTo>
                      <a:pt x="81" y="18"/>
                    </a:moveTo>
                    <a:cubicBezTo>
                      <a:pt x="76" y="28"/>
                      <a:pt x="76" y="28"/>
                      <a:pt x="76" y="28"/>
                    </a:cubicBezTo>
                    <a:cubicBezTo>
                      <a:pt x="76" y="28"/>
                      <a:pt x="40" y="8"/>
                      <a:pt x="0" y="30"/>
                    </a:cubicBezTo>
                    <a:cubicBezTo>
                      <a:pt x="0" y="30"/>
                      <a:pt x="28" y="0"/>
                      <a:pt x="81" y="18"/>
                    </a:cubicBezTo>
                    <a:close/>
                  </a:path>
                </a:pathLst>
              </a:custGeom>
              <a:solidFill>
                <a:srgbClr val="753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8" name="iş1iḓé"/>
              <p:cNvSpPr/>
              <p:nvPr/>
            </p:nvSpPr>
            <p:spPr bwMode="auto">
              <a:xfrm>
                <a:off x="1413990" y="2912234"/>
                <a:ext cx="260225" cy="97242"/>
              </a:xfrm>
              <a:custGeom>
                <a:avLst/>
                <a:gdLst>
                  <a:gd name="T0" fmla="*/ 0 w 80"/>
                  <a:gd name="T1" fmla="*/ 18 h 30"/>
                  <a:gd name="T2" fmla="*/ 4 w 80"/>
                  <a:gd name="T3" fmla="*/ 28 h 30"/>
                  <a:gd name="T4" fmla="*/ 80 w 80"/>
                  <a:gd name="T5" fmla="*/ 30 h 30"/>
                  <a:gd name="T6" fmla="*/ 0 w 80"/>
                  <a:gd name="T7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30">
                    <a:moveTo>
                      <a:pt x="0" y="18"/>
                    </a:move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1" y="8"/>
                      <a:pt x="80" y="30"/>
                    </a:cubicBezTo>
                    <a:cubicBezTo>
                      <a:pt x="80" y="30"/>
                      <a:pt x="52" y="0"/>
                      <a:pt x="0" y="18"/>
                    </a:cubicBezTo>
                    <a:close/>
                  </a:path>
                </a:pathLst>
              </a:custGeom>
              <a:solidFill>
                <a:srgbClr val="753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9" name="îṧlîḓe"/>
              <p:cNvSpPr/>
              <p:nvPr/>
            </p:nvSpPr>
            <p:spPr bwMode="auto">
              <a:xfrm>
                <a:off x="890801" y="2502723"/>
                <a:ext cx="923113" cy="661518"/>
              </a:xfrm>
              <a:custGeom>
                <a:avLst/>
                <a:gdLst>
                  <a:gd name="T0" fmla="*/ 281 w 284"/>
                  <a:gd name="T1" fmla="*/ 86 h 204"/>
                  <a:gd name="T2" fmla="*/ 73 w 284"/>
                  <a:gd name="T3" fmla="*/ 14 h 204"/>
                  <a:gd name="T4" fmla="*/ 81 w 284"/>
                  <a:gd name="T5" fmla="*/ 1 h 204"/>
                  <a:gd name="T6" fmla="*/ 39 w 284"/>
                  <a:gd name="T7" fmla="*/ 28 h 204"/>
                  <a:gd name="T8" fmla="*/ 33 w 284"/>
                  <a:gd name="T9" fmla="*/ 33 h 204"/>
                  <a:gd name="T10" fmla="*/ 32 w 284"/>
                  <a:gd name="T11" fmla="*/ 34 h 204"/>
                  <a:gd name="T12" fmla="*/ 32 w 284"/>
                  <a:gd name="T13" fmla="*/ 34 h 204"/>
                  <a:gd name="T14" fmla="*/ 22 w 284"/>
                  <a:gd name="T15" fmla="*/ 70 h 204"/>
                  <a:gd name="T16" fmla="*/ 18 w 284"/>
                  <a:gd name="T17" fmla="*/ 193 h 204"/>
                  <a:gd name="T18" fmla="*/ 19 w 284"/>
                  <a:gd name="T19" fmla="*/ 194 h 204"/>
                  <a:gd name="T20" fmla="*/ 20 w 284"/>
                  <a:gd name="T21" fmla="*/ 199 h 204"/>
                  <a:gd name="T22" fmla="*/ 25 w 284"/>
                  <a:gd name="T23" fmla="*/ 192 h 204"/>
                  <a:gd name="T24" fmla="*/ 29 w 284"/>
                  <a:gd name="T25" fmla="*/ 162 h 204"/>
                  <a:gd name="T26" fmla="*/ 42 w 284"/>
                  <a:gd name="T27" fmla="*/ 106 h 204"/>
                  <a:gd name="T28" fmla="*/ 47 w 284"/>
                  <a:gd name="T29" fmla="*/ 106 h 204"/>
                  <a:gd name="T30" fmla="*/ 209 w 284"/>
                  <a:gd name="T31" fmla="*/ 134 h 204"/>
                  <a:gd name="T32" fmla="*/ 202 w 284"/>
                  <a:gd name="T33" fmla="*/ 129 h 204"/>
                  <a:gd name="T34" fmla="*/ 235 w 284"/>
                  <a:gd name="T35" fmla="*/ 119 h 204"/>
                  <a:gd name="T36" fmla="*/ 246 w 284"/>
                  <a:gd name="T37" fmla="*/ 117 h 204"/>
                  <a:gd name="T38" fmla="*/ 253 w 284"/>
                  <a:gd name="T39" fmla="*/ 126 h 204"/>
                  <a:gd name="T40" fmla="*/ 258 w 284"/>
                  <a:gd name="T41" fmla="*/ 151 h 204"/>
                  <a:gd name="T42" fmla="*/ 266 w 284"/>
                  <a:gd name="T43" fmla="*/ 204 h 204"/>
                  <a:gd name="T44" fmla="*/ 271 w 284"/>
                  <a:gd name="T45" fmla="*/ 199 h 204"/>
                  <a:gd name="T46" fmla="*/ 279 w 284"/>
                  <a:gd name="T47" fmla="*/ 131 h 204"/>
                  <a:gd name="T48" fmla="*/ 281 w 284"/>
                  <a:gd name="T49" fmla="*/ 86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204">
                    <a:moveTo>
                      <a:pt x="281" y="86"/>
                    </a:moveTo>
                    <a:cubicBezTo>
                      <a:pt x="259" y="0"/>
                      <a:pt x="125" y="6"/>
                      <a:pt x="73" y="14"/>
                    </a:cubicBezTo>
                    <a:cubicBezTo>
                      <a:pt x="72" y="9"/>
                      <a:pt x="81" y="1"/>
                      <a:pt x="81" y="1"/>
                    </a:cubicBezTo>
                    <a:cubicBezTo>
                      <a:pt x="61" y="10"/>
                      <a:pt x="47" y="21"/>
                      <a:pt x="39" y="28"/>
                    </a:cubicBezTo>
                    <a:cubicBezTo>
                      <a:pt x="37" y="30"/>
                      <a:pt x="35" y="31"/>
                      <a:pt x="33" y="33"/>
                    </a:cubicBezTo>
                    <a:cubicBezTo>
                      <a:pt x="33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22" y="46"/>
                      <a:pt x="20" y="58"/>
                      <a:pt x="22" y="70"/>
                    </a:cubicBezTo>
                    <a:cubicBezTo>
                      <a:pt x="8" y="97"/>
                      <a:pt x="0" y="137"/>
                      <a:pt x="18" y="193"/>
                    </a:cubicBezTo>
                    <a:cubicBezTo>
                      <a:pt x="19" y="193"/>
                      <a:pt x="19" y="194"/>
                      <a:pt x="19" y="194"/>
                    </a:cubicBezTo>
                    <a:cubicBezTo>
                      <a:pt x="19" y="196"/>
                      <a:pt x="20" y="197"/>
                      <a:pt x="20" y="199"/>
                    </a:cubicBezTo>
                    <a:cubicBezTo>
                      <a:pt x="25" y="192"/>
                      <a:pt x="25" y="192"/>
                      <a:pt x="25" y="192"/>
                    </a:cubicBezTo>
                    <a:cubicBezTo>
                      <a:pt x="25" y="192"/>
                      <a:pt x="27" y="178"/>
                      <a:pt x="29" y="162"/>
                    </a:cubicBezTo>
                    <a:cubicBezTo>
                      <a:pt x="42" y="106"/>
                      <a:pt x="42" y="106"/>
                      <a:pt x="42" y="106"/>
                    </a:cubicBezTo>
                    <a:cubicBezTo>
                      <a:pt x="42" y="106"/>
                      <a:pt x="44" y="106"/>
                      <a:pt x="47" y="106"/>
                    </a:cubicBezTo>
                    <a:cubicBezTo>
                      <a:pt x="79" y="118"/>
                      <a:pt x="138" y="135"/>
                      <a:pt x="209" y="134"/>
                    </a:cubicBezTo>
                    <a:cubicBezTo>
                      <a:pt x="202" y="129"/>
                      <a:pt x="202" y="129"/>
                      <a:pt x="202" y="129"/>
                    </a:cubicBezTo>
                    <a:cubicBezTo>
                      <a:pt x="202" y="129"/>
                      <a:pt x="217" y="125"/>
                      <a:pt x="235" y="119"/>
                    </a:cubicBezTo>
                    <a:cubicBezTo>
                      <a:pt x="239" y="119"/>
                      <a:pt x="243" y="118"/>
                      <a:pt x="246" y="117"/>
                    </a:cubicBezTo>
                    <a:cubicBezTo>
                      <a:pt x="253" y="126"/>
                      <a:pt x="253" y="126"/>
                      <a:pt x="253" y="126"/>
                    </a:cubicBezTo>
                    <a:cubicBezTo>
                      <a:pt x="253" y="126"/>
                      <a:pt x="256" y="143"/>
                      <a:pt x="258" y="151"/>
                    </a:cubicBezTo>
                    <a:cubicBezTo>
                      <a:pt x="259" y="158"/>
                      <a:pt x="266" y="204"/>
                      <a:pt x="266" y="204"/>
                    </a:cubicBezTo>
                    <a:cubicBezTo>
                      <a:pt x="271" y="199"/>
                      <a:pt x="271" y="199"/>
                      <a:pt x="271" y="199"/>
                    </a:cubicBezTo>
                    <a:cubicBezTo>
                      <a:pt x="271" y="199"/>
                      <a:pt x="279" y="144"/>
                      <a:pt x="279" y="131"/>
                    </a:cubicBezTo>
                    <a:cubicBezTo>
                      <a:pt x="279" y="120"/>
                      <a:pt x="284" y="95"/>
                      <a:pt x="281" y="86"/>
                    </a:cubicBezTo>
                    <a:close/>
                  </a:path>
                </a:pathLst>
              </a:custGeom>
              <a:solidFill>
                <a:srgbClr val="753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40" name="îṧľïḓe"/>
              <p:cNvSpPr/>
              <p:nvPr/>
            </p:nvSpPr>
            <p:spPr bwMode="auto">
              <a:xfrm>
                <a:off x="1479731" y="6108888"/>
                <a:ext cx="362945" cy="130112"/>
              </a:xfrm>
              <a:custGeom>
                <a:avLst/>
                <a:gdLst>
                  <a:gd name="T0" fmla="*/ 54 w 112"/>
                  <a:gd name="T1" fmla="*/ 0 h 40"/>
                  <a:gd name="T2" fmla="*/ 56 w 112"/>
                  <a:gd name="T3" fmla="*/ 0 h 40"/>
                  <a:gd name="T4" fmla="*/ 58 w 112"/>
                  <a:gd name="T5" fmla="*/ 0 h 40"/>
                  <a:gd name="T6" fmla="*/ 60 w 112"/>
                  <a:gd name="T7" fmla="*/ 0 h 40"/>
                  <a:gd name="T8" fmla="*/ 60 w 112"/>
                  <a:gd name="T9" fmla="*/ 0 h 40"/>
                  <a:gd name="T10" fmla="*/ 112 w 112"/>
                  <a:gd name="T11" fmla="*/ 40 h 40"/>
                  <a:gd name="T12" fmla="*/ 0 w 112"/>
                  <a:gd name="T13" fmla="*/ 40 h 40"/>
                  <a:gd name="T14" fmla="*/ 0 w 112"/>
                  <a:gd name="T15" fmla="*/ 0 h 40"/>
                  <a:gd name="T16" fmla="*/ 54 w 112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40">
                    <a:moveTo>
                      <a:pt x="54" y="0"/>
                    </a:moveTo>
                    <a:cubicBezTo>
                      <a:pt x="55" y="0"/>
                      <a:pt x="55" y="0"/>
                      <a:pt x="56" y="0"/>
                    </a:cubicBezTo>
                    <a:cubicBezTo>
                      <a:pt x="57" y="0"/>
                      <a:pt x="58" y="0"/>
                      <a:pt x="58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89" y="1"/>
                      <a:pt x="112" y="19"/>
                      <a:pt x="112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543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1" name="î$ḷíḓé"/>
              <p:cNvSpPr/>
              <p:nvPr/>
            </p:nvSpPr>
            <p:spPr bwMode="auto">
              <a:xfrm>
                <a:off x="871627" y="6108888"/>
                <a:ext cx="364315" cy="130112"/>
              </a:xfrm>
              <a:custGeom>
                <a:avLst/>
                <a:gdLst>
                  <a:gd name="T0" fmla="*/ 58 w 112"/>
                  <a:gd name="T1" fmla="*/ 0 h 40"/>
                  <a:gd name="T2" fmla="*/ 56 w 112"/>
                  <a:gd name="T3" fmla="*/ 0 h 40"/>
                  <a:gd name="T4" fmla="*/ 54 w 112"/>
                  <a:gd name="T5" fmla="*/ 0 h 40"/>
                  <a:gd name="T6" fmla="*/ 53 w 112"/>
                  <a:gd name="T7" fmla="*/ 0 h 40"/>
                  <a:gd name="T8" fmla="*/ 53 w 112"/>
                  <a:gd name="T9" fmla="*/ 0 h 40"/>
                  <a:gd name="T10" fmla="*/ 0 w 112"/>
                  <a:gd name="T11" fmla="*/ 40 h 40"/>
                  <a:gd name="T12" fmla="*/ 112 w 112"/>
                  <a:gd name="T13" fmla="*/ 40 h 40"/>
                  <a:gd name="T14" fmla="*/ 112 w 112"/>
                  <a:gd name="T15" fmla="*/ 0 h 40"/>
                  <a:gd name="T16" fmla="*/ 58 w 112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40">
                    <a:moveTo>
                      <a:pt x="58" y="0"/>
                    </a:moveTo>
                    <a:cubicBezTo>
                      <a:pt x="58" y="0"/>
                      <a:pt x="57" y="0"/>
                      <a:pt x="56" y="0"/>
                    </a:cubicBezTo>
                    <a:cubicBezTo>
                      <a:pt x="55" y="0"/>
                      <a:pt x="55" y="0"/>
                      <a:pt x="54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23" y="1"/>
                      <a:pt x="0" y="19"/>
                      <a:pt x="0" y="40"/>
                    </a:cubicBezTo>
                    <a:cubicBezTo>
                      <a:pt x="112" y="40"/>
                      <a:pt x="112" y="40"/>
                      <a:pt x="112" y="40"/>
                    </a:cubicBezTo>
                    <a:cubicBezTo>
                      <a:pt x="112" y="0"/>
                      <a:pt x="112" y="0"/>
                      <a:pt x="112" y="0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543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2" name="ïsḻiḍe"/>
              <p:cNvSpPr/>
              <p:nvPr/>
            </p:nvSpPr>
            <p:spPr bwMode="auto">
              <a:xfrm>
                <a:off x="1463296" y="4626977"/>
                <a:ext cx="327335" cy="78067"/>
              </a:xfrm>
              <a:custGeom>
                <a:avLst/>
                <a:gdLst>
                  <a:gd name="T0" fmla="*/ 6 w 101"/>
                  <a:gd name="T1" fmla="*/ 24 h 24"/>
                  <a:gd name="T2" fmla="*/ 95 w 101"/>
                  <a:gd name="T3" fmla="*/ 24 h 24"/>
                  <a:gd name="T4" fmla="*/ 101 w 101"/>
                  <a:gd name="T5" fmla="*/ 18 h 24"/>
                  <a:gd name="T6" fmla="*/ 101 w 101"/>
                  <a:gd name="T7" fmla="*/ 6 h 24"/>
                  <a:gd name="T8" fmla="*/ 95 w 101"/>
                  <a:gd name="T9" fmla="*/ 0 h 24"/>
                  <a:gd name="T10" fmla="*/ 6 w 101"/>
                  <a:gd name="T11" fmla="*/ 0 h 24"/>
                  <a:gd name="T12" fmla="*/ 0 w 101"/>
                  <a:gd name="T13" fmla="*/ 6 h 24"/>
                  <a:gd name="T14" fmla="*/ 0 w 101"/>
                  <a:gd name="T15" fmla="*/ 18 h 24"/>
                  <a:gd name="T16" fmla="*/ 6 w 101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24">
                    <a:moveTo>
                      <a:pt x="6" y="24"/>
                    </a:moveTo>
                    <a:cubicBezTo>
                      <a:pt x="95" y="24"/>
                      <a:pt x="95" y="24"/>
                      <a:pt x="95" y="24"/>
                    </a:cubicBezTo>
                    <a:cubicBezTo>
                      <a:pt x="98" y="24"/>
                      <a:pt x="101" y="21"/>
                      <a:pt x="101" y="18"/>
                    </a:cubicBezTo>
                    <a:cubicBezTo>
                      <a:pt x="101" y="6"/>
                      <a:pt x="101" y="6"/>
                      <a:pt x="101" y="6"/>
                    </a:cubicBezTo>
                    <a:cubicBezTo>
                      <a:pt x="101" y="2"/>
                      <a:pt x="98" y="0"/>
                      <a:pt x="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1"/>
                      <a:pt x="3" y="24"/>
                      <a:pt x="6" y="24"/>
                    </a:cubicBez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3" name="í$ļiḑé"/>
              <p:cNvSpPr/>
              <p:nvPr/>
            </p:nvSpPr>
            <p:spPr bwMode="auto">
              <a:xfrm>
                <a:off x="923672" y="4626977"/>
                <a:ext cx="328705" cy="78067"/>
              </a:xfrm>
              <a:custGeom>
                <a:avLst/>
                <a:gdLst>
                  <a:gd name="T0" fmla="*/ 6 w 101"/>
                  <a:gd name="T1" fmla="*/ 24 h 24"/>
                  <a:gd name="T2" fmla="*/ 95 w 101"/>
                  <a:gd name="T3" fmla="*/ 24 h 24"/>
                  <a:gd name="T4" fmla="*/ 101 w 101"/>
                  <a:gd name="T5" fmla="*/ 18 h 24"/>
                  <a:gd name="T6" fmla="*/ 101 w 101"/>
                  <a:gd name="T7" fmla="*/ 6 h 24"/>
                  <a:gd name="T8" fmla="*/ 95 w 101"/>
                  <a:gd name="T9" fmla="*/ 0 h 24"/>
                  <a:gd name="T10" fmla="*/ 6 w 101"/>
                  <a:gd name="T11" fmla="*/ 0 h 24"/>
                  <a:gd name="T12" fmla="*/ 0 w 101"/>
                  <a:gd name="T13" fmla="*/ 6 h 24"/>
                  <a:gd name="T14" fmla="*/ 0 w 101"/>
                  <a:gd name="T15" fmla="*/ 18 h 24"/>
                  <a:gd name="T16" fmla="*/ 6 w 101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24">
                    <a:moveTo>
                      <a:pt x="6" y="24"/>
                    </a:moveTo>
                    <a:cubicBezTo>
                      <a:pt x="95" y="24"/>
                      <a:pt x="95" y="24"/>
                      <a:pt x="95" y="24"/>
                    </a:cubicBezTo>
                    <a:cubicBezTo>
                      <a:pt x="99" y="24"/>
                      <a:pt x="101" y="21"/>
                      <a:pt x="101" y="18"/>
                    </a:cubicBezTo>
                    <a:cubicBezTo>
                      <a:pt x="101" y="6"/>
                      <a:pt x="101" y="6"/>
                      <a:pt x="101" y="6"/>
                    </a:cubicBezTo>
                    <a:cubicBezTo>
                      <a:pt x="101" y="2"/>
                      <a:pt x="99" y="0"/>
                      <a:pt x="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1"/>
                      <a:pt x="3" y="24"/>
                      <a:pt x="6" y="24"/>
                    </a:cubicBez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4" name="íSḻîḍê"/>
              <p:cNvSpPr/>
              <p:nvPr/>
            </p:nvSpPr>
            <p:spPr bwMode="auto">
              <a:xfrm>
                <a:off x="2242600" y="3414879"/>
                <a:ext cx="227354" cy="434164"/>
              </a:xfrm>
              <a:custGeom>
                <a:avLst/>
                <a:gdLst>
                  <a:gd name="T0" fmla="*/ 2 w 70"/>
                  <a:gd name="T1" fmla="*/ 90 h 134"/>
                  <a:gd name="T2" fmla="*/ 10 w 70"/>
                  <a:gd name="T3" fmla="*/ 4 h 134"/>
                  <a:gd name="T4" fmla="*/ 23 w 70"/>
                  <a:gd name="T5" fmla="*/ 36 h 134"/>
                  <a:gd name="T6" fmla="*/ 62 w 70"/>
                  <a:gd name="T7" fmla="*/ 59 h 134"/>
                  <a:gd name="T8" fmla="*/ 2 w 70"/>
                  <a:gd name="T9" fmla="*/ 9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34">
                    <a:moveTo>
                      <a:pt x="2" y="90"/>
                    </a:moveTo>
                    <a:cubicBezTo>
                      <a:pt x="2" y="90"/>
                      <a:pt x="0" y="7"/>
                      <a:pt x="10" y="4"/>
                    </a:cubicBezTo>
                    <a:cubicBezTo>
                      <a:pt x="20" y="0"/>
                      <a:pt x="24" y="33"/>
                      <a:pt x="23" y="36"/>
                    </a:cubicBezTo>
                    <a:cubicBezTo>
                      <a:pt x="22" y="38"/>
                      <a:pt x="70" y="30"/>
                      <a:pt x="62" y="59"/>
                    </a:cubicBezTo>
                    <a:cubicBezTo>
                      <a:pt x="54" y="88"/>
                      <a:pt x="28" y="134"/>
                      <a:pt x="2" y="90"/>
                    </a:cubicBezTo>
                    <a:close/>
                  </a:path>
                </a:pathLst>
              </a:custGeom>
              <a:solidFill>
                <a:srgbClr val="FDD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92500" lnSpcReduction="1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5" name="íṡ1íďê"/>
              <p:cNvSpPr/>
              <p:nvPr/>
            </p:nvSpPr>
            <p:spPr bwMode="auto">
              <a:xfrm>
                <a:off x="1787892" y="3706604"/>
                <a:ext cx="627278" cy="742325"/>
              </a:xfrm>
              <a:custGeom>
                <a:avLst/>
                <a:gdLst>
                  <a:gd name="T0" fmla="*/ 193 w 193"/>
                  <a:gd name="T1" fmla="*/ 4 h 229"/>
                  <a:gd name="T2" fmla="*/ 138 w 193"/>
                  <a:gd name="T3" fmla="*/ 0 h 229"/>
                  <a:gd name="T4" fmla="*/ 129 w 193"/>
                  <a:gd name="T5" fmla="*/ 127 h 229"/>
                  <a:gd name="T6" fmla="*/ 44 w 193"/>
                  <a:gd name="T7" fmla="*/ 18 h 229"/>
                  <a:gd name="T8" fmla="*/ 0 w 193"/>
                  <a:gd name="T9" fmla="*/ 52 h 229"/>
                  <a:gd name="T10" fmla="*/ 129 w 193"/>
                  <a:gd name="T11" fmla="*/ 218 h 229"/>
                  <a:gd name="T12" fmla="*/ 148 w 193"/>
                  <a:gd name="T13" fmla="*/ 228 h 229"/>
                  <a:gd name="T14" fmla="*/ 159 w 193"/>
                  <a:gd name="T15" fmla="*/ 227 h 229"/>
                  <a:gd name="T16" fmla="*/ 178 w 193"/>
                  <a:gd name="T17" fmla="*/ 203 h 229"/>
                  <a:gd name="T18" fmla="*/ 193 w 193"/>
                  <a:gd name="T19" fmla="*/ 4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3" h="229">
                    <a:moveTo>
                      <a:pt x="193" y="4"/>
                    </a:moveTo>
                    <a:cubicBezTo>
                      <a:pt x="138" y="0"/>
                      <a:pt x="138" y="0"/>
                      <a:pt x="138" y="0"/>
                    </a:cubicBezTo>
                    <a:cubicBezTo>
                      <a:pt x="129" y="127"/>
                      <a:pt x="129" y="127"/>
                      <a:pt x="129" y="127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29" y="218"/>
                      <a:pt x="129" y="218"/>
                      <a:pt x="129" y="218"/>
                    </a:cubicBezTo>
                    <a:cubicBezTo>
                      <a:pt x="134" y="224"/>
                      <a:pt x="140" y="228"/>
                      <a:pt x="148" y="228"/>
                    </a:cubicBezTo>
                    <a:cubicBezTo>
                      <a:pt x="151" y="229"/>
                      <a:pt x="155" y="229"/>
                      <a:pt x="159" y="227"/>
                    </a:cubicBezTo>
                    <a:cubicBezTo>
                      <a:pt x="170" y="224"/>
                      <a:pt x="178" y="214"/>
                      <a:pt x="178" y="203"/>
                    </a:cubicBezTo>
                    <a:lnTo>
                      <a:pt x="193" y="4"/>
                    </a:lnTo>
                    <a:close/>
                  </a:path>
                </a:pathLst>
              </a:custGeom>
              <a:solidFill>
                <a:srgbClr val="2D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46" name="ïṧḻíḓe"/>
              <p:cNvSpPr/>
              <p:nvPr/>
            </p:nvSpPr>
            <p:spPr bwMode="auto">
              <a:xfrm>
                <a:off x="1181157" y="3414879"/>
                <a:ext cx="353358" cy="180788"/>
              </a:xfrm>
              <a:custGeom>
                <a:avLst/>
                <a:gdLst>
                  <a:gd name="T0" fmla="*/ 0 w 109"/>
                  <a:gd name="T1" fmla="*/ 2 h 56"/>
                  <a:gd name="T2" fmla="*/ 55 w 109"/>
                  <a:gd name="T3" fmla="*/ 55 h 56"/>
                  <a:gd name="T4" fmla="*/ 109 w 109"/>
                  <a:gd name="T5" fmla="*/ 0 h 56"/>
                  <a:gd name="T6" fmla="*/ 0 w 109"/>
                  <a:gd name="T7" fmla="*/ 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9" h="56">
                    <a:moveTo>
                      <a:pt x="0" y="2"/>
                    </a:moveTo>
                    <a:cubicBezTo>
                      <a:pt x="0" y="32"/>
                      <a:pt x="25" y="56"/>
                      <a:pt x="55" y="55"/>
                    </a:cubicBezTo>
                    <a:cubicBezTo>
                      <a:pt x="85" y="54"/>
                      <a:pt x="109" y="30"/>
                      <a:pt x="109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7" name="išlídé"/>
              <p:cNvSpPr/>
              <p:nvPr/>
            </p:nvSpPr>
            <p:spPr bwMode="auto">
              <a:xfrm>
                <a:off x="1271551" y="3528556"/>
                <a:ext cx="175309" cy="64371"/>
              </a:xfrm>
              <a:custGeom>
                <a:avLst/>
                <a:gdLst>
                  <a:gd name="T0" fmla="*/ 0 w 54"/>
                  <a:gd name="T1" fmla="*/ 13 h 20"/>
                  <a:gd name="T2" fmla="*/ 27 w 54"/>
                  <a:gd name="T3" fmla="*/ 20 h 20"/>
                  <a:gd name="T4" fmla="*/ 54 w 54"/>
                  <a:gd name="T5" fmla="*/ 12 h 20"/>
                  <a:gd name="T6" fmla="*/ 27 w 54"/>
                  <a:gd name="T7" fmla="*/ 0 h 20"/>
                  <a:gd name="T8" fmla="*/ 0 w 54"/>
                  <a:gd name="T9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0">
                    <a:moveTo>
                      <a:pt x="0" y="13"/>
                    </a:moveTo>
                    <a:cubicBezTo>
                      <a:pt x="8" y="18"/>
                      <a:pt x="17" y="20"/>
                      <a:pt x="27" y="20"/>
                    </a:cubicBezTo>
                    <a:cubicBezTo>
                      <a:pt x="37" y="20"/>
                      <a:pt x="46" y="17"/>
                      <a:pt x="54" y="12"/>
                    </a:cubicBezTo>
                    <a:cubicBezTo>
                      <a:pt x="49" y="5"/>
                      <a:pt x="39" y="0"/>
                      <a:pt x="27" y="0"/>
                    </a:cubicBezTo>
                    <a:cubicBezTo>
                      <a:pt x="15" y="1"/>
                      <a:pt x="4" y="6"/>
                      <a:pt x="0" y="13"/>
                    </a:cubicBezTo>
                    <a:close/>
                  </a:path>
                </a:pathLst>
              </a:custGeom>
              <a:solidFill>
                <a:srgbClr val="F2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8" name="îśliḋè"/>
              <p:cNvSpPr/>
              <p:nvPr/>
            </p:nvSpPr>
            <p:spPr bwMode="auto">
              <a:xfrm>
                <a:off x="1186636" y="3414879"/>
                <a:ext cx="338292" cy="71219"/>
              </a:xfrm>
              <a:custGeom>
                <a:avLst/>
                <a:gdLst>
                  <a:gd name="T0" fmla="*/ 53 w 104"/>
                  <a:gd name="T1" fmla="*/ 21 h 22"/>
                  <a:gd name="T2" fmla="*/ 104 w 104"/>
                  <a:gd name="T3" fmla="*/ 0 h 22"/>
                  <a:gd name="T4" fmla="*/ 0 w 104"/>
                  <a:gd name="T5" fmla="*/ 2 h 22"/>
                  <a:gd name="T6" fmla="*/ 53 w 104"/>
                  <a:gd name="T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22">
                    <a:moveTo>
                      <a:pt x="53" y="21"/>
                    </a:moveTo>
                    <a:cubicBezTo>
                      <a:pt x="77" y="21"/>
                      <a:pt x="98" y="12"/>
                      <a:pt x="104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4"/>
                      <a:pt x="28" y="22"/>
                      <a:pt x="53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9" name="îṩlîḍê"/>
              <p:cNvSpPr/>
              <p:nvPr/>
            </p:nvSpPr>
            <p:spPr bwMode="auto">
              <a:xfrm>
                <a:off x="1434534" y="3028651"/>
                <a:ext cx="213658" cy="210919"/>
              </a:xfrm>
              <a:custGeom>
                <a:avLst/>
                <a:gdLst>
                  <a:gd name="T0" fmla="*/ 62 w 66"/>
                  <a:gd name="T1" fmla="*/ 38 h 65"/>
                  <a:gd name="T2" fmla="*/ 41 w 66"/>
                  <a:gd name="T3" fmla="*/ 7 h 65"/>
                  <a:gd name="T4" fmla="*/ 2 w 66"/>
                  <a:gd name="T5" fmla="*/ 35 h 65"/>
                  <a:gd name="T6" fmla="*/ 62 w 66"/>
                  <a:gd name="T7" fmla="*/ 3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65">
                    <a:moveTo>
                      <a:pt x="62" y="38"/>
                    </a:moveTo>
                    <a:cubicBezTo>
                      <a:pt x="62" y="38"/>
                      <a:pt x="66" y="14"/>
                      <a:pt x="41" y="7"/>
                    </a:cubicBezTo>
                    <a:cubicBezTo>
                      <a:pt x="15" y="0"/>
                      <a:pt x="0" y="27"/>
                      <a:pt x="2" y="35"/>
                    </a:cubicBezTo>
                    <a:cubicBezTo>
                      <a:pt x="5" y="43"/>
                      <a:pt x="25" y="65"/>
                      <a:pt x="62" y="38"/>
                    </a:cubicBezTo>
                    <a:close/>
                  </a:path>
                </a:pathLst>
              </a:cu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0" name="işḷîdè"/>
              <p:cNvSpPr/>
              <p:nvPr/>
            </p:nvSpPr>
            <p:spPr bwMode="auto">
              <a:xfrm>
                <a:off x="1475622" y="3061521"/>
                <a:ext cx="127373" cy="123264"/>
              </a:xfrm>
              <a:prstGeom prst="ellipse">
                <a:avLst/>
              </a:prstGeom>
              <a:solidFill>
                <a:srgbClr val="C172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1" name="îṣliḍé"/>
              <p:cNvSpPr/>
              <p:nvPr/>
            </p:nvSpPr>
            <p:spPr bwMode="auto">
              <a:xfrm>
                <a:off x="1505754" y="3087544"/>
                <a:ext cx="71219" cy="73959"/>
              </a:xfrm>
              <a:custGeom>
                <a:avLst/>
                <a:gdLst>
                  <a:gd name="T0" fmla="*/ 2 w 22"/>
                  <a:gd name="T1" fmla="*/ 14 h 23"/>
                  <a:gd name="T2" fmla="*/ 14 w 22"/>
                  <a:gd name="T3" fmla="*/ 21 h 23"/>
                  <a:gd name="T4" fmla="*/ 21 w 22"/>
                  <a:gd name="T5" fmla="*/ 9 h 23"/>
                  <a:gd name="T6" fmla="*/ 9 w 22"/>
                  <a:gd name="T7" fmla="*/ 2 h 23"/>
                  <a:gd name="T8" fmla="*/ 2 w 22"/>
                  <a:gd name="T9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2" y="14"/>
                    </a:moveTo>
                    <a:cubicBezTo>
                      <a:pt x="3" y="19"/>
                      <a:pt x="8" y="23"/>
                      <a:pt x="14" y="21"/>
                    </a:cubicBezTo>
                    <a:cubicBezTo>
                      <a:pt x="19" y="20"/>
                      <a:pt x="22" y="14"/>
                      <a:pt x="21" y="9"/>
                    </a:cubicBezTo>
                    <a:cubicBezTo>
                      <a:pt x="19" y="4"/>
                      <a:pt x="14" y="0"/>
                      <a:pt x="9" y="2"/>
                    </a:cubicBezTo>
                    <a:cubicBezTo>
                      <a:pt x="3" y="3"/>
                      <a:pt x="0" y="9"/>
                      <a:pt x="2" y="14"/>
                    </a:cubicBezTo>
                    <a:close/>
                  </a:path>
                </a:pathLst>
              </a:custGeom>
              <a:solidFill>
                <a:srgbClr val="482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2" name="išľîḓé"/>
              <p:cNvSpPr/>
              <p:nvPr/>
            </p:nvSpPr>
            <p:spPr bwMode="auto">
              <a:xfrm>
                <a:off x="1063372" y="3028651"/>
                <a:ext cx="217767" cy="210919"/>
              </a:xfrm>
              <a:custGeom>
                <a:avLst/>
                <a:gdLst>
                  <a:gd name="T0" fmla="*/ 4 w 67"/>
                  <a:gd name="T1" fmla="*/ 38 h 65"/>
                  <a:gd name="T2" fmla="*/ 26 w 67"/>
                  <a:gd name="T3" fmla="*/ 7 h 65"/>
                  <a:gd name="T4" fmla="*/ 64 w 67"/>
                  <a:gd name="T5" fmla="*/ 35 h 65"/>
                  <a:gd name="T6" fmla="*/ 4 w 67"/>
                  <a:gd name="T7" fmla="*/ 3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65">
                    <a:moveTo>
                      <a:pt x="4" y="38"/>
                    </a:moveTo>
                    <a:cubicBezTo>
                      <a:pt x="4" y="38"/>
                      <a:pt x="0" y="14"/>
                      <a:pt x="26" y="7"/>
                    </a:cubicBezTo>
                    <a:cubicBezTo>
                      <a:pt x="52" y="0"/>
                      <a:pt x="67" y="27"/>
                      <a:pt x="64" y="35"/>
                    </a:cubicBezTo>
                    <a:cubicBezTo>
                      <a:pt x="61" y="43"/>
                      <a:pt x="41" y="65"/>
                      <a:pt x="4" y="38"/>
                    </a:cubicBezTo>
                    <a:close/>
                  </a:path>
                </a:pathLst>
              </a:cu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3" name="íS1íďe"/>
              <p:cNvSpPr/>
              <p:nvPr/>
            </p:nvSpPr>
            <p:spPr bwMode="auto">
              <a:xfrm>
                <a:off x="1108568" y="3061521"/>
                <a:ext cx="127373" cy="123264"/>
              </a:xfrm>
              <a:prstGeom prst="ellipse">
                <a:avLst/>
              </a:prstGeom>
              <a:solidFill>
                <a:srgbClr val="C172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4" name="î$1îḓè"/>
              <p:cNvSpPr/>
              <p:nvPr/>
            </p:nvSpPr>
            <p:spPr bwMode="auto">
              <a:xfrm>
                <a:off x="1134591" y="3087544"/>
                <a:ext cx="71219" cy="73959"/>
              </a:xfrm>
              <a:custGeom>
                <a:avLst/>
                <a:gdLst>
                  <a:gd name="T0" fmla="*/ 21 w 22"/>
                  <a:gd name="T1" fmla="*/ 14 h 23"/>
                  <a:gd name="T2" fmla="*/ 9 w 22"/>
                  <a:gd name="T3" fmla="*/ 21 h 23"/>
                  <a:gd name="T4" fmla="*/ 1 w 22"/>
                  <a:gd name="T5" fmla="*/ 9 h 23"/>
                  <a:gd name="T6" fmla="*/ 14 w 22"/>
                  <a:gd name="T7" fmla="*/ 2 h 23"/>
                  <a:gd name="T8" fmla="*/ 21 w 22"/>
                  <a:gd name="T9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21" y="14"/>
                    </a:moveTo>
                    <a:cubicBezTo>
                      <a:pt x="19" y="19"/>
                      <a:pt x="14" y="23"/>
                      <a:pt x="9" y="21"/>
                    </a:cubicBezTo>
                    <a:cubicBezTo>
                      <a:pt x="3" y="20"/>
                      <a:pt x="0" y="14"/>
                      <a:pt x="1" y="9"/>
                    </a:cubicBezTo>
                    <a:cubicBezTo>
                      <a:pt x="3" y="4"/>
                      <a:pt x="8" y="0"/>
                      <a:pt x="14" y="2"/>
                    </a:cubicBezTo>
                    <a:cubicBezTo>
                      <a:pt x="19" y="3"/>
                      <a:pt x="22" y="9"/>
                      <a:pt x="21" y="14"/>
                    </a:cubicBezTo>
                    <a:close/>
                  </a:path>
                </a:pathLst>
              </a:custGeom>
              <a:solidFill>
                <a:srgbClr val="482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5" name="îSľiḋê"/>
              <p:cNvSpPr/>
              <p:nvPr/>
            </p:nvSpPr>
            <p:spPr bwMode="auto">
              <a:xfrm>
                <a:off x="1177049" y="3080696"/>
                <a:ext cx="42458" cy="38349"/>
              </a:xfrm>
              <a:prstGeom prst="ellipse">
                <a:avLst/>
              </a:pr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6" name="iṩḻïďè"/>
              <p:cNvSpPr/>
              <p:nvPr/>
            </p:nvSpPr>
            <p:spPr bwMode="auto">
              <a:xfrm>
                <a:off x="1496166" y="3080696"/>
                <a:ext cx="38349" cy="38349"/>
              </a:xfrm>
              <a:prstGeom prst="ellipse">
                <a:avLst/>
              </a:pr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</p:grpSp>
        <p:sp>
          <p:nvSpPr>
            <p:cNvPr id="85" name="íṣḻîďè"/>
            <p:cNvSpPr/>
            <p:nvPr/>
          </p:nvSpPr>
          <p:spPr bwMode="auto">
            <a:xfrm>
              <a:off x="2280" y="2004"/>
              <a:ext cx="1847" cy="1347"/>
            </a:xfrm>
            <a:prstGeom prst="wedgeEllipseCallout">
              <a:avLst>
                <a:gd name="adj1" fmla="val -50855"/>
                <a:gd name="adj2" fmla="val 49564"/>
              </a:avLst>
            </a:prstGeom>
            <a:solidFill>
              <a:srgbClr val="404F64"/>
            </a:solidFill>
            <a:ln w="14288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>
              <a:normAutofit/>
            </a:bodyPr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2642447" y="2452793"/>
            <a:ext cx="1002453" cy="6661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73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endParaRPr lang="en-US" sz="213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58080" y="3192780"/>
            <a:ext cx="516467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创建学习型班组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3467" y="1081193"/>
            <a:ext cx="8923867" cy="615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26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班组管理模块简介：在班组日常任务中。</a:t>
            </a:r>
            <a:endParaRPr lang="zh-CN" altLang="en-US" sz="226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85117" y="52493"/>
            <a:ext cx="4821767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企业与班组管理通用知识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690533" y="3125893"/>
            <a:ext cx="5960533" cy="2440093"/>
            <a:chOff x="3925233" y="2530633"/>
            <a:chExt cx="7344022" cy="792088"/>
          </a:xfrm>
        </p:grpSpPr>
        <p:sp>
          <p:nvSpPr>
            <p:cNvPr id="12" name="矩形 11"/>
            <p:cNvSpPr/>
            <p:nvPr/>
          </p:nvSpPr>
          <p:spPr>
            <a:xfrm>
              <a:off x="4906870" y="2530633"/>
              <a:ext cx="6362385" cy="7920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FF5050"/>
              </a:solidFill>
            </a:ln>
          </p:spPr>
          <p:txBody>
            <a:bodyPr wrap="square" anchor="ctr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1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民主管理和班务公开；三精管理，生产节约型、环境友好型班组。</a:t>
              </a:r>
              <a:endPara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925233" y="2530633"/>
              <a:ext cx="981637" cy="792088"/>
            </a:xfrm>
            <a:prstGeom prst="rect">
              <a:avLst/>
            </a:prstGeom>
            <a:solidFill>
              <a:srgbClr val="FF6161"/>
            </a:solidFill>
            <a:ln w="1270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0090484" y="7251632"/>
            <a:ext cx="23812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.</a:t>
            </a:r>
            <a:endParaRPr lang="zh-CN" altLang="en-US" dirty="0"/>
          </a:p>
        </p:txBody>
      </p:sp>
      <p:grpSp>
        <p:nvGrpSpPr>
          <p:cNvPr id="57" name="组合 56"/>
          <p:cNvGrpSpPr/>
          <p:nvPr/>
        </p:nvGrpSpPr>
        <p:grpSpPr>
          <a:xfrm>
            <a:off x="985520" y="2230120"/>
            <a:ext cx="2940473" cy="4543213"/>
            <a:chOff x="654" y="2004"/>
            <a:chExt cx="3473" cy="5366"/>
          </a:xfrm>
        </p:grpSpPr>
        <p:grpSp>
          <p:nvGrpSpPr>
            <p:cNvPr id="92" name="ïṧ1íḋè"/>
            <p:cNvGrpSpPr/>
            <p:nvPr/>
          </p:nvGrpSpPr>
          <p:grpSpPr>
            <a:xfrm>
              <a:off x="654" y="2957"/>
              <a:ext cx="2263" cy="4413"/>
              <a:chOff x="553879" y="2502723"/>
              <a:chExt cx="1916075" cy="3736277"/>
            </a:xfrm>
          </p:grpSpPr>
          <p:sp>
            <p:nvSpPr>
              <p:cNvPr id="15" name="isļiḋe"/>
              <p:cNvSpPr/>
              <p:nvPr/>
            </p:nvSpPr>
            <p:spPr bwMode="auto">
              <a:xfrm>
                <a:off x="1479731" y="4815983"/>
                <a:ext cx="194484" cy="1328515"/>
              </a:xfrm>
              <a:prstGeom prst="rect">
                <a:avLst/>
              </a:prstGeom>
              <a:solidFill>
                <a:srgbClr val="2D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16" name="ïśļîḋê"/>
              <p:cNvSpPr/>
              <p:nvPr/>
            </p:nvSpPr>
            <p:spPr bwMode="auto">
              <a:xfrm>
                <a:off x="1044197" y="4815983"/>
                <a:ext cx="191745" cy="1328515"/>
              </a:xfrm>
              <a:prstGeom prst="rect">
                <a:avLst/>
              </a:prstGeom>
              <a:solidFill>
                <a:srgbClr val="373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17" name="ïšḻïdê"/>
              <p:cNvSpPr/>
              <p:nvPr/>
            </p:nvSpPr>
            <p:spPr bwMode="auto">
              <a:xfrm>
                <a:off x="1030501" y="3764127"/>
                <a:ext cx="657410" cy="639605"/>
              </a:xfrm>
              <a:prstGeom prst="rect">
                <a:avLst/>
              </a:prstGeom>
              <a:solidFill>
                <a:srgbClr val="E8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18" name="íṧ1ídè"/>
              <p:cNvSpPr/>
              <p:nvPr/>
            </p:nvSpPr>
            <p:spPr bwMode="auto">
              <a:xfrm>
                <a:off x="1274291" y="3690169"/>
                <a:ext cx="165722" cy="94503"/>
              </a:xfrm>
              <a:prstGeom prst="rect">
                <a:avLst/>
              </a:prstGeom>
              <a:solidFill>
                <a:srgbClr val="007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19" name="îṡľîde"/>
              <p:cNvSpPr/>
              <p:nvPr/>
            </p:nvSpPr>
            <p:spPr bwMode="auto">
              <a:xfrm>
                <a:off x="1257855" y="3764127"/>
                <a:ext cx="201332" cy="1051855"/>
              </a:xfrm>
              <a:custGeom>
                <a:avLst/>
                <a:gdLst>
                  <a:gd name="T0" fmla="*/ 0 w 147"/>
                  <a:gd name="T1" fmla="*/ 706 h 768"/>
                  <a:gd name="T2" fmla="*/ 74 w 147"/>
                  <a:gd name="T3" fmla="*/ 768 h 768"/>
                  <a:gd name="T4" fmla="*/ 147 w 147"/>
                  <a:gd name="T5" fmla="*/ 706 h 768"/>
                  <a:gd name="T6" fmla="*/ 95 w 147"/>
                  <a:gd name="T7" fmla="*/ 0 h 768"/>
                  <a:gd name="T8" fmla="*/ 53 w 147"/>
                  <a:gd name="T9" fmla="*/ 0 h 768"/>
                  <a:gd name="T10" fmla="*/ 0 w 147"/>
                  <a:gd name="T11" fmla="*/ 706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768">
                    <a:moveTo>
                      <a:pt x="0" y="706"/>
                    </a:moveTo>
                    <a:lnTo>
                      <a:pt x="74" y="768"/>
                    </a:lnTo>
                    <a:lnTo>
                      <a:pt x="147" y="706"/>
                    </a:lnTo>
                    <a:lnTo>
                      <a:pt x="95" y="0"/>
                    </a:lnTo>
                    <a:lnTo>
                      <a:pt x="53" y="0"/>
                    </a:lnTo>
                    <a:lnTo>
                      <a:pt x="0" y="706"/>
                    </a:lnTo>
                    <a:close/>
                  </a:path>
                </a:pathLst>
              </a:custGeom>
              <a:solidFill>
                <a:srgbClr val="007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0" name="i$líḋé"/>
              <p:cNvSpPr/>
              <p:nvPr/>
            </p:nvSpPr>
            <p:spPr bwMode="auto">
              <a:xfrm>
                <a:off x="1411251" y="3690169"/>
                <a:ext cx="187636" cy="130112"/>
              </a:xfrm>
              <a:custGeom>
                <a:avLst/>
                <a:gdLst>
                  <a:gd name="T0" fmla="*/ 31 w 137"/>
                  <a:gd name="T1" fmla="*/ 95 h 95"/>
                  <a:gd name="T2" fmla="*/ 137 w 137"/>
                  <a:gd name="T3" fmla="*/ 54 h 95"/>
                  <a:gd name="T4" fmla="*/ 137 w 137"/>
                  <a:gd name="T5" fmla="*/ 0 h 95"/>
                  <a:gd name="T6" fmla="*/ 0 w 137"/>
                  <a:gd name="T7" fmla="*/ 0 h 95"/>
                  <a:gd name="T8" fmla="*/ 31 w 137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95">
                    <a:moveTo>
                      <a:pt x="31" y="95"/>
                    </a:moveTo>
                    <a:lnTo>
                      <a:pt x="137" y="54"/>
                    </a:lnTo>
                    <a:lnTo>
                      <a:pt x="137" y="0"/>
                    </a:lnTo>
                    <a:lnTo>
                      <a:pt x="0" y="0"/>
                    </a:lnTo>
                    <a:lnTo>
                      <a:pt x="31" y="95"/>
                    </a:lnTo>
                    <a:close/>
                  </a:path>
                </a:pathLst>
              </a:custGeom>
              <a:solidFill>
                <a:srgbClr val="FE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23" name="ïSḻíḋê"/>
              <p:cNvSpPr/>
              <p:nvPr/>
            </p:nvSpPr>
            <p:spPr bwMode="auto">
              <a:xfrm>
                <a:off x="1115416" y="3690169"/>
                <a:ext cx="189005" cy="130112"/>
              </a:xfrm>
              <a:custGeom>
                <a:avLst/>
                <a:gdLst>
                  <a:gd name="T0" fmla="*/ 109 w 138"/>
                  <a:gd name="T1" fmla="*/ 95 h 95"/>
                  <a:gd name="T2" fmla="*/ 0 w 138"/>
                  <a:gd name="T3" fmla="*/ 54 h 95"/>
                  <a:gd name="T4" fmla="*/ 0 w 138"/>
                  <a:gd name="T5" fmla="*/ 0 h 95"/>
                  <a:gd name="T6" fmla="*/ 138 w 138"/>
                  <a:gd name="T7" fmla="*/ 0 h 95"/>
                  <a:gd name="T8" fmla="*/ 109 w 138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95">
                    <a:moveTo>
                      <a:pt x="109" y="95"/>
                    </a:moveTo>
                    <a:lnTo>
                      <a:pt x="0" y="54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09" y="95"/>
                    </a:lnTo>
                    <a:close/>
                  </a:path>
                </a:pathLst>
              </a:custGeom>
              <a:solidFill>
                <a:srgbClr val="FE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25" name="íṩḷíďé"/>
              <p:cNvSpPr/>
              <p:nvPr/>
            </p:nvSpPr>
            <p:spPr bwMode="auto">
              <a:xfrm>
                <a:off x="553879" y="3764127"/>
                <a:ext cx="395815" cy="1194294"/>
              </a:xfrm>
              <a:custGeom>
                <a:avLst/>
                <a:gdLst>
                  <a:gd name="T0" fmla="*/ 78 w 122"/>
                  <a:gd name="T1" fmla="*/ 363 h 368"/>
                  <a:gd name="T2" fmla="*/ 25 w 122"/>
                  <a:gd name="T3" fmla="*/ 368 h 368"/>
                  <a:gd name="T4" fmla="*/ 72 w 122"/>
                  <a:gd name="T5" fmla="*/ 0 h 368"/>
                  <a:gd name="T6" fmla="*/ 122 w 122"/>
                  <a:gd name="T7" fmla="*/ 13 h 368"/>
                  <a:gd name="T8" fmla="*/ 78 w 122"/>
                  <a:gd name="T9" fmla="*/ 363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368">
                    <a:moveTo>
                      <a:pt x="78" y="363"/>
                    </a:moveTo>
                    <a:cubicBezTo>
                      <a:pt x="60" y="365"/>
                      <a:pt x="42" y="366"/>
                      <a:pt x="25" y="368"/>
                    </a:cubicBezTo>
                    <a:cubicBezTo>
                      <a:pt x="0" y="244"/>
                      <a:pt x="16" y="118"/>
                      <a:pt x="72" y="0"/>
                    </a:cubicBezTo>
                    <a:cubicBezTo>
                      <a:pt x="89" y="4"/>
                      <a:pt x="105" y="9"/>
                      <a:pt x="122" y="13"/>
                    </a:cubicBezTo>
                    <a:cubicBezTo>
                      <a:pt x="70" y="125"/>
                      <a:pt x="54" y="245"/>
                      <a:pt x="78" y="363"/>
                    </a:cubicBezTo>
                    <a:close/>
                  </a:path>
                </a:pathLst>
              </a:custGeom>
              <a:solidFill>
                <a:srgbClr val="373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6" name="ïṡ1îḍé"/>
              <p:cNvSpPr/>
              <p:nvPr/>
            </p:nvSpPr>
            <p:spPr bwMode="auto">
              <a:xfrm>
                <a:off x="634686" y="4941986"/>
                <a:ext cx="234202" cy="168461"/>
              </a:xfrm>
              <a:custGeom>
                <a:avLst/>
                <a:gdLst>
                  <a:gd name="T0" fmla="*/ 60 w 72"/>
                  <a:gd name="T1" fmla="*/ 6 h 52"/>
                  <a:gd name="T2" fmla="*/ 53 w 72"/>
                  <a:gd name="T3" fmla="*/ 3 h 52"/>
                  <a:gd name="T4" fmla="*/ 52 w 72"/>
                  <a:gd name="T5" fmla="*/ 0 h 52"/>
                  <a:gd name="T6" fmla="*/ 1 w 72"/>
                  <a:gd name="T7" fmla="*/ 5 h 52"/>
                  <a:gd name="T8" fmla="*/ 1 w 72"/>
                  <a:gd name="T9" fmla="*/ 18 h 52"/>
                  <a:gd name="T10" fmla="*/ 33 w 72"/>
                  <a:gd name="T11" fmla="*/ 51 h 52"/>
                  <a:gd name="T12" fmla="*/ 56 w 72"/>
                  <a:gd name="T13" fmla="*/ 20 h 52"/>
                  <a:gd name="T14" fmla="*/ 69 w 72"/>
                  <a:gd name="T15" fmla="*/ 19 h 52"/>
                  <a:gd name="T16" fmla="*/ 60 w 72"/>
                  <a:gd name="T17" fmla="*/ 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2">
                    <a:moveTo>
                      <a:pt x="60" y="6"/>
                    </a:moveTo>
                    <a:cubicBezTo>
                      <a:pt x="58" y="5"/>
                      <a:pt x="55" y="4"/>
                      <a:pt x="53" y="3"/>
                    </a:cubicBezTo>
                    <a:cubicBezTo>
                      <a:pt x="53" y="2"/>
                      <a:pt x="52" y="1"/>
                      <a:pt x="52" y="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9"/>
                      <a:pt x="0" y="14"/>
                      <a:pt x="1" y="18"/>
                    </a:cubicBezTo>
                    <a:cubicBezTo>
                      <a:pt x="4" y="38"/>
                      <a:pt x="18" y="52"/>
                      <a:pt x="33" y="51"/>
                    </a:cubicBezTo>
                    <a:cubicBezTo>
                      <a:pt x="47" y="50"/>
                      <a:pt x="56" y="36"/>
                      <a:pt x="56" y="20"/>
                    </a:cubicBezTo>
                    <a:cubicBezTo>
                      <a:pt x="62" y="21"/>
                      <a:pt x="67" y="21"/>
                      <a:pt x="69" y="19"/>
                    </a:cubicBezTo>
                    <a:cubicBezTo>
                      <a:pt x="72" y="16"/>
                      <a:pt x="68" y="10"/>
                      <a:pt x="60" y="6"/>
                    </a:cubicBezTo>
                    <a:close/>
                  </a:path>
                </a:pathLst>
              </a:custGeom>
              <a:solidFill>
                <a:srgbClr val="FDD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27" name="iŝ1iḑê"/>
              <p:cNvSpPr/>
              <p:nvPr/>
            </p:nvSpPr>
            <p:spPr bwMode="auto">
              <a:xfrm>
                <a:off x="1326335" y="3764127"/>
                <a:ext cx="603995" cy="1232643"/>
              </a:xfrm>
              <a:custGeom>
                <a:avLst/>
                <a:gdLst>
                  <a:gd name="T0" fmla="*/ 34 w 186"/>
                  <a:gd name="T1" fmla="*/ 380 h 380"/>
                  <a:gd name="T2" fmla="*/ 34 w 186"/>
                  <a:gd name="T3" fmla="*/ 380 h 380"/>
                  <a:gd name="T4" fmla="*/ 32 w 186"/>
                  <a:gd name="T5" fmla="*/ 380 h 380"/>
                  <a:gd name="T6" fmla="*/ 0 w 186"/>
                  <a:gd name="T7" fmla="*/ 357 h 380"/>
                  <a:gd name="T8" fmla="*/ 0 w 186"/>
                  <a:gd name="T9" fmla="*/ 357 h 380"/>
                  <a:gd name="T10" fmla="*/ 0 w 186"/>
                  <a:gd name="T11" fmla="*/ 187 h 380"/>
                  <a:gd name="T12" fmla="*/ 82 w 186"/>
                  <a:gd name="T13" fmla="*/ 0 h 380"/>
                  <a:gd name="T14" fmla="*/ 186 w 186"/>
                  <a:gd name="T15" fmla="*/ 0 h 380"/>
                  <a:gd name="T16" fmla="*/ 145 w 186"/>
                  <a:gd name="T17" fmla="*/ 187 h 380"/>
                  <a:gd name="T18" fmla="*/ 145 w 186"/>
                  <a:gd name="T19" fmla="*/ 380 h 380"/>
                  <a:gd name="T20" fmla="*/ 34 w 186"/>
                  <a:gd name="T21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6" h="380">
                    <a:moveTo>
                      <a:pt x="34" y="380"/>
                    </a:moveTo>
                    <a:cubicBezTo>
                      <a:pt x="34" y="380"/>
                      <a:pt x="34" y="380"/>
                      <a:pt x="34" y="380"/>
                    </a:cubicBezTo>
                    <a:cubicBezTo>
                      <a:pt x="33" y="380"/>
                      <a:pt x="33" y="380"/>
                      <a:pt x="32" y="380"/>
                    </a:cubicBezTo>
                    <a:cubicBezTo>
                      <a:pt x="16" y="380"/>
                      <a:pt x="3" y="370"/>
                      <a:pt x="0" y="357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45" y="187"/>
                      <a:pt x="145" y="187"/>
                      <a:pt x="145" y="187"/>
                    </a:cubicBezTo>
                    <a:cubicBezTo>
                      <a:pt x="145" y="380"/>
                      <a:pt x="145" y="380"/>
                      <a:pt x="145" y="380"/>
                    </a:cubicBezTo>
                    <a:lnTo>
                      <a:pt x="34" y="380"/>
                    </a:lnTo>
                    <a:close/>
                  </a:path>
                </a:pathLst>
              </a:custGeom>
              <a:solidFill>
                <a:srgbClr val="2D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8" name="îś1íḍe"/>
              <p:cNvSpPr/>
              <p:nvPr/>
            </p:nvSpPr>
            <p:spPr bwMode="auto">
              <a:xfrm>
                <a:off x="1326335" y="3725779"/>
                <a:ext cx="419099" cy="645083"/>
              </a:xfrm>
              <a:custGeom>
                <a:avLst/>
                <a:gdLst>
                  <a:gd name="T0" fmla="*/ 164 w 306"/>
                  <a:gd name="T1" fmla="*/ 234 h 471"/>
                  <a:gd name="T2" fmla="*/ 0 w 306"/>
                  <a:gd name="T3" fmla="*/ 471 h 471"/>
                  <a:gd name="T4" fmla="*/ 207 w 306"/>
                  <a:gd name="T5" fmla="*/ 0 h 471"/>
                  <a:gd name="T6" fmla="*/ 306 w 306"/>
                  <a:gd name="T7" fmla="*/ 28 h 471"/>
                  <a:gd name="T8" fmla="*/ 240 w 306"/>
                  <a:gd name="T9" fmla="*/ 125 h 471"/>
                  <a:gd name="T10" fmla="*/ 240 w 306"/>
                  <a:gd name="T11" fmla="*/ 125 h 471"/>
                  <a:gd name="T12" fmla="*/ 169 w 306"/>
                  <a:gd name="T13" fmla="*/ 227 h 471"/>
                  <a:gd name="T14" fmla="*/ 164 w 306"/>
                  <a:gd name="T15" fmla="*/ 234 h 471"/>
                  <a:gd name="T16" fmla="*/ 164 w 306"/>
                  <a:gd name="T17" fmla="*/ 234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6" h="471">
                    <a:moveTo>
                      <a:pt x="164" y="234"/>
                    </a:moveTo>
                    <a:lnTo>
                      <a:pt x="0" y="471"/>
                    </a:lnTo>
                    <a:lnTo>
                      <a:pt x="207" y="0"/>
                    </a:lnTo>
                    <a:lnTo>
                      <a:pt x="306" y="28"/>
                    </a:lnTo>
                    <a:lnTo>
                      <a:pt x="240" y="125"/>
                    </a:lnTo>
                    <a:lnTo>
                      <a:pt x="240" y="125"/>
                    </a:lnTo>
                    <a:lnTo>
                      <a:pt x="169" y="227"/>
                    </a:lnTo>
                    <a:lnTo>
                      <a:pt x="164" y="234"/>
                    </a:lnTo>
                    <a:lnTo>
                      <a:pt x="164" y="234"/>
                    </a:ln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9" name="îṩļíde"/>
              <p:cNvSpPr/>
              <p:nvPr/>
            </p:nvSpPr>
            <p:spPr bwMode="auto">
              <a:xfrm>
                <a:off x="783972" y="3764127"/>
                <a:ext cx="603995" cy="1232643"/>
              </a:xfrm>
              <a:custGeom>
                <a:avLst/>
                <a:gdLst>
                  <a:gd name="T0" fmla="*/ 153 w 186"/>
                  <a:gd name="T1" fmla="*/ 380 h 380"/>
                  <a:gd name="T2" fmla="*/ 153 w 186"/>
                  <a:gd name="T3" fmla="*/ 380 h 380"/>
                  <a:gd name="T4" fmla="*/ 154 w 186"/>
                  <a:gd name="T5" fmla="*/ 380 h 380"/>
                  <a:gd name="T6" fmla="*/ 186 w 186"/>
                  <a:gd name="T7" fmla="*/ 357 h 380"/>
                  <a:gd name="T8" fmla="*/ 186 w 186"/>
                  <a:gd name="T9" fmla="*/ 357 h 380"/>
                  <a:gd name="T10" fmla="*/ 186 w 186"/>
                  <a:gd name="T11" fmla="*/ 187 h 380"/>
                  <a:gd name="T12" fmla="*/ 104 w 186"/>
                  <a:gd name="T13" fmla="*/ 0 h 380"/>
                  <a:gd name="T14" fmla="*/ 0 w 186"/>
                  <a:gd name="T15" fmla="*/ 0 h 380"/>
                  <a:gd name="T16" fmla="*/ 41 w 186"/>
                  <a:gd name="T17" fmla="*/ 187 h 380"/>
                  <a:gd name="T18" fmla="*/ 41 w 186"/>
                  <a:gd name="T19" fmla="*/ 380 h 380"/>
                  <a:gd name="T20" fmla="*/ 153 w 186"/>
                  <a:gd name="T21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6" h="380">
                    <a:moveTo>
                      <a:pt x="153" y="380"/>
                    </a:moveTo>
                    <a:cubicBezTo>
                      <a:pt x="153" y="380"/>
                      <a:pt x="153" y="380"/>
                      <a:pt x="153" y="380"/>
                    </a:cubicBezTo>
                    <a:cubicBezTo>
                      <a:pt x="153" y="380"/>
                      <a:pt x="154" y="380"/>
                      <a:pt x="154" y="380"/>
                    </a:cubicBezTo>
                    <a:cubicBezTo>
                      <a:pt x="170" y="380"/>
                      <a:pt x="184" y="370"/>
                      <a:pt x="186" y="357"/>
                    </a:cubicBezTo>
                    <a:cubicBezTo>
                      <a:pt x="186" y="357"/>
                      <a:pt x="186" y="357"/>
                      <a:pt x="186" y="357"/>
                    </a:cubicBezTo>
                    <a:cubicBezTo>
                      <a:pt x="186" y="187"/>
                      <a:pt x="186" y="187"/>
                      <a:pt x="186" y="187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1" y="187"/>
                      <a:pt x="41" y="187"/>
                      <a:pt x="41" y="187"/>
                    </a:cubicBezTo>
                    <a:cubicBezTo>
                      <a:pt x="41" y="380"/>
                      <a:pt x="41" y="380"/>
                      <a:pt x="41" y="380"/>
                    </a:cubicBezTo>
                    <a:lnTo>
                      <a:pt x="153" y="380"/>
                    </a:lnTo>
                    <a:close/>
                  </a:path>
                </a:pathLst>
              </a:custGeom>
              <a:solidFill>
                <a:srgbClr val="373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30" name="ïşļídé"/>
              <p:cNvSpPr/>
              <p:nvPr/>
            </p:nvSpPr>
            <p:spPr bwMode="auto">
              <a:xfrm>
                <a:off x="972978" y="3725779"/>
                <a:ext cx="414990" cy="645083"/>
              </a:xfrm>
              <a:custGeom>
                <a:avLst/>
                <a:gdLst>
                  <a:gd name="T0" fmla="*/ 0 w 303"/>
                  <a:gd name="T1" fmla="*/ 28 h 471"/>
                  <a:gd name="T2" fmla="*/ 97 w 303"/>
                  <a:gd name="T3" fmla="*/ 0 h 471"/>
                  <a:gd name="T4" fmla="*/ 303 w 303"/>
                  <a:gd name="T5" fmla="*/ 471 h 471"/>
                  <a:gd name="T6" fmla="*/ 66 w 303"/>
                  <a:gd name="T7" fmla="*/ 125 h 471"/>
                  <a:gd name="T8" fmla="*/ 66 w 303"/>
                  <a:gd name="T9" fmla="*/ 125 h 471"/>
                  <a:gd name="T10" fmla="*/ 0 w 303"/>
                  <a:gd name="T11" fmla="*/ 28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3" h="471">
                    <a:moveTo>
                      <a:pt x="0" y="28"/>
                    </a:moveTo>
                    <a:lnTo>
                      <a:pt x="97" y="0"/>
                    </a:lnTo>
                    <a:lnTo>
                      <a:pt x="303" y="471"/>
                    </a:lnTo>
                    <a:lnTo>
                      <a:pt x="66" y="125"/>
                    </a:lnTo>
                    <a:lnTo>
                      <a:pt x="66" y="125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31" name="î$ľïḓê"/>
              <p:cNvSpPr/>
              <p:nvPr/>
            </p:nvSpPr>
            <p:spPr bwMode="auto">
              <a:xfrm>
                <a:off x="1181157" y="3595666"/>
                <a:ext cx="362945" cy="94503"/>
              </a:xfrm>
              <a:prstGeom prst="rect">
                <a:avLst/>
              </a:prstGeom>
              <a:solidFill>
                <a:srgbClr val="F4C8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2" name="iṩḷîḍé"/>
              <p:cNvSpPr/>
              <p:nvPr/>
            </p:nvSpPr>
            <p:spPr bwMode="auto">
              <a:xfrm>
                <a:off x="833278" y="2779383"/>
                <a:ext cx="1045008" cy="882024"/>
              </a:xfrm>
              <a:custGeom>
                <a:avLst/>
                <a:gdLst>
                  <a:gd name="T0" fmla="*/ 288 w 322"/>
                  <a:gd name="T1" fmla="*/ 103 h 272"/>
                  <a:gd name="T2" fmla="*/ 287 w 322"/>
                  <a:gd name="T3" fmla="*/ 103 h 272"/>
                  <a:gd name="T4" fmla="*/ 283 w 322"/>
                  <a:gd name="T5" fmla="*/ 0 h 272"/>
                  <a:gd name="T6" fmla="*/ 161 w 322"/>
                  <a:gd name="T7" fmla="*/ 0 h 272"/>
                  <a:gd name="T8" fmla="*/ 40 w 322"/>
                  <a:gd name="T9" fmla="*/ 0 h 272"/>
                  <a:gd name="T10" fmla="*/ 36 w 322"/>
                  <a:gd name="T11" fmla="*/ 103 h 272"/>
                  <a:gd name="T12" fmla="*/ 35 w 322"/>
                  <a:gd name="T13" fmla="*/ 103 h 272"/>
                  <a:gd name="T14" fmla="*/ 0 w 322"/>
                  <a:gd name="T15" fmla="*/ 134 h 272"/>
                  <a:gd name="T16" fmla="*/ 35 w 322"/>
                  <a:gd name="T17" fmla="*/ 166 h 272"/>
                  <a:gd name="T18" fmla="*/ 36 w 322"/>
                  <a:gd name="T19" fmla="*/ 166 h 272"/>
                  <a:gd name="T20" fmla="*/ 36 w 322"/>
                  <a:gd name="T21" fmla="*/ 166 h 272"/>
                  <a:gd name="T22" fmla="*/ 37 w 322"/>
                  <a:gd name="T23" fmla="*/ 166 h 272"/>
                  <a:gd name="T24" fmla="*/ 131 w 322"/>
                  <a:gd name="T25" fmla="*/ 271 h 272"/>
                  <a:gd name="T26" fmla="*/ 131 w 322"/>
                  <a:gd name="T27" fmla="*/ 271 h 272"/>
                  <a:gd name="T28" fmla="*/ 161 w 322"/>
                  <a:gd name="T29" fmla="*/ 271 h 272"/>
                  <a:gd name="T30" fmla="*/ 192 w 322"/>
                  <a:gd name="T31" fmla="*/ 271 h 272"/>
                  <a:gd name="T32" fmla="*/ 286 w 322"/>
                  <a:gd name="T33" fmla="*/ 166 h 272"/>
                  <a:gd name="T34" fmla="*/ 288 w 322"/>
                  <a:gd name="T35" fmla="*/ 166 h 272"/>
                  <a:gd name="T36" fmla="*/ 322 w 322"/>
                  <a:gd name="T37" fmla="*/ 134 h 272"/>
                  <a:gd name="T38" fmla="*/ 288 w 322"/>
                  <a:gd name="T39" fmla="*/ 10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2" h="272">
                    <a:moveTo>
                      <a:pt x="288" y="103"/>
                    </a:moveTo>
                    <a:cubicBezTo>
                      <a:pt x="287" y="103"/>
                      <a:pt x="287" y="103"/>
                      <a:pt x="287" y="103"/>
                    </a:cubicBezTo>
                    <a:cubicBezTo>
                      <a:pt x="286" y="53"/>
                      <a:pt x="283" y="0"/>
                      <a:pt x="283" y="0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37" y="53"/>
                      <a:pt x="36" y="103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16" y="103"/>
                      <a:pt x="0" y="117"/>
                      <a:pt x="0" y="134"/>
                    </a:cubicBezTo>
                    <a:cubicBezTo>
                      <a:pt x="0" y="152"/>
                      <a:pt x="16" y="166"/>
                      <a:pt x="35" y="166"/>
                    </a:cubicBezTo>
                    <a:cubicBezTo>
                      <a:pt x="35" y="166"/>
                      <a:pt x="36" y="166"/>
                      <a:pt x="36" y="166"/>
                    </a:cubicBezTo>
                    <a:cubicBezTo>
                      <a:pt x="36" y="166"/>
                      <a:pt x="36" y="166"/>
                      <a:pt x="36" y="166"/>
                    </a:cubicBezTo>
                    <a:cubicBezTo>
                      <a:pt x="37" y="166"/>
                      <a:pt x="37" y="166"/>
                      <a:pt x="37" y="166"/>
                    </a:cubicBezTo>
                    <a:cubicBezTo>
                      <a:pt x="37" y="166"/>
                      <a:pt x="70" y="249"/>
                      <a:pt x="131" y="271"/>
                    </a:cubicBezTo>
                    <a:cubicBezTo>
                      <a:pt x="131" y="271"/>
                      <a:pt x="131" y="271"/>
                      <a:pt x="131" y="271"/>
                    </a:cubicBezTo>
                    <a:cubicBezTo>
                      <a:pt x="138" y="272"/>
                      <a:pt x="161" y="271"/>
                      <a:pt x="161" y="271"/>
                    </a:cubicBezTo>
                    <a:cubicBezTo>
                      <a:pt x="161" y="271"/>
                      <a:pt x="185" y="272"/>
                      <a:pt x="192" y="271"/>
                    </a:cubicBezTo>
                    <a:cubicBezTo>
                      <a:pt x="253" y="249"/>
                      <a:pt x="286" y="166"/>
                      <a:pt x="286" y="166"/>
                    </a:cubicBezTo>
                    <a:cubicBezTo>
                      <a:pt x="286" y="166"/>
                      <a:pt x="287" y="166"/>
                      <a:pt x="288" y="166"/>
                    </a:cubicBezTo>
                    <a:cubicBezTo>
                      <a:pt x="307" y="166"/>
                      <a:pt x="322" y="152"/>
                      <a:pt x="322" y="134"/>
                    </a:cubicBezTo>
                    <a:cubicBezTo>
                      <a:pt x="322" y="117"/>
                      <a:pt x="307" y="103"/>
                      <a:pt x="288" y="103"/>
                    </a:cubicBezTo>
                    <a:close/>
                  </a:path>
                </a:pathLst>
              </a:custGeom>
              <a:solidFill>
                <a:srgbClr val="FDD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33" name="îṣľiḓê"/>
              <p:cNvSpPr/>
              <p:nvPr/>
            </p:nvSpPr>
            <p:spPr bwMode="auto">
              <a:xfrm>
                <a:off x="878475" y="3190264"/>
                <a:ext cx="61632" cy="61632"/>
              </a:xfrm>
              <a:custGeom>
                <a:avLst/>
                <a:gdLst>
                  <a:gd name="T0" fmla="*/ 4 w 19"/>
                  <a:gd name="T1" fmla="*/ 14 h 19"/>
                  <a:gd name="T2" fmla="*/ 15 w 19"/>
                  <a:gd name="T3" fmla="*/ 4 h 19"/>
                  <a:gd name="T4" fmla="*/ 19 w 19"/>
                  <a:gd name="T5" fmla="*/ 5 h 19"/>
                  <a:gd name="T6" fmla="*/ 10 w 19"/>
                  <a:gd name="T7" fmla="*/ 0 h 19"/>
                  <a:gd name="T8" fmla="*/ 0 w 19"/>
                  <a:gd name="T9" fmla="*/ 10 h 19"/>
                  <a:gd name="T10" fmla="*/ 6 w 19"/>
                  <a:gd name="T11" fmla="*/ 19 h 19"/>
                  <a:gd name="T12" fmla="*/ 4 w 19"/>
                  <a:gd name="T13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4" y="14"/>
                    </a:moveTo>
                    <a:cubicBezTo>
                      <a:pt x="4" y="9"/>
                      <a:pt x="9" y="4"/>
                      <a:pt x="15" y="4"/>
                    </a:cubicBezTo>
                    <a:cubicBezTo>
                      <a:pt x="16" y="4"/>
                      <a:pt x="18" y="5"/>
                      <a:pt x="19" y="5"/>
                    </a:cubicBezTo>
                    <a:cubicBezTo>
                      <a:pt x="18" y="2"/>
                      <a:pt x="14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4"/>
                      <a:pt x="2" y="17"/>
                      <a:pt x="6" y="19"/>
                    </a:cubicBezTo>
                    <a:cubicBezTo>
                      <a:pt x="5" y="18"/>
                      <a:pt x="4" y="16"/>
                      <a:pt x="4" y="14"/>
                    </a:cubicBezTo>
                    <a:close/>
                  </a:path>
                </a:pathLst>
              </a:custGeom>
              <a:solidFill>
                <a:srgbClr val="D3A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4" name="îš1ïḓé"/>
              <p:cNvSpPr/>
              <p:nvPr/>
            </p:nvSpPr>
            <p:spPr bwMode="auto">
              <a:xfrm>
                <a:off x="1771457" y="3190264"/>
                <a:ext cx="61632" cy="61632"/>
              </a:xfrm>
              <a:custGeom>
                <a:avLst/>
                <a:gdLst>
                  <a:gd name="T0" fmla="*/ 15 w 19"/>
                  <a:gd name="T1" fmla="*/ 14 h 19"/>
                  <a:gd name="T2" fmla="*/ 5 w 19"/>
                  <a:gd name="T3" fmla="*/ 4 h 19"/>
                  <a:gd name="T4" fmla="*/ 0 w 19"/>
                  <a:gd name="T5" fmla="*/ 5 h 19"/>
                  <a:gd name="T6" fmla="*/ 9 w 19"/>
                  <a:gd name="T7" fmla="*/ 0 h 19"/>
                  <a:gd name="T8" fmla="*/ 19 w 19"/>
                  <a:gd name="T9" fmla="*/ 10 h 19"/>
                  <a:gd name="T10" fmla="*/ 14 w 19"/>
                  <a:gd name="T11" fmla="*/ 19 h 19"/>
                  <a:gd name="T12" fmla="*/ 15 w 19"/>
                  <a:gd name="T13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15" y="14"/>
                    </a:moveTo>
                    <a:cubicBezTo>
                      <a:pt x="15" y="9"/>
                      <a:pt x="10" y="4"/>
                      <a:pt x="5" y="4"/>
                    </a:cubicBezTo>
                    <a:cubicBezTo>
                      <a:pt x="3" y="4"/>
                      <a:pt x="1" y="5"/>
                      <a:pt x="0" y="5"/>
                    </a:cubicBezTo>
                    <a:cubicBezTo>
                      <a:pt x="2" y="2"/>
                      <a:pt x="5" y="0"/>
                      <a:pt x="9" y="0"/>
                    </a:cubicBezTo>
                    <a:cubicBezTo>
                      <a:pt x="15" y="0"/>
                      <a:pt x="19" y="4"/>
                      <a:pt x="19" y="10"/>
                    </a:cubicBezTo>
                    <a:cubicBezTo>
                      <a:pt x="19" y="14"/>
                      <a:pt x="17" y="17"/>
                      <a:pt x="14" y="19"/>
                    </a:cubicBezTo>
                    <a:cubicBezTo>
                      <a:pt x="14" y="18"/>
                      <a:pt x="15" y="16"/>
                      <a:pt x="15" y="14"/>
                    </a:cubicBez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5" name="iṣlïḓè"/>
              <p:cNvSpPr/>
              <p:nvPr/>
            </p:nvSpPr>
            <p:spPr bwMode="auto">
              <a:xfrm>
                <a:off x="871627" y="3190264"/>
                <a:ext cx="61632" cy="61632"/>
              </a:xfrm>
              <a:custGeom>
                <a:avLst/>
                <a:gdLst>
                  <a:gd name="T0" fmla="*/ 4 w 19"/>
                  <a:gd name="T1" fmla="*/ 14 h 19"/>
                  <a:gd name="T2" fmla="*/ 14 w 19"/>
                  <a:gd name="T3" fmla="*/ 4 h 19"/>
                  <a:gd name="T4" fmla="*/ 19 w 19"/>
                  <a:gd name="T5" fmla="*/ 5 h 19"/>
                  <a:gd name="T6" fmla="*/ 10 w 19"/>
                  <a:gd name="T7" fmla="*/ 0 h 19"/>
                  <a:gd name="T8" fmla="*/ 0 w 19"/>
                  <a:gd name="T9" fmla="*/ 10 h 19"/>
                  <a:gd name="T10" fmla="*/ 5 w 19"/>
                  <a:gd name="T11" fmla="*/ 19 h 19"/>
                  <a:gd name="T12" fmla="*/ 4 w 19"/>
                  <a:gd name="T13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4" y="14"/>
                    </a:moveTo>
                    <a:cubicBezTo>
                      <a:pt x="4" y="9"/>
                      <a:pt x="9" y="4"/>
                      <a:pt x="14" y="4"/>
                    </a:cubicBezTo>
                    <a:cubicBezTo>
                      <a:pt x="16" y="4"/>
                      <a:pt x="18" y="5"/>
                      <a:pt x="19" y="5"/>
                    </a:cubicBezTo>
                    <a:cubicBezTo>
                      <a:pt x="17" y="2"/>
                      <a:pt x="14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4"/>
                      <a:pt x="2" y="17"/>
                      <a:pt x="5" y="19"/>
                    </a:cubicBezTo>
                    <a:cubicBezTo>
                      <a:pt x="5" y="18"/>
                      <a:pt x="4" y="16"/>
                      <a:pt x="4" y="14"/>
                    </a:cubicBez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6" name="ïṧļíḑè"/>
              <p:cNvSpPr/>
              <p:nvPr/>
            </p:nvSpPr>
            <p:spPr bwMode="auto">
              <a:xfrm>
                <a:off x="1281139" y="3277918"/>
                <a:ext cx="153396" cy="84915"/>
              </a:xfrm>
              <a:custGeom>
                <a:avLst/>
                <a:gdLst>
                  <a:gd name="T0" fmla="*/ 24 w 47"/>
                  <a:gd name="T1" fmla="*/ 23 h 26"/>
                  <a:gd name="T2" fmla="*/ 0 w 47"/>
                  <a:gd name="T3" fmla="*/ 0 h 26"/>
                  <a:gd name="T4" fmla="*/ 0 w 47"/>
                  <a:gd name="T5" fmla="*/ 2 h 26"/>
                  <a:gd name="T6" fmla="*/ 24 w 47"/>
                  <a:gd name="T7" fmla="*/ 26 h 26"/>
                  <a:gd name="T8" fmla="*/ 47 w 47"/>
                  <a:gd name="T9" fmla="*/ 2 h 26"/>
                  <a:gd name="T10" fmla="*/ 47 w 47"/>
                  <a:gd name="T11" fmla="*/ 0 h 26"/>
                  <a:gd name="T12" fmla="*/ 24 w 47"/>
                  <a:gd name="T13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26">
                    <a:moveTo>
                      <a:pt x="24" y="23"/>
                    </a:moveTo>
                    <a:cubicBezTo>
                      <a:pt x="11" y="23"/>
                      <a:pt x="0" y="13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15"/>
                      <a:pt x="10" y="26"/>
                      <a:pt x="24" y="26"/>
                    </a:cubicBezTo>
                    <a:cubicBezTo>
                      <a:pt x="37" y="26"/>
                      <a:pt x="47" y="15"/>
                      <a:pt x="47" y="2"/>
                    </a:cubicBezTo>
                    <a:cubicBezTo>
                      <a:pt x="47" y="1"/>
                      <a:pt x="47" y="1"/>
                      <a:pt x="47" y="0"/>
                    </a:cubicBezTo>
                    <a:cubicBezTo>
                      <a:pt x="47" y="13"/>
                      <a:pt x="36" y="23"/>
                      <a:pt x="24" y="23"/>
                    </a:cubicBez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7" name="îŝļíḋê"/>
              <p:cNvSpPr/>
              <p:nvPr/>
            </p:nvSpPr>
            <p:spPr bwMode="auto">
              <a:xfrm>
                <a:off x="1037349" y="2912234"/>
                <a:ext cx="262964" cy="97242"/>
              </a:xfrm>
              <a:custGeom>
                <a:avLst/>
                <a:gdLst>
                  <a:gd name="T0" fmla="*/ 81 w 81"/>
                  <a:gd name="T1" fmla="*/ 18 h 30"/>
                  <a:gd name="T2" fmla="*/ 76 w 81"/>
                  <a:gd name="T3" fmla="*/ 28 h 30"/>
                  <a:gd name="T4" fmla="*/ 0 w 81"/>
                  <a:gd name="T5" fmla="*/ 30 h 30"/>
                  <a:gd name="T6" fmla="*/ 81 w 81"/>
                  <a:gd name="T7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30">
                    <a:moveTo>
                      <a:pt x="81" y="18"/>
                    </a:moveTo>
                    <a:cubicBezTo>
                      <a:pt x="76" y="28"/>
                      <a:pt x="76" y="28"/>
                      <a:pt x="76" y="28"/>
                    </a:cubicBezTo>
                    <a:cubicBezTo>
                      <a:pt x="76" y="28"/>
                      <a:pt x="40" y="8"/>
                      <a:pt x="0" y="30"/>
                    </a:cubicBezTo>
                    <a:cubicBezTo>
                      <a:pt x="0" y="30"/>
                      <a:pt x="28" y="0"/>
                      <a:pt x="81" y="18"/>
                    </a:cubicBezTo>
                    <a:close/>
                  </a:path>
                </a:pathLst>
              </a:custGeom>
              <a:solidFill>
                <a:srgbClr val="753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8" name="iş1iḓé"/>
              <p:cNvSpPr/>
              <p:nvPr/>
            </p:nvSpPr>
            <p:spPr bwMode="auto">
              <a:xfrm>
                <a:off x="1413990" y="2912234"/>
                <a:ext cx="260225" cy="97242"/>
              </a:xfrm>
              <a:custGeom>
                <a:avLst/>
                <a:gdLst>
                  <a:gd name="T0" fmla="*/ 0 w 80"/>
                  <a:gd name="T1" fmla="*/ 18 h 30"/>
                  <a:gd name="T2" fmla="*/ 4 w 80"/>
                  <a:gd name="T3" fmla="*/ 28 h 30"/>
                  <a:gd name="T4" fmla="*/ 80 w 80"/>
                  <a:gd name="T5" fmla="*/ 30 h 30"/>
                  <a:gd name="T6" fmla="*/ 0 w 80"/>
                  <a:gd name="T7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30">
                    <a:moveTo>
                      <a:pt x="0" y="18"/>
                    </a:move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1" y="8"/>
                      <a:pt x="80" y="30"/>
                    </a:cubicBezTo>
                    <a:cubicBezTo>
                      <a:pt x="80" y="30"/>
                      <a:pt x="52" y="0"/>
                      <a:pt x="0" y="18"/>
                    </a:cubicBezTo>
                    <a:close/>
                  </a:path>
                </a:pathLst>
              </a:custGeom>
              <a:solidFill>
                <a:srgbClr val="753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9" name="îṧlîḓe"/>
              <p:cNvSpPr/>
              <p:nvPr/>
            </p:nvSpPr>
            <p:spPr bwMode="auto">
              <a:xfrm>
                <a:off x="890801" y="2502723"/>
                <a:ext cx="923113" cy="661518"/>
              </a:xfrm>
              <a:custGeom>
                <a:avLst/>
                <a:gdLst>
                  <a:gd name="T0" fmla="*/ 281 w 284"/>
                  <a:gd name="T1" fmla="*/ 86 h 204"/>
                  <a:gd name="T2" fmla="*/ 73 w 284"/>
                  <a:gd name="T3" fmla="*/ 14 h 204"/>
                  <a:gd name="T4" fmla="*/ 81 w 284"/>
                  <a:gd name="T5" fmla="*/ 1 h 204"/>
                  <a:gd name="T6" fmla="*/ 39 w 284"/>
                  <a:gd name="T7" fmla="*/ 28 h 204"/>
                  <a:gd name="T8" fmla="*/ 33 w 284"/>
                  <a:gd name="T9" fmla="*/ 33 h 204"/>
                  <a:gd name="T10" fmla="*/ 32 w 284"/>
                  <a:gd name="T11" fmla="*/ 34 h 204"/>
                  <a:gd name="T12" fmla="*/ 32 w 284"/>
                  <a:gd name="T13" fmla="*/ 34 h 204"/>
                  <a:gd name="T14" fmla="*/ 22 w 284"/>
                  <a:gd name="T15" fmla="*/ 70 h 204"/>
                  <a:gd name="T16" fmla="*/ 18 w 284"/>
                  <a:gd name="T17" fmla="*/ 193 h 204"/>
                  <a:gd name="T18" fmla="*/ 19 w 284"/>
                  <a:gd name="T19" fmla="*/ 194 h 204"/>
                  <a:gd name="T20" fmla="*/ 20 w 284"/>
                  <a:gd name="T21" fmla="*/ 199 h 204"/>
                  <a:gd name="T22" fmla="*/ 25 w 284"/>
                  <a:gd name="T23" fmla="*/ 192 h 204"/>
                  <a:gd name="T24" fmla="*/ 29 w 284"/>
                  <a:gd name="T25" fmla="*/ 162 h 204"/>
                  <a:gd name="T26" fmla="*/ 42 w 284"/>
                  <a:gd name="T27" fmla="*/ 106 h 204"/>
                  <a:gd name="T28" fmla="*/ 47 w 284"/>
                  <a:gd name="T29" fmla="*/ 106 h 204"/>
                  <a:gd name="T30" fmla="*/ 209 w 284"/>
                  <a:gd name="T31" fmla="*/ 134 h 204"/>
                  <a:gd name="T32" fmla="*/ 202 w 284"/>
                  <a:gd name="T33" fmla="*/ 129 h 204"/>
                  <a:gd name="T34" fmla="*/ 235 w 284"/>
                  <a:gd name="T35" fmla="*/ 119 h 204"/>
                  <a:gd name="T36" fmla="*/ 246 w 284"/>
                  <a:gd name="T37" fmla="*/ 117 h 204"/>
                  <a:gd name="T38" fmla="*/ 253 w 284"/>
                  <a:gd name="T39" fmla="*/ 126 h 204"/>
                  <a:gd name="T40" fmla="*/ 258 w 284"/>
                  <a:gd name="T41" fmla="*/ 151 h 204"/>
                  <a:gd name="T42" fmla="*/ 266 w 284"/>
                  <a:gd name="T43" fmla="*/ 204 h 204"/>
                  <a:gd name="T44" fmla="*/ 271 w 284"/>
                  <a:gd name="T45" fmla="*/ 199 h 204"/>
                  <a:gd name="T46" fmla="*/ 279 w 284"/>
                  <a:gd name="T47" fmla="*/ 131 h 204"/>
                  <a:gd name="T48" fmla="*/ 281 w 284"/>
                  <a:gd name="T49" fmla="*/ 86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204">
                    <a:moveTo>
                      <a:pt x="281" y="86"/>
                    </a:moveTo>
                    <a:cubicBezTo>
                      <a:pt x="259" y="0"/>
                      <a:pt x="125" y="6"/>
                      <a:pt x="73" y="14"/>
                    </a:cubicBezTo>
                    <a:cubicBezTo>
                      <a:pt x="72" y="9"/>
                      <a:pt x="81" y="1"/>
                      <a:pt x="81" y="1"/>
                    </a:cubicBezTo>
                    <a:cubicBezTo>
                      <a:pt x="61" y="10"/>
                      <a:pt x="47" y="21"/>
                      <a:pt x="39" y="28"/>
                    </a:cubicBezTo>
                    <a:cubicBezTo>
                      <a:pt x="37" y="30"/>
                      <a:pt x="35" y="31"/>
                      <a:pt x="33" y="33"/>
                    </a:cubicBezTo>
                    <a:cubicBezTo>
                      <a:pt x="33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22" y="46"/>
                      <a:pt x="20" y="58"/>
                      <a:pt x="22" y="70"/>
                    </a:cubicBezTo>
                    <a:cubicBezTo>
                      <a:pt x="8" y="97"/>
                      <a:pt x="0" y="137"/>
                      <a:pt x="18" y="193"/>
                    </a:cubicBezTo>
                    <a:cubicBezTo>
                      <a:pt x="19" y="193"/>
                      <a:pt x="19" y="194"/>
                      <a:pt x="19" y="194"/>
                    </a:cubicBezTo>
                    <a:cubicBezTo>
                      <a:pt x="19" y="196"/>
                      <a:pt x="20" y="197"/>
                      <a:pt x="20" y="199"/>
                    </a:cubicBezTo>
                    <a:cubicBezTo>
                      <a:pt x="25" y="192"/>
                      <a:pt x="25" y="192"/>
                      <a:pt x="25" y="192"/>
                    </a:cubicBezTo>
                    <a:cubicBezTo>
                      <a:pt x="25" y="192"/>
                      <a:pt x="27" y="178"/>
                      <a:pt x="29" y="162"/>
                    </a:cubicBezTo>
                    <a:cubicBezTo>
                      <a:pt x="42" y="106"/>
                      <a:pt x="42" y="106"/>
                      <a:pt x="42" y="106"/>
                    </a:cubicBezTo>
                    <a:cubicBezTo>
                      <a:pt x="42" y="106"/>
                      <a:pt x="44" y="106"/>
                      <a:pt x="47" y="106"/>
                    </a:cubicBezTo>
                    <a:cubicBezTo>
                      <a:pt x="79" y="118"/>
                      <a:pt x="138" y="135"/>
                      <a:pt x="209" y="134"/>
                    </a:cubicBezTo>
                    <a:cubicBezTo>
                      <a:pt x="202" y="129"/>
                      <a:pt x="202" y="129"/>
                      <a:pt x="202" y="129"/>
                    </a:cubicBezTo>
                    <a:cubicBezTo>
                      <a:pt x="202" y="129"/>
                      <a:pt x="217" y="125"/>
                      <a:pt x="235" y="119"/>
                    </a:cubicBezTo>
                    <a:cubicBezTo>
                      <a:pt x="239" y="119"/>
                      <a:pt x="243" y="118"/>
                      <a:pt x="246" y="117"/>
                    </a:cubicBezTo>
                    <a:cubicBezTo>
                      <a:pt x="253" y="126"/>
                      <a:pt x="253" y="126"/>
                      <a:pt x="253" y="126"/>
                    </a:cubicBezTo>
                    <a:cubicBezTo>
                      <a:pt x="253" y="126"/>
                      <a:pt x="256" y="143"/>
                      <a:pt x="258" y="151"/>
                    </a:cubicBezTo>
                    <a:cubicBezTo>
                      <a:pt x="259" y="158"/>
                      <a:pt x="266" y="204"/>
                      <a:pt x="266" y="204"/>
                    </a:cubicBezTo>
                    <a:cubicBezTo>
                      <a:pt x="271" y="199"/>
                      <a:pt x="271" y="199"/>
                      <a:pt x="271" y="199"/>
                    </a:cubicBezTo>
                    <a:cubicBezTo>
                      <a:pt x="271" y="199"/>
                      <a:pt x="279" y="144"/>
                      <a:pt x="279" y="131"/>
                    </a:cubicBezTo>
                    <a:cubicBezTo>
                      <a:pt x="279" y="120"/>
                      <a:pt x="284" y="95"/>
                      <a:pt x="281" y="86"/>
                    </a:cubicBezTo>
                    <a:close/>
                  </a:path>
                </a:pathLst>
              </a:custGeom>
              <a:solidFill>
                <a:srgbClr val="753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40" name="îṧľïḓe"/>
              <p:cNvSpPr/>
              <p:nvPr/>
            </p:nvSpPr>
            <p:spPr bwMode="auto">
              <a:xfrm>
                <a:off x="1479731" y="6108888"/>
                <a:ext cx="362945" cy="130112"/>
              </a:xfrm>
              <a:custGeom>
                <a:avLst/>
                <a:gdLst>
                  <a:gd name="T0" fmla="*/ 54 w 112"/>
                  <a:gd name="T1" fmla="*/ 0 h 40"/>
                  <a:gd name="T2" fmla="*/ 56 w 112"/>
                  <a:gd name="T3" fmla="*/ 0 h 40"/>
                  <a:gd name="T4" fmla="*/ 58 w 112"/>
                  <a:gd name="T5" fmla="*/ 0 h 40"/>
                  <a:gd name="T6" fmla="*/ 60 w 112"/>
                  <a:gd name="T7" fmla="*/ 0 h 40"/>
                  <a:gd name="T8" fmla="*/ 60 w 112"/>
                  <a:gd name="T9" fmla="*/ 0 h 40"/>
                  <a:gd name="T10" fmla="*/ 112 w 112"/>
                  <a:gd name="T11" fmla="*/ 40 h 40"/>
                  <a:gd name="T12" fmla="*/ 0 w 112"/>
                  <a:gd name="T13" fmla="*/ 40 h 40"/>
                  <a:gd name="T14" fmla="*/ 0 w 112"/>
                  <a:gd name="T15" fmla="*/ 0 h 40"/>
                  <a:gd name="T16" fmla="*/ 54 w 112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40">
                    <a:moveTo>
                      <a:pt x="54" y="0"/>
                    </a:moveTo>
                    <a:cubicBezTo>
                      <a:pt x="55" y="0"/>
                      <a:pt x="55" y="0"/>
                      <a:pt x="56" y="0"/>
                    </a:cubicBezTo>
                    <a:cubicBezTo>
                      <a:pt x="57" y="0"/>
                      <a:pt x="58" y="0"/>
                      <a:pt x="58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89" y="1"/>
                      <a:pt x="112" y="19"/>
                      <a:pt x="112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543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1" name="î$ḷíḓé"/>
              <p:cNvSpPr/>
              <p:nvPr/>
            </p:nvSpPr>
            <p:spPr bwMode="auto">
              <a:xfrm>
                <a:off x="871627" y="6108888"/>
                <a:ext cx="364315" cy="130112"/>
              </a:xfrm>
              <a:custGeom>
                <a:avLst/>
                <a:gdLst>
                  <a:gd name="T0" fmla="*/ 58 w 112"/>
                  <a:gd name="T1" fmla="*/ 0 h 40"/>
                  <a:gd name="T2" fmla="*/ 56 w 112"/>
                  <a:gd name="T3" fmla="*/ 0 h 40"/>
                  <a:gd name="T4" fmla="*/ 54 w 112"/>
                  <a:gd name="T5" fmla="*/ 0 h 40"/>
                  <a:gd name="T6" fmla="*/ 53 w 112"/>
                  <a:gd name="T7" fmla="*/ 0 h 40"/>
                  <a:gd name="T8" fmla="*/ 53 w 112"/>
                  <a:gd name="T9" fmla="*/ 0 h 40"/>
                  <a:gd name="T10" fmla="*/ 0 w 112"/>
                  <a:gd name="T11" fmla="*/ 40 h 40"/>
                  <a:gd name="T12" fmla="*/ 112 w 112"/>
                  <a:gd name="T13" fmla="*/ 40 h 40"/>
                  <a:gd name="T14" fmla="*/ 112 w 112"/>
                  <a:gd name="T15" fmla="*/ 0 h 40"/>
                  <a:gd name="T16" fmla="*/ 58 w 112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40">
                    <a:moveTo>
                      <a:pt x="58" y="0"/>
                    </a:moveTo>
                    <a:cubicBezTo>
                      <a:pt x="58" y="0"/>
                      <a:pt x="57" y="0"/>
                      <a:pt x="56" y="0"/>
                    </a:cubicBezTo>
                    <a:cubicBezTo>
                      <a:pt x="55" y="0"/>
                      <a:pt x="55" y="0"/>
                      <a:pt x="54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23" y="1"/>
                      <a:pt x="0" y="19"/>
                      <a:pt x="0" y="40"/>
                    </a:cubicBezTo>
                    <a:cubicBezTo>
                      <a:pt x="112" y="40"/>
                      <a:pt x="112" y="40"/>
                      <a:pt x="112" y="40"/>
                    </a:cubicBezTo>
                    <a:cubicBezTo>
                      <a:pt x="112" y="0"/>
                      <a:pt x="112" y="0"/>
                      <a:pt x="112" y="0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543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2" name="ïsḻiḍe"/>
              <p:cNvSpPr/>
              <p:nvPr/>
            </p:nvSpPr>
            <p:spPr bwMode="auto">
              <a:xfrm>
                <a:off x="1463296" y="4626977"/>
                <a:ext cx="327335" cy="78067"/>
              </a:xfrm>
              <a:custGeom>
                <a:avLst/>
                <a:gdLst>
                  <a:gd name="T0" fmla="*/ 6 w 101"/>
                  <a:gd name="T1" fmla="*/ 24 h 24"/>
                  <a:gd name="T2" fmla="*/ 95 w 101"/>
                  <a:gd name="T3" fmla="*/ 24 h 24"/>
                  <a:gd name="T4" fmla="*/ 101 w 101"/>
                  <a:gd name="T5" fmla="*/ 18 h 24"/>
                  <a:gd name="T6" fmla="*/ 101 w 101"/>
                  <a:gd name="T7" fmla="*/ 6 h 24"/>
                  <a:gd name="T8" fmla="*/ 95 w 101"/>
                  <a:gd name="T9" fmla="*/ 0 h 24"/>
                  <a:gd name="T10" fmla="*/ 6 w 101"/>
                  <a:gd name="T11" fmla="*/ 0 h 24"/>
                  <a:gd name="T12" fmla="*/ 0 w 101"/>
                  <a:gd name="T13" fmla="*/ 6 h 24"/>
                  <a:gd name="T14" fmla="*/ 0 w 101"/>
                  <a:gd name="T15" fmla="*/ 18 h 24"/>
                  <a:gd name="T16" fmla="*/ 6 w 101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24">
                    <a:moveTo>
                      <a:pt x="6" y="24"/>
                    </a:moveTo>
                    <a:cubicBezTo>
                      <a:pt x="95" y="24"/>
                      <a:pt x="95" y="24"/>
                      <a:pt x="95" y="24"/>
                    </a:cubicBezTo>
                    <a:cubicBezTo>
                      <a:pt x="98" y="24"/>
                      <a:pt x="101" y="21"/>
                      <a:pt x="101" y="18"/>
                    </a:cubicBezTo>
                    <a:cubicBezTo>
                      <a:pt x="101" y="6"/>
                      <a:pt x="101" y="6"/>
                      <a:pt x="101" y="6"/>
                    </a:cubicBezTo>
                    <a:cubicBezTo>
                      <a:pt x="101" y="2"/>
                      <a:pt x="98" y="0"/>
                      <a:pt x="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1"/>
                      <a:pt x="3" y="24"/>
                      <a:pt x="6" y="24"/>
                    </a:cubicBez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3" name="í$ļiḑé"/>
              <p:cNvSpPr/>
              <p:nvPr/>
            </p:nvSpPr>
            <p:spPr bwMode="auto">
              <a:xfrm>
                <a:off x="923672" y="4626977"/>
                <a:ext cx="328705" cy="78067"/>
              </a:xfrm>
              <a:custGeom>
                <a:avLst/>
                <a:gdLst>
                  <a:gd name="T0" fmla="*/ 6 w 101"/>
                  <a:gd name="T1" fmla="*/ 24 h 24"/>
                  <a:gd name="T2" fmla="*/ 95 w 101"/>
                  <a:gd name="T3" fmla="*/ 24 h 24"/>
                  <a:gd name="T4" fmla="*/ 101 w 101"/>
                  <a:gd name="T5" fmla="*/ 18 h 24"/>
                  <a:gd name="T6" fmla="*/ 101 w 101"/>
                  <a:gd name="T7" fmla="*/ 6 h 24"/>
                  <a:gd name="T8" fmla="*/ 95 w 101"/>
                  <a:gd name="T9" fmla="*/ 0 h 24"/>
                  <a:gd name="T10" fmla="*/ 6 w 101"/>
                  <a:gd name="T11" fmla="*/ 0 h 24"/>
                  <a:gd name="T12" fmla="*/ 0 w 101"/>
                  <a:gd name="T13" fmla="*/ 6 h 24"/>
                  <a:gd name="T14" fmla="*/ 0 w 101"/>
                  <a:gd name="T15" fmla="*/ 18 h 24"/>
                  <a:gd name="T16" fmla="*/ 6 w 101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24">
                    <a:moveTo>
                      <a:pt x="6" y="24"/>
                    </a:moveTo>
                    <a:cubicBezTo>
                      <a:pt x="95" y="24"/>
                      <a:pt x="95" y="24"/>
                      <a:pt x="95" y="24"/>
                    </a:cubicBezTo>
                    <a:cubicBezTo>
                      <a:pt x="99" y="24"/>
                      <a:pt x="101" y="21"/>
                      <a:pt x="101" y="18"/>
                    </a:cubicBezTo>
                    <a:cubicBezTo>
                      <a:pt x="101" y="6"/>
                      <a:pt x="101" y="6"/>
                      <a:pt x="101" y="6"/>
                    </a:cubicBezTo>
                    <a:cubicBezTo>
                      <a:pt x="101" y="2"/>
                      <a:pt x="99" y="0"/>
                      <a:pt x="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1"/>
                      <a:pt x="3" y="24"/>
                      <a:pt x="6" y="24"/>
                    </a:cubicBez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4" name="íSḻîḍê"/>
              <p:cNvSpPr/>
              <p:nvPr/>
            </p:nvSpPr>
            <p:spPr bwMode="auto">
              <a:xfrm>
                <a:off x="2242600" y="3414879"/>
                <a:ext cx="227354" cy="434164"/>
              </a:xfrm>
              <a:custGeom>
                <a:avLst/>
                <a:gdLst>
                  <a:gd name="T0" fmla="*/ 2 w 70"/>
                  <a:gd name="T1" fmla="*/ 90 h 134"/>
                  <a:gd name="T2" fmla="*/ 10 w 70"/>
                  <a:gd name="T3" fmla="*/ 4 h 134"/>
                  <a:gd name="T4" fmla="*/ 23 w 70"/>
                  <a:gd name="T5" fmla="*/ 36 h 134"/>
                  <a:gd name="T6" fmla="*/ 62 w 70"/>
                  <a:gd name="T7" fmla="*/ 59 h 134"/>
                  <a:gd name="T8" fmla="*/ 2 w 70"/>
                  <a:gd name="T9" fmla="*/ 9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34">
                    <a:moveTo>
                      <a:pt x="2" y="90"/>
                    </a:moveTo>
                    <a:cubicBezTo>
                      <a:pt x="2" y="90"/>
                      <a:pt x="0" y="7"/>
                      <a:pt x="10" y="4"/>
                    </a:cubicBezTo>
                    <a:cubicBezTo>
                      <a:pt x="20" y="0"/>
                      <a:pt x="24" y="33"/>
                      <a:pt x="23" y="36"/>
                    </a:cubicBezTo>
                    <a:cubicBezTo>
                      <a:pt x="22" y="38"/>
                      <a:pt x="70" y="30"/>
                      <a:pt x="62" y="59"/>
                    </a:cubicBezTo>
                    <a:cubicBezTo>
                      <a:pt x="54" y="88"/>
                      <a:pt x="28" y="134"/>
                      <a:pt x="2" y="90"/>
                    </a:cubicBezTo>
                    <a:close/>
                  </a:path>
                </a:pathLst>
              </a:custGeom>
              <a:solidFill>
                <a:srgbClr val="FDD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92500" lnSpcReduction="1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5" name="íṡ1íďê"/>
              <p:cNvSpPr/>
              <p:nvPr/>
            </p:nvSpPr>
            <p:spPr bwMode="auto">
              <a:xfrm>
                <a:off x="1787892" y="3706604"/>
                <a:ext cx="627278" cy="742325"/>
              </a:xfrm>
              <a:custGeom>
                <a:avLst/>
                <a:gdLst>
                  <a:gd name="T0" fmla="*/ 193 w 193"/>
                  <a:gd name="T1" fmla="*/ 4 h 229"/>
                  <a:gd name="T2" fmla="*/ 138 w 193"/>
                  <a:gd name="T3" fmla="*/ 0 h 229"/>
                  <a:gd name="T4" fmla="*/ 129 w 193"/>
                  <a:gd name="T5" fmla="*/ 127 h 229"/>
                  <a:gd name="T6" fmla="*/ 44 w 193"/>
                  <a:gd name="T7" fmla="*/ 18 h 229"/>
                  <a:gd name="T8" fmla="*/ 0 w 193"/>
                  <a:gd name="T9" fmla="*/ 52 h 229"/>
                  <a:gd name="T10" fmla="*/ 129 w 193"/>
                  <a:gd name="T11" fmla="*/ 218 h 229"/>
                  <a:gd name="T12" fmla="*/ 148 w 193"/>
                  <a:gd name="T13" fmla="*/ 228 h 229"/>
                  <a:gd name="T14" fmla="*/ 159 w 193"/>
                  <a:gd name="T15" fmla="*/ 227 h 229"/>
                  <a:gd name="T16" fmla="*/ 178 w 193"/>
                  <a:gd name="T17" fmla="*/ 203 h 229"/>
                  <a:gd name="T18" fmla="*/ 193 w 193"/>
                  <a:gd name="T19" fmla="*/ 4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3" h="229">
                    <a:moveTo>
                      <a:pt x="193" y="4"/>
                    </a:moveTo>
                    <a:cubicBezTo>
                      <a:pt x="138" y="0"/>
                      <a:pt x="138" y="0"/>
                      <a:pt x="138" y="0"/>
                    </a:cubicBezTo>
                    <a:cubicBezTo>
                      <a:pt x="129" y="127"/>
                      <a:pt x="129" y="127"/>
                      <a:pt x="129" y="127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29" y="218"/>
                      <a:pt x="129" y="218"/>
                      <a:pt x="129" y="218"/>
                    </a:cubicBezTo>
                    <a:cubicBezTo>
                      <a:pt x="134" y="224"/>
                      <a:pt x="140" y="228"/>
                      <a:pt x="148" y="228"/>
                    </a:cubicBezTo>
                    <a:cubicBezTo>
                      <a:pt x="151" y="229"/>
                      <a:pt x="155" y="229"/>
                      <a:pt x="159" y="227"/>
                    </a:cubicBezTo>
                    <a:cubicBezTo>
                      <a:pt x="170" y="224"/>
                      <a:pt x="178" y="214"/>
                      <a:pt x="178" y="203"/>
                    </a:cubicBezTo>
                    <a:lnTo>
                      <a:pt x="193" y="4"/>
                    </a:lnTo>
                    <a:close/>
                  </a:path>
                </a:pathLst>
              </a:custGeom>
              <a:solidFill>
                <a:srgbClr val="2D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46" name="ïṧḻíḓe"/>
              <p:cNvSpPr/>
              <p:nvPr/>
            </p:nvSpPr>
            <p:spPr bwMode="auto">
              <a:xfrm>
                <a:off x="1181157" y="3414879"/>
                <a:ext cx="353358" cy="180788"/>
              </a:xfrm>
              <a:custGeom>
                <a:avLst/>
                <a:gdLst>
                  <a:gd name="T0" fmla="*/ 0 w 109"/>
                  <a:gd name="T1" fmla="*/ 2 h 56"/>
                  <a:gd name="T2" fmla="*/ 55 w 109"/>
                  <a:gd name="T3" fmla="*/ 55 h 56"/>
                  <a:gd name="T4" fmla="*/ 109 w 109"/>
                  <a:gd name="T5" fmla="*/ 0 h 56"/>
                  <a:gd name="T6" fmla="*/ 0 w 109"/>
                  <a:gd name="T7" fmla="*/ 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9" h="56">
                    <a:moveTo>
                      <a:pt x="0" y="2"/>
                    </a:moveTo>
                    <a:cubicBezTo>
                      <a:pt x="0" y="32"/>
                      <a:pt x="25" y="56"/>
                      <a:pt x="55" y="55"/>
                    </a:cubicBezTo>
                    <a:cubicBezTo>
                      <a:pt x="85" y="54"/>
                      <a:pt x="109" y="30"/>
                      <a:pt x="109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7" name="išlídé"/>
              <p:cNvSpPr/>
              <p:nvPr/>
            </p:nvSpPr>
            <p:spPr bwMode="auto">
              <a:xfrm>
                <a:off x="1271551" y="3528556"/>
                <a:ext cx="175309" cy="64371"/>
              </a:xfrm>
              <a:custGeom>
                <a:avLst/>
                <a:gdLst>
                  <a:gd name="T0" fmla="*/ 0 w 54"/>
                  <a:gd name="T1" fmla="*/ 13 h 20"/>
                  <a:gd name="T2" fmla="*/ 27 w 54"/>
                  <a:gd name="T3" fmla="*/ 20 h 20"/>
                  <a:gd name="T4" fmla="*/ 54 w 54"/>
                  <a:gd name="T5" fmla="*/ 12 h 20"/>
                  <a:gd name="T6" fmla="*/ 27 w 54"/>
                  <a:gd name="T7" fmla="*/ 0 h 20"/>
                  <a:gd name="T8" fmla="*/ 0 w 54"/>
                  <a:gd name="T9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0">
                    <a:moveTo>
                      <a:pt x="0" y="13"/>
                    </a:moveTo>
                    <a:cubicBezTo>
                      <a:pt x="8" y="18"/>
                      <a:pt x="17" y="20"/>
                      <a:pt x="27" y="20"/>
                    </a:cubicBezTo>
                    <a:cubicBezTo>
                      <a:pt x="37" y="20"/>
                      <a:pt x="46" y="17"/>
                      <a:pt x="54" y="12"/>
                    </a:cubicBezTo>
                    <a:cubicBezTo>
                      <a:pt x="49" y="5"/>
                      <a:pt x="39" y="0"/>
                      <a:pt x="27" y="0"/>
                    </a:cubicBezTo>
                    <a:cubicBezTo>
                      <a:pt x="15" y="1"/>
                      <a:pt x="4" y="6"/>
                      <a:pt x="0" y="13"/>
                    </a:cubicBezTo>
                    <a:close/>
                  </a:path>
                </a:pathLst>
              </a:custGeom>
              <a:solidFill>
                <a:srgbClr val="F2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8" name="îśliḋè"/>
              <p:cNvSpPr/>
              <p:nvPr/>
            </p:nvSpPr>
            <p:spPr bwMode="auto">
              <a:xfrm>
                <a:off x="1186636" y="3414879"/>
                <a:ext cx="338292" cy="71219"/>
              </a:xfrm>
              <a:custGeom>
                <a:avLst/>
                <a:gdLst>
                  <a:gd name="T0" fmla="*/ 53 w 104"/>
                  <a:gd name="T1" fmla="*/ 21 h 22"/>
                  <a:gd name="T2" fmla="*/ 104 w 104"/>
                  <a:gd name="T3" fmla="*/ 0 h 22"/>
                  <a:gd name="T4" fmla="*/ 0 w 104"/>
                  <a:gd name="T5" fmla="*/ 2 h 22"/>
                  <a:gd name="T6" fmla="*/ 53 w 104"/>
                  <a:gd name="T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22">
                    <a:moveTo>
                      <a:pt x="53" y="21"/>
                    </a:moveTo>
                    <a:cubicBezTo>
                      <a:pt x="77" y="21"/>
                      <a:pt x="98" y="12"/>
                      <a:pt x="104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4"/>
                      <a:pt x="28" y="22"/>
                      <a:pt x="53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9" name="îṩlîḍê"/>
              <p:cNvSpPr/>
              <p:nvPr/>
            </p:nvSpPr>
            <p:spPr bwMode="auto">
              <a:xfrm>
                <a:off x="1434534" y="3028651"/>
                <a:ext cx="213658" cy="210919"/>
              </a:xfrm>
              <a:custGeom>
                <a:avLst/>
                <a:gdLst>
                  <a:gd name="T0" fmla="*/ 62 w 66"/>
                  <a:gd name="T1" fmla="*/ 38 h 65"/>
                  <a:gd name="T2" fmla="*/ 41 w 66"/>
                  <a:gd name="T3" fmla="*/ 7 h 65"/>
                  <a:gd name="T4" fmla="*/ 2 w 66"/>
                  <a:gd name="T5" fmla="*/ 35 h 65"/>
                  <a:gd name="T6" fmla="*/ 62 w 66"/>
                  <a:gd name="T7" fmla="*/ 3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65">
                    <a:moveTo>
                      <a:pt x="62" y="38"/>
                    </a:moveTo>
                    <a:cubicBezTo>
                      <a:pt x="62" y="38"/>
                      <a:pt x="66" y="14"/>
                      <a:pt x="41" y="7"/>
                    </a:cubicBezTo>
                    <a:cubicBezTo>
                      <a:pt x="15" y="0"/>
                      <a:pt x="0" y="27"/>
                      <a:pt x="2" y="35"/>
                    </a:cubicBezTo>
                    <a:cubicBezTo>
                      <a:pt x="5" y="43"/>
                      <a:pt x="25" y="65"/>
                      <a:pt x="62" y="38"/>
                    </a:cubicBezTo>
                    <a:close/>
                  </a:path>
                </a:pathLst>
              </a:cu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0" name="işḷîdè"/>
              <p:cNvSpPr/>
              <p:nvPr/>
            </p:nvSpPr>
            <p:spPr bwMode="auto">
              <a:xfrm>
                <a:off x="1475622" y="3061521"/>
                <a:ext cx="127373" cy="123264"/>
              </a:xfrm>
              <a:prstGeom prst="ellipse">
                <a:avLst/>
              </a:prstGeom>
              <a:solidFill>
                <a:srgbClr val="C172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1" name="îṣliḍé"/>
              <p:cNvSpPr/>
              <p:nvPr/>
            </p:nvSpPr>
            <p:spPr bwMode="auto">
              <a:xfrm>
                <a:off x="1505754" y="3087544"/>
                <a:ext cx="71219" cy="73959"/>
              </a:xfrm>
              <a:custGeom>
                <a:avLst/>
                <a:gdLst>
                  <a:gd name="T0" fmla="*/ 2 w 22"/>
                  <a:gd name="T1" fmla="*/ 14 h 23"/>
                  <a:gd name="T2" fmla="*/ 14 w 22"/>
                  <a:gd name="T3" fmla="*/ 21 h 23"/>
                  <a:gd name="T4" fmla="*/ 21 w 22"/>
                  <a:gd name="T5" fmla="*/ 9 h 23"/>
                  <a:gd name="T6" fmla="*/ 9 w 22"/>
                  <a:gd name="T7" fmla="*/ 2 h 23"/>
                  <a:gd name="T8" fmla="*/ 2 w 22"/>
                  <a:gd name="T9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2" y="14"/>
                    </a:moveTo>
                    <a:cubicBezTo>
                      <a:pt x="3" y="19"/>
                      <a:pt x="8" y="23"/>
                      <a:pt x="14" y="21"/>
                    </a:cubicBezTo>
                    <a:cubicBezTo>
                      <a:pt x="19" y="20"/>
                      <a:pt x="22" y="14"/>
                      <a:pt x="21" y="9"/>
                    </a:cubicBezTo>
                    <a:cubicBezTo>
                      <a:pt x="19" y="4"/>
                      <a:pt x="14" y="0"/>
                      <a:pt x="9" y="2"/>
                    </a:cubicBezTo>
                    <a:cubicBezTo>
                      <a:pt x="3" y="3"/>
                      <a:pt x="0" y="9"/>
                      <a:pt x="2" y="14"/>
                    </a:cubicBezTo>
                    <a:close/>
                  </a:path>
                </a:pathLst>
              </a:custGeom>
              <a:solidFill>
                <a:srgbClr val="482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2" name="išľîḓé"/>
              <p:cNvSpPr/>
              <p:nvPr/>
            </p:nvSpPr>
            <p:spPr bwMode="auto">
              <a:xfrm>
                <a:off x="1063372" y="3028651"/>
                <a:ext cx="217767" cy="210919"/>
              </a:xfrm>
              <a:custGeom>
                <a:avLst/>
                <a:gdLst>
                  <a:gd name="T0" fmla="*/ 4 w 67"/>
                  <a:gd name="T1" fmla="*/ 38 h 65"/>
                  <a:gd name="T2" fmla="*/ 26 w 67"/>
                  <a:gd name="T3" fmla="*/ 7 h 65"/>
                  <a:gd name="T4" fmla="*/ 64 w 67"/>
                  <a:gd name="T5" fmla="*/ 35 h 65"/>
                  <a:gd name="T6" fmla="*/ 4 w 67"/>
                  <a:gd name="T7" fmla="*/ 3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65">
                    <a:moveTo>
                      <a:pt x="4" y="38"/>
                    </a:moveTo>
                    <a:cubicBezTo>
                      <a:pt x="4" y="38"/>
                      <a:pt x="0" y="14"/>
                      <a:pt x="26" y="7"/>
                    </a:cubicBezTo>
                    <a:cubicBezTo>
                      <a:pt x="52" y="0"/>
                      <a:pt x="67" y="27"/>
                      <a:pt x="64" y="35"/>
                    </a:cubicBezTo>
                    <a:cubicBezTo>
                      <a:pt x="61" y="43"/>
                      <a:pt x="41" y="65"/>
                      <a:pt x="4" y="38"/>
                    </a:cubicBezTo>
                    <a:close/>
                  </a:path>
                </a:pathLst>
              </a:cu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3" name="íS1íďe"/>
              <p:cNvSpPr/>
              <p:nvPr/>
            </p:nvSpPr>
            <p:spPr bwMode="auto">
              <a:xfrm>
                <a:off x="1108568" y="3061521"/>
                <a:ext cx="127373" cy="123264"/>
              </a:xfrm>
              <a:prstGeom prst="ellipse">
                <a:avLst/>
              </a:prstGeom>
              <a:solidFill>
                <a:srgbClr val="C172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4" name="î$1îḓè"/>
              <p:cNvSpPr/>
              <p:nvPr/>
            </p:nvSpPr>
            <p:spPr bwMode="auto">
              <a:xfrm>
                <a:off x="1134591" y="3087544"/>
                <a:ext cx="71219" cy="73959"/>
              </a:xfrm>
              <a:custGeom>
                <a:avLst/>
                <a:gdLst>
                  <a:gd name="T0" fmla="*/ 21 w 22"/>
                  <a:gd name="T1" fmla="*/ 14 h 23"/>
                  <a:gd name="T2" fmla="*/ 9 w 22"/>
                  <a:gd name="T3" fmla="*/ 21 h 23"/>
                  <a:gd name="T4" fmla="*/ 1 w 22"/>
                  <a:gd name="T5" fmla="*/ 9 h 23"/>
                  <a:gd name="T6" fmla="*/ 14 w 22"/>
                  <a:gd name="T7" fmla="*/ 2 h 23"/>
                  <a:gd name="T8" fmla="*/ 21 w 22"/>
                  <a:gd name="T9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21" y="14"/>
                    </a:moveTo>
                    <a:cubicBezTo>
                      <a:pt x="19" y="19"/>
                      <a:pt x="14" y="23"/>
                      <a:pt x="9" y="21"/>
                    </a:cubicBezTo>
                    <a:cubicBezTo>
                      <a:pt x="3" y="20"/>
                      <a:pt x="0" y="14"/>
                      <a:pt x="1" y="9"/>
                    </a:cubicBezTo>
                    <a:cubicBezTo>
                      <a:pt x="3" y="4"/>
                      <a:pt x="8" y="0"/>
                      <a:pt x="14" y="2"/>
                    </a:cubicBezTo>
                    <a:cubicBezTo>
                      <a:pt x="19" y="3"/>
                      <a:pt x="22" y="9"/>
                      <a:pt x="21" y="14"/>
                    </a:cubicBezTo>
                    <a:close/>
                  </a:path>
                </a:pathLst>
              </a:custGeom>
              <a:solidFill>
                <a:srgbClr val="482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5" name="îSľiḋê"/>
              <p:cNvSpPr/>
              <p:nvPr/>
            </p:nvSpPr>
            <p:spPr bwMode="auto">
              <a:xfrm>
                <a:off x="1177049" y="3080696"/>
                <a:ext cx="42458" cy="38349"/>
              </a:xfrm>
              <a:prstGeom prst="ellipse">
                <a:avLst/>
              </a:pr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6" name="iṩḻïďè"/>
              <p:cNvSpPr/>
              <p:nvPr/>
            </p:nvSpPr>
            <p:spPr bwMode="auto">
              <a:xfrm>
                <a:off x="1496166" y="3080696"/>
                <a:ext cx="38349" cy="38349"/>
              </a:xfrm>
              <a:prstGeom prst="ellipse">
                <a:avLst/>
              </a:pr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</p:grpSp>
        <p:sp>
          <p:nvSpPr>
            <p:cNvPr id="85" name="íṣḻîďè"/>
            <p:cNvSpPr/>
            <p:nvPr/>
          </p:nvSpPr>
          <p:spPr bwMode="auto">
            <a:xfrm>
              <a:off x="2280" y="2004"/>
              <a:ext cx="1847" cy="1347"/>
            </a:xfrm>
            <a:prstGeom prst="wedgeEllipseCallout">
              <a:avLst>
                <a:gd name="adj1" fmla="val -50855"/>
                <a:gd name="adj2" fmla="val 49564"/>
              </a:avLst>
            </a:prstGeom>
            <a:solidFill>
              <a:srgbClr val="404F64"/>
            </a:solidFill>
            <a:ln w="14288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>
              <a:normAutofit/>
            </a:bodyPr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2642447" y="2452793"/>
            <a:ext cx="1002453" cy="6661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73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endParaRPr lang="en-US" sz="213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90533" y="3146213"/>
            <a:ext cx="796713" cy="23939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13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班组精神文明</a:t>
            </a:r>
            <a:endParaRPr lang="zh-CN" altLang="en-US" sz="213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</a:pPr>
            <a:endParaRPr lang="zh-CN" altLang="en-US" sz="213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213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企业文化建设</a:t>
            </a:r>
            <a:endParaRPr lang="zh-CN" altLang="en-US" sz="213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3467" y="1081193"/>
            <a:ext cx="8923867" cy="615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26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班组管理模块简介：在班组日常任务中。</a:t>
            </a:r>
            <a:endParaRPr lang="zh-CN" altLang="en-US" sz="226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85117" y="52493"/>
            <a:ext cx="4821767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企业与班组管理通用知识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3467" y="1081193"/>
            <a:ext cx="8149167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班组管理模块简介：在班组长职责里。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1820333" y="2116667"/>
            <a:ext cx="9249833" cy="4250267"/>
            <a:chOff x="1505" y="2500"/>
            <a:chExt cx="10925" cy="5020"/>
          </a:xfrm>
        </p:grpSpPr>
        <p:sp>
          <p:nvSpPr>
            <p:cNvPr id="36" name="Oval 6"/>
            <p:cNvSpPr>
              <a:spLocks noChangeArrowheads="1"/>
            </p:cNvSpPr>
            <p:nvPr/>
          </p:nvSpPr>
          <p:spPr bwMode="auto">
            <a:xfrm>
              <a:off x="1505" y="2500"/>
              <a:ext cx="782" cy="788"/>
            </a:xfrm>
            <a:prstGeom prst="ellipse">
              <a:avLst/>
            </a:prstGeom>
            <a:solidFill>
              <a:srgbClr val="FF6161"/>
            </a:solidFill>
            <a:ln>
              <a:noFill/>
            </a:ln>
          </p:spPr>
        </p:sp>
        <p:sp>
          <p:nvSpPr>
            <p:cNvPr id="37" name="Freeform 8"/>
            <p:cNvSpPr>
              <a:spLocks noEditPoints="1"/>
            </p:cNvSpPr>
            <p:nvPr/>
          </p:nvSpPr>
          <p:spPr bwMode="auto">
            <a:xfrm>
              <a:off x="1742" y="2689"/>
              <a:ext cx="309" cy="309"/>
            </a:xfrm>
            <a:custGeom>
              <a:avLst/>
              <a:gdLst>
                <a:gd name="T0" fmla="*/ 10 w 66"/>
                <a:gd name="T1" fmla="*/ 57 h 66"/>
                <a:gd name="T2" fmla="*/ 9 w 66"/>
                <a:gd name="T3" fmla="*/ 64 h 66"/>
                <a:gd name="T4" fmla="*/ 7 w 66"/>
                <a:gd name="T5" fmla="*/ 57 h 66"/>
                <a:gd name="T6" fmla="*/ 12 w 66"/>
                <a:gd name="T7" fmla="*/ 52 h 66"/>
                <a:gd name="T8" fmla="*/ 53 w 66"/>
                <a:gd name="T9" fmla="*/ 12 h 66"/>
                <a:gd name="T10" fmla="*/ 57 w 66"/>
                <a:gd name="T11" fmla="*/ 2 h 66"/>
                <a:gd name="T12" fmla="*/ 59 w 66"/>
                <a:gd name="T13" fmla="*/ 10 h 66"/>
                <a:gd name="T14" fmla="*/ 57 w 66"/>
                <a:gd name="T15" fmla="*/ 12 h 66"/>
                <a:gd name="T16" fmla="*/ 56 w 66"/>
                <a:gd name="T17" fmla="*/ 13 h 66"/>
                <a:gd name="T18" fmla="*/ 54 w 66"/>
                <a:gd name="T19" fmla="*/ 14 h 66"/>
                <a:gd name="T20" fmla="*/ 56 w 66"/>
                <a:gd name="T21" fmla="*/ 21 h 66"/>
                <a:gd name="T22" fmla="*/ 53 w 66"/>
                <a:gd name="T23" fmla="*/ 16 h 66"/>
                <a:gd name="T24" fmla="*/ 43 w 66"/>
                <a:gd name="T25" fmla="*/ 25 h 66"/>
                <a:gd name="T26" fmla="*/ 46 w 66"/>
                <a:gd name="T27" fmla="*/ 31 h 66"/>
                <a:gd name="T28" fmla="*/ 35 w 66"/>
                <a:gd name="T29" fmla="*/ 33 h 66"/>
                <a:gd name="T30" fmla="*/ 38 w 66"/>
                <a:gd name="T31" fmla="*/ 39 h 66"/>
                <a:gd name="T32" fmla="*/ 27 w 66"/>
                <a:gd name="T33" fmla="*/ 41 h 66"/>
                <a:gd name="T34" fmla="*/ 29 w 66"/>
                <a:gd name="T35" fmla="*/ 48 h 66"/>
                <a:gd name="T36" fmla="*/ 16 w 66"/>
                <a:gd name="T37" fmla="*/ 52 h 66"/>
                <a:gd name="T38" fmla="*/ 21 w 66"/>
                <a:gd name="T39" fmla="*/ 56 h 66"/>
                <a:gd name="T40" fmla="*/ 14 w 66"/>
                <a:gd name="T41" fmla="*/ 54 h 66"/>
                <a:gd name="T42" fmla="*/ 13 w 66"/>
                <a:gd name="T43" fmla="*/ 55 h 66"/>
                <a:gd name="T44" fmla="*/ 16 w 66"/>
                <a:gd name="T45" fmla="*/ 61 h 66"/>
                <a:gd name="T46" fmla="*/ 32 w 66"/>
                <a:gd name="T47" fmla="*/ 17 h 66"/>
                <a:gd name="T48" fmla="*/ 25 w 66"/>
                <a:gd name="T49" fmla="*/ 24 h 66"/>
                <a:gd name="T50" fmla="*/ 39 w 66"/>
                <a:gd name="T51" fmla="*/ 26 h 66"/>
                <a:gd name="T52" fmla="*/ 29 w 66"/>
                <a:gd name="T53" fmla="*/ 8 h 66"/>
                <a:gd name="T54" fmla="*/ 16 w 66"/>
                <a:gd name="T55" fmla="*/ 15 h 66"/>
                <a:gd name="T56" fmla="*/ 31 w 66"/>
                <a:gd name="T57" fmla="*/ 16 h 66"/>
                <a:gd name="T58" fmla="*/ 33 w 66"/>
                <a:gd name="T59" fmla="*/ 13 h 66"/>
                <a:gd name="T60" fmla="*/ 45 w 66"/>
                <a:gd name="T61" fmla="*/ 10 h 66"/>
                <a:gd name="T62" fmla="*/ 35 w 66"/>
                <a:gd name="T63" fmla="*/ 17 h 66"/>
                <a:gd name="T64" fmla="*/ 50 w 66"/>
                <a:gd name="T65" fmla="*/ 15 h 66"/>
                <a:gd name="T66" fmla="*/ 36 w 66"/>
                <a:gd name="T67" fmla="*/ 15 h 66"/>
                <a:gd name="T68" fmla="*/ 14 w 66"/>
                <a:gd name="T69" fmla="*/ 32 h 66"/>
                <a:gd name="T70" fmla="*/ 21 w 66"/>
                <a:gd name="T71" fmla="*/ 23 h 66"/>
                <a:gd name="T72" fmla="*/ 7 w 66"/>
                <a:gd name="T73" fmla="*/ 28 h 66"/>
                <a:gd name="T74" fmla="*/ 10 w 66"/>
                <a:gd name="T75" fmla="*/ 46 h 66"/>
                <a:gd name="T76" fmla="*/ 13 w 66"/>
                <a:gd name="T77" fmla="*/ 34 h 66"/>
                <a:gd name="T78" fmla="*/ 17 w 66"/>
                <a:gd name="T79" fmla="*/ 34 h 66"/>
                <a:gd name="T80" fmla="*/ 31 w 66"/>
                <a:gd name="T81" fmla="*/ 34 h 66"/>
                <a:gd name="T82" fmla="*/ 22 w 66"/>
                <a:gd name="T83" fmla="*/ 25 h 66"/>
                <a:gd name="T84" fmla="*/ 23 w 66"/>
                <a:gd name="T85" fmla="*/ 41 h 66"/>
                <a:gd name="T86" fmla="*/ 13 w 66"/>
                <a:gd name="T87" fmla="*/ 50 h 66"/>
                <a:gd name="T88" fmla="*/ 23 w 66"/>
                <a:gd name="T89" fmla="*/ 4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" h="66">
                  <a:moveTo>
                    <a:pt x="16" y="61"/>
                  </a:moveTo>
                  <a:cubicBezTo>
                    <a:pt x="14" y="60"/>
                    <a:pt x="13" y="59"/>
                    <a:pt x="11" y="57"/>
                  </a:cubicBezTo>
                  <a:cubicBezTo>
                    <a:pt x="11" y="57"/>
                    <a:pt x="11" y="57"/>
                    <a:pt x="10" y="57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9" y="58"/>
                    <a:pt x="9" y="59"/>
                    <a:pt x="9" y="59"/>
                  </a:cubicBezTo>
                  <a:cubicBezTo>
                    <a:pt x="10" y="61"/>
                    <a:pt x="10" y="63"/>
                    <a:pt x="9" y="64"/>
                  </a:cubicBezTo>
                  <a:cubicBezTo>
                    <a:pt x="7" y="66"/>
                    <a:pt x="4" y="66"/>
                    <a:pt x="2" y="64"/>
                  </a:cubicBezTo>
                  <a:cubicBezTo>
                    <a:pt x="0" y="63"/>
                    <a:pt x="0" y="60"/>
                    <a:pt x="2" y="58"/>
                  </a:cubicBezTo>
                  <a:cubicBezTo>
                    <a:pt x="3" y="56"/>
                    <a:pt x="6" y="56"/>
                    <a:pt x="7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9" y="55"/>
                    <a:pt x="11" y="54"/>
                    <a:pt x="12" y="53"/>
                  </a:cubicBezTo>
                  <a:cubicBezTo>
                    <a:pt x="12" y="53"/>
                    <a:pt x="12" y="52"/>
                    <a:pt x="12" y="52"/>
                  </a:cubicBezTo>
                  <a:cubicBezTo>
                    <a:pt x="2" y="41"/>
                    <a:pt x="2" y="24"/>
                    <a:pt x="13" y="13"/>
                  </a:cubicBezTo>
                  <a:cubicBezTo>
                    <a:pt x="24" y="2"/>
                    <a:pt x="41" y="3"/>
                    <a:pt x="52" y="12"/>
                  </a:cubicBezTo>
                  <a:cubicBezTo>
                    <a:pt x="52" y="12"/>
                    <a:pt x="53" y="12"/>
                    <a:pt x="53" y="12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6"/>
                    <a:pt x="56" y="4"/>
                    <a:pt x="57" y="2"/>
                  </a:cubicBezTo>
                  <a:cubicBezTo>
                    <a:pt x="59" y="0"/>
                    <a:pt x="62" y="0"/>
                    <a:pt x="64" y="2"/>
                  </a:cubicBezTo>
                  <a:cubicBezTo>
                    <a:pt x="66" y="4"/>
                    <a:pt x="66" y="7"/>
                    <a:pt x="64" y="9"/>
                  </a:cubicBezTo>
                  <a:cubicBezTo>
                    <a:pt x="63" y="10"/>
                    <a:pt x="60" y="11"/>
                    <a:pt x="59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2"/>
                  </a:cubicBezTo>
                  <a:cubicBezTo>
                    <a:pt x="58" y="13"/>
                    <a:pt x="60" y="15"/>
                    <a:pt x="61" y="16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8" y="16"/>
                    <a:pt x="57" y="15"/>
                    <a:pt x="56" y="13"/>
                  </a:cubicBezTo>
                  <a:cubicBezTo>
                    <a:pt x="56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5"/>
                  </a:cubicBezTo>
                  <a:cubicBezTo>
                    <a:pt x="55" y="16"/>
                    <a:pt x="57" y="18"/>
                    <a:pt x="57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4" y="21"/>
                    <a:pt x="54" y="18"/>
                    <a:pt x="53" y="16"/>
                  </a:cubicBezTo>
                  <a:cubicBezTo>
                    <a:pt x="53" y="16"/>
                    <a:pt x="52" y="16"/>
                    <a:pt x="52" y="16"/>
                  </a:cubicBezTo>
                  <a:cubicBezTo>
                    <a:pt x="52" y="16"/>
                    <a:pt x="52" y="16"/>
                    <a:pt x="51" y="1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6"/>
                    <a:pt x="45" y="28"/>
                    <a:pt x="47" y="29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4" y="30"/>
                    <a:pt x="43" y="29"/>
                    <a:pt x="42" y="27"/>
                  </a:cubicBezTo>
                  <a:cubicBezTo>
                    <a:pt x="41" y="27"/>
                    <a:pt x="41" y="27"/>
                    <a:pt x="40" y="27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4"/>
                    <a:pt x="35" y="34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2" y="35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2"/>
                    <a:pt x="27" y="42"/>
                  </a:cubicBezTo>
                  <a:cubicBezTo>
                    <a:pt x="28" y="43"/>
                    <a:pt x="30" y="45"/>
                    <a:pt x="31" y="46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6"/>
                    <a:pt x="27" y="45"/>
                    <a:pt x="26" y="43"/>
                  </a:cubicBezTo>
                  <a:cubicBezTo>
                    <a:pt x="25" y="43"/>
                    <a:pt x="25" y="43"/>
                    <a:pt x="24" y="43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3"/>
                    <a:pt x="16" y="53"/>
                  </a:cubicBezTo>
                  <a:cubicBezTo>
                    <a:pt x="18" y="54"/>
                    <a:pt x="21" y="54"/>
                    <a:pt x="23" y="54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7"/>
                    <a:pt x="16" y="56"/>
                    <a:pt x="14" y="54"/>
                  </a:cubicBezTo>
                  <a:cubicBezTo>
                    <a:pt x="14" y="54"/>
                    <a:pt x="14" y="54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7"/>
                    <a:pt x="16" y="58"/>
                    <a:pt x="17" y="59"/>
                  </a:cubicBezTo>
                  <a:lnTo>
                    <a:pt x="16" y="61"/>
                  </a:lnTo>
                  <a:close/>
                  <a:moveTo>
                    <a:pt x="39" y="25"/>
                  </a:moveTo>
                  <a:cubicBezTo>
                    <a:pt x="37" y="22"/>
                    <a:pt x="35" y="20"/>
                    <a:pt x="33" y="18"/>
                  </a:cubicBezTo>
                  <a:cubicBezTo>
                    <a:pt x="33" y="17"/>
                    <a:pt x="33" y="17"/>
                    <a:pt x="32" y="17"/>
                  </a:cubicBezTo>
                  <a:cubicBezTo>
                    <a:pt x="30" y="19"/>
                    <a:pt x="27" y="21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5"/>
                    <a:pt x="39" y="25"/>
                  </a:cubicBezTo>
                  <a:close/>
                  <a:moveTo>
                    <a:pt x="32" y="14"/>
                  </a:moveTo>
                  <a:cubicBezTo>
                    <a:pt x="31" y="12"/>
                    <a:pt x="30" y="10"/>
                    <a:pt x="29" y="8"/>
                  </a:cubicBezTo>
                  <a:cubicBezTo>
                    <a:pt x="29" y="8"/>
                    <a:pt x="29" y="7"/>
                    <a:pt x="28" y="8"/>
                  </a:cubicBezTo>
                  <a:cubicBezTo>
                    <a:pt x="24" y="8"/>
                    <a:pt x="19" y="10"/>
                    <a:pt x="16" y="13"/>
                  </a:cubicBezTo>
                  <a:cubicBezTo>
                    <a:pt x="15" y="14"/>
                    <a:pt x="15" y="14"/>
                    <a:pt x="16" y="15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3" y="22"/>
                    <a:pt x="24" y="21"/>
                  </a:cubicBezTo>
                  <a:cubicBezTo>
                    <a:pt x="26" y="19"/>
                    <a:pt x="29" y="17"/>
                    <a:pt x="31" y="16"/>
                  </a:cubicBezTo>
                  <a:cubicBezTo>
                    <a:pt x="32" y="15"/>
                    <a:pt x="32" y="15"/>
                    <a:pt x="32" y="14"/>
                  </a:cubicBezTo>
                  <a:close/>
                  <a:moveTo>
                    <a:pt x="31" y="8"/>
                  </a:moveTo>
                  <a:cubicBezTo>
                    <a:pt x="32" y="10"/>
                    <a:pt x="32" y="12"/>
                    <a:pt x="33" y="13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2"/>
                    <a:pt x="42" y="11"/>
                    <a:pt x="45" y="11"/>
                  </a:cubicBezTo>
                  <a:cubicBezTo>
                    <a:pt x="45" y="11"/>
                    <a:pt x="46" y="10"/>
                    <a:pt x="45" y="10"/>
                  </a:cubicBezTo>
                  <a:cubicBezTo>
                    <a:pt x="41" y="8"/>
                    <a:pt x="37" y="7"/>
                    <a:pt x="32" y="7"/>
                  </a:cubicBezTo>
                  <a:cubicBezTo>
                    <a:pt x="31" y="7"/>
                    <a:pt x="31" y="8"/>
                    <a:pt x="31" y="8"/>
                  </a:cubicBezTo>
                  <a:close/>
                  <a:moveTo>
                    <a:pt x="35" y="17"/>
                  </a:moveTo>
                  <a:cubicBezTo>
                    <a:pt x="37" y="19"/>
                    <a:pt x="38" y="21"/>
                    <a:pt x="40" y="23"/>
                  </a:cubicBezTo>
                  <a:cubicBezTo>
                    <a:pt x="41" y="24"/>
                    <a:pt x="41" y="24"/>
                    <a:pt x="42" y="23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6" y="11"/>
                    <a:pt x="40" y="13"/>
                    <a:pt x="36" y="15"/>
                  </a:cubicBezTo>
                  <a:cubicBezTo>
                    <a:pt x="35" y="16"/>
                    <a:pt x="35" y="16"/>
                    <a:pt x="35" y="17"/>
                  </a:cubicBezTo>
                  <a:close/>
                  <a:moveTo>
                    <a:pt x="8" y="29"/>
                  </a:moveTo>
                  <a:cubicBezTo>
                    <a:pt x="10" y="30"/>
                    <a:pt x="12" y="31"/>
                    <a:pt x="14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7" y="29"/>
                    <a:pt x="19" y="26"/>
                    <a:pt x="21" y="24"/>
                  </a:cubicBezTo>
                  <a:cubicBezTo>
                    <a:pt x="21" y="24"/>
                    <a:pt x="21" y="23"/>
                    <a:pt x="21" y="2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3" y="16"/>
                  </a:cubicBezTo>
                  <a:cubicBezTo>
                    <a:pt x="10" y="20"/>
                    <a:pt x="8" y="24"/>
                    <a:pt x="7" y="28"/>
                  </a:cubicBezTo>
                  <a:cubicBezTo>
                    <a:pt x="7" y="29"/>
                    <a:pt x="7" y="29"/>
                    <a:pt x="8" y="29"/>
                  </a:cubicBezTo>
                  <a:close/>
                  <a:moveTo>
                    <a:pt x="7" y="32"/>
                  </a:moveTo>
                  <a:cubicBezTo>
                    <a:pt x="7" y="37"/>
                    <a:pt x="8" y="41"/>
                    <a:pt x="10" y="46"/>
                  </a:cubicBezTo>
                  <a:cubicBezTo>
                    <a:pt x="10" y="46"/>
                    <a:pt x="10" y="46"/>
                    <a:pt x="10" y="45"/>
                  </a:cubicBezTo>
                  <a:cubicBezTo>
                    <a:pt x="10" y="42"/>
                    <a:pt x="12" y="38"/>
                    <a:pt x="13" y="35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1" y="33"/>
                    <a:pt x="10" y="32"/>
                    <a:pt x="8" y="31"/>
                  </a:cubicBezTo>
                  <a:cubicBezTo>
                    <a:pt x="7" y="31"/>
                    <a:pt x="7" y="32"/>
                    <a:pt x="7" y="32"/>
                  </a:cubicBezTo>
                  <a:close/>
                  <a:moveTo>
                    <a:pt x="17" y="34"/>
                  </a:moveTo>
                  <a:cubicBezTo>
                    <a:pt x="20" y="35"/>
                    <a:pt x="22" y="37"/>
                    <a:pt x="24" y="39"/>
                  </a:cubicBezTo>
                  <a:cubicBezTo>
                    <a:pt x="25" y="40"/>
                    <a:pt x="25" y="40"/>
                    <a:pt x="26" y="39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3"/>
                    <a:pt x="31" y="33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5"/>
                    <a:pt x="22" y="25"/>
                  </a:cubicBezTo>
                  <a:cubicBezTo>
                    <a:pt x="20" y="28"/>
                    <a:pt x="18" y="30"/>
                    <a:pt x="17" y="33"/>
                  </a:cubicBezTo>
                  <a:cubicBezTo>
                    <a:pt x="17" y="33"/>
                    <a:pt x="17" y="33"/>
                    <a:pt x="17" y="34"/>
                  </a:cubicBezTo>
                  <a:close/>
                  <a:moveTo>
                    <a:pt x="23" y="41"/>
                  </a:moveTo>
                  <a:cubicBezTo>
                    <a:pt x="21" y="39"/>
                    <a:pt x="19" y="37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3" y="40"/>
                    <a:pt x="11" y="46"/>
                    <a:pt x="13" y="50"/>
                  </a:cubicBezTo>
                  <a:cubicBezTo>
                    <a:pt x="13" y="51"/>
                    <a:pt x="14" y="51"/>
                    <a:pt x="15" y="50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1"/>
                    <a:pt x="23" y="4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sp>
          <p:nvSpPr>
            <p:cNvPr id="38" name="Freeform 9"/>
            <p:cNvSpPr>
              <a:spLocks noEditPoints="1"/>
            </p:cNvSpPr>
            <p:nvPr/>
          </p:nvSpPr>
          <p:spPr bwMode="auto">
            <a:xfrm>
              <a:off x="1790" y="2763"/>
              <a:ext cx="271" cy="332"/>
            </a:xfrm>
            <a:custGeom>
              <a:avLst/>
              <a:gdLst>
                <a:gd name="T0" fmla="*/ 34 w 58"/>
                <a:gd name="T1" fmla="*/ 29 h 71"/>
                <a:gd name="T2" fmla="*/ 25 w 58"/>
                <a:gd name="T3" fmla="*/ 35 h 71"/>
                <a:gd name="T4" fmla="*/ 27 w 58"/>
                <a:gd name="T5" fmla="*/ 42 h 71"/>
                <a:gd name="T6" fmla="*/ 40 w 58"/>
                <a:gd name="T7" fmla="*/ 37 h 71"/>
                <a:gd name="T8" fmla="*/ 6 w 58"/>
                <a:gd name="T9" fmla="*/ 45 h 71"/>
                <a:gd name="T10" fmla="*/ 44 w 58"/>
                <a:gd name="T11" fmla="*/ 39 h 71"/>
                <a:gd name="T12" fmla="*/ 51 w 58"/>
                <a:gd name="T13" fmla="*/ 0 h 71"/>
                <a:gd name="T14" fmla="*/ 26 w 58"/>
                <a:gd name="T15" fmla="*/ 50 h 71"/>
                <a:gd name="T16" fmla="*/ 25 w 58"/>
                <a:gd name="T17" fmla="*/ 52 h 71"/>
                <a:gd name="T18" fmla="*/ 25 w 58"/>
                <a:gd name="T19" fmla="*/ 61 h 71"/>
                <a:gd name="T20" fmla="*/ 25 w 58"/>
                <a:gd name="T21" fmla="*/ 63 h 71"/>
                <a:gd name="T22" fmla="*/ 45 w 58"/>
                <a:gd name="T23" fmla="*/ 69 h 71"/>
                <a:gd name="T24" fmla="*/ 1 w 58"/>
                <a:gd name="T25" fmla="*/ 71 h 71"/>
                <a:gd name="T26" fmla="*/ 20 w 58"/>
                <a:gd name="T27" fmla="*/ 63 h 71"/>
                <a:gd name="T28" fmla="*/ 21 w 58"/>
                <a:gd name="T29" fmla="*/ 61 h 71"/>
                <a:gd name="T30" fmla="*/ 21 w 58"/>
                <a:gd name="T31" fmla="*/ 52 h 71"/>
                <a:gd name="T32" fmla="*/ 21 w 58"/>
                <a:gd name="T33" fmla="*/ 50 h 71"/>
                <a:gd name="T34" fmla="*/ 6 w 58"/>
                <a:gd name="T35" fmla="*/ 45 h 71"/>
                <a:gd name="T36" fmla="*/ 11 w 58"/>
                <a:gd name="T37" fmla="*/ 40 h 71"/>
                <a:gd name="T38" fmla="*/ 24 w 58"/>
                <a:gd name="T39" fmla="*/ 43 h 71"/>
                <a:gd name="T40" fmla="*/ 23 w 58"/>
                <a:gd name="T41" fmla="*/ 37 h 71"/>
                <a:gd name="T42" fmla="*/ 11 w 58"/>
                <a:gd name="T43" fmla="*/ 40 h 71"/>
                <a:gd name="T44" fmla="*/ 13 w 58"/>
                <a:gd name="T45" fmla="*/ 38 h 71"/>
                <a:gd name="T46" fmla="*/ 21 w 58"/>
                <a:gd name="T47" fmla="*/ 34 h 71"/>
                <a:gd name="T48" fmla="*/ 21 w 58"/>
                <a:gd name="T49" fmla="*/ 30 h 71"/>
                <a:gd name="T50" fmla="*/ 24 w 58"/>
                <a:gd name="T51" fmla="*/ 33 h 71"/>
                <a:gd name="T52" fmla="*/ 31 w 58"/>
                <a:gd name="T53" fmla="*/ 27 h 71"/>
                <a:gd name="T54" fmla="*/ 29 w 58"/>
                <a:gd name="T55" fmla="*/ 22 h 71"/>
                <a:gd name="T56" fmla="*/ 33 w 58"/>
                <a:gd name="T57" fmla="*/ 25 h 71"/>
                <a:gd name="T58" fmla="*/ 39 w 58"/>
                <a:gd name="T59" fmla="*/ 18 h 71"/>
                <a:gd name="T60" fmla="*/ 36 w 58"/>
                <a:gd name="T61" fmla="*/ 15 h 71"/>
                <a:gd name="T62" fmla="*/ 40 w 58"/>
                <a:gd name="T63" fmla="*/ 15 h 71"/>
                <a:gd name="T64" fmla="*/ 43 w 58"/>
                <a:gd name="T65" fmla="*/ 7 h 71"/>
                <a:gd name="T66" fmla="*/ 46 w 58"/>
                <a:gd name="T67" fmla="*/ 5 h 71"/>
                <a:gd name="T68" fmla="*/ 43 w 58"/>
                <a:gd name="T69" fmla="*/ 17 h 71"/>
                <a:gd name="T70" fmla="*/ 49 w 58"/>
                <a:gd name="T71" fmla="*/ 18 h 71"/>
                <a:gd name="T72" fmla="*/ 46 w 58"/>
                <a:gd name="T73" fmla="*/ 5 h 71"/>
                <a:gd name="T74" fmla="*/ 43 w 58"/>
                <a:gd name="T75" fmla="*/ 37 h 71"/>
                <a:gd name="T76" fmla="*/ 48 w 58"/>
                <a:gd name="T77" fmla="*/ 21 h 71"/>
                <a:gd name="T78" fmla="*/ 41 w 58"/>
                <a:gd name="T79" fmla="*/ 19 h 71"/>
                <a:gd name="T80" fmla="*/ 35 w 58"/>
                <a:gd name="T81" fmla="*/ 28 h 71"/>
                <a:gd name="T82" fmla="*/ 42 w 58"/>
                <a:gd name="T83" fmla="*/ 35 h 71"/>
                <a:gd name="T84" fmla="*/ 49 w 58"/>
                <a:gd name="T85" fmla="*/ 2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" h="71">
                  <a:moveTo>
                    <a:pt x="40" y="36"/>
                  </a:moveTo>
                  <a:cubicBezTo>
                    <a:pt x="34" y="29"/>
                    <a:pt x="34" y="29"/>
                    <a:pt x="34" y="29"/>
                  </a:cubicBezTo>
                  <a:cubicBezTo>
                    <a:pt x="33" y="29"/>
                    <a:pt x="33" y="29"/>
                    <a:pt x="32" y="29"/>
                  </a:cubicBezTo>
                  <a:cubicBezTo>
                    <a:pt x="30" y="32"/>
                    <a:pt x="27" y="33"/>
                    <a:pt x="25" y="35"/>
                  </a:cubicBezTo>
                  <a:cubicBezTo>
                    <a:pt x="24" y="35"/>
                    <a:pt x="24" y="36"/>
                    <a:pt x="24" y="36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32" y="42"/>
                    <a:pt x="37" y="40"/>
                    <a:pt x="40" y="37"/>
                  </a:cubicBezTo>
                  <a:cubicBezTo>
                    <a:pt x="41" y="37"/>
                    <a:pt x="41" y="36"/>
                    <a:pt x="40" y="36"/>
                  </a:cubicBezTo>
                  <a:close/>
                  <a:moveTo>
                    <a:pt x="6" y="45"/>
                  </a:moveTo>
                  <a:cubicBezTo>
                    <a:pt x="7" y="43"/>
                    <a:pt x="7" y="43"/>
                    <a:pt x="7" y="43"/>
                  </a:cubicBezTo>
                  <a:cubicBezTo>
                    <a:pt x="19" y="50"/>
                    <a:pt x="34" y="49"/>
                    <a:pt x="44" y="39"/>
                  </a:cubicBezTo>
                  <a:cubicBezTo>
                    <a:pt x="54" y="29"/>
                    <a:pt x="56" y="13"/>
                    <a:pt x="49" y="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8" y="13"/>
                    <a:pt x="57" y="29"/>
                    <a:pt x="46" y="40"/>
                  </a:cubicBezTo>
                  <a:cubicBezTo>
                    <a:pt x="40" y="46"/>
                    <a:pt x="33" y="49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9" y="54"/>
                    <a:pt x="29" y="59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32" y="64"/>
                    <a:pt x="40" y="66"/>
                    <a:pt x="45" y="69"/>
                  </a:cubicBezTo>
                  <a:cubicBezTo>
                    <a:pt x="46" y="70"/>
                    <a:pt x="46" y="71"/>
                    <a:pt x="45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1"/>
                    <a:pt x="0" y="70"/>
                    <a:pt x="1" y="69"/>
                  </a:cubicBezTo>
                  <a:cubicBezTo>
                    <a:pt x="6" y="66"/>
                    <a:pt x="14" y="64"/>
                    <a:pt x="20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7" y="59"/>
                    <a:pt x="17" y="54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0" y="50"/>
                  </a:cubicBezTo>
                  <a:cubicBezTo>
                    <a:pt x="15" y="49"/>
                    <a:pt x="10" y="48"/>
                    <a:pt x="6" y="45"/>
                  </a:cubicBezTo>
                  <a:close/>
                  <a:moveTo>
                    <a:pt x="9" y="42"/>
                  </a:move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5" y="43"/>
                    <a:pt x="19" y="44"/>
                    <a:pt x="24" y="43"/>
                  </a:cubicBezTo>
                  <a:cubicBezTo>
                    <a:pt x="25" y="43"/>
                    <a:pt x="25" y="43"/>
                    <a:pt x="25" y="42"/>
                  </a:cubicBezTo>
                  <a:cubicBezTo>
                    <a:pt x="24" y="41"/>
                    <a:pt x="24" y="39"/>
                    <a:pt x="23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8" y="39"/>
                    <a:pt x="15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6" y="37"/>
                    <a:pt x="18" y="36"/>
                    <a:pt x="20" y="35"/>
                  </a:cubicBezTo>
                  <a:cubicBezTo>
                    <a:pt x="21" y="35"/>
                    <a:pt x="21" y="34"/>
                    <a:pt x="21" y="34"/>
                  </a:cubicBezTo>
                  <a:cubicBezTo>
                    <a:pt x="20" y="33"/>
                    <a:pt x="20" y="32"/>
                    <a:pt x="19" y="32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2" y="32"/>
                    <a:pt x="23" y="33"/>
                  </a:cubicBezTo>
                  <a:cubicBezTo>
                    <a:pt x="23" y="33"/>
                    <a:pt x="23" y="34"/>
                    <a:pt x="24" y="33"/>
                  </a:cubicBezTo>
                  <a:cubicBezTo>
                    <a:pt x="26" y="32"/>
                    <a:pt x="29" y="30"/>
                    <a:pt x="31" y="28"/>
                  </a:cubicBezTo>
                  <a:cubicBezTo>
                    <a:pt x="31" y="28"/>
                    <a:pt x="31" y="27"/>
                    <a:pt x="31" y="27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4" y="25"/>
                  </a:cubicBezTo>
                  <a:cubicBezTo>
                    <a:pt x="36" y="23"/>
                    <a:pt x="38" y="20"/>
                    <a:pt x="39" y="18"/>
                  </a:cubicBezTo>
                  <a:cubicBezTo>
                    <a:pt x="39" y="18"/>
                    <a:pt x="39" y="17"/>
                    <a:pt x="39" y="17"/>
                  </a:cubicBezTo>
                  <a:cubicBezTo>
                    <a:pt x="38" y="16"/>
                    <a:pt x="37" y="16"/>
                    <a:pt x="36" y="15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4"/>
                    <a:pt x="39" y="15"/>
                    <a:pt x="40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2" y="13"/>
                    <a:pt x="43" y="10"/>
                    <a:pt x="43" y="7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9"/>
                    <a:pt x="44" y="13"/>
                    <a:pt x="43" y="16"/>
                  </a:cubicBezTo>
                  <a:cubicBezTo>
                    <a:pt x="42" y="16"/>
                    <a:pt x="43" y="17"/>
                    <a:pt x="43" y="17"/>
                  </a:cubicBezTo>
                  <a:cubicBezTo>
                    <a:pt x="45" y="18"/>
                    <a:pt x="46" y="19"/>
                    <a:pt x="48" y="19"/>
                  </a:cubicBezTo>
                  <a:cubicBezTo>
                    <a:pt x="49" y="19"/>
                    <a:pt x="49" y="19"/>
                    <a:pt x="49" y="18"/>
                  </a:cubicBezTo>
                  <a:cubicBezTo>
                    <a:pt x="49" y="14"/>
                    <a:pt x="48" y="9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3" y="14"/>
                    <a:pt x="52" y="28"/>
                    <a:pt x="43" y="37"/>
                  </a:cubicBezTo>
                  <a:cubicBezTo>
                    <a:pt x="34" y="46"/>
                    <a:pt x="20" y="48"/>
                    <a:pt x="9" y="42"/>
                  </a:cubicBezTo>
                  <a:close/>
                  <a:moveTo>
                    <a:pt x="48" y="21"/>
                  </a:moveTo>
                  <a:cubicBezTo>
                    <a:pt x="46" y="21"/>
                    <a:pt x="44" y="20"/>
                    <a:pt x="42" y="19"/>
                  </a:cubicBezTo>
                  <a:cubicBezTo>
                    <a:pt x="42" y="18"/>
                    <a:pt x="41" y="19"/>
                    <a:pt x="41" y="19"/>
                  </a:cubicBezTo>
                  <a:cubicBezTo>
                    <a:pt x="39" y="22"/>
                    <a:pt x="37" y="24"/>
                    <a:pt x="35" y="27"/>
                  </a:cubicBezTo>
                  <a:cubicBezTo>
                    <a:pt x="35" y="27"/>
                    <a:pt x="35" y="27"/>
                    <a:pt x="35" y="28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3" y="35"/>
                    <a:pt x="43" y="34"/>
                  </a:cubicBezTo>
                  <a:cubicBezTo>
                    <a:pt x="46" y="31"/>
                    <a:pt x="48" y="27"/>
                    <a:pt x="49" y="22"/>
                  </a:cubicBezTo>
                  <a:cubicBezTo>
                    <a:pt x="49" y="22"/>
                    <a:pt x="49" y="21"/>
                    <a:pt x="48" y="2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sp>
          <p:nvSpPr>
            <p:cNvPr id="39" name="Oval 11"/>
            <p:cNvSpPr>
              <a:spLocks noChangeArrowheads="1"/>
            </p:cNvSpPr>
            <p:nvPr/>
          </p:nvSpPr>
          <p:spPr bwMode="auto">
            <a:xfrm>
              <a:off x="6747" y="3914"/>
              <a:ext cx="782" cy="786"/>
            </a:xfrm>
            <a:prstGeom prst="ellipse">
              <a:avLst/>
            </a:prstGeom>
            <a:solidFill>
              <a:srgbClr val="404F64"/>
            </a:solidFill>
            <a:ln>
              <a:noFill/>
            </a:ln>
          </p:spPr>
        </p:sp>
        <p:sp>
          <p:nvSpPr>
            <p:cNvPr id="41" name="Freeform 13"/>
            <p:cNvSpPr>
              <a:spLocks noEditPoints="1"/>
            </p:cNvSpPr>
            <p:nvPr/>
          </p:nvSpPr>
          <p:spPr bwMode="auto">
            <a:xfrm>
              <a:off x="6935" y="4122"/>
              <a:ext cx="255" cy="234"/>
            </a:xfrm>
            <a:custGeom>
              <a:avLst/>
              <a:gdLst>
                <a:gd name="T0" fmla="*/ 54 w 54"/>
                <a:gd name="T1" fmla="*/ 34 h 50"/>
                <a:gd name="T2" fmla="*/ 2 w 54"/>
                <a:gd name="T3" fmla="*/ 34 h 50"/>
                <a:gd name="T4" fmla="*/ 1 w 54"/>
                <a:gd name="T5" fmla="*/ 36 h 50"/>
                <a:gd name="T6" fmla="*/ 19 w 54"/>
                <a:gd name="T7" fmla="*/ 50 h 50"/>
                <a:gd name="T8" fmla="*/ 38 w 54"/>
                <a:gd name="T9" fmla="*/ 50 h 50"/>
                <a:gd name="T10" fmla="*/ 42 w 54"/>
                <a:gd name="T11" fmla="*/ 47 h 50"/>
                <a:gd name="T12" fmla="*/ 40 w 54"/>
                <a:gd name="T13" fmla="*/ 42 h 50"/>
                <a:gd name="T14" fmla="*/ 40 w 54"/>
                <a:gd name="T15" fmla="*/ 40 h 50"/>
                <a:gd name="T16" fmla="*/ 41 w 54"/>
                <a:gd name="T17" fmla="*/ 40 h 50"/>
                <a:gd name="T18" fmla="*/ 45 w 54"/>
                <a:gd name="T19" fmla="*/ 43 h 50"/>
                <a:gd name="T20" fmla="*/ 47 w 54"/>
                <a:gd name="T21" fmla="*/ 42 h 50"/>
                <a:gd name="T22" fmla="*/ 42 w 54"/>
                <a:gd name="T23" fmla="*/ 38 h 50"/>
                <a:gd name="T24" fmla="*/ 43 w 54"/>
                <a:gd name="T25" fmla="*/ 37 h 50"/>
                <a:gd name="T26" fmla="*/ 45 w 54"/>
                <a:gd name="T27" fmla="*/ 36 h 50"/>
                <a:gd name="T28" fmla="*/ 50 w 54"/>
                <a:gd name="T29" fmla="*/ 39 h 50"/>
                <a:gd name="T30" fmla="*/ 54 w 54"/>
                <a:gd name="T31" fmla="*/ 34 h 50"/>
                <a:gd name="T32" fmla="*/ 35 w 54"/>
                <a:gd name="T33" fmla="*/ 31 h 50"/>
                <a:gd name="T34" fmla="*/ 27 w 54"/>
                <a:gd name="T35" fmla="*/ 3 h 50"/>
                <a:gd name="T36" fmla="*/ 29 w 54"/>
                <a:gd name="T37" fmla="*/ 1 h 50"/>
                <a:gd name="T38" fmla="*/ 47 w 54"/>
                <a:gd name="T39" fmla="*/ 15 h 50"/>
                <a:gd name="T40" fmla="*/ 51 w 54"/>
                <a:gd name="T41" fmla="*/ 30 h 50"/>
                <a:gd name="T42" fmla="*/ 49 w 54"/>
                <a:gd name="T43" fmla="*/ 32 h 50"/>
                <a:gd name="T44" fmla="*/ 36 w 54"/>
                <a:gd name="T45" fmla="*/ 32 h 50"/>
                <a:gd name="T46" fmla="*/ 35 w 54"/>
                <a:gd name="T47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50">
                  <a:moveTo>
                    <a:pt x="54" y="34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1" y="34"/>
                    <a:pt x="0" y="35"/>
                    <a:pt x="1" y="36"/>
                  </a:cubicBezTo>
                  <a:cubicBezTo>
                    <a:pt x="2" y="45"/>
                    <a:pt x="11" y="50"/>
                    <a:pt x="19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1" y="45"/>
                    <a:pt x="40" y="44"/>
                    <a:pt x="40" y="42"/>
                  </a:cubicBezTo>
                  <a:cubicBezTo>
                    <a:pt x="40" y="41"/>
                    <a:pt x="40" y="41"/>
                    <a:pt x="40" y="40"/>
                  </a:cubicBezTo>
                  <a:cubicBezTo>
                    <a:pt x="40" y="40"/>
                    <a:pt x="41" y="39"/>
                    <a:pt x="41" y="40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7"/>
                    <a:pt x="43" y="37"/>
                  </a:cubicBezTo>
                  <a:cubicBezTo>
                    <a:pt x="43" y="36"/>
                    <a:pt x="44" y="36"/>
                    <a:pt x="45" y="36"/>
                  </a:cubicBezTo>
                  <a:cubicBezTo>
                    <a:pt x="47" y="36"/>
                    <a:pt x="49" y="37"/>
                    <a:pt x="50" y="39"/>
                  </a:cubicBezTo>
                  <a:lnTo>
                    <a:pt x="54" y="34"/>
                  </a:lnTo>
                  <a:close/>
                  <a:moveTo>
                    <a:pt x="35" y="31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7" y="2"/>
                    <a:pt x="28" y="1"/>
                    <a:pt x="29" y="1"/>
                  </a:cubicBezTo>
                  <a:cubicBezTo>
                    <a:pt x="37" y="0"/>
                    <a:pt x="45" y="7"/>
                    <a:pt x="47" y="15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1" y="32"/>
                    <a:pt x="49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5" y="32"/>
                    <a:pt x="35" y="3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sp>
          <p:nvSpPr>
            <p:cNvPr id="42" name="Freeform 14"/>
            <p:cNvSpPr>
              <a:spLocks noEditPoints="1"/>
            </p:cNvSpPr>
            <p:nvPr/>
          </p:nvSpPr>
          <p:spPr bwMode="auto">
            <a:xfrm>
              <a:off x="7113" y="4282"/>
              <a:ext cx="221" cy="229"/>
            </a:xfrm>
            <a:custGeom>
              <a:avLst/>
              <a:gdLst>
                <a:gd name="T0" fmla="*/ 46 w 47"/>
                <a:gd name="T1" fmla="*/ 0 h 49"/>
                <a:gd name="T2" fmla="*/ 16 w 47"/>
                <a:gd name="T3" fmla="*/ 0 h 49"/>
                <a:gd name="T4" fmla="*/ 12 w 47"/>
                <a:gd name="T5" fmla="*/ 5 h 49"/>
                <a:gd name="T6" fmla="*/ 13 w 47"/>
                <a:gd name="T7" fmla="*/ 8 h 49"/>
                <a:gd name="T8" fmla="*/ 13 w 47"/>
                <a:gd name="T9" fmla="*/ 9 h 49"/>
                <a:gd name="T10" fmla="*/ 12 w 47"/>
                <a:gd name="T11" fmla="*/ 10 h 49"/>
                <a:gd name="T12" fmla="*/ 9 w 47"/>
                <a:gd name="T13" fmla="*/ 8 h 49"/>
                <a:gd name="T14" fmla="*/ 7 w 47"/>
                <a:gd name="T15" fmla="*/ 9 h 49"/>
                <a:gd name="T16" fmla="*/ 11 w 47"/>
                <a:gd name="T17" fmla="*/ 11 h 49"/>
                <a:gd name="T18" fmla="*/ 10 w 47"/>
                <a:gd name="T19" fmla="*/ 13 h 49"/>
                <a:gd name="T20" fmla="*/ 7 w 47"/>
                <a:gd name="T21" fmla="*/ 14 h 49"/>
                <a:gd name="T22" fmla="*/ 4 w 47"/>
                <a:gd name="T23" fmla="*/ 13 h 49"/>
                <a:gd name="T24" fmla="*/ 0 w 47"/>
                <a:gd name="T25" fmla="*/ 16 h 49"/>
                <a:gd name="T26" fmla="*/ 46 w 47"/>
                <a:gd name="T27" fmla="*/ 16 h 49"/>
                <a:gd name="T28" fmla="*/ 47 w 47"/>
                <a:gd name="T29" fmla="*/ 14 h 49"/>
                <a:gd name="T30" fmla="*/ 47 w 47"/>
                <a:gd name="T31" fmla="*/ 2 h 49"/>
                <a:gd name="T32" fmla="*/ 46 w 47"/>
                <a:gd name="T33" fmla="*/ 0 h 49"/>
                <a:gd name="T34" fmla="*/ 10 w 47"/>
                <a:gd name="T35" fmla="*/ 48 h 49"/>
                <a:gd name="T36" fmla="*/ 3 w 47"/>
                <a:gd name="T37" fmla="*/ 20 h 49"/>
                <a:gd name="T38" fmla="*/ 4 w 47"/>
                <a:gd name="T39" fmla="*/ 18 h 49"/>
                <a:gd name="T40" fmla="*/ 17 w 47"/>
                <a:gd name="T41" fmla="*/ 18 h 49"/>
                <a:gd name="T42" fmla="*/ 19 w 47"/>
                <a:gd name="T43" fmla="*/ 19 h 49"/>
                <a:gd name="T44" fmla="*/ 26 w 47"/>
                <a:gd name="T45" fmla="*/ 43 h 49"/>
                <a:gd name="T46" fmla="*/ 24 w 47"/>
                <a:gd name="T47" fmla="*/ 46 h 49"/>
                <a:gd name="T48" fmla="*/ 12 w 47"/>
                <a:gd name="T49" fmla="*/ 49 h 49"/>
                <a:gd name="T50" fmla="*/ 10 w 47"/>
                <a:gd name="T51" fmla="*/ 48 h 49"/>
                <a:gd name="T52" fmla="*/ 15 w 47"/>
                <a:gd name="T53" fmla="*/ 45 h 49"/>
                <a:gd name="T54" fmla="*/ 20 w 47"/>
                <a:gd name="T55" fmla="*/ 43 h 49"/>
                <a:gd name="T56" fmla="*/ 21 w 47"/>
                <a:gd name="T57" fmla="*/ 41 h 49"/>
                <a:gd name="T58" fmla="*/ 17 w 47"/>
                <a:gd name="T59" fmla="*/ 25 h 49"/>
                <a:gd name="T60" fmla="*/ 15 w 47"/>
                <a:gd name="T61" fmla="*/ 24 h 49"/>
                <a:gd name="T62" fmla="*/ 10 w 47"/>
                <a:gd name="T63" fmla="*/ 25 h 49"/>
                <a:gd name="T64" fmla="*/ 8 w 47"/>
                <a:gd name="T65" fmla="*/ 27 h 49"/>
                <a:gd name="T66" fmla="*/ 13 w 47"/>
                <a:gd name="T67" fmla="*/ 43 h 49"/>
                <a:gd name="T68" fmla="*/ 15 w 47"/>
                <a:gd name="T69" fmla="*/ 45 h 49"/>
                <a:gd name="T70" fmla="*/ 44 w 47"/>
                <a:gd name="T71" fmla="*/ 5 h 49"/>
                <a:gd name="T72" fmla="*/ 44 w 47"/>
                <a:gd name="T73" fmla="*/ 11 h 49"/>
                <a:gd name="T74" fmla="*/ 42 w 47"/>
                <a:gd name="T75" fmla="*/ 13 h 49"/>
                <a:gd name="T76" fmla="*/ 26 w 47"/>
                <a:gd name="T77" fmla="*/ 13 h 49"/>
                <a:gd name="T78" fmla="*/ 24 w 47"/>
                <a:gd name="T79" fmla="*/ 11 h 49"/>
                <a:gd name="T80" fmla="*/ 24 w 47"/>
                <a:gd name="T81" fmla="*/ 5 h 49"/>
                <a:gd name="T82" fmla="*/ 26 w 47"/>
                <a:gd name="T83" fmla="*/ 4 h 49"/>
                <a:gd name="T84" fmla="*/ 42 w 47"/>
                <a:gd name="T85" fmla="*/ 4 h 49"/>
                <a:gd name="T86" fmla="*/ 44 w 47"/>
                <a:gd name="T87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49">
                  <a:moveTo>
                    <a:pt x="4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7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2"/>
                    <a:pt x="10" y="13"/>
                  </a:cubicBezTo>
                  <a:cubicBezTo>
                    <a:pt x="10" y="13"/>
                    <a:pt x="9" y="14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16"/>
                    <a:pt x="47" y="15"/>
                    <a:pt x="47" y="14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7" y="0"/>
                    <a:pt x="46" y="0"/>
                  </a:cubicBezTo>
                  <a:close/>
                  <a:moveTo>
                    <a:pt x="10" y="48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2" y="19"/>
                    <a:pt x="3" y="18"/>
                    <a:pt x="4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8"/>
                    <a:pt x="19" y="19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5" y="45"/>
                    <a:pt x="24" y="4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49"/>
                    <a:pt x="10" y="48"/>
                    <a:pt x="10" y="48"/>
                  </a:cubicBezTo>
                  <a:close/>
                  <a:moveTo>
                    <a:pt x="15" y="45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2" y="42"/>
                    <a:pt x="21" y="41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3"/>
                    <a:pt x="15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4" y="45"/>
                    <a:pt x="15" y="45"/>
                  </a:cubicBezTo>
                  <a:close/>
                  <a:moveTo>
                    <a:pt x="44" y="5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12"/>
                    <a:pt x="43" y="13"/>
                    <a:pt x="42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4" y="12"/>
                    <a:pt x="24" y="11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5" y="4"/>
                    <a:pt x="26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4" y="4"/>
                    <a:pt x="44" y="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sp>
          <p:nvSpPr>
            <p:cNvPr id="43" name="Oval 16"/>
            <p:cNvSpPr>
              <a:spLocks noChangeArrowheads="1"/>
            </p:cNvSpPr>
            <p:nvPr/>
          </p:nvSpPr>
          <p:spPr bwMode="auto">
            <a:xfrm>
              <a:off x="6747" y="2500"/>
              <a:ext cx="782" cy="788"/>
            </a:xfrm>
            <a:prstGeom prst="ellipse">
              <a:avLst/>
            </a:prstGeom>
            <a:solidFill>
              <a:srgbClr val="404F64"/>
            </a:solidFill>
            <a:ln>
              <a:noFill/>
            </a:ln>
          </p:spPr>
        </p:sp>
        <p:sp>
          <p:nvSpPr>
            <p:cNvPr id="45" name="Freeform 17"/>
            <p:cNvSpPr/>
            <p:nvPr/>
          </p:nvSpPr>
          <p:spPr bwMode="auto">
            <a:xfrm>
              <a:off x="7008" y="2735"/>
              <a:ext cx="261" cy="315"/>
            </a:xfrm>
            <a:custGeom>
              <a:avLst/>
              <a:gdLst>
                <a:gd name="T0" fmla="*/ 54 w 56"/>
                <a:gd name="T1" fmla="*/ 67 h 67"/>
                <a:gd name="T2" fmla="*/ 8 w 56"/>
                <a:gd name="T3" fmla="*/ 67 h 67"/>
                <a:gd name="T4" fmla="*/ 0 w 56"/>
                <a:gd name="T5" fmla="*/ 60 h 67"/>
                <a:gd name="T6" fmla="*/ 0 w 56"/>
                <a:gd name="T7" fmla="*/ 8 h 67"/>
                <a:gd name="T8" fmla="*/ 8 w 56"/>
                <a:gd name="T9" fmla="*/ 0 h 67"/>
                <a:gd name="T10" fmla="*/ 54 w 56"/>
                <a:gd name="T11" fmla="*/ 0 h 67"/>
                <a:gd name="T12" fmla="*/ 56 w 56"/>
                <a:gd name="T13" fmla="*/ 2 h 67"/>
                <a:gd name="T14" fmla="*/ 56 w 56"/>
                <a:gd name="T15" fmla="*/ 11 h 67"/>
                <a:gd name="T16" fmla="*/ 55 w 56"/>
                <a:gd name="T17" fmla="*/ 12 h 67"/>
                <a:gd name="T18" fmla="*/ 54 w 56"/>
                <a:gd name="T19" fmla="*/ 12 h 67"/>
                <a:gd name="T20" fmla="*/ 53 w 56"/>
                <a:gd name="T21" fmla="*/ 11 h 67"/>
                <a:gd name="T22" fmla="*/ 53 w 56"/>
                <a:gd name="T23" fmla="*/ 5 h 67"/>
                <a:gd name="T24" fmla="*/ 51 w 56"/>
                <a:gd name="T25" fmla="*/ 3 h 67"/>
                <a:gd name="T26" fmla="*/ 8 w 56"/>
                <a:gd name="T27" fmla="*/ 3 h 67"/>
                <a:gd name="T28" fmla="*/ 8 w 56"/>
                <a:gd name="T29" fmla="*/ 14 h 67"/>
                <a:gd name="T30" fmla="*/ 54 w 56"/>
                <a:gd name="T31" fmla="*/ 14 h 67"/>
                <a:gd name="T32" fmla="*/ 56 w 56"/>
                <a:gd name="T33" fmla="*/ 16 h 67"/>
                <a:gd name="T34" fmla="*/ 56 w 56"/>
                <a:gd name="T35" fmla="*/ 66 h 67"/>
                <a:gd name="T36" fmla="*/ 54 w 56"/>
                <a:gd name="T3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7">
                  <a:moveTo>
                    <a:pt x="54" y="67"/>
                  </a:moveTo>
                  <a:cubicBezTo>
                    <a:pt x="8" y="67"/>
                    <a:pt x="8" y="67"/>
                    <a:pt x="8" y="67"/>
                  </a:cubicBezTo>
                  <a:cubicBezTo>
                    <a:pt x="4" y="67"/>
                    <a:pt x="0" y="64"/>
                    <a:pt x="0" y="60"/>
                  </a:cubicBezTo>
                  <a:cubicBezTo>
                    <a:pt x="0" y="42"/>
                    <a:pt x="0" y="25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4" y="0"/>
                    <a:pt x="38" y="0"/>
                    <a:pt x="54" y="0"/>
                  </a:cubicBezTo>
                  <a:cubicBezTo>
                    <a:pt x="55" y="0"/>
                    <a:pt x="56" y="1"/>
                    <a:pt x="56" y="2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2"/>
                    <a:pt x="55" y="12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2"/>
                    <a:pt x="53" y="12"/>
                    <a:pt x="53" y="11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4"/>
                    <a:pt x="52" y="3"/>
                    <a:pt x="51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2" y="3"/>
                    <a:pt x="1" y="14"/>
                    <a:pt x="8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4"/>
                    <a:pt x="56" y="15"/>
                    <a:pt x="56" y="16"/>
                  </a:cubicBezTo>
                  <a:cubicBezTo>
                    <a:pt x="56" y="32"/>
                    <a:pt x="56" y="49"/>
                    <a:pt x="56" y="66"/>
                  </a:cubicBezTo>
                  <a:cubicBezTo>
                    <a:pt x="56" y="67"/>
                    <a:pt x="55" y="67"/>
                    <a:pt x="54" y="6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sp>
          <p:nvSpPr>
            <p:cNvPr id="46" name="Oval 19"/>
            <p:cNvSpPr>
              <a:spLocks noChangeArrowheads="1"/>
            </p:cNvSpPr>
            <p:nvPr/>
          </p:nvSpPr>
          <p:spPr bwMode="auto">
            <a:xfrm>
              <a:off x="1505" y="3914"/>
              <a:ext cx="782" cy="786"/>
            </a:xfrm>
            <a:prstGeom prst="ellipse">
              <a:avLst/>
            </a:prstGeom>
            <a:solidFill>
              <a:srgbClr val="FF6161"/>
            </a:solidFill>
            <a:ln>
              <a:noFill/>
            </a:ln>
          </p:spPr>
        </p:sp>
        <p:sp>
          <p:nvSpPr>
            <p:cNvPr id="47" name="Freeform 20"/>
            <p:cNvSpPr>
              <a:spLocks noEditPoints="1"/>
            </p:cNvSpPr>
            <p:nvPr/>
          </p:nvSpPr>
          <p:spPr bwMode="auto">
            <a:xfrm>
              <a:off x="1705" y="4107"/>
              <a:ext cx="334" cy="394"/>
            </a:xfrm>
            <a:custGeom>
              <a:avLst/>
              <a:gdLst>
                <a:gd name="T0" fmla="*/ 24 w 72"/>
                <a:gd name="T1" fmla="*/ 71 h 85"/>
                <a:gd name="T2" fmla="*/ 30 w 72"/>
                <a:gd name="T3" fmla="*/ 73 h 85"/>
                <a:gd name="T4" fmla="*/ 18 w 72"/>
                <a:gd name="T5" fmla="*/ 30 h 85"/>
                <a:gd name="T6" fmla="*/ 18 w 72"/>
                <a:gd name="T7" fmla="*/ 32 h 85"/>
                <a:gd name="T8" fmla="*/ 4 w 72"/>
                <a:gd name="T9" fmla="*/ 55 h 85"/>
                <a:gd name="T10" fmla="*/ 3 w 72"/>
                <a:gd name="T11" fmla="*/ 55 h 85"/>
                <a:gd name="T12" fmla="*/ 17 w 72"/>
                <a:gd name="T13" fmla="*/ 29 h 85"/>
                <a:gd name="T14" fmla="*/ 18 w 72"/>
                <a:gd name="T15" fmla="*/ 30 h 85"/>
                <a:gd name="T16" fmla="*/ 68 w 72"/>
                <a:gd name="T17" fmla="*/ 59 h 85"/>
                <a:gd name="T18" fmla="*/ 54 w 72"/>
                <a:gd name="T19" fmla="*/ 82 h 85"/>
                <a:gd name="T20" fmla="*/ 54 w 72"/>
                <a:gd name="T21" fmla="*/ 84 h 85"/>
                <a:gd name="T22" fmla="*/ 55 w 72"/>
                <a:gd name="T23" fmla="*/ 84 h 85"/>
                <a:gd name="T24" fmla="*/ 69 w 72"/>
                <a:gd name="T25" fmla="*/ 59 h 85"/>
                <a:gd name="T26" fmla="*/ 60 w 72"/>
                <a:gd name="T27" fmla="*/ 59 h 85"/>
                <a:gd name="T28" fmla="*/ 59 w 72"/>
                <a:gd name="T29" fmla="*/ 59 h 85"/>
                <a:gd name="T30" fmla="*/ 50 w 72"/>
                <a:gd name="T31" fmla="*/ 75 h 85"/>
                <a:gd name="T32" fmla="*/ 50 w 72"/>
                <a:gd name="T33" fmla="*/ 76 h 85"/>
                <a:gd name="T34" fmla="*/ 51 w 72"/>
                <a:gd name="T35" fmla="*/ 78 h 85"/>
                <a:gd name="T36" fmla="*/ 60 w 72"/>
                <a:gd name="T37" fmla="*/ 59 h 85"/>
                <a:gd name="T38" fmla="*/ 22 w 72"/>
                <a:gd name="T39" fmla="*/ 37 h 85"/>
                <a:gd name="T40" fmla="*/ 22 w 72"/>
                <a:gd name="T41" fmla="*/ 39 h 85"/>
                <a:gd name="T42" fmla="*/ 13 w 72"/>
                <a:gd name="T43" fmla="*/ 54 h 85"/>
                <a:gd name="T44" fmla="*/ 12 w 72"/>
                <a:gd name="T45" fmla="*/ 55 h 85"/>
                <a:gd name="T46" fmla="*/ 21 w 72"/>
                <a:gd name="T47" fmla="*/ 36 h 85"/>
                <a:gd name="T48" fmla="*/ 51 w 72"/>
                <a:gd name="T49" fmla="*/ 57 h 85"/>
                <a:gd name="T50" fmla="*/ 46 w 72"/>
                <a:gd name="T51" fmla="*/ 76 h 85"/>
                <a:gd name="T52" fmla="*/ 14 w 72"/>
                <a:gd name="T53" fmla="*/ 62 h 85"/>
                <a:gd name="T54" fmla="*/ 22 w 72"/>
                <a:gd name="T55" fmla="*/ 53 h 85"/>
                <a:gd name="T56" fmla="*/ 41 w 72"/>
                <a:gd name="T57" fmla="*/ 38 h 85"/>
                <a:gd name="T58" fmla="*/ 45 w 72"/>
                <a:gd name="T59" fmla="*/ 33 h 85"/>
                <a:gd name="T60" fmla="*/ 52 w 72"/>
                <a:gd name="T61" fmla="*/ 35 h 85"/>
                <a:gd name="T62" fmla="*/ 51 w 72"/>
                <a:gd name="T63" fmla="*/ 37 h 85"/>
                <a:gd name="T64" fmla="*/ 51 w 72"/>
                <a:gd name="T65" fmla="*/ 57 h 85"/>
                <a:gd name="T66" fmla="*/ 59 w 72"/>
                <a:gd name="T67" fmla="*/ 7 h 85"/>
                <a:gd name="T68" fmla="*/ 67 w 72"/>
                <a:gd name="T69" fmla="*/ 11 h 85"/>
                <a:gd name="T70" fmla="*/ 54 w 72"/>
                <a:gd name="T71" fmla="*/ 34 h 85"/>
                <a:gd name="T72" fmla="*/ 47 w 72"/>
                <a:gd name="T73" fmla="*/ 31 h 85"/>
                <a:gd name="T74" fmla="*/ 61 w 72"/>
                <a:gd name="T75" fmla="*/ 5 h 85"/>
                <a:gd name="T76" fmla="*/ 68 w 72"/>
                <a:gd name="T77" fmla="*/ 9 h 85"/>
                <a:gd name="T78" fmla="*/ 61 w 72"/>
                <a:gd name="T79" fmla="*/ 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85">
                  <a:moveTo>
                    <a:pt x="30" y="74"/>
                  </a:moveTo>
                  <a:cubicBezTo>
                    <a:pt x="27" y="78"/>
                    <a:pt x="22" y="74"/>
                    <a:pt x="24" y="71"/>
                  </a:cubicBezTo>
                  <a:cubicBezTo>
                    <a:pt x="24" y="70"/>
                    <a:pt x="24" y="70"/>
                    <a:pt x="25" y="70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1" y="73"/>
                    <a:pt x="31" y="74"/>
                    <a:pt x="30" y="74"/>
                  </a:cubicBezTo>
                  <a:close/>
                  <a:moveTo>
                    <a:pt x="18" y="30"/>
                  </a:moveTo>
                  <a:cubicBezTo>
                    <a:pt x="19" y="30"/>
                    <a:pt x="19" y="30"/>
                    <a:pt x="19" y="30"/>
                  </a:cubicBezTo>
                  <a:cubicBezTo>
                    <a:pt x="19" y="31"/>
                    <a:pt x="18" y="32"/>
                    <a:pt x="18" y="32"/>
                  </a:cubicBezTo>
                  <a:cubicBezTo>
                    <a:pt x="9" y="35"/>
                    <a:pt x="3" y="44"/>
                    <a:pt x="5" y="54"/>
                  </a:cubicBezTo>
                  <a:cubicBezTo>
                    <a:pt x="5" y="54"/>
                    <a:pt x="5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3" y="55"/>
                    <a:pt x="3" y="55"/>
                  </a:cubicBezTo>
                  <a:cubicBezTo>
                    <a:pt x="3" y="55"/>
                    <a:pt x="3" y="55"/>
                    <a:pt x="3" y="54"/>
                  </a:cubicBezTo>
                  <a:cubicBezTo>
                    <a:pt x="0" y="43"/>
                    <a:pt x="7" y="33"/>
                    <a:pt x="17" y="29"/>
                  </a:cubicBezTo>
                  <a:cubicBezTo>
                    <a:pt x="17" y="29"/>
                    <a:pt x="18" y="29"/>
                    <a:pt x="18" y="29"/>
                  </a:cubicBezTo>
                  <a:cubicBezTo>
                    <a:pt x="18" y="29"/>
                    <a:pt x="18" y="30"/>
                    <a:pt x="18" y="30"/>
                  </a:cubicBezTo>
                  <a:close/>
                  <a:moveTo>
                    <a:pt x="68" y="59"/>
                  </a:moveTo>
                  <a:cubicBezTo>
                    <a:pt x="68" y="59"/>
                    <a:pt x="68" y="59"/>
                    <a:pt x="68" y="59"/>
                  </a:cubicBezTo>
                  <a:cubicBezTo>
                    <a:pt x="67" y="59"/>
                    <a:pt x="67" y="59"/>
                    <a:pt x="67" y="60"/>
                  </a:cubicBezTo>
                  <a:cubicBezTo>
                    <a:pt x="69" y="69"/>
                    <a:pt x="63" y="79"/>
                    <a:pt x="54" y="82"/>
                  </a:cubicBezTo>
                  <a:cubicBezTo>
                    <a:pt x="54" y="82"/>
                    <a:pt x="53" y="83"/>
                    <a:pt x="53" y="83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85"/>
                    <a:pt x="55" y="85"/>
                    <a:pt x="55" y="84"/>
                  </a:cubicBezTo>
                  <a:cubicBezTo>
                    <a:pt x="65" y="81"/>
                    <a:pt x="72" y="70"/>
                    <a:pt x="69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9" y="59"/>
                    <a:pt x="68" y="59"/>
                    <a:pt x="68" y="59"/>
                  </a:cubicBezTo>
                  <a:close/>
                  <a:moveTo>
                    <a:pt x="60" y="59"/>
                  </a:moveTo>
                  <a:cubicBezTo>
                    <a:pt x="60" y="59"/>
                    <a:pt x="60" y="59"/>
                    <a:pt x="60" y="5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61" y="67"/>
                    <a:pt x="57" y="74"/>
                    <a:pt x="50" y="75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77"/>
                    <a:pt x="50" y="78"/>
                    <a:pt x="51" y="78"/>
                  </a:cubicBezTo>
                  <a:cubicBezTo>
                    <a:pt x="59" y="76"/>
                    <a:pt x="64" y="67"/>
                    <a:pt x="61" y="59"/>
                  </a:cubicBezTo>
                  <a:cubicBezTo>
                    <a:pt x="61" y="59"/>
                    <a:pt x="61" y="59"/>
                    <a:pt x="60" y="59"/>
                  </a:cubicBezTo>
                  <a:close/>
                  <a:moveTo>
                    <a:pt x="22" y="37"/>
                  </a:moveTo>
                  <a:cubicBezTo>
                    <a:pt x="22" y="37"/>
                    <a:pt x="22" y="37"/>
                    <a:pt x="22" y="37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8"/>
                    <a:pt x="22" y="39"/>
                    <a:pt x="22" y="39"/>
                  </a:cubicBezTo>
                  <a:cubicBezTo>
                    <a:pt x="15" y="40"/>
                    <a:pt x="11" y="47"/>
                    <a:pt x="13" y="53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5"/>
                    <a:pt x="13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1" y="55"/>
                    <a:pt x="11" y="55"/>
                    <a:pt x="11" y="54"/>
                  </a:cubicBezTo>
                  <a:cubicBezTo>
                    <a:pt x="8" y="46"/>
                    <a:pt x="13" y="38"/>
                    <a:pt x="21" y="36"/>
                  </a:cubicBezTo>
                  <a:cubicBezTo>
                    <a:pt x="22" y="36"/>
                    <a:pt x="22" y="36"/>
                    <a:pt x="22" y="37"/>
                  </a:cubicBezTo>
                  <a:close/>
                  <a:moveTo>
                    <a:pt x="51" y="57"/>
                  </a:moveTo>
                  <a:cubicBezTo>
                    <a:pt x="48" y="62"/>
                    <a:pt x="47" y="65"/>
                    <a:pt x="46" y="68"/>
                  </a:cubicBezTo>
                  <a:cubicBezTo>
                    <a:pt x="46" y="70"/>
                    <a:pt x="46" y="72"/>
                    <a:pt x="46" y="76"/>
                  </a:cubicBezTo>
                  <a:cubicBezTo>
                    <a:pt x="46" y="79"/>
                    <a:pt x="45" y="80"/>
                    <a:pt x="42" y="79"/>
                  </a:cubicBezTo>
                  <a:cubicBezTo>
                    <a:pt x="33" y="73"/>
                    <a:pt x="23" y="68"/>
                    <a:pt x="14" y="62"/>
                  </a:cubicBezTo>
                  <a:cubicBezTo>
                    <a:pt x="12" y="61"/>
                    <a:pt x="12" y="59"/>
                    <a:pt x="14" y="58"/>
                  </a:cubicBezTo>
                  <a:cubicBezTo>
                    <a:pt x="18" y="56"/>
                    <a:pt x="20" y="55"/>
                    <a:pt x="22" y="53"/>
                  </a:cubicBezTo>
                  <a:cubicBezTo>
                    <a:pt x="24" y="51"/>
                    <a:pt x="25" y="49"/>
                    <a:pt x="28" y="44"/>
                  </a:cubicBezTo>
                  <a:cubicBezTo>
                    <a:pt x="31" y="38"/>
                    <a:pt x="37" y="37"/>
                    <a:pt x="41" y="38"/>
                  </a:cubicBezTo>
                  <a:cubicBezTo>
                    <a:pt x="44" y="38"/>
                    <a:pt x="44" y="37"/>
                    <a:pt x="45" y="34"/>
                  </a:cubicBezTo>
                  <a:cubicBezTo>
                    <a:pt x="45" y="34"/>
                    <a:pt x="45" y="33"/>
                    <a:pt x="45" y="33"/>
                  </a:cubicBezTo>
                  <a:cubicBezTo>
                    <a:pt x="46" y="32"/>
                    <a:pt x="46" y="32"/>
                    <a:pt x="47" y="32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3" y="36"/>
                    <a:pt x="53" y="36"/>
                    <a:pt x="52" y="37"/>
                  </a:cubicBezTo>
                  <a:cubicBezTo>
                    <a:pt x="52" y="37"/>
                    <a:pt x="52" y="37"/>
                    <a:pt x="51" y="37"/>
                  </a:cubicBezTo>
                  <a:cubicBezTo>
                    <a:pt x="49" y="40"/>
                    <a:pt x="49" y="41"/>
                    <a:pt x="50" y="43"/>
                  </a:cubicBezTo>
                  <a:cubicBezTo>
                    <a:pt x="53" y="46"/>
                    <a:pt x="54" y="52"/>
                    <a:pt x="51" y="57"/>
                  </a:cubicBezTo>
                  <a:close/>
                  <a:moveTo>
                    <a:pt x="46" y="30"/>
                  </a:moveTo>
                  <a:cubicBezTo>
                    <a:pt x="49" y="23"/>
                    <a:pt x="54" y="13"/>
                    <a:pt x="59" y="7"/>
                  </a:cubicBezTo>
                  <a:cubicBezTo>
                    <a:pt x="59" y="7"/>
                    <a:pt x="60" y="7"/>
                    <a:pt x="60" y="7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8" y="11"/>
                    <a:pt x="68" y="11"/>
                    <a:pt x="68" y="12"/>
                  </a:cubicBezTo>
                  <a:cubicBezTo>
                    <a:pt x="65" y="19"/>
                    <a:pt x="59" y="29"/>
                    <a:pt x="54" y="34"/>
                  </a:cubicBezTo>
                  <a:cubicBezTo>
                    <a:pt x="54" y="35"/>
                    <a:pt x="54" y="35"/>
                    <a:pt x="53" y="35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6" y="31"/>
                    <a:pt x="46" y="30"/>
                    <a:pt x="46" y="30"/>
                  </a:cubicBezTo>
                  <a:close/>
                  <a:moveTo>
                    <a:pt x="61" y="5"/>
                  </a:moveTo>
                  <a:cubicBezTo>
                    <a:pt x="64" y="2"/>
                    <a:pt x="66" y="0"/>
                    <a:pt x="68" y="1"/>
                  </a:cubicBezTo>
                  <a:cubicBezTo>
                    <a:pt x="70" y="2"/>
                    <a:pt x="70" y="5"/>
                    <a:pt x="68" y="9"/>
                  </a:cubicBezTo>
                  <a:cubicBezTo>
                    <a:pt x="68" y="10"/>
                    <a:pt x="68" y="10"/>
                    <a:pt x="67" y="10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5"/>
                    <a:pt x="61" y="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sp>
          <p:nvSpPr>
            <p:cNvPr id="49" name="Oval 22"/>
            <p:cNvSpPr>
              <a:spLocks noChangeArrowheads="1"/>
            </p:cNvSpPr>
            <p:nvPr/>
          </p:nvSpPr>
          <p:spPr bwMode="auto">
            <a:xfrm>
              <a:off x="1505" y="5324"/>
              <a:ext cx="782" cy="786"/>
            </a:xfrm>
            <a:prstGeom prst="ellipse">
              <a:avLst/>
            </a:prstGeom>
            <a:solidFill>
              <a:srgbClr val="FF6161"/>
            </a:solidFill>
            <a:ln>
              <a:noFill/>
            </a:ln>
          </p:spPr>
        </p:sp>
        <p:sp>
          <p:nvSpPr>
            <p:cNvPr id="50" name="Freeform 23"/>
            <p:cNvSpPr>
              <a:spLocks noEditPoints="1"/>
            </p:cNvSpPr>
            <p:nvPr/>
          </p:nvSpPr>
          <p:spPr bwMode="auto">
            <a:xfrm>
              <a:off x="1779" y="5585"/>
              <a:ext cx="283" cy="315"/>
            </a:xfrm>
            <a:custGeom>
              <a:avLst/>
              <a:gdLst>
                <a:gd name="T0" fmla="*/ 6 w 60"/>
                <a:gd name="T1" fmla="*/ 52 h 67"/>
                <a:gd name="T2" fmla="*/ 0 w 60"/>
                <a:gd name="T3" fmla="*/ 6 h 67"/>
                <a:gd name="T4" fmla="*/ 42 w 60"/>
                <a:gd name="T5" fmla="*/ 0 h 67"/>
                <a:gd name="T6" fmla="*/ 43 w 60"/>
                <a:gd name="T7" fmla="*/ 8 h 67"/>
                <a:gd name="T8" fmla="*/ 42 w 60"/>
                <a:gd name="T9" fmla="*/ 9 h 67"/>
                <a:gd name="T10" fmla="*/ 41 w 60"/>
                <a:gd name="T11" fmla="*/ 3 h 67"/>
                <a:gd name="T12" fmla="*/ 6 w 60"/>
                <a:gd name="T13" fmla="*/ 1 h 67"/>
                <a:gd name="T14" fmla="*/ 42 w 60"/>
                <a:gd name="T15" fmla="*/ 10 h 67"/>
                <a:gd name="T16" fmla="*/ 43 w 60"/>
                <a:gd name="T17" fmla="*/ 12 h 67"/>
                <a:gd name="T18" fmla="*/ 22 w 60"/>
                <a:gd name="T19" fmla="*/ 13 h 67"/>
                <a:gd name="T20" fmla="*/ 15 w 60"/>
                <a:gd name="T21" fmla="*/ 51 h 67"/>
                <a:gd name="T22" fmla="*/ 58 w 60"/>
                <a:gd name="T23" fmla="*/ 67 h 67"/>
                <a:gd name="T24" fmla="*/ 16 w 60"/>
                <a:gd name="T25" fmla="*/ 61 h 67"/>
                <a:gd name="T26" fmla="*/ 22 w 60"/>
                <a:gd name="T27" fmla="*/ 14 h 67"/>
                <a:gd name="T28" fmla="*/ 60 w 60"/>
                <a:gd name="T29" fmla="*/ 16 h 67"/>
                <a:gd name="T30" fmla="*/ 59 w 60"/>
                <a:gd name="T31" fmla="*/ 24 h 67"/>
                <a:gd name="T32" fmla="*/ 57 w 60"/>
                <a:gd name="T33" fmla="*/ 23 h 67"/>
                <a:gd name="T34" fmla="*/ 56 w 60"/>
                <a:gd name="T35" fmla="*/ 16 h 67"/>
                <a:gd name="T36" fmla="*/ 22 w 60"/>
                <a:gd name="T37" fmla="*/ 25 h 67"/>
                <a:gd name="T38" fmla="*/ 60 w 60"/>
                <a:gd name="T39" fmla="*/ 27 h 67"/>
                <a:gd name="T40" fmla="*/ 58 w 60"/>
                <a:gd name="T41" fmla="*/ 67 h 67"/>
                <a:gd name="T42" fmla="*/ 23 w 60"/>
                <a:gd name="T43" fmla="*/ 18 h 67"/>
                <a:gd name="T44" fmla="*/ 22 w 60"/>
                <a:gd name="T45" fmla="*/ 17 h 67"/>
                <a:gd name="T46" fmla="*/ 55 w 60"/>
                <a:gd name="T47" fmla="*/ 16 h 67"/>
                <a:gd name="T48" fmla="*/ 56 w 60"/>
                <a:gd name="T49" fmla="*/ 17 h 67"/>
                <a:gd name="T50" fmla="*/ 55 w 60"/>
                <a:gd name="T51" fmla="*/ 20 h 67"/>
                <a:gd name="T52" fmla="*/ 22 w 60"/>
                <a:gd name="T53" fmla="*/ 19 h 67"/>
                <a:gd name="T54" fmla="*/ 23 w 60"/>
                <a:gd name="T55" fmla="*/ 18 h 67"/>
                <a:gd name="T56" fmla="*/ 56 w 60"/>
                <a:gd name="T57" fmla="*/ 19 h 67"/>
                <a:gd name="T58" fmla="*/ 55 w 60"/>
                <a:gd name="T59" fmla="*/ 20 h 67"/>
                <a:gd name="T60" fmla="*/ 23 w 60"/>
                <a:gd name="T61" fmla="*/ 22 h 67"/>
                <a:gd name="T62" fmla="*/ 22 w 60"/>
                <a:gd name="T63" fmla="*/ 21 h 67"/>
                <a:gd name="T64" fmla="*/ 55 w 60"/>
                <a:gd name="T65" fmla="*/ 21 h 67"/>
                <a:gd name="T66" fmla="*/ 56 w 60"/>
                <a:gd name="T67" fmla="*/ 22 h 67"/>
                <a:gd name="T68" fmla="*/ 55 w 60"/>
                <a:gd name="T69" fmla="*/ 25 h 67"/>
                <a:gd name="T70" fmla="*/ 22 w 60"/>
                <a:gd name="T71" fmla="*/ 24 h 67"/>
                <a:gd name="T72" fmla="*/ 23 w 60"/>
                <a:gd name="T73" fmla="*/ 23 h 67"/>
                <a:gd name="T74" fmla="*/ 56 w 60"/>
                <a:gd name="T75" fmla="*/ 24 h 67"/>
                <a:gd name="T76" fmla="*/ 55 w 60"/>
                <a:gd name="T77" fmla="*/ 25 h 67"/>
                <a:gd name="T78" fmla="*/ 7 w 60"/>
                <a:gd name="T79" fmla="*/ 3 h 67"/>
                <a:gd name="T80" fmla="*/ 6 w 60"/>
                <a:gd name="T81" fmla="*/ 2 h 67"/>
                <a:gd name="T82" fmla="*/ 39 w 60"/>
                <a:gd name="T83" fmla="*/ 2 h 67"/>
                <a:gd name="T84" fmla="*/ 40 w 60"/>
                <a:gd name="T85" fmla="*/ 2 h 67"/>
                <a:gd name="T86" fmla="*/ 39 w 60"/>
                <a:gd name="T87" fmla="*/ 5 h 67"/>
                <a:gd name="T88" fmla="*/ 6 w 60"/>
                <a:gd name="T89" fmla="*/ 5 h 67"/>
                <a:gd name="T90" fmla="*/ 7 w 60"/>
                <a:gd name="T91" fmla="*/ 4 h 67"/>
                <a:gd name="T92" fmla="*/ 40 w 60"/>
                <a:gd name="T93" fmla="*/ 5 h 67"/>
                <a:gd name="T94" fmla="*/ 39 w 60"/>
                <a:gd name="T95" fmla="*/ 5 h 67"/>
                <a:gd name="T96" fmla="*/ 7 w 60"/>
                <a:gd name="T97" fmla="*/ 8 h 67"/>
                <a:gd name="T98" fmla="*/ 6 w 60"/>
                <a:gd name="T99" fmla="*/ 7 h 67"/>
                <a:gd name="T100" fmla="*/ 39 w 60"/>
                <a:gd name="T101" fmla="*/ 6 h 67"/>
                <a:gd name="T102" fmla="*/ 40 w 60"/>
                <a:gd name="T103" fmla="*/ 7 h 67"/>
                <a:gd name="T104" fmla="*/ 39 w 60"/>
                <a:gd name="T105" fmla="*/ 10 h 67"/>
                <a:gd name="T106" fmla="*/ 6 w 60"/>
                <a:gd name="T107" fmla="*/ 9 h 67"/>
                <a:gd name="T108" fmla="*/ 7 w 60"/>
                <a:gd name="T109" fmla="*/ 8 h 67"/>
                <a:gd name="T110" fmla="*/ 40 w 60"/>
                <a:gd name="T111" fmla="*/ 9 h 67"/>
                <a:gd name="T112" fmla="*/ 39 w 60"/>
                <a:gd name="T113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" h="67">
                  <a:moveTo>
                    <a:pt x="14" y="52"/>
                  </a:moveTo>
                  <a:cubicBezTo>
                    <a:pt x="6" y="52"/>
                    <a:pt x="6" y="52"/>
                    <a:pt x="6" y="52"/>
                  </a:cubicBezTo>
                  <a:cubicBezTo>
                    <a:pt x="3" y="52"/>
                    <a:pt x="0" y="49"/>
                    <a:pt x="0" y="46"/>
                  </a:cubicBezTo>
                  <a:cubicBezTo>
                    <a:pt x="0" y="32"/>
                    <a:pt x="0" y="1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8" y="0"/>
                    <a:pt x="30" y="0"/>
                    <a:pt x="42" y="0"/>
                  </a:cubicBezTo>
                  <a:cubicBezTo>
                    <a:pt x="43" y="0"/>
                    <a:pt x="43" y="0"/>
                    <a:pt x="43" y="1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1" y="8"/>
                    <a:pt x="41" y="8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2"/>
                    <a:pt x="41" y="1"/>
                    <a:pt x="4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0" y="1"/>
                    <a:pt x="0" y="10"/>
                    <a:pt x="6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3" y="10"/>
                    <a:pt x="43" y="11"/>
                    <a:pt x="43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3"/>
                    <a:pt x="43" y="13"/>
                    <a:pt x="4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8" y="13"/>
                    <a:pt x="15" y="16"/>
                    <a:pt x="15" y="20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2"/>
                    <a:pt x="14" y="52"/>
                  </a:cubicBezTo>
                  <a:close/>
                  <a:moveTo>
                    <a:pt x="58" y="67"/>
                  </a:moveTo>
                  <a:cubicBezTo>
                    <a:pt x="22" y="67"/>
                    <a:pt x="22" y="67"/>
                    <a:pt x="22" y="67"/>
                  </a:cubicBezTo>
                  <a:cubicBezTo>
                    <a:pt x="19" y="67"/>
                    <a:pt x="16" y="64"/>
                    <a:pt x="16" y="61"/>
                  </a:cubicBezTo>
                  <a:cubicBezTo>
                    <a:pt x="16" y="47"/>
                    <a:pt x="16" y="34"/>
                    <a:pt x="16" y="20"/>
                  </a:cubicBezTo>
                  <a:cubicBezTo>
                    <a:pt x="16" y="17"/>
                    <a:pt x="19" y="14"/>
                    <a:pt x="22" y="14"/>
                  </a:cubicBezTo>
                  <a:cubicBezTo>
                    <a:pt x="35" y="14"/>
                    <a:pt x="46" y="14"/>
                    <a:pt x="58" y="14"/>
                  </a:cubicBezTo>
                  <a:cubicBezTo>
                    <a:pt x="59" y="14"/>
                    <a:pt x="60" y="15"/>
                    <a:pt x="60" y="16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0" y="23"/>
                    <a:pt x="59" y="24"/>
                    <a:pt x="59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8" y="24"/>
                    <a:pt x="57" y="23"/>
                    <a:pt x="57" y="23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6"/>
                    <a:pt x="57" y="16"/>
                    <a:pt x="56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6" y="16"/>
                    <a:pt x="16" y="25"/>
                    <a:pt x="22" y="2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9" y="25"/>
                    <a:pt x="60" y="26"/>
                    <a:pt x="60" y="27"/>
                  </a:cubicBezTo>
                  <a:cubicBezTo>
                    <a:pt x="60" y="39"/>
                    <a:pt x="60" y="52"/>
                    <a:pt x="60" y="65"/>
                  </a:cubicBezTo>
                  <a:cubicBezTo>
                    <a:pt x="60" y="66"/>
                    <a:pt x="59" y="67"/>
                    <a:pt x="58" y="67"/>
                  </a:cubicBezTo>
                  <a:close/>
                  <a:moveTo>
                    <a:pt x="55" y="18"/>
                  </a:moveTo>
                  <a:cubicBezTo>
                    <a:pt x="23" y="18"/>
                    <a:pt x="23" y="18"/>
                    <a:pt x="23" y="18"/>
                  </a:cubicBezTo>
                  <a:cubicBezTo>
                    <a:pt x="22" y="18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6"/>
                    <a:pt x="23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6" y="16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8"/>
                    <a:pt x="55" y="18"/>
                  </a:cubicBezTo>
                  <a:close/>
                  <a:moveTo>
                    <a:pt x="55" y="20"/>
                  </a:moveTo>
                  <a:cubicBezTo>
                    <a:pt x="23" y="20"/>
                    <a:pt x="23" y="20"/>
                    <a:pt x="23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8"/>
                    <a:pt x="23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6" y="18"/>
                    <a:pt x="56" y="19"/>
                    <a:pt x="56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20"/>
                    <a:pt x="56" y="20"/>
                    <a:pt x="55" y="20"/>
                  </a:cubicBezTo>
                  <a:close/>
                  <a:moveTo>
                    <a:pt x="55" y="22"/>
                  </a:move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5" y="22"/>
                  </a:cubicBezTo>
                  <a:close/>
                  <a:moveTo>
                    <a:pt x="55" y="25"/>
                  </a:move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3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3"/>
                    <a:pt x="56" y="23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5"/>
                    <a:pt x="55" y="25"/>
                  </a:cubicBezTo>
                  <a:close/>
                  <a:moveTo>
                    <a:pt x="39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3"/>
                    <a:pt x="40" y="3"/>
                    <a:pt x="39" y="3"/>
                  </a:cubicBezTo>
                  <a:close/>
                  <a:moveTo>
                    <a:pt x="39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0" y="4"/>
                    <a:pt x="40" y="4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39" y="5"/>
                  </a:cubicBezTo>
                  <a:close/>
                  <a:moveTo>
                    <a:pt x="39" y="8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6"/>
                    <a:pt x="40" y="6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8"/>
                    <a:pt x="39" y="8"/>
                  </a:cubicBezTo>
                  <a:close/>
                  <a:moveTo>
                    <a:pt x="39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8"/>
                    <a:pt x="7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40" y="8"/>
                    <a:pt x="40" y="9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10"/>
                    <a:pt x="40" y="10"/>
                    <a:pt x="39" y="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sp>
          <p:nvSpPr>
            <p:cNvPr id="51" name="Oval 25"/>
            <p:cNvSpPr>
              <a:spLocks noChangeArrowheads="1"/>
            </p:cNvSpPr>
            <p:nvPr/>
          </p:nvSpPr>
          <p:spPr bwMode="auto">
            <a:xfrm>
              <a:off x="6747" y="6734"/>
              <a:ext cx="782" cy="786"/>
            </a:xfrm>
            <a:prstGeom prst="ellipse">
              <a:avLst/>
            </a:prstGeom>
            <a:solidFill>
              <a:srgbClr val="404F64"/>
            </a:solidFill>
            <a:ln>
              <a:noFill/>
            </a:ln>
          </p:spPr>
        </p:sp>
        <p:sp>
          <p:nvSpPr>
            <p:cNvPr id="53" name="Freeform 26"/>
            <p:cNvSpPr>
              <a:spLocks noEditPoints="1"/>
            </p:cNvSpPr>
            <p:nvPr/>
          </p:nvSpPr>
          <p:spPr bwMode="auto">
            <a:xfrm>
              <a:off x="7012" y="6948"/>
              <a:ext cx="257" cy="364"/>
            </a:xfrm>
            <a:custGeom>
              <a:avLst/>
              <a:gdLst>
                <a:gd name="T0" fmla="*/ 6 w 55"/>
                <a:gd name="T1" fmla="*/ 68 h 78"/>
                <a:gd name="T2" fmla="*/ 3 w 55"/>
                <a:gd name="T3" fmla="*/ 51 h 78"/>
                <a:gd name="T4" fmla="*/ 0 w 55"/>
                <a:gd name="T5" fmla="*/ 44 h 78"/>
                <a:gd name="T6" fmla="*/ 5 w 55"/>
                <a:gd name="T7" fmla="*/ 36 h 78"/>
                <a:gd name="T8" fmla="*/ 21 w 55"/>
                <a:gd name="T9" fmla="*/ 16 h 78"/>
                <a:gd name="T10" fmla="*/ 17 w 55"/>
                <a:gd name="T11" fmla="*/ 8 h 78"/>
                <a:gd name="T12" fmla="*/ 15 w 55"/>
                <a:gd name="T13" fmla="*/ 8 h 78"/>
                <a:gd name="T14" fmla="*/ 15 w 55"/>
                <a:gd name="T15" fmla="*/ 5 h 78"/>
                <a:gd name="T16" fmla="*/ 26 w 55"/>
                <a:gd name="T17" fmla="*/ 1 h 78"/>
                <a:gd name="T18" fmla="*/ 28 w 55"/>
                <a:gd name="T19" fmla="*/ 1 h 78"/>
                <a:gd name="T20" fmla="*/ 29 w 55"/>
                <a:gd name="T21" fmla="*/ 4 h 78"/>
                <a:gd name="T22" fmla="*/ 28 w 55"/>
                <a:gd name="T23" fmla="*/ 5 h 78"/>
                <a:gd name="T24" fmla="*/ 41 w 55"/>
                <a:gd name="T25" fmla="*/ 42 h 78"/>
                <a:gd name="T26" fmla="*/ 41 w 55"/>
                <a:gd name="T27" fmla="*/ 43 h 78"/>
                <a:gd name="T28" fmla="*/ 40 w 55"/>
                <a:gd name="T29" fmla="*/ 47 h 78"/>
                <a:gd name="T30" fmla="*/ 35 w 55"/>
                <a:gd name="T31" fmla="*/ 46 h 78"/>
                <a:gd name="T32" fmla="*/ 33 w 55"/>
                <a:gd name="T33" fmla="*/ 45 h 78"/>
                <a:gd name="T34" fmla="*/ 32 w 55"/>
                <a:gd name="T35" fmla="*/ 45 h 78"/>
                <a:gd name="T36" fmla="*/ 23 w 55"/>
                <a:gd name="T37" fmla="*/ 27 h 78"/>
                <a:gd name="T38" fmla="*/ 14 w 55"/>
                <a:gd name="T39" fmla="*/ 41 h 78"/>
                <a:gd name="T40" fmla="*/ 13 w 55"/>
                <a:gd name="T41" fmla="*/ 49 h 78"/>
                <a:gd name="T42" fmla="*/ 23 w 55"/>
                <a:gd name="T43" fmla="*/ 68 h 78"/>
                <a:gd name="T44" fmla="*/ 50 w 55"/>
                <a:gd name="T45" fmla="*/ 68 h 78"/>
                <a:gd name="T46" fmla="*/ 54 w 55"/>
                <a:gd name="T47" fmla="*/ 74 h 78"/>
                <a:gd name="T48" fmla="*/ 6 w 55"/>
                <a:gd name="T49" fmla="*/ 78 h 78"/>
                <a:gd name="T50" fmla="*/ 3 w 55"/>
                <a:gd name="T51" fmla="*/ 72 h 78"/>
                <a:gd name="T52" fmla="*/ 7 w 55"/>
                <a:gd name="T53" fmla="*/ 41 h 78"/>
                <a:gd name="T54" fmla="*/ 7 w 55"/>
                <a:gd name="T55" fmla="*/ 48 h 78"/>
                <a:gd name="T56" fmla="*/ 7 w 55"/>
                <a:gd name="T57" fmla="*/ 41 h 78"/>
                <a:gd name="T58" fmla="*/ 51 w 55"/>
                <a:gd name="T59" fmla="*/ 45 h 78"/>
                <a:gd name="T60" fmla="*/ 54 w 55"/>
                <a:gd name="T61" fmla="*/ 48 h 78"/>
                <a:gd name="T62" fmla="*/ 31 w 55"/>
                <a:gd name="T63" fmla="*/ 59 h 78"/>
                <a:gd name="T64" fmla="*/ 27 w 55"/>
                <a:gd name="T65" fmla="*/ 5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" h="78">
                  <a:moveTo>
                    <a:pt x="6" y="68"/>
                  </a:moveTo>
                  <a:cubicBezTo>
                    <a:pt x="6" y="68"/>
                    <a:pt x="6" y="68"/>
                    <a:pt x="6" y="68"/>
                  </a:cubicBezTo>
                  <a:cubicBezTo>
                    <a:pt x="8" y="68"/>
                    <a:pt x="8" y="67"/>
                    <a:pt x="8" y="66"/>
                  </a:cubicBezTo>
                  <a:cubicBezTo>
                    <a:pt x="5" y="61"/>
                    <a:pt x="3" y="56"/>
                    <a:pt x="3" y="51"/>
                  </a:cubicBezTo>
                  <a:cubicBezTo>
                    <a:pt x="3" y="51"/>
                    <a:pt x="2" y="50"/>
                    <a:pt x="2" y="49"/>
                  </a:cubicBezTo>
                  <a:cubicBezTo>
                    <a:pt x="0" y="48"/>
                    <a:pt x="0" y="46"/>
                    <a:pt x="0" y="44"/>
                  </a:cubicBezTo>
                  <a:cubicBezTo>
                    <a:pt x="0" y="41"/>
                    <a:pt x="1" y="39"/>
                    <a:pt x="3" y="38"/>
                  </a:cubicBezTo>
                  <a:cubicBezTo>
                    <a:pt x="4" y="37"/>
                    <a:pt x="4" y="37"/>
                    <a:pt x="5" y="36"/>
                  </a:cubicBezTo>
                  <a:cubicBezTo>
                    <a:pt x="7" y="28"/>
                    <a:pt x="13" y="22"/>
                    <a:pt x="20" y="18"/>
                  </a:cubicBezTo>
                  <a:cubicBezTo>
                    <a:pt x="21" y="17"/>
                    <a:pt x="21" y="17"/>
                    <a:pt x="21" y="1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7" y="8"/>
                    <a:pt x="17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5" y="9"/>
                    <a:pt x="15" y="8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5"/>
                    <a:pt x="15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8" y="0"/>
                    <a:pt x="28" y="1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7" y="5"/>
                    <a:pt x="28" y="5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1"/>
                    <a:pt x="42" y="42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2"/>
                    <a:pt x="41" y="43"/>
                    <a:pt x="41" y="43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2" y="45"/>
                    <a:pt x="41" y="46"/>
                    <a:pt x="40" y="47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6" y="48"/>
                    <a:pt x="35" y="47"/>
                    <a:pt x="35" y="46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2" y="45"/>
                    <a:pt x="32" y="45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5" y="27"/>
                    <a:pt x="24" y="27"/>
                    <a:pt x="23" y="27"/>
                  </a:cubicBezTo>
                  <a:cubicBezTo>
                    <a:pt x="19" y="30"/>
                    <a:pt x="16" y="34"/>
                    <a:pt x="14" y="38"/>
                  </a:cubicBezTo>
                  <a:cubicBezTo>
                    <a:pt x="14" y="39"/>
                    <a:pt x="14" y="40"/>
                    <a:pt x="14" y="41"/>
                  </a:cubicBezTo>
                  <a:cubicBezTo>
                    <a:pt x="15" y="42"/>
                    <a:pt x="15" y="43"/>
                    <a:pt x="15" y="44"/>
                  </a:cubicBezTo>
                  <a:cubicBezTo>
                    <a:pt x="15" y="46"/>
                    <a:pt x="14" y="48"/>
                    <a:pt x="13" y="49"/>
                  </a:cubicBezTo>
                  <a:cubicBezTo>
                    <a:pt x="13" y="50"/>
                    <a:pt x="12" y="51"/>
                    <a:pt x="13" y="52"/>
                  </a:cubicBezTo>
                  <a:cubicBezTo>
                    <a:pt x="14" y="58"/>
                    <a:pt x="17" y="64"/>
                    <a:pt x="23" y="68"/>
                  </a:cubicBezTo>
                  <a:cubicBezTo>
                    <a:pt x="24" y="68"/>
                    <a:pt x="24" y="68"/>
                    <a:pt x="25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2" y="68"/>
                    <a:pt x="54" y="70"/>
                    <a:pt x="54" y="72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4" y="76"/>
                    <a:pt x="52" y="78"/>
                    <a:pt x="50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4" y="78"/>
                    <a:pt x="3" y="76"/>
                    <a:pt x="3" y="74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0"/>
                    <a:pt x="4" y="68"/>
                    <a:pt x="6" y="68"/>
                  </a:cubicBezTo>
                  <a:close/>
                  <a:moveTo>
                    <a:pt x="7" y="41"/>
                  </a:moveTo>
                  <a:cubicBezTo>
                    <a:pt x="9" y="41"/>
                    <a:pt x="11" y="42"/>
                    <a:pt x="11" y="44"/>
                  </a:cubicBezTo>
                  <a:cubicBezTo>
                    <a:pt x="11" y="46"/>
                    <a:pt x="9" y="48"/>
                    <a:pt x="7" y="48"/>
                  </a:cubicBezTo>
                  <a:cubicBezTo>
                    <a:pt x="5" y="48"/>
                    <a:pt x="4" y="46"/>
                    <a:pt x="4" y="44"/>
                  </a:cubicBezTo>
                  <a:cubicBezTo>
                    <a:pt x="4" y="42"/>
                    <a:pt x="5" y="41"/>
                    <a:pt x="7" y="41"/>
                  </a:cubicBezTo>
                  <a:close/>
                  <a:moveTo>
                    <a:pt x="28" y="54"/>
                  </a:moveTo>
                  <a:cubicBezTo>
                    <a:pt x="51" y="45"/>
                    <a:pt x="51" y="45"/>
                    <a:pt x="51" y="45"/>
                  </a:cubicBezTo>
                  <a:cubicBezTo>
                    <a:pt x="52" y="45"/>
                    <a:pt x="53" y="45"/>
                    <a:pt x="54" y="46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5" y="49"/>
                    <a:pt x="54" y="50"/>
                    <a:pt x="53" y="50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0" y="60"/>
                    <a:pt x="28" y="59"/>
                    <a:pt x="28" y="58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7" y="56"/>
                    <a:pt x="27" y="55"/>
                    <a:pt x="28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sp>
          <p:nvSpPr>
            <p:cNvPr id="54" name="Oval 28"/>
            <p:cNvSpPr>
              <a:spLocks noChangeArrowheads="1"/>
            </p:cNvSpPr>
            <p:nvPr/>
          </p:nvSpPr>
          <p:spPr bwMode="auto">
            <a:xfrm>
              <a:off x="6747" y="5324"/>
              <a:ext cx="782" cy="786"/>
            </a:xfrm>
            <a:prstGeom prst="ellipse">
              <a:avLst/>
            </a:prstGeom>
            <a:solidFill>
              <a:srgbClr val="404F64"/>
            </a:solidFill>
            <a:ln>
              <a:noFill/>
            </a:ln>
          </p:spPr>
        </p:sp>
        <p:sp>
          <p:nvSpPr>
            <p:cNvPr id="55" name="Freeform 29"/>
            <p:cNvSpPr>
              <a:spLocks noEditPoints="1"/>
            </p:cNvSpPr>
            <p:nvPr/>
          </p:nvSpPr>
          <p:spPr bwMode="auto">
            <a:xfrm>
              <a:off x="6944" y="5547"/>
              <a:ext cx="384" cy="398"/>
            </a:xfrm>
            <a:custGeom>
              <a:avLst/>
              <a:gdLst>
                <a:gd name="T0" fmla="*/ 58 w 83"/>
                <a:gd name="T1" fmla="*/ 28 h 85"/>
                <a:gd name="T2" fmla="*/ 35 w 83"/>
                <a:gd name="T3" fmla="*/ 14 h 85"/>
                <a:gd name="T4" fmla="*/ 20 w 83"/>
                <a:gd name="T5" fmla="*/ 34 h 85"/>
                <a:gd name="T6" fmla="*/ 33 w 83"/>
                <a:gd name="T7" fmla="*/ 15 h 85"/>
                <a:gd name="T8" fmla="*/ 34 w 83"/>
                <a:gd name="T9" fmla="*/ 16 h 85"/>
                <a:gd name="T10" fmla="*/ 23 w 83"/>
                <a:gd name="T11" fmla="*/ 41 h 85"/>
                <a:gd name="T12" fmla="*/ 35 w 83"/>
                <a:gd name="T13" fmla="*/ 56 h 85"/>
                <a:gd name="T14" fmla="*/ 23 w 83"/>
                <a:gd name="T15" fmla="*/ 55 h 85"/>
                <a:gd name="T16" fmla="*/ 20 w 83"/>
                <a:gd name="T17" fmla="*/ 52 h 85"/>
                <a:gd name="T18" fmla="*/ 44 w 83"/>
                <a:gd name="T19" fmla="*/ 64 h 85"/>
                <a:gd name="T20" fmla="*/ 22 w 83"/>
                <a:gd name="T21" fmla="*/ 63 h 85"/>
                <a:gd name="T22" fmla="*/ 22 w 83"/>
                <a:gd name="T23" fmla="*/ 57 h 85"/>
                <a:gd name="T24" fmla="*/ 67 w 83"/>
                <a:gd name="T25" fmla="*/ 41 h 85"/>
                <a:gd name="T26" fmla="*/ 65 w 83"/>
                <a:gd name="T27" fmla="*/ 46 h 85"/>
                <a:gd name="T28" fmla="*/ 54 w 83"/>
                <a:gd name="T29" fmla="*/ 50 h 85"/>
                <a:gd name="T30" fmla="*/ 40 w 83"/>
                <a:gd name="T31" fmla="*/ 11 h 85"/>
                <a:gd name="T32" fmla="*/ 57 w 83"/>
                <a:gd name="T33" fmla="*/ 24 h 85"/>
                <a:gd name="T34" fmla="*/ 52 w 83"/>
                <a:gd name="T35" fmla="*/ 40 h 85"/>
                <a:gd name="T36" fmla="*/ 52 w 83"/>
                <a:gd name="T37" fmla="*/ 40 h 85"/>
                <a:gd name="T38" fmla="*/ 34 w 83"/>
                <a:gd name="T39" fmla="*/ 43 h 85"/>
                <a:gd name="T40" fmla="*/ 58 w 83"/>
                <a:gd name="T41" fmla="*/ 61 h 85"/>
                <a:gd name="T42" fmla="*/ 9 w 83"/>
                <a:gd name="T43" fmla="*/ 34 h 85"/>
                <a:gd name="T44" fmla="*/ 33 w 83"/>
                <a:gd name="T45" fmla="*/ 10 h 85"/>
                <a:gd name="T46" fmla="*/ 66 w 83"/>
                <a:gd name="T47" fmla="*/ 18 h 85"/>
                <a:gd name="T48" fmla="*/ 76 w 83"/>
                <a:gd name="T49" fmla="*/ 47 h 85"/>
                <a:gd name="T50" fmla="*/ 75 w 83"/>
                <a:gd name="T51" fmla="*/ 47 h 85"/>
                <a:gd name="T52" fmla="*/ 73 w 83"/>
                <a:gd name="T53" fmla="*/ 39 h 85"/>
                <a:gd name="T54" fmla="*/ 68 w 83"/>
                <a:gd name="T55" fmla="*/ 25 h 85"/>
                <a:gd name="T56" fmla="*/ 68 w 83"/>
                <a:gd name="T57" fmla="*/ 37 h 85"/>
                <a:gd name="T58" fmla="*/ 52 w 83"/>
                <a:gd name="T59" fmla="*/ 71 h 85"/>
                <a:gd name="T60" fmla="*/ 58 w 83"/>
                <a:gd name="T61" fmla="*/ 66 h 85"/>
                <a:gd name="T62" fmla="*/ 70 w 83"/>
                <a:gd name="T63" fmla="*/ 53 h 85"/>
                <a:gd name="T64" fmla="*/ 58 w 83"/>
                <a:gd name="T65" fmla="*/ 61 h 85"/>
                <a:gd name="T66" fmla="*/ 17 w 83"/>
                <a:gd name="T67" fmla="*/ 49 h 85"/>
                <a:gd name="T68" fmla="*/ 12 w 83"/>
                <a:gd name="T69" fmla="*/ 38 h 85"/>
                <a:gd name="T70" fmla="*/ 15 w 83"/>
                <a:gd name="T71" fmla="*/ 5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85">
                  <a:moveTo>
                    <a:pt x="58" y="27"/>
                  </a:moveTo>
                  <a:cubicBezTo>
                    <a:pt x="58" y="27"/>
                    <a:pt x="58" y="28"/>
                    <a:pt x="58" y="28"/>
                  </a:cubicBezTo>
                  <a:cubicBezTo>
                    <a:pt x="58" y="29"/>
                    <a:pt x="58" y="29"/>
                    <a:pt x="57" y="29"/>
                  </a:cubicBezTo>
                  <a:cubicBezTo>
                    <a:pt x="51" y="22"/>
                    <a:pt x="44" y="17"/>
                    <a:pt x="35" y="14"/>
                  </a:cubicBezTo>
                  <a:cubicBezTo>
                    <a:pt x="21" y="10"/>
                    <a:pt x="12" y="19"/>
                    <a:pt x="19" y="34"/>
                  </a:cubicBezTo>
                  <a:cubicBezTo>
                    <a:pt x="19" y="35"/>
                    <a:pt x="20" y="35"/>
                    <a:pt x="20" y="34"/>
                  </a:cubicBezTo>
                  <a:cubicBezTo>
                    <a:pt x="22" y="28"/>
                    <a:pt x="25" y="22"/>
                    <a:pt x="30" y="16"/>
                  </a:cubicBezTo>
                  <a:cubicBezTo>
                    <a:pt x="30" y="15"/>
                    <a:pt x="32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4" y="15"/>
                    <a:pt x="34" y="16"/>
                    <a:pt x="34" y="16"/>
                  </a:cubicBezTo>
                  <a:cubicBezTo>
                    <a:pt x="28" y="22"/>
                    <a:pt x="25" y="31"/>
                    <a:pt x="22" y="38"/>
                  </a:cubicBezTo>
                  <a:cubicBezTo>
                    <a:pt x="22" y="39"/>
                    <a:pt x="22" y="40"/>
                    <a:pt x="23" y="41"/>
                  </a:cubicBezTo>
                  <a:cubicBezTo>
                    <a:pt x="26" y="46"/>
                    <a:pt x="30" y="51"/>
                    <a:pt x="35" y="55"/>
                  </a:cubicBezTo>
                  <a:cubicBezTo>
                    <a:pt x="35" y="55"/>
                    <a:pt x="35" y="56"/>
                    <a:pt x="35" y="56"/>
                  </a:cubicBezTo>
                  <a:cubicBezTo>
                    <a:pt x="31" y="56"/>
                    <a:pt x="28" y="56"/>
                    <a:pt x="25" y="56"/>
                  </a:cubicBezTo>
                  <a:cubicBezTo>
                    <a:pt x="24" y="56"/>
                    <a:pt x="24" y="55"/>
                    <a:pt x="23" y="55"/>
                  </a:cubicBezTo>
                  <a:cubicBezTo>
                    <a:pt x="22" y="54"/>
                    <a:pt x="22" y="53"/>
                    <a:pt x="21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19" y="72"/>
                    <a:pt x="32" y="78"/>
                    <a:pt x="45" y="65"/>
                  </a:cubicBezTo>
                  <a:cubicBezTo>
                    <a:pt x="45" y="65"/>
                    <a:pt x="45" y="64"/>
                    <a:pt x="44" y="64"/>
                  </a:cubicBezTo>
                  <a:cubicBezTo>
                    <a:pt x="37" y="66"/>
                    <a:pt x="30" y="66"/>
                    <a:pt x="25" y="65"/>
                  </a:cubicBezTo>
                  <a:cubicBezTo>
                    <a:pt x="24" y="65"/>
                    <a:pt x="23" y="64"/>
                    <a:pt x="22" y="63"/>
                  </a:cubicBezTo>
                  <a:cubicBezTo>
                    <a:pt x="22" y="61"/>
                    <a:pt x="21" y="59"/>
                    <a:pt x="21" y="57"/>
                  </a:cubicBezTo>
                  <a:cubicBezTo>
                    <a:pt x="21" y="57"/>
                    <a:pt x="21" y="56"/>
                    <a:pt x="22" y="57"/>
                  </a:cubicBezTo>
                  <a:cubicBezTo>
                    <a:pt x="36" y="60"/>
                    <a:pt x="59" y="54"/>
                    <a:pt x="69" y="44"/>
                  </a:cubicBezTo>
                  <a:cubicBezTo>
                    <a:pt x="68" y="43"/>
                    <a:pt x="68" y="42"/>
                    <a:pt x="67" y="41"/>
                  </a:cubicBezTo>
                  <a:cubicBezTo>
                    <a:pt x="67" y="41"/>
                    <a:pt x="66" y="41"/>
                    <a:pt x="66" y="41"/>
                  </a:cubicBezTo>
                  <a:cubicBezTo>
                    <a:pt x="66" y="43"/>
                    <a:pt x="65" y="44"/>
                    <a:pt x="65" y="46"/>
                  </a:cubicBezTo>
                  <a:cubicBezTo>
                    <a:pt x="62" y="48"/>
                    <a:pt x="59" y="49"/>
                    <a:pt x="55" y="51"/>
                  </a:cubicBezTo>
                  <a:cubicBezTo>
                    <a:pt x="55" y="51"/>
                    <a:pt x="54" y="50"/>
                    <a:pt x="54" y="50"/>
                  </a:cubicBezTo>
                  <a:cubicBezTo>
                    <a:pt x="55" y="49"/>
                    <a:pt x="55" y="48"/>
                    <a:pt x="56" y="46"/>
                  </a:cubicBezTo>
                  <a:cubicBezTo>
                    <a:pt x="67" y="17"/>
                    <a:pt x="54" y="2"/>
                    <a:pt x="40" y="11"/>
                  </a:cubicBezTo>
                  <a:cubicBezTo>
                    <a:pt x="39" y="11"/>
                    <a:pt x="39" y="12"/>
                    <a:pt x="40" y="12"/>
                  </a:cubicBezTo>
                  <a:cubicBezTo>
                    <a:pt x="46" y="15"/>
                    <a:pt x="52" y="19"/>
                    <a:pt x="57" y="24"/>
                  </a:cubicBezTo>
                  <a:cubicBezTo>
                    <a:pt x="58" y="25"/>
                    <a:pt x="58" y="26"/>
                    <a:pt x="58" y="27"/>
                  </a:cubicBezTo>
                  <a:close/>
                  <a:moveTo>
                    <a:pt x="52" y="40"/>
                  </a:moveTo>
                  <a:cubicBezTo>
                    <a:pt x="53" y="55"/>
                    <a:pt x="31" y="55"/>
                    <a:pt x="31" y="41"/>
                  </a:cubicBezTo>
                  <a:cubicBezTo>
                    <a:pt x="31" y="28"/>
                    <a:pt x="51" y="27"/>
                    <a:pt x="52" y="40"/>
                  </a:cubicBezTo>
                  <a:close/>
                  <a:moveTo>
                    <a:pt x="44" y="43"/>
                  </a:moveTo>
                  <a:cubicBezTo>
                    <a:pt x="44" y="49"/>
                    <a:pt x="34" y="50"/>
                    <a:pt x="34" y="43"/>
                  </a:cubicBezTo>
                  <a:cubicBezTo>
                    <a:pt x="34" y="37"/>
                    <a:pt x="43" y="37"/>
                    <a:pt x="44" y="43"/>
                  </a:cubicBezTo>
                  <a:close/>
                  <a:moveTo>
                    <a:pt x="58" y="61"/>
                  </a:moveTo>
                  <a:cubicBezTo>
                    <a:pt x="44" y="85"/>
                    <a:pt x="22" y="83"/>
                    <a:pt x="17" y="63"/>
                  </a:cubicBezTo>
                  <a:cubicBezTo>
                    <a:pt x="4" y="58"/>
                    <a:pt x="0" y="45"/>
                    <a:pt x="9" y="34"/>
                  </a:cubicBezTo>
                  <a:cubicBezTo>
                    <a:pt x="10" y="33"/>
                    <a:pt x="10" y="32"/>
                    <a:pt x="10" y="31"/>
                  </a:cubicBezTo>
                  <a:cubicBezTo>
                    <a:pt x="7" y="16"/>
                    <a:pt x="18" y="7"/>
                    <a:pt x="33" y="10"/>
                  </a:cubicBezTo>
                  <a:cubicBezTo>
                    <a:pt x="34" y="10"/>
                    <a:pt x="35" y="10"/>
                    <a:pt x="36" y="9"/>
                  </a:cubicBezTo>
                  <a:cubicBezTo>
                    <a:pt x="48" y="0"/>
                    <a:pt x="62" y="4"/>
                    <a:pt x="66" y="18"/>
                  </a:cubicBezTo>
                  <a:cubicBezTo>
                    <a:pt x="67" y="19"/>
                    <a:pt x="67" y="19"/>
                    <a:pt x="68" y="20"/>
                  </a:cubicBezTo>
                  <a:cubicBezTo>
                    <a:pt x="80" y="25"/>
                    <a:pt x="83" y="37"/>
                    <a:pt x="76" y="47"/>
                  </a:cubicBezTo>
                  <a:cubicBezTo>
                    <a:pt x="76" y="47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5"/>
                    <a:pt x="73" y="43"/>
                    <a:pt x="73" y="42"/>
                  </a:cubicBezTo>
                  <a:cubicBezTo>
                    <a:pt x="72" y="41"/>
                    <a:pt x="72" y="40"/>
                    <a:pt x="73" y="39"/>
                  </a:cubicBezTo>
                  <a:cubicBezTo>
                    <a:pt x="75" y="33"/>
                    <a:pt x="74" y="28"/>
                    <a:pt x="69" y="24"/>
                  </a:cubicBezTo>
                  <a:cubicBezTo>
                    <a:pt x="68" y="24"/>
                    <a:pt x="68" y="24"/>
                    <a:pt x="68" y="25"/>
                  </a:cubicBezTo>
                  <a:cubicBezTo>
                    <a:pt x="68" y="27"/>
                    <a:pt x="68" y="30"/>
                    <a:pt x="67" y="34"/>
                  </a:cubicBezTo>
                  <a:cubicBezTo>
                    <a:pt x="67" y="35"/>
                    <a:pt x="67" y="36"/>
                    <a:pt x="68" y="37"/>
                  </a:cubicBezTo>
                  <a:cubicBezTo>
                    <a:pt x="82" y="58"/>
                    <a:pt x="71" y="76"/>
                    <a:pt x="52" y="72"/>
                  </a:cubicBezTo>
                  <a:cubicBezTo>
                    <a:pt x="52" y="72"/>
                    <a:pt x="51" y="72"/>
                    <a:pt x="52" y="71"/>
                  </a:cubicBezTo>
                  <a:cubicBezTo>
                    <a:pt x="53" y="70"/>
                    <a:pt x="54" y="68"/>
                    <a:pt x="55" y="67"/>
                  </a:cubicBezTo>
                  <a:cubicBezTo>
                    <a:pt x="56" y="66"/>
                    <a:pt x="57" y="66"/>
                    <a:pt x="58" y="66"/>
                  </a:cubicBezTo>
                  <a:cubicBezTo>
                    <a:pt x="66" y="66"/>
                    <a:pt x="71" y="61"/>
                    <a:pt x="71" y="54"/>
                  </a:cubicBezTo>
                  <a:cubicBezTo>
                    <a:pt x="71" y="53"/>
                    <a:pt x="70" y="53"/>
                    <a:pt x="70" y="53"/>
                  </a:cubicBezTo>
                  <a:cubicBezTo>
                    <a:pt x="67" y="55"/>
                    <a:pt x="64" y="57"/>
                    <a:pt x="60" y="59"/>
                  </a:cubicBezTo>
                  <a:cubicBezTo>
                    <a:pt x="59" y="60"/>
                    <a:pt x="58" y="60"/>
                    <a:pt x="58" y="61"/>
                  </a:cubicBezTo>
                  <a:close/>
                  <a:moveTo>
                    <a:pt x="16" y="53"/>
                  </a:moveTo>
                  <a:cubicBezTo>
                    <a:pt x="16" y="52"/>
                    <a:pt x="16" y="50"/>
                    <a:pt x="17" y="49"/>
                  </a:cubicBezTo>
                  <a:cubicBezTo>
                    <a:pt x="17" y="48"/>
                    <a:pt x="17" y="47"/>
                    <a:pt x="16" y="46"/>
                  </a:cubicBezTo>
                  <a:cubicBezTo>
                    <a:pt x="14" y="43"/>
                    <a:pt x="13" y="40"/>
                    <a:pt x="12" y="38"/>
                  </a:cubicBezTo>
                  <a:cubicBezTo>
                    <a:pt x="12" y="37"/>
                    <a:pt x="11" y="37"/>
                    <a:pt x="11" y="38"/>
                  </a:cubicBezTo>
                  <a:cubicBezTo>
                    <a:pt x="7" y="44"/>
                    <a:pt x="9" y="50"/>
                    <a:pt x="15" y="54"/>
                  </a:cubicBezTo>
                  <a:cubicBezTo>
                    <a:pt x="16" y="54"/>
                    <a:pt x="16" y="54"/>
                    <a:pt x="16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sp>
          <p:nvSpPr>
            <p:cNvPr id="57" name="Oval 31"/>
            <p:cNvSpPr>
              <a:spLocks noChangeArrowheads="1"/>
            </p:cNvSpPr>
            <p:nvPr/>
          </p:nvSpPr>
          <p:spPr bwMode="auto">
            <a:xfrm>
              <a:off x="1505" y="6734"/>
              <a:ext cx="782" cy="786"/>
            </a:xfrm>
            <a:prstGeom prst="ellipse">
              <a:avLst/>
            </a:prstGeom>
            <a:solidFill>
              <a:srgbClr val="FF6161"/>
            </a:solidFill>
            <a:ln>
              <a:noFill/>
            </a:ln>
          </p:spPr>
        </p:sp>
        <p:sp>
          <p:nvSpPr>
            <p:cNvPr id="58" name="Freeform 32"/>
            <p:cNvSpPr>
              <a:spLocks noEditPoints="1"/>
            </p:cNvSpPr>
            <p:nvPr/>
          </p:nvSpPr>
          <p:spPr bwMode="auto">
            <a:xfrm>
              <a:off x="1705" y="6936"/>
              <a:ext cx="383" cy="383"/>
            </a:xfrm>
            <a:custGeom>
              <a:avLst/>
              <a:gdLst>
                <a:gd name="T0" fmla="*/ 82 w 82"/>
                <a:gd name="T1" fmla="*/ 41 h 82"/>
                <a:gd name="T2" fmla="*/ 0 w 82"/>
                <a:gd name="T3" fmla="*/ 41 h 82"/>
                <a:gd name="T4" fmla="*/ 63 w 82"/>
                <a:gd name="T5" fmla="*/ 43 h 82"/>
                <a:gd name="T6" fmla="*/ 67 w 82"/>
                <a:gd name="T7" fmla="*/ 35 h 82"/>
                <a:gd name="T8" fmla="*/ 74 w 82"/>
                <a:gd name="T9" fmla="*/ 39 h 82"/>
                <a:gd name="T10" fmla="*/ 76 w 82"/>
                <a:gd name="T11" fmla="*/ 33 h 82"/>
                <a:gd name="T12" fmla="*/ 76 w 82"/>
                <a:gd name="T13" fmla="*/ 41 h 82"/>
                <a:gd name="T14" fmla="*/ 76 w 82"/>
                <a:gd name="T15" fmla="*/ 44 h 82"/>
                <a:gd name="T16" fmla="*/ 76 w 82"/>
                <a:gd name="T17" fmla="*/ 46 h 82"/>
                <a:gd name="T18" fmla="*/ 75 w 82"/>
                <a:gd name="T19" fmla="*/ 46 h 82"/>
                <a:gd name="T20" fmla="*/ 72 w 82"/>
                <a:gd name="T21" fmla="*/ 44 h 82"/>
                <a:gd name="T22" fmla="*/ 72 w 82"/>
                <a:gd name="T23" fmla="*/ 47 h 82"/>
                <a:gd name="T24" fmla="*/ 75 w 82"/>
                <a:gd name="T25" fmla="*/ 49 h 82"/>
                <a:gd name="T26" fmla="*/ 41 w 82"/>
                <a:gd name="T27" fmla="*/ 76 h 82"/>
                <a:gd name="T28" fmla="*/ 41 w 82"/>
                <a:gd name="T29" fmla="*/ 5 h 82"/>
                <a:gd name="T30" fmla="*/ 52 w 82"/>
                <a:gd name="T31" fmla="*/ 8 h 82"/>
                <a:gd name="T32" fmla="*/ 37 w 82"/>
                <a:gd name="T33" fmla="*/ 15 h 82"/>
                <a:gd name="T34" fmla="*/ 30 w 82"/>
                <a:gd name="T35" fmla="*/ 17 h 82"/>
                <a:gd name="T36" fmla="*/ 29 w 82"/>
                <a:gd name="T37" fmla="*/ 24 h 82"/>
                <a:gd name="T38" fmla="*/ 26 w 82"/>
                <a:gd name="T39" fmla="*/ 29 h 82"/>
                <a:gd name="T40" fmla="*/ 24 w 82"/>
                <a:gd name="T41" fmla="*/ 31 h 82"/>
                <a:gd name="T42" fmla="*/ 26 w 82"/>
                <a:gd name="T43" fmla="*/ 33 h 82"/>
                <a:gd name="T44" fmla="*/ 29 w 82"/>
                <a:gd name="T45" fmla="*/ 32 h 82"/>
                <a:gd name="T46" fmla="*/ 33 w 82"/>
                <a:gd name="T47" fmla="*/ 28 h 82"/>
                <a:gd name="T48" fmla="*/ 38 w 82"/>
                <a:gd name="T49" fmla="*/ 30 h 82"/>
                <a:gd name="T50" fmla="*/ 41 w 82"/>
                <a:gd name="T51" fmla="*/ 34 h 82"/>
                <a:gd name="T52" fmla="*/ 35 w 82"/>
                <a:gd name="T53" fmla="*/ 34 h 82"/>
                <a:gd name="T54" fmla="*/ 32 w 82"/>
                <a:gd name="T55" fmla="*/ 32 h 82"/>
                <a:gd name="T56" fmla="*/ 25 w 82"/>
                <a:gd name="T57" fmla="*/ 37 h 82"/>
                <a:gd name="T58" fmla="*/ 23 w 82"/>
                <a:gd name="T59" fmla="*/ 46 h 82"/>
                <a:gd name="T60" fmla="*/ 28 w 82"/>
                <a:gd name="T61" fmla="*/ 51 h 82"/>
                <a:gd name="T62" fmla="*/ 35 w 82"/>
                <a:gd name="T63" fmla="*/ 51 h 82"/>
                <a:gd name="T64" fmla="*/ 43 w 82"/>
                <a:gd name="T65" fmla="*/ 70 h 82"/>
                <a:gd name="T66" fmla="*/ 49 w 82"/>
                <a:gd name="T67" fmla="*/ 57 h 82"/>
                <a:gd name="T68" fmla="*/ 49 w 82"/>
                <a:gd name="T69" fmla="*/ 44 h 82"/>
                <a:gd name="T70" fmla="*/ 44 w 82"/>
                <a:gd name="T71" fmla="*/ 38 h 82"/>
                <a:gd name="T72" fmla="*/ 47 w 82"/>
                <a:gd name="T73" fmla="*/ 41 h 82"/>
                <a:gd name="T74" fmla="*/ 53 w 82"/>
                <a:gd name="T75" fmla="*/ 37 h 82"/>
                <a:gd name="T76" fmla="*/ 50 w 82"/>
                <a:gd name="T77" fmla="*/ 34 h 82"/>
                <a:gd name="T78" fmla="*/ 55 w 82"/>
                <a:gd name="T79" fmla="*/ 34 h 82"/>
                <a:gd name="T80" fmla="*/ 62 w 82"/>
                <a:gd name="T81" fmla="*/ 43 h 82"/>
                <a:gd name="T82" fmla="*/ 51 w 82"/>
                <a:gd name="T83" fmla="*/ 58 h 82"/>
                <a:gd name="T84" fmla="*/ 49 w 82"/>
                <a:gd name="T85" fmla="*/ 63 h 82"/>
                <a:gd name="T86" fmla="*/ 52 w 82"/>
                <a:gd name="T87" fmla="*/ 5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" h="82">
                  <a:moveTo>
                    <a:pt x="41" y="0"/>
                  </a:moveTo>
                  <a:cubicBezTo>
                    <a:pt x="64" y="0"/>
                    <a:pt x="82" y="18"/>
                    <a:pt x="82" y="41"/>
                  </a:cubicBezTo>
                  <a:cubicBezTo>
                    <a:pt x="82" y="63"/>
                    <a:pt x="64" y="82"/>
                    <a:pt x="41" y="82"/>
                  </a:cubicBezTo>
                  <a:cubicBezTo>
                    <a:pt x="18" y="82"/>
                    <a:pt x="0" y="63"/>
                    <a:pt x="0" y="41"/>
                  </a:cubicBezTo>
                  <a:cubicBezTo>
                    <a:pt x="0" y="18"/>
                    <a:pt x="18" y="0"/>
                    <a:pt x="41" y="0"/>
                  </a:cubicBezTo>
                  <a:close/>
                  <a:moveTo>
                    <a:pt x="63" y="43"/>
                  </a:moveTo>
                  <a:cubicBezTo>
                    <a:pt x="64" y="40"/>
                    <a:pt x="64" y="38"/>
                    <a:pt x="65" y="35"/>
                  </a:cubicBezTo>
                  <a:cubicBezTo>
                    <a:pt x="65" y="34"/>
                    <a:pt x="65" y="34"/>
                    <a:pt x="67" y="35"/>
                  </a:cubicBezTo>
                  <a:cubicBezTo>
                    <a:pt x="68" y="37"/>
                    <a:pt x="70" y="38"/>
                    <a:pt x="72" y="40"/>
                  </a:cubicBezTo>
                  <a:cubicBezTo>
                    <a:pt x="73" y="41"/>
                    <a:pt x="74" y="41"/>
                    <a:pt x="74" y="39"/>
                  </a:cubicBezTo>
                  <a:cubicBezTo>
                    <a:pt x="74" y="37"/>
                    <a:pt x="74" y="35"/>
                    <a:pt x="75" y="33"/>
                  </a:cubicBezTo>
                  <a:cubicBezTo>
                    <a:pt x="75" y="32"/>
                    <a:pt x="75" y="32"/>
                    <a:pt x="76" y="33"/>
                  </a:cubicBezTo>
                  <a:cubicBezTo>
                    <a:pt x="76" y="36"/>
                    <a:pt x="76" y="38"/>
                    <a:pt x="76" y="41"/>
                  </a:cubicBezTo>
                  <a:cubicBezTo>
                    <a:pt x="76" y="41"/>
                    <a:pt x="77" y="41"/>
                    <a:pt x="76" y="41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5" y="44"/>
                    <a:pt x="75" y="44"/>
                    <a:pt x="76" y="44"/>
                  </a:cubicBezTo>
                  <a:cubicBezTo>
                    <a:pt x="76" y="44"/>
                    <a:pt x="76" y="45"/>
                    <a:pt x="76" y="45"/>
                  </a:cubicBezTo>
                  <a:cubicBezTo>
                    <a:pt x="76" y="45"/>
                    <a:pt x="76" y="46"/>
                    <a:pt x="76" y="46"/>
                  </a:cubicBezTo>
                  <a:cubicBezTo>
                    <a:pt x="76" y="46"/>
                    <a:pt x="76" y="47"/>
                    <a:pt x="76" y="47"/>
                  </a:cubicBezTo>
                  <a:cubicBezTo>
                    <a:pt x="75" y="47"/>
                    <a:pt x="75" y="46"/>
                    <a:pt x="75" y="46"/>
                  </a:cubicBezTo>
                  <a:cubicBezTo>
                    <a:pt x="74" y="46"/>
                    <a:pt x="74" y="47"/>
                    <a:pt x="73" y="45"/>
                  </a:cubicBezTo>
                  <a:cubicBezTo>
                    <a:pt x="73" y="45"/>
                    <a:pt x="73" y="45"/>
                    <a:pt x="72" y="44"/>
                  </a:cubicBezTo>
                  <a:cubicBezTo>
                    <a:pt x="70" y="39"/>
                    <a:pt x="70" y="39"/>
                    <a:pt x="71" y="45"/>
                  </a:cubicBezTo>
                  <a:cubicBezTo>
                    <a:pt x="72" y="46"/>
                    <a:pt x="72" y="47"/>
                    <a:pt x="72" y="47"/>
                  </a:cubicBezTo>
                  <a:cubicBezTo>
                    <a:pt x="72" y="49"/>
                    <a:pt x="73" y="49"/>
                    <a:pt x="74" y="49"/>
                  </a:cubicBezTo>
                  <a:cubicBezTo>
                    <a:pt x="74" y="49"/>
                    <a:pt x="75" y="49"/>
                    <a:pt x="75" y="49"/>
                  </a:cubicBezTo>
                  <a:cubicBezTo>
                    <a:pt x="75" y="49"/>
                    <a:pt x="76" y="49"/>
                    <a:pt x="75" y="49"/>
                  </a:cubicBezTo>
                  <a:cubicBezTo>
                    <a:pt x="72" y="65"/>
                    <a:pt x="58" y="76"/>
                    <a:pt x="41" y="76"/>
                  </a:cubicBezTo>
                  <a:cubicBezTo>
                    <a:pt x="21" y="76"/>
                    <a:pt x="6" y="60"/>
                    <a:pt x="6" y="41"/>
                  </a:cubicBezTo>
                  <a:cubicBezTo>
                    <a:pt x="6" y="21"/>
                    <a:pt x="21" y="5"/>
                    <a:pt x="41" y="5"/>
                  </a:cubicBezTo>
                  <a:cubicBezTo>
                    <a:pt x="45" y="5"/>
                    <a:pt x="48" y="6"/>
                    <a:pt x="52" y="7"/>
                  </a:cubicBezTo>
                  <a:cubicBezTo>
                    <a:pt x="52" y="7"/>
                    <a:pt x="52" y="8"/>
                    <a:pt x="52" y="8"/>
                  </a:cubicBezTo>
                  <a:cubicBezTo>
                    <a:pt x="48" y="10"/>
                    <a:pt x="44" y="12"/>
                    <a:pt x="41" y="14"/>
                  </a:cubicBezTo>
                  <a:cubicBezTo>
                    <a:pt x="39" y="15"/>
                    <a:pt x="39" y="15"/>
                    <a:pt x="37" y="15"/>
                  </a:cubicBezTo>
                  <a:cubicBezTo>
                    <a:pt x="36" y="15"/>
                    <a:pt x="34" y="16"/>
                    <a:pt x="32" y="16"/>
                  </a:cubicBezTo>
                  <a:cubicBezTo>
                    <a:pt x="31" y="16"/>
                    <a:pt x="31" y="16"/>
                    <a:pt x="30" y="17"/>
                  </a:cubicBezTo>
                  <a:cubicBezTo>
                    <a:pt x="30" y="19"/>
                    <a:pt x="30" y="20"/>
                    <a:pt x="30" y="22"/>
                  </a:cubicBezTo>
                  <a:cubicBezTo>
                    <a:pt x="29" y="23"/>
                    <a:pt x="29" y="23"/>
                    <a:pt x="29" y="24"/>
                  </a:cubicBezTo>
                  <a:cubicBezTo>
                    <a:pt x="28" y="26"/>
                    <a:pt x="28" y="27"/>
                    <a:pt x="27" y="28"/>
                  </a:cubicBezTo>
                  <a:cubicBezTo>
                    <a:pt x="27" y="29"/>
                    <a:pt x="27" y="29"/>
                    <a:pt x="26" y="29"/>
                  </a:cubicBezTo>
                  <a:cubicBezTo>
                    <a:pt x="26" y="29"/>
                    <a:pt x="25" y="30"/>
                    <a:pt x="25" y="30"/>
                  </a:cubicBezTo>
                  <a:cubicBezTo>
                    <a:pt x="24" y="30"/>
                    <a:pt x="24" y="30"/>
                    <a:pt x="24" y="31"/>
                  </a:cubicBezTo>
                  <a:cubicBezTo>
                    <a:pt x="24" y="31"/>
                    <a:pt x="24" y="32"/>
                    <a:pt x="25" y="32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6" y="33"/>
                    <a:pt x="26" y="33"/>
                    <a:pt x="27" y="33"/>
                  </a:cubicBezTo>
                  <a:cubicBezTo>
                    <a:pt x="28" y="33"/>
                    <a:pt x="28" y="33"/>
                    <a:pt x="29" y="32"/>
                  </a:cubicBezTo>
                  <a:cubicBezTo>
                    <a:pt x="29" y="31"/>
                    <a:pt x="30" y="30"/>
                    <a:pt x="31" y="29"/>
                  </a:cubicBezTo>
                  <a:cubicBezTo>
                    <a:pt x="31" y="28"/>
                    <a:pt x="32" y="28"/>
                    <a:pt x="33" y="28"/>
                  </a:cubicBezTo>
                  <a:cubicBezTo>
                    <a:pt x="34" y="29"/>
                    <a:pt x="35" y="29"/>
                    <a:pt x="36" y="29"/>
                  </a:cubicBezTo>
                  <a:cubicBezTo>
                    <a:pt x="37" y="30"/>
                    <a:pt x="37" y="30"/>
                    <a:pt x="38" y="30"/>
                  </a:cubicBezTo>
                  <a:cubicBezTo>
                    <a:pt x="39" y="31"/>
                    <a:pt x="40" y="32"/>
                    <a:pt x="41" y="33"/>
                  </a:cubicBezTo>
                  <a:cubicBezTo>
                    <a:pt x="42" y="33"/>
                    <a:pt x="41" y="34"/>
                    <a:pt x="41" y="34"/>
                  </a:cubicBezTo>
                  <a:cubicBezTo>
                    <a:pt x="39" y="34"/>
                    <a:pt x="38" y="34"/>
                    <a:pt x="37" y="34"/>
                  </a:cubicBezTo>
                  <a:cubicBezTo>
                    <a:pt x="36" y="35"/>
                    <a:pt x="36" y="34"/>
                    <a:pt x="35" y="34"/>
                  </a:cubicBezTo>
                  <a:cubicBezTo>
                    <a:pt x="35" y="33"/>
                    <a:pt x="34" y="33"/>
                    <a:pt x="33" y="32"/>
                  </a:cubicBezTo>
                  <a:cubicBezTo>
                    <a:pt x="33" y="32"/>
                    <a:pt x="32" y="32"/>
                    <a:pt x="32" y="32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5" y="35"/>
                    <a:pt x="25" y="36"/>
                    <a:pt x="25" y="37"/>
                  </a:cubicBezTo>
                  <a:cubicBezTo>
                    <a:pt x="24" y="39"/>
                    <a:pt x="24" y="42"/>
                    <a:pt x="23" y="44"/>
                  </a:cubicBezTo>
                  <a:cubicBezTo>
                    <a:pt x="22" y="45"/>
                    <a:pt x="22" y="45"/>
                    <a:pt x="23" y="46"/>
                  </a:cubicBezTo>
                  <a:cubicBezTo>
                    <a:pt x="24" y="48"/>
                    <a:pt x="25" y="49"/>
                    <a:pt x="26" y="51"/>
                  </a:cubicBezTo>
                  <a:cubicBezTo>
                    <a:pt x="27" y="52"/>
                    <a:pt x="27" y="52"/>
                    <a:pt x="28" y="51"/>
                  </a:cubicBezTo>
                  <a:cubicBezTo>
                    <a:pt x="30" y="51"/>
                    <a:pt x="32" y="51"/>
                    <a:pt x="33" y="50"/>
                  </a:cubicBezTo>
                  <a:cubicBezTo>
                    <a:pt x="34" y="50"/>
                    <a:pt x="35" y="50"/>
                    <a:pt x="35" y="51"/>
                  </a:cubicBezTo>
                  <a:cubicBezTo>
                    <a:pt x="37" y="57"/>
                    <a:pt x="39" y="63"/>
                    <a:pt x="41" y="69"/>
                  </a:cubicBezTo>
                  <a:cubicBezTo>
                    <a:pt x="42" y="71"/>
                    <a:pt x="42" y="71"/>
                    <a:pt x="43" y="70"/>
                  </a:cubicBezTo>
                  <a:cubicBezTo>
                    <a:pt x="45" y="67"/>
                    <a:pt x="46" y="64"/>
                    <a:pt x="48" y="61"/>
                  </a:cubicBezTo>
                  <a:cubicBezTo>
                    <a:pt x="49" y="59"/>
                    <a:pt x="49" y="59"/>
                    <a:pt x="49" y="57"/>
                  </a:cubicBezTo>
                  <a:cubicBezTo>
                    <a:pt x="50" y="53"/>
                    <a:pt x="50" y="50"/>
                    <a:pt x="51" y="46"/>
                  </a:cubicBezTo>
                  <a:cubicBezTo>
                    <a:pt x="51" y="44"/>
                    <a:pt x="51" y="44"/>
                    <a:pt x="49" y="44"/>
                  </a:cubicBezTo>
                  <a:cubicBezTo>
                    <a:pt x="48" y="45"/>
                    <a:pt x="48" y="44"/>
                    <a:pt x="47" y="43"/>
                  </a:cubicBezTo>
                  <a:cubicBezTo>
                    <a:pt x="46" y="41"/>
                    <a:pt x="45" y="39"/>
                    <a:pt x="44" y="38"/>
                  </a:cubicBezTo>
                  <a:cubicBezTo>
                    <a:pt x="43" y="36"/>
                    <a:pt x="43" y="36"/>
                    <a:pt x="44" y="37"/>
                  </a:cubicBezTo>
                  <a:cubicBezTo>
                    <a:pt x="45" y="38"/>
                    <a:pt x="46" y="40"/>
                    <a:pt x="47" y="41"/>
                  </a:cubicBezTo>
                  <a:cubicBezTo>
                    <a:pt x="49" y="42"/>
                    <a:pt x="49" y="42"/>
                    <a:pt x="50" y="41"/>
                  </a:cubicBezTo>
                  <a:cubicBezTo>
                    <a:pt x="51" y="40"/>
                    <a:pt x="52" y="38"/>
                    <a:pt x="53" y="37"/>
                  </a:cubicBezTo>
                  <a:cubicBezTo>
                    <a:pt x="54" y="36"/>
                    <a:pt x="54" y="36"/>
                    <a:pt x="52" y="35"/>
                  </a:cubicBezTo>
                  <a:cubicBezTo>
                    <a:pt x="51" y="35"/>
                    <a:pt x="51" y="34"/>
                    <a:pt x="50" y="34"/>
                  </a:cubicBezTo>
                  <a:cubicBezTo>
                    <a:pt x="49" y="33"/>
                    <a:pt x="48" y="33"/>
                    <a:pt x="50" y="34"/>
                  </a:cubicBezTo>
                  <a:cubicBezTo>
                    <a:pt x="52" y="34"/>
                    <a:pt x="53" y="34"/>
                    <a:pt x="55" y="34"/>
                  </a:cubicBezTo>
                  <a:cubicBezTo>
                    <a:pt x="57" y="35"/>
                    <a:pt x="57" y="35"/>
                    <a:pt x="58" y="36"/>
                  </a:cubicBezTo>
                  <a:cubicBezTo>
                    <a:pt x="59" y="39"/>
                    <a:pt x="60" y="41"/>
                    <a:pt x="62" y="43"/>
                  </a:cubicBezTo>
                  <a:cubicBezTo>
                    <a:pt x="62" y="45"/>
                    <a:pt x="63" y="44"/>
                    <a:pt x="63" y="43"/>
                  </a:cubicBezTo>
                  <a:close/>
                  <a:moveTo>
                    <a:pt x="51" y="58"/>
                  </a:moveTo>
                  <a:cubicBezTo>
                    <a:pt x="51" y="58"/>
                    <a:pt x="50" y="59"/>
                    <a:pt x="50" y="59"/>
                  </a:cubicBezTo>
                  <a:cubicBezTo>
                    <a:pt x="49" y="61"/>
                    <a:pt x="49" y="61"/>
                    <a:pt x="49" y="63"/>
                  </a:cubicBezTo>
                  <a:cubicBezTo>
                    <a:pt x="50" y="66"/>
                    <a:pt x="50" y="66"/>
                    <a:pt x="51" y="63"/>
                  </a:cubicBezTo>
                  <a:cubicBezTo>
                    <a:pt x="51" y="61"/>
                    <a:pt x="52" y="60"/>
                    <a:pt x="52" y="58"/>
                  </a:cubicBezTo>
                  <a:cubicBezTo>
                    <a:pt x="53" y="55"/>
                    <a:pt x="53" y="55"/>
                    <a:pt x="51" y="5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sp>
          <p:nvSpPr>
            <p:cNvPr id="59" name="文本框 9"/>
            <p:cNvSpPr txBox="1"/>
            <p:nvPr/>
          </p:nvSpPr>
          <p:spPr>
            <a:xfrm>
              <a:off x="7726" y="6897"/>
              <a:ext cx="4704" cy="442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0" rIns="90000" bIns="0">
              <a:norm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/>
                  <a:sym typeface="Times New Roman" panose="02020603050405020304"/>
                </a:rPr>
                <a:t>现代化管理方法的应用水平</a:t>
              </a:r>
              <a:endParaRPr lang="en-US" altLang="zh-CN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7726" y="5459"/>
              <a:ext cx="4704" cy="442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0" rIns="90000" bIns="0">
              <a:norm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/>
                  <a:sym typeface="Times New Roman" panose="02020603050405020304"/>
                </a:rPr>
                <a:t>技术业务水平和处理事故的能力。</a:t>
              </a:r>
              <a:endParaRPr lang="en-US" altLang="zh-CN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7726" y="4064"/>
              <a:ext cx="4704" cy="442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0" rIns="90000" bIns="0">
              <a:norm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/>
                  <a:sym typeface="Times New Roman" panose="02020603050405020304"/>
                </a:rPr>
                <a:t>熟悉设备系统和技术业务</a:t>
              </a:r>
              <a:endParaRPr lang="en-US" altLang="zh-CN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7726" y="2652"/>
              <a:ext cx="4704" cy="381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0" rIns="90000" bIns="0">
              <a:normAutofit lnSpcReduction="100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/>
                  <a:sym typeface="Times New Roman" panose="02020603050405020304"/>
                </a:rPr>
                <a:t>职业道德素质</a:t>
              </a:r>
              <a:endParaRPr lang="en-US" altLang="zh-CN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65" name="文本框 17"/>
            <p:cNvSpPr txBox="1"/>
            <p:nvPr/>
          </p:nvSpPr>
          <p:spPr>
            <a:xfrm>
              <a:off x="2523" y="6912"/>
              <a:ext cx="4706" cy="453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0" rIns="90000" bIns="0">
              <a:norm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/>
                  <a:sym typeface="Times New Roman" panose="02020603050405020304"/>
                </a:rPr>
                <a:t>文化程度、技术职称</a:t>
              </a:r>
              <a:endParaRPr lang="en-US" altLang="zh-CN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2523" y="5459"/>
              <a:ext cx="4706" cy="442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0" rIns="90000" bIns="0">
              <a:norm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/>
                  <a:sym typeface="Times New Roman" panose="02020603050405020304"/>
                </a:rPr>
                <a:t>工作经验</a:t>
              </a:r>
              <a:endParaRPr lang="en-US" altLang="zh-CN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2523" y="4064"/>
              <a:ext cx="4706" cy="446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0" rIns="90000" bIns="0">
              <a:norm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/>
                  <a:sym typeface="Times New Roman" panose="02020603050405020304"/>
                </a:rPr>
                <a:t>组织协调能力（领导艺术）</a:t>
              </a:r>
              <a:endParaRPr lang="en-US" altLang="zh-CN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2523" y="2607"/>
              <a:ext cx="4706" cy="547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0" rIns="90000" bIns="0">
              <a:norm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/>
                  <a:sym typeface="Times New Roman" panose="02020603050405020304"/>
                </a:rPr>
                <a:t>事业心和责任感</a:t>
              </a:r>
              <a:endParaRPr lang="en-US" altLang="zh-CN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890607" y="1292860"/>
            <a:ext cx="9982200" cy="4084320"/>
          </a:xfrm>
          <a:prstGeom prst="rect">
            <a:avLst/>
          </a:prstGeom>
          <a:solidFill>
            <a:srgbClr val="51657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685117" y="52493"/>
            <a:ext cx="4821767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企业与班组管理通用知识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93053" y="1497753"/>
            <a:ext cx="2592019" cy="29667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86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1）班组战略规划；</a:t>
            </a:r>
            <a:endParaRPr lang="zh-CN" altLang="en-US" sz="186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86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2）班组文化建设；</a:t>
            </a:r>
            <a:endParaRPr lang="zh-CN" altLang="en-US" sz="186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86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3）班组组织和薪酬；</a:t>
            </a:r>
            <a:endParaRPr lang="zh-CN" altLang="en-US" sz="186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86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4）班组绩效管理；</a:t>
            </a:r>
            <a:endParaRPr lang="zh-CN" altLang="en-US" sz="186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86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5）班组安全管理；</a:t>
            </a:r>
            <a:endParaRPr lang="zh-CN" altLang="en-US" sz="186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19219" y="1497753"/>
            <a:ext cx="2591647" cy="29667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86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6）班组标准化体系；</a:t>
            </a:r>
            <a:endParaRPr lang="zh-CN" altLang="en-US" sz="186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86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7）流程管理和优化；</a:t>
            </a:r>
            <a:endParaRPr lang="zh-CN" altLang="en-US" sz="186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86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8）班组基础管理； </a:t>
            </a:r>
            <a:endParaRPr lang="zh-CN" altLang="en-US" sz="186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86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9）培训体系建设；</a:t>
            </a:r>
            <a:endParaRPr lang="zh-CN" altLang="en-US" sz="186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86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10）现代化管理方法；</a:t>
            </a:r>
            <a:endParaRPr lang="zh-CN" altLang="en-US" sz="186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21212" y="1497753"/>
            <a:ext cx="2591647" cy="29667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86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11）六西格玛管理；</a:t>
            </a:r>
            <a:endParaRPr lang="zh-CN" altLang="en-US" sz="186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86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12）班组5S管理；</a:t>
            </a:r>
            <a:endParaRPr lang="zh-CN" altLang="en-US" sz="186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86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13）精细化管理；</a:t>
            </a:r>
            <a:endParaRPr lang="zh-CN" altLang="en-US" sz="186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86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14）N0SA安全体系；</a:t>
            </a:r>
            <a:endParaRPr lang="zh-CN" altLang="en-US" sz="186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86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15）职业生涯规划；</a:t>
            </a:r>
            <a:endParaRPr lang="zh-CN" altLang="en-US" sz="186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109659" y="1497753"/>
            <a:ext cx="2591647" cy="29667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86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16）学习型组织建设；</a:t>
            </a:r>
            <a:endParaRPr lang="zh-CN" altLang="en-US" sz="186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86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17）班组信息化建设；</a:t>
            </a:r>
            <a:endParaRPr lang="zh-CN" altLang="en-US" sz="186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86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18）班组TPM；</a:t>
            </a:r>
            <a:endParaRPr lang="zh-CN" altLang="en-US" sz="186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86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19）班组计划目标；</a:t>
            </a:r>
            <a:endParaRPr lang="zh-CN" altLang="en-US" sz="186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86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20）。。。。。。</a:t>
            </a:r>
            <a:endParaRPr lang="zh-CN" altLang="en-US" sz="186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" y="4850895"/>
            <a:ext cx="12192000" cy="1179444"/>
          </a:xfrm>
          <a:prstGeom prst="rect">
            <a:avLst/>
          </a:prstGeom>
          <a:solidFill>
            <a:srgbClr val="FF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80260" y="5107093"/>
            <a:ext cx="9303173" cy="66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73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班组管理模块简介：在现代化管理方法里</a:t>
            </a:r>
            <a:endParaRPr lang="zh-CN" altLang="en-US" sz="373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88900" y="2200460"/>
            <a:ext cx="2111691" cy="4658139"/>
          </a:xfrm>
          <a:custGeom>
            <a:avLst/>
            <a:gdLst>
              <a:gd name="T0" fmla="*/ 265263 w 1431925"/>
              <a:gd name="T1" fmla="*/ 442524 h 3162300"/>
              <a:gd name="T2" fmla="*/ 291567 w 1431925"/>
              <a:gd name="T3" fmla="*/ 334541 h 3162300"/>
              <a:gd name="T4" fmla="*/ 272118 w 1431925"/>
              <a:gd name="T5" fmla="*/ 359068 h 3162300"/>
              <a:gd name="T6" fmla="*/ 185874 w 1431925"/>
              <a:gd name="T7" fmla="*/ 321640 h 3162300"/>
              <a:gd name="T8" fmla="*/ 752063 w 1431925"/>
              <a:gd name="T9" fmla="*/ 147764 h 3162300"/>
              <a:gd name="T10" fmla="*/ 684308 w 1431925"/>
              <a:gd name="T11" fmla="*/ 122559 h 3162300"/>
              <a:gd name="T12" fmla="*/ 262717 w 1431925"/>
              <a:gd name="T13" fmla="*/ 100246 h 3162300"/>
              <a:gd name="T14" fmla="*/ 271331 w 1431925"/>
              <a:gd name="T15" fmla="*/ 125587 h 3162300"/>
              <a:gd name="T16" fmla="*/ 321258 w 1431925"/>
              <a:gd name="T17" fmla="*/ 179296 h 3162300"/>
              <a:gd name="T18" fmla="*/ 323331 w 1431925"/>
              <a:gd name="T19" fmla="*/ 216590 h 3162300"/>
              <a:gd name="T20" fmla="*/ 323491 w 1431925"/>
              <a:gd name="T21" fmla="*/ 269980 h 3162300"/>
              <a:gd name="T22" fmla="*/ 292386 w 1431925"/>
              <a:gd name="T23" fmla="*/ 313649 h 3162300"/>
              <a:gd name="T24" fmla="*/ 410266 w 1431925"/>
              <a:gd name="T25" fmla="*/ 325442 h 3162300"/>
              <a:gd name="T26" fmla="*/ 455567 w 1431925"/>
              <a:gd name="T27" fmla="*/ 353014 h 3162300"/>
              <a:gd name="T28" fmla="*/ 474869 w 1431925"/>
              <a:gd name="T29" fmla="*/ 356839 h 3162300"/>
              <a:gd name="T30" fmla="*/ 552870 w 1431925"/>
              <a:gd name="T31" fmla="*/ 337873 h 3162300"/>
              <a:gd name="T32" fmla="*/ 616834 w 1431925"/>
              <a:gd name="T33" fmla="*/ 260896 h 3162300"/>
              <a:gd name="T34" fmla="*/ 668995 w 1431925"/>
              <a:gd name="T35" fmla="*/ 152521 h 3162300"/>
              <a:gd name="T36" fmla="*/ 721135 w 1431925"/>
              <a:gd name="T37" fmla="*/ 176348 h 3162300"/>
              <a:gd name="T38" fmla="*/ 750346 w 1431925"/>
              <a:gd name="T39" fmla="*/ 213561 h 3162300"/>
              <a:gd name="T40" fmla="*/ 659584 w 1431925"/>
              <a:gd name="T41" fmla="*/ 409273 h 3162300"/>
              <a:gd name="T42" fmla="*/ 547766 w 1431925"/>
              <a:gd name="T43" fmla="*/ 465692 h 3162300"/>
              <a:gd name="T44" fmla="*/ 461948 w 1431925"/>
              <a:gd name="T45" fmla="*/ 627457 h 3162300"/>
              <a:gd name="T46" fmla="*/ 536759 w 1431925"/>
              <a:gd name="T47" fmla="*/ 894089 h 3162300"/>
              <a:gd name="T48" fmla="*/ 516980 w 1431925"/>
              <a:gd name="T49" fmla="*/ 960708 h 3162300"/>
              <a:gd name="T50" fmla="*/ 510759 w 1431925"/>
              <a:gd name="T51" fmla="*/ 1338743 h 3162300"/>
              <a:gd name="T52" fmla="*/ 513151 w 1431925"/>
              <a:gd name="T53" fmla="*/ 1653827 h 3162300"/>
              <a:gd name="T54" fmla="*/ 515225 w 1431925"/>
              <a:gd name="T55" fmla="*/ 1717736 h 3162300"/>
              <a:gd name="T56" fmla="*/ 564674 w 1431925"/>
              <a:gd name="T57" fmla="*/ 1759651 h 3162300"/>
              <a:gd name="T58" fmla="*/ 604392 w 1431925"/>
              <a:gd name="T59" fmla="*/ 1788976 h 3162300"/>
              <a:gd name="T60" fmla="*/ 681756 w 1431925"/>
              <a:gd name="T61" fmla="*/ 1826269 h 3162300"/>
              <a:gd name="T62" fmla="*/ 548563 w 1431925"/>
              <a:gd name="T63" fmla="*/ 1848901 h 3162300"/>
              <a:gd name="T64" fmla="*/ 410266 w 1431925"/>
              <a:gd name="T65" fmla="*/ 1843641 h 3162300"/>
              <a:gd name="T66" fmla="*/ 392082 w 1431925"/>
              <a:gd name="T67" fmla="*/ 1748335 h 3162300"/>
              <a:gd name="T68" fmla="*/ 343430 w 1431925"/>
              <a:gd name="T69" fmla="*/ 1410781 h 3162300"/>
              <a:gd name="T70" fmla="*/ 316472 w 1431925"/>
              <a:gd name="T71" fmla="*/ 1492061 h 3162300"/>
              <a:gd name="T72" fmla="*/ 291110 w 1431925"/>
              <a:gd name="T73" fmla="*/ 1625617 h 3162300"/>
              <a:gd name="T74" fmla="*/ 335773 w 1431925"/>
              <a:gd name="T75" fmla="*/ 1755985 h 3162300"/>
              <a:gd name="T76" fmla="*/ 306583 w 1431925"/>
              <a:gd name="T77" fmla="*/ 1883166 h 3162300"/>
              <a:gd name="T78" fmla="*/ 219330 w 1431925"/>
              <a:gd name="T79" fmla="*/ 1891294 h 3162300"/>
              <a:gd name="T80" fmla="*/ 209599 w 1431925"/>
              <a:gd name="T81" fmla="*/ 1795032 h 3162300"/>
              <a:gd name="T82" fmla="*/ 190298 w 1431925"/>
              <a:gd name="T83" fmla="*/ 1693510 h 3162300"/>
              <a:gd name="T84" fmla="*/ 156162 w 1431925"/>
              <a:gd name="T85" fmla="*/ 1336512 h 3162300"/>
              <a:gd name="T86" fmla="*/ 137819 w 1431925"/>
              <a:gd name="T87" fmla="*/ 1139845 h 3162300"/>
              <a:gd name="T88" fmla="*/ 99376 w 1431925"/>
              <a:gd name="T89" fmla="*/ 1101276 h 3162300"/>
              <a:gd name="T90" fmla="*/ 180805 w 1431925"/>
              <a:gd name="T91" fmla="*/ 1049727 h 3162300"/>
              <a:gd name="T92" fmla="*/ 92391 w 1431925"/>
              <a:gd name="T93" fmla="*/ 1062478 h 3162300"/>
              <a:gd name="T94" fmla="*/ 77045 w 1431925"/>
              <a:gd name="T95" fmla="*/ 1027167 h 3162300"/>
              <a:gd name="T96" fmla="*/ 9252 w 1431925"/>
              <a:gd name="T97" fmla="*/ 714156 h 3162300"/>
              <a:gd name="T98" fmla="*/ 2393 w 1431925"/>
              <a:gd name="T99" fmla="*/ 560519 h 3162300"/>
              <a:gd name="T100" fmla="*/ 8454 w 1431925"/>
              <a:gd name="T101" fmla="*/ 440510 h 3162300"/>
              <a:gd name="T102" fmla="*/ 110861 w 1431925"/>
              <a:gd name="T103" fmla="*/ 366401 h 3162300"/>
              <a:gd name="T104" fmla="*/ 149144 w 1431925"/>
              <a:gd name="T105" fmla="*/ 305042 h 3162300"/>
              <a:gd name="T106" fmla="*/ 88689 w 1431925"/>
              <a:gd name="T107" fmla="*/ 243205 h 3162300"/>
              <a:gd name="T108" fmla="*/ 135267 w 1431925"/>
              <a:gd name="T109" fmla="*/ 111881 h 3162300"/>
              <a:gd name="T110" fmla="*/ 863440 w 1431925"/>
              <a:gd name="T111" fmla="*/ 5737 h 3162300"/>
              <a:gd name="T112" fmla="*/ 794052 w 1431925"/>
              <a:gd name="T113" fmla="*/ 78731 h 3162300"/>
              <a:gd name="T114" fmla="*/ 731286 w 1431925"/>
              <a:gd name="T115" fmla="*/ 144211 h 3162300"/>
              <a:gd name="T116" fmla="*/ 699940 w 1431925"/>
              <a:gd name="T117" fmla="*/ 101840 h 3162300"/>
              <a:gd name="T118" fmla="*/ 739021 w 1431925"/>
              <a:gd name="T119" fmla="*/ 49406 h 3162300"/>
              <a:gd name="T120" fmla="*/ 769009 w 1431925"/>
              <a:gd name="T121" fmla="*/ 39206 h 3162300"/>
              <a:gd name="T122" fmla="*/ 854189 w 1431925"/>
              <a:gd name="T123" fmla="*/ 1275 h 3162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431925" h="3162300">
                <a:moveTo>
                  <a:pt x="154702" y="1782875"/>
                </a:moveTo>
                <a:lnTo>
                  <a:pt x="155306" y="1784085"/>
                </a:lnTo>
                <a:lnTo>
                  <a:pt x="156509" y="1786295"/>
                </a:lnTo>
                <a:lnTo>
                  <a:pt x="154989" y="1785788"/>
                </a:lnTo>
                <a:lnTo>
                  <a:pt x="154702" y="1782875"/>
                </a:lnTo>
                <a:close/>
                <a:moveTo>
                  <a:pt x="274098" y="525463"/>
                </a:moveTo>
                <a:lnTo>
                  <a:pt x="271190" y="525728"/>
                </a:lnTo>
                <a:lnTo>
                  <a:pt x="268547" y="526521"/>
                </a:lnTo>
                <a:lnTo>
                  <a:pt x="265904" y="527314"/>
                </a:lnTo>
                <a:lnTo>
                  <a:pt x="263525" y="528636"/>
                </a:lnTo>
                <a:lnTo>
                  <a:pt x="290222" y="556396"/>
                </a:lnTo>
                <a:lnTo>
                  <a:pt x="302909" y="570673"/>
                </a:lnTo>
                <a:lnTo>
                  <a:pt x="315861" y="584685"/>
                </a:lnTo>
                <a:lnTo>
                  <a:pt x="328549" y="599490"/>
                </a:lnTo>
                <a:lnTo>
                  <a:pt x="340972" y="614296"/>
                </a:lnTo>
                <a:lnTo>
                  <a:pt x="352867" y="630159"/>
                </a:lnTo>
                <a:lnTo>
                  <a:pt x="358946" y="638090"/>
                </a:lnTo>
                <a:lnTo>
                  <a:pt x="364497" y="646550"/>
                </a:lnTo>
                <a:lnTo>
                  <a:pt x="402560" y="690438"/>
                </a:lnTo>
                <a:lnTo>
                  <a:pt x="421591" y="712382"/>
                </a:lnTo>
                <a:lnTo>
                  <a:pt x="439829" y="734590"/>
                </a:lnTo>
                <a:lnTo>
                  <a:pt x="448816" y="745694"/>
                </a:lnTo>
                <a:lnTo>
                  <a:pt x="457275" y="756534"/>
                </a:lnTo>
                <a:lnTo>
                  <a:pt x="465469" y="767373"/>
                </a:lnTo>
                <a:lnTo>
                  <a:pt x="473398" y="778213"/>
                </a:lnTo>
                <a:lnTo>
                  <a:pt x="480799" y="789053"/>
                </a:lnTo>
                <a:lnTo>
                  <a:pt x="487936" y="799628"/>
                </a:lnTo>
                <a:lnTo>
                  <a:pt x="494280" y="810203"/>
                </a:lnTo>
                <a:lnTo>
                  <a:pt x="500095" y="820514"/>
                </a:lnTo>
                <a:lnTo>
                  <a:pt x="533400" y="873126"/>
                </a:lnTo>
                <a:lnTo>
                  <a:pt x="529699" y="845102"/>
                </a:lnTo>
                <a:lnTo>
                  <a:pt x="525735" y="817341"/>
                </a:lnTo>
                <a:lnTo>
                  <a:pt x="517541" y="761557"/>
                </a:lnTo>
                <a:lnTo>
                  <a:pt x="508818" y="705772"/>
                </a:lnTo>
                <a:lnTo>
                  <a:pt x="500095" y="650252"/>
                </a:lnTo>
                <a:lnTo>
                  <a:pt x="490051" y="601605"/>
                </a:lnTo>
                <a:lnTo>
                  <a:pt x="488465" y="591030"/>
                </a:lnTo>
                <a:lnTo>
                  <a:pt x="487408" y="580719"/>
                </a:lnTo>
                <a:lnTo>
                  <a:pt x="486086" y="570144"/>
                </a:lnTo>
                <a:lnTo>
                  <a:pt x="485293" y="565121"/>
                </a:lnTo>
                <a:lnTo>
                  <a:pt x="484500" y="560097"/>
                </a:lnTo>
                <a:lnTo>
                  <a:pt x="483443" y="555338"/>
                </a:lnTo>
                <a:lnTo>
                  <a:pt x="482385" y="550580"/>
                </a:lnTo>
                <a:lnTo>
                  <a:pt x="480799" y="546349"/>
                </a:lnTo>
                <a:lnTo>
                  <a:pt x="479214" y="542119"/>
                </a:lnTo>
                <a:lnTo>
                  <a:pt x="476835" y="538682"/>
                </a:lnTo>
                <a:lnTo>
                  <a:pt x="474456" y="535245"/>
                </a:lnTo>
                <a:lnTo>
                  <a:pt x="471812" y="532073"/>
                </a:lnTo>
                <a:lnTo>
                  <a:pt x="468641" y="529429"/>
                </a:lnTo>
                <a:lnTo>
                  <a:pt x="470227" y="542119"/>
                </a:lnTo>
                <a:lnTo>
                  <a:pt x="471548" y="555338"/>
                </a:lnTo>
                <a:lnTo>
                  <a:pt x="472605" y="568293"/>
                </a:lnTo>
                <a:lnTo>
                  <a:pt x="473134" y="581777"/>
                </a:lnTo>
                <a:lnTo>
                  <a:pt x="474191" y="608215"/>
                </a:lnTo>
                <a:lnTo>
                  <a:pt x="474984" y="621170"/>
                </a:lnTo>
                <a:lnTo>
                  <a:pt x="475777" y="634389"/>
                </a:lnTo>
                <a:lnTo>
                  <a:pt x="462032" y="610859"/>
                </a:lnTo>
                <a:lnTo>
                  <a:pt x="460447" y="607951"/>
                </a:lnTo>
                <a:lnTo>
                  <a:pt x="458596" y="605042"/>
                </a:lnTo>
                <a:lnTo>
                  <a:pt x="457010" y="602663"/>
                </a:lnTo>
                <a:lnTo>
                  <a:pt x="455160" y="600283"/>
                </a:lnTo>
                <a:lnTo>
                  <a:pt x="453310" y="598168"/>
                </a:lnTo>
                <a:lnTo>
                  <a:pt x="451195" y="596053"/>
                </a:lnTo>
                <a:lnTo>
                  <a:pt x="448816" y="594203"/>
                </a:lnTo>
                <a:lnTo>
                  <a:pt x="446702" y="592352"/>
                </a:lnTo>
                <a:lnTo>
                  <a:pt x="441944" y="589179"/>
                </a:lnTo>
                <a:lnTo>
                  <a:pt x="436657" y="586271"/>
                </a:lnTo>
                <a:lnTo>
                  <a:pt x="431107" y="583892"/>
                </a:lnTo>
                <a:lnTo>
                  <a:pt x="425291" y="581777"/>
                </a:lnTo>
                <a:lnTo>
                  <a:pt x="419212" y="579926"/>
                </a:lnTo>
                <a:lnTo>
                  <a:pt x="413132" y="577811"/>
                </a:lnTo>
                <a:lnTo>
                  <a:pt x="400181" y="574110"/>
                </a:lnTo>
                <a:lnTo>
                  <a:pt x="393572" y="572259"/>
                </a:lnTo>
                <a:lnTo>
                  <a:pt x="387229" y="570144"/>
                </a:lnTo>
                <a:lnTo>
                  <a:pt x="380621" y="567764"/>
                </a:lnTo>
                <a:lnTo>
                  <a:pt x="373748" y="565121"/>
                </a:lnTo>
                <a:lnTo>
                  <a:pt x="367404" y="562741"/>
                </a:lnTo>
                <a:lnTo>
                  <a:pt x="360796" y="559833"/>
                </a:lnTo>
                <a:lnTo>
                  <a:pt x="353660" y="556396"/>
                </a:lnTo>
                <a:lnTo>
                  <a:pt x="346258" y="552959"/>
                </a:lnTo>
                <a:lnTo>
                  <a:pt x="330928" y="545027"/>
                </a:lnTo>
                <a:lnTo>
                  <a:pt x="323527" y="540797"/>
                </a:lnTo>
                <a:lnTo>
                  <a:pt x="315861" y="537096"/>
                </a:lnTo>
                <a:lnTo>
                  <a:pt x="308196" y="533923"/>
                </a:lnTo>
                <a:lnTo>
                  <a:pt x="300795" y="530751"/>
                </a:lnTo>
                <a:lnTo>
                  <a:pt x="293394" y="528107"/>
                </a:lnTo>
                <a:lnTo>
                  <a:pt x="286786" y="526521"/>
                </a:lnTo>
                <a:lnTo>
                  <a:pt x="283349" y="525992"/>
                </a:lnTo>
                <a:lnTo>
                  <a:pt x="280177" y="525463"/>
                </a:lnTo>
                <a:lnTo>
                  <a:pt x="277270" y="525463"/>
                </a:lnTo>
                <a:lnTo>
                  <a:pt x="274098" y="525463"/>
                </a:lnTo>
                <a:close/>
                <a:moveTo>
                  <a:pt x="1239829" y="233702"/>
                </a:moveTo>
                <a:lnTo>
                  <a:pt x="1240437" y="234137"/>
                </a:lnTo>
                <a:lnTo>
                  <a:pt x="1243347" y="236782"/>
                </a:lnTo>
                <a:lnTo>
                  <a:pt x="1245463" y="239163"/>
                </a:lnTo>
                <a:lnTo>
                  <a:pt x="1247050" y="242074"/>
                </a:lnTo>
                <a:lnTo>
                  <a:pt x="1248108" y="244984"/>
                </a:lnTo>
                <a:lnTo>
                  <a:pt x="1248372" y="247894"/>
                </a:lnTo>
                <a:lnTo>
                  <a:pt x="1248372" y="251069"/>
                </a:lnTo>
                <a:lnTo>
                  <a:pt x="1247843" y="254508"/>
                </a:lnTo>
                <a:lnTo>
                  <a:pt x="1247572" y="255773"/>
                </a:lnTo>
                <a:lnTo>
                  <a:pt x="1247775" y="252258"/>
                </a:lnTo>
                <a:lnTo>
                  <a:pt x="1247775" y="249577"/>
                </a:lnTo>
                <a:lnTo>
                  <a:pt x="1247512" y="247432"/>
                </a:lnTo>
                <a:lnTo>
                  <a:pt x="1246986" y="245288"/>
                </a:lnTo>
                <a:lnTo>
                  <a:pt x="1246460" y="243143"/>
                </a:lnTo>
                <a:lnTo>
                  <a:pt x="1245408" y="240730"/>
                </a:lnTo>
                <a:lnTo>
                  <a:pt x="1244356" y="238854"/>
                </a:lnTo>
                <a:lnTo>
                  <a:pt x="1243041" y="236977"/>
                </a:lnTo>
                <a:lnTo>
                  <a:pt x="1241726" y="235369"/>
                </a:lnTo>
                <a:lnTo>
                  <a:pt x="1239886" y="233761"/>
                </a:lnTo>
                <a:lnTo>
                  <a:pt x="1239829" y="233702"/>
                </a:lnTo>
                <a:close/>
                <a:moveTo>
                  <a:pt x="1137024" y="203183"/>
                </a:moveTo>
                <a:lnTo>
                  <a:pt x="1139933" y="203448"/>
                </a:lnTo>
                <a:lnTo>
                  <a:pt x="1140215" y="203513"/>
                </a:lnTo>
                <a:lnTo>
                  <a:pt x="1137323" y="204004"/>
                </a:lnTo>
                <a:lnTo>
                  <a:pt x="1134431" y="205613"/>
                </a:lnTo>
                <a:lnTo>
                  <a:pt x="1132327" y="206953"/>
                </a:lnTo>
                <a:lnTo>
                  <a:pt x="1130486" y="209098"/>
                </a:lnTo>
                <a:lnTo>
                  <a:pt x="1129275" y="211320"/>
                </a:lnTo>
                <a:lnTo>
                  <a:pt x="1129618" y="210062"/>
                </a:lnTo>
                <a:lnTo>
                  <a:pt x="1130411" y="207681"/>
                </a:lnTo>
                <a:lnTo>
                  <a:pt x="1131469" y="205829"/>
                </a:lnTo>
                <a:lnTo>
                  <a:pt x="1133056" y="204241"/>
                </a:lnTo>
                <a:lnTo>
                  <a:pt x="1133850" y="203712"/>
                </a:lnTo>
                <a:lnTo>
                  <a:pt x="1134643" y="203448"/>
                </a:lnTo>
                <a:lnTo>
                  <a:pt x="1137024" y="203183"/>
                </a:lnTo>
                <a:close/>
                <a:moveTo>
                  <a:pt x="349121" y="137837"/>
                </a:moveTo>
                <a:lnTo>
                  <a:pt x="356791" y="137837"/>
                </a:lnTo>
                <a:lnTo>
                  <a:pt x="364990" y="137837"/>
                </a:lnTo>
                <a:lnTo>
                  <a:pt x="372925" y="138366"/>
                </a:lnTo>
                <a:lnTo>
                  <a:pt x="381388" y="139159"/>
                </a:lnTo>
                <a:lnTo>
                  <a:pt x="389587" y="140218"/>
                </a:lnTo>
                <a:lnTo>
                  <a:pt x="397522" y="142070"/>
                </a:lnTo>
                <a:lnTo>
                  <a:pt x="404927" y="144186"/>
                </a:lnTo>
                <a:lnTo>
                  <a:pt x="412333" y="146567"/>
                </a:lnTo>
                <a:lnTo>
                  <a:pt x="416036" y="147890"/>
                </a:lnTo>
                <a:lnTo>
                  <a:pt x="419474" y="149477"/>
                </a:lnTo>
                <a:lnTo>
                  <a:pt x="422384" y="151594"/>
                </a:lnTo>
                <a:lnTo>
                  <a:pt x="425557" y="153446"/>
                </a:lnTo>
                <a:lnTo>
                  <a:pt x="428467" y="155562"/>
                </a:lnTo>
                <a:lnTo>
                  <a:pt x="431112" y="157679"/>
                </a:lnTo>
                <a:lnTo>
                  <a:pt x="433756" y="160324"/>
                </a:lnTo>
                <a:lnTo>
                  <a:pt x="435872" y="162705"/>
                </a:lnTo>
                <a:lnTo>
                  <a:pt x="437724" y="165351"/>
                </a:lnTo>
                <a:lnTo>
                  <a:pt x="439575" y="168261"/>
                </a:lnTo>
                <a:lnTo>
                  <a:pt x="435608" y="166409"/>
                </a:lnTo>
                <a:lnTo>
                  <a:pt x="431376" y="164822"/>
                </a:lnTo>
                <a:lnTo>
                  <a:pt x="427409" y="163764"/>
                </a:lnTo>
                <a:lnTo>
                  <a:pt x="423441" y="163234"/>
                </a:lnTo>
                <a:lnTo>
                  <a:pt x="420003" y="162970"/>
                </a:lnTo>
                <a:lnTo>
                  <a:pt x="416829" y="162970"/>
                </a:lnTo>
                <a:lnTo>
                  <a:pt x="413920" y="163499"/>
                </a:lnTo>
                <a:lnTo>
                  <a:pt x="411804" y="164557"/>
                </a:lnTo>
                <a:lnTo>
                  <a:pt x="411011" y="165086"/>
                </a:lnTo>
                <a:lnTo>
                  <a:pt x="410217" y="165880"/>
                </a:lnTo>
                <a:lnTo>
                  <a:pt x="409688" y="166674"/>
                </a:lnTo>
                <a:lnTo>
                  <a:pt x="409424" y="167467"/>
                </a:lnTo>
                <a:lnTo>
                  <a:pt x="409159" y="168790"/>
                </a:lnTo>
                <a:lnTo>
                  <a:pt x="409424" y="169848"/>
                </a:lnTo>
                <a:lnTo>
                  <a:pt x="409688" y="170907"/>
                </a:lnTo>
                <a:lnTo>
                  <a:pt x="410217" y="172229"/>
                </a:lnTo>
                <a:lnTo>
                  <a:pt x="411011" y="173552"/>
                </a:lnTo>
                <a:lnTo>
                  <a:pt x="411804" y="175140"/>
                </a:lnTo>
                <a:lnTo>
                  <a:pt x="414978" y="178579"/>
                </a:lnTo>
                <a:lnTo>
                  <a:pt x="419210" y="182018"/>
                </a:lnTo>
                <a:lnTo>
                  <a:pt x="424764" y="185987"/>
                </a:lnTo>
                <a:lnTo>
                  <a:pt x="449890" y="208474"/>
                </a:lnTo>
                <a:lnTo>
                  <a:pt x="475016" y="230962"/>
                </a:lnTo>
                <a:lnTo>
                  <a:pt x="480570" y="239957"/>
                </a:lnTo>
                <a:lnTo>
                  <a:pt x="482157" y="243661"/>
                </a:lnTo>
                <a:lnTo>
                  <a:pt x="483215" y="246571"/>
                </a:lnTo>
                <a:lnTo>
                  <a:pt x="483744" y="250010"/>
                </a:lnTo>
                <a:lnTo>
                  <a:pt x="484009" y="253714"/>
                </a:lnTo>
                <a:lnTo>
                  <a:pt x="483480" y="258212"/>
                </a:lnTo>
                <a:lnTo>
                  <a:pt x="482686" y="264032"/>
                </a:lnTo>
                <a:lnTo>
                  <a:pt x="488505" y="267736"/>
                </a:lnTo>
                <a:lnTo>
                  <a:pt x="494059" y="271440"/>
                </a:lnTo>
                <a:lnTo>
                  <a:pt x="500142" y="274350"/>
                </a:lnTo>
                <a:lnTo>
                  <a:pt x="505696" y="277260"/>
                </a:lnTo>
                <a:lnTo>
                  <a:pt x="511515" y="280435"/>
                </a:lnTo>
                <a:lnTo>
                  <a:pt x="516805" y="283081"/>
                </a:lnTo>
                <a:lnTo>
                  <a:pt x="521566" y="285726"/>
                </a:lnTo>
                <a:lnTo>
                  <a:pt x="526062" y="288901"/>
                </a:lnTo>
                <a:lnTo>
                  <a:pt x="527649" y="290488"/>
                </a:lnTo>
                <a:lnTo>
                  <a:pt x="529236" y="292076"/>
                </a:lnTo>
                <a:lnTo>
                  <a:pt x="530823" y="293928"/>
                </a:lnTo>
                <a:lnTo>
                  <a:pt x="531880" y="295515"/>
                </a:lnTo>
                <a:lnTo>
                  <a:pt x="532674" y="297631"/>
                </a:lnTo>
                <a:lnTo>
                  <a:pt x="533732" y="299748"/>
                </a:lnTo>
                <a:lnTo>
                  <a:pt x="533996" y="301864"/>
                </a:lnTo>
                <a:lnTo>
                  <a:pt x="534261" y="304246"/>
                </a:lnTo>
                <a:lnTo>
                  <a:pt x="533996" y="306891"/>
                </a:lnTo>
                <a:lnTo>
                  <a:pt x="533203" y="309537"/>
                </a:lnTo>
                <a:lnTo>
                  <a:pt x="532145" y="312182"/>
                </a:lnTo>
                <a:lnTo>
                  <a:pt x="531087" y="315357"/>
                </a:lnTo>
                <a:lnTo>
                  <a:pt x="529500" y="318532"/>
                </a:lnTo>
                <a:lnTo>
                  <a:pt x="527384" y="321707"/>
                </a:lnTo>
                <a:lnTo>
                  <a:pt x="525004" y="325675"/>
                </a:lnTo>
                <a:lnTo>
                  <a:pt x="521830" y="329379"/>
                </a:lnTo>
                <a:lnTo>
                  <a:pt x="527649" y="334405"/>
                </a:lnTo>
                <a:lnTo>
                  <a:pt x="529500" y="336257"/>
                </a:lnTo>
                <a:lnTo>
                  <a:pt x="531352" y="338374"/>
                </a:lnTo>
                <a:lnTo>
                  <a:pt x="532938" y="340490"/>
                </a:lnTo>
                <a:lnTo>
                  <a:pt x="534525" y="343401"/>
                </a:lnTo>
                <a:lnTo>
                  <a:pt x="535583" y="346311"/>
                </a:lnTo>
                <a:lnTo>
                  <a:pt x="536906" y="350015"/>
                </a:lnTo>
                <a:lnTo>
                  <a:pt x="536112" y="355306"/>
                </a:lnTo>
                <a:lnTo>
                  <a:pt x="535848" y="357422"/>
                </a:lnTo>
                <a:lnTo>
                  <a:pt x="536112" y="359539"/>
                </a:lnTo>
                <a:lnTo>
                  <a:pt x="536377" y="361655"/>
                </a:lnTo>
                <a:lnTo>
                  <a:pt x="536906" y="363507"/>
                </a:lnTo>
                <a:lnTo>
                  <a:pt x="538757" y="368534"/>
                </a:lnTo>
                <a:lnTo>
                  <a:pt x="539551" y="398694"/>
                </a:lnTo>
                <a:lnTo>
                  <a:pt x="543518" y="404779"/>
                </a:lnTo>
                <a:lnTo>
                  <a:pt x="546163" y="410599"/>
                </a:lnTo>
                <a:lnTo>
                  <a:pt x="547221" y="412980"/>
                </a:lnTo>
                <a:lnTo>
                  <a:pt x="548014" y="415890"/>
                </a:lnTo>
                <a:lnTo>
                  <a:pt x="548808" y="418271"/>
                </a:lnTo>
                <a:lnTo>
                  <a:pt x="549072" y="420652"/>
                </a:lnTo>
                <a:lnTo>
                  <a:pt x="549337" y="423033"/>
                </a:lnTo>
                <a:lnTo>
                  <a:pt x="549337" y="425415"/>
                </a:lnTo>
                <a:lnTo>
                  <a:pt x="549337" y="427531"/>
                </a:lnTo>
                <a:lnTo>
                  <a:pt x="549072" y="429648"/>
                </a:lnTo>
                <a:lnTo>
                  <a:pt x="548543" y="431764"/>
                </a:lnTo>
                <a:lnTo>
                  <a:pt x="547750" y="433881"/>
                </a:lnTo>
                <a:lnTo>
                  <a:pt x="546956" y="435732"/>
                </a:lnTo>
                <a:lnTo>
                  <a:pt x="545898" y="437584"/>
                </a:lnTo>
                <a:lnTo>
                  <a:pt x="543518" y="441288"/>
                </a:lnTo>
                <a:lnTo>
                  <a:pt x="540080" y="444992"/>
                </a:lnTo>
                <a:lnTo>
                  <a:pt x="536377" y="448167"/>
                </a:lnTo>
                <a:lnTo>
                  <a:pt x="532145" y="451606"/>
                </a:lnTo>
                <a:lnTo>
                  <a:pt x="527384" y="454781"/>
                </a:lnTo>
                <a:lnTo>
                  <a:pt x="522095" y="457956"/>
                </a:lnTo>
                <a:lnTo>
                  <a:pt x="516805" y="461130"/>
                </a:lnTo>
                <a:lnTo>
                  <a:pt x="510722" y="464305"/>
                </a:lnTo>
                <a:lnTo>
                  <a:pt x="502523" y="468803"/>
                </a:lnTo>
                <a:lnTo>
                  <a:pt x="495382" y="473036"/>
                </a:lnTo>
                <a:lnTo>
                  <a:pt x="492472" y="475152"/>
                </a:lnTo>
                <a:lnTo>
                  <a:pt x="489827" y="477269"/>
                </a:lnTo>
                <a:lnTo>
                  <a:pt x="486918" y="479650"/>
                </a:lnTo>
                <a:lnTo>
                  <a:pt x="484802" y="482031"/>
                </a:lnTo>
                <a:lnTo>
                  <a:pt x="482686" y="484412"/>
                </a:lnTo>
                <a:lnTo>
                  <a:pt x="480835" y="487057"/>
                </a:lnTo>
                <a:lnTo>
                  <a:pt x="478983" y="490232"/>
                </a:lnTo>
                <a:lnTo>
                  <a:pt x="477132" y="493671"/>
                </a:lnTo>
                <a:lnTo>
                  <a:pt x="475810" y="497640"/>
                </a:lnTo>
                <a:lnTo>
                  <a:pt x="474487" y="501608"/>
                </a:lnTo>
                <a:lnTo>
                  <a:pt x="473429" y="506106"/>
                </a:lnTo>
                <a:lnTo>
                  <a:pt x="472371" y="511132"/>
                </a:lnTo>
                <a:lnTo>
                  <a:pt x="479248" y="516159"/>
                </a:lnTo>
                <a:lnTo>
                  <a:pt x="484802" y="520657"/>
                </a:lnTo>
                <a:lnTo>
                  <a:pt x="490092" y="525419"/>
                </a:lnTo>
                <a:lnTo>
                  <a:pt x="494324" y="530181"/>
                </a:lnTo>
                <a:lnTo>
                  <a:pt x="498820" y="535207"/>
                </a:lnTo>
                <a:lnTo>
                  <a:pt x="502787" y="540763"/>
                </a:lnTo>
                <a:lnTo>
                  <a:pt x="507019" y="547113"/>
                </a:lnTo>
                <a:lnTo>
                  <a:pt x="511515" y="554256"/>
                </a:lnTo>
                <a:lnTo>
                  <a:pt x="525004" y="551875"/>
                </a:lnTo>
                <a:lnTo>
                  <a:pt x="538493" y="549494"/>
                </a:lnTo>
                <a:lnTo>
                  <a:pt x="552775" y="547642"/>
                </a:lnTo>
                <a:lnTo>
                  <a:pt x="566793" y="546054"/>
                </a:lnTo>
                <a:lnTo>
                  <a:pt x="595886" y="542880"/>
                </a:lnTo>
                <a:lnTo>
                  <a:pt x="625773" y="539970"/>
                </a:lnTo>
                <a:lnTo>
                  <a:pt x="632650" y="538911"/>
                </a:lnTo>
                <a:lnTo>
                  <a:pt x="639791" y="537853"/>
                </a:lnTo>
                <a:lnTo>
                  <a:pt x="646667" y="537324"/>
                </a:lnTo>
                <a:lnTo>
                  <a:pt x="653808" y="537059"/>
                </a:lnTo>
                <a:lnTo>
                  <a:pt x="660420" y="537059"/>
                </a:lnTo>
                <a:lnTo>
                  <a:pt x="667297" y="537589"/>
                </a:lnTo>
                <a:lnTo>
                  <a:pt x="673909" y="538647"/>
                </a:lnTo>
                <a:lnTo>
                  <a:pt x="677083" y="539441"/>
                </a:lnTo>
                <a:lnTo>
                  <a:pt x="680257" y="540234"/>
                </a:lnTo>
                <a:lnTo>
                  <a:pt x="683431" y="541292"/>
                </a:lnTo>
                <a:lnTo>
                  <a:pt x="686340" y="542880"/>
                </a:lnTo>
                <a:lnTo>
                  <a:pt x="689514" y="544203"/>
                </a:lnTo>
                <a:lnTo>
                  <a:pt x="692423" y="545790"/>
                </a:lnTo>
                <a:lnTo>
                  <a:pt x="695333" y="547642"/>
                </a:lnTo>
                <a:lnTo>
                  <a:pt x="698242" y="549758"/>
                </a:lnTo>
                <a:lnTo>
                  <a:pt x="701151" y="552139"/>
                </a:lnTo>
                <a:lnTo>
                  <a:pt x="703532" y="554520"/>
                </a:lnTo>
                <a:lnTo>
                  <a:pt x="706177" y="557166"/>
                </a:lnTo>
                <a:lnTo>
                  <a:pt x="708821" y="560341"/>
                </a:lnTo>
                <a:lnTo>
                  <a:pt x="711202" y="563251"/>
                </a:lnTo>
                <a:lnTo>
                  <a:pt x="713582" y="566690"/>
                </a:lnTo>
                <a:lnTo>
                  <a:pt x="715962" y="570659"/>
                </a:lnTo>
                <a:lnTo>
                  <a:pt x="718343" y="574363"/>
                </a:lnTo>
                <a:lnTo>
                  <a:pt x="720194" y="578860"/>
                </a:lnTo>
                <a:lnTo>
                  <a:pt x="722310" y="583358"/>
                </a:lnTo>
                <a:lnTo>
                  <a:pt x="736328" y="598438"/>
                </a:lnTo>
                <a:lnTo>
                  <a:pt x="742940" y="593676"/>
                </a:lnTo>
                <a:lnTo>
                  <a:pt x="749288" y="589443"/>
                </a:lnTo>
                <a:lnTo>
                  <a:pt x="752197" y="587855"/>
                </a:lnTo>
                <a:lnTo>
                  <a:pt x="755371" y="586003"/>
                </a:lnTo>
                <a:lnTo>
                  <a:pt x="757751" y="585210"/>
                </a:lnTo>
                <a:lnTo>
                  <a:pt x="760396" y="584416"/>
                </a:lnTo>
                <a:lnTo>
                  <a:pt x="762776" y="584416"/>
                </a:lnTo>
                <a:lnTo>
                  <a:pt x="763834" y="584680"/>
                </a:lnTo>
                <a:lnTo>
                  <a:pt x="764892" y="584945"/>
                </a:lnTo>
                <a:lnTo>
                  <a:pt x="765686" y="585474"/>
                </a:lnTo>
                <a:lnTo>
                  <a:pt x="766744" y="586268"/>
                </a:lnTo>
                <a:lnTo>
                  <a:pt x="767537" y="587061"/>
                </a:lnTo>
                <a:lnTo>
                  <a:pt x="768331" y="588384"/>
                </a:lnTo>
                <a:lnTo>
                  <a:pt x="769653" y="591030"/>
                </a:lnTo>
                <a:lnTo>
                  <a:pt x="771240" y="594469"/>
                </a:lnTo>
                <a:lnTo>
                  <a:pt x="772298" y="599231"/>
                </a:lnTo>
                <a:lnTo>
                  <a:pt x="772827" y="604787"/>
                </a:lnTo>
                <a:lnTo>
                  <a:pt x="776265" y="600025"/>
                </a:lnTo>
                <a:lnTo>
                  <a:pt x="779175" y="596321"/>
                </a:lnTo>
                <a:lnTo>
                  <a:pt x="780762" y="594998"/>
                </a:lnTo>
                <a:lnTo>
                  <a:pt x="781819" y="594205"/>
                </a:lnTo>
                <a:lnTo>
                  <a:pt x="783142" y="593411"/>
                </a:lnTo>
                <a:lnTo>
                  <a:pt x="784464" y="592882"/>
                </a:lnTo>
                <a:lnTo>
                  <a:pt x="785787" y="592617"/>
                </a:lnTo>
                <a:lnTo>
                  <a:pt x="787374" y="592353"/>
                </a:lnTo>
                <a:lnTo>
                  <a:pt x="791076" y="592353"/>
                </a:lnTo>
                <a:lnTo>
                  <a:pt x="801920" y="593411"/>
                </a:lnTo>
                <a:lnTo>
                  <a:pt x="812764" y="588120"/>
                </a:lnTo>
                <a:lnTo>
                  <a:pt x="817789" y="585739"/>
                </a:lnTo>
                <a:lnTo>
                  <a:pt x="822286" y="583887"/>
                </a:lnTo>
                <a:lnTo>
                  <a:pt x="826782" y="582564"/>
                </a:lnTo>
                <a:lnTo>
                  <a:pt x="830749" y="581241"/>
                </a:lnTo>
                <a:lnTo>
                  <a:pt x="834716" y="580183"/>
                </a:lnTo>
                <a:lnTo>
                  <a:pt x="838948" y="579654"/>
                </a:lnTo>
                <a:lnTo>
                  <a:pt x="843180" y="579125"/>
                </a:lnTo>
                <a:lnTo>
                  <a:pt x="847412" y="578595"/>
                </a:lnTo>
                <a:lnTo>
                  <a:pt x="851908" y="578595"/>
                </a:lnTo>
                <a:lnTo>
                  <a:pt x="856669" y="578595"/>
                </a:lnTo>
                <a:lnTo>
                  <a:pt x="867248" y="578860"/>
                </a:lnTo>
                <a:lnTo>
                  <a:pt x="879415" y="579654"/>
                </a:lnTo>
                <a:lnTo>
                  <a:pt x="888407" y="574098"/>
                </a:lnTo>
                <a:lnTo>
                  <a:pt x="896606" y="569600"/>
                </a:lnTo>
                <a:lnTo>
                  <a:pt x="904805" y="565367"/>
                </a:lnTo>
                <a:lnTo>
                  <a:pt x="908772" y="563780"/>
                </a:lnTo>
                <a:lnTo>
                  <a:pt x="912740" y="562193"/>
                </a:lnTo>
                <a:lnTo>
                  <a:pt x="916707" y="560870"/>
                </a:lnTo>
                <a:lnTo>
                  <a:pt x="920939" y="559547"/>
                </a:lnTo>
                <a:lnTo>
                  <a:pt x="925171" y="558489"/>
                </a:lnTo>
                <a:lnTo>
                  <a:pt x="929931" y="557960"/>
                </a:lnTo>
                <a:lnTo>
                  <a:pt x="934692" y="557431"/>
                </a:lnTo>
                <a:lnTo>
                  <a:pt x="939982" y="556901"/>
                </a:lnTo>
                <a:lnTo>
                  <a:pt x="945800" y="556901"/>
                </a:lnTo>
                <a:lnTo>
                  <a:pt x="951619" y="556901"/>
                </a:lnTo>
                <a:lnTo>
                  <a:pt x="957967" y="544732"/>
                </a:lnTo>
                <a:lnTo>
                  <a:pt x="964579" y="533620"/>
                </a:lnTo>
                <a:lnTo>
                  <a:pt x="970927" y="523038"/>
                </a:lnTo>
                <a:lnTo>
                  <a:pt x="977803" y="513778"/>
                </a:lnTo>
                <a:lnTo>
                  <a:pt x="984415" y="505577"/>
                </a:lnTo>
                <a:lnTo>
                  <a:pt x="991556" y="497375"/>
                </a:lnTo>
                <a:lnTo>
                  <a:pt x="998433" y="489174"/>
                </a:lnTo>
                <a:lnTo>
                  <a:pt x="1005839" y="481237"/>
                </a:lnTo>
                <a:lnTo>
                  <a:pt x="1007955" y="471977"/>
                </a:lnTo>
                <a:lnTo>
                  <a:pt x="1010599" y="462982"/>
                </a:lnTo>
                <a:lnTo>
                  <a:pt x="1013244" y="454781"/>
                </a:lnTo>
                <a:lnTo>
                  <a:pt x="1016154" y="447109"/>
                </a:lnTo>
                <a:lnTo>
                  <a:pt x="1019592" y="439965"/>
                </a:lnTo>
                <a:lnTo>
                  <a:pt x="1022766" y="433087"/>
                </a:lnTo>
                <a:lnTo>
                  <a:pt x="1026469" y="426473"/>
                </a:lnTo>
                <a:lnTo>
                  <a:pt x="1030436" y="420123"/>
                </a:lnTo>
                <a:lnTo>
                  <a:pt x="1034403" y="413774"/>
                </a:lnTo>
                <a:lnTo>
                  <a:pt x="1038635" y="407954"/>
                </a:lnTo>
                <a:lnTo>
                  <a:pt x="1046834" y="396313"/>
                </a:lnTo>
                <a:lnTo>
                  <a:pt x="1055562" y="383878"/>
                </a:lnTo>
                <a:lnTo>
                  <a:pt x="1059529" y="377529"/>
                </a:lnTo>
                <a:lnTo>
                  <a:pt x="1063761" y="371180"/>
                </a:lnTo>
                <a:lnTo>
                  <a:pt x="1066670" y="365624"/>
                </a:lnTo>
                <a:lnTo>
                  <a:pt x="1069580" y="360332"/>
                </a:lnTo>
                <a:lnTo>
                  <a:pt x="1072754" y="354512"/>
                </a:lnTo>
                <a:lnTo>
                  <a:pt x="1075398" y="348427"/>
                </a:lnTo>
                <a:lnTo>
                  <a:pt x="1080688" y="335993"/>
                </a:lnTo>
                <a:lnTo>
                  <a:pt x="1085978" y="323029"/>
                </a:lnTo>
                <a:lnTo>
                  <a:pt x="1091003" y="309801"/>
                </a:lnTo>
                <a:lnTo>
                  <a:pt x="1095499" y="296838"/>
                </a:lnTo>
                <a:lnTo>
                  <a:pt x="1104227" y="271440"/>
                </a:lnTo>
                <a:lnTo>
                  <a:pt x="1105550" y="266678"/>
                </a:lnTo>
                <a:lnTo>
                  <a:pt x="1106608" y="262180"/>
                </a:lnTo>
                <a:lnTo>
                  <a:pt x="1107666" y="257418"/>
                </a:lnTo>
                <a:lnTo>
                  <a:pt x="1109253" y="253185"/>
                </a:lnTo>
                <a:lnTo>
                  <a:pt x="1110046" y="251069"/>
                </a:lnTo>
                <a:lnTo>
                  <a:pt x="1111104" y="248952"/>
                </a:lnTo>
                <a:lnTo>
                  <a:pt x="1112162" y="247365"/>
                </a:lnTo>
                <a:lnTo>
                  <a:pt x="1113484" y="245777"/>
                </a:lnTo>
                <a:lnTo>
                  <a:pt x="1114807" y="244719"/>
                </a:lnTo>
                <a:lnTo>
                  <a:pt x="1116658" y="243661"/>
                </a:lnTo>
                <a:lnTo>
                  <a:pt x="1118774" y="242867"/>
                </a:lnTo>
                <a:lnTo>
                  <a:pt x="1120045" y="242585"/>
                </a:lnTo>
                <a:lnTo>
                  <a:pt x="1119967" y="242875"/>
                </a:lnTo>
                <a:lnTo>
                  <a:pt x="1117600" y="248773"/>
                </a:lnTo>
                <a:lnTo>
                  <a:pt x="1123649" y="253330"/>
                </a:lnTo>
                <a:lnTo>
                  <a:pt x="1129960" y="257619"/>
                </a:lnTo>
                <a:lnTo>
                  <a:pt x="1136535" y="262176"/>
                </a:lnTo>
                <a:lnTo>
                  <a:pt x="1143372" y="266197"/>
                </a:lnTo>
                <a:lnTo>
                  <a:pt x="1150472" y="270755"/>
                </a:lnTo>
                <a:lnTo>
                  <a:pt x="1157836" y="274508"/>
                </a:lnTo>
                <a:lnTo>
                  <a:pt x="1165462" y="278797"/>
                </a:lnTo>
                <a:lnTo>
                  <a:pt x="1172563" y="282282"/>
                </a:lnTo>
                <a:lnTo>
                  <a:pt x="1180452" y="286035"/>
                </a:lnTo>
                <a:lnTo>
                  <a:pt x="1188079" y="289520"/>
                </a:lnTo>
                <a:lnTo>
                  <a:pt x="1195705" y="292737"/>
                </a:lnTo>
                <a:lnTo>
                  <a:pt x="1203331" y="295686"/>
                </a:lnTo>
                <a:lnTo>
                  <a:pt x="1210958" y="298634"/>
                </a:lnTo>
                <a:lnTo>
                  <a:pt x="1218058" y="301047"/>
                </a:lnTo>
                <a:lnTo>
                  <a:pt x="1225159" y="302924"/>
                </a:lnTo>
                <a:lnTo>
                  <a:pt x="1232259" y="304800"/>
                </a:lnTo>
                <a:lnTo>
                  <a:pt x="1233837" y="299707"/>
                </a:lnTo>
                <a:lnTo>
                  <a:pt x="1235941" y="294345"/>
                </a:lnTo>
                <a:lnTo>
                  <a:pt x="1237752" y="289615"/>
                </a:lnTo>
                <a:lnTo>
                  <a:pt x="1258687" y="303981"/>
                </a:lnTo>
                <a:lnTo>
                  <a:pt x="1260009" y="306362"/>
                </a:lnTo>
                <a:lnTo>
                  <a:pt x="1260803" y="308478"/>
                </a:lnTo>
                <a:lnTo>
                  <a:pt x="1261332" y="310860"/>
                </a:lnTo>
                <a:lnTo>
                  <a:pt x="1261596" y="312976"/>
                </a:lnTo>
                <a:lnTo>
                  <a:pt x="1261332" y="315357"/>
                </a:lnTo>
                <a:lnTo>
                  <a:pt x="1261067" y="317474"/>
                </a:lnTo>
                <a:lnTo>
                  <a:pt x="1260538" y="319855"/>
                </a:lnTo>
                <a:lnTo>
                  <a:pt x="1260009" y="322236"/>
                </a:lnTo>
                <a:lnTo>
                  <a:pt x="1257894" y="326998"/>
                </a:lnTo>
                <a:lnTo>
                  <a:pt x="1255778" y="331760"/>
                </a:lnTo>
                <a:lnTo>
                  <a:pt x="1250223" y="342342"/>
                </a:lnTo>
                <a:lnTo>
                  <a:pt x="1244140" y="354512"/>
                </a:lnTo>
                <a:lnTo>
                  <a:pt x="1238850" y="366682"/>
                </a:lnTo>
                <a:lnTo>
                  <a:pt x="1233032" y="378852"/>
                </a:lnTo>
                <a:lnTo>
                  <a:pt x="1230652" y="384143"/>
                </a:lnTo>
                <a:lnTo>
                  <a:pt x="1228007" y="389434"/>
                </a:lnTo>
                <a:lnTo>
                  <a:pt x="1202616" y="459543"/>
                </a:lnTo>
                <a:lnTo>
                  <a:pt x="1195475" y="480179"/>
                </a:lnTo>
                <a:lnTo>
                  <a:pt x="1187805" y="500550"/>
                </a:lnTo>
                <a:lnTo>
                  <a:pt x="1179606" y="520657"/>
                </a:lnTo>
                <a:lnTo>
                  <a:pt x="1170878" y="540499"/>
                </a:lnTo>
                <a:lnTo>
                  <a:pt x="1162150" y="560870"/>
                </a:lnTo>
                <a:lnTo>
                  <a:pt x="1152628" y="580712"/>
                </a:lnTo>
                <a:lnTo>
                  <a:pt x="1143107" y="600819"/>
                </a:lnTo>
                <a:lnTo>
                  <a:pt x="1133321" y="620661"/>
                </a:lnTo>
                <a:lnTo>
                  <a:pt x="1123799" y="636799"/>
                </a:lnTo>
                <a:lnTo>
                  <a:pt x="1119568" y="644207"/>
                </a:lnTo>
                <a:lnTo>
                  <a:pt x="1115071" y="650821"/>
                </a:lnTo>
                <a:lnTo>
                  <a:pt x="1110840" y="657170"/>
                </a:lnTo>
                <a:lnTo>
                  <a:pt x="1106343" y="663520"/>
                </a:lnTo>
                <a:lnTo>
                  <a:pt x="1102112" y="668811"/>
                </a:lnTo>
                <a:lnTo>
                  <a:pt x="1097880" y="674367"/>
                </a:lnTo>
                <a:lnTo>
                  <a:pt x="1093648" y="679393"/>
                </a:lnTo>
                <a:lnTo>
                  <a:pt x="1089416" y="683891"/>
                </a:lnTo>
                <a:lnTo>
                  <a:pt x="1085184" y="688388"/>
                </a:lnTo>
                <a:lnTo>
                  <a:pt x="1080688" y="692357"/>
                </a:lnTo>
                <a:lnTo>
                  <a:pt x="1076456" y="696061"/>
                </a:lnTo>
                <a:lnTo>
                  <a:pt x="1071960" y="699765"/>
                </a:lnTo>
                <a:lnTo>
                  <a:pt x="1067728" y="702939"/>
                </a:lnTo>
                <a:lnTo>
                  <a:pt x="1062968" y="706114"/>
                </a:lnTo>
                <a:lnTo>
                  <a:pt x="1058471" y="709024"/>
                </a:lnTo>
                <a:lnTo>
                  <a:pt x="1053446" y="711670"/>
                </a:lnTo>
                <a:lnTo>
                  <a:pt x="1048685" y="714315"/>
                </a:lnTo>
                <a:lnTo>
                  <a:pt x="1043396" y="716961"/>
                </a:lnTo>
                <a:lnTo>
                  <a:pt x="1032816" y="721723"/>
                </a:lnTo>
                <a:lnTo>
                  <a:pt x="1021179" y="726485"/>
                </a:lnTo>
                <a:lnTo>
                  <a:pt x="1008748" y="730718"/>
                </a:lnTo>
                <a:lnTo>
                  <a:pt x="995259" y="735480"/>
                </a:lnTo>
                <a:lnTo>
                  <a:pt x="964843" y="745269"/>
                </a:lnTo>
                <a:lnTo>
                  <a:pt x="954264" y="751619"/>
                </a:lnTo>
                <a:lnTo>
                  <a:pt x="943156" y="757439"/>
                </a:lnTo>
                <a:lnTo>
                  <a:pt x="931783" y="762995"/>
                </a:lnTo>
                <a:lnTo>
                  <a:pt x="920145" y="768021"/>
                </a:lnTo>
                <a:lnTo>
                  <a:pt x="908244" y="773048"/>
                </a:lnTo>
                <a:lnTo>
                  <a:pt x="895548" y="777810"/>
                </a:lnTo>
                <a:lnTo>
                  <a:pt x="883117" y="782308"/>
                </a:lnTo>
                <a:lnTo>
                  <a:pt x="869893" y="786541"/>
                </a:lnTo>
                <a:lnTo>
                  <a:pt x="856669" y="790509"/>
                </a:lnTo>
                <a:lnTo>
                  <a:pt x="842916" y="794477"/>
                </a:lnTo>
                <a:lnTo>
                  <a:pt x="829162" y="798181"/>
                </a:lnTo>
                <a:lnTo>
                  <a:pt x="814880" y="801885"/>
                </a:lnTo>
                <a:lnTo>
                  <a:pt x="785787" y="808764"/>
                </a:lnTo>
                <a:lnTo>
                  <a:pt x="755900" y="815642"/>
                </a:lnTo>
                <a:lnTo>
                  <a:pt x="755371" y="826754"/>
                </a:lnTo>
                <a:lnTo>
                  <a:pt x="755106" y="838395"/>
                </a:lnTo>
                <a:lnTo>
                  <a:pt x="754842" y="850564"/>
                </a:lnTo>
                <a:lnTo>
                  <a:pt x="754842" y="863263"/>
                </a:lnTo>
                <a:lnTo>
                  <a:pt x="755106" y="876227"/>
                </a:lnTo>
                <a:lnTo>
                  <a:pt x="755371" y="889720"/>
                </a:lnTo>
                <a:lnTo>
                  <a:pt x="756693" y="917234"/>
                </a:lnTo>
                <a:lnTo>
                  <a:pt x="758280" y="945807"/>
                </a:lnTo>
                <a:lnTo>
                  <a:pt x="760396" y="974644"/>
                </a:lnTo>
                <a:lnTo>
                  <a:pt x="762776" y="1003745"/>
                </a:lnTo>
                <a:lnTo>
                  <a:pt x="765421" y="1032583"/>
                </a:lnTo>
                <a:lnTo>
                  <a:pt x="765950" y="1041578"/>
                </a:lnTo>
                <a:lnTo>
                  <a:pt x="766479" y="1050308"/>
                </a:lnTo>
                <a:lnTo>
                  <a:pt x="767537" y="1059039"/>
                </a:lnTo>
                <a:lnTo>
                  <a:pt x="768595" y="1067504"/>
                </a:lnTo>
                <a:lnTo>
                  <a:pt x="769918" y="1075971"/>
                </a:lnTo>
                <a:lnTo>
                  <a:pt x="771769" y="1084437"/>
                </a:lnTo>
                <a:lnTo>
                  <a:pt x="773620" y="1092902"/>
                </a:lnTo>
                <a:lnTo>
                  <a:pt x="775472" y="1101104"/>
                </a:lnTo>
                <a:lnTo>
                  <a:pt x="779704" y="1118036"/>
                </a:lnTo>
                <a:lnTo>
                  <a:pt x="784729" y="1134703"/>
                </a:lnTo>
                <a:lnTo>
                  <a:pt x="790283" y="1151370"/>
                </a:lnTo>
                <a:lnTo>
                  <a:pt x="796102" y="1168567"/>
                </a:lnTo>
                <a:lnTo>
                  <a:pt x="819641" y="1237088"/>
                </a:lnTo>
                <a:lnTo>
                  <a:pt x="824137" y="1265926"/>
                </a:lnTo>
                <a:lnTo>
                  <a:pt x="855346" y="1354024"/>
                </a:lnTo>
                <a:lnTo>
                  <a:pt x="864868" y="1386301"/>
                </a:lnTo>
                <a:lnTo>
                  <a:pt x="869629" y="1402439"/>
                </a:lnTo>
                <a:lnTo>
                  <a:pt x="874389" y="1418842"/>
                </a:lnTo>
                <a:lnTo>
                  <a:pt x="878621" y="1434980"/>
                </a:lnTo>
                <a:lnTo>
                  <a:pt x="882853" y="1451118"/>
                </a:lnTo>
                <a:lnTo>
                  <a:pt x="886556" y="1467521"/>
                </a:lnTo>
                <a:lnTo>
                  <a:pt x="889994" y="1484188"/>
                </a:lnTo>
                <a:lnTo>
                  <a:pt x="901102" y="1512232"/>
                </a:lnTo>
                <a:lnTo>
                  <a:pt x="902954" y="1515936"/>
                </a:lnTo>
                <a:lnTo>
                  <a:pt x="904012" y="1519904"/>
                </a:lnTo>
                <a:lnTo>
                  <a:pt x="905070" y="1523608"/>
                </a:lnTo>
                <a:lnTo>
                  <a:pt x="905334" y="1527576"/>
                </a:lnTo>
                <a:lnTo>
                  <a:pt x="905599" y="1531016"/>
                </a:lnTo>
                <a:lnTo>
                  <a:pt x="905334" y="1534720"/>
                </a:lnTo>
                <a:lnTo>
                  <a:pt x="904805" y="1538159"/>
                </a:lnTo>
                <a:lnTo>
                  <a:pt x="903747" y="1541598"/>
                </a:lnTo>
                <a:lnTo>
                  <a:pt x="902689" y="1545302"/>
                </a:lnTo>
                <a:lnTo>
                  <a:pt x="901102" y="1548477"/>
                </a:lnTo>
                <a:lnTo>
                  <a:pt x="899251" y="1551916"/>
                </a:lnTo>
                <a:lnTo>
                  <a:pt x="896871" y="1555355"/>
                </a:lnTo>
                <a:lnTo>
                  <a:pt x="894755" y="1558530"/>
                </a:lnTo>
                <a:lnTo>
                  <a:pt x="892110" y="1562234"/>
                </a:lnTo>
                <a:lnTo>
                  <a:pt x="889201" y="1565409"/>
                </a:lnTo>
                <a:lnTo>
                  <a:pt x="886291" y="1568583"/>
                </a:lnTo>
                <a:lnTo>
                  <a:pt x="879679" y="1575198"/>
                </a:lnTo>
                <a:lnTo>
                  <a:pt x="872802" y="1581811"/>
                </a:lnTo>
                <a:lnTo>
                  <a:pt x="865132" y="1588161"/>
                </a:lnTo>
                <a:lnTo>
                  <a:pt x="857198" y="1594775"/>
                </a:lnTo>
                <a:lnTo>
                  <a:pt x="841064" y="1608268"/>
                </a:lnTo>
                <a:lnTo>
                  <a:pt x="832865" y="1614882"/>
                </a:lnTo>
                <a:lnTo>
                  <a:pt x="825195" y="1621760"/>
                </a:lnTo>
                <a:lnTo>
                  <a:pt x="830749" y="1681816"/>
                </a:lnTo>
                <a:lnTo>
                  <a:pt x="837361" y="1717531"/>
                </a:lnTo>
                <a:lnTo>
                  <a:pt x="840535" y="1746369"/>
                </a:lnTo>
                <a:lnTo>
                  <a:pt x="843180" y="1775470"/>
                </a:lnTo>
                <a:lnTo>
                  <a:pt x="845560" y="1804307"/>
                </a:lnTo>
                <a:lnTo>
                  <a:pt x="846883" y="1833409"/>
                </a:lnTo>
                <a:lnTo>
                  <a:pt x="848205" y="1862511"/>
                </a:lnTo>
                <a:lnTo>
                  <a:pt x="848999" y="1891348"/>
                </a:lnTo>
                <a:lnTo>
                  <a:pt x="849528" y="1920185"/>
                </a:lnTo>
                <a:lnTo>
                  <a:pt x="849792" y="1949287"/>
                </a:lnTo>
                <a:lnTo>
                  <a:pt x="849792" y="1978124"/>
                </a:lnTo>
                <a:lnTo>
                  <a:pt x="849528" y="2007226"/>
                </a:lnTo>
                <a:lnTo>
                  <a:pt x="849263" y="2065429"/>
                </a:lnTo>
                <a:lnTo>
                  <a:pt x="848734" y="2123368"/>
                </a:lnTo>
                <a:lnTo>
                  <a:pt x="848470" y="2152470"/>
                </a:lnTo>
                <a:lnTo>
                  <a:pt x="848734" y="2182101"/>
                </a:lnTo>
                <a:lnTo>
                  <a:pt x="847941" y="2202208"/>
                </a:lnTo>
                <a:lnTo>
                  <a:pt x="846883" y="2222314"/>
                </a:lnTo>
                <a:lnTo>
                  <a:pt x="845560" y="2242421"/>
                </a:lnTo>
                <a:lnTo>
                  <a:pt x="843709" y="2262263"/>
                </a:lnTo>
                <a:lnTo>
                  <a:pt x="842651" y="2272316"/>
                </a:lnTo>
                <a:lnTo>
                  <a:pt x="841593" y="2282370"/>
                </a:lnTo>
                <a:lnTo>
                  <a:pt x="840006" y="2292158"/>
                </a:lnTo>
                <a:lnTo>
                  <a:pt x="838419" y="2302212"/>
                </a:lnTo>
                <a:lnTo>
                  <a:pt x="836568" y="2312000"/>
                </a:lnTo>
                <a:lnTo>
                  <a:pt x="834188" y="2322054"/>
                </a:lnTo>
                <a:lnTo>
                  <a:pt x="831807" y="2332107"/>
                </a:lnTo>
                <a:lnTo>
                  <a:pt x="828898" y="2341896"/>
                </a:lnTo>
                <a:lnTo>
                  <a:pt x="834452" y="2517035"/>
                </a:lnTo>
                <a:lnTo>
                  <a:pt x="833394" y="2561217"/>
                </a:lnTo>
                <a:lnTo>
                  <a:pt x="832601" y="2583176"/>
                </a:lnTo>
                <a:lnTo>
                  <a:pt x="831807" y="2604870"/>
                </a:lnTo>
                <a:lnTo>
                  <a:pt x="830485" y="2626564"/>
                </a:lnTo>
                <a:lnTo>
                  <a:pt x="829162" y="2648522"/>
                </a:lnTo>
                <a:lnTo>
                  <a:pt x="827046" y="2670481"/>
                </a:lnTo>
                <a:lnTo>
                  <a:pt x="824137" y="2692439"/>
                </a:lnTo>
                <a:lnTo>
                  <a:pt x="838419" y="2724187"/>
                </a:lnTo>
                <a:lnTo>
                  <a:pt x="846883" y="2738209"/>
                </a:lnTo>
                <a:lnTo>
                  <a:pt x="850850" y="2745352"/>
                </a:lnTo>
                <a:lnTo>
                  <a:pt x="854817" y="2752759"/>
                </a:lnTo>
                <a:lnTo>
                  <a:pt x="858256" y="2760167"/>
                </a:lnTo>
                <a:lnTo>
                  <a:pt x="861165" y="2767839"/>
                </a:lnTo>
                <a:lnTo>
                  <a:pt x="864074" y="2775776"/>
                </a:lnTo>
                <a:lnTo>
                  <a:pt x="866190" y="2783448"/>
                </a:lnTo>
                <a:lnTo>
                  <a:pt x="866984" y="2787417"/>
                </a:lnTo>
                <a:lnTo>
                  <a:pt x="867513" y="2791650"/>
                </a:lnTo>
                <a:lnTo>
                  <a:pt x="868042" y="2795618"/>
                </a:lnTo>
                <a:lnTo>
                  <a:pt x="868306" y="2799587"/>
                </a:lnTo>
                <a:lnTo>
                  <a:pt x="868306" y="2803820"/>
                </a:lnTo>
                <a:lnTo>
                  <a:pt x="868306" y="2807788"/>
                </a:lnTo>
                <a:lnTo>
                  <a:pt x="868042" y="2812286"/>
                </a:lnTo>
                <a:lnTo>
                  <a:pt x="867513" y="2816254"/>
                </a:lnTo>
                <a:lnTo>
                  <a:pt x="866719" y="2820752"/>
                </a:lnTo>
                <a:lnTo>
                  <a:pt x="865926" y="2824985"/>
                </a:lnTo>
                <a:lnTo>
                  <a:pt x="864603" y="2829482"/>
                </a:lnTo>
                <a:lnTo>
                  <a:pt x="863281" y="2833715"/>
                </a:lnTo>
                <a:lnTo>
                  <a:pt x="861165" y="2838213"/>
                </a:lnTo>
                <a:lnTo>
                  <a:pt x="859314" y="2842446"/>
                </a:lnTo>
                <a:lnTo>
                  <a:pt x="856933" y="2847208"/>
                </a:lnTo>
                <a:lnTo>
                  <a:pt x="854288" y="2851441"/>
                </a:lnTo>
                <a:lnTo>
                  <a:pt x="863281" y="2851441"/>
                </a:lnTo>
                <a:lnTo>
                  <a:pt x="870951" y="2851441"/>
                </a:lnTo>
                <a:lnTo>
                  <a:pt x="878092" y="2851970"/>
                </a:lnTo>
                <a:lnTo>
                  <a:pt x="884704" y="2852764"/>
                </a:lnTo>
                <a:lnTo>
                  <a:pt x="890258" y="2854351"/>
                </a:lnTo>
                <a:lnTo>
                  <a:pt x="895284" y="2856203"/>
                </a:lnTo>
                <a:lnTo>
                  <a:pt x="897400" y="2857261"/>
                </a:lnTo>
                <a:lnTo>
                  <a:pt x="899780" y="2858584"/>
                </a:lnTo>
                <a:lnTo>
                  <a:pt x="901896" y="2859907"/>
                </a:lnTo>
                <a:lnTo>
                  <a:pt x="903747" y="2861229"/>
                </a:lnTo>
                <a:lnTo>
                  <a:pt x="905599" y="2862817"/>
                </a:lnTo>
                <a:lnTo>
                  <a:pt x="907450" y="2864933"/>
                </a:lnTo>
                <a:lnTo>
                  <a:pt x="910888" y="2868902"/>
                </a:lnTo>
                <a:lnTo>
                  <a:pt x="914062" y="2873664"/>
                </a:lnTo>
                <a:lnTo>
                  <a:pt x="916972" y="2878691"/>
                </a:lnTo>
                <a:lnTo>
                  <a:pt x="920145" y="2884775"/>
                </a:lnTo>
                <a:lnTo>
                  <a:pt x="922790" y="2891125"/>
                </a:lnTo>
                <a:lnTo>
                  <a:pt x="929138" y="2906734"/>
                </a:lnTo>
                <a:lnTo>
                  <a:pt x="930989" y="2909909"/>
                </a:lnTo>
                <a:lnTo>
                  <a:pt x="932576" y="2913348"/>
                </a:lnTo>
                <a:lnTo>
                  <a:pt x="936279" y="2921020"/>
                </a:lnTo>
                <a:lnTo>
                  <a:pt x="939453" y="2928693"/>
                </a:lnTo>
                <a:lnTo>
                  <a:pt x="942891" y="2935571"/>
                </a:lnTo>
                <a:lnTo>
                  <a:pt x="944743" y="2939010"/>
                </a:lnTo>
                <a:lnTo>
                  <a:pt x="946329" y="2941392"/>
                </a:lnTo>
                <a:lnTo>
                  <a:pt x="948181" y="2943508"/>
                </a:lnTo>
                <a:lnTo>
                  <a:pt x="949768" y="2944831"/>
                </a:lnTo>
                <a:lnTo>
                  <a:pt x="950561" y="2945360"/>
                </a:lnTo>
                <a:lnTo>
                  <a:pt x="951619" y="2945625"/>
                </a:lnTo>
                <a:lnTo>
                  <a:pt x="952413" y="2945625"/>
                </a:lnTo>
                <a:lnTo>
                  <a:pt x="953206" y="2945360"/>
                </a:lnTo>
                <a:lnTo>
                  <a:pt x="954528" y="2945095"/>
                </a:lnTo>
                <a:lnTo>
                  <a:pt x="955322" y="2944302"/>
                </a:lnTo>
                <a:lnTo>
                  <a:pt x="956380" y="2943508"/>
                </a:lnTo>
                <a:lnTo>
                  <a:pt x="957173" y="2942450"/>
                </a:lnTo>
                <a:lnTo>
                  <a:pt x="964314" y="2948006"/>
                </a:lnTo>
                <a:lnTo>
                  <a:pt x="970398" y="2952768"/>
                </a:lnTo>
                <a:lnTo>
                  <a:pt x="976481" y="2957265"/>
                </a:lnTo>
                <a:lnTo>
                  <a:pt x="982300" y="2960704"/>
                </a:lnTo>
                <a:lnTo>
                  <a:pt x="988118" y="2964408"/>
                </a:lnTo>
                <a:lnTo>
                  <a:pt x="994995" y="2967319"/>
                </a:lnTo>
                <a:lnTo>
                  <a:pt x="1002136" y="2969700"/>
                </a:lnTo>
                <a:lnTo>
                  <a:pt x="1010599" y="2972345"/>
                </a:lnTo>
                <a:lnTo>
                  <a:pt x="1073547" y="2983721"/>
                </a:lnTo>
                <a:lnTo>
                  <a:pt x="1080953" y="2985838"/>
                </a:lnTo>
                <a:lnTo>
                  <a:pt x="1088358" y="2988483"/>
                </a:lnTo>
                <a:lnTo>
                  <a:pt x="1095764" y="2991129"/>
                </a:lnTo>
                <a:lnTo>
                  <a:pt x="1102640" y="2994304"/>
                </a:lnTo>
                <a:lnTo>
                  <a:pt x="1109253" y="2997478"/>
                </a:lnTo>
                <a:lnTo>
                  <a:pt x="1112162" y="2999066"/>
                </a:lnTo>
                <a:lnTo>
                  <a:pt x="1114807" y="3001182"/>
                </a:lnTo>
                <a:lnTo>
                  <a:pt x="1117452" y="3003034"/>
                </a:lnTo>
                <a:lnTo>
                  <a:pt x="1120096" y="3005151"/>
                </a:lnTo>
                <a:lnTo>
                  <a:pt x="1122212" y="3007267"/>
                </a:lnTo>
                <a:lnTo>
                  <a:pt x="1124328" y="3009384"/>
                </a:lnTo>
                <a:lnTo>
                  <a:pt x="1125915" y="3011765"/>
                </a:lnTo>
                <a:lnTo>
                  <a:pt x="1127767" y="3014146"/>
                </a:lnTo>
                <a:lnTo>
                  <a:pt x="1128824" y="3016791"/>
                </a:lnTo>
                <a:lnTo>
                  <a:pt x="1129882" y="3019702"/>
                </a:lnTo>
                <a:lnTo>
                  <a:pt x="1130411" y="3022347"/>
                </a:lnTo>
                <a:lnTo>
                  <a:pt x="1130676" y="3025257"/>
                </a:lnTo>
                <a:lnTo>
                  <a:pt x="1130676" y="3028432"/>
                </a:lnTo>
                <a:lnTo>
                  <a:pt x="1130411" y="3031607"/>
                </a:lnTo>
                <a:lnTo>
                  <a:pt x="1129618" y="3034782"/>
                </a:lnTo>
                <a:lnTo>
                  <a:pt x="1128560" y="3038221"/>
                </a:lnTo>
                <a:lnTo>
                  <a:pt x="1126709" y="3041925"/>
                </a:lnTo>
                <a:lnTo>
                  <a:pt x="1124857" y="3045629"/>
                </a:lnTo>
                <a:lnTo>
                  <a:pt x="1122477" y="3049597"/>
                </a:lnTo>
                <a:lnTo>
                  <a:pt x="1119832" y="3053565"/>
                </a:lnTo>
                <a:lnTo>
                  <a:pt x="1116394" y="3057798"/>
                </a:lnTo>
                <a:lnTo>
                  <a:pt x="1112691" y="3062296"/>
                </a:lnTo>
                <a:lnTo>
                  <a:pt x="1105814" y="3066000"/>
                </a:lnTo>
                <a:lnTo>
                  <a:pt x="1099467" y="3069175"/>
                </a:lnTo>
                <a:lnTo>
                  <a:pt x="1093912" y="3071820"/>
                </a:lnTo>
                <a:lnTo>
                  <a:pt x="1087829" y="3074201"/>
                </a:lnTo>
                <a:lnTo>
                  <a:pt x="1082010" y="3075789"/>
                </a:lnTo>
                <a:lnTo>
                  <a:pt x="1075663" y="3077376"/>
                </a:lnTo>
                <a:lnTo>
                  <a:pt x="1068786" y="3078699"/>
                </a:lnTo>
                <a:lnTo>
                  <a:pt x="1061116" y="3080022"/>
                </a:lnTo>
                <a:lnTo>
                  <a:pt x="981770" y="3080022"/>
                </a:lnTo>
                <a:lnTo>
                  <a:pt x="952413" y="3075259"/>
                </a:lnTo>
                <a:lnTo>
                  <a:pt x="938130" y="3072878"/>
                </a:lnTo>
                <a:lnTo>
                  <a:pt x="923584" y="3070762"/>
                </a:lnTo>
                <a:lnTo>
                  <a:pt x="909566" y="3069175"/>
                </a:lnTo>
                <a:lnTo>
                  <a:pt x="895019" y="3067587"/>
                </a:lnTo>
                <a:lnTo>
                  <a:pt x="880208" y="3066529"/>
                </a:lnTo>
                <a:lnTo>
                  <a:pt x="865397" y="3066000"/>
                </a:lnTo>
                <a:lnTo>
                  <a:pt x="804565" y="3071556"/>
                </a:lnTo>
                <a:lnTo>
                  <a:pt x="793192" y="3072085"/>
                </a:lnTo>
                <a:lnTo>
                  <a:pt x="782084" y="3072878"/>
                </a:lnTo>
                <a:lnTo>
                  <a:pt x="759603" y="3074730"/>
                </a:lnTo>
                <a:lnTo>
                  <a:pt x="749023" y="3075259"/>
                </a:lnTo>
                <a:lnTo>
                  <a:pt x="738444" y="3075524"/>
                </a:lnTo>
                <a:lnTo>
                  <a:pt x="728393" y="3075524"/>
                </a:lnTo>
                <a:lnTo>
                  <a:pt x="718872" y="3074995"/>
                </a:lnTo>
                <a:lnTo>
                  <a:pt x="714111" y="3074466"/>
                </a:lnTo>
                <a:lnTo>
                  <a:pt x="709615" y="3073408"/>
                </a:lnTo>
                <a:lnTo>
                  <a:pt x="705119" y="3072614"/>
                </a:lnTo>
                <a:lnTo>
                  <a:pt x="701151" y="3071556"/>
                </a:lnTo>
                <a:lnTo>
                  <a:pt x="696920" y="3070497"/>
                </a:lnTo>
                <a:lnTo>
                  <a:pt x="693217" y="3068910"/>
                </a:lnTo>
                <a:lnTo>
                  <a:pt x="689778" y="3067323"/>
                </a:lnTo>
                <a:lnTo>
                  <a:pt x="686340" y="3065471"/>
                </a:lnTo>
                <a:lnTo>
                  <a:pt x="683166" y="3062825"/>
                </a:lnTo>
                <a:lnTo>
                  <a:pt x="680257" y="3060444"/>
                </a:lnTo>
                <a:lnTo>
                  <a:pt x="677083" y="3057798"/>
                </a:lnTo>
                <a:lnTo>
                  <a:pt x="674703" y="3054359"/>
                </a:lnTo>
                <a:lnTo>
                  <a:pt x="672587" y="3051184"/>
                </a:lnTo>
                <a:lnTo>
                  <a:pt x="670206" y="3047481"/>
                </a:lnTo>
                <a:lnTo>
                  <a:pt x="668355" y="3043248"/>
                </a:lnTo>
                <a:lnTo>
                  <a:pt x="667033" y="3039015"/>
                </a:lnTo>
                <a:lnTo>
                  <a:pt x="660420" y="3018114"/>
                </a:lnTo>
                <a:lnTo>
                  <a:pt x="654866" y="2965731"/>
                </a:lnTo>
                <a:lnTo>
                  <a:pt x="651957" y="2958059"/>
                </a:lnTo>
                <a:lnTo>
                  <a:pt x="649577" y="2950916"/>
                </a:lnTo>
                <a:lnTo>
                  <a:pt x="647725" y="2944566"/>
                </a:lnTo>
                <a:lnTo>
                  <a:pt x="646138" y="2938746"/>
                </a:lnTo>
                <a:lnTo>
                  <a:pt x="645345" y="2933455"/>
                </a:lnTo>
                <a:lnTo>
                  <a:pt x="644551" y="2928693"/>
                </a:lnTo>
                <a:lnTo>
                  <a:pt x="644287" y="2923930"/>
                </a:lnTo>
                <a:lnTo>
                  <a:pt x="644551" y="2919962"/>
                </a:lnTo>
                <a:lnTo>
                  <a:pt x="645080" y="2915994"/>
                </a:lnTo>
                <a:lnTo>
                  <a:pt x="645874" y="2912554"/>
                </a:lnTo>
                <a:lnTo>
                  <a:pt x="646932" y="2908850"/>
                </a:lnTo>
                <a:lnTo>
                  <a:pt x="648519" y="2905411"/>
                </a:lnTo>
                <a:lnTo>
                  <a:pt x="650106" y="2902236"/>
                </a:lnTo>
                <a:lnTo>
                  <a:pt x="652486" y="2898797"/>
                </a:lnTo>
                <a:lnTo>
                  <a:pt x="657511" y="2891919"/>
                </a:lnTo>
                <a:lnTo>
                  <a:pt x="645609" y="2797999"/>
                </a:lnTo>
                <a:lnTo>
                  <a:pt x="638468" y="2735563"/>
                </a:lnTo>
                <a:lnTo>
                  <a:pt x="631856" y="2673391"/>
                </a:lnTo>
                <a:lnTo>
                  <a:pt x="625508" y="2610690"/>
                </a:lnTo>
                <a:lnTo>
                  <a:pt x="619161" y="2548254"/>
                </a:lnTo>
                <a:lnTo>
                  <a:pt x="614400" y="2527618"/>
                </a:lnTo>
                <a:lnTo>
                  <a:pt x="609639" y="2513332"/>
                </a:lnTo>
                <a:lnTo>
                  <a:pt x="604879" y="2499045"/>
                </a:lnTo>
                <a:lnTo>
                  <a:pt x="600382" y="2485023"/>
                </a:lnTo>
                <a:lnTo>
                  <a:pt x="596150" y="2471002"/>
                </a:lnTo>
                <a:lnTo>
                  <a:pt x="592183" y="2456980"/>
                </a:lnTo>
                <a:lnTo>
                  <a:pt x="588480" y="2442694"/>
                </a:lnTo>
                <a:lnTo>
                  <a:pt x="585042" y="2428672"/>
                </a:lnTo>
                <a:lnTo>
                  <a:pt x="581868" y="2414386"/>
                </a:lnTo>
                <a:lnTo>
                  <a:pt x="578694" y="2400099"/>
                </a:lnTo>
                <a:lnTo>
                  <a:pt x="576050" y="2385813"/>
                </a:lnTo>
                <a:lnTo>
                  <a:pt x="573669" y="2370998"/>
                </a:lnTo>
                <a:lnTo>
                  <a:pt x="571553" y="2356711"/>
                </a:lnTo>
                <a:lnTo>
                  <a:pt x="569438" y="2341896"/>
                </a:lnTo>
                <a:lnTo>
                  <a:pt x="567851" y="2327345"/>
                </a:lnTo>
                <a:lnTo>
                  <a:pt x="566264" y="2312265"/>
                </a:lnTo>
                <a:lnTo>
                  <a:pt x="564941" y="2296920"/>
                </a:lnTo>
                <a:lnTo>
                  <a:pt x="563619" y="2273110"/>
                </a:lnTo>
                <a:lnTo>
                  <a:pt x="562561" y="2249035"/>
                </a:lnTo>
                <a:lnTo>
                  <a:pt x="560445" y="2201149"/>
                </a:lnTo>
                <a:lnTo>
                  <a:pt x="559387" y="2177074"/>
                </a:lnTo>
                <a:lnTo>
                  <a:pt x="558594" y="2165434"/>
                </a:lnTo>
                <a:lnTo>
                  <a:pt x="557800" y="2153264"/>
                </a:lnTo>
                <a:lnTo>
                  <a:pt x="556742" y="2141358"/>
                </a:lnTo>
                <a:lnTo>
                  <a:pt x="555420" y="2129718"/>
                </a:lnTo>
                <a:lnTo>
                  <a:pt x="553833" y="2117813"/>
                </a:lnTo>
                <a:lnTo>
                  <a:pt x="551981" y="2105907"/>
                </a:lnTo>
                <a:lnTo>
                  <a:pt x="548014" y="2138977"/>
                </a:lnTo>
                <a:lnTo>
                  <a:pt x="544840" y="2171783"/>
                </a:lnTo>
                <a:lnTo>
                  <a:pt x="541666" y="2204853"/>
                </a:lnTo>
                <a:lnTo>
                  <a:pt x="538757" y="2237923"/>
                </a:lnTo>
                <a:lnTo>
                  <a:pt x="536377" y="2270729"/>
                </a:lnTo>
                <a:lnTo>
                  <a:pt x="533996" y="2304064"/>
                </a:lnTo>
                <a:lnTo>
                  <a:pt x="529500" y="2370204"/>
                </a:lnTo>
                <a:lnTo>
                  <a:pt x="524739" y="2476822"/>
                </a:lnTo>
                <a:lnTo>
                  <a:pt x="525004" y="2489786"/>
                </a:lnTo>
                <a:lnTo>
                  <a:pt x="524739" y="2502484"/>
                </a:lnTo>
                <a:lnTo>
                  <a:pt x="524475" y="2514390"/>
                </a:lnTo>
                <a:lnTo>
                  <a:pt x="523417" y="2526295"/>
                </a:lnTo>
                <a:lnTo>
                  <a:pt x="522624" y="2537936"/>
                </a:lnTo>
                <a:lnTo>
                  <a:pt x="521301" y="2549047"/>
                </a:lnTo>
                <a:lnTo>
                  <a:pt x="519714" y="2559894"/>
                </a:lnTo>
                <a:lnTo>
                  <a:pt x="517598" y="2570477"/>
                </a:lnTo>
                <a:lnTo>
                  <a:pt x="514953" y="2581059"/>
                </a:lnTo>
                <a:lnTo>
                  <a:pt x="512309" y="2591906"/>
                </a:lnTo>
                <a:lnTo>
                  <a:pt x="508870" y="2602224"/>
                </a:lnTo>
                <a:lnTo>
                  <a:pt x="504903" y="2612542"/>
                </a:lnTo>
                <a:lnTo>
                  <a:pt x="500407" y="2623124"/>
                </a:lnTo>
                <a:lnTo>
                  <a:pt x="495382" y="2633442"/>
                </a:lnTo>
                <a:lnTo>
                  <a:pt x="489827" y="2644025"/>
                </a:lnTo>
                <a:lnTo>
                  <a:pt x="483480" y="2654872"/>
                </a:lnTo>
                <a:lnTo>
                  <a:pt x="484009" y="2670216"/>
                </a:lnTo>
                <a:lnTo>
                  <a:pt x="484273" y="2677624"/>
                </a:lnTo>
                <a:lnTo>
                  <a:pt x="484009" y="2684767"/>
                </a:lnTo>
                <a:lnTo>
                  <a:pt x="483480" y="2691646"/>
                </a:lnTo>
                <a:lnTo>
                  <a:pt x="482686" y="2698524"/>
                </a:lnTo>
                <a:lnTo>
                  <a:pt x="481364" y="2705932"/>
                </a:lnTo>
                <a:lnTo>
                  <a:pt x="479777" y="2713869"/>
                </a:lnTo>
                <a:lnTo>
                  <a:pt x="488240" y="2727891"/>
                </a:lnTo>
                <a:lnTo>
                  <a:pt x="527649" y="2789533"/>
                </a:lnTo>
                <a:lnTo>
                  <a:pt x="536641" y="2810698"/>
                </a:lnTo>
                <a:lnTo>
                  <a:pt x="540609" y="2820752"/>
                </a:lnTo>
                <a:lnTo>
                  <a:pt x="544840" y="2830540"/>
                </a:lnTo>
                <a:lnTo>
                  <a:pt x="548543" y="2840594"/>
                </a:lnTo>
                <a:lnTo>
                  <a:pt x="551981" y="2850382"/>
                </a:lnTo>
                <a:lnTo>
                  <a:pt x="554626" y="2860171"/>
                </a:lnTo>
                <a:lnTo>
                  <a:pt x="555949" y="2865198"/>
                </a:lnTo>
                <a:lnTo>
                  <a:pt x="556742" y="2869960"/>
                </a:lnTo>
                <a:lnTo>
                  <a:pt x="557536" y="2874987"/>
                </a:lnTo>
                <a:lnTo>
                  <a:pt x="558329" y="2879749"/>
                </a:lnTo>
                <a:lnTo>
                  <a:pt x="558594" y="2884775"/>
                </a:lnTo>
                <a:lnTo>
                  <a:pt x="558858" y="2889538"/>
                </a:lnTo>
                <a:lnTo>
                  <a:pt x="559123" y="2894564"/>
                </a:lnTo>
                <a:lnTo>
                  <a:pt x="558858" y="2899591"/>
                </a:lnTo>
                <a:lnTo>
                  <a:pt x="558329" y="2904618"/>
                </a:lnTo>
                <a:lnTo>
                  <a:pt x="557800" y="2909909"/>
                </a:lnTo>
                <a:lnTo>
                  <a:pt x="556742" y="2914935"/>
                </a:lnTo>
                <a:lnTo>
                  <a:pt x="555420" y="2920227"/>
                </a:lnTo>
                <a:lnTo>
                  <a:pt x="554097" y="2925253"/>
                </a:lnTo>
                <a:lnTo>
                  <a:pt x="552246" y="2930809"/>
                </a:lnTo>
                <a:lnTo>
                  <a:pt x="549866" y="2936100"/>
                </a:lnTo>
                <a:lnTo>
                  <a:pt x="547485" y="2941656"/>
                </a:lnTo>
                <a:lnTo>
                  <a:pt x="544840" y="2947212"/>
                </a:lnTo>
                <a:lnTo>
                  <a:pt x="541402" y="2952503"/>
                </a:lnTo>
                <a:lnTo>
                  <a:pt x="513367" y="2996685"/>
                </a:lnTo>
                <a:lnTo>
                  <a:pt x="511251" y="3008855"/>
                </a:lnTo>
                <a:lnTo>
                  <a:pt x="509928" y="3021024"/>
                </a:lnTo>
                <a:lnTo>
                  <a:pt x="509135" y="3032401"/>
                </a:lnTo>
                <a:lnTo>
                  <a:pt x="508870" y="3043512"/>
                </a:lnTo>
                <a:lnTo>
                  <a:pt x="509135" y="3054888"/>
                </a:lnTo>
                <a:lnTo>
                  <a:pt x="509664" y="3066794"/>
                </a:lnTo>
                <a:lnTo>
                  <a:pt x="510457" y="3078699"/>
                </a:lnTo>
                <a:lnTo>
                  <a:pt x="511515" y="3091133"/>
                </a:lnTo>
                <a:lnTo>
                  <a:pt x="510986" y="3103832"/>
                </a:lnTo>
                <a:lnTo>
                  <a:pt x="510193" y="3113885"/>
                </a:lnTo>
                <a:lnTo>
                  <a:pt x="509664" y="3118118"/>
                </a:lnTo>
                <a:lnTo>
                  <a:pt x="509135" y="3122351"/>
                </a:lnTo>
                <a:lnTo>
                  <a:pt x="508341" y="3126055"/>
                </a:lnTo>
                <a:lnTo>
                  <a:pt x="507283" y="3129759"/>
                </a:lnTo>
                <a:lnTo>
                  <a:pt x="505696" y="3132934"/>
                </a:lnTo>
                <a:lnTo>
                  <a:pt x="504110" y="3136109"/>
                </a:lnTo>
                <a:lnTo>
                  <a:pt x="502258" y="3139548"/>
                </a:lnTo>
                <a:lnTo>
                  <a:pt x="499878" y="3142987"/>
                </a:lnTo>
                <a:lnTo>
                  <a:pt x="497233" y="3146956"/>
                </a:lnTo>
                <a:lnTo>
                  <a:pt x="493530" y="3150659"/>
                </a:lnTo>
                <a:lnTo>
                  <a:pt x="485331" y="3159655"/>
                </a:lnTo>
                <a:lnTo>
                  <a:pt x="438517" y="3162300"/>
                </a:lnTo>
                <a:lnTo>
                  <a:pt x="422384" y="3161242"/>
                </a:lnTo>
                <a:lnTo>
                  <a:pt x="415771" y="3160713"/>
                </a:lnTo>
                <a:lnTo>
                  <a:pt x="409159" y="3159919"/>
                </a:lnTo>
                <a:lnTo>
                  <a:pt x="403076" y="3159125"/>
                </a:lnTo>
                <a:lnTo>
                  <a:pt x="397786" y="3158067"/>
                </a:lnTo>
                <a:lnTo>
                  <a:pt x="392497" y="3156744"/>
                </a:lnTo>
                <a:lnTo>
                  <a:pt x="387736" y="3154628"/>
                </a:lnTo>
                <a:lnTo>
                  <a:pt x="382711" y="3152776"/>
                </a:lnTo>
                <a:lnTo>
                  <a:pt x="378214" y="3150130"/>
                </a:lnTo>
                <a:lnTo>
                  <a:pt x="373454" y="3147220"/>
                </a:lnTo>
                <a:lnTo>
                  <a:pt x="368428" y="3143516"/>
                </a:lnTo>
                <a:lnTo>
                  <a:pt x="363668" y="3139548"/>
                </a:lnTo>
                <a:lnTo>
                  <a:pt x="358378" y="3134786"/>
                </a:lnTo>
                <a:lnTo>
                  <a:pt x="352824" y="3129495"/>
                </a:lnTo>
                <a:lnTo>
                  <a:pt x="346741" y="3123145"/>
                </a:lnTo>
                <a:lnTo>
                  <a:pt x="344889" y="3115737"/>
                </a:lnTo>
                <a:lnTo>
                  <a:pt x="343038" y="3108330"/>
                </a:lnTo>
                <a:lnTo>
                  <a:pt x="340922" y="3100657"/>
                </a:lnTo>
                <a:lnTo>
                  <a:pt x="339600" y="3093514"/>
                </a:lnTo>
                <a:lnTo>
                  <a:pt x="338277" y="3085577"/>
                </a:lnTo>
                <a:lnTo>
                  <a:pt x="337484" y="3077905"/>
                </a:lnTo>
                <a:lnTo>
                  <a:pt x="336690" y="3069968"/>
                </a:lnTo>
                <a:lnTo>
                  <a:pt x="336426" y="3061767"/>
                </a:lnTo>
                <a:lnTo>
                  <a:pt x="336690" y="3053565"/>
                </a:lnTo>
                <a:lnTo>
                  <a:pt x="337219" y="3045100"/>
                </a:lnTo>
                <a:lnTo>
                  <a:pt x="338277" y="3036634"/>
                </a:lnTo>
                <a:lnTo>
                  <a:pt x="339864" y="3028432"/>
                </a:lnTo>
                <a:lnTo>
                  <a:pt x="342244" y="3019437"/>
                </a:lnTo>
                <a:lnTo>
                  <a:pt x="344889" y="3010442"/>
                </a:lnTo>
                <a:lnTo>
                  <a:pt x="348328" y="3001447"/>
                </a:lnTo>
                <a:lnTo>
                  <a:pt x="352559" y="2992187"/>
                </a:lnTo>
                <a:lnTo>
                  <a:pt x="349385" y="2985838"/>
                </a:lnTo>
                <a:lnTo>
                  <a:pt x="347534" y="2979753"/>
                </a:lnTo>
                <a:lnTo>
                  <a:pt x="346212" y="2974197"/>
                </a:lnTo>
                <a:lnTo>
                  <a:pt x="345418" y="2968377"/>
                </a:lnTo>
                <a:lnTo>
                  <a:pt x="345154" y="2962556"/>
                </a:lnTo>
                <a:lnTo>
                  <a:pt x="344889" y="2957001"/>
                </a:lnTo>
                <a:lnTo>
                  <a:pt x="344889" y="2943243"/>
                </a:lnTo>
                <a:lnTo>
                  <a:pt x="340393" y="2935836"/>
                </a:lnTo>
                <a:lnTo>
                  <a:pt x="336955" y="2928693"/>
                </a:lnTo>
                <a:lnTo>
                  <a:pt x="334045" y="2921549"/>
                </a:lnTo>
                <a:lnTo>
                  <a:pt x="331400" y="2914406"/>
                </a:lnTo>
                <a:lnTo>
                  <a:pt x="329549" y="2907528"/>
                </a:lnTo>
                <a:lnTo>
                  <a:pt x="328227" y="2900914"/>
                </a:lnTo>
                <a:lnTo>
                  <a:pt x="327169" y="2894035"/>
                </a:lnTo>
                <a:lnTo>
                  <a:pt x="326375" y="2886892"/>
                </a:lnTo>
                <a:lnTo>
                  <a:pt x="326111" y="2880013"/>
                </a:lnTo>
                <a:lnTo>
                  <a:pt x="326111" y="2872870"/>
                </a:lnTo>
                <a:lnTo>
                  <a:pt x="326375" y="2858319"/>
                </a:lnTo>
                <a:lnTo>
                  <a:pt x="326904" y="2842446"/>
                </a:lnTo>
                <a:lnTo>
                  <a:pt x="327169" y="2825249"/>
                </a:lnTo>
                <a:lnTo>
                  <a:pt x="320557" y="2817841"/>
                </a:lnTo>
                <a:lnTo>
                  <a:pt x="317912" y="2814402"/>
                </a:lnTo>
                <a:lnTo>
                  <a:pt x="315531" y="2811227"/>
                </a:lnTo>
                <a:lnTo>
                  <a:pt x="313151" y="2807788"/>
                </a:lnTo>
                <a:lnTo>
                  <a:pt x="311564" y="2804613"/>
                </a:lnTo>
                <a:lnTo>
                  <a:pt x="309977" y="2801439"/>
                </a:lnTo>
                <a:lnTo>
                  <a:pt x="308390" y="2797735"/>
                </a:lnTo>
                <a:lnTo>
                  <a:pt x="307332" y="2794295"/>
                </a:lnTo>
                <a:lnTo>
                  <a:pt x="306010" y="2790592"/>
                </a:lnTo>
                <a:lnTo>
                  <a:pt x="303894" y="2782655"/>
                </a:lnTo>
                <a:lnTo>
                  <a:pt x="302043" y="2772866"/>
                </a:lnTo>
                <a:lnTo>
                  <a:pt x="299927" y="2761490"/>
                </a:lnTo>
                <a:lnTo>
                  <a:pt x="291728" y="2648258"/>
                </a:lnTo>
                <a:lnTo>
                  <a:pt x="279561" y="2513332"/>
                </a:lnTo>
                <a:lnTo>
                  <a:pt x="278768" y="2490579"/>
                </a:lnTo>
                <a:lnTo>
                  <a:pt x="277710" y="2468092"/>
                </a:lnTo>
                <a:lnTo>
                  <a:pt x="276387" y="2445604"/>
                </a:lnTo>
                <a:lnTo>
                  <a:pt x="274801" y="2422852"/>
                </a:lnTo>
                <a:lnTo>
                  <a:pt x="271362" y="2377347"/>
                </a:lnTo>
                <a:lnTo>
                  <a:pt x="267395" y="2331843"/>
                </a:lnTo>
                <a:lnTo>
                  <a:pt x="263957" y="2286338"/>
                </a:lnTo>
                <a:lnTo>
                  <a:pt x="262105" y="2263850"/>
                </a:lnTo>
                <a:lnTo>
                  <a:pt x="260518" y="2241098"/>
                </a:lnTo>
                <a:lnTo>
                  <a:pt x="258931" y="2218610"/>
                </a:lnTo>
                <a:lnTo>
                  <a:pt x="257873" y="2195594"/>
                </a:lnTo>
                <a:lnTo>
                  <a:pt x="257080" y="2173106"/>
                </a:lnTo>
                <a:lnTo>
                  <a:pt x="256551" y="2150354"/>
                </a:lnTo>
                <a:lnTo>
                  <a:pt x="256551" y="2128924"/>
                </a:lnTo>
                <a:lnTo>
                  <a:pt x="256816" y="2107495"/>
                </a:lnTo>
                <a:lnTo>
                  <a:pt x="257344" y="2086065"/>
                </a:lnTo>
                <a:lnTo>
                  <a:pt x="258138" y="2064636"/>
                </a:lnTo>
                <a:lnTo>
                  <a:pt x="260254" y="2021777"/>
                </a:lnTo>
                <a:lnTo>
                  <a:pt x="261047" y="2000347"/>
                </a:lnTo>
                <a:lnTo>
                  <a:pt x="261841" y="1978653"/>
                </a:lnTo>
                <a:lnTo>
                  <a:pt x="255758" y="1957224"/>
                </a:lnTo>
                <a:lnTo>
                  <a:pt x="253113" y="1946641"/>
                </a:lnTo>
                <a:lnTo>
                  <a:pt x="250732" y="1936059"/>
                </a:lnTo>
                <a:lnTo>
                  <a:pt x="248352" y="1925212"/>
                </a:lnTo>
                <a:lnTo>
                  <a:pt x="246501" y="1914629"/>
                </a:lnTo>
                <a:lnTo>
                  <a:pt x="244649" y="1903518"/>
                </a:lnTo>
                <a:lnTo>
                  <a:pt x="243062" y="1892406"/>
                </a:lnTo>
                <a:lnTo>
                  <a:pt x="237244" y="1892935"/>
                </a:lnTo>
                <a:lnTo>
                  <a:pt x="232747" y="1892671"/>
                </a:lnTo>
                <a:lnTo>
                  <a:pt x="230367" y="1892406"/>
                </a:lnTo>
                <a:lnTo>
                  <a:pt x="228516" y="1892142"/>
                </a:lnTo>
                <a:lnTo>
                  <a:pt x="226664" y="1891348"/>
                </a:lnTo>
                <a:lnTo>
                  <a:pt x="224813" y="1890554"/>
                </a:lnTo>
                <a:lnTo>
                  <a:pt x="220845" y="1888173"/>
                </a:lnTo>
                <a:lnTo>
                  <a:pt x="216614" y="1885263"/>
                </a:lnTo>
                <a:lnTo>
                  <a:pt x="204712" y="1875739"/>
                </a:lnTo>
                <a:lnTo>
                  <a:pt x="202596" y="1875474"/>
                </a:lnTo>
                <a:lnTo>
                  <a:pt x="201009" y="1874945"/>
                </a:lnTo>
                <a:lnTo>
                  <a:pt x="197571" y="1873622"/>
                </a:lnTo>
                <a:lnTo>
                  <a:pt x="193868" y="1871241"/>
                </a:lnTo>
                <a:lnTo>
                  <a:pt x="190430" y="1868860"/>
                </a:lnTo>
                <a:lnTo>
                  <a:pt x="187256" y="1866215"/>
                </a:lnTo>
                <a:lnTo>
                  <a:pt x="183818" y="1863040"/>
                </a:lnTo>
                <a:lnTo>
                  <a:pt x="180908" y="1859072"/>
                </a:lnTo>
                <a:lnTo>
                  <a:pt x="177999" y="1855632"/>
                </a:lnTo>
                <a:lnTo>
                  <a:pt x="175090" y="1851399"/>
                </a:lnTo>
                <a:lnTo>
                  <a:pt x="172709" y="1847431"/>
                </a:lnTo>
                <a:lnTo>
                  <a:pt x="170593" y="1843198"/>
                </a:lnTo>
                <a:lnTo>
                  <a:pt x="168742" y="1839230"/>
                </a:lnTo>
                <a:lnTo>
                  <a:pt x="166891" y="1835526"/>
                </a:lnTo>
                <a:lnTo>
                  <a:pt x="165568" y="1831557"/>
                </a:lnTo>
                <a:lnTo>
                  <a:pt x="164775" y="1828118"/>
                </a:lnTo>
                <a:lnTo>
                  <a:pt x="164246" y="1824679"/>
                </a:lnTo>
                <a:lnTo>
                  <a:pt x="163717" y="1818065"/>
                </a:lnTo>
                <a:lnTo>
                  <a:pt x="163188" y="1811451"/>
                </a:lnTo>
                <a:lnTo>
                  <a:pt x="163188" y="1805101"/>
                </a:lnTo>
                <a:lnTo>
                  <a:pt x="162659" y="1799545"/>
                </a:lnTo>
                <a:lnTo>
                  <a:pt x="162394" y="1796635"/>
                </a:lnTo>
                <a:lnTo>
                  <a:pt x="161865" y="1794519"/>
                </a:lnTo>
                <a:lnTo>
                  <a:pt x="161336" y="1792402"/>
                </a:lnTo>
                <a:lnTo>
                  <a:pt x="160543" y="1790550"/>
                </a:lnTo>
                <a:lnTo>
                  <a:pt x="160460" y="1790404"/>
                </a:lnTo>
                <a:lnTo>
                  <a:pt x="195983" y="1774560"/>
                </a:lnTo>
                <a:lnTo>
                  <a:pt x="214209" y="1766888"/>
                </a:lnTo>
                <a:lnTo>
                  <a:pt x="223454" y="1763183"/>
                </a:lnTo>
                <a:lnTo>
                  <a:pt x="232698" y="1759479"/>
                </a:lnTo>
                <a:lnTo>
                  <a:pt x="241943" y="1756304"/>
                </a:lnTo>
                <a:lnTo>
                  <a:pt x="251452" y="1753394"/>
                </a:lnTo>
                <a:lnTo>
                  <a:pt x="260961" y="1750219"/>
                </a:lnTo>
                <a:lnTo>
                  <a:pt x="270470" y="1747838"/>
                </a:lnTo>
                <a:lnTo>
                  <a:pt x="279979" y="1745985"/>
                </a:lnTo>
                <a:lnTo>
                  <a:pt x="289753" y="1743869"/>
                </a:lnTo>
                <a:lnTo>
                  <a:pt x="299790" y="1742546"/>
                </a:lnTo>
                <a:lnTo>
                  <a:pt x="309563" y="1741752"/>
                </a:lnTo>
                <a:lnTo>
                  <a:pt x="296620" y="1708150"/>
                </a:lnTo>
                <a:lnTo>
                  <a:pt x="290281" y="1708944"/>
                </a:lnTo>
                <a:lnTo>
                  <a:pt x="282357" y="1710267"/>
                </a:lnTo>
                <a:lnTo>
                  <a:pt x="273112" y="1712383"/>
                </a:lnTo>
                <a:lnTo>
                  <a:pt x="262546" y="1715029"/>
                </a:lnTo>
                <a:lnTo>
                  <a:pt x="251452" y="1718469"/>
                </a:lnTo>
                <a:lnTo>
                  <a:pt x="239302" y="1722173"/>
                </a:lnTo>
                <a:lnTo>
                  <a:pt x="227151" y="1726406"/>
                </a:lnTo>
                <a:lnTo>
                  <a:pt x="215001" y="1730640"/>
                </a:lnTo>
                <a:lnTo>
                  <a:pt x="202851" y="1735138"/>
                </a:lnTo>
                <a:lnTo>
                  <a:pt x="191757" y="1739900"/>
                </a:lnTo>
                <a:lnTo>
                  <a:pt x="181456" y="1744663"/>
                </a:lnTo>
                <a:lnTo>
                  <a:pt x="172211" y="1749160"/>
                </a:lnTo>
                <a:lnTo>
                  <a:pt x="168249" y="1751277"/>
                </a:lnTo>
                <a:lnTo>
                  <a:pt x="164287" y="1753658"/>
                </a:lnTo>
                <a:lnTo>
                  <a:pt x="161117" y="1755775"/>
                </a:lnTo>
                <a:lnTo>
                  <a:pt x="158475" y="1757892"/>
                </a:lnTo>
                <a:lnTo>
                  <a:pt x="155834" y="1759744"/>
                </a:lnTo>
                <a:lnTo>
                  <a:pt x="154249" y="1761596"/>
                </a:lnTo>
                <a:lnTo>
                  <a:pt x="153193" y="1763713"/>
                </a:lnTo>
                <a:lnTo>
                  <a:pt x="152664" y="1765300"/>
                </a:lnTo>
                <a:lnTo>
                  <a:pt x="152503" y="1767893"/>
                </a:lnTo>
                <a:lnTo>
                  <a:pt x="151815" y="1768856"/>
                </a:lnTo>
                <a:lnTo>
                  <a:pt x="150493" y="1770444"/>
                </a:lnTo>
                <a:lnTo>
                  <a:pt x="148906" y="1771502"/>
                </a:lnTo>
                <a:lnTo>
                  <a:pt x="147583" y="1772031"/>
                </a:lnTo>
                <a:lnTo>
                  <a:pt x="146525" y="1772031"/>
                </a:lnTo>
                <a:lnTo>
                  <a:pt x="145467" y="1771766"/>
                </a:lnTo>
                <a:lnTo>
                  <a:pt x="144674" y="1770708"/>
                </a:lnTo>
                <a:lnTo>
                  <a:pt x="143616" y="1769650"/>
                </a:lnTo>
                <a:lnTo>
                  <a:pt x="142822" y="1768063"/>
                </a:lnTo>
                <a:lnTo>
                  <a:pt x="142029" y="1766475"/>
                </a:lnTo>
                <a:lnTo>
                  <a:pt x="140178" y="1761978"/>
                </a:lnTo>
                <a:lnTo>
                  <a:pt x="138855" y="1756951"/>
                </a:lnTo>
                <a:lnTo>
                  <a:pt x="137533" y="1750866"/>
                </a:lnTo>
                <a:lnTo>
                  <a:pt x="135417" y="1738167"/>
                </a:lnTo>
                <a:lnTo>
                  <a:pt x="133036" y="1724939"/>
                </a:lnTo>
                <a:lnTo>
                  <a:pt x="131979" y="1718854"/>
                </a:lnTo>
                <a:lnTo>
                  <a:pt x="130656" y="1713298"/>
                </a:lnTo>
                <a:lnTo>
                  <a:pt x="129334" y="1708801"/>
                </a:lnTo>
                <a:lnTo>
                  <a:pt x="127747" y="1705097"/>
                </a:lnTo>
                <a:lnTo>
                  <a:pt x="119548" y="1675731"/>
                </a:lnTo>
                <a:lnTo>
                  <a:pt x="111613" y="1646364"/>
                </a:lnTo>
                <a:lnTo>
                  <a:pt x="104472" y="1616998"/>
                </a:lnTo>
                <a:lnTo>
                  <a:pt x="97331" y="1587367"/>
                </a:lnTo>
                <a:lnTo>
                  <a:pt x="90454" y="1557736"/>
                </a:lnTo>
                <a:lnTo>
                  <a:pt x="83842" y="1528370"/>
                </a:lnTo>
                <a:lnTo>
                  <a:pt x="77759" y="1498475"/>
                </a:lnTo>
                <a:lnTo>
                  <a:pt x="71676" y="1468050"/>
                </a:lnTo>
                <a:lnTo>
                  <a:pt x="65064" y="1436832"/>
                </a:lnTo>
                <a:lnTo>
                  <a:pt x="58981" y="1405085"/>
                </a:lnTo>
                <a:lnTo>
                  <a:pt x="52633" y="1373602"/>
                </a:lnTo>
                <a:lnTo>
                  <a:pt x="46814" y="1342119"/>
                </a:lnTo>
                <a:lnTo>
                  <a:pt x="41260" y="1310636"/>
                </a:lnTo>
                <a:lnTo>
                  <a:pt x="35970" y="1278889"/>
                </a:lnTo>
                <a:lnTo>
                  <a:pt x="30681" y="1247406"/>
                </a:lnTo>
                <a:lnTo>
                  <a:pt x="25655" y="1215394"/>
                </a:lnTo>
                <a:lnTo>
                  <a:pt x="23010" y="1209045"/>
                </a:lnTo>
                <a:lnTo>
                  <a:pt x="20366" y="1202960"/>
                </a:lnTo>
                <a:lnTo>
                  <a:pt x="18250" y="1196875"/>
                </a:lnTo>
                <a:lnTo>
                  <a:pt x="16663" y="1191055"/>
                </a:lnTo>
                <a:lnTo>
                  <a:pt x="15340" y="1185499"/>
                </a:lnTo>
                <a:lnTo>
                  <a:pt x="14282" y="1179943"/>
                </a:lnTo>
                <a:lnTo>
                  <a:pt x="13489" y="1174387"/>
                </a:lnTo>
                <a:lnTo>
                  <a:pt x="12960" y="1168567"/>
                </a:lnTo>
                <a:lnTo>
                  <a:pt x="12696" y="1163276"/>
                </a:lnTo>
                <a:lnTo>
                  <a:pt x="12696" y="1157456"/>
                </a:lnTo>
                <a:lnTo>
                  <a:pt x="12696" y="1145550"/>
                </a:lnTo>
                <a:lnTo>
                  <a:pt x="13754" y="1119094"/>
                </a:lnTo>
                <a:lnTo>
                  <a:pt x="18250" y="1075706"/>
                </a:lnTo>
                <a:lnTo>
                  <a:pt x="6083" y="1030731"/>
                </a:lnTo>
                <a:lnTo>
                  <a:pt x="5554" y="1022265"/>
                </a:lnTo>
                <a:lnTo>
                  <a:pt x="4761" y="1013799"/>
                </a:lnTo>
                <a:lnTo>
                  <a:pt x="2910" y="996867"/>
                </a:lnTo>
                <a:lnTo>
                  <a:pt x="1058" y="980199"/>
                </a:lnTo>
                <a:lnTo>
                  <a:pt x="529" y="972263"/>
                </a:lnTo>
                <a:lnTo>
                  <a:pt x="265" y="964326"/>
                </a:lnTo>
                <a:lnTo>
                  <a:pt x="0" y="956654"/>
                </a:lnTo>
                <a:lnTo>
                  <a:pt x="265" y="949510"/>
                </a:lnTo>
                <a:lnTo>
                  <a:pt x="794" y="942896"/>
                </a:lnTo>
                <a:lnTo>
                  <a:pt x="1852" y="936547"/>
                </a:lnTo>
                <a:lnTo>
                  <a:pt x="2645" y="933637"/>
                </a:lnTo>
                <a:lnTo>
                  <a:pt x="3968" y="930462"/>
                </a:lnTo>
                <a:lnTo>
                  <a:pt x="4761" y="927816"/>
                </a:lnTo>
                <a:lnTo>
                  <a:pt x="6083" y="925435"/>
                </a:lnTo>
                <a:lnTo>
                  <a:pt x="7406" y="922790"/>
                </a:lnTo>
                <a:lnTo>
                  <a:pt x="8993" y="920673"/>
                </a:lnTo>
                <a:lnTo>
                  <a:pt x="10580" y="918557"/>
                </a:lnTo>
                <a:lnTo>
                  <a:pt x="12696" y="916705"/>
                </a:lnTo>
                <a:lnTo>
                  <a:pt x="14547" y="900567"/>
                </a:lnTo>
                <a:lnTo>
                  <a:pt x="15869" y="884428"/>
                </a:lnTo>
                <a:lnTo>
                  <a:pt x="17192" y="868819"/>
                </a:lnTo>
                <a:lnTo>
                  <a:pt x="18250" y="853210"/>
                </a:lnTo>
                <a:lnTo>
                  <a:pt x="19043" y="837336"/>
                </a:lnTo>
                <a:lnTo>
                  <a:pt x="19572" y="821463"/>
                </a:lnTo>
                <a:lnTo>
                  <a:pt x="19837" y="805325"/>
                </a:lnTo>
                <a:lnTo>
                  <a:pt x="20101" y="789451"/>
                </a:lnTo>
                <a:lnTo>
                  <a:pt x="19043" y="781249"/>
                </a:lnTo>
                <a:lnTo>
                  <a:pt x="17985" y="773313"/>
                </a:lnTo>
                <a:lnTo>
                  <a:pt x="15605" y="758497"/>
                </a:lnTo>
                <a:lnTo>
                  <a:pt x="14811" y="751619"/>
                </a:lnTo>
                <a:lnTo>
                  <a:pt x="14282" y="744475"/>
                </a:lnTo>
                <a:lnTo>
                  <a:pt x="14018" y="737861"/>
                </a:lnTo>
                <a:lnTo>
                  <a:pt x="14018" y="731247"/>
                </a:lnTo>
                <a:lnTo>
                  <a:pt x="14811" y="724898"/>
                </a:lnTo>
                <a:lnTo>
                  <a:pt x="15340" y="721723"/>
                </a:lnTo>
                <a:lnTo>
                  <a:pt x="15869" y="718548"/>
                </a:lnTo>
                <a:lnTo>
                  <a:pt x="16927" y="715638"/>
                </a:lnTo>
                <a:lnTo>
                  <a:pt x="17985" y="712464"/>
                </a:lnTo>
                <a:lnTo>
                  <a:pt x="19043" y="709553"/>
                </a:lnTo>
                <a:lnTo>
                  <a:pt x="20630" y="706643"/>
                </a:lnTo>
                <a:lnTo>
                  <a:pt x="22482" y="703468"/>
                </a:lnTo>
                <a:lnTo>
                  <a:pt x="24333" y="700558"/>
                </a:lnTo>
                <a:lnTo>
                  <a:pt x="26449" y="697913"/>
                </a:lnTo>
                <a:lnTo>
                  <a:pt x="29094" y="694738"/>
                </a:lnTo>
                <a:lnTo>
                  <a:pt x="32003" y="691828"/>
                </a:lnTo>
                <a:lnTo>
                  <a:pt x="34912" y="689182"/>
                </a:lnTo>
                <a:lnTo>
                  <a:pt x="38086" y="686272"/>
                </a:lnTo>
                <a:lnTo>
                  <a:pt x="41789" y="683362"/>
                </a:lnTo>
                <a:lnTo>
                  <a:pt x="97860" y="654525"/>
                </a:lnTo>
                <a:lnTo>
                  <a:pt x="116638" y="644207"/>
                </a:lnTo>
                <a:lnTo>
                  <a:pt x="135681" y="634153"/>
                </a:lnTo>
                <a:lnTo>
                  <a:pt x="154989" y="624100"/>
                </a:lnTo>
                <a:lnTo>
                  <a:pt x="174296" y="613518"/>
                </a:lnTo>
                <a:lnTo>
                  <a:pt x="183818" y="608226"/>
                </a:lnTo>
                <a:lnTo>
                  <a:pt x="193339" y="602671"/>
                </a:lnTo>
                <a:lnTo>
                  <a:pt x="202596" y="597115"/>
                </a:lnTo>
                <a:lnTo>
                  <a:pt x="211588" y="591294"/>
                </a:lnTo>
                <a:lnTo>
                  <a:pt x="220581" y="585210"/>
                </a:lnTo>
                <a:lnTo>
                  <a:pt x="229309" y="579125"/>
                </a:lnTo>
                <a:lnTo>
                  <a:pt x="237508" y="572246"/>
                </a:lnTo>
                <a:lnTo>
                  <a:pt x="245707" y="565367"/>
                </a:lnTo>
                <a:lnTo>
                  <a:pt x="249145" y="553991"/>
                </a:lnTo>
                <a:lnTo>
                  <a:pt x="250997" y="548965"/>
                </a:lnTo>
                <a:lnTo>
                  <a:pt x="252584" y="544467"/>
                </a:lnTo>
                <a:lnTo>
                  <a:pt x="254700" y="539705"/>
                </a:lnTo>
                <a:lnTo>
                  <a:pt x="257344" y="535472"/>
                </a:lnTo>
                <a:lnTo>
                  <a:pt x="260518" y="530710"/>
                </a:lnTo>
                <a:lnTo>
                  <a:pt x="264486" y="526212"/>
                </a:lnTo>
                <a:lnTo>
                  <a:pt x="262634" y="525154"/>
                </a:lnTo>
                <a:lnTo>
                  <a:pt x="260783" y="524096"/>
                </a:lnTo>
                <a:lnTo>
                  <a:pt x="257609" y="521450"/>
                </a:lnTo>
                <a:lnTo>
                  <a:pt x="255229" y="518805"/>
                </a:lnTo>
                <a:lnTo>
                  <a:pt x="253377" y="516159"/>
                </a:lnTo>
                <a:lnTo>
                  <a:pt x="249410" y="509545"/>
                </a:lnTo>
                <a:lnTo>
                  <a:pt x="247294" y="506370"/>
                </a:lnTo>
                <a:lnTo>
                  <a:pt x="244914" y="502666"/>
                </a:lnTo>
                <a:lnTo>
                  <a:pt x="243062" y="500550"/>
                </a:lnTo>
                <a:lnTo>
                  <a:pt x="240682" y="498433"/>
                </a:lnTo>
                <a:lnTo>
                  <a:pt x="235392" y="493936"/>
                </a:lnTo>
                <a:lnTo>
                  <a:pt x="229838" y="489438"/>
                </a:lnTo>
                <a:lnTo>
                  <a:pt x="227458" y="487057"/>
                </a:lnTo>
                <a:lnTo>
                  <a:pt x="225342" y="484941"/>
                </a:lnTo>
                <a:lnTo>
                  <a:pt x="194133" y="466157"/>
                </a:lnTo>
                <a:lnTo>
                  <a:pt x="184082" y="457956"/>
                </a:lnTo>
                <a:lnTo>
                  <a:pt x="179850" y="454252"/>
                </a:lnTo>
                <a:lnTo>
                  <a:pt x="175619" y="450283"/>
                </a:lnTo>
                <a:lnTo>
                  <a:pt x="171916" y="446579"/>
                </a:lnTo>
                <a:lnTo>
                  <a:pt x="168478" y="442876"/>
                </a:lnTo>
                <a:lnTo>
                  <a:pt x="165039" y="438907"/>
                </a:lnTo>
                <a:lnTo>
                  <a:pt x="162130" y="434939"/>
                </a:lnTo>
                <a:lnTo>
                  <a:pt x="159485" y="430441"/>
                </a:lnTo>
                <a:lnTo>
                  <a:pt x="156576" y="426208"/>
                </a:lnTo>
                <a:lnTo>
                  <a:pt x="154195" y="421182"/>
                </a:lnTo>
                <a:lnTo>
                  <a:pt x="151815" y="415890"/>
                </a:lnTo>
                <a:lnTo>
                  <a:pt x="149170" y="410070"/>
                </a:lnTo>
                <a:lnTo>
                  <a:pt x="147054" y="403721"/>
                </a:lnTo>
                <a:lnTo>
                  <a:pt x="144938" y="397107"/>
                </a:lnTo>
                <a:lnTo>
                  <a:pt x="142822" y="389434"/>
                </a:lnTo>
                <a:lnTo>
                  <a:pt x="137268" y="303187"/>
                </a:lnTo>
                <a:lnTo>
                  <a:pt x="137533" y="295515"/>
                </a:lnTo>
                <a:lnTo>
                  <a:pt x="138326" y="288901"/>
                </a:lnTo>
                <a:lnTo>
                  <a:pt x="139120" y="282552"/>
                </a:lnTo>
                <a:lnTo>
                  <a:pt x="140707" y="276467"/>
                </a:lnTo>
                <a:lnTo>
                  <a:pt x="142558" y="271175"/>
                </a:lnTo>
                <a:lnTo>
                  <a:pt x="144409" y="265884"/>
                </a:lnTo>
                <a:lnTo>
                  <a:pt x="146525" y="260858"/>
                </a:lnTo>
                <a:lnTo>
                  <a:pt x="148906" y="255831"/>
                </a:lnTo>
                <a:lnTo>
                  <a:pt x="152079" y="251333"/>
                </a:lnTo>
                <a:lnTo>
                  <a:pt x="154989" y="246307"/>
                </a:lnTo>
                <a:lnTo>
                  <a:pt x="161865" y="236518"/>
                </a:lnTo>
                <a:lnTo>
                  <a:pt x="169800" y="226200"/>
                </a:lnTo>
                <a:lnTo>
                  <a:pt x="178528" y="214295"/>
                </a:lnTo>
                <a:lnTo>
                  <a:pt x="187785" y="207945"/>
                </a:lnTo>
                <a:lnTo>
                  <a:pt x="197042" y="201860"/>
                </a:lnTo>
                <a:lnTo>
                  <a:pt x="206299" y="196305"/>
                </a:lnTo>
                <a:lnTo>
                  <a:pt x="215291" y="191013"/>
                </a:lnTo>
                <a:lnTo>
                  <a:pt x="224284" y="185722"/>
                </a:lnTo>
                <a:lnTo>
                  <a:pt x="233276" y="180960"/>
                </a:lnTo>
                <a:lnTo>
                  <a:pt x="242269" y="176198"/>
                </a:lnTo>
                <a:lnTo>
                  <a:pt x="251261" y="171965"/>
                </a:lnTo>
                <a:lnTo>
                  <a:pt x="260254" y="167467"/>
                </a:lnTo>
                <a:lnTo>
                  <a:pt x="269511" y="163499"/>
                </a:lnTo>
                <a:lnTo>
                  <a:pt x="288289" y="155298"/>
                </a:lnTo>
                <a:lnTo>
                  <a:pt x="308126" y="147361"/>
                </a:lnTo>
                <a:lnTo>
                  <a:pt x="329020" y="139159"/>
                </a:lnTo>
                <a:lnTo>
                  <a:pt x="335368" y="138630"/>
                </a:lnTo>
                <a:lnTo>
                  <a:pt x="341980" y="138101"/>
                </a:lnTo>
                <a:lnTo>
                  <a:pt x="349121" y="137837"/>
                </a:lnTo>
                <a:close/>
                <a:moveTo>
                  <a:pt x="1424255" y="0"/>
                </a:moveTo>
                <a:lnTo>
                  <a:pt x="1426371" y="0"/>
                </a:lnTo>
                <a:lnTo>
                  <a:pt x="1427958" y="265"/>
                </a:lnTo>
                <a:lnTo>
                  <a:pt x="1429545" y="794"/>
                </a:lnTo>
                <a:lnTo>
                  <a:pt x="1430603" y="1587"/>
                </a:lnTo>
                <a:lnTo>
                  <a:pt x="1431396" y="2646"/>
                </a:lnTo>
                <a:lnTo>
                  <a:pt x="1431660" y="3969"/>
                </a:lnTo>
                <a:lnTo>
                  <a:pt x="1431925" y="5821"/>
                </a:lnTo>
                <a:lnTo>
                  <a:pt x="1431925" y="7672"/>
                </a:lnTo>
                <a:lnTo>
                  <a:pt x="1431660" y="9524"/>
                </a:lnTo>
                <a:lnTo>
                  <a:pt x="1431132" y="11376"/>
                </a:lnTo>
                <a:lnTo>
                  <a:pt x="1429545" y="16138"/>
                </a:lnTo>
                <a:lnTo>
                  <a:pt x="1426900" y="20900"/>
                </a:lnTo>
                <a:lnTo>
                  <a:pt x="1423726" y="26192"/>
                </a:lnTo>
                <a:lnTo>
                  <a:pt x="1420288" y="31218"/>
                </a:lnTo>
                <a:lnTo>
                  <a:pt x="1415791" y="36510"/>
                </a:lnTo>
                <a:lnTo>
                  <a:pt x="1411295" y="41536"/>
                </a:lnTo>
                <a:lnTo>
                  <a:pt x="1406005" y="45769"/>
                </a:lnTo>
                <a:lnTo>
                  <a:pt x="1403625" y="47621"/>
                </a:lnTo>
                <a:lnTo>
                  <a:pt x="1400716" y="49209"/>
                </a:lnTo>
                <a:lnTo>
                  <a:pt x="1382202" y="71961"/>
                </a:lnTo>
                <a:lnTo>
                  <a:pt x="1376648" y="79104"/>
                </a:lnTo>
                <a:lnTo>
                  <a:pt x="1370564" y="85453"/>
                </a:lnTo>
                <a:lnTo>
                  <a:pt x="1364217" y="91538"/>
                </a:lnTo>
                <a:lnTo>
                  <a:pt x="1357869" y="97359"/>
                </a:lnTo>
                <a:lnTo>
                  <a:pt x="1350728" y="102650"/>
                </a:lnTo>
                <a:lnTo>
                  <a:pt x="1343322" y="107677"/>
                </a:lnTo>
                <a:lnTo>
                  <a:pt x="1335388" y="112703"/>
                </a:lnTo>
                <a:lnTo>
                  <a:pt x="1326924" y="117730"/>
                </a:lnTo>
                <a:lnTo>
                  <a:pt x="1321899" y="124344"/>
                </a:lnTo>
                <a:lnTo>
                  <a:pt x="1316609" y="130693"/>
                </a:lnTo>
                <a:lnTo>
                  <a:pt x="1311320" y="137043"/>
                </a:lnTo>
                <a:lnTo>
                  <a:pt x="1305765" y="143128"/>
                </a:lnTo>
                <a:lnTo>
                  <a:pt x="1294657" y="155033"/>
                </a:lnTo>
                <a:lnTo>
                  <a:pt x="1283284" y="166674"/>
                </a:lnTo>
                <a:lnTo>
                  <a:pt x="1271647" y="178314"/>
                </a:lnTo>
                <a:lnTo>
                  <a:pt x="1260274" y="189955"/>
                </a:lnTo>
                <a:lnTo>
                  <a:pt x="1248901" y="201860"/>
                </a:lnTo>
                <a:lnTo>
                  <a:pt x="1243347" y="207945"/>
                </a:lnTo>
                <a:lnTo>
                  <a:pt x="1238057" y="214295"/>
                </a:lnTo>
                <a:lnTo>
                  <a:pt x="1232503" y="229110"/>
                </a:lnTo>
                <a:lnTo>
                  <a:pt x="1232893" y="229330"/>
                </a:lnTo>
                <a:lnTo>
                  <a:pt x="1231996" y="231616"/>
                </a:lnTo>
                <a:lnTo>
                  <a:pt x="1230944" y="234297"/>
                </a:lnTo>
                <a:lnTo>
                  <a:pt x="1229366" y="236173"/>
                </a:lnTo>
                <a:lnTo>
                  <a:pt x="1227263" y="237514"/>
                </a:lnTo>
                <a:lnTo>
                  <a:pt x="1225422" y="238586"/>
                </a:lnTo>
                <a:lnTo>
                  <a:pt x="1223055" y="239390"/>
                </a:lnTo>
                <a:lnTo>
                  <a:pt x="1220688" y="239658"/>
                </a:lnTo>
                <a:lnTo>
                  <a:pt x="1218058" y="239926"/>
                </a:lnTo>
                <a:lnTo>
                  <a:pt x="1215428" y="239658"/>
                </a:lnTo>
                <a:lnTo>
                  <a:pt x="1212536" y="239390"/>
                </a:lnTo>
                <a:lnTo>
                  <a:pt x="1209643" y="238586"/>
                </a:lnTo>
                <a:lnTo>
                  <a:pt x="1206487" y="237782"/>
                </a:lnTo>
                <a:lnTo>
                  <a:pt x="1200176" y="235905"/>
                </a:lnTo>
                <a:lnTo>
                  <a:pt x="1194127" y="233492"/>
                </a:lnTo>
                <a:lnTo>
                  <a:pt x="1185186" y="229471"/>
                </a:lnTo>
                <a:lnTo>
                  <a:pt x="1177033" y="225182"/>
                </a:lnTo>
                <a:lnTo>
                  <a:pt x="1169407" y="220625"/>
                </a:lnTo>
                <a:lnTo>
                  <a:pt x="1162570" y="216336"/>
                </a:lnTo>
                <a:lnTo>
                  <a:pt x="1157573" y="212047"/>
                </a:lnTo>
                <a:lnTo>
                  <a:pt x="1155732" y="210170"/>
                </a:lnTo>
                <a:lnTo>
                  <a:pt x="1154154" y="208562"/>
                </a:lnTo>
                <a:lnTo>
                  <a:pt x="1153102" y="207221"/>
                </a:lnTo>
                <a:lnTo>
                  <a:pt x="1153057" y="207038"/>
                </a:lnTo>
                <a:lnTo>
                  <a:pt x="1153718" y="204449"/>
                </a:lnTo>
                <a:lnTo>
                  <a:pt x="1153891" y="204272"/>
                </a:lnTo>
                <a:lnTo>
                  <a:pt x="1153768" y="204253"/>
                </a:lnTo>
                <a:lnTo>
                  <a:pt x="1156066" y="195246"/>
                </a:lnTo>
                <a:lnTo>
                  <a:pt x="1157654" y="188897"/>
                </a:lnTo>
                <a:lnTo>
                  <a:pt x="1158711" y="182283"/>
                </a:lnTo>
                <a:lnTo>
                  <a:pt x="1159769" y="175404"/>
                </a:lnTo>
                <a:lnTo>
                  <a:pt x="1160563" y="169055"/>
                </a:lnTo>
                <a:lnTo>
                  <a:pt x="1161092" y="162705"/>
                </a:lnTo>
                <a:lnTo>
                  <a:pt x="1161092" y="156091"/>
                </a:lnTo>
                <a:lnTo>
                  <a:pt x="1162679" y="151594"/>
                </a:lnTo>
                <a:lnTo>
                  <a:pt x="1164530" y="146832"/>
                </a:lnTo>
                <a:lnTo>
                  <a:pt x="1166382" y="142863"/>
                </a:lnTo>
                <a:lnTo>
                  <a:pt x="1167968" y="138895"/>
                </a:lnTo>
                <a:lnTo>
                  <a:pt x="1169820" y="135191"/>
                </a:lnTo>
                <a:lnTo>
                  <a:pt x="1171936" y="131752"/>
                </a:lnTo>
                <a:lnTo>
                  <a:pt x="1174052" y="128577"/>
                </a:lnTo>
                <a:lnTo>
                  <a:pt x="1176167" y="125931"/>
                </a:lnTo>
                <a:lnTo>
                  <a:pt x="1180399" y="120375"/>
                </a:lnTo>
                <a:lnTo>
                  <a:pt x="1185160" y="115878"/>
                </a:lnTo>
                <a:lnTo>
                  <a:pt x="1189656" y="111645"/>
                </a:lnTo>
                <a:lnTo>
                  <a:pt x="1194681" y="108206"/>
                </a:lnTo>
                <a:lnTo>
                  <a:pt x="1203938" y="101327"/>
                </a:lnTo>
                <a:lnTo>
                  <a:pt x="1208699" y="98152"/>
                </a:lnTo>
                <a:lnTo>
                  <a:pt x="1213195" y="94448"/>
                </a:lnTo>
                <a:lnTo>
                  <a:pt x="1217427" y="90745"/>
                </a:lnTo>
                <a:lnTo>
                  <a:pt x="1221659" y="86776"/>
                </a:lnTo>
                <a:lnTo>
                  <a:pt x="1223510" y="84395"/>
                </a:lnTo>
                <a:lnTo>
                  <a:pt x="1225362" y="82014"/>
                </a:lnTo>
                <a:lnTo>
                  <a:pt x="1226949" y="79369"/>
                </a:lnTo>
                <a:lnTo>
                  <a:pt x="1228800" y="76458"/>
                </a:lnTo>
                <a:lnTo>
                  <a:pt x="1232238" y="72490"/>
                </a:lnTo>
                <a:lnTo>
                  <a:pt x="1236470" y="67199"/>
                </a:lnTo>
                <a:lnTo>
                  <a:pt x="1239115" y="64818"/>
                </a:lnTo>
                <a:lnTo>
                  <a:pt x="1241495" y="62437"/>
                </a:lnTo>
                <a:lnTo>
                  <a:pt x="1244405" y="60585"/>
                </a:lnTo>
                <a:lnTo>
                  <a:pt x="1245727" y="59791"/>
                </a:lnTo>
                <a:lnTo>
                  <a:pt x="1247578" y="58997"/>
                </a:lnTo>
                <a:lnTo>
                  <a:pt x="1250488" y="57939"/>
                </a:lnTo>
                <a:lnTo>
                  <a:pt x="1253662" y="57410"/>
                </a:lnTo>
                <a:lnTo>
                  <a:pt x="1256836" y="56881"/>
                </a:lnTo>
                <a:lnTo>
                  <a:pt x="1259745" y="56616"/>
                </a:lnTo>
                <a:lnTo>
                  <a:pt x="1262654" y="56352"/>
                </a:lnTo>
                <a:lnTo>
                  <a:pt x="1265564" y="56616"/>
                </a:lnTo>
                <a:lnTo>
                  <a:pt x="1267944" y="57145"/>
                </a:lnTo>
                <a:lnTo>
                  <a:pt x="1270060" y="57939"/>
                </a:lnTo>
                <a:lnTo>
                  <a:pt x="1271911" y="59526"/>
                </a:lnTo>
                <a:lnTo>
                  <a:pt x="1273234" y="60849"/>
                </a:lnTo>
                <a:lnTo>
                  <a:pt x="1274556" y="62701"/>
                </a:lnTo>
                <a:lnTo>
                  <a:pt x="1275085" y="65082"/>
                </a:lnTo>
                <a:lnTo>
                  <a:pt x="1275085" y="67728"/>
                </a:lnTo>
                <a:lnTo>
                  <a:pt x="1274820" y="70903"/>
                </a:lnTo>
                <a:lnTo>
                  <a:pt x="1273763" y="74342"/>
                </a:lnTo>
                <a:lnTo>
                  <a:pt x="1271647" y="78575"/>
                </a:lnTo>
                <a:lnTo>
                  <a:pt x="1266357" y="92332"/>
                </a:lnTo>
                <a:lnTo>
                  <a:pt x="1276143" y="84395"/>
                </a:lnTo>
                <a:lnTo>
                  <a:pt x="1280375" y="81485"/>
                </a:lnTo>
                <a:lnTo>
                  <a:pt x="1285136" y="78575"/>
                </a:lnTo>
                <a:lnTo>
                  <a:pt x="1289632" y="76194"/>
                </a:lnTo>
                <a:lnTo>
                  <a:pt x="1294922" y="74077"/>
                </a:lnTo>
                <a:lnTo>
                  <a:pt x="1301269" y="72490"/>
                </a:lnTo>
                <a:lnTo>
                  <a:pt x="1308146" y="70903"/>
                </a:lnTo>
                <a:lnTo>
                  <a:pt x="1326924" y="61643"/>
                </a:lnTo>
                <a:lnTo>
                  <a:pt x="1344909" y="51854"/>
                </a:lnTo>
                <a:lnTo>
                  <a:pt x="1362630" y="41801"/>
                </a:lnTo>
                <a:lnTo>
                  <a:pt x="1380350" y="31483"/>
                </a:lnTo>
                <a:lnTo>
                  <a:pt x="1392517" y="19313"/>
                </a:lnTo>
                <a:lnTo>
                  <a:pt x="1404683" y="8202"/>
                </a:lnTo>
                <a:lnTo>
                  <a:pt x="1408915" y="5821"/>
                </a:lnTo>
                <a:lnTo>
                  <a:pt x="1412882" y="3704"/>
                </a:lnTo>
                <a:lnTo>
                  <a:pt x="1416320" y="2117"/>
                </a:lnTo>
                <a:lnTo>
                  <a:pt x="1419230" y="1058"/>
                </a:lnTo>
                <a:lnTo>
                  <a:pt x="1422139" y="529"/>
                </a:lnTo>
                <a:lnTo>
                  <a:pt x="1424255" y="0"/>
                </a:lnTo>
                <a:close/>
              </a:path>
            </a:pathLst>
          </a:custGeom>
          <a:solidFill>
            <a:srgbClr val="313C4D"/>
          </a:solidFill>
          <a:ln>
            <a:solidFill>
              <a:schemeClr val="bg1"/>
            </a:solidFill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85117" y="52493"/>
            <a:ext cx="4821767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企业与班组管理通用知识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3467" y="1081193"/>
            <a:ext cx="8149167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班组管理模块简介：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52333" y="1961727"/>
            <a:ext cx="2650067" cy="4203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135" b="1">
                <a:solidFill>
                  <a:srgbClr val="FF6161"/>
                </a:solidFill>
                <a:latin typeface="微软雅黑" panose="020B0503020204020204" charset="-122"/>
                <a:ea typeface="微软雅黑" panose="020B0503020204020204" charset="-122"/>
              </a:rPr>
              <a:t>企业管理框架综述</a:t>
            </a:r>
            <a:endParaRPr lang="zh-CN" altLang="en-US" sz="2135" b="1">
              <a:solidFill>
                <a:srgbClr val="FF616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17067" y="2573020"/>
            <a:ext cx="6189133" cy="3112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6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管理方法没有高低贵贱之分，管理工具方法的应用不能代表管理水平的高低。企业管理与班组管理没有本质区别。</a:t>
            </a:r>
            <a:endParaRPr lang="zh-CN" altLang="en-US" sz="186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6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在管理的整个过程中，任何管理方法、管理工具和管理理念，都不能够绝对独立的存在和发挥作用，管理是一个永恒的话题，在三维世界里，就像空气一样普遍和重要……</a:t>
            </a:r>
            <a:endParaRPr lang="zh-CN" altLang="en-US" sz="186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6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三维世界是指社会、企业和个人，也就是“共赢、共好”的概念…… </a:t>
            </a:r>
            <a:endParaRPr lang="zh-CN" altLang="en-US" sz="186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34" name="组合 133"/>
          <p:cNvGrpSpPr/>
          <p:nvPr/>
        </p:nvGrpSpPr>
        <p:grpSpPr>
          <a:xfrm>
            <a:off x="893233" y="2411307"/>
            <a:ext cx="3752427" cy="3945467"/>
            <a:chOff x="1055" y="2863"/>
            <a:chExt cx="4432" cy="4660"/>
          </a:xfrm>
        </p:grpSpPr>
        <p:sp>
          <p:nvSpPr>
            <p:cNvPr id="7" name="îṩľídè"/>
            <p:cNvSpPr/>
            <p:nvPr/>
          </p:nvSpPr>
          <p:spPr bwMode="auto">
            <a:xfrm>
              <a:off x="1055" y="2863"/>
              <a:ext cx="4433" cy="4432"/>
            </a:xfrm>
            <a:custGeom>
              <a:avLst/>
              <a:gdLst>
                <a:gd name="T0" fmla="*/ 2621 w 2629"/>
                <a:gd name="T1" fmla="*/ 1303 h 2628"/>
                <a:gd name="T2" fmla="*/ 2607 w 2629"/>
                <a:gd name="T3" fmla="*/ 1188 h 2628"/>
                <a:gd name="T4" fmla="*/ 2560 w 2629"/>
                <a:gd name="T5" fmla="*/ 946 h 2628"/>
                <a:gd name="T6" fmla="*/ 2528 w 2629"/>
                <a:gd name="T7" fmla="*/ 851 h 2628"/>
                <a:gd name="T8" fmla="*/ 2489 w 2629"/>
                <a:gd name="T9" fmla="*/ 742 h 2628"/>
                <a:gd name="T10" fmla="*/ 2432 w 2629"/>
                <a:gd name="T11" fmla="*/ 622 h 2628"/>
                <a:gd name="T12" fmla="*/ 2346 w 2629"/>
                <a:gd name="T13" fmla="*/ 500 h 2628"/>
                <a:gd name="T14" fmla="*/ 2253 w 2629"/>
                <a:gd name="T15" fmla="*/ 405 h 2628"/>
                <a:gd name="T16" fmla="*/ 2163 w 2629"/>
                <a:gd name="T17" fmla="*/ 331 h 2628"/>
                <a:gd name="T18" fmla="*/ 1962 w 2629"/>
                <a:gd name="T19" fmla="*/ 188 h 2628"/>
                <a:gd name="T20" fmla="*/ 1874 w 2629"/>
                <a:gd name="T21" fmla="*/ 142 h 2628"/>
                <a:gd name="T22" fmla="*/ 1770 w 2629"/>
                <a:gd name="T23" fmla="*/ 89 h 2628"/>
                <a:gd name="T24" fmla="*/ 1646 w 2629"/>
                <a:gd name="T25" fmla="*/ 41 h 2628"/>
                <a:gd name="T26" fmla="*/ 1499 w 2629"/>
                <a:gd name="T27" fmla="*/ 12 h 2628"/>
                <a:gd name="T28" fmla="*/ 1366 w 2629"/>
                <a:gd name="T29" fmla="*/ 8 h 2628"/>
                <a:gd name="T30" fmla="*/ 1250 w 2629"/>
                <a:gd name="T31" fmla="*/ 17 h 2628"/>
                <a:gd name="T32" fmla="*/ 1006 w 2629"/>
                <a:gd name="T33" fmla="*/ 52 h 2628"/>
                <a:gd name="T34" fmla="*/ 910 w 2629"/>
                <a:gd name="T35" fmla="*/ 79 h 2628"/>
                <a:gd name="T36" fmla="*/ 799 w 2629"/>
                <a:gd name="T37" fmla="*/ 113 h 2628"/>
                <a:gd name="T38" fmla="*/ 677 w 2629"/>
                <a:gd name="T39" fmla="*/ 164 h 2628"/>
                <a:gd name="T40" fmla="*/ 551 w 2629"/>
                <a:gd name="T41" fmla="*/ 244 h 2628"/>
                <a:gd name="T42" fmla="*/ 452 w 2629"/>
                <a:gd name="T43" fmla="*/ 333 h 2628"/>
                <a:gd name="T44" fmla="*/ 374 w 2629"/>
                <a:gd name="T45" fmla="*/ 419 h 2628"/>
                <a:gd name="T46" fmla="*/ 221 w 2629"/>
                <a:gd name="T47" fmla="*/ 613 h 2628"/>
                <a:gd name="T48" fmla="*/ 170 w 2629"/>
                <a:gd name="T49" fmla="*/ 699 h 2628"/>
                <a:gd name="T50" fmla="*/ 113 w 2629"/>
                <a:gd name="T51" fmla="*/ 800 h 2628"/>
                <a:gd name="T52" fmla="*/ 59 w 2629"/>
                <a:gd name="T53" fmla="*/ 922 h 2628"/>
                <a:gd name="T54" fmla="*/ 23 w 2629"/>
                <a:gd name="T55" fmla="*/ 1067 h 2628"/>
                <a:gd name="T56" fmla="*/ 13 w 2629"/>
                <a:gd name="T57" fmla="*/ 1199 h 2628"/>
                <a:gd name="T58" fmla="*/ 0 w 2629"/>
                <a:gd name="T59" fmla="*/ 1315 h 2628"/>
                <a:gd name="T60" fmla="*/ 14 w 2629"/>
                <a:gd name="T61" fmla="*/ 1448 h 2628"/>
                <a:gd name="T62" fmla="*/ 39 w 2629"/>
                <a:gd name="T63" fmla="*/ 1561 h 2628"/>
                <a:gd name="T64" fmla="*/ 109 w 2629"/>
                <a:gd name="T65" fmla="*/ 1798 h 2628"/>
                <a:gd name="T66" fmla="*/ 150 w 2629"/>
                <a:gd name="T67" fmla="*/ 1889 h 2628"/>
                <a:gd name="T68" fmla="*/ 198 w 2629"/>
                <a:gd name="T69" fmla="*/ 1994 h 2628"/>
                <a:gd name="T70" fmla="*/ 267 w 2629"/>
                <a:gd name="T71" fmla="*/ 2108 h 2628"/>
                <a:gd name="T72" fmla="*/ 363 w 2629"/>
                <a:gd name="T73" fmla="*/ 2222 h 2628"/>
                <a:gd name="T74" fmla="*/ 465 w 2629"/>
                <a:gd name="T75" fmla="*/ 2307 h 2628"/>
                <a:gd name="T76" fmla="*/ 562 w 2629"/>
                <a:gd name="T77" fmla="*/ 2372 h 2628"/>
                <a:gd name="T78" fmla="*/ 776 w 2629"/>
                <a:gd name="T79" fmla="*/ 2496 h 2628"/>
                <a:gd name="T80" fmla="*/ 868 w 2629"/>
                <a:gd name="T81" fmla="*/ 2534 h 2628"/>
                <a:gd name="T82" fmla="*/ 976 w 2629"/>
                <a:gd name="T83" fmla="*/ 2576 h 2628"/>
                <a:gd name="T84" fmla="*/ 1104 w 2629"/>
                <a:gd name="T85" fmla="*/ 2612 h 2628"/>
                <a:gd name="T86" fmla="*/ 1253 w 2629"/>
                <a:gd name="T87" fmla="*/ 2627 h 2628"/>
                <a:gd name="T88" fmla="*/ 1385 w 2629"/>
                <a:gd name="T89" fmla="*/ 2619 h 2628"/>
                <a:gd name="T90" fmla="*/ 1500 w 2629"/>
                <a:gd name="T91" fmla="*/ 2599 h 2628"/>
                <a:gd name="T92" fmla="*/ 1740 w 2629"/>
                <a:gd name="T93" fmla="*/ 2541 h 2628"/>
                <a:gd name="T94" fmla="*/ 1832 w 2629"/>
                <a:gd name="T95" fmla="*/ 2505 h 2628"/>
                <a:gd name="T96" fmla="*/ 1940 w 2629"/>
                <a:gd name="T97" fmla="*/ 2461 h 2628"/>
                <a:gd name="T98" fmla="*/ 2057 w 2629"/>
                <a:gd name="T99" fmla="*/ 2399 h 2628"/>
                <a:gd name="T100" fmla="*/ 2175 w 2629"/>
                <a:gd name="T101" fmla="*/ 2308 h 2628"/>
                <a:gd name="T102" fmla="*/ 2266 w 2629"/>
                <a:gd name="T103" fmla="*/ 2210 h 2628"/>
                <a:gd name="T104" fmla="*/ 2335 w 2629"/>
                <a:gd name="T105" fmla="*/ 2117 h 2628"/>
                <a:gd name="T106" fmla="*/ 2469 w 2629"/>
                <a:gd name="T107" fmla="*/ 1909 h 2628"/>
                <a:gd name="T108" fmla="*/ 2511 w 2629"/>
                <a:gd name="T109" fmla="*/ 1819 h 2628"/>
                <a:gd name="T110" fmla="*/ 2559 w 2629"/>
                <a:gd name="T111" fmla="*/ 1713 h 2628"/>
                <a:gd name="T112" fmla="*/ 2601 w 2629"/>
                <a:gd name="T113" fmla="*/ 1586 h 2628"/>
                <a:gd name="T114" fmla="*/ 2623 w 2629"/>
                <a:gd name="T115" fmla="*/ 1439 h 2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29" h="2628">
                  <a:moveTo>
                    <a:pt x="2613" y="1311"/>
                  </a:moveTo>
                  <a:cubicBezTo>
                    <a:pt x="2613" y="1312"/>
                    <a:pt x="2613" y="1313"/>
                    <a:pt x="2613" y="1314"/>
                  </a:cubicBezTo>
                  <a:cubicBezTo>
                    <a:pt x="2613" y="1322"/>
                    <a:pt x="2613" y="1330"/>
                    <a:pt x="2613" y="1338"/>
                  </a:cubicBezTo>
                  <a:cubicBezTo>
                    <a:pt x="2613" y="1342"/>
                    <a:pt x="2616" y="1346"/>
                    <a:pt x="2621" y="1346"/>
                  </a:cubicBezTo>
                  <a:cubicBezTo>
                    <a:pt x="2625" y="1346"/>
                    <a:pt x="2629" y="1343"/>
                    <a:pt x="2629" y="1338"/>
                  </a:cubicBezTo>
                  <a:cubicBezTo>
                    <a:pt x="2629" y="1330"/>
                    <a:pt x="2629" y="1322"/>
                    <a:pt x="2629" y="1314"/>
                  </a:cubicBezTo>
                  <a:cubicBezTo>
                    <a:pt x="2629" y="1313"/>
                    <a:pt x="2629" y="1312"/>
                    <a:pt x="2629" y="1311"/>
                  </a:cubicBezTo>
                  <a:cubicBezTo>
                    <a:pt x="2629" y="1307"/>
                    <a:pt x="2625" y="1303"/>
                    <a:pt x="2621" y="1303"/>
                  </a:cubicBezTo>
                  <a:cubicBezTo>
                    <a:pt x="2617" y="1303"/>
                    <a:pt x="2613" y="1307"/>
                    <a:pt x="2613" y="1311"/>
                  </a:cubicBezTo>
                  <a:close/>
                  <a:moveTo>
                    <a:pt x="2607" y="1188"/>
                  </a:moveTo>
                  <a:cubicBezTo>
                    <a:pt x="2608" y="1196"/>
                    <a:pt x="2608" y="1204"/>
                    <a:pt x="2609" y="1212"/>
                  </a:cubicBezTo>
                  <a:cubicBezTo>
                    <a:pt x="2609" y="1216"/>
                    <a:pt x="2613" y="1219"/>
                    <a:pt x="2618" y="1219"/>
                  </a:cubicBezTo>
                  <a:cubicBezTo>
                    <a:pt x="2622" y="1219"/>
                    <a:pt x="2625" y="1215"/>
                    <a:pt x="2625" y="1210"/>
                  </a:cubicBezTo>
                  <a:cubicBezTo>
                    <a:pt x="2624" y="1202"/>
                    <a:pt x="2624" y="1194"/>
                    <a:pt x="2623" y="1186"/>
                  </a:cubicBezTo>
                  <a:cubicBezTo>
                    <a:pt x="2622" y="1182"/>
                    <a:pt x="2619" y="1179"/>
                    <a:pt x="2614" y="1179"/>
                  </a:cubicBezTo>
                  <a:cubicBezTo>
                    <a:pt x="2610" y="1179"/>
                    <a:pt x="2607" y="1183"/>
                    <a:pt x="2607" y="1188"/>
                  </a:cubicBezTo>
                  <a:close/>
                  <a:moveTo>
                    <a:pt x="2589" y="1066"/>
                  </a:moveTo>
                  <a:cubicBezTo>
                    <a:pt x="2591" y="1073"/>
                    <a:pt x="2592" y="1081"/>
                    <a:pt x="2594" y="1089"/>
                  </a:cubicBezTo>
                  <a:cubicBezTo>
                    <a:pt x="2594" y="1093"/>
                    <a:pt x="2598" y="1096"/>
                    <a:pt x="2603" y="1096"/>
                  </a:cubicBezTo>
                  <a:cubicBezTo>
                    <a:pt x="2607" y="1095"/>
                    <a:pt x="2610" y="1091"/>
                    <a:pt x="2609" y="1086"/>
                  </a:cubicBezTo>
                  <a:cubicBezTo>
                    <a:pt x="2608" y="1078"/>
                    <a:pt x="2606" y="1070"/>
                    <a:pt x="2605" y="1062"/>
                  </a:cubicBezTo>
                  <a:cubicBezTo>
                    <a:pt x="2604" y="1058"/>
                    <a:pt x="2600" y="1055"/>
                    <a:pt x="2596" y="1056"/>
                  </a:cubicBezTo>
                  <a:cubicBezTo>
                    <a:pt x="2591" y="1057"/>
                    <a:pt x="2588" y="1061"/>
                    <a:pt x="2589" y="1066"/>
                  </a:cubicBezTo>
                  <a:close/>
                  <a:moveTo>
                    <a:pt x="2560" y="946"/>
                  </a:moveTo>
                  <a:cubicBezTo>
                    <a:pt x="2562" y="953"/>
                    <a:pt x="2564" y="961"/>
                    <a:pt x="2567" y="969"/>
                  </a:cubicBezTo>
                  <a:cubicBezTo>
                    <a:pt x="2568" y="973"/>
                    <a:pt x="2572" y="975"/>
                    <a:pt x="2576" y="974"/>
                  </a:cubicBezTo>
                  <a:cubicBezTo>
                    <a:pt x="2581" y="973"/>
                    <a:pt x="2583" y="969"/>
                    <a:pt x="2582" y="964"/>
                  </a:cubicBezTo>
                  <a:cubicBezTo>
                    <a:pt x="2580" y="956"/>
                    <a:pt x="2578" y="949"/>
                    <a:pt x="2575" y="941"/>
                  </a:cubicBezTo>
                  <a:cubicBezTo>
                    <a:pt x="2574" y="937"/>
                    <a:pt x="2570" y="934"/>
                    <a:pt x="2565" y="936"/>
                  </a:cubicBezTo>
                  <a:cubicBezTo>
                    <a:pt x="2561" y="937"/>
                    <a:pt x="2559" y="941"/>
                    <a:pt x="2560" y="946"/>
                  </a:cubicBezTo>
                  <a:close/>
                  <a:moveTo>
                    <a:pt x="2519" y="829"/>
                  </a:moveTo>
                  <a:cubicBezTo>
                    <a:pt x="2522" y="836"/>
                    <a:pt x="2525" y="844"/>
                    <a:pt x="2528" y="851"/>
                  </a:cubicBezTo>
                  <a:cubicBezTo>
                    <a:pt x="2530" y="855"/>
                    <a:pt x="2534" y="857"/>
                    <a:pt x="2538" y="856"/>
                  </a:cubicBezTo>
                  <a:cubicBezTo>
                    <a:pt x="2543" y="854"/>
                    <a:pt x="2545" y="850"/>
                    <a:pt x="2543" y="845"/>
                  </a:cubicBezTo>
                  <a:cubicBezTo>
                    <a:pt x="2540" y="838"/>
                    <a:pt x="2537" y="830"/>
                    <a:pt x="2534" y="823"/>
                  </a:cubicBezTo>
                  <a:cubicBezTo>
                    <a:pt x="2533" y="819"/>
                    <a:pt x="2528" y="817"/>
                    <a:pt x="2524" y="818"/>
                  </a:cubicBezTo>
                  <a:cubicBezTo>
                    <a:pt x="2520" y="820"/>
                    <a:pt x="2518" y="825"/>
                    <a:pt x="2519" y="829"/>
                  </a:cubicBezTo>
                  <a:close/>
                  <a:moveTo>
                    <a:pt x="2468" y="717"/>
                  </a:moveTo>
                  <a:cubicBezTo>
                    <a:pt x="2471" y="724"/>
                    <a:pt x="2475" y="731"/>
                    <a:pt x="2479" y="738"/>
                  </a:cubicBezTo>
                  <a:cubicBezTo>
                    <a:pt x="2481" y="742"/>
                    <a:pt x="2485" y="744"/>
                    <a:pt x="2489" y="742"/>
                  </a:cubicBezTo>
                  <a:cubicBezTo>
                    <a:pt x="2493" y="740"/>
                    <a:pt x="2495" y="735"/>
                    <a:pt x="2493" y="731"/>
                  </a:cubicBezTo>
                  <a:cubicBezTo>
                    <a:pt x="2489" y="724"/>
                    <a:pt x="2486" y="716"/>
                    <a:pt x="2482" y="709"/>
                  </a:cubicBezTo>
                  <a:cubicBezTo>
                    <a:pt x="2480" y="705"/>
                    <a:pt x="2475" y="704"/>
                    <a:pt x="2471" y="706"/>
                  </a:cubicBezTo>
                  <a:cubicBezTo>
                    <a:pt x="2467" y="708"/>
                    <a:pt x="2466" y="713"/>
                    <a:pt x="2468" y="717"/>
                  </a:cubicBezTo>
                  <a:close/>
                  <a:moveTo>
                    <a:pt x="2406" y="610"/>
                  </a:moveTo>
                  <a:cubicBezTo>
                    <a:pt x="2410" y="617"/>
                    <a:pt x="2414" y="623"/>
                    <a:pt x="2419" y="630"/>
                  </a:cubicBezTo>
                  <a:cubicBezTo>
                    <a:pt x="2421" y="634"/>
                    <a:pt x="2426" y="635"/>
                    <a:pt x="2430" y="633"/>
                  </a:cubicBezTo>
                  <a:cubicBezTo>
                    <a:pt x="2433" y="630"/>
                    <a:pt x="2434" y="625"/>
                    <a:pt x="2432" y="622"/>
                  </a:cubicBezTo>
                  <a:cubicBezTo>
                    <a:pt x="2428" y="615"/>
                    <a:pt x="2424" y="608"/>
                    <a:pt x="2419" y="601"/>
                  </a:cubicBezTo>
                  <a:cubicBezTo>
                    <a:pt x="2417" y="598"/>
                    <a:pt x="2412" y="597"/>
                    <a:pt x="2408" y="599"/>
                  </a:cubicBezTo>
                  <a:cubicBezTo>
                    <a:pt x="2404" y="601"/>
                    <a:pt x="2403" y="606"/>
                    <a:pt x="2406" y="610"/>
                  </a:cubicBezTo>
                  <a:close/>
                  <a:moveTo>
                    <a:pt x="2334" y="510"/>
                  </a:moveTo>
                  <a:cubicBezTo>
                    <a:pt x="2339" y="516"/>
                    <a:pt x="2344" y="522"/>
                    <a:pt x="2349" y="528"/>
                  </a:cubicBezTo>
                  <a:cubicBezTo>
                    <a:pt x="2351" y="532"/>
                    <a:pt x="2356" y="533"/>
                    <a:pt x="2360" y="530"/>
                  </a:cubicBezTo>
                  <a:cubicBezTo>
                    <a:pt x="2363" y="527"/>
                    <a:pt x="2364" y="522"/>
                    <a:pt x="2361" y="519"/>
                  </a:cubicBezTo>
                  <a:cubicBezTo>
                    <a:pt x="2356" y="512"/>
                    <a:pt x="2351" y="506"/>
                    <a:pt x="2346" y="500"/>
                  </a:cubicBezTo>
                  <a:cubicBezTo>
                    <a:pt x="2344" y="496"/>
                    <a:pt x="2339" y="496"/>
                    <a:pt x="2335" y="498"/>
                  </a:cubicBezTo>
                  <a:cubicBezTo>
                    <a:pt x="2332" y="501"/>
                    <a:pt x="2331" y="506"/>
                    <a:pt x="2334" y="510"/>
                  </a:cubicBezTo>
                  <a:close/>
                  <a:moveTo>
                    <a:pt x="2253" y="416"/>
                  </a:moveTo>
                  <a:cubicBezTo>
                    <a:pt x="2258" y="422"/>
                    <a:pt x="2264" y="428"/>
                    <a:pt x="2269" y="434"/>
                  </a:cubicBezTo>
                  <a:cubicBezTo>
                    <a:pt x="2272" y="437"/>
                    <a:pt x="2277" y="437"/>
                    <a:pt x="2280" y="434"/>
                  </a:cubicBezTo>
                  <a:cubicBezTo>
                    <a:pt x="2284" y="431"/>
                    <a:pt x="2284" y="426"/>
                    <a:pt x="2281" y="423"/>
                  </a:cubicBezTo>
                  <a:cubicBezTo>
                    <a:pt x="2275" y="417"/>
                    <a:pt x="2270" y="411"/>
                    <a:pt x="2264" y="405"/>
                  </a:cubicBezTo>
                  <a:cubicBezTo>
                    <a:pt x="2261" y="402"/>
                    <a:pt x="2256" y="402"/>
                    <a:pt x="2253" y="405"/>
                  </a:cubicBezTo>
                  <a:cubicBezTo>
                    <a:pt x="2250" y="408"/>
                    <a:pt x="2250" y="413"/>
                    <a:pt x="2253" y="416"/>
                  </a:cubicBezTo>
                  <a:close/>
                  <a:moveTo>
                    <a:pt x="2163" y="331"/>
                  </a:moveTo>
                  <a:cubicBezTo>
                    <a:pt x="2169" y="336"/>
                    <a:pt x="2175" y="342"/>
                    <a:pt x="2181" y="347"/>
                  </a:cubicBezTo>
                  <a:cubicBezTo>
                    <a:pt x="2184" y="350"/>
                    <a:pt x="2190" y="350"/>
                    <a:pt x="2192" y="346"/>
                  </a:cubicBezTo>
                  <a:cubicBezTo>
                    <a:pt x="2195" y="343"/>
                    <a:pt x="2195" y="338"/>
                    <a:pt x="2192" y="335"/>
                  </a:cubicBezTo>
                  <a:cubicBezTo>
                    <a:pt x="2186" y="330"/>
                    <a:pt x="2180" y="324"/>
                    <a:pt x="2174" y="319"/>
                  </a:cubicBezTo>
                  <a:cubicBezTo>
                    <a:pt x="2170" y="316"/>
                    <a:pt x="2165" y="317"/>
                    <a:pt x="2162" y="320"/>
                  </a:cubicBezTo>
                  <a:cubicBezTo>
                    <a:pt x="2160" y="323"/>
                    <a:pt x="2160" y="328"/>
                    <a:pt x="2163" y="331"/>
                  </a:cubicBezTo>
                  <a:close/>
                  <a:moveTo>
                    <a:pt x="2066" y="255"/>
                  </a:moveTo>
                  <a:cubicBezTo>
                    <a:pt x="2073" y="260"/>
                    <a:pt x="2079" y="264"/>
                    <a:pt x="2085" y="269"/>
                  </a:cubicBezTo>
                  <a:cubicBezTo>
                    <a:pt x="2089" y="272"/>
                    <a:pt x="2094" y="271"/>
                    <a:pt x="2097" y="267"/>
                  </a:cubicBezTo>
                  <a:cubicBezTo>
                    <a:pt x="2099" y="264"/>
                    <a:pt x="2098" y="259"/>
                    <a:pt x="2095" y="256"/>
                  </a:cubicBezTo>
                  <a:cubicBezTo>
                    <a:pt x="2088" y="251"/>
                    <a:pt x="2082" y="247"/>
                    <a:pt x="2075" y="242"/>
                  </a:cubicBezTo>
                  <a:cubicBezTo>
                    <a:pt x="2072" y="239"/>
                    <a:pt x="2067" y="240"/>
                    <a:pt x="2064" y="244"/>
                  </a:cubicBezTo>
                  <a:cubicBezTo>
                    <a:pt x="2062" y="247"/>
                    <a:pt x="2062" y="252"/>
                    <a:pt x="2066" y="255"/>
                  </a:cubicBezTo>
                  <a:close/>
                  <a:moveTo>
                    <a:pt x="1962" y="188"/>
                  </a:moveTo>
                  <a:cubicBezTo>
                    <a:pt x="1969" y="192"/>
                    <a:pt x="1976" y="196"/>
                    <a:pt x="1983" y="200"/>
                  </a:cubicBezTo>
                  <a:cubicBezTo>
                    <a:pt x="1986" y="203"/>
                    <a:pt x="1991" y="201"/>
                    <a:pt x="1994" y="198"/>
                  </a:cubicBezTo>
                  <a:cubicBezTo>
                    <a:pt x="1996" y="194"/>
                    <a:pt x="1995" y="189"/>
                    <a:pt x="1991" y="187"/>
                  </a:cubicBezTo>
                  <a:cubicBezTo>
                    <a:pt x="1984" y="182"/>
                    <a:pt x="1977" y="178"/>
                    <a:pt x="1970" y="174"/>
                  </a:cubicBezTo>
                  <a:cubicBezTo>
                    <a:pt x="1966" y="172"/>
                    <a:pt x="1961" y="173"/>
                    <a:pt x="1959" y="177"/>
                  </a:cubicBezTo>
                  <a:cubicBezTo>
                    <a:pt x="1957" y="181"/>
                    <a:pt x="1958" y="186"/>
                    <a:pt x="1962" y="188"/>
                  </a:cubicBezTo>
                  <a:close/>
                  <a:moveTo>
                    <a:pt x="1852" y="132"/>
                  </a:moveTo>
                  <a:cubicBezTo>
                    <a:pt x="1859" y="135"/>
                    <a:pt x="1866" y="138"/>
                    <a:pt x="1874" y="142"/>
                  </a:cubicBezTo>
                  <a:cubicBezTo>
                    <a:pt x="1878" y="144"/>
                    <a:pt x="1882" y="142"/>
                    <a:pt x="1884" y="138"/>
                  </a:cubicBezTo>
                  <a:cubicBezTo>
                    <a:pt x="1886" y="134"/>
                    <a:pt x="1885" y="129"/>
                    <a:pt x="1881" y="127"/>
                  </a:cubicBezTo>
                  <a:cubicBezTo>
                    <a:pt x="1873" y="124"/>
                    <a:pt x="1866" y="120"/>
                    <a:pt x="1859" y="117"/>
                  </a:cubicBezTo>
                  <a:cubicBezTo>
                    <a:pt x="1855" y="115"/>
                    <a:pt x="1850" y="117"/>
                    <a:pt x="1848" y="121"/>
                  </a:cubicBezTo>
                  <a:cubicBezTo>
                    <a:pt x="1846" y="125"/>
                    <a:pt x="1848" y="130"/>
                    <a:pt x="1852" y="132"/>
                  </a:cubicBezTo>
                  <a:close/>
                  <a:moveTo>
                    <a:pt x="1737" y="86"/>
                  </a:moveTo>
                  <a:cubicBezTo>
                    <a:pt x="1745" y="88"/>
                    <a:pt x="1752" y="91"/>
                    <a:pt x="1760" y="94"/>
                  </a:cubicBezTo>
                  <a:cubicBezTo>
                    <a:pt x="1764" y="95"/>
                    <a:pt x="1768" y="93"/>
                    <a:pt x="1770" y="89"/>
                  </a:cubicBezTo>
                  <a:cubicBezTo>
                    <a:pt x="1771" y="85"/>
                    <a:pt x="1769" y="80"/>
                    <a:pt x="1765" y="79"/>
                  </a:cubicBezTo>
                  <a:cubicBezTo>
                    <a:pt x="1758" y="76"/>
                    <a:pt x="1750" y="73"/>
                    <a:pt x="1742" y="71"/>
                  </a:cubicBezTo>
                  <a:cubicBezTo>
                    <a:pt x="1738" y="69"/>
                    <a:pt x="1734" y="71"/>
                    <a:pt x="1732" y="76"/>
                  </a:cubicBezTo>
                  <a:cubicBezTo>
                    <a:pt x="1731" y="80"/>
                    <a:pt x="1733" y="84"/>
                    <a:pt x="1737" y="86"/>
                  </a:cubicBezTo>
                  <a:close/>
                  <a:moveTo>
                    <a:pt x="1618" y="51"/>
                  </a:moveTo>
                  <a:cubicBezTo>
                    <a:pt x="1626" y="53"/>
                    <a:pt x="1634" y="55"/>
                    <a:pt x="1642" y="57"/>
                  </a:cubicBezTo>
                  <a:cubicBezTo>
                    <a:pt x="1646" y="58"/>
                    <a:pt x="1650" y="56"/>
                    <a:pt x="1651" y="51"/>
                  </a:cubicBezTo>
                  <a:cubicBezTo>
                    <a:pt x="1652" y="47"/>
                    <a:pt x="1650" y="43"/>
                    <a:pt x="1646" y="41"/>
                  </a:cubicBezTo>
                  <a:cubicBezTo>
                    <a:pt x="1638" y="39"/>
                    <a:pt x="1630" y="37"/>
                    <a:pt x="1622" y="36"/>
                  </a:cubicBezTo>
                  <a:cubicBezTo>
                    <a:pt x="1618" y="35"/>
                    <a:pt x="1614" y="37"/>
                    <a:pt x="1612" y="42"/>
                  </a:cubicBezTo>
                  <a:cubicBezTo>
                    <a:pt x="1611" y="46"/>
                    <a:pt x="1614" y="50"/>
                    <a:pt x="1618" y="51"/>
                  </a:cubicBezTo>
                  <a:close/>
                  <a:moveTo>
                    <a:pt x="1497" y="28"/>
                  </a:moveTo>
                  <a:cubicBezTo>
                    <a:pt x="1505" y="29"/>
                    <a:pt x="1513" y="30"/>
                    <a:pt x="1521" y="32"/>
                  </a:cubicBezTo>
                  <a:cubicBezTo>
                    <a:pt x="1525" y="32"/>
                    <a:pt x="1529" y="29"/>
                    <a:pt x="1530" y="25"/>
                  </a:cubicBezTo>
                  <a:cubicBezTo>
                    <a:pt x="1531" y="21"/>
                    <a:pt x="1528" y="17"/>
                    <a:pt x="1523" y="16"/>
                  </a:cubicBezTo>
                  <a:cubicBezTo>
                    <a:pt x="1515" y="15"/>
                    <a:pt x="1507" y="13"/>
                    <a:pt x="1499" y="12"/>
                  </a:cubicBezTo>
                  <a:cubicBezTo>
                    <a:pt x="1495" y="12"/>
                    <a:pt x="1491" y="15"/>
                    <a:pt x="1490" y="19"/>
                  </a:cubicBezTo>
                  <a:cubicBezTo>
                    <a:pt x="1490" y="23"/>
                    <a:pt x="1493" y="28"/>
                    <a:pt x="1497" y="28"/>
                  </a:cubicBezTo>
                  <a:close/>
                  <a:moveTo>
                    <a:pt x="1374" y="17"/>
                  </a:moveTo>
                  <a:cubicBezTo>
                    <a:pt x="1382" y="17"/>
                    <a:pt x="1390" y="18"/>
                    <a:pt x="1398" y="18"/>
                  </a:cubicBezTo>
                  <a:cubicBezTo>
                    <a:pt x="1402" y="18"/>
                    <a:pt x="1406" y="15"/>
                    <a:pt x="1406" y="11"/>
                  </a:cubicBezTo>
                  <a:cubicBezTo>
                    <a:pt x="1407" y="6"/>
                    <a:pt x="1403" y="2"/>
                    <a:pt x="1399" y="2"/>
                  </a:cubicBezTo>
                  <a:cubicBezTo>
                    <a:pt x="1391" y="2"/>
                    <a:pt x="1383" y="1"/>
                    <a:pt x="1375" y="1"/>
                  </a:cubicBezTo>
                  <a:cubicBezTo>
                    <a:pt x="1370" y="1"/>
                    <a:pt x="1367" y="4"/>
                    <a:pt x="1366" y="8"/>
                  </a:cubicBezTo>
                  <a:cubicBezTo>
                    <a:pt x="1366" y="13"/>
                    <a:pt x="1370" y="17"/>
                    <a:pt x="1374" y="17"/>
                  </a:cubicBezTo>
                  <a:close/>
                  <a:moveTo>
                    <a:pt x="1250" y="17"/>
                  </a:moveTo>
                  <a:cubicBezTo>
                    <a:pt x="1258" y="17"/>
                    <a:pt x="1266" y="16"/>
                    <a:pt x="1274" y="16"/>
                  </a:cubicBezTo>
                  <a:cubicBezTo>
                    <a:pt x="1279" y="16"/>
                    <a:pt x="1282" y="12"/>
                    <a:pt x="1282" y="8"/>
                  </a:cubicBezTo>
                  <a:cubicBezTo>
                    <a:pt x="1282" y="3"/>
                    <a:pt x="1278" y="0"/>
                    <a:pt x="1274" y="0"/>
                  </a:cubicBezTo>
                  <a:cubicBezTo>
                    <a:pt x="1266" y="0"/>
                    <a:pt x="1258" y="1"/>
                    <a:pt x="1250" y="1"/>
                  </a:cubicBezTo>
                  <a:cubicBezTo>
                    <a:pt x="1245" y="1"/>
                    <a:pt x="1242" y="5"/>
                    <a:pt x="1242" y="9"/>
                  </a:cubicBezTo>
                  <a:cubicBezTo>
                    <a:pt x="1242" y="14"/>
                    <a:pt x="1246" y="17"/>
                    <a:pt x="1250" y="17"/>
                  </a:cubicBezTo>
                  <a:close/>
                  <a:moveTo>
                    <a:pt x="1127" y="29"/>
                  </a:moveTo>
                  <a:cubicBezTo>
                    <a:pt x="1135" y="28"/>
                    <a:pt x="1143" y="27"/>
                    <a:pt x="1151" y="26"/>
                  </a:cubicBezTo>
                  <a:cubicBezTo>
                    <a:pt x="1156" y="25"/>
                    <a:pt x="1159" y="21"/>
                    <a:pt x="1158" y="17"/>
                  </a:cubicBezTo>
                  <a:cubicBezTo>
                    <a:pt x="1158" y="12"/>
                    <a:pt x="1154" y="9"/>
                    <a:pt x="1149" y="10"/>
                  </a:cubicBezTo>
                  <a:cubicBezTo>
                    <a:pt x="1141" y="11"/>
                    <a:pt x="1133" y="12"/>
                    <a:pt x="1125" y="13"/>
                  </a:cubicBezTo>
                  <a:cubicBezTo>
                    <a:pt x="1121" y="14"/>
                    <a:pt x="1118" y="18"/>
                    <a:pt x="1118" y="22"/>
                  </a:cubicBezTo>
                  <a:cubicBezTo>
                    <a:pt x="1119" y="26"/>
                    <a:pt x="1123" y="29"/>
                    <a:pt x="1127" y="29"/>
                  </a:cubicBezTo>
                  <a:close/>
                  <a:moveTo>
                    <a:pt x="1006" y="52"/>
                  </a:moveTo>
                  <a:cubicBezTo>
                    <a:pt x="1014" y="50"/>
                    <a:pt x="1022" y="48"/>
                    <a:pt x="1029" y="47"/>
                  </a:cubicBezTo>
                  <a:cubicBezTo>
                    <a:pt x="1034" y="46"/>
                    <a:pt x="1037" y="41"/>
                    <a:pt x="1036" y="37"/>
                  </a:cubicBezTo>
                  <a:cubicBezTo>
                    <a:pt x="1035" y="33"/>
                    <a:pt x="1030" y="30"/>
                    <a:pt x="1026" y="31"/>
                  </a:cubicBezTo>
                  <a:cubicBezTo>
                    <a:pt x="1018" y="33"/>
                    <a:pt x="1010" y="35"/>
                    <a:pt x="1002" y="37"/>
                  </a:cubicBezTo>
                  <a:cubicBezTo>
                    <a:pt x="998" y="38"/>
                    <a:pt x="995" y="42"/>
                    <a:pt x="997" y="46"/>
                  </a:cubicBezTo>
                  <a:cubicBezTo>
                    <a:pt x="998" y="51"/>
                    <a:pt x="1002" y="53"/>
                    <a:pt x="1006" y="52"/>
                  </a:cubicBezTo>
                  <a:close/>
                  <a:moveTo>
                    <a:pt x="888" y="87"/>
                  </a:moveTo>
                  <a:cubicBezTo>
                    <a:pt x="895" y="85"/>
                    <a:pt x="903" y="82"/>
                    <a:pt x="910" y="79"/>
                  </a:cubicBezTo>
                  <a:cubicBezTo>
                    <a:pt x="915" y="78"/>
                    <a:pt x="917" y="74"/>
                    <a:pt x="915" y="69"/>
                  </a:cubicBezTo>
                  <a:cubicBezTo>
                    <a:pt x="914" y="65"/>
                    <a:pt x="910" y="63"/>
                    <a:pt x="905" y="64"/>
                  </a:cubicBezTo>
                  <a:cubicBezTo>
                    <a:pt x="898" y="67"/>
                    <a:pt x="890" y="69"/>
                    <a:pt x="882" y="72"/>
                  </a:cubicBezTo>
                  <a:cubicBezTo>
                    <a:pt x="878" y="73"/>
                    <a:pt x="876" y="78"/>
                    <a:pt x="878" y="82"/>
                  </a:cubicBezTo>
                  <a:cubicBezTo>
                    <a:pt x="879" y="86"/>
                    <a:pt x="884" y="89"/>
                    <a:pt x="888" y="87"/>
                  </a:cubicBezTo>
                  <a:close/>
                  <a:moveTo>
                    <a:pt x="773" y="133"/>
                  </a:moveTo>
                  <a:cubicBezTo>
                    <a:pt x="780" y="130"/>
                    <a:pt x="788" y="127"/>
                    <a:pt x="795" y="123"/>
                  </a:cubicBezTo>
                  <a:cubicBezTo>
                    <a:pt x="799" y="122"/>
                    <a:pt x="801" y="117"/>
                    <a:pt x="799" y="113"/>
                  </a:cubicBezTo>
                  <a:cubicBezTo>
                    <a:pt x="797" y="109"/>
                    <a:pt x="793" y="107"/>
                    <a:pt x="789" y="109"/>
                  </a:cubicBezTo>
                  <a:cubicBezTo>
                    <a:pt x="781" y="112"/>
                    <a:pt x="774" y="115"/>
                    <a:pt x="767" y="119"/>
                  </a:cubicBezTo>
                  <a:cubicBezTo>
                    <a:pt x="763" y="120"/>
                    <a:pt x="761" y="125"/>
                    <a:pt x="763" y="129"/>
                  </a:cubicBezTo>
                  <a:cubicBezTo>
                    <a:pt x="764" y="133"/>
                    <a:pt x="769" y="135"/>
                    <a:pt x="773" y="133"/>
                  </a:cubicBezTo>
                  <a:close/>
                  <a:moveTo>
                    <a:pt x="664" y="190"/>
                  </a:moveTo>
                  <a:cubicBezTo>
                    <a:pt x="671" y="186"/>
                    <a:pt x="677" y="182"/>
                    <a:pt x="684" y="178"/>
                  </a:cubicBezTo>
                  <a:cubicBezTo>
                    <a:pt x="688" y="176"/>
                    <a:pt x="690" y="171"/>
                    <a:pt x="688" y="167"/>
                  </a:cubicBezTo>
                  <a:cubicBezTo>
                    <a:pt x="685" y="163"/>
                    <a:pt x="680" y="162"/>
                    <a:pt x="677" y="164"/>
                  </a:cubicBezTo>
                  <a:cubicBezTo>
                    <a:pt x="670" y="168"/>
                    <a:pt x="663" y="172"/>
                    <a:pt x="656" y="176"/>
                  </a:cubicBezTo>
                  <a:cubicBezTo>
                    <a:pt x="652" y="178"/>
                    <a:pt x="651" y="183"/>
                    <a:pt x="653" y="187"/>
                  </a:cubicBezTo>
                  <a:cubicBezTo>
                    <a:pt x="655" y="191"/>
                    <a:pt x="660" y="192"/>
                    <a:pt x="664" y="190"/>
                  </a:cubicBezTo>
                  <a:close/>
                  <a:moveTo>
                    <a:pt x="560" y="257"/>
                  </a:moveTo>
                  <a:cubicBezTo>
                    <a:pt x="566" y="252"/>
                    <a:pt x="573" y="248"/>
                    <a:pt x="579" y="243"/>
                  </a:cubicBezTo>
                  <a:cubicBezTo>
                    <a:pt x="583" y="241"/>
                    <a:pt x="584" y="236"/>
                    <a:pt x="582" y="232"/>
                  </a:cubicBezTo>
                  <a:cubicBezTo>
                    <a:pt x="579" y="228"/>
                    <a:pt x="574" y="228"/>
                    <a:pt x="570" y="230"/>
                  </a:cubicBezTo>
                  <a:cubicBezTo>
                    <a:pt x="564" y="235"/>
                    <a:pt x="557" y="239"/>
                    <a:pt x="551" y="244"/>
                  </a:cubicBezTo>
                  <a:cubicBezTo>
                    <a:pt x="547" y="246"/>
                    <a:pt x="546" y="251"/>
                    <a:pt x="549" y="255"/>
                  </a:cubicBezTo>
                  <a:cubicBezTo>
                    <a:pt x="551" y="259"/>
                    <a:pt x="556" y="259"/>
                    <a:pt x="560" y="257"/>
                  </a:cubicBezTo>
                  <a:close/>
                  <a:moveTo>
                    <a:pt x="463" y="333"/>
                  </a:moveTo>
                  <a:cubicBezTo>
                    <a:pt x="469" y="328"/>
                    <a:pt x="475" y="323"/>
                    <a:pt x="481" y="318"/>
                  </a:cubicBezTo>
                  <a:cubicBezTo>
                    <a:pt x="485" y="315"/>
                    <a:pt x="485" y="310"/>
                    <a:pt x="482" y="307"/>
                  </a:cubicBezTo>
                  <a:cubicBezTo>
                    <a:pt x="479" y="303"/>
                    <a:pt x="474" y="303"/>
                    <a:pt x="471" y="306"/>
                  </a:cubicBezTo>
                  <a:cubicBezTo>
                    <a:pt x="465" y="311"/>
                    <a:pt x="459" y="316"/>
                    <a:pt x="452" y="321"/>
                  </a:cubicBezTo>
                  <a:cubicBezTo>
                    <a:pt x="449" y="324"/>
                    <a:pt x="449" y="329"/>
                    <a:pt x="452" y="333"/>
                  </a:cubicBezTo>
                  <a:cubicBezTo>
                    <a:pt x="455" y="336"/>
                    <a:pt x="460" y="336"/>
                    <a:pt x="463" y="333"/>
                  </a:cubicBezTo>
                  <a:close/>
                  <a:moveTo>
                    <a:pt x="374" y="419"/>
                  </a:moveTo>
                  <a:cubicBezTo>
                    <a:pt x="379" y="413"/>
                    <a:pt x="385" y="407"/>
                    <a:pt x="390" y="402"/>
                  </a:cubicBezTo>
                  <a:cubicBezTo>
                    <a:pt x="393" y="398"/>
                    <a:pt x="393" y="393"/>
                    <a:pt x="390" y="390"/>
                  </a:cubicBezTo>
                  <a:cubicBezTo>
                    <a:pt x="387" y="387"/>
                    <a:pt x="382" y="387"/>
                    <a:pt x="379" y="390"/>
                  </a:cubicBezTo>
                  <a:cubicBezTo>
                    <a:pt x="373" y="396"/>
                    <a:pt x="368" y="402"/>
                    <a:pt x="362" y="408"/>
                  </a:cubicBezTo>
                  <a:cubicBezTo>
                    <a:pt x="359" y="411"/>
                    <a:pt x="359" y="416"/>
                    <a:pt x="362" y="419"/>
                  </a:cubicBezTo>
                  <a:cubicBezTo>
                    <a:pt x="366" y="422"/>
                    <a:pt x="371" y="422"/>
                    <a:pt x="374" y="419"/>
                  </a:cubicBezTo>
                  <a:close/>
                  <a:moveTo>
                    <a:pt x="293" y="512"/>
                  </a:moveTo>
                  <a:cubicBezTo>
                    <a:pt x="298" y="506"/>
                    <a:pt x="303" y="500"/>
                    <a:pt x="308" y="494"/>
                  </a:cubicBezTo>
                  <a:cubicBezTo>
                    <a:pt x="310" y="490"/>
                    <a:pt x="310" y="485"/>
                    <a:pt x="307" y="482"/>
                  </a:cubicBezTo>
                  <a:cubicBezTo>
                    <a:pt x="303" y="480"/>
                    <a:pt x="298" y="480"/>
                    <a:pt x="295" y="483"/>
                  </a:cubicBezTo>
                  <a:cubicBezTo>
                    <a:pt x="290" y="490"/>
                    <a:pt x="285" y="496"/>
                    <a:pt x="280" y="502"/>
                  </a:cubicBezTo>
                  <a:cubicBezTo>
                    <a:pt x="277" y="506"/>
                    <a:pt x="278" y="511"/>
                    <a:pt x="282" y="514"/>
                  </a:cubicBezTo>
                  <a:cubicBezTo>
                    <a:pt x="285" y="516"/>
                    <a:pt x="290" y="516"/>
                    <a:pt x="293" y="512"/>
                  </a:cubicBezTo>
                  <a:close/>
                  <a:moveTo>
                    <a:pt x="221" y="613"/>
                  </a:moveTo>
                  <a:cubicBezTo>
                    <a:pt x="225" y="606"/>
                    <a:pt x="230" y="600"/>
                    <a:pt x="234" y="593"/>
                  </a:cubicBezTo>
                  <a:cubicBezTo>
                    <a:pt x="237" y="589"/>
                    <a:pt x="236" y="584"/>
                    <a:pt x="232" y="582"/>
                  </a:cubicBezTo>
                  <a:cubicBezTo>
                    <a:pt x="228" y="579"/>
                    <a:pt x="223" y="580"/>
                    <a:pt x="221" y="584"/>
                  </a:cubicBezTo>
                  <a:cubicBezTo>
                    <a:pt x="216" y="591"/>
                    <a:pt x="212" y="598"/>
                    <a:pt x="208" y="604"/>
                  </a:cubicBezTo>
                  <a:cubicBezTo>
                    <a:pt x="205" y="608"/>
                    <a:pt x="206" y="613"/>
                    <a:pt x="210" y="615"/>
                  </a:cubicBezTo>
                  <a:cubicBezTo>
                    <a:pt x="214" y="618"/>
                    <a:pt x="219" y="617"/>
                    <a:pt x="221" y="613"/>
                  </a:cubicBezTo>
                  <a:close/>
                  <a:moveTo>
                    <a:pt x="159" y="720"/>
                  </a:moveTo>
                  <a:cubicBezTo>
                    <a:pt x="163" y="713"/>
                    <a:pt x="167" y="706"/>
                    <a:pt x="170" y="699"/>
                  </a:cubicBezTo>
                  <a:cubicBezTo>
                    <a:pt x="173" y="695"/>
                    <a:pt x="171" y="690"/>
                    <a:pt x="167" y="688"/>
                  </a:cubicBezTo>
                  <a:cubicBezTo>
                    <a:pt x="163" y="686"/>
                    <a:pt x="158" y="687"/>
                    <a:pt x="156" y="691"/>
                  </a:cubicBezTo>
                  <a:cubicBezTo>
                    <a:pt x="152" y="698"/>
                    <a:pt x="149" y="706"/>
                    <a:pt x="145" y="713"/>
                  </a:cubicBezTo>
                  <a:cubicBezTo>
                    <a:pt x="143" y="717"/>
                    <a:pt x="145" y="722"/>
                    <a:pt x="148" y="724"/>
                  </a:cubicBezTo>
                  <a:cubicBezTo>
                    <a:pt x="152" y="726"/>
                    <a:pt x="157" y="724"/>
                    <a:pt x="159" y="720"/>
                  </a:cubicBezTo>
                  <a:close/>
                  <a:moveTo>
                    <a:pt x="108" y="833"/>
                  </a:moveTo>
                  <a:cubicBezTo>
                    <a:pt x="111" y="825"/>
                    <a:pt x="114" y="818"/>
                    <a:pt x="117" y="810"/>
                  </a:cubicBezTo>
                  <a:cubicBezTo>
                    <a:pt x="119" y="806"/>
                    <a:pt x="117" y="802"/>
                    <a:pt x="113" y="800"/>
                  </a:cubicBezTo>
                  <a:cubicBezTo>
                    <a:pt x="109" y="798"/>
                    <a:pt x="104" y="800"/>
                    <a:pt x="102" y="804"/>
                  </a:cubicBezTo>
                  <a:cubicBezTo>
                    <a:pt x="99" y="812"/>
                    <a:pt x="96" y="819"/>
                    <a:pt x="93" y="827"/>
                  </a:cubicBezTo>
                  <a:cubicBezTo>
                    <a:pt x="91" y="831"/>
                    <a:pt x="93" y="835"/>
                    <a:pt x="98" y="837"/>
                  </a:cubicBezTo>
                  <a:cubicBezTo>
                    <a:pt x="102" y="839"/>
                    <a:pt x="106" y="837"/>
                    <a:pt x="108" y="833"/>
                  </a:cubicBezTo>
                  <a:close/>
                  <a:moveTo>
                    <a:pt x="68" y="950"/>
                  </a:moveTo>
                  <a:cubicBezTo>
                    <a:pt x="70" y="942"/>
                    <a:pt x="72" y="934"/>
                    <a:pt x="75" y="927"/>
                  </a:cubicBezTo>
                  <a:cubicBezTo>
                    <a:pt x="76" y="922"/>
                    <a:pt x="73" y="918"/>
                    <a:pt x="69" y="917"/>
                  </a:cubicBezTo>
                  <a:cubicBezTo>
                    <a:pt x="65" y="915"/>
                    <a:pt x="61" y="918"/>
                    <a:pt x="59" y="922"/>
                  </a:cubicBezTo>
                  <a:cubicBezTo>
                    <a:pt x="57" y="930"/>
                    <a:pt x="55" y="937"/>
                    <a:pt x="52" y="945"/>
                  </a:cubicBezTo>
                  <a:cubicBezTo>
                    <a:pt x="51" y="949"/>
                    <a:pt x="53" y="954"/>
                    <a:pt x="58" y="955"/>
                  </a:cubicBezTo>
                  <a:cubicBezTo>
                    <a:pt x="62" y="956"/>
                    <a:pt x="66" y="954"/>
                    <a:pt x="68" y="950"/>
                  </a:cubicBezTo>
                  <a:close/>
                  <a:moveTo>
                    <a:pt x="39" y="1070"/>
                  </a:moveTo>
                  <a:cubicBezTo>
                    <a:pt x="40" y="1062"/>
                    <a:pt x="42" y="1054"/>
                    <a:pt x="43" y="1046"/>
                  </a:cubicBezTo>
                  <a:cubicBezTo>
                    <a:pt x="44" y="1042"/>
                    <a:pt x="42" y="1038"/>
                    <a:pt x="37" y="1037"/>
                  </a:cubicBezTo>
                  <a:cubicBezTo>
                    <a:pt x="33" y="1036"/>
                    <a:pt x="29" y="1039"/>
                    <a:pt x="28" y="1043"/>
                  </a:cubicBezTo>
                  <a:cubicBezTo>
                    <a:pt x="26" y="1051"/>
                    <a:pt x="25" y="1059"/>
                    <a:pt x="23" y="1067"/>
                  </a:cubicBezTo>
                  <a:cubicBezTo>
                    <a:pt x="22" y="1071"/>
                    <a:pt x="25" y="1075"/>
                    <a:pt x="29" y="1076"/>
                  </a:cubicBezTo>
                  <a:cubicBezTo>
                    <a:pt x="34" y="1077"/>
                    <a:pt x="38" y="1074"/>
                    <a:pt x="39" y="1070"/>
                  </a:cubicBezTo>
                  <a:close/>
                  <a:moveTo>
                    <a:pt x="21" y="1192"/>
                  </a:moveTo>
                  <a:cubicBezTo>
                    <a:pt x="22" y="1184"/>
                    <a:pt x="23" y="1176"/>
                    <a:pt x="24" y="1168"/>
                  </a:cubicBezTo>
                  <a:cubicBezTo>
                    <a:pt x="24" y="1164"/>
                    <a:pt x="21" y="1160"/>
                    <a:pt x="17" y="1159"/>
                  </a:cubicBezTo>
                  <a:cubicBezTo>
                    <a:pt x="12" y="1159"/>
                    <a:pt x="8" y="1162"/>
                    <a:pt x="8" y="1166"/>
                  </a:cubicBezTo>
                  <a:cubicBezTo>
                    <a:pt x="7" y="1174"/>
                    <a:pt x="6" y="1182"/>
                    <a:pt x="6" y="1191"/>
                  </a:cubicBezTo>
                  <a:cubicBezTo>
                    <a:pt x="5" y="1195"/>
                    <a:pt x="8" y="1199"/>
                    <a:pt x="13" y="1199"/>
                  </a:cubicBezTo>
                  <a:cubicBezTo>
                    <a:pt x="17" y="1200"/>
                    <a:pt x="21" y="1196"/>
                    <a:pt x="21" y="1192"/>
                  </a:cubicBezTo>
                  <a:close/>
                  <a:moveTo>
                    <a:pt x="16" y="1315"/>
                  </a:moveTo>
                  <a:cubicBezTo>
                    <a:pt x="16" y="1315"/>
                    <a:pt x="16" y="1314"/>
                    <a:pt x="16" y="1314"/>
                  </a:cubicBezTo>
                  <a:cubicBezTo>
                    <a:pt x="16" y="1306"/>
                    <a:pt x="16" y="1299"/>
                    <a:pt x="16" y="1291"/>
                  </a:cubicBezTo>
                  <a:cubicBezTo>
                    <a:pt x="16" y="1287"/>
                    <a:pt x="13" y="1283"/>
                    <a:pt x="8" y="1283"/>
                  </a:cubicBezTo>
                  <a:cubicBezTo>
                    <a:pt x="4" y="1283"/>
                    <a:pt x="0" y="1287"/>
                    <a:pt x="0" y="1291"/>
                  </a:cubicBezTo>
                  <a:cubicBezTo>
                    <a:pt x="0" y="1299"/>
                    <a:pt x="0" y="1306"/>
                    <a:pt x="0" y="1314"/>
                  </a:cubicBezTo>
                  <a:cubicBezTo>
                    <a:pt x="0" y="1314"/>
                    <a:pt x="0" y="1315"/>
                    <a:pt x="0" y="1315"/>
                  </a:cubicBezTo>
                  <a:cubicBezTo>
                    <a:pt x="0" y="1320"/>
                    <a:pt x="3" y="1323"/>
                    <a:pt x="8" y="1323"/>
                  </a:cubicBezTo>
                  <a:cubicBezTo>
                    <a:pt x="12" y="1323"/>
                    <a:pt x="16" y="1320"/>
                    <a:pt x="16" y="1315"/>
                  </a:cubicBezTo>
                  <a:close/>
                  <a:moveTo>
                    <a:pt x="22" y="1439"/>
                  </a:moveTo>
                  <a:cubicBezTo>
                    <a:pt x="21" y="1431"/>
                    <a:pt x="20" y="1423"/>
                    <a:pt x="20" y="1415"/>
                  </a:cubicBezTo>
                  <a:cubicBezTo>
                    <a:pt x="19" y="1411"/>
                    <a:pt x="15" y="1407"/>
                    <a:pt x="11" y="1408"/>
                  </a:cubicBezTo>
                  <a:cubicBezTo>
                    <a:pt x="7" y="1408"/>
                    <a:pt x="3" y="1412"/>
                    <a:pt x="4" y="1416"/>
                  </a:cubicBezTo>
                  <a:cubicBezTo>
                    <a:pt x="4" y="1424"/>
                    <a:pt x="5" y="1432"/>
                    <a:pt x="6" y="1440"/>
                  </a:cubicBezTo>
                  <a:cubicBezTo>
                    <a:pt x="6" y="1445"/>
                    <a:pt x="10" y="1448"/>
                    <a:pt x="14" y="1448"/>
                  </a:cubicBezTo>
                  <a:cubicBezTo>
                    <a:pt x="19" y="1447"/>
                    <a:pt x="22" y="1443"/>
                    <a:pt x="22" y="1439"/>
                  </a:cubicBezTo>
                  <a:close/>
                  <a:moveTo>
                    <a:pt x="39" y="1561"/>
                  </a:moveTo>
                  <a:cubicBezTo>
                    <a:pt x="38" y="1553"/>
                    <a:pt x="36" y="1545"/>
                    <a:pt x="35" y="1538"/>
                  </a:cubicBezTo>
                  <a:cubicBezTo>
                    <a:pt x="34" y="1533"/>
                    <a:pt x="30" y="1530"/>
                    <a:pt x="26" y="1531"/>
                  </a:cubicBezTo>
                  <a:cubicBezTo>
                    <a:pt x="21" y="1532"/>
                    <a:pt x="18" y="1536"/>
                    <a:pt x="19" y="1540"/>
                  </a:cubicBezTo>
                  <a:cubicBezTo>
                    <a:pt x="21" y="1548"/>
                    <a:pt x="22" y="1556"/>
                    <a:pt x="24" y="1564"/>
                  </a:cubicBezTo>
                  <a:cubicBezTo>
                    <a:pt x="24" y="1568"/>
                    <a:pt x="29" y="1571"/>
                    <a:pt x="33" y="1570"/>
                  </a:cubicBezTo>
                  <a:cubicBezTo>
                    <a:pt x="37" y="1570"/>
                    <a:pt x="40" y="1565"/>
                    <a:pt x="39" y="1561"/>
                  </a:cubicBezTo>
                  <a:close/>
                  <a:moveTo>
                    <a:pt x="68" y="1681"/>
                  </a:moveTo>
                  <a:cubicBezTo>
                    <a:pt x="66" y="1674"/>
                    <a:pt x="64" y="1666"/>
                    <a:pt x="62" y="1658"/>
                  </a:cubicBezTo>
                  <a:cubicBezTo>
                    <a:pt x="61" y="1654"/>
                    <a:pt x="56" y="1651"/>
                    <a:pt x="52" y="1653"/>
                  </a:cubicBezTo>
                  <a:cubicBezTo>
                    <a:pt x="48" y="1654"/>
                    <a:pt x="45" y="1658"/>
                    <a:pt x="46" y="1662"/>
                  </a:cubicBezTo>
                  <a:cubicBezTo>
                    <a:pt x="49" y="1670"/>
                    <a:pt x="51" y="1678"/>
                    <a:pt x="53" y="1686"/>
                  </a:cubicBezTo>
                  <a:cubicBezTo>
                    <a:pt x="54" y="1690"/>
                    <a:pt x="59" y="1692"/>
                    <a:pt x="63" y="1691"/>
                  </a:cubicBezTo>
                  <a:cubicBezTo>
                    <a:pt x="67" y="1690"/>
                    <a:pt x="70" y="1685"/>
                    <a:pt x="68" y="1681"/>
                  </a:cubicBezTo>
                  <a:close/>
                  <a:moveTo>
                    <a:pt x="109" y="1798"/>
                  </a:moveTo>
                  <a:cubicBezTo>
                    <a:pt x="106" y="1790"/>
                    <a:pt x="103" y="1783"/>
                    <a:pt x="100" y="1776"/>
                  </a:cubicBezTo>
                  <a:cubicBezTo>
                    <a:pt x="99" y="1771"/>
                    <a:pt x="94" y="1769"/>
                    <a:pt x="90" y="1771"/>
                  </a:cubicBezTo>
                  <a:cubicBezTo>
                    <a:pt x="86" y="1773"/>
                    <a:pt x="84" y="1777"/>
                    <a:pt x="85" y="1781"/>
                  </a:cubicBezTo>
                  <a:cubicBezTo>
                    <a:pt x="88" y="1789"/>
                    <a:pt x="91" y="1796"/>
                    <a:pt x="94" y="1804"/>
                  </a:cubicBezTo>
                  <a:cubicBezTo>
                    <a:pt x="96" y="1808"/>
                    <a:pt x="100" y="1810"/>
                    <a:pt x="104" y="1808"/>
                  </a:cubicBezTo>
                  <a:cubicBezTo>
                    <a:pt x="109" y="1807"/>
                    <a:pt x="111" y="1802"/>
                    <a:pt x="109" y="1798"/>
                  </a:cubicBezTo>
                  <a:close/>
                  <a:moveTo>
                    <a:pt x="160" y="1910"/>
                  </a:moveTo>
                  <a:cubicBezTo>
                    <a:pt x="157" y="1903"/>
                    <a:pt x="153" y="1896"/>
                    <a:pt x="150" y="1889"/>
                  </a:cubicBezTo>
                  <a:cubicBezTo>
                    <a:pt x="148" y="1885"/>
                    <a:pt x="143" y="1883"/>
                    <a:pt x="139" y="1885"/>
                  </a:cubicBezTo>
                  <a:cubicBezTo>
                    <a:pt x="135" y="1887"/>
                    <a:pt x="133" y="1892"/>
                    <a:pt x="135" y="1896"/>
                  </a:cubicBezTo>
                  <a:cubicBezTo>
                    <a:pt x="139" y="1903"/>
                    <a:pt x="142" y="1910"/>
                    <a:pt x="146" y="1917"/>
                  </a:cubicBezTo>
                  <a:cubicBezTo>
                    <a:pt x="148" y="1921"/>
                    <a:pt x="153" y="1923"/>
                    <a:pt x="157" y="1921"/>
                  </a:cubicBezTo>
                  <a:cubicBezTo>
                    <a:pt x="161" y="1919"/>
                    <a:pt x="162" y="1914"/>
                    <a:pt x="160" y="1910"/>
                  </a:cubicBezTo>
                  <a:close/>
                  <a:moveTo>
                    <a:pt x="222" y="2017"/>
                  </a:moveTo>
                  <a:cubicBezTo>
                    <a:pt x="218" y="2010"/>
                    <a:pt x="214" y="2003"/>
                    <a:pt x="209" y="1997"/>
                  </a:cubicBezTo>
                  <a:cubicBezTo>
                    <a:pt x="207" y="1993"/>
                    <a:pt x="202" y="1992"/>
                    <a:pt x="198" y="1994"/>
                  </a:cubicBezTo>
                  <a:cubicBezTo>
                    <a:pt x="195" y="1996"/>
                    <a:pt x="194" y="2001"/>
                    <a:pt x="196" y="2005"/>
                  </a:cubicBezTo>
                  <a:cubicBezTo>
                    <a:pt x="200" y="2012"/>
                    <a:pt x="204" y="2019"/>
                    <a:pt x="209" y="2026"/>
                  </a:cubicBezTo>
                  <a:cubicBezTo>
                    <a:pt x="211" y="2029"/>
                    <a:pt x="216" y="2030"/>
                    <a:pt x="220" y="2028"/>
                  </a:cubicBezTo>
                  <a:cubicBezTo>
                    <a:pt x="224" y="2026"/>
                    <a:pt x="225" y="2021"/>
                    <a:pt x="222" y="2017"/>
                  </a:cubicBezTo>
                  <a:close/>
                  <a:moveTo>
                    <a:pt x="294" y="2117"/>
                  </a:moveTo>
                  <a:cubicBezTo>
                    <a:pt x="289" y="2111"/>
                    <a:pt x="284" y="2105"/>
                    <a:pt x="279" y="2098"/>
                  </a:cubicBezTo>
                  <a:cubicBezTo>
                    <a:pt x="277" y="2095"/>
                    <a:pt x="272" y="2094"/>
                    <a:pt x="268" y="2097"/>
                  </a:cubicBezTo>
                  <a:cubicBezTo>
                    <a:pt x="265" y="2100"/>
                    <a:pt x="264" y="2105"/>
                    <a:pt x="267" y="2108"/>
                  </a:cubicBezTo>
                  <a:cubicBezTo>
                    <a:pt x="272" y="2115"/>
                    <a:pt x="276" y="2121"/>
                    <a:pt x="281" y="2127"/>
                  </a:cubicBezTo>
                  <a:cubicBezTo>
                    <a:pt x="284" y="2131"/>
                    <a:pt x="289" y="2131"/>
                    <a:pt x="293" y="2129"/>
                  </a:cubicBezTo>
                  <a:cubicBezTo>
                    <a:pt x="296" y="2126"/>
                    <a:pt x="297" y="2121"/>
                    <a:pt x="294" y="2117"/>
                  </a:cubicBezTo>
                  <a:close/>
                  <a:moveTo>
                    <a:pt x="375" y="2211"/>
                  </a:moveTo>
                  <a:cubicBezTo>
                    <a:pt x="370" y="2205"/>
                    <a:pt x="364" y="2199"/>
                    <a:pt x="359" y="2193"/>
                  </a:cubicBezTo>
                  <a:cubicBezTo>
                    <a:pt x="356" y="2190"/>
                    <a:pt x="351" y="2190"/>
                    <a:pt x="347" y="2193"/>
                  </a:cubicBezTo>
                  <a:cubicBezTo>
                    <a:pt x="344" y="2196"/>
                    <a:pt x="344" y="2201"/>
                    <a:pt x="347" y="2204"/>
                  </a:cubicBezTo>
                  <a:cubicBezTo>
                    <a:pt x="352" y="2210"/>
                    <a:pt x="358" y="2216"/>
                    <a:pt x="363" y="2222"/>
                  </a:cubicBezTo>
                  <a:cubicBezTo>
                    <a:pt x="366" y="2225"/>
                    <a:pt x="372" y="2225"/>
                    <a:pt x="375" y="2222"/>
                  </a:cubicBezTo>
                  <a:cubicBezTo>
                    <a:pt x="378" y="2219"/>
                    <a:pt x="378" y="2214"/>
                    <a:pt x="375" y="2211"/>
                  </a:cubicBezTo>
                  <a:close/>
                  <a:moveTo>
                    <a:pt x="464" y="2296"/>
                  </a:moveTo>
                  <a:cubicBezTo>
                    <a:pt x="458" y="2291"/>
                    <a:pt x="452" y="2285"/>
                    <a:pt x="447" y="2280"/>
                  </a:cubicBezTo>
                  <a:cubicBezTo>
                    <a:pt x="443" y="2277"/>
                    <a:pt x="438" y="2277"/>
                    <a:pt x="435" y="2281"/>
                  </a:cubicBezTo>
                  <a:cubicBezTo>
                    <a:pt x="432" y="2284"/>
                    <a:pt x="433" y="2289"/>
                    <a:pt x="436" y="2292"/>
                  </a:cubicBezTo>
                  <a:cubicBezTo>
                    <a:pt x="442" y="2297"/>
                    <a:pt x="448" y="2303"/>
                    <a:pt x="454" y="2308"/>
                  </a:cubicBezTo>
                  <a:cubicBezTo>
                    <a:pt x="457" y="2311"/>
                    <a:pt x="462" y="2311"/>
                    <a:pt x="465" y="2307"/>
                  </a:cubicBezTo>
                  <a:cubicBezTo>
                    <a:pt x="468" y="2304"/>
                    <a:pt x="468" y="2299"/>
                    <a:pt x="464" y="2296"/>
                  </a:cubicBezTo>
                  <a:close/>
                  <a:moveTo>
                    <a:pt x="562" y="2372"/>
                  </a:moveTo>
                  <a:cubicBezTo>
                    <a:pt x="555" y="2368"/>
                    <a:pt x="549" y="2363"/>
                    <a:pt x="542" y="2358"/>
                  </a:cubicBezTo>
                  <a:cubicBezTo>
                    <a:pt x="539" y="2356"/>
                    <a:pt x="534" y="2356"/>
                    <a:pt x="531" y="2360"/>
                  </a:cubicBezTo>
                  <a:cubicBezTo>
                    <a:pt x="528" y="2363"/>
                    <a:pt x="529" y="2368"/>
                    <a:pt x="533" y="2371"/>
                  </a:cubicBezTo>
                  <a:cubicBezTo>
                    <a:pt x="539" y="2376"/>
                    <a:pt x="546" y="2381"/>
                    <a:pt x="552" y="2385"/>
                  </a:cubicBezTo>
                  <a:cubicBezTo>
                    <a:pt x="556" y="2388"/>
                    <a:pt x="561" y="2387"/>
                    <a:pt x="564" y="2383"/>
                  </a:cubicBezTo>
                  <a:cubicBezTo>
                    <a:pt x="566" y="2380"/>
                    <a:pt x="565" y="2375"/>
                    <a:pt x="562" y="2372"/>
                  </a:cubicBezTo>
                  <a:close/>
                  <a:moveTo>
                    <a:pt x="666" y="2439"/>
                  </a:moveTo>
                  <a:cubicBezTo>
                    <a:pt x="659" y="2435"/>
                    <a:pt x="652" y="2431"/>
                    <a:pt x="645" y="2427"/>
                  </a:cubicBezTo>
                  <a:cubicBezTo>
                    <a:pt x="641" y="2425"/>
                    <a:pt x="636" y="2426"/>
                    <a:pt x="634" y="2430"/>
                  </a:cubicBezTo>
                  <a:cubicBezTo>
                    <a:pt x="632" y="2434"/>
                    <a:pt x="633" y="2438"/>
                    <a:pt x="637" y="2441"/>
                  </a:cubicBezTo>
                  <a:cubicBezTo>
                    <a:pt x="644" y="2445"/>
                    <a:pt x="651" y="2449"/>
                    <a:pt x="658" y="2453"/>
                  </a:cubicBezTo>
                  <a:cubicBezTo>
                    <a:pt x="661" y="2455"/>
                    <a:pt x="666" y="2454"/>
                    <a:pt x="669" y="2450"/>
                  </a:cubicBezTo>
                  <a:cubicBezTo>
                    <a:pt x="671" y="2446"/>
                    <a:pt x="669" y="2441"/>
                    <a:pt x="666" y="2439"/>
                  </a:cubicBezTo>
                  <a:close/>
                  <a:moveTo>
                    <a:pt x="776" y="2496"/>
                  </a:moveTo>
                  <a:cubicBezTo>
                    <a:pt x="768" y="2493"/>
                    <a:pt x="761" y="2489"/>
                    <a:pt x="754" y="2486"/>
                  </a:cubicBezTo>
                  <a:cubicBezTo>
                    <a:pt x="750" y="2484"/>
                    <a:pt x="745" y="2485"/>
                    <a:pt x="743" y="2489"/>
                  </a:cubicBezTo>
                  <a:cubicBezTo>
                    <a:pt x="741" y="2493"/>
                    <a:pt x="743" y="2498"/>
                    <a:pt x="747" y="2500"/>
                  </a:cubicBezTo>
                  <a:cubicBezTo>
                    <a:pt x="754" y="2504"/>
                    <a:pt x="762" y="2507"/>
                    <a:pt x="769" y="2510"/>
                  </a:cubicBezTo>
                  <a:cubicBezTo>
                    <a:pt x="773" y="2512"/>
                    <a:pt x="778" y="2511"/>
                    <a:pt x="780" y="2506"/>
                  </a:cubicBezTo>
                  <a:cubicBezTo>
                    <a:pt x="781" y="2502"/>
                    <a:pt x="780" y="2498"/>
                    <a:pt x="776" y="2496"/>
                  </a:cubicBezTo>
                  <a:close/>
                  <a:moveTo>
                    <a:pt x="890" y="2542"/>
                  </a:moveTo>
                  <a:cubicBezTo>
                    <a:pt x="883" y="2539"/>
                    <a:pt x="875" y="2537"/>
                    <a:pt x="868" y="2534"/>
                  </a:cubicBezTo>
                  <a:cubicBezTo>
                    <a:pt x="864" y="2532"/>
                    <a:pt x="859" y="2534"/>
                    <a:pt x="858" y="2539"/>
                  </a:cubicBezTo>
                  <a:cubicBezTo>
                    <a:pt x="856" y="2543"/>
                    <a:pt x="858" y="2547"/>
                    <a:pt x="862" y="2549"/>
                  </a:cubicBezTo>
                  <a:cubicBezTo>
                    <a:pt x="870" y="2552"/>
                    <a:pt x="878" y="2554"/>
                    <a:pt x="885" y="2557"/>
                  </a:cubicBezTo>
                  <a:cubicBezTo>
                    <a:pt x="889" y="2558"/>
                    <a:pt x="894" y="2556"/>
                    <a:pt x="895" y="2552"/>
                  </a:cubicBezTo>
                  <a:cubicBezTo>
                    <a:pt x="897" y="2548"/>
                    <a:pt x="895" y="2543"/>
                    <a:pt x="890" y="2542"/>
                  </a:cubicBezTo>
                  <a:close/>
                  <a:moveTo>
                    <a:pt x="1009" y="2577"/>
                  </a:moveTo>
                  <a:cubicBezTo>
                    <a:pt x="1001" y="2575"/>
                    <a:pt x="994" y="2573"/>
                    <a:pt x="986" y="2571"/>
                  </a:cubicBezTo>
                  <a:cubicBezTo>
                    <a:pt x="982" y="2570"/>
                    <a:pt x="977" y="2572"/>
                    <a:pt x="976" y="2576"/>
                  </a:cubicBezTo>
                  <a:cubicBezTo>
                    <a:pt x="975" y="2581"/>
                    <a:pt x="977" y="2585"/>
                    <a:pt x="982" y="2586"/>
                  </a:cubicBezTo>
                  <a:cubicBezTo>
                    <a:pt x="990" y="2588"/>
                    <a:pt x="997" y="2590"/>
                    <a:pt x="1005" y="2592"/>
                  </a:cubicBezTo>
                  <a:cubicBezTo>
                    <a:pt x="1010" y="2593"/>
                    <a:pt x="1014" y="2590"/>
                    <a:pt x="1015" y="2586"/>
                  </a:cubicBezTo>
                  <a:cubicBezTo>
                    <a:pt x="1016" y="2582"/>
                    <a:pt x="1013" y="2578"/>
                    <a:pt x="1009" y="2577"/>
                  </a:cubicBezTo>
                  <a:close/>
                  <a:moveTo>
                    <a:pt x="1130" y="2600"/>
                  </a:moveTo>
                  <a:cubicBezTo>
                    <a:pt x="1122" y="2599"/>
                    <a:pt x="1115" y="2597"/>
                    <a:pt x="1107" y="2596"/>
                  </a:cubicBezTo>
                  <a:cubicBezTo>
                    <a:pt x="1102" y="2595"/>
                    <a:pt x="1098" y="2598"/>
                    <a:pt x="1098" y="2603"/>
                  </a:cubicBezTo>
                  <a:cubicBezTo>
                    <a:pt x="1097" y="2607"/>
                    <a:pt x="1100" y="2611"/>
                    <a:pt x="1104" y="2612"/>
                  </a:cubicBezTo>
                  <a:cubicBezTo>
                    <a:pt x="1112" y="2613"/>
                    <a:pt x="1120" y="2614"/>
                    <a:pt x="1128" y="2616"/>
                  </a:cubicBezTo>
                  <a:cubicBezTo>
                    <a:pt x="1132" y="2616"/>
                    <a:pt x="1137" y="2613"/>
                    <a:pt x="1137" y="2609"/>
                  </a:cubicBezTo>
                  <a:cubicBezTo>
                    <a:pt x="1138" y="2604"/>
                    <a:pt x="1135" y="2600"/>
                    <a:pt x="1130" y="2600"/>
                  </a:cubicBezTo>
                  <a:close/>
                  <a:moveTo>
                    <a:pt x="1253" y="2611"/>
                  </a:moveTo>
                  <a:cubicBezTo>
                    <a:pt x="1245" y="2611"/>
                    <a:pt x="1237" y="2610"/>
                    <a:pt x="1229" y="2610"/>
                  </a:cubicBezTo>
                  <a:cubicBezTo>
                    <a:pt x="1225" y="2610"/>
                    <a:pt x="1221" y="2613"/>
                    <a:pt x="1221" y="2617"/>
                  </a:cubicBezTo>
                  <a:cubicBezTo>
                    <a:pt x="1221" y="2622"/>
                    <a:pt x="1224" y="2626"/>
                    <a:pt x="1228" y="2626"/>
                  </a:cubicBezTo>
                  <a:cubicBezTo>
                    <a:pt x="1236" y="2626"/>
                    <a:pt x="1245" y="2627"/>
                    <a:pt x="1253" y="2627"/>
                  </a:cubicBezTo>
                  <a:cubicBezTo>
                    <a:pt x="1257" y="2627"/>
                    <a:pt x="1261" y="2624"/>
                    <a:pt x="1261" y="2620"/>
                  </a:cubicBezTo>
                  <a:cubicBezTo>
                    <a:pt x="1261" y="2615"/>
                    <a:pt x="1258" y="2611"/>
                    <a:pt x="1253" y="2611"/>
                  </a:cubicBezTo>
                  <a:close/>
                  <a:moveTo>
                    <a:pt x="1377" y="2611"/>
                  </a:moveTo>
                  <a:cubicBezTo>
                    <a:pt x="1369" y="2612"/>
                    <a:pt x="1361" y="2612"/>
                    <a:pt x="1353" y="2612"/>
                  </a:cubicBezTo>
                  <a:cubicBezTo>
                    <a:pt x="1349" y="2612"/>
                    <a:pt x="1345" y="2616"/>
                    <a:pt x="1345" y="2620"/>
                  </a:cubicBezTo>
                  <a:cubicBezTo>
                    <a:pt x="1345" y="2625"/>
                    <a:pt x="1349" y="2628"/>
                    <a:pt x="1353" y="2628"/>
                  </a:cubicBezTo>
                  <a:cubicBezTo>
                    <a:pt x="1362" y="2628"/>
                    <a:pt x="1370" y="2627"/>
                    <a:pt x="1378" y="2627"/>
                  </a:cubicBezTo>
                  <a:cubicBezTo>
                    <a:pt x="1382" y="2627"/>
                    <a:pt x="1386" y="2623"/>
                    <a:pt x="1385" y="2619"/>
                  </a:cubicBezTo>
                  <a:cubicBezTo>
                    <a:pt x="1385" y="2614"/>
                    <a:pt x="1381" y="2611"/>
                    <a:pt x="1377" y="2611"/>
                  </a:cubicBezTo>
                  <a:close/>
                  <a:moveTo>
                    <a:pt x="1500" y="2599"/>
                  </a:moveTo>
                  <a:cubicBezTo>
                    <a:pt x="1492" y="2601"/>
                    <a:pt x="1484" y="2602"/>
                    <a:pt x="1476" y="2603"/>
                  </a:cubicBezTo>
                  <a:cubicBezTo>
                    <a:pt x="1472" y="2603"/>
                    <a:pt x="1469" y="2607"/>
                    <a:pt x="1469" y="2612"/>
                  </a:cubicBezTo>
                  <a:cubicBezTo>
                    <a:pt x="1470" y="2616"/>
                    <a:pt x="1474" y="2619"/>
                    <a:pt x="1478" y="2619"/>
                  </a:cubicBezTo>
                  <a:cubicBezTo>
                    <a:pt x="1486" y="2618"/>
                    <a:pt x="1494" y="2616"/>
                    <a:pt x="1502" y="2615"/>
                  </a:cubicBezTo>
                  <a:cubicBezTo>
                    <a:pt x="1507" y="2615"/>
                    <a:pt x="1510" y="2611"/>
                    <a:pt x="1509" y="2606"/>
                  </a:cubicBezTo>
                  <a:cubicBezTo>
                    <a:pt x="1508" y="2602"/>
                    <a:pt x="1504" y="2599"/>
                    <a:pt x="1500" y="2599"/>
                  </a:cubicBezTo>
                  <a:close/>
                  <a:moveTo>
                    <a:pt x="1621" y="2576"/>
                  </a:moveTo>
                  <a:cubicBezTo>
                    <a:pt x="1613" y="2578"/>
                    <a:pt x="1606" y="2580"/>
                    <a:pt x="1598" y="2582"/>
                  </a:cubicBezTo>
                  <a:cubicBezTo>
                    <a:pt x="1594" y="2583"/>
                    <a:pt x="1591" y="2587"/>
                    <a:pt x="1592" y="2591"/>
                  </a:cubicBezTo>
                  <a:cubicBezTo>
                    <a:pt x="1593" y="2595"/>
                    <a:pt x="1597" y="2598"/>
                    <a:pt x="1601" y="2597"/>
                  </a:cubicBezTo>
                  <a:cubicBezTo>
                    <a:pt x="1609" y="2595"/>
                    <a:pt x="1617" y="2594"/>
                    <a:pt x="1625" y="2592"/>
                  </a:cubicBezTo>
                  <a:cubicBezTo>
                    <a:pt x="1629" y="2591"/>
                    <a:pt x="1632" y="2586"/>
                    <a:pt x="1631" y="2582"/>
                  </a:cubicBezTo>
                  <a:cubicBezTo>
                    <a:pt x="1630" y="2578"/>
                    <a:pt x="1626" y="2575"/>
                    <a:pt x="1621" y="2576"/>
                  </a:cubicBezTo>
                  <a:close/>
                  <a:moveTo>
                    <a:pt x="1740" y="2541"/>
                  </a:moveTo>
                  <a:cubicBezTo>
                    <a:pt x="1732" y="2544"/>
                    <a:pt x="1725" y="2546"/>
                    <a:pt x="1717" y="2549"/>
                  </a:cubicBezTo>
                  <a:cubicBezTo>
                    <a:pt x="1713" y="2550"/>
                    <a:pt x="1711" y="2555"/>
                    <a:pt x="1712" y="2559"/>
                  </a:cubicBezTo>
                  <a:cubicBezTo>
                    <a:pt x="1713" y="2563"/>
                    <a:pt x="1718" y="2566"/>
                    <a:pt x="1722" y="2564"/>
                  </a:cubicBezTo>
                  <a:cubicBezTo>
                    <a:pt x="1730" y="2562"/>
                    <a:pt x="1737" y="2559"/>
                    <a:pt x="1745" y="2556"/>
                  </a:cubicBezTo>
                  <a:cubicBezTo>
                    <a:pt x="1749" y="2555"/>
                    <a:pt x="1751" y="2550"/>
                    <a:pt x="1750" y="2546"/>
                  </a:cubicBezTo>
                  <a:cubicBezTo>
                    <a:pt x="1749" y="2542"/>
                    <a:pt x="1744" y="2540"/>
                    <a:pt x="1740" y="2541"/>
                  </a:cubicBezTo>
                  <a:close/>
                  <a:moveTo>
                    <a:pt x="1854" y="2495"/>
                  </a:moveTo>
                  <a:cubicBezTo>
                    <a:pt x="1847" y="2499"/>
                    <a:pt x="1840" y="2502"/>
                    <a:pt x="1832" y="2505"/>
                  </a:cubicBezTo>
                  <a:cubicBezTo>
                    <a:pt x="1828" y="2507"/>
                    <a:pt x="1827" y="2512"/>
                    <a:pt x="1828" y="2516"/>
                  </a:cubicBezTo>
                  <a:cubicBezTo>
                    <a:pt x="1830" y="2520"/>
                    <a:pt x="1835" y="2522"/>
                    <a:pt x="1839" y="2520"/>
                  </a:cubicBezTo>
                  <a:cubicBezTo>
                    <a:pt x="1846" y="2517"/>
                    <a:pt x="1854" y="2513"/>
                    <a:pt x="1861" y="2510"/>
                  </a:cubicBezTo>
                  <a:cubicBezTo>
                    <a:pt x="1865" y="2508"/>
                    <a:pt x="1867" y="2503"/>
                    <a:pt x="1865" y="2499"/>
                  </a:cubicBezTo>
                  <a:cubicBezTo>
                    <a:pt x="1863" y="2495"/>
                    <a:pt x="1858" y="2494"/>
                    <a:pt x="1854" y="2495"/>
                  </a:cubicBezTo>
                  <a:close/>
                  <a:moveTo>
                    <a:pt x="1964" y="2439"/>
                  </a:moveTo>
                  <a:cubicBezTo>
                    <a:pt x="1957" y="2443"/>
                    <a:pt x="1950" y="2447"/>
                    <a:pt x="1943" y="2451"/>
                  </a:cubicBezTo>
                  <a:cubicBezTo>
                    <a:pt x="1939" y="2453"/>
                    <a:pt x="1938" y="2458"/>
                    <a:pt x="1940" y="2461"/>
                  </a:cubicBezTo>
                  <a:cubicBezTo>
                    <a:pt x="1942" y="2465"/>
                    <a:pt x="1947" y="2467"/>
                    <a:pt x="1951" y="2465"/>
                  </a:cubicBezTo>
                  <a:cubicBezTo>
                    <a:pt x="1958" y="2461"/>
                    <a:pt x="1965" y="2457"/>
                    <a:pt x="1972" y="2453"/>
                  </a:cubicBezTo>
                  <a:cubicBezTo>
                    <a:pt x="1976" y="2450"/>
                    <a:pt x="1977" y="2445"/>
                    <a:pt x="1975" y="2442"/>
                  </a:cubicBezTo>
                  <a:cubicBezTo>
                    <a:pt x="1973" y="2438"/>
                    <a:pt x="1968" y="2437"/>
                    <a:pt x="1964" y="2439"/>
                  </a:cubicBezTo>
                  <a:close/>
                  <a:moveTo>
                    <a:pt x="2068" y="2372"/>
                  </a:moveTo>
                  <a:cubicBezTo>
                    <a:pt x="2061" y="2377"/>
                    <a:pt x="2055" y="2381"/>
                    <a:pt x="2048" y="2386"/>
                  </a:cubicBezTo>
                  <a:cubicBezTo>
                    <a:pt x="2045" y="2388"/>
                    <a:pt x="2044" y="2393"/>
                    <a:pt x="2046" y="2397"/>
                  </a:cubicBezTo>
                  <a:cubicBezTo>
                    <a:pt x="2049" y="2400"/>
                    <a:pt x="2054" y="2401"/>
                    <a:pt x="2057" y="2399"/>
                  </a:cubicBezTo>
                  <a:cubicBezTo>
                    <a:pt x="2064" y="2394"/>
                    <a:pt x="2070" y="2390"/>
                    <a:pt x="2077" y="2385"/>
                  </a:cubicBezTo>
                  <a:cubicBezTo>
                    <a:pt x="2081" y="2382"/>
                    <a:pt x="2081" y="2377"/>
                    <a:pt x="2079" y="2374"/>
                  </a:cubicBezTo>
                  <a:cubicBezTo>
                    <a:pt x="2076" y="2370"/>
                    <a:pt x="2071" y="2369"/>
                    <a:pt x="2068" y="2372"/>
                  </a:cubicBezTo>
                  <a:close/>
                  <a:moveTo>
                    <a:pt x="2165" y="2295"/>
                  </a:moveTo>
                  <a:cubicBezTo>
                    <a:pt x="2159" y="2301"/>
                    <a:pt x="2153" y="2306"/>
                    <a:pt x="2147" y="2311"/>
                  </a:cubicBezTo>
                  <a:cubicBezTo>
                    <a:pt x="2143" y="2314"/>
                    <a:pt x="2143" y="2319"/>
                    <a:pt x="2146" y="2322"/>
                  </a:cubicBezTo>
                  <a:cubicBezTo>
                    <a:pt x="2148" y="2326"/>
                    <a:pt x="2153" y="2326"/>
                    <a:pt x="2157" y="2323"/>
                  </a:cubicBezTo>
                  <a:cubicBezTo>
                    <a:pt x="2163" y="2318"/>
                    <a:pt x="2169" y="2313"/>
                    <a:pt x="2175" y="2308"/>
                  </a:cubicBezTo>
                  <a:cubicBezTo>
                    <a:pt x="2179" y="2305"/>
                    <a:pt x="2179" y="2300"/>
                    <a:pt x="2176" y="2296"/>
                  </a:cubicBezTo>
                  <a:cubicBezTo>
                    <a:pt x="2173" y="2293"/>
                    <a:pt x="2168" y="2293"/>
                    <a:pt x="2165" y="2295"/>
                  </a:cubicBezTo>
                  <a:close/>
                  <a:moveTo>
                    <a:pt x="2254" y="2210"/>
                  </a:moveTo>
                  <a:cubicBezTo>
                    <a:pt x="2249" y="2216"/>
                    <a:pt x="2243" y="2222"/>
                    <a:pt x="2238" y="2227"/>
                  </a:cubicBezTo>
                  <a:cubicBezTo>
                    <a:pt x="2234" y="2230"/>
                    <a:pt x="2234" y="2236"/>
                    <a:pt x="2238" y="2239"/>
                  </a:cubicBezTo>
                  <a:cubicBezTo>
                    <a:pt x="2241" y="2242"/>
                    <a:pt x="2246" y="2242"/>
                    <a:pt x="2249" y="2239"/>
                  </a:cubicBezTo>
                  <a:cubicBezTo>
                    <a:pt x="2255" y="2233"/>
                    <a:pt x="2260" y="2227"/>
                    <a:pt x="2266" y="2221"/>
                  </a:cubicBezTo>
                  <a:cubicBezTo>
                    <a:pt x="2269" y="2218"/>
                    <a:pt x="2269" y="2213"/>
                    <a:pt x="2266" y="2210"/>
                  </a:cubicBezTo>
                  <a:cubicBezTo>
                    <a:pt x="2262" y="2207"/>
                    <a:pt x="2257" y="2207"/>
                    <a:pt x="2254" y="2210"/>
                  </a:cubicBezTo>
                  <a:close/>
                  <a:moveTo>
                    <a:pt x="2335" y="2117"/>
                  </a:moveTo>
                  <a:cubicBezTo>
                    <a:pt x="2330" y="2123"/>
                    <a:pt x="2325" y="2129"/>
                    <a:pt x="2320" y="2136"/>
                  </a:cubicBezTo>
                  <a:cubicBezTo>
                    <a:pt x="2317" y="2139"/>
                    <a:pt x="2318" y="2144"/>
                    <a:pt x="2321" y="2147"/>
                  </a:cubicBezTo>
                  <a:cubicBezTo>
                    <a:pt x="2325" y="2150"/>
                    <a:pt x="2330" y="2149"/>
                    <a:pt x="2333" y="2146"/>
                  </a:cubicBezTo>
                  <a:cubicBezTo>
                    <a:pt x="2338" y="2139"/>
                    <a:pt x="2343" y="2133"/>
                    <a:pt x="2348" y="2127"/>
                  </a:cubicBezTo>
                  <a:cubicBezTo>
                    <a:pt x="2350" y="2123"/>
                    <a:pt x="2350" y="2118"/>
                    <a:pt x="2346" y="2115"/>
                  </a:cubicBezTo>
                  <a:cubicBezTo>
                    <a:pt x="2343" y="2113"/>
                    <a:pt x="2338" y="2113"/>
                    <a:pt x="2335" y="2117"/>
                  </a:cubicBezTo>
                  <a:close/>
                  <a:moveTo>
                    <a:pt x="2407" y="2016"/>
                  </a:moveTo>
                  <a:cubicBezTo>
                    <a:pt x="2403" y="2023"/>
                    <a:pt x="2398" y="2030"/>
                    <a:pt x="2394" y="2036"/>
                  </a:cubicBezTo>
                  <a:cubicBezTo>
                    <a:pt x="2391" y="2040"/>
                    <a:pt x="2392" y="2045"/>
                    <a:pt x="2396" y="2047"/>
                  </a:cubicBezTo>
                  <a:cubicBezTo>
                    <a:pt x="2400" y="2050"/>
                    <a:pt x="2405" y="2049"/>
                    <a:pt x="2407" y="2045"/>
                  </a:cubicBezTo>
                  <a:cubicBezTo>
                    <a:pt x="2412" y="2038"/>
                    <a:pt x="2416" y="2032"/>
                    <a:pt x="2420" y="2025"/>
                  </a:cubicBezTo>
                  <a:cubicBezTo>
                    <a:pt x="2423" y="2021"/>
                    <a:pt x="2422" y="2016"/>
                    <a:pt x="2418" y="2014"/>
                  </a:cubicBezTo>
                  <a:cubicBezTo>
                    <a:pt x="2414" y="2011"/>
                    <a:pt x="2409" y="2012"/>
                    <a:pt x="2407" y="2016"/>
                  </a:cubicBezTo>
                  <a:close/>
                  <a:moveTo>
                    <a:pt x="2469" y="1909"/>
                  </a:moveTo>
                  <a:cubicBezTo>
                    <a:pt x="2465" y="1916"/>
                    <a:pt x="2461" y="1923"/>
                    <a:pt x="2458" y="1930"/>
                  </a:cubicBezTo>
                  <a:cubicBezTo>
                    <a:pt x="2456" y="1934"/>
                    <a:pt x="2457" y="1939"/>
                    <a:pt x="2461" y="1941"/>
                  </a:cubicBezTo>
                  <a:cubicBezTo>
                    <a:pt x="2465" y="1943"/>
                    <a:pt x="2470" y="1942"/>
                    <a:pt x="2472" y="1938"/>
                  </a:cubicBezTo>
                  <a:cubicBezTo>
                    <a:pt x="2476" y="1931"/>
                    <a:pt x="2479" y="1924"/>
                    <a:pt x="2483" y="1917"/>
                  </a:cubicBezTo>
                  <a:cubicBezTo>
                    <a:pt x="2485" y="1913"/>
                    <a:pt x="2484" y="1908"/>
                    <a:pt x="2480" y="1906"/>
                  </a:cubicBezTo>
                  <a:cubicBezTo>
                    <a:pt x="2476" y="1904"/>
                    <a:pt x="2471" y="1905"/>
                    <a:pt x="2469" y="1909"/>
                  </a:cubicBezTo>
                  <a:close/>
                  <a:moveTo>
                    <a:pt x="2520" y="1797"/>
                  </a:moveTo>
                  <a:cubicBezTo>
                    <a:pt x="2517" y="1804"/>
                    <a:pt x="2514" y="1811"/>
                    <a:pt x="2511" y="1819"/>
                  </a:cubicBezTo>
                  <a:cubicBezTo>
                    <a:pt x="2509" y="1823"/>
                    <a:pt x="2511" y="1828"/>
                    <a:pt x="2515" y="1829"/>
                  </a:cubicBezTo>
                  <a:cubicBezTo>
                    <a:pt x="2520" y="1831"/>
                    <a:pt x="2524" y="1829"/>
                    <a:pt x="2526" y="1825"/>
                  </a:cubicBezTo>
                  <a:cubicBezTo>
                    <a:pt x="2529" y="1818"/>
                    <a:pt x="2532" y="1810"/>
                    <a:pt x="2535" y="1803"/>
                  </a:cubicBezTo>
                  <a:cubicBezTo>
                    <a:pt x="2537" y="1799"/>
                    <a:pt x="2535" y="1794"/>
                    <a:pt x="2531" y="1792"/>
                  </a:cubicBezTo>
                  <a:cubicBezTo>
                    <a:pt x="2527" y="1791"/>
                    <a:pt x="2522" y="1793"/>
                    <a:pt x="2520" y="1797"/>
                  </a:cubicBezTo>
                  <a:close/>
                  <a:moveTo>
                    <a:pt x="2561" y="1680"/>
                  </a:moveTo>
                  <a:cubicBezTo>
                    <a:pt x="2559" y="1687"/>
                    <a:pt x="2556" y="1695"/>
                    <a:pt x="2554" y="1703"/>
                  </a:cubicBezTo>
                  <a:cubicBezTo>
                    <a:pt x="2553" y="1707"/>
                    <a:pt x="2555" y="1711"/>
                    <a:pt x="2559" y="1713"/>
                  </a:cubicBezTo>
                  <a:cubicBezTo>
                    <a:pt x="2563" y="1714"/>
                    <a:pt x="2568" y="1712"/>
                    <a:pt x="2569" y="1707"/>
                  </a:cubicBezTo>
                  <a:cubicBezTo>
                    <a:pt x="2572" y="1700"/>
                    <a:pt x="2574" y="1692"/>
                    <a:pt x="2576" y="1684"/>
                  </a:cubicBezTo>
                  <a:cubicBezTo>
                    <a:pt x="2577" y="1680"/>
                    <a:pt x="2575" y="1676"/>
                    <a:pt x="2571" y="1674"/>
                  </a:cubicBezTo>
                  <a:cubicBezTo>
                    <a:pt x="2566" y="1673"/>
                    <a:pt x="2562" y="1676"/>
                    <a:pt x="2561" y="1680"/>
                  </a:cubicBezTo>
                  <a:close/>
                  <a:moveTo>
                    <a:pt x="2590" y="1560"/>
                  </a:moveTo>
                  <a:cubicBezTo>
                    <a:pt x="2588" y="1568"/>
                    <a:pt x="2587" y="1575"/>
                    <a:pt x="2585" y="1583"/>
                  </a:cubicBezTo>
                  <a:cubicBezTo>
                    <a:pt x="2584" y="1587"/>
                    <a:pt x="2587" y="1592"/>
                    <a:pt x="2591" y="1593"/>
                  </a:cubicBezTo>
                  <a:cubicBezTo>
                    <a:pt x="2596" y="1594"/>
                    <a:pt x="2600" y="1591"/>
                    <a:pt x="2601" y="1586"/>
                  </a:cubicBezTo>
                  <a:cubicBezTo>
                    <a:pt x="2602" y="1579"/>
                    <a:pt x="2604" y="1571"/>
                    <a:pt x="2606" y="1563"/>
                  </a:cubicBezTo>
                  <a:cubicBezTo>
                    <a:pt x="2606" y="1558"/>
                    <a:pt x="2603" y="1554"/>
                    <a:pt x="2599" y="1553"/>
                  </a:cubicBezTo>
                  <a:cubicBezTo>
                    <a:pt x="2595" y="1553"/>
                    <a:pt x="2591" y="1555"/>
                    <a:pt x="2590" y="1560"/>
                  </a:cubicBezTo>
                  <a:close/>
                  <a:moveTo>
                    <a:pt x="2607" y="1437"/>
                  </a:moveTo>
                  <a:cubicBezTo>
                    <a:pt x="2606" y="1445"/>
                    <a:pt x="2606" y="1453"/>
                    <a:pt x="2605" y="1461"/>
                  </a:cubicBezTo>
                  <a:cubicBezTo>
                    <a:pt x="2604" y="1466"/>
                    <a:pt x="2607" y="1470"/>
                    <a:pt x="2612" y="1470"/>
                  </a:cubicBezTo>
                  <a:cubicBezTo>
                    <a:pt x="2616" y="1471"/>
                    <a:pt x="2620" y="1467"/>
                    <a:pt x="2621" y="1463"/>
                  </a:cubicBezTo>
                  <a:cubicBezTo>
                    <a:pt x="2622" y="1455"/>
                    <a:pt x="2622" y="1447"/>
                    <a:pt x="2623" y="1439"/>
                  </a:cubicBezTo>
                  <a:cubicBezTo>
                    <a:pt x="2624" y="1435"/>
                    <a:pt x="2620" y="1431"/>
                    <a:pt x="2616" y="1430"/>
                  </a:cubicBezTo>
                  <a:cubicBezTo>
                    <a:pt x="2612" y="1430"/>
                    <a:pt x="2608" y="1433"/>
                    <a:pt x="2607" y="1437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8" name="îṣľíďê"/>
            <p:cNvSpPr/>
            <p:nvPr/>
          </p:nvSpPr>
          <p:spPr bwMode="auto">
            <a:xfrm>
              <a:off x="1308" y="3408"/>
              <a:ext cx="3927" cy="3927"/>
            </a:xfrm>
            <a:custGeom>
              <a:avLst/>
              <a:gdLst>
                <a:gd name="T0" fmla="*/ 2329 w 2329"/>
                <a:gd name="T1" fmla="*/ 1162 h 2329"/>
                <a:gd name="T2" fmla="*/ 2325 w 2329"/>
                <a:gd name="T3" fmla="*/ 1062 h 2329"/>
                <a:gd name="T4" fmla="*/ 2301 w 2329"/>
                <a:gd name="T5" fmla="*/ 949 h 2329"/>
                <a:gd name="T6" fmla="*/ 2262 w 2329"/>
                <a:gd name="T7" fmla="*/ 824 h 2329"/>
                <a:gd name="T8" fmla="*/ 2219 w 2329"/>
                <a:gd name="T9" fmla="*/ 709 h 2329"/>
                <a:gd name="T10" fmla="*/ 2165 w 2329"/>
                <a:gd name="T11" fmla="*/ 600 h 2329"/>
                <a:gd name="T12" fmla="*/ 2099 w 2329"/>
                <a:gd name="T13" fmla="*/ 497 h 2329"/>
                <a:gd name="T14" fmla="*/ 2007 w 2329"/>
                <a:gd name="T15" fmla="*/ 384 h 2329"/>
                <a:gd name="T16" fmla="*/ 2007 w 2329"/>
                <a:gd name="T17" fmla="*/ 384 h 2329"/>
                <a:gd name="T18" fmla="*/ 1919 w 2329"/>
                <a:gd name="T19" fmla="*/ 299 h 2329"/>
                <a:gd name="T20" fmla="*/ 1821 w 2329"/>
                <a:gd name="T21" fmla="*/ 212 h 2329"/>
                <a:gd name="T22" fmla="*/ 1716 w 2329"/>
                <a:gd name="T23" fmla="*/ 148 h 2329"/>
                <a:gd name="T24" fmla="*/ 1605 w 2329"/>
                <a:gd name="T25" fmla="*/ 95 h 2329"/>
                <a:gd name="T26" fmla="*/ 1489 w 2329"/>
                <a:gd name="T27" fmla="*/ 54 h 2329"/>
                <a:gd name="T28" fmla="*/ 1369 w 2329"/>
                <a:gd name="T29" fmla="*/ 26 h 2329"/>
                <a:gd name="T30" fmla="*/ 1247 w 2329"/>
                <a:gd name="T31" fmla="*/ 11 h 2329"/>
                <a:gd name="T32" fmla="*/ 1124 w 2329"/>
                <a:gd name="T33" fmla="*/ 9 h 2329"/>
                <a:gd name="T34" fmla="*/ 1001 w 2329"/>
                <a:gd name="T35" fmla="*/ 19 h 2329"/>
                <a:gd name="T36" fmla="*/ 886 w 2329"/>
                <a:gd name="T37" fmla="*/ 33 h 2329"/>
                <a:gd name="T38" fmla="*/ 768 w 2329"/>
                <a:gd name="T39" fmla="*/ 69 h 2329"/>
                <a:gd name="T40" fmla="*/ 675 w 2329"/>
                <a:gd name="T41" fmla="*/ 107 h 2329"/>
                <a:gd name="T42" fmla="*/ 566 w 2329"/>
                <a:gd name="T43" fmla="*/ 165 h 2329"/>
                <a:gd name="T44" fmla="*/ 463 w 2329"/>
                <a:gd name="T45" fmla="*/ 235 h 2329"/>
                <a:gd name="T46" fmla="*/ 368 w 2329"/>
                <a:gd name="T47" fmla="*/ 315 h 2329"/>
                <a:gd name="T48" fmla="*/ 283 w 2329"/>
                <a:gd name="T49" fmla="*/ 404 h 2329"/>
                <a:gd name="T50" fmla="*/ 207 w 2329"/>
                <a:gd name="T51" fmla="*/ 502 h 2329"/>
                <a:gd name="T52" fmla="*/ 141 w 2329"/>
                <a:gd name="T53" fmla="*/ 607 h 2329"/>
                <a:gd name="T54" fmla="*/ 88 w 2329"/>
                <a:gd name="T55" fmla="*/ 719 h 2329"/>
                <a:gd name="T56" fmla="*/ 47 w 2329"/>
                <a:gd name="T57" fmla="*/ 836 h 2329"/>
                <a:gd name="T58" fmla="*/ 28 w 2329"/>
                <a:gd name="T59" fmla="*/ 950 h 2329"/>
                <a:gd name="T60" fmla="*/ 11 w 2329"/>
                <a:gd name="T61" fmla="*/ 1072 h 2329"/>
                <a:gd name="T62" fmla="*/ 8 w 2329"/>
                <a:gd name="T63" fmla="*/ 1195 h 2329"/>
                <a:gd name="T64" fmla="*/ 18 w 2329"/>
                <a:gd name="T65" fmla="*/ 1318 h 2329"/>
                <a:gd name="T66" fmla="*/ 41 w 2329"/>
                <a:gd name="T67" fmla="*/ 1439 h 2329"/>
                <a:gd name="T68" fmla="*/ 76 w 2329"/>
                <a:gd name="T69" fmla="*/ 1557 h 2329"/>
                <a:gd name="T70" fmla="*/ 135 w 2329"/>
                <a:gd name="T71" fmla="*/ 1674 h 2329"/>
                <a:gd name="T72" fmla="*/ 195 w 2329"/>
                <a:gd name="T73" fmla="*/ 1780 h 2329"/>
                <a:gd name="T74" fmla="*/ 281 w 2329"/>
                <a:gd name="T75" fmla="*/ 1898 h 2329"/>
                <a:gd name="T76" fmla="*/ 281 w 2329"/>
                <a:gd name="T77" fmla="*/ 1898 h 2329"/>
                <a:gd name="T78" fmla="*/ 364 w 2329"/>
                <a:gd name="T79" fmla="*/ 1988 h 2329"/>
                <a:gd name="T80" fmla="*/ 456 w 2329"/>
                <a:gd name="T81" fmla="*/ 2068 h 2329"/>
                <a:gd name="T82" fmla="*/ 556 w 2329"/>
                <a:gd name="T83" fmla="*/ 2139 h 2329"/>
                <a:gd name="T84" fmla="*/ 663 w 2329"/>
                <a:gd name="T85" fmla="*/ 2198 h 2329"/>
                <a:gd name="T86" fmla="*/ 775 w 2329"/>
                <a:gd name="T87" fmla="*/ 2246 h 2329"/>
                <a:gd name="T88" fmla="*/ 892 w 2329"/>
                <a:gd name="T89" fmla="*/ 2281 h 2329"/>
                <a:gd name="T90" fmla="*/ 1013 w 2329"/>
                <a:gd name="T91" fmla="*/ 2303 h 2329"/>
                <a:gd name="T92" fmla="*/ 1134 w 2329"/>
                <a:gd name="T93" fmla="*/ 2313 h 2329"/>
                <a:gd name="T94" fmla="*/ 1257 w 2329"/>
                <a:gd name="T95" fmla="*/ 2309 h 2329"/>
                <a:gd name="T96" fmla="*/ 1378 w 2329"/>
                <a:gd name="T97" fmla="*/ 2293 h 2329"/>
                <a:gd name="T98" fmla="*/ 1497 w 2329"/>
                <a:gd name="T99" fmla="*/ 2264 h 2329"/>
                <a:gd name="T100" fmla="*/ 1622 w 2329"/>
                <a:gd name="T101" fmla="*/ 2227 h 2329"/>
                <a:gd name="T102" fmla="*/ 1732 w 2329"/>
                <a:gd name="T103" fmla="*/ 2172 h 2329"/>
                <a:gd name="T104" fmla="*/ 1836 w 2329"/>
                <a:gd name="T105" fmla="*/ 2106 h 2329"/>
                <a:gd name="T106" fmla="*/ 1931 w 2329"/>
                <a:gd name="T107" fmla="*/ 2041 h 2329"/>
                <a:gd name="T108" fmla="*/ 2020 w 2329"/>
                <a:gd name="T109" fmla="*/ 1954 h 2329"/>
                <a:gd name="T110" fmla="*/ 2099 w 2329"/>
                <a:gd name="T111" fmla="*/ 1859 h 2329"/>
                <a:gd name="T112" fmla="*/ 2155 w 2329"/>
                <a:gd name="T113" fmla="*/ 1776 h 2329"/>
                <a:gd name="T114" fmla="*/ 2215 w 2329"/>
                <a:gd name="T115" fmla="*/ 1668 h 2329"/>
                <a:gd name="T116" fmla="*/ 2263 w 2329"/>
                <a:gd name="T117" fmla="*/ 1553 h 2329"/>
                <a:gd name="T118" fmla="*/ 2298 w 2329"/>
                <a:gd name="T119" fmla="*/ 1434 h 2329"/>
                <a:gd name="T120" fmla="*/ 2320 w 2329"/>
                <a:gd name="T121" fmla="*/ 1312 h 2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29" h="2329">
                  <a:moveTo>
                    <a:pt x="2313" y="1162"/>
                  </a:moveTo>
                  <a:cubicBezTo>
                    <a:pt x="2313" y="1163"/>
                    <a:pt x="2313" y="1164"/>
                    <a:pt x="2313" y="1165"/>
                  </a:cubicBezTo>
                  <a:cubicBezTo>
                    <a:pt x="2313" y="1172"/>
                    <a:pt x="2313" y="1180"/>
                    <a:pt x="2313" y="1188"/>
                  </a:cubicBezTo>
                  <a:cubicBezTo>
                    <a:pt x="2313" y="1193"/>
                    <a:pt x="2316" y="1196"/>
                    <a:pt x="2321" y="1196"/>
                  </a:cubicBezTo>
                  <a:cubicBezTo>
                    <a:pt x="2325" y="1196"/>
                    <a:pt x="2329" y="1193"/>
                    <a:pt x="2329" y="1189"/>
                  </a:cubicBezTo>
                  <a:cubicBezTo>
                    <a:pt x="2329" y="1181"/>
                    <a:pt x="2329" y="1173"/>
                    <a:pt x="2329" y="1165"/>
                  </a:cubicBezTo>
                  <a:cubicBezTo>
                    <a:pt x="2329" y="1164"/>
                    <a:pt x="2329" y="1163"/>
                    <a:pt x="2329" y="1162"/>
                  </a:cubicBezTo>
                  <a:cubicBezTo>
                    <a:pt x="2329" y="1158"/>
                    <a:pt x="2325" y="1154"/>
                    <a:pt x="2321" y="1154"/>
                  </a:cubicBezTo>
                  <a:cubicBezTo>
                    <a:pt x="2317" y="1154"/>
                    <a:pt x="2313" y="1158"/>
                    <a:pt x="2313" y="1162"/>
                  </a:cubicBezTo>
                  <a:cubicBezTo>
                    <a:pt x="2313" y="1162"/>
                    <a:pt x="2313" y="1162"/>
                    <a:pt x="2313" y="1162"/>
                  </a:cubicBezTo>
                  <a:moveTo>
                    <a:pt x="2306" y="1040"/>
                  </a:moveTo>
                  <a:cubicBezTo>
                    <a:pt x="2307" y="1048"/>
                    <a:pt x="2308" y="1056"/>
                    <a:pt x="2309" y="1063"/>
                  </a:cubicBezTo>
                  <a:cubicBezTo>
                    <a:pt x="2309" y="1068"/>
                    <a:pt x="2313" y="1071"/>
                    <a:pt x="2317" y="1071"/>
                  </a:cubicBezTo>
                  <a:cubicBezTo>
                    <a:pt x="2322" y="1070"/>
                    <a:pt x="2325" y="1066"/>
                    <a:pt x="2325" y="1062"/>
                  </a:cubicBezTo>
                  <a:cubicBezTo>
                    <a:pt x="2324" y="1054"/>
                    <a:pt x="2323" y="1046"/>
                    <a:pt x="2322" y="1038"/>
                  </a:cubicBezTo>
                  <a:cubicBezTo>
                    <a:pt x="2322" y="1034"/>
                    <a:pt x="2318" y="1031"/>
                    <a:pt x="2313" y="1031"/>
                  </a:cubicBezTo>
                  <a:cubicBezTo>
                    <a:pt x="2309" y="1032"/>
                    <a:pt x="2306" y="1036"/>
                    <a:pt x="2306" y="1040"/>
                  </a:cubicBezTo>
                  <a:cubicBezTo>
                    <a:pt x="2306" y="1040"/>
                    <a:pt x="2306" y="1040"/>
                    <a:pt x="2306" y="1040"/>
                  </a:cubicBezTo>
                  <a:moveTo>
                    <a:pt x="2287" y="919"/>
                  </a:moveTo>
                  <a:cubicBezTo>
                    <a:pt x="2288" y="927"/>
                    <a:pt x="2290" y="935"/>
                    <a:pt x="2291" y="942"/>
                  </a:cubicBezTo>
                  <a:cubicBezTo>
                    <a:pt x="2292" y="947"/>
                    <a:pt x="2297" y="950"/>
                    <a:pt x="2301" y="949"/>
                  </a:cubicBezTo>
                  <a:cubicBezTo>
                    <a:pt x="2305" y="948"/>
                    <a:pt x="2308" y="944"/>
                    <a:pt x="2307" y="939"/>
                  </a:cubicBezTo>
                  <a:cubicBezTo>
                    <a:pt x="2306" y="932"/>
                    <a:pt x="2304" y="924"/>
                    <a:pt x="2302" y="916"/>
                  </a:cubicBezTo>
                  <a:cubicBezTo>
                    <a:pt x="2301" y="912"/>
                    <a:pt x="2297" y="909"/>
                    <a:pt x="2293" y="910"/>
                  </a:cubicBezTo>
                  <a:cubicBezTo>
                    <a:pt x="2289" y="911"/>
                    <a:pt x="2286" y="915"/>
                    <a:pt x="2287" y="919"/>
                  </a:cubicBezTo>
                  <a:cubicBezTo>
                    <a:pt x="2287" y="919"/>
                    <a:pt x="2287" y="919"/>
                    <a:pt x="2287" y="919"/>
                  </a:cubicBezTo>
                  <a:moveTo>
                    <a:pt x="2254" y="801"/>
                  </a:moveTo>
                  <a:cubicBezTo>
                    <a:pt x="2257" y="809"/>
                    <a:pt x="2259" y="816"/>
                    <a:pt x="2262" y="824"/>
                  </a:cubicBezTo>
                  <a:cubicBezTo>
                    <a:pt x="2263" y="828"/>
                    <a:pt x="2267" y="831"/>
                    <a:pt x="2272" y="829"/>
                  </a:cubicBezTo>
                  <a:cubicBezTo>
                    <a:pt x="2276" y="828"/>
                    <a:pt x="2278" y="823"/>
                    <a:pt x="2277" y="819"/>
                  </a:cubicBezTo>
                  <a:cubicBezTo>
                    <a:pt x="2275" y="812"/>
                    <a:pt x="2272" y="804"/>
                    <a:pt x="2270" y="796"/>
                  </a:cubicBezTo>
                  <a:cubicBezTo>
                    <a:pt x="2268" y="792"/>
                    <a:pt x="2264" y="790"/>
                    <a:pt x="2259" y="791"/>
                  </a:cubicBezTo>
                  <a:cubicBezTo>
                    <a:pt x="2255" y="793"/>
                    <a:pt x="2253" y="797"/>
                    <a:pt x="2254" y="801"/>
                  </a:cubicBezTo>
                  <a:moveTo>
                    <a:pt x="2210" y="688"/>
                  </a:moveTo>
                  <a:cubicBezTo>
                    <a:pt x="2213" y="695"/>
                    <a:pt x="2216" y="702"/>
                    <a:pt x="2219" y="709"/>
                  </a:cubicBezTo>
                  <a:cubicBezTo>
                    <a:pt x="2221" y="713"/>
                    <a:pt x="2226" y="715"/>
                    <a:pt x="2230" y="714"/>
                  </a:cubicBezTo>
                  <a:cubicBezTo>
                    <a:pt x="2234" y="712"/>
                    <a:pt x="2236" y="707"/>
                    <a:pt x="2234" y="703"/>
                  </a:cubicBezTo>
                  <a:cubicBezTo>
                    <a:pt x="2231" y="696"/>
                    <a:pt x="2228" y="688"/>
                    <a:pt x="2224" y="681"/>
                  </a:cubicBezTo>
                  <a:cubicBezTo>
                    <a:pt x="2222" y="677"/>
                    <a:pt x="2218" y="675"/>
                    <a:pt x="2214" y="677"/>
                  </a:cubicBezTo>
                  <a:cubicBezTo>
                    <a:pt x="2210" y="679"/>
                    <a:pt x="2208" y="684"/>
                    <a:pt x="2210" y="688"/>
                  </a:cubicBezTo>
                  <a:moveTo>
                    <a:pt x="2153" y="580"/>
                  </a:moveTo>
                  <a:cubicBezTo>
                    <a:pt x="2157" y="586"/>
                    <a:pt x="2161" y="593"/>
                    <a:pt x="2165" y="600"/>
                  </a:cubicBezTo>
                  <a:cubicBezTo>
                    <a:pt x="2167" y="604"/>
                    <a:pt x="2172" y="605"/>
                    <a:pt x="2176" y="603"/>
                  </a:cubicBezTo>
                  <a:cubicBezTo>
                    <a:pt x="2180" y="601"/>
                    <a:pt x="2181" y="596"/>
                    <a:pt x="2179" y="592"/>
                  </a:cubicBezTo>
                  <a:cubicBezTo>
                    <a:pt x="2175" y="585"/>
                    <a:pt x="2171" y="578"/>
                    <a:pt x="2167" y="571"/>
                  </a:cubicBezTo>
                  <a:cubicBezTo>
                    <a:pt x="2165" y="568"/>
                    <a:pt x="2160" y="566"/>
                    <a:pt x="2156" y="569"/>
                  </a:cubicBezTo>
                  <a:cubicBezTo>
                    <a:pt x="2152" y="571"/>
                    <a:pt x="2151" y="576"/>
                    <a:pt x="2153" y="580"/>
                  </a:cubicBezTo>
                  <a:moveTo>
                    <a:pt x="2085" y="478"/>
                  </a:moveTo>
                  <a:cubicBezTo>
                    <a:pt x="2090" y="484"/>
                    <a:pt x="2095" y="491"/>
                    <a:pt x="2099" y="497"/>
                  </a:cubicBezTo>
                  <a:cubicBezTo>
                    <a:pt x="2102" y="501"/>
                    <a:pt x="2107" y="501"/>
                    <a:pt x="2110" y="499"/>
                  </a:cubicBezTo>
                  <a:cubicBezTo>
                    <a:pt x="2114" y="496"/>
                    <a:pt x="2115" y="491"/>
                    <a:pt x="2112" y="488"/>
                  </a:cubicBezTo>
                  <a:cubicBezTo>
                    <a:pt x="2108" y="481"/>
                    <a:pt x="2103" y="475"/>
                    <a:pt x="2098" y="468"/>
                  </a:cubicBezTo>
                  <a:cubicBezTo>
                    <a:pt x="2095" y="465"/>
                    <a:pt x="2090" y="464"/>
                    <a:pt x="2087" y="467"/>
                  </a:cubicBezTo>
                  <a:cubicBezTo>
                    <a:pt x="2083" y="469"/>
                    <a:pt x="2083" y="474"/>
                    <a:pt x="2085" y="478"/>
                  </a:cubicBezTo>
                  <a:cubicBezTo>
                    <a:pt x="2085" y="478"/>
                    <a:pt x="2085" y="478"/>
                    <a:pt x="2085" y="478"/>
                  </a:cubicBezTo>
                  <a:moveTo>
                    <a:pt x="2007" y="384"/>
                  </a:moveTo>
                  <a:cubicBezTo>
                    <a:pt x="2012" y="390"/>
                    <a:pt x="2018" y="396"/>
                    <a:pt x="2023" y="402"/>
                  </a:cubicBezTo>
                  <a:cubicBezTo>
                    <a:pt x="2026" y="405"/>
                    <a:pt x="2031" y="405"/>
                    <a:pt x="2034" y="402"/>
                  </a:cubicBezTo>
                  <a:cubicBezTo>
                    <a:pt x="2037" y="399"/>
                    <a:pt x="2038" y="394"/>
                    <a:pt x="2035" y="391"/>
                  </a:cubicBezTo>
                  <a:cubicBezTo>
                    <a:pt x="2030" y="385"/>
                    <a:pt x="2024" y="379"/>
                    <a:pt x="2019" y="373"/>
                  </a:cubicBezTo>
                  <a:cubicBezTo>
                    <a:pt x="2016" y="370"/>
                    <a:pt x="2011" y="370"/>
                    <a:pt x="2007" y="373"/>
                  </a:cubicBezTo>
                  <a:cubicBezTo>
                    <a:pt x="2004" y="376"/>
                    <a:pt x="2004" y="381"/>
                    <a:pt x="2007" y="384"/>
                  </a:cubicBezTo>
                  <a:cubicBezTo>
                    <a:pt x="2007" y="384"/>
                    <a:pt x="2007" y="384"/>
                    <a:pt x="2007" y="384"/>
                  </a:cubicBezTo>
                  <a:moveTo>
                    <a:pt x="1919" y="299"/>
                  </a:moveTo>
                  <a:cubicBezTo>
                    <a:pt x="1925" y="304"/>
                    <a:pt x="1931" y="309"/>
                    <a:pt x="1937" y="315"/>
                  </a:cubicBezTo>
                  <a:cubicBezTo>
                    <a:pt x="1940" y="318"/>
                    <a:pt x="1945" y="317"/>
                    <a:pt x="1948" y="314"/>
                  </a:cubicBezTo>
                  <a:cubicBezTo>
                    <a:pt x="1951" y="311"/>
                    <a:pt x="1951" y="306"/>
                    <a:pt x="1948" y="303"/>
                  </a:cubicBezTo>
                  <a:cubicBezTo>
                    <a:pt x="1942" y="297"/>
                    <a:pt x="1936" y="292"/>
                    <a:pt x="1930" y="287"/>
                  </a:cubicBezTo>
                  <a:cubicBezTo>
                    <a:pt x="1926" y="284"/>
                    <a:pt x="1921" y="284"/>
                    <a:pt x="1919" y="288"/>
                  </a:cubicBezTo>
                  <a:cubicBezTo>
                    <a:pt x="1916" y="291"/>
                    <a:pt x="1916" y="296"/>
                    <a:pt x="1919" y="299"/>
                  </a:cubicBezTo>
                  <a:cubicBezTo>
                    <a:pt x="1919" y="299"/>
                    <a:pt x="1919" y="299"/>
                    <a:pt x="1919" y="299"/>
                  </a:cubicBezTo>
                  <a:moveTo>
                    <a:pt x="1823" y="223"/>
                  </a:moveTo>
                  <a:cubicBezTo>
                    <a:pt x="1829" y="228"/>
                    <a:pt x="1836" y="233"/>
                    <a:pt x="1842" y="237"/>
                  </a:cubicBezTo>
                  <a:cubicBezTo>
                    <a:pt x="1846" y="240"/>
                    <a:pt x="1851" y="239"/>
                    <a:pt x="1853" y="236"/>
                  </a:cubicBezTo>
                  <a:cubicBezTo>
                    <a:pt x="1856" y="232"/>
                    <a:pt x="1855" y="227"/>
                    <a:pt x="1852" y="224"/>
                  </a:cubicBezTo>
                  <a:cubicBezTo>
                    <a:pt x="1845" y="220"/>
                    <a:pt x="1839" y="215"/>
                    <a:pt x="1832" y="210"/>
                  </a:cubicBezTo>
                  <a:cubicBezTo>
                    <a:pt x="1829" y="208"/>
                    <a:pt x="1824" y="209"/>
                    <a:pt x="1821" y="212"/>
                  </a:cubicBezTo>
                  <a:cubicBezTo>
                    <a:pt x="1819" y="216"/>
                    <a:pt x="1819" y="221"/>
                    <a:pt x="1823" y="223"/>
                  </a:cubicBezTo>
                  <a:moveTo>
                    <a:pt x="1719" y="159"/>
                  </a:moveTo>
                  <a:cubicBezTo>
                    <a:pt x="1726" y="162"/>
                    <a:pt x="1733" y="166"/>
                    <a:pt x="1740" y="170"/>
                  </a:cubicBezTo>
                  <a:cubicBezTo>
                    <a:pt x="1744" y="173"/>
                    <a:pt x="1749" y="171"/>
                    <a:pt x="1751" y="167"/>
                  </a:cubicBezTo>
                  <a:cubicBezTo>
                    <a:pt x="1753" y="164"/>
                    <a:pt x="1752" y="159"/>
                    <a:pt x="1748" y="157"/>
                  </a:cubicBezTo>
                  <a:cubicBezTo>
                    <a:pt x="1741" y="152"/>
                    <a:pt x="1734" y="149"/>
                    <a:pt x="1727" y="145"/>
                  </a:cubicBezTo>
                  <a:cubicBezTo>
                    <a:pt x="1723" y="143"/>
                    <a:pt x="1718" y="144"/>
                    <a:pt x="1716" y="148"/>
                  </a:cubicBezTo>
                  <a:cubicBezTo>
                    <a:pt x="1714" y="152"/>
                    <a:pt x="1715" y="157"/>
                    <a:pt x="1719" y="159"/>
                  </a:cubicBezTo>
                  <a:moveTo>
                    <a:pt x="1609" y="105"/>
                  </a:moveTo>
                  <a:cubicBezTo>
                    <a:pt x="1617" y="108"/>
                    <a:pt x="1624" y="111"/>
                    <a:pt x="1631" y="115"/>
                  </a:cubicBezTo>
                  <a:cubicBezTo>
                    <a:pt x="1635" y="117"/>
                    <a:pt x="1640" y="115"/>
                    <a:pt x="1642" y="111"/>
                  </a:cubicBezTo>
                  <a:cubicBezTo>
                    <a:pt x="1643" y="107"/>
                    <a:pt x="1642" y="102"/>
                    <a:pt x="1637" y="100"/>
                  </a:cubicBezTo>
                  <a:cubicBezTo>
                    <a:pt x="1630" y="97"/>
                    <a:pt x="1623" y="94"/>
                    <a:pt x="1615" y="91"/>
                  </a:cubicBezTo>
                  <a:cubicBezTo>
                    <a:pt x="1611" y="89"/>
                    <a:pt x="1607" y="91"/>
                    <a:pt x="1605" y="95"/>
                  </a:cubicBezTo>
                  <a:cubicBezTo>
                    <a:pt x="1603" y="99"/>
                    <a:pt x="1605" y="104"/>
                    <a:pt x="1609" y="105"/>
                  </a:cubicBezTo>
                  <a:moveTo>
                    <a:pt x="1494" y="64"/>
                  </a:moveTo>
                  <a:cubicBezTo>
                    <a:pt x="1502" y="66"/>
                    <a:pt x="1509" y="69"/>
                    <a:pt x="1517" y="71"/>
                  </a:cubicBezTo>
                  <a:cubicBezTo>
                    <a:pt x="1521" y="72"/>
                    <a:pt x="1525" y="70"/>
                    <a:pt x="1527" y="66"/>
                  </a:cubicBezTo>
                  <a:cubicBezTo>
                    <a:pt x="1528" y="62"/>
                    <a:pt x="1526" y="57"/>
                    <a:pt x="1522" y="56"/>
                  </a:cubicBezTo>
                  <a:cubicBezTo>
                    <a:pt x="1514" y="53"/>
                    <a:pt x="1506" y="51"/>
                    <a:pt x="1499" y="49"/>
                  </a:cubicBezTo>
                  <a:cubicBezTo>
                    <a:pt x="1494" y="47"/>
                    <a:pt x="1490" y="50"/>
                    <a:pt x="1489" y="54"/>
                  </a:cubicBezTo>
                  <a:cubicBezTo>
                    <a:pt x="1487" y="58"/>
                    <a:pt x="1490" y="63"/>
                    <a:pt x="1494" y="64"/>
                  </a:cubicBezTo>
                  <a:moveTo>
                    <a:pt x="1375" y="35"/>
                  </a:moveTo>
                  <a:cubicBezTo>
                    <a:pt x="1383" y="37"/>
                    <a:pt x="1391" y="38"/>
                    <a:pt x="1399" y="40"/>
                  </a:cubicBezTo>
                  <a:cubicBezTo>
                    <a:pt x="1403" y="41"/>
                    <a:pt x="1407" y="38"/>
                    <a:pt x="1408" y="34"/>
                  </a:cubicBezTo>
                  <a:cubicBezTo>
                    <a:pt x="1409" y="29"/>
                    <a:pt x="1406" y="25"/>
                    <a:pt x="1402" y="24"/>
                  </a:cubicBezTo>
                  <a:cubicBezTo>
                    <a:pt x="1394" y="23"/>
                    <a:pt x="1386" y="21"/>
                    <a:pt x="1378" y="20"/>
                  </a:cubicBezTo>
                  <a:cubicBezTo>
                    <a:pt x="1374" y="19"/>
                    <a:pt x="1370" y="22"/>
                    <a:pt x="1369" y="26"/>
                  </a:cubicBezTo>
                  <a:cubicBezTo>
                    <a:pt x="1368" y="30"/>
                    <a:pt x="1371" y="34"/>
                    <a:pt x="1375" y="35"/>
                  </a:cubicBezTo>
                  <a:moveTo>
                    <a:pt x="1254" y="19"/>
                  </a:moveTo>
                  <a:cubicBezTo>
                    <a:pt x="1262" y="20"/>
                    <a:pt x="1270" y="21"/>
                    <a:pt x="1278" y="21"/>
                  </a:cubicBezTo>
                  <a:cubicBezTo>
                    <a:pt x="1282" y="22"/>
                    <a:pt x="1286" y="19"/>
                    <a:pt x="1286" y="14"/>
                  </a:cubicBezTo>
                  <a:cubicBezTo>
                    <a:pt x="1287" y="10"/>
                    <a:pt x="1284" y="6"/>
                    <a:pt x="1279" y="6"/>
                  </a:cubicBezTo>
                  <a:cubicBezTo>
                    <a:pt x="1271" y="5"/>
                    <a:pt x="1263" y="4"/>
                    <a:pt x="1255" y="3"/>
                  </a:cubicBezTo>
                  <a:cubicBezTo>
                    <a:pt x="1251" y="3"/>
                    <a:pt x="1247" y="6"/>
                    <a:pt x="1247" y="11"/>
                  </a:cubicBezTo>
                  <a:cubicBezTo>
                    <a:pt x="1246" y="15"/>
                    <a:pt x="1250" y="19"/>
                    <a:pt x="1254" y="19"/>
                  </a:cubicBezTo>
                  <a:moveTo>
                    <a:pt x="1132" y="16"/>
                  </a:moveTo>
                  <a:cubicBezTo>
                    <a:pt x="1140" y="16"/>
                    <a:pt x="1148" y="16"/>
                    <a:pt x="1156" y="16"/>
                  </a:cubicBezTo>
                  <a:cubicBezTo>
                    <a:pt x="1160" y="16"/>
                    <a:pt x="1164" y="12"/>
                    <a:pt x="1164" y="8"/>
                  </a:cubicBezTo>
                  <a:cubicBezTo>
                    <a:pt x="1163" y="4"/>
                    <a:pt x="1160" y="0"/>
                    <a:pt x="1155" y="0"/>
                  </a:cubicBezTo>
                  <a:cubicBezTo>
                    <a:pt x="1147" y="0"/>
                    <a:pt x="1139" y="0"/>
                    <a:pt x="1131" y="0"/>
                  </a:cubicBezTo>
                  <a:cubicBezTo>
                    <a:pt x="1127" y="1"/>
                    <a:pt x="1124" y="4"/>
                    <a:pt x="1124" y="9"/>
                  </a:cubicBezTo>
                  <a:cubicBezTo>
                    <a:pt x="1124" y="13"/>
                    <a:pt x="1128" y="17"/>
                    <a:pt x="1132" y="16"/>
                  </a:cubicBezTo>
                  <a:moveTo>
                    <a:pt x="1010" y="26"/>
                  </a:moveTo>
                  <a:cubicBezTo>
                    <a:pt x="1018" y="25"/>
                    <a:pt x="1026" y="24"/>
                    <a:pt x="1034" y="23"/>
                  </a:cubicBezTo>
                  <a:cubicBezTo>
                    <a:pt x="1038" y="23"/>
                    <a:pt x="1041" y="19"/>
                    <a:pt x="1041" y="14"/>
                  </a:cubicBezTo>
                  <a:cubicBezTo>
                    <a:pt x="1040" y="10"/>
                    <a:pt x="1036" y="7"/>
                    <a:pt x="1032" y="7"/>
                  </a:cubicBezTo>
                  <a:cubicBezTo>
                    <a:pt x="1024" y="8"/>
                    <a:pt x="1016" y="9"/>
                    <a:pt x="1008" y="10"/>
                  </a:cubicBezTo>
                  <a:cubicBezTo>
                    <a:pt x="1004" y="11"/>
                    <a:pt x="1001" y="15"/>
                    <a:pt x="1001" y="19"/>
                  </a:cubicBezTo>
                  <a:cubicBezTo>
                    <a:pt x="1002" y="24"/>
                    <a:pt x="1006" y="27"/>
                    <a:pt x="1010" y="26"/>
                  </a:cubicBezTo>
                  <a:cubicBezTo>
                    <a:pt x="1010" y="26"/>
                    <a:pt x="1010" y="26"/>
                    <a:pt x="1010" y="26"/>
                  </a:cubicBezTo>
                  <a:moveTo>
                    <a:pt x="890" y="49"/>
                  </a:moveTo>
                  <a:cubicBezTo>
                    <a:pt x="898" y="47"/>
                    <a:pt x="905" y="45"/>
                    <a:pt x="913" y="44"/>
                  </a:cubicBezTo>
                  <a:cubicBezTo>
                    <a:pt x="917" y="43"/>
                    <a:pt x="920" y="38"/>
                    <a:pt x="919" y="34"/>
                  </a:cubicBezTo>
                  <a:cubicBezTo>
                    <a:pt x="918" y="30"/>
                    <a:pt x="914" y="27"/>
                    <a:pt x="910" y="28"/>
                  </a:cubicBezTo>
                  <a:cubicBezTo>
                    <a:pt x="902" y="30"/>
                    <a:pt x="894" y="32"/>
                    <a:pt x="886" y="33"/>
                  </a:cubicBezTo>
                  <a:cubicBezTo>
                    <a:pt x="882" y="34"/>
                    <a:pt x="879" y="39"/>
                    <a:pt x="880" y="43"/>
                  </a:cubicBezTo>
                  <a:cubicBezTo>
                    <a:pt x="881" y="47"/>
                    <a:pt x="886" y="50"/>
                    <a:pt x="890" y="49"/>
                  </a:cubicBezTo>
                  <a:moveTo>
                    <a:pt x="773" y="84"/>
                  </a:moveTo>
                  <a:cubicBezTo>
                    <a:pt x="780" y="82"/>
                    <a:pt x="788" y="79"/>
                    <a:pt x="795" y="77"/>
                  </a:cubicBezTo>
                  <a:cubicBezTo>
                    <a:pt x="800" y="75"/>
                    <a:pt x="802" y="71"/>
                    <a:pt x="800" y="66"/>
                  </a:cubicBezTo>
                  <a:cubicBezTo>
                    <a:pt x="799" y="62"/>
                    <a:pt x="794" y="60"/>
                    <a:pt x="790" y="61"/>
                  </a:cubicBezTo>
                  <a:cubicBezTo>
                    <a:pt x="783" y="64"/>
                    <a:pt x="775" y="67"/>
                    <a:pt x="768" y="69"/>
                  </a:cubicBezTo>
                  <a:cubicBezTo>
                    <a:pt x="763" y="71"/>
                    <a:pt x="761" y="75"/>
                    <a:pt x="763" y="80"/>
                  </a:cubicBezTo>
                  <a:cubicBezTo>
                    <a:pt x="764" y="84"/>
                    <a:pt x="769" y="86"/>
                    <a:pt x="773" y="84"/>
                  </a:cubicBezTo>
                  <a:cubicBezTo>
                    <a:pt x="773" y="84"/>
                    <a:pt x="773" y="84"/>
                    <a:pt x="773" y="84"/>
                  </a:cubicBezTo>
                  <a:moveTo>
                    <a:pt x="661" y="132"/>
                  </a:moveTo>
                  <a:cubicBezTo>
                    <a:pt x="668" y="129"/>
                    <a:pt x="675" y="125"/>
                    <a:pt x="682" y="122"/>
                  </a:cubicBezTo>
                  <a:cubicBezTo>
                    <a:pt x="686" y="120"/>
                    <a:pt x="688" y="115"/>
                    <a:pt x="686" y="111"/>
                  </a:cubicBezTo>
                  <a:cubicBezTo>
                    <a:pt x="684" y="107"/>
                    <a:pt x="679" y="106"/>
                    <a:pt x="675" y="107"/>
                  </a:cubicBezTo>
                  <a:cubicBezTo>
                    <a:pt x="668" y="111"/>
                    <a:pt x="661" y="114"/>
                    <a:pt x="654" y="118"/>
                  </a:cubicBezTo>
                  <a:cubicBezTo>
                    <a:pt x="650" y="120"/>
                    <a:pt x="648" y="124"/>
                    <a:pt x="650" y="128"/>
                  </a:cubicBezTo>
                  <a:cubicBezTo>
                    <a:pt x="652" y="132"/>
                    <a:pt x="657" y="134"/>
                    <a:pt x="661" y="132"/>
                  </a:cubicBezTo>
                  <a:moveTo>
                    <a:pt x="554" y="191"/>
                  </a:moveTo>
                  <a:cubicBezTo>
                    <a:pt x="561" y="187"/>
                    <a:pt x="567" y="183"/>
                    <a:pt x="574" y="179"/>
                  </a:cubicBezTo>
                  <a:cubicBezTo>
                    <a:pt x="578" y="177"/>
                    <a:pt x="579" y="172"/>
                    <a:pt x="577" y="168"/>
                  </a:cubicBezTo>
                  <a:cubicBezTo>
                    <a:pt x="575" y="164"/>
                    <a:pt x="570" y="163"/>
                    <a:pt x="566" y="165"/>
                  </a:cubicBezTo>
                  <a:cubicBezTo>
                    <a:pt x="559" y="169"/>
                    <a:pt x="552" y="174"/>
                    <a:pt x="545" y="178"/>
                  </a:cubicBezTo>
                  <a:cubicBezTo>
                    <a:pt x="542" y="180"/>
                    <a:pt x="541" y="185"/>
                    <a:pt x="543" y="189"/>
                  </a:cubicBezTo>
                  <a:cubicBezTo>
                    <a:pt x="545" y="193"/>
                    <a:pt x="550" y="194"/>
                    <a:pt x="554" y="191"/>
                  </a:cubicBezTo>
                  <a:moveTo>
                    <a:pt x="454" y="262"/>
                  </a:moveTo>
                  <a:cubicBezTo>
                    <a:pt x="460" y="257"/>
                    <a:pt x="466" y="252"/>
                    <a:pt x="473" y="247"/>
                  </a:cubicBezTo>
                  <a:cubicBezTo>
                    <a:pt x="476" y="245"/>
                    <a:pt x="477" y="240"/>
                    <a:pt x="474" y="236"/>
                  </a:cubicBezTo>
                  <a:cubicBezTo>
                    <a:pt x="472" y="233"/>
                    <a:pt x="467" y="232"/>
                    <a:pt x="463" y="235"/>
                  </a:cubicBezTo>
                  <a:cubicBezTo>
                    <a:pt x="457" y="240"/>
                    <a:pt x="450" y="244"/>
                    <a:pt x="444" y="249"/>
                  </a:cubicBezTo>
                  <a:cubicBezTo>
                    <a:pt x="441" y="252"/>
                    <a:pt x="440" y="257"/>
                    <a:pt x="443" y="261"/>
                  </a:cubicBezTo>
                  <a:cubicBezTo>
                    <a:pt x="446" y="264"/>
                    <a:pt x="451" y="265"/>
                    <a:pt x="454" y="262"/>
                  </a:cubicBezTo>
                  <a:moveTo>
                    <a:pt x="362" y="343"/>
                  </a:moveTo>
                  <a:cubicBezTo>
                    <a:pt x="368" y="337"/>
                    <a:pt x="374" y="332"/>
                    <a:pt x="379" y="326"/>
                  </a:cubicBezTo>
                  <a:cubicBezTo>
                    <a:pt x="383" y="323"/>
                    <a:pt x="383" y="318"/>
                    <a:pt x="380" y="315"/>
                  </a:cubicBezTo>
                  <a:cubicBezTo>
                    <a:pt x="377" y="312"/>
                    <a:pt x="372" y="311"/>
                    <a:pt x="368" y="315"/>
                  </a:cubicBezTo>
                  <a:cubicBezTo>
                    <a:pt x="363" y="320"/>
                    <a:pt x="357" y="326"/>
                    <a:pt x="351" y="331"/>
                  </a:cubicBezTo>
                  <a:cubicBezTo>
                    <a:pt x="348" y="334"/>
                    <a:pt x="348" y="339"/>
                    <a:pt x="351" y="342"/>
                  </a:cubicBezTo>
                  <a:cubicBezTo>
                    <a:pt x="354" y="346"/>
                    <a:pt x="359" y="346"/>
                    <a:pt x="362" y="343"/>
                  </a:cubicBezTo>
                  <a:moveTo>
                    <a:pt x="279" y="432"/>
                  </a:moveTo>
                  <a:cubicBezTo>
                    <a:pt x="284" y="426"/>
                    <a:pt x="289" y="420"/>
                    <a:pt x="295" y="414"/>
                  </a:cubicBezTo>
                  <a:cubicBezTo>
                    <a:pt x="298" y="411"/>
                    <a:pt x="297" y="406"/>
                    <a:pt x="294" y="403"/>
                  </a:cubicBezTo>
                  <a:cubicBezTo>
                    <a:pt x="290" y="400"/>
                    <a:pt x="285" y="401"/>
                    <a:pt x="283" y="404"/>
                  </a:cubicBezTo>
                  <a:cubicBezTo>
                    <a:pt x="277" y="410"/>
                    <a:pt x="272" y="416"/>
                    <a:pt x="267" y="422"/>
                  </a:cubicBezTo>
                  <a:cubicBezTo>
                    <a:pt x="264" y="426"/>
                    <a:pt x="265" y="431"/>
                    <a:pt x="268" y="434"/>
                  </a:cubicBezTo>
                  <a:cubicBezTo>
                    <a:pt x="271" y="436"/>
                    <a:pt x="277" y="436"/>
                    <a:pt x="279" y="432"/>
                  </a:cubicBezTo>
                  <a:moveTo>
                    <a:pt x="206" y="531"/>
                  </a:moveTo>
                  <a:cubicBezTo>
                    <a:pt x="211" y="524"/>
                    <a:pt x="215" y="518"/>
                    <a:pt x="220" y="511"/>
                  </a:cubicBezTo>
                  <a:cubicBezTo>
                    <a:pt x="222" y="507"/>
                    <a:pt x="221" y="502"/>
                    <a:pt x="218" y="500"/>
                  </a:cubicBezTo>
                  <a:cubicBezTo>
                    <a:pt x="214" y="497"/>
                    <a:pt x="209" y="498"/>
                    <a:pt x="207" y="502"/>
                  </a:cubicBezTo>
                  <a:cubicBezTo>
                    <a:pt x="202" y="508"/>
                    <a:pt x="198" y="515"/>
                    <a:pt x="193" y="522"/>
                  </a:cubicBezTo>
                  <a:cubicBezTo>
                    <a:pt x="191" y="525"/>
                    <a:pt x="192" y="530"/>
                    <a:pt x="195" y="533"/>
                  </a:cubicBezTo>
                  <a:cubicBezTo>
                    <a:pt x="199" y="535"/>
                    <a:pt x="204" y="534"/>
                    <a:pt x="206" y="531"/>
                  </a:cubicBezTo>
                  <a:moveTo>
                    <a:pt x="144" y="636"/>
                  </a:moveTo>
                  <a:cubicBezTo>
                    <a:pt x="148" y="629"/>
                    <a:pt x="152" y="622"/>
                    <a:pt x="156" y="615"/>
                  </a:cubicBezTo>
                  <a:cubicBezTo>
                    <a:pt x="158" y="611"/>
                    <a:pt x="156" y="606"/>
                    <a:pt x="152" y="604"/>
                  </a:cubicBezTo>
                  <a:cubicBezTo>
                    <a:pt x="148" y="602"/>
                    <a:pt x="144" y="604"/>
                    <a:pt x="141" y="607"/>
                  </a:cubicBezTo>
                  <a:cubicBezTo>
                    <a:pt x="138" y="614"/>
                    <a:pt x="134" y="622"/>
                    <a:pt x="130" y="629"/>
                  </a:cubicBezTo>
                  <a:cubicBezTo>
                    <a:pt x="128" y="633"/>
                    <a:pt x="130" y="637"/>
                    <a:pt x="134" y="639"/>
                  </a:cubicBezTo>
                  <a:cubicBezTo>
                    <a:pt x="138" y="641"/>
                    <a:pt x="142" y="640"/>
                    <a:pt x="144" y="636"/>
                  </a:cubicBezTo>
                  <a:moveTo>
                    <a:pt x="94" y="747"/>
                  </a:moveTo>
                  <a:cubicBezTo>
                    <a:pt x="97" y="740"/>
                    <a:pt x="100" y="733"/>
                    <a:pt x="103" y="725"/>
                  </a:cubicBezTo>
                  <a:cubicBezTo>
                    <a:pt x="104" y="721"/>
                    <a:pt x="103" y="717"/>
                    <a:pt x="98" y="715"/>
                  </a:cubicBezTo>
                  <a:cubicBezTo>
                    <a:pt x="94" y="713"/>
                    <a:pt x="90" y="715"/>
                    <a:pt x="88" y="719"/>
                  </a:cubicBezTo>
                  <a:cubicBezTo>
                    <a:pt x="85" y="727"/>
                    <a:pt x="82" y="734"/>
                    <a:pt x="79" y="742"/>
                  </a:cubicBezTo>
                  <a:cubicBezTo>
                    <a:pt x="77" y="746"/>
                    <a:pt x="79" y="750"/>
                    <a:pt x="84" y="752"/>
                  </a:cubicBezTo>
                  <a:cubicBezTo>
                    <a:pt x="88" y="754"/>
                    <a:pt x="92" y="752"/>
                    <a:pt x="94" y="747"/>
                  </a:cubicBezTo>
                  <a:moveTo>
                    <a:pt x="56" y="864"/>
                  </a:moveTo>
                  <a:cubicBezTo>
                    <a:pt x="58" y="856"/>
                    <a:pt x="60" y="848"/>
                    <a:pt x="62" y="841"/>
                  </a:cubicBezTo>
                  <a:cubicBezTo>
                    <a:pt x="63" y="837"/>
                    <a:pt x="61" y="832"/>
                    <a:pt x="57" y="831"/>
                  </a:cubicBezTo>
                  <a:cubicBezTo>
                    <a:pt x="52" y="830"/>
                    <a:pt x="48" y="832"/>
                    <a:pt x="47" y="836"/>
                  </a:cubicBezTo>
                  <a:cubicBezTo>
                    <a:pt x="44" y="844"/>
                    <a:pt x="42" y="852"/>
                    <a:pt x="40" y="859"/>
                  </a:cubicBezTo>
                  <a:cubicBezTo>
                    <a:pt x="39" y="864"/>
                    <a:pt x="42" y="868"/>
                    <a:pt x="46" y="869"/>
                  </a:cubicBezTo>
                  <a:cubicBezTo>
                    <a:pt x="50" y="870"/>
                    <a:pt x="55" y="868"/>
                    <a:pt x="56" y="864"/>
                  </a:cubicBezTo>
                  <a:cubicBezTo>
                    <a:pt x="56" y="864"/>
                    <a:pt x="56" y="864"/>
                    <a:pt x="56" y="864"/>
                  </a:cubicBezTo>
                  <a:moveTo>
                    <a:pt x="30" y="983"/>
                  </a:moveTo>
                  <a:cubicBezTo>
                    <a:pt x="31" y="975"/>
                    <a:pt x="33" y="967"/>
                    <a:pt x="34" y="960"/>
                  </a:cubicBezTo>
                  <a:cubicBezTo>
                    <a:pt x="35" y="955"/>
                    <a:pt x="32" y="951"/>
                    <a:pt x="28" y="950"/>
                  </a:cubicBezTo>
                  <a:cubicBezTo>
                    <a:pt x="23" y="950"/>
                    <a:pt x="19" y="953"/>
                    <a:pt x="18" y="957"/>
                  </a:cubicBezTo>
                  <a:cubicBezTo>
                    <a:pt x="17" y="965"/>
                    <a:pt x="16" y="973"/>
                    <a:pt x="14" y="981"/>
                  </a:cubicBezTo>
                  <a:cubicBezTo>
                    <a:pt x="14" y="985"/>
                    <a:pt x="17" y="989"/>
                    <a:pt x="21" y="990"/>
                  </a:cubicBezTo>
                  <a:cubicBezTo>
                    <a:pt x="25" y="990"/>
                    <a:pt x="29" y="987"/>
                    <a:pt x="30" y="983"/>
                  </a:cubicBezTo>
                  <a:moveTo>
                    <a:pt x="17" y="1105"/>
                  </a:moveTo>
                  <a:cubicBezTo>
                    <a:pt x="18" y="1097"/>
                    <a:pt x="18" y="1089"/>
                    <a:pt x="19" y="1081"/>
                  </a:cubicBezTo>
                  <a:cubicBezTo>
                    <a:pt x="19" y="1077"/>
                    <a:pt x="16" y="1073"/>
                    <a:pt x="11" y="1072"/>
                  </a:cubicBezTo>
                  <a:cubicBezTo>
                    <a:pt x="7" y="1072"/>
                    <a:pt x="3" y="1075"/>
                    <a:pt x="3" y="1080"/>
                  </a:cubicBezTo>
                  <a:cubicBezTo>
                    <a:pt x="2" y="1088"/>
                    <a:pt x="2" y="1096"/>
                    <a:pt x="1" y="1104"/>
                  </a:cubicBezTo>
                  <a:cubicBezTo>
                    <a:pt x="1" y="1108"/>
                    <a:pt x="5" y="1112"/>
                    <a:pt x="9" y="1112"/>
                  </a:cubicBezTo>
                  <a:cubicBezTo>
                    <a:pt x="13" y="1112"/>
                    <a:pt x="17" y="1109"/>
                    <a:pt x="17" y="1105"/>
                  </a:cubicBezTo>
                  <a:moveTo>
                    <a:pt x="17" y="1227"/>
                  </a:moveTo>
                  <a:cubicBezTo>
                    <a:pt x="17" y="1219"/>
                    <a:pt x="17" y="1211"/>
                    <a:pt x="16" y="1203"/>
                  </a:cubicBezTo>
                  <a:cubicBezTo>
                    <a:pt x="16" y="1199"/>
                    <a:pt x="13" y="1195"/>
                    <a:pt x="8" y="1195"/>
                  </a:cubicBezTo>
                  <a:cubicBezTo>
                    <a:pt x="4" y="1196"/>
                    <a:pt x="0" y="1199"/>
                    <a:pt x="0" y="1204"/>
                  </a:cubicBezTo>
                  <a:cubicBezTo>
                    <a:pt x="1" y="1212"/>
                    <a:pt x="1" y="1220"/>
                    <a:pt x="2" y="1228"/>
                  </a:cubicBezTo>
                  <a:cubicBezTo>
                    <a:pt x="2" y="1232"/>
                    <a:pt x="6" y="1236"/>
                    <a:pt x="10" y="1235"/>
                  </a:cubicBezTo>
                  <a:cubicBezTo>
                    <a:pt x="14" y="1235"/>
                    <a:pt x="18" y="1231"/>
                    <a:pt x="17" y="1227"/>
                  </a:cubicBezTo>
                  <a:moveTo>
                    <a:pt x="30" y="1348"/>
                  </a:moveTo>
                  <a:cubicBezTo>
                    <a:pt x="29" y="1341"/>
                    <a:pt x="28" y="1333"/>
                    <a:pt x="27" y="1325"/>
                  </a:cubicBezTo>
                  <a:cubicBezTo>
                    <a:pt x="26" y="1321"/>
                    <a:pt x="22" y="1318"/>
                    <a:pt x="18" y="1318"/>
                  </a:cubicBezTo>
                  <a:cubicBezTo>
                    <a:pt x="14" y="1319"/>
                    <a:pt x="10" y="1323"/>
                    <a:pt x="11" y="1327"/>
                  </a:cubicBezTo>
                  <a:cubicBezTo>
                    <a:pt x="12" y="1335"/>
                    <a:pt x="13" y="1343"/>
                    <a:pt x="15" y="1351"/>
                  </a:cubicBezTo>
                  <a:cubicBezTo>
                    <a:pt x="15" y="1355"/>
                    <a:pt x="19" y="1358"/>
                    <a:pt x="24" y="1358"/>
                  </a:cubicBezTo>
                  <a:cubicBezTo>
                    <a:pt x="28" y="1357"/>
                    <a:pt x="31" y="1353"/>
                    <a:pt x="30" y="1348"/>
                  </a:cubicBezTo>
                  <a:moveTo>
                    <a:pt x="56" y="1468"/>
                  </a:moveTo>
                  <a:cubicBezTo>
                    <a:pt x="54" y="1460"/>
                    <a:pt x="52" y="1453"/>
                    <a:pt x="50" y="1445"/>
                  </a:cubicBezTo>
                  <a:cubicBezTo>
                    <a:pt x="49" y="1441"/>
                    <a:pt x="45" y="1438"/>
                    <a:pt x="41" y="1439"/>
                  </a:cubicBezTo>
                  <a:cubicBezTo>
                    <a:pt x="36" y="1440"/>
                    <a:pt x="34" y="1445"/>
                    <a:pt x="35" y="1449"/>
                  </a:cubicBezTo>
                  <a:cubicBezTo>
                    <a:pt x="37" y="1457"/>
                    <a:pt x="39" y="1464"/>
                    <a:pt x="41" y="1472"/>
                  </a:cubicBezTo>
                  <a:cubicBezTo>
                    <a:pt x="42" y="1476"/>
                    <a:pt x="46" y="1479"/>
                    <a:pt x="51" y="1478"/>
                  </a:cubicBezTo>
                  <a:cubicBezTo>
                    <a:pt x="55" y="1477"/>
                    <a:pt x="57" y="1472"/>
                    <a:pt x="56" y="1468"/>
                  </a:cubicBezTo>
                  <a:moveTo>
                    <a:pt x="95" y="1584"/>
                  </a:moveTo>
                  <a:cubicBezTo>
                    <a:pt x="92" y="1577"/>
                    <a:pt x="89" y="1569"/>
                    <a:pt x="86" y="1562"/>
                  </a:cubicBezTo>
                  <a:cubicBezTo>
                    <a:pt x="85" y="1558"/>
                    <a:pt x="80" y="1555"/>
                    <a:pt x="76" y="1557"/>
                  </a:cubicBezTo>
                  <a:cubicBezTo>
                    <a:pt x="72" y="1559"/>
                    <a:pt x="70" y="1563"/>
                    <a:pt x="71" y="1567"/>
                  </a:cubicBezTo>
                  <a:cubicBezTo>
                    <a:pt x="74" y="1575"/>
                    <a:pt x="77" y="1582"/>
                    <a:pt x="80" y="1590"/>
                  </a:cubicBezTo>
                  <a:cubicBezTo>
                    <a:pt x="81" y="1594"/>
                    <a:pt x="86" y="1596"/>
                    <a:pt x="90" y="1594"/>
                  </a:cubicBezTo>
                  <a:cubicBezTo>
                    <a:pt x="94" y="1593"/>
                    <a:pt x="96" y="1588"/>
                    <a:pt x="95" y="1584"/>
                  </a:cubicBezTo>
                  <a:cubicBezTo>
                    <a:pt x="95" y="1584"/>
                    <a:pt x="95" y="1584"/>
                    <a:pt x="95" y="1584"/>
                  </a:cubicBezTo>
                  <a:moveTo>
                    <a:pt x="145" y="1695"/>
                  </a:moveTo>
                  <a:cubicBezTo>
                    <a:pt x="142" y="1688"/>
                    <a:pt x="138" y="1681"/>
                    <a:pt x="135" y="1674"/>
                  </a:cubicBezTo>
                  <a:cubicBezTo>
                    <a:pt x="133" y="1670"/>
                    <a:pt x="128" y="1668"/>
                    <a:pt x="124" y="1670"/>
                  </a:cubicBezTo>
                  <a:cubicBezTo>
                    <a:pt x="120" y="1672"/>
                    <a:pt x="118" y="1677"/>
                    <a:pt x="120" y="1681"/>
                  </a:cubicBezTo>
                  <a:cubicBezTo>
                    <a:pt x="124" y="1688"/>
                    <a:pt x="128" y="1695"/>
                    <a:pt x="131" y="1702"/>
                  </a:cubicBezTo>
                  <a:cubicBezTo>
                    <a:pt x="133" y="1706"/>
                    <a:pt x="138" y="1708"/>
                    <a:pt x="142" y="1706"/>
                  </a:cubicBezTo>
                  <a:cubicBezTo>
                    <a:pt x="146" y="1704"/>
                    <a:pt x="147" y="1699"/>
                    <a:pt x="145" y="1695"/>
                  </a:cubicBezTo>
                  <a:moveTo>
                    <a:pt x="208" y="1800"/>
                  </a:moveTo>
                  <a:cubicBezTo>
                    <a:pt x="203" y="1794"/>
                    <a:pt x="199" y="1787"/>
                    <a:pt x="195" y="1780"/>
                  </a:cubicBezTo>
                  <a:cubicBezTo>
                    <a:pt x="192" y="1777"/>
                    <a:pt x="187" y="1776"/>
                    <a:pt x="184" y="1778"/>
                  </a:cubicBezTo>
                  <a:cubicBezTo>
                    <a:pt x="180" y="1780"/>
                    <a:pt x="179" y="1785"/>
                    <a:pt x="181" y="1789"/>
                  </a:cubicBezTo>
                  <a:cubicBezTo>
                    <a:pt x="185" y="1796"/>
                    <a:pt x="190" y="1802"/>
                    <a:pt x="194" y="1809"/>
                  </a:cubicBezTo>
                  <a:cubicBezTo>
                    <a:pt x="197" y="1813"/>
                    <a:pt x="202" y="1814"/>
                    <a:pt x="205" y="1811"/>
                  </a:cubicBezTo>
                  <a:cubicBezTo>
                    <a:pt x="209" y="1809"/>
                    <a:pt x="210" y="1804"/>
                    <a:pt x="208" y="1800"/>
                  </a:cubicBezTo>
                  <a:cubicBezTo>
                    <a:pt x="208" y="1800"/>
                    <a:pt x="208" y="1800"/>
                    <a:pt x="208" y="1800"/>
                  </a:cubicBezTo>
                  <a:moveTo>
                    <a:pt x="281" y="1898"/>
                  </a:moveTo>
                  <a:cubicBezTo>
                    <a:pt x="276" y="1892"/>
                    <a:pt x="271" y="1886"/>
                    <a:pt x="266" y="1880"/>
                  </a:cubicBezTo>
                  <a:cubicBezTo>
                    <a:pt x="263" y="1876"/>
                    <a:pt x="258" y="1876"/>
                    <a:pt x="254" y="1879"/>
                  </a:cubicBezTo>
                  <a:cubicBezTo>
                    <a:pt x="251" y="1881"/>
                    <a:pt x="250" y="1886"/>
                    <a:pt x="253" y="1890"/>
                  </a:cubicBezTo>
                  <a:cubicBezTo>
                    <a:pt x="258" y="1896"/>
                    <a:pt x="263" y="1902"/>
                    <a:pt x="268" y="1908"/>
                  </a:cubicBezTo>
                  <a:cubicBezTo>
                    <a:pt x="271" y="1912"/>
                    <a:pt x="276" y="1912"/>
                    <a:pt x="280" y="1909"/>
                  </a:cubicBezTo>
                  <a:cubicBezTo>
                    <a:pt x="283" y="1907"/>
                    <a:pt x="283" y="1902"/>
                    <a:pt x="281" y="1898"/>
                  </a:cubicBezTo>
                  <a:cubicBezTo>
                    <a:pt x="281" y="1898"/>
                    <a:pt x="281" y="1898"/>
                    <a:pt x="281" y="1898"/>
                  </a:cubicBezTo>
                  <a:moveTo>
                    <a:pt x="364" y="1988"/>
                  </a:moveTo>
                  <a:cubicBezTo>
                    <a:pt x="358" y="1982"/>
                    <a:pt x="352" y="1977"/>
                    <a:pt x="347" y="1971"/>
                  </a:cubicBezTo>
                  <a:cubicBezTo>
                    <a:pt x="344" y="1968"/>
                    <a:pt x="339" y="1968"/>
                    <a:pt x="335" y="1971"/>
                  </a:cubicBezTo>
                  <a:cubicBezTo>
                    <a:pt x="332" y="1974"/>
                    <a:pt x="332" y="1979"/>
                    <a:pt x="335" y="1982"/>
                  </a:cubicBezTo>
                  <a:cubicBezTo>
                    <a:pt x="341" y="1988"/>
                    <a:pt x="347" y="1994"/>
                    <a:pt x="352" y="1999"/>
                  </a:cubicBezTo>
                  <a:cubicBezTo>
                    <a:pt x="356" y="2002"/>
                    <a:pt x="361" y="2002"/>
                    <a:pt x="364" y="1999"/>
                  </a:cubicBezTo>
                  <a:cubicBezTo>
                    <a:pt x="367" y="1996"/>
                    <a:pt x="367" y="1991"/>
                    <a:pt x="364" y="1988"/>
                  </a:cubicBezTo>
                  <a:moveTo>
                    <a:pt x="456" y="2068"/>
                  </a:moveTo>
                  <a:cubicBezTo>
                    <a:pt x="449" y="2064"/>
                    <a:pt x="443" y="2059"/>
                    <a:pt x="437" y="2054"/>
                  </a:cubicBezTo>
                  <a:cubicBezTo>
                    <a:pt x="434" y="2051"/>
                    <a:pt x="429" y="2051"/>
                    <a:pt x="426" y="2055"/>
                  </a:cubicBezTo>
                  <a:cubicBezTo>
                    <a:pt x="423" y="2058"/>
                    <a:pt x="424" y="2063"/>
                    <a:pt x="427" y="2066"/>
                  </a:cubicBezTo>
                  <a:cubicBezTo>
                    <a:pt x="433" y="2071"/>
                    <a:pt x="439" y="2076"/>
                    <a:pt x="446" y="2081"/>
                  </a:cubicBezTo>
                  <a:cubicBezTo>
                    <a:pt x="449" y="2084"/>
                    <a:pt x="454" y="2083"/>
                    <a:pt x="457" y="2080"/>
                  </a:cubicBezTo>
                  <a:cubicBezTo>
                    <a:pt x="460" y="2076"/>
                    <a:pt x="459" y="2071"/>
                    <a:pt x="456" y="2068"/>
                  </a:cubicBezTo>
                  <a:moveTo>
                    <a:pt x="556" y="2139"/>
                  </a:moveTo>
                  <a:cubicBezTo>
                    <a:pt x="549" y="2135"/>
                    <a:pt x="542" y="2130"/>
                    <a:pt x="536" y="2126"/>
                  </a:cubicBezTo>
                  <a:cubicBezTo>
                    <a:pt x="532" y="2123"/>
                    <a:pt x="527" y="2125"/>
                    <a:pt x="525" y="2128"/>
                  </a:cubicBezTo>
                  <a:cubicBezTo>
                    <a:pt x="522" y="2132"/>
                    <a:pt x="523" y="2137"/>
                    <a:pt x="527" y="2139"/>
                  </a:cubicBezTo>
                  <a:cubicBezTo>
                    <a:pt x="534" y="2144"/>
                    <a:pt x="540" y="2148"/>
                    <a:pt x="547" y="2152"/>
                  </a:cubicBezTo>
                  <a:cubicBezTo>
                    <a:pt x="551" y="2155"/>
                    <a:pt x="556" y="2153"/>
                    <a:pt x="558" y="2150"/>
                  </a:cubicBezTo>
                  <a:cubicBezTo>
                    <a:pt x="561" y="2146"/>
                    <a:pt x="559" y="2141"/>
                    <a:pt x="556" y="2139"/>
                  </a:cubicBezTo>
                  <a:moveTo>
                    <a:pt x="663" y="2198"/>
                  </a:moveTo>
                  <a:cubicBezTo>
                    <a:pt x="656" y="2195"/>
                    <a:pt x="648" y="2191"/>
                    <a:pt x="641" y="2187"/>
                  </a:cubicBezTo>
                  <a:cubicBezTo>
                    <a:pt x="637" y="2185"/>
                    <a:pt x="633" y="2187"/>
                    <a:pt x="631" y="2191"/>
                  </a:cubicBezTo>
                  <a:cubicBezTo>
                    <a:pt x="629" y="2195"/>
                    <a:pt x="630" y="2200"/>
                    <a:pt x="634" y="2202"/>
                  </a:cubicBezTo>
                  <a:cubicBezTo>
                    <a:pt x="641" y="2205"/>
                    <a:pt x="648" y="2209"/>
                    <a:pt x="656" y="2212"/>
                  </a:cubicBezTo>
                  <a:cubicBezTo>
                    <a:pt x="660" y="2214"/>
                    <a:pt x="664" y="2213"/>
                    <a:pt x="666" y="2209"/>
                  </a:cubicBezTo>
                  <a:cubicBezTo>
                    <a:pt x="668" y="2205"/>
                    <a:pt x="667" y="2200"/>
                    <a:pt x="663" y="2198"/>
                  </a:cubicBezTo>
                  <a:moveTo>
                    <a:pt x="775" y="2246"/>
                  </a:moveTo>
                  <a:cubicBezTo>
                    <a:pt x="768" y="2243"/>
                    <a:pt x="761" y="2240"/>
                    <a:pt x="753" y="2237"/>
                  </a:cubicBezTo>
                  <a:cubicBezTo>
                    <a:pt x="749" y="2236"/>
                    <a:pt x="744" y="2238"/>
                    <a:pt x="743" y="2242"/>
                  </a:cubicBezTo>
                  <a:cubicBezTo>
                    <a:pt x="741" y="2246"/>
                    <a:pt x="743" y="2251"/>
                    <a:pt x="747" y="2252"/>
                  </a:cubicBezTo>
                  <a:cubicBezTo>
                    <a:pt x="755" y="2255"/>
                    <a:pt x="762" y="2258"/>
                    <a:pt x="770" y="2261"/>
                  </a:cubicBezTo>
                  <a:cubicBezTo>
                    <a:pt x="774" y="2262"/>
                    <a:pt x="779" y="2260"/>
                    <a:pt x="780" y="2256"/>
                  </a:cubicBezTo>
                  <a:cubicBezTo>
                    <a:pt x="782" y="2252"/>
                    <a:pt x="780" y="2247"/>
                    <a:pt x="775" y="2246"/>
                  </a:cubicBezTo>
                  <a:moveTo>
                    <a:pt x="892" y="2281"/>
                  </a:moveTo>
                  <a:cubicBezTo>
                    <a:pt x="885" y="2279"/>
                    <a:pt x="877" y="2277"/>
                    <a:pt x="869" y="2275"/>
                  </a:cubicBezTo>
                  <a:cubicBezTo>
                    <a:pt x="865" y="2274"/>
                    <a:pt x="861" y="2276"/>
                    <a:pt x="860" y="2281"/>
                  </a:cubicBezTo>
                  <a:cubicBezTo>
                    <a:pt x="859" y="2285"/>
                    <a:pt x="861" y="2289"/>
                    <a:pt x="865" y="2290"/>
                  </a:cubicBezTo>
                  <a:cubicBezTo>
                    <a:pt x="873" y="2292"/>
                    <a:pt x="881" y="2294"/>
                    <a:pt x="889" y="2296"/>
                  </a:cubicBezTo>
                  <a:cubicBezTo>
                    <a:pt x="893" y="2297"/>
                    <a:pt x="897" y="2295"/>
                    <a:pt x="898" y="2290"/>
                  </a:cubicBezTo>
                  <a:cubicBezTo>
                    <a:pt x="899" y="2286"/>
                    <a:pt x="897" y="2282"/>
                    <a:pt x="892" y="2281"/>
                  </a:cubicBezTo>
                  <a:moveTo>
                    <a:pt x="1013" y="2303"/>
                  </a:moveTo>
                  <a:cubicBezTo>
                    <a:pt x="1005" y="2302"/>
                    <a:pt x="997" y="2301"/>
                    <a:pt x="989" y="2300"/>
                  </a:cubicBezTo>
                  <a:cubicBezTo>
                    <a:pt x="985" y="2299"/>
                    <a:pt x="981" y="2302"/>
                    <a:pt x="980" y="2307"/>
                  </a:cubicBezTo>
                  <a:cubicBezTo>
                    <a:pt x="979" y="2311"/>
                    <a:pt x="982" y="2315"/>
                    <a:pt x="987" y="2316"/>
                  </a:cubicBezTo>
                  <a:cubicBezTo>
                    <a:pt x="995" y="2317"/>
                    <a:pt x="1003" y="2318"/>
                    <a:pt x="1010" y="2319"/>
                  </a:cubicBezTo>
                  <a:cubicBezTo>
                    <a:pt x="1015" y="2320"/>
                    <a:pt x="1019" y="2317"/>
                    <a:pt x="1019" y="2312"/>
                  </a:cubicBezTo>
                  <a:cubicBezTo>
                    <a:pt x="1020" y="2308"/>
                    <a:pt x="1017" y="2304"/>
                    <a:pt x="1013" y="2303"/>
                  </a:cubicBezTo>
                  <a:moveTo>
                    <a:pt x="1134" y="2313"/>
                  </a:moveTo>
                  <a:cubicBezTo>
                    <a:pt x="1127" y="2313"/>
                    <a:pt x="1119" y="2312"/>
                    <a:pt x="1111" y="2312"/>
                  </a:cubicBezTo>
                  <a:cubicBezTo>
                    <a:pt x="1106" y="2312"/>
                    <a:pt x="1103" y="2315"/>
                    <a:pt x="1102" y="2319"/>
                  </a:cubicBezTo>
                  <a:cubicBezTo>
                    <a:pt x="1102" y="2324"/>
                    <a:pt x="1106" y="2328"/>
                    <a:pt x="1110" y="2328"/>
                  </a:cubicBezTo>
                  <a:cubicBezTo>
                    <a:pt x="1118" y="2328"/>
                    <a:pt x="1126" y="2329"/>
                    <a:pt x="1134" y="2329"/>
                  </a:cubicBezTo>
                  <a:cubicBezTo>
                    <a:pt x="1138" y="2329"/>
                    <a:pt x="1142" y="2325"/>
                    <a:pt x="1142" y="2321"/>
                  </a:cubicBezTo>
                  <a:cubicBezTo>
                    <a:pt x="1142" y="2316"/>
                    <a:pt x="1139" y="2313"/>
                    <a:pt x="1134" y="2313"/>
                  </a:cubicBezTo>
                  <a:moveTo>
                    <a:pt x="1257" y="2309"/>
                  </a:moveTo>
                  <a:cubicBezTo>
                    <a:pt x="1249" y="2310"/>
                    <a:pt x="1241" y="2311"/>
                    <a:pt x="1233" y="2311"/>
                  </a:cubicBezTo>
                  <a:cubicBezTo>
                    <a:pt x="1229" y="2311"/>
                    <a:pt x="1225" y="2315"/>
                    <a:pt x="1226" y="2320"/>
                  </a:cubicBezTo>
                  <a:cubicBezTo>
                    <a:pt x="1226" y="2324"/>
                    <a:pt x="1230" y="2327"/>
                    <a:pt x="1234" y="2327"/>
                  </a:cubicBezTo>
                  <a:cubicBezTo>
                    <a:pt x="1242" y="2327"/>
                    <a:pt x="1250" y="2326"/>
                    <a:pt x="1258" y="2325"/>
                  </a:cubicBezTo>
                  <a:cubicBezTo>
                    <a:pt x="1262" y="2325"/>
                    <a:pt x="1266" y="2321"/>
                    <a:pt x="1265" y="2317"/>
                  </a:cubicBezTo>
                  <a:cubicBezTo>
                    <a:pt x="1265" y="2312"/>
                    <a:pt x="1261" y="2309"/>
                    <a:pt x="1257" y="2309"/>
                  </a:cubicBezTo>
                  <a:moveTo>
                    <a:pt x="1378" y="2293"/>
                  </a:moveTo>
                  <a:cubicBezTo>
                    <a:pt x="1370" y="2295"/>
                    <a:pt x="1362" y="2296"/>
                    <a:pt x="1354" y="2297"/>
                  </a:cubicBezTo>
                  <a:cubicBezTo>
                    <a:pt x="1350" y="2298"/>
                    <a:pt x="1347" y="2302"/>
                    <a:pt x="1348" y="2307"/>
                  </a:cubicBezTo>
                  <a:cubicBezTo>
                    <a:pt x="1349" y="2311"/>
                    <a:pt x="1353" y="2314"/>
                    <a:pt x="1357" y="2313"/>
                  </a:cubicBezTo>
                  <a:cubicBezTo>
                    <a:pt x="1365" y="2312"/>
                    <a:pt x="1373" y="2311"/>
                    <a:pt x="1381" y="2309"/>
                  </a:cubicBezTo>
                  <a:cubicBezTo>
                    <a:pt x="1385" y="2308"/>
                    <a:pt x="1388" y="2304"/>
                    <a:pt x="1387" y="2300"/>
                  </a:cubicBezTo>
                  <a:cubicBezTo>
                    <a:pt x="1386" y="2295"/>
                    <a:pt x="1382" y="2292"/>
                    <a:pt x="1378" y="2293"/>
                  </a:cubicBezTo>
                  <a:moveTo>
                    <a:pt x="1497" y="2264"/>
                  </a:moveTo>
                  <a:cubicBezTo>
                    <a:pt x="1489" y="2267"/>
                    <a:pt x="1481" y="2269"/>
                    <a:pt x="1474" y="2271"/>
                  </a:cubicBezTo>
                  <a:cubicBezTo>
                    <a:pt x="1470" y="2272"/>
                    <a:pt x="1467" y="2277"/>
                    <a:pt x="1468" y="2281"/>
                  </a:cubicBezTo>
                  <a:cubicBezTo>
                    <a:pt x="1469" y="2285"/>
                    <a:pt x="1474" y="2288"/>
                    <a:pt x="1478" y="2286"/>
                  </a:cubicBezTo>
                  <a:cubicBezTo>
                    <a:pt x="1486" y="2284"/>
                    <a:pt x="1493" y="2282"/>
                    <a:pt x="1501" y="2280"/>
                  </a:cubicBezTo>
                  <a:cubicBezTo>
                    <a:pt x="1505" y="2278"/>
                    <a:pt x="1508" y="2274"/>
                    <a:pt x="1506" y="2270"/>
                  </a:cubicBezTo>
                  <a:cubicBezTo>
                    <a:pt x="1505" y="2265"/>
                    <a:pt x="1501" y="2263"/>
                    <a:pt x="1497" y="2264"/>
                  </a:cubicBezTo>
                  <a:cubicBezTo>
                    <a:pt x="1497" y="2264"/>
                    <a:pt x="1497" y="2264"/>
                    <a:pt x="1497" y="2264"/>
                  </a:cubicBezTo>
                  <a:moveTo>
                    <a:pt x="1611" y="2223"/>
                  </a:moveTo>
                  <a:cubicBezTo>
                    <a:pt x="1604" y="2226"/>
                    <a:pt x="1597" y="2229"/>
                    <a:pt x="1590" y="2232"/>
                  </a:cubicBezTo>
                  <a:cubicBezTo>
                    <a:pt x="1585" y="2233"/>
                    <a:pt x="1583" y="2238"/>
                    <a:pt x="1585" y="2242"/>
                  </a:cubicBezTo>
                  <a:cubicBezTo>
                    <a:pt x="1587" y="2246"/>
                    <a:pt x="1591" y="2248"/>
                    <a:pt x="1596" y="2247"/>
                  </a:cubicBezTo>
                  <a:cubicBezTo>
                    <a:pt x="1603" y="2244"/>
                    <a:pt x="1610" y="2241"/>
                    <a:pt x="1618" y="2238"/>
                  </a:cubicBezTo>
                  <a:cubicBezTo>
                    <a:pt x="1622" y="2236"/>
                    <a:pt x="1624" y="2231"/>
                    <a:pt x="1622" y="2227"/>
                  </a:cubicBezTo>
                  <a:cubicBezTo>
                    <a:pt x="1620" y="2223"/>
                    <a:pt x="1615" y="2221"/>
                    <a:pt x="1611" y="2223"/>
                  </a:cubicBezTo>
                  <a:moveTo>
                    <a:pt x="1721" y="2169"/>
                  </a:moveTo>
                  <a:cubicBezTo>
                    <a:pt x="1714" y="2173"/>
                    <a:pt x="1707" y="2177"/>
                    <a:pt x="1700" y="2181"/>
                  </a:cubicBezTo>
                  <a:cubicBezTo>
                    <a:pt x="1697" y="2183"/>
                    <a:pt x="1695" y="2188"/>
                    <a:pt x="1697" y="2191"/>
                  </a:cubicBezTo>
                  <a:cubicBezTo>
                    <a:pt x="1699" y="2195"/>
                    <a:pt x="1704" y="2197"/>
                    <a:pt x="1708" y="2195"/>
                  </a:cubicBezTo>
                  <a:cubicBezTo>
                    <a:pt x="1715" y="2191"/>
                    <a:pt x="1722" y="2187"/>
                    <a:pt x="1729" y="2183"/>
                  </a:cubicBezTo>
                  <a:cubicBezTo>
                    <a:pt x="1733" y="2181"/>
                    <a:pt x="1734" y="2176"/>
                    <a:pt x="1732" y="2172"/>
                  </a:cubicBezTo>
                  <a:cubicBezTo>
                    <a:pt x="1730" y="2169"/>
                    <a:pt x="1725" y="2167"/>
                    <a:pt x="1721" y="2169"/>
                  </a:cubicBezTo>
                  <a:moveTo>
                    <a:pt x="1825" y="2104"/>
                  </a:moveTo>
                  <a:cubicBezTo>
                    <a:pt x="1818" y="2109"/>
                    <a:pt x="1812" y="2113"/>
                    <a:pt x="1805" y="2118"/>
                  </a:cubicBezTo>
                  <a:cubicBezTo>
                    <a:pt x="1802" y="2120"/>
                    <a:pt x="1801" y="2125"/>
                    <a:pt x="1803" y="2129"/>
                  </a:cubicBezTo>
                  <a:cubicBezTo>
                    <a:pt x="1806" y="2133"/>
                    <a:pt x="1810" y="2134"/>
                    <a:pt x="1814" y="2131"/>
                  </a:cubicBezTo>
                  <a:cubicBezTo>
                    <a:pt x="1821" y="2127"/>
                    <a:pt x="1827" y="2122"/>
                    <a:pt x="1834" y="2118"/>
                  </a:cubicBezTo>
                  <a:cubicBezTo>
                    <a:pt x="1837" y="2115"/>
                    <a:pt x="1838" y="2110"/>
                    <a:pt x="1836" y="2106"/>
                  </a:cubicBezTo>
                  <a:cubicBezTo>
                    <a:pt x="1833" y="2103"/>
                    <a:pt x="1828" y="2102"/>
                    <a:pt x="1825" y="2104"/>
                  </a:cubicBezTo>
                  <a:cubicBezTo>
                    <a:pt x="1825" y="2104"/>
                    <a:pt x="1825" y="2104"/>
                    <a:pt x="1825" y="2104"/>
                  </a:cubicBezTo>
                  <a:moveTo>
                    <a:pt x="1921" y="2029"/>
                  </a:moveTo>
                  <a:cubicBezTo>
                    <a:pt x="1915" y="2034"/>
                    <a:pt x="1909" y="2039"/>
                    <a:pt x="1903" y="2044"/>
                  </a:cubicBezTo>
                  <a:cubicBezTo>
                    <a:pt x="1899" y="2047"/>
                    <a:pt x="1899" y="2052"/>
                    <a:pt x="1902" y="2056"/>
                  </a:cubicBezTo>
                  <a:cubicBezTo>
                    <a:pt x="1905" y="2059"/>
                    <a:pt x="1910" y="2059"/>
                    <a:pt x="1913" y="2057"/>
                  </a:cubicBezTo>
                  <a:cubicBezTo>
                    <a:pt x="1919" y="2051"/>
                    <a:pt x="1925" y="2046"/>
                    <a:pt x="1931" y="2041"/>
                  </a:cubicBezTo>
                  <a:cubicBezTo>
                    <a:pt x="1935" y="2038"/>
                    <a:pt x="1935" y="2033"/>
                    <a:pt x="1932" y="2030"/>
                  </a:cubicBezTo>
                  <a:cubicBezTo>
                    <a:pt x="1929" y="2026"/>
                    <a:pt x="1924" y="2026"/>
                    <a:pt x="1921" y="2029"/>
                  </a:cubicBezTo>
                  <a:moveTo>
                    <a:pt x="2008" y="1944"/>
                  </a:moveTo>
                  <a:cubicBezTo>
                    <a:pt x="2003" y="1949"/>
                    <a:pt x="1998" y="1955"/>
                    <a:pt x="1992" y="1961"/>
                  </a:cubicBezTo>
                  <a:cubicBezTo>
                    <a:pt x="1989" y="1964"/>
                    <a:pt x="1989" y="1969"/>
                    <a:pt x="1992" y="1972"/>
                  </a:cubicBezTo>
                  <a:cubicBezTo>
                    <a:pt x="1995" y="1975"/>
                    <a:pt x="2001" y="1975"/>
                    <a:pt x="2004" y="1972"/>
                  </a:cubicBezTo>
                  <a:cubicBezTo>
                    <a:pt x="2009" y="1966"/>
                    <a:pt x="2015" y="1960"/>
                    <a:pt x="2020" y="1954"/>
                  </a:cubicBezTo>
                  <a:cubicBezTo>
                    <a:pt x="2023" y="1951"/>
                    <a:pt x="2023" y="1946"/>
                    <a:pt x="2020" y="1943"/>
                  </a:cubicBezTo>
                  <a:cubicBezTo>
                    <a:pt x="2016" y="1940"/>
                    <a:pt x="2011" y="1940"/>
                    <a:pt x="2008" y="1944"/>
                  </a:cubicBezTo>
                  <a:moveTo>
                    <a:pt x="2086" y="1850"/>
                  </a:moveTo>
                  <a:cubicBezTo>
                    <a:pt x="2082" y="1856"/>
                    <a:pt x="2077" y="1862"/>
                    <a:pt x="2072" y="1868"/>
                  </a:cubicBezTo>
                  <a:cubicBezTo>
                    <a:pt x="2069" y="1872"/>
                    <a:pt x="2070" y="1877"/>
                    <a:pt x="2073" y="1880"/>
                  </a:cubicBezTo>
                  <a:cubicBezTo>
                    <a:pt x="2077" y="1882"/>
                    <a:pt x="2082" y="1882"/>
                    <a:pt x="2085" y="1878"/>
                  </a:cubicBezTo>
                  <a:cubicBezTo>
                    <a:pt x="2090" y="1872"/>
                    <a:pt x="2094" y="1866"/>
                    <a:pt x="2099" y="1859"/>
                  </a:cubicBezTo>
                  <a:cubicBezTo>
                    <a:pt x="2102" y="1856"/>
                    <a:pt x="2101" y="1851"/>
                    <a:pt x="2098" y="1848"/>
                  </a:cubicBezTo>
                  <a:cubicBezTo>
                    <a:pt x="2094" y="1845"/>
                    <a:pt x="2089" y="1846"/>
                    <a:pt x="2086" y="1850"/>
                  </a:cubicBezTo>
                  <a:cubicBezTo>
                    <a:pt x="2086" y="1850"/>
                    <a:pt x="2086" y="1850"/>
                    <a:pt x="2086" y="1850"/>
                  </a:cubicBezTo>
                  <a:moveTo>
                    <a:pt x="2154" y="1748"/>
                  </a:moveTo>
                  <a:cubicBezTo>
                    <a:pt x="2150" y="1754"/>
                    <a:pt x="2146" y="1761"/>
                    <a:pt x="2142" y="1768"/>
                  </a:cubicBezTo>
                  <a:cubicBezTo>
                    <a:pt x="2140" y="1772"/>
                    <a:pt x="2141" y="1777"/>
                    <a:pt x="2144" y="1779"/>
                  </a:cubicBezTo>
                  <a:cubicBezTo>
                    <a:pt x="2148" y="1781"/>
                    <a:pt x="2153" y="1780"/>
                    <a:pt x="2155" y="1776"/>
                  </a:cubicBezTo>
                  <a:cubicBezTo>
                    <a:pt x="2160" y="1770"/>
                    <a:pt x="2164" y="1763"/>
                    <a:pt x="2168" y="1756"/>
                  </a:cubicBezTo>
                  <a:cubicBezTo>
                    <a:pt x="2170" y="1752"/>
                    <a:pt x="2169" y="1747"/>
                    <a:pt x="2165" y="1745"/>
                  </a:cubicBezTo>
                  <a:cubicBezTo>
                    <a:pt x="2161" y="1743"/>
                    <a:pt x="2156" y="1744"/>
                    <a:pt x="2154" y="1748"/>
                  </a:cubicBezTo>
                  <a:moveTo>
                    <a:pt x="2211" y="1639"/>
                  </a:moveTo>
                  <a:cubicBezTo>
                    <a:pt x="2207" y="1646"/>
                    <a:pt x="2204" y="1654"/>
                    <a:pt x="2201" y="1661"/>
                  </a:cubicBezTo>
                  <a:cubicBezTo>
                    <a:pt x="2199" y="1665"/>
                    <a:pt x="2200" y="1669"/>
                    <a:pt x="2204" y="1671"/>
                  </a:cubicBezTo>
                  <a:cubicBezTo>
                    <a:pt x="2208" y="1673"/>
                    <a:pt x="2213" y="1672"/>
                    <a:pt x="2215" y="1668"/>
                  </a:cubicBezTo>
                  <a:cubicBezTo>
                    <a:pt x="2218" y="1660"/>
                    <a:pt x="2222" y="1653"/>
                    <a:pt x="2225" y="1646"/>
                  </a:cubicBezTo>
                  <a:cubicBezTo>
                    <a:pt x="2227" y="1642"/>
                    <a:pt x="2225" y="1637"/>
                    <a:pt x="2221" y="1635"/>
                  </a:cubicBezTo>
                  <a:cubicBezTo>
                    <a:pt x="2217" y="1633"/>
                    <a:pt x="2212" y="1635"/>
                    <a:pt x="2211" y="1639"/>
                  </a:cubicBezTo>
                  <a:moveTo>
                    <a:pt x="2255" y="1525"/>
                  </a:moveTo>
                  <a:cubicBezTo>
                    <a:pt x="2253" y="1533"/>
                    <a:pt x="2250" y="1540"/>
                    <a:pt x="2247" y="1548"/>
                  </a:cubicBezTo>
                  <a:cubicBezTo>
                    <a:pt x="2246" y="1552"/>
                    <a:pt x="2248" y="1556"/>
                    <a:pt x="2252" y="1558"/>
                  </a:cubicBezTo>
                  <a:cubicBezTo>
                    <a:pt x="2257" y="1559"/>
                    <a:pt x="2261" y="1557"/>
                    <a:pt x="2263" y="1553"/>
                  </a:cubicBezTo>
                  <a:cubicBezTo>
                    <a:pt x="2265" y="1545"/>
                    <a:pt x="2268" y="1538"/>
                    <a:pt x="2270" y="1530"/>
                  </a:cubicBezTo>
                  <a:cubicBezTo>
                    <a:pt x="2272" y="1526"/>
                    <a:pt x="2269" y="1522"/>
                    <a:pt x="2265" y="1520"/>
                  </a:cubicBezTo>
                  <a:cubicBezTo>
                    <a:pt x="2261" y="1519"/>
                    <a:pt x="2257" y="1521"/>
                    <a:pt x="2255" y="1525"/>
                  </a:cubicBezTo>
                  <a:moveTo>
                    <a:pt x="2287" y="1407"/>
                  </a:moveTo>
                  <a:cubicBezTo>
                    <a:pt x="2286" y="1415"/>
                    <a:pt x="2284" y="1423"/>
                    <a:pt x="2282" y="1430"/>
                  </a:cubicBezTo>
                  <a:cubicBezTo>
                    <a:pt x="2281" y="1435"/>
                    <a:pt x="2284" y="1439"/>
                    <a:pt x="2288" y="1440"/>
                  </a:cubicBezTo>
                  <a:cubicBezTo>
                    <a:pt x="2292" y="1441"/>
                    <a:pt x="2297" y="1438"/>
                    <a:pt x="2298" y="1434"/>
                  </a:cubicBezTo>
                  <a:cubicBezTo>
                    <a:pt x="2299" y="1426"/>
                    <a:pt x="2301" y="1418"/>
                    <a:pt x="2303" y="1411"/>
                  </a:cubicBezTo>
                  <a:cubicBezTo>
                    <a:pt x="2304" y="1406"/>
                    <a:pt x="2301" y="1402"/>
                    <a:pt x="2297" y="1401"/>
                  </a:cubicBezTo>
                  <a:cubicBezTo>
                    <a:pt x="2292" y="1400"/>
                    <a:pt x="2288" y="1403"/>
                    <a:pt x="2287" y="1407"/>
                  </a:cubicBezTo>
                  <a:moveTo>
                    <a:pt x="2307" y="1287"/>
                  </a:moveTo>
                  <a:cubicBezTo>
                    <a:pt x="2306" y="1294"/>
                    <a:pt x="2305" y="1302"/>
                    <a:pt x="2304" y="1310"/>
                  </a:cubicBezTo>
                  <a:cubicBezTo>
                    <a:pt x="2303" y="1314"/>
                    <a:pt x="2306" y="1318"/>
                    <a:pt x="2311" y="1319"/>
                  </a:cubicBezTo>
                  <a:cubicBezTo>
                    <a:pt x="2315" y="1320"/>
                    <a:pt x="2319" y="1317"/>
                    <a:pt x="2320" y="1312"/>
                  </a:cubicBezTo>
                  <a:cubicBezTo>
                    <a:pt x="2321" y="1304"/>
                    <a:pt x="2322" y="1296"/>
                    <a:pt x="2322" y="1288"/>
                  </a:cubicBezTo>
                  <a:cubicBezTo>
                    <a:pt x="2323" y="1284"/>
                    <a:pt x="2320" y="1280"/>
                    <a:pt x="2315" y="1279"/>
                  </a:cubicBezTo>
                  <a:cubicBezTo>
                    <a:pt x="2311" y="1279"/>
                    <a:pt x="2307" y="1282"/>
                    <a:pt x="2307" y="1287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9" name="îS1îḋé"/>
            <p:cNvSpPr/>
            <p:nvPr/>
          </p:nvSpPr>
          <p:spPr bwMode="auto">
            <a:xfrm>
              <a:off x="1477" y="3804"/>
              <a:ext cx="3591" cy="3588"/>
            </a:xfrm>
            <a:custGeom>
              <a:avLst/>
              <a:gdLst>
                <a:gd name="T0" fmla="*/ 2129 w 2129"/>
                <a:gd name="T1" fmla="*/ 1064 h 2127"/>
                <a:gd name="T2" fmla="*/ 2117 w 2129"/>
                <a:gd name="T3" fmla="*/ 970 h 2127"/>
                <a:gd name="T4" fmla="*/ 2089 w 2129"/>
                <a:gd name="T5" fmla="*/ 843 h 2127"/>
                <a:gd name="T6" fmla="*/ 2049 w 2129"/>
                <a:gd name="T7" fmla="*/ 703 h 2127"/>
                <a:gd name="T8" fmla="*/ 2049 w 2129"/>
                <a:gd name="T9" fmla="*/ 703 h 2127"/>
                <a:gd name="T10" fmla="*/ 2004 w 2129"/>
                <a:gd name="T11" fmla="*/ 581 h 2127"/>
                <a:gd name="T12" fmla="*/ 1953 w 2129"/>
                <a:gd name="T13" fmla="*/ 477 h 2127"/>
                <a:gd name="T14" fmla="*/ 1894 w 2129"/>
                <a:gd name="T15" fmla="*/ 397 h 2127"/>
                <a:gd name="T16" fmla="*/ 1811 w 2129"/>
                <a:gd name="T17" fmla="*/ 316 h 2127"/>
                <a:gd name="T18" fmla="*/ 1708 w 2129"/>
                <a:gd name="T19" fmla="*/ 236 h 2127"/>
                <a:gd name="T20" fmla="*/ 1587 w 2129"/>
                <a:gd name="T21" fmla="*/ 155 h 2127"/>
                <a:gd name="T22" fmla="*/ 1587 w 2129"/>
                <a:gd name="T23" fmla="*/ 155 h 2127"/>
                <a:gd name="T24" fmla="*/ 1474 w 2129"/>
                <a:gd name="T25" fmla="*/ 90 h 2127"/>
                <a:gd name="T26" fmla="*/ 1368 w 2129"/>
                <a:gd name="T27" fmla="*/ 43 h 2127"/>
                <a:gd name="T28" fmla="*/ 1271 w 2129"/>
                <a:gd name="T29" fmla="*/ 19 h 2127"/>
                <a:gd name="T30" fmla="*/ 1156 w 2129"/>
                <a:gd name="T31" fmla="*/ 11 h 2127"/>
                <a:gd name="T32" fmla="*/ 1025 w 2129"/>
                <a:gd name="T33" fmla="*/ 16 h 2127"/>
                <a:gd name="T34" fmla="*/ 881 w 2129"/>
                <a:gd name="T35" fmla="*/ 32 h 2127"/>
                <a:gd name="T36" fmla="*/ 881 w 2129"/>
                <a:gd name="T37" fmla="*/ 32 h 2127"/>
                <a:gd name="T38" fmla="*/ 752 w 2129"/>
                <a:gd name="T39" fmla="*/ 54 h 2127"/>
                <a:gd name="T40" fmla="*/ 641 w 2129"/>
                <a:gd name="T41" fmla="*/ 87 h 2127"/>
                <a:gd name="T42" fmla="*/ 552 w 2129"/>
                <a:gd name="T43" fmla="*/ 131 h 2127"/>
                <a:gd name="T44" fmla="*/ 458 w 2129"/>
                <a:gd name="T45" fmla="*/ 199 h 2127"/>
                <a:gd name="T46" fmla="*/ 361 w 2129"/>
                <a:gd name="T47" fmla="*/ 286 h 2127"/>
                <a:gd name="T48" fmla="*/ 261 w 2129"/>
                <a:gd name="T49" fmla="*/ 391 h 2127"/>
                <a:gd name="T50" fmla="*/ 261 w 2129"/>
                <a:gd name="T51" fmla="*/ 391 h 2127"/>
                <a:gd name="T52" fmla="*/ 177 w 2129"/>
                <a:gd name="T53" fmla="*/ 491 h 2127"/>
                <a:gd name="T54" fmla="*/ 113 w 2129"/>
                <a:gd name="T55" fmla="*/ 587 h 2127"/>
                <a:gd name="T56" fmla="*/ 72 w 2129"/>
                <a:gd name="T57" fmla="*/ 678 h 2127"/>
                <a:gd name="T58" fmla="*/ 44 w 2129"/>
                <a:gd name="T59" fmla="*/ 790 h 2127"/>
                <a:gd name="T60" fmla="*/ 26 w 2129"/>
                <a:gd name="T61" fmla="*/ 920 h 2127"/>
                <a:gd name="T62" fmla="*/ 16 w 2129"/>
                <a:gd name="T63" fmla="*/ 1065 h 2127"/>
                <a:gd name="T64" fmla="*/ 0 w 2129"/>
                <a:gd name="T65" fmla="*/ 1065 h 2127"/>
                <a:gd name="T66" fmla="*/ 5 w 2129"/>
                <a:gd name="T67" fmla="*/ 1165 h 2127"/>
                <a:gd name="T68" fmla="*/ 30 w 2129"/>
                <a:gd name="T69" fmla="*/ 1277 h 2127"/>
                <a:gd name="T70" fmla="*/ 72 w 2129"/>
                <a:gd name="T71" fmla="*/ 1401 h 2127"/>
                <a:gd name="T72" fmla="*/ 128 w 2129"/>
                <a:gd name="T73" fmla="*/ 1535 h 2127"/>
                <a:gd name="T74" fmla="*/ 128 w 2129"/>
                <a:gd name="T75" fmla="*/ 1535 h 2127"/>
                <a:gd name="T76" fmla="*/ 187 w 2129"/>
                <a:gd name="T77" fmla="*/ 1652 h 2127"/>
                <a:gd name="T78" fmla="*/ 250 w 2129"/>
                <a:gd name="T79" fmla="*/ 1748 h 2127"/>
                <a:gd name="T80" fmla="*/ 317 w 2129"/>
                <a:gd name="T81" fmla="*/ 1822 h 2127"/>
                <a:gd name="T82" fmla="*/ 409 w 2129"/>
                <a:gd name="T83" fmla="*/ 1892 h 2127"/>
                <a:gd name="T84" fmla="*/ 520 w 2129"/>
                <a:gd name="T85" fmla="*/ 1960 h 2127"/>
                <a:gd name="T86" fmla="*/ 650 w 2129"/>
                <a:gd name="T87" fmla="*/ 2027 h 2127"/>
                <a:gd name="T88" fmla="*/ 650 w 2129"/>
                <a:gd name="T89" fmla="*/ 2027 h 2127"/>
                <a:gd name="T90" fmla="*/ 770 w 2129"/>
                <a:gd name="T91" fmla="*/ 2078 h 2127"/>
                <a:gd name="T92" fmla="*/ 880 w 2129"/>
                <a:gd name="T93" fmla="*/ 2112 h 2127"/>
                <a:gd name="T94" fmla="*/ 979 w 2129"/>
                <a:gd name="T95" fmla="*/ 2125 h 2127"/>
                <a:gd name="T96" fmla="*/ 1095 w 2129"/>
                <a:gd name="T97" fmla="*/ 2120 h 2127"/>
                <a:gd name="T98" fmla="*/ 1224 w 2129"/>
                <a:gd name="T99" fmla="*/ 2100 h 2127"/>
                <a:gd name="T100" fmla="*/ 1366 w 2129"/>
                <a:gd name="T101" fmla="*/ 2068 h 2127"/>
                <a:gd name="T102" fmla="*/ 1366 w 2129"/>
                <a:gd name="T103" fmla="*/ 2068 h 2127"/>
                <a:gd name="T104" fmla="*/ 1490 w 2129"/>
                <a:gd name="T105" fmla="*/ 2031 h 2127"/>
                <a:gd name="T106" fmla="*/ 1597 w 2129"/>
                <a:gd name="T107" fmla="*/ 1985 h 2127"/>
                <a:gd name="T108" fmla="*/ 1681 w 2129"/>
                <a:gd name="T109" fmla="*/ 1931 h 2127"/>
                <a:gd name="T110" fmla="*/ 1766 w 2129"/>
                <a:gd name="T111" fmla="*/ 1853 h 2127"/>
                <a:gd name="T112" fmla="*/ 1852 w 2129"/>
                <a:gd name="T113" fmla="*/ 1755 h 2127"/>
                <a:gd name="T114" fmla="*/ 1940 w 2129"/>
                <a:gd name="T115" fmla="*/ 1640 h 2127"/>
                <a:gd name="T116" fmla="*/ 1940 w 2129"/>
                <a:gd name="T117" fmla="*/ 1640 h 2127"/>
                <a:gd name="T118" fmla="*/ 2012 w 2129"/>
                <a:gd name="T119" fmla="*/ 1531 h 2127"/>
                <a:gd name="T120" fmla="*/ 2065 w 2129"/>
                <a:gd name="T121" fmla="*/ 1428 h 2127"/>
                <a:gd name="T122" fmla="*/ 2094 w 2129"/>
                <a:gd name="T123" fmla="*/ 1332 h 2127"/>
                <a:gd name="T124" fmla="*/ 2110 w 2129"/>
                <a:gd name="T125" fmla="*/ 1218 h 2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29" h="2127">
                  <a:moveTo>
                    <a:pt x="2113" y="1061"/>
                  </a:moveTo>
                  <a:cubicBezTo>
                    <a:pt x="2113" y="1062"/>
                    <a:pt x="2113" y="1063"/>
                    <a:pt x="2113" y="1064"/>
                  </a:cubicBezTo>
                  <a:cubicBezTo>
                    <a:pt x="2113" y="1072"/>
                    <a:pt x="2113" y="1079"/>
                    <a:pt x="2112" y="1087"/>
                  </a:cubicBezTo>
                  <a:cubicBezTo>
                    <a:pt x="2112" y="1092"/>
                    <a:pt x="2116" y="1095"/>
                    <a:pt x="2120" y="1096"/>
                  </a:cubicBezTo>
                  <a:cubicBezTo>
                    <a:pt x="2125" y="1096"/>
                    <a:pt x="2128" y="1092"/>
                    <a:pt x="2128" y="1088"/>
                  </a:cubicBezTo>
                  <a:cubicBezTo>
                    <a:pt x="2129" y="1080"/>
                    <a:pt x="2129" y="1072"/>
                    <a:pt x="2129" y="1064"/>
                  </a:cubicBezTo>
                  <a:cubicBezTo>
                    <a:pt x="2129" y="1063"/>
                    <a:pt x="2129" y="1062"/>
                    <a:pt x="2129" y="1061"/>
                  </a:cubicBezTo>
                  <a:cubicBezTo>
                    <a:pt x="2129" y="1057"/>
                    <a:pt x="2125" y="1053"/>
                    <a:pt x="2121" y="1053"/>
                  </a:cubicBezTo>
                  <a:cubicBezTo>
                    <a:pt x="2116" y="1053"/>
                    <a:pt x="2113" y="1057"/>
                    <a:pt x="2113" y="1061"/>
                  </a:cubicBezTo>
                  <a:close/>
                  <a:moveTo>
                    <a:pt x="2105" y="940"/>
                  </a:moveTo>
                  <a:cubicBezTo>
                    <a:pt x="2106" y="948"/>
                    <a:pt x="2107" y="955"/>
                    <a:pt x="2108" y="963"/>
                  </a:cubicBezTo>
                  <a:cubicBezTo>
                    <a:pt x="2108" y="968"/>
                    <a:pt x="2112" y="971"/>
                    <a:pt x="2117" y="970"/>
                  </a:cubicBezTo>
                  <a:cubicBezTo>
                    <a:pt x="2121" y="970"/>
                    <a:pt x="2124" y="966"/>
                    <a:pt x="2124" y="962"/>
                  </a:cubicBezTo>
                  <a:cubicBezTo>
                    <a:pt x="2123" y="954"/>
                    <a:pt x="2122" y="946"/>
                    <a:pt x="2121" y="938"/>
                  </a:cubicBezTo>
                  <a:cubicBezTo>
                    <a:pt x="2121" y="933"/>
                    <a:pt x="2117" y="930"/>
                    <a:pt x="2112" y="931"/>
                  </a:cubicBezTo>
                  <a:cubicBezTo>
                    <a:pt x="2108" y="931"/>
                    <a:pt x="2105" y="935"/>
                    <a:pt x="2105" y="940"/>
                  </a:cubicBezTo>
                  <a:close/>
                  <a:moveTo>
                    <a:pt x="2084" y="820"/>
                  </a:moveTo>
                  <a:cubicBezTo>
                    <a:pt x="2086" y="827"/>
                    <a:pt x="2088" y="835"/>
                    <a:pt x="2089" y="843"/>
                  </a:cubicBezTo>
                  <a:cubicBezTo>
                    <a:pt x="2090" y="847"/>
                    <a:pt x="2095" y="850"/>
                    <a:pt x="2099" y="849"/>
                  </a:cubicBezTo>
                  <a:cubicBezTo>
                    <a:pt x="2103" y="848"/>
                    <a:pt x="2106" y="844"/>
                    <a:pt x="2105" y="839"/>
                  </a:cubicBezTo>
                  <a:cubicBezTo>
                    <a:pt x="2103" y="832"/>
                    <a:pt x="2102" y="824"/>
                    <a:pt x="2100" y="816"/>
                  </a:cubicBezTo>
                  <a:cubicBezTo>
                    <a:pt x="2099" y="812"/>
                    <a:pt x="2094" y="809"/>
                    <a:pt x="2090" y="810"/>
                  </a:cubicBezTo>
                  <a:cubicBezTo>
                    <a:pt x="2086" y="811"/>
                    <a:pt x="2083" y="815"/>
                    <a:pt x="2084" y="820"/>
                  </a:cubicBezTo>
                  <a:close/>
                  <a:moveTo>
                    <a:pt x="2049" y="703"/>
                  </a:moveTo>
                  <a:cubicBezTo>
                    <a:pt x="2052" y="710"/>
                    <a:pt x="2054" y="718"/>
                    <a:pt x="2057" y="725"/>
                  </a:cubicBezTo>
                  <a:cubicBezTo>
                    <a:pt x="2058" y="730"/>
                    <a:pt x="2063" y="732"/>
                    <a:pt x="2067" y="730"/>
                  </a:cubicBezTo>
                  <a:cubicBezTo>
                    <a:pt x="2071" y="729"/>
                    <a:pt x="2073" y="724"/>
                    <a:pt x="2072" y="720"/>
                  </a:cubicBezTo>
                  <a:cubicBezTo>
                    <a:pt x="2069" y="713"/>
                    <a:pt x="2067" y="705"/>
                    <a:pt x="2064" y="698"/>
                  </a:cubicBezTo>
                  <a:cubicBezTo>
                    <a:pt x="2062" y="693"/>
                    <a:pt x="2058" y="691"/>
                    <a:pt x="2054" y="693"/>
                  </a:cubicBezTo>
                  <a:cubicBezTo>
                    <a:pt x="2050" y="694"/>
                    <a:pt x="2047" y="699"/>
                    <a:pt x="2049" y="703"/>
                  </a:cubicBezTo>
                  <a:close/>
                  <a:moveTo>
                    <a:pt x="2000" y="591"/>
                  </a:moveTo>
                  <a:cubicBezTo>
                    <a:pt x="2004" y="598"/>
                    <a:pt x="2007" y="605"/>
                    <a:pt x="2011" y="612"/>
                  </a:cubicBezTo>
                  <a:cubicBezTo>
                    <a:pt x="2013" y="616"/>
                    <a:pt x="2018" y="618"/>
                    <a:pt x="2022" y="616"/>
                  </a:cubicBezTo>
                  <a:cubicBezTo>
                    <a:pt x="2025" y="614"/>
                    <a:pt x="2027" y="610"/>
                    <a:pt x="2025" y="606"/>
                  </a:cubicBezTo>
                  <a:cubicBezTo>
                    <a:pt x="2022" y="598"/>
                    <a:pt x="2018" y="591"/>
                    <a:pt x="2015" y="584"/>
                  </a:cubicBezTo>
                  <a:cubicBezTo>
                    <a:pt x="2013" y="580"/>
                    <a:pt x="2008" y="579"/>
                    <a:pt x="2004" y="581"/>
                  </a:cubicBezTo>
                  <a:cubicBezTo>
                    <a:pt x="2000" y="583"/>
                    <a:pt x="1998" y="587"/>
                    <a:pt x="2000" y="591"/>
                  </a:cubicBezTo>
                  <a:close/>
                  <a:moveTo>
                    <a:pt x="1939" y="486"/>
                  </a:moveTo>
                  <a:cubicBezTo>
                    <a:pt x="1944" y="493"/>
                    <a:pt x="1948" y="499"/>
                    <a:pt x="1952" y="506"/>
                  </a:cubicBezTo>
                  <a:cubicBezTo>
                    <a:pt x="1954" y="510"/>
                    <a:pt x="1959" y="511"/>
                    <a:pt x="1963" y="508"/>
                  </a:cubicBezTo>
                  <a:cubicBezTo>
                    <a:pt x="1967" y="506"/>
                    <a:pt x="1968" y="501"/>
                    <a:pt x="1966" y="497"/>
                  </a:cubicBezTo>
                  <a:cubicBezTo>
                    <a:pt x="1961" y="491"/>
                    <a:pt x="1957" y="484"/>
                    <a:pt x="1953" y="477"/>
                  </a:cubicBezTo>
                  <a:cubicBezTo>
                    <a:pt x="1950" y="474"/>
                    <a:pt x="1945" y="473"/>
                    <a:pt x="1941" y="475"/>
                  </a:cubicBezTo>
                  <a:cubicBezTo>
                    <a:pt x="1938" y="477"/>
                    <a:pt x="1937" y="482"/>
                    <a:pt x="1939" y="486"/>
                  </a:cubicBezTo>
                  <a:close/>
                  <a:moveTo>
                    <a:pt x="1866" y="388"/>
                  </a:moveTo>
                  <a:cubicBezTo>
                    <a:pt x="1871" y="394"/>
                    <a:pt x="1876" y="401"/>
                    <a:pt x="1881" y="407"/>
                  </a:cubicBezTo>
                  <a:cubicBezTo>
                    <a:pt x="1884" y="410"/>
                    <a:pt x="1889" y="411"/>
                    <a:pt x="1892" y="408"/>
                  </a:cubicBezTo>
                  <a:cubicBezTo>
                    <a:pt x="1896" y="405"/>
                    <a:pt x="1896" y="400"/>
                    <a:pt x="1894" y="397"/>
                  </a:cubicBezTo>
                  <a:cubicBezTo>
                    <a:pt x="1889" y="390"/>
                    <a:pt x="1884" y="384"/>
                    <a:pt x="1878" y="378"/>
                  </a:cubicBezTo>
                  <a:cubicBezTo>
                    <a:pt x="1876" y="375"/>
                    <a:pt x="1871" y="374"/>
                    <a:pt x="1867" y="377"/>
                  </a:cubicBezTo>
                  <a:cubicBezTo>
                    <a:pt x="1864" y="380"/>
                    <a:pt x="1863" y="385"/>
                    <a:pt x="1866" y="388"/>
                  </a:cubicBezTo>
                  <a:close/>
                  <a:moveTo>
                    <a:pt x="1782" y="300"/>
                  </a:moveTo>
                  <a:cubicBezTo>
                    <a:pt x="1788" y="305"/>
                    <a:pt x="1794" y="311"/>
                    <a:pt x="1799" y="316"/>
                  </a:cubicBezTo>
                  <a:cubicBezTo>
                    <a:pt x="1803" y="319"/>
                    <a:pt x="1808" y="319"/>
                    <a:pt x="1811" y="316"/>
                  </a:cubicBezTo>
                  <a:cubicBezTo>
                    <a:pt x="1814" y="313"/>
                    <a:pt x="1814" y="308"/>
                    <a:pt x="1811" y="305"/>
                  </a:cubicBezTo>
                  <a:cubicBezTo>
                    <a:pt x="1805" y="299"/>
                    <a:pt x="1799" y="294"/>
                    <a:pt x="1793" y="288"/>
                  </a:cubicBezTo>
                  <a:cubicBezTo>
                    <a:pt x="1790" y="285"/>
                    <a:pt x="1785" y="285"/>
                    <a:pt x="1782" y="289"/>
                  </a:cubicBezTo>
                  <a:cubicBezTo>
                    <a:pt x="1779" y="292"/>
                    <a:pt x="1779" y="297"/>
                    <a:pt x="1782" y="300"/>
                  </a:cubicBezTo>
                  <a:close/>
                  <a:moveTo>
                    <a:pt x="1689" y="222"/>
                  </a:moveTo>
                  <a:cubicBezTo>
                    <a:pt x="1695" y="226"/>
                    <a:pt x="1701" y="231"/>
                    <a:pt x="1708" y="236"/>
                  </a:cubicBezTo>
                  <a:cubicBezTo>
                    <a:pt x="1711" y="239"/>
                    <a:pt x="1716" y="238"/>
                    <a:pt x="1719" y="235"/>
                  </a:cubicBezTo>
                  <a:cubicBezTo>
                    <a:pt x="1722" y="231"/>
                    <a:pt x="1721" y="226"/>
                    <a:pt x="1718" y="223"/>
                  </a:cubicBezTo>
                  <a:cubicBezTo>
                    <a:pt x="1711" y="218"/>
                    <a:pt x="1705" y="214"/>
                    <a:pt x="1698" y="209"/>
                  </a:cubicBezTo>
                  <a:cubicBezTo>
                    <a:pt x="1695" y="206"/>
                    <a:pt x="1690" y="207"/>
                    <a:pt x="1687" y="211"/>
                  </a:cubicBezTo>
                  <a:cubicBezTo>
                    <a:pt x="1685" y="214"/>
                    <a:pt x="1685" y="219"/>
                    <a:pt x="1689" y="222"/>
                  </a:cubicBezTo>
                  <a:close/>
                  <a:moveTo>
                    <a:pt x="1587" y="155"/>
                  </a:moveTo>
                  <a:cubicBezTo>
                    <a:pt x="1594" y="159"/>
                    <a:pt x="1601" y="163"/>
                    <a:pt x="1607" y="167"/>
                  </a:cubicBezTo>
                  <a:cubicBezTo>
                    <a:pt x="1611" y="169"/>
                    <a:pt x="1616" y="168"/>
                    <a:pt x="1618" y="164"/>
                  </a:cubicBezTo>
                  <a:cubicBezTo>
                    <a:pt x="1621" y="160"/>
                    <a:pt x="1619" y="155"/>
                    <a:pt x="1616" y="153"/>
                  </a:cubicBezTo>
                  <a:cubicBezTo>
                    <a:pt x="1609" y="149"/>
                    <a:pt x="1602" y="145"/>
                    <a:pt x="1595" y="141"/>
                  </a:cubicBezTo>
                  <a:cubicBezTo>
                    <a:pt x="1591" y="139"/>
                    <a:pt x="1586" y="140"/>
                    <a:pt x="1584" y="144"/>
                  </a:cubicBezTo>
                  <a:cubicBezTo>
                    <a:pt x="1582" y="148"/>
                    <a:pt x="1583" y="153"/>
                    <a:pt x="1587" y="155"/>
                  </a:cubicBezTo>
                  <a:close/>
                  <a:moveTo>
                    <a:pt x="1478" y="100"/>
                  </a:moveTo>
                  <a:cubicBezTo>
                    <a:pt x="1485" y="103"/>
                    <a:pt x="1492" y="107"/>
                    <a:pt x="1500" y="110"/>
                  </a:cubicBezTo>
                  <a:cubicBezTo>
                    <a:pt x="1504" y="112"/>
                    <a:pt x="1508" y="110"/>
                    <a:pt x="1510" y="106"/>
                  </a:cubicBezTo>
                  <a:cubicBezTo>
                    <a:pt x="1512" y="102"/>
                    <a:pt x="1510" y="97"/>
                    <a:pt x="1506" y="95"/>
                  </a:cubicBezTo>
                  <a:cubicBezTo>
                    <a:pt x="1499" y="92"/>
                    <a:pt x="1492" y="89"/>
                    <a:pt x="1484" y="85"/>
                  </a:cubicBezTo>
                  <a:cubicBezTo>
                    <a:pt x="1480" y="84"/>
                    <a:pt x="1475" y="86"/>
                    <a:pt x="1474" y="90"/>
                  </a:cubicBezTo>
                  <a:cubicBezTo>
                    <a:pt x="1472" y="94"/>
                    <a:pt x="1474" y="98"/>
                    <a:pt x="1478" y="100"/>
                  </a:cubicBezTo>
                  <a:close/>
                  <a:moveTo>
                    <a:pt x="1363" y="59"/>
                  </a:moveTo>
                  <a:cubicBezTo>
                    <a:pt x="1371" y="61"/>
                    <a:pt x="1378" y="63"/>
                    <a:pt x="1386" y="66"/>
                  </a:cubicBezTo>
                  <a:cubicBezTo>
                    <a:pt x="1390" y="67"/>
                    <a:pt x="1395" y="65"/>
                    <a:pt x="1396" y="61"/>
                  </a:cubicBezTo>
                  <a:cubicBezTo>
                    <a:pt x="1397" y="56"/>
                    <a:pt x="1395" y="52"/>
                    <a:pt x="1391" y="50"/>
                  </a:cubicBezTo>
                  <a:cubicBezTo>
                    <a:pt x="1383" y="48"/>
                    <a:pt x="1376" y="46"/>
                    <a:pt x="1368" y="43"/>
                  </a:cubicBezTo>
                  <a:cubicBezTo>
                    <a:pt x="1364" y="42"/>
                    <a:pt x="1359" y="45"/>
                    <a:pt x="1358" y="49"/>
                  </a:cubicBezTo>
                  <a:cubicBezTo>
                    <a:pt x="1357" y="53"/>
                    <a:pt x="1359" y="57"/>
                    <a:pt x="1363" y="59"/>
                  </a:cubicBezTo>
                  <a:close/>
                  <a:moveTo>
                    <a:pt x="1245" y="31"/>
                  </a:moveTo>
                  <a:cubicBezTo>
                    <a:pt x="1252" y="32"/>
                    <a:pt x="1260" y="34"/>
                    <a:pt x="1268" y="35"/>
                  </a:cubicBezTo>
                  <a:cubicBezTo>
                    <a:pt x="1272" y="36"/>
                    <a:pt x="1276" y="33"/>
                    <a:pt x="1277" y="29"/>
                  </a:cubicBezTo>
                  <a:cubicBezTo>
                    <a:pt x="1278" y="25"/>
                    <a:pt x="1275" y="20"/>
                    <a:pt x="1271" y="19"/>
                  </a:cubicBezTo>
                  <a:cubicBezTo>
                    <a:pt x="1263" y="18"/>
                    <a:pt x="1255" y="17"/>
                    <a:pt x="1247" y="15"/>
                  </a:cubicBezTo>
                  <a:cubicBezTo>
                    <a:pt x="1243" y="14"/>
                    <a:pt x="1239" y="17"/>
                    <a:pt x="1238" y="22"/>
                  </a:cubicBezTo>
                  <a:cubicBezTo>
                    <a:pt x="1237" y="26"/>
                    <a:pt x="1240" y="30"/>
                    <a:pt x="1245" y="31"/>
                  </a:cubicBezTo>
                  <a:close/>
                  <a:moveTo>
                    <a:pt x="1124" y="17"/>
                  </a:moveTo>
                  <a:cubicBezTo>
                    <a:pt x="1131" y="18"/>
                    <a:pt x="1139" y="18"/>
                    <a:pt x="1147" y="19"/>
                  </a:cubicBezTo>
                  <a:cubicBezTo>
                    <a:pt x="1152" y="19"/>
                    <a:pt x="1155" y="16"/>
                    <a:pt x="1156" y="11"/>
                  </a:cubicBezTo>
                  <a:cubicBezTo>
                    <a:pt x="1156" y="7"/>
                    <a:pt x="1153" y="3"/>
                    <a:pt x="1148" y="3"/>
                  </a:cubicBezTo>
                  <a:cubicBezTo>
                    <a:pt x="1140" y="2"/>
                    <a:pt x="1132" y="2"/>
                    <a:pt x="1124" y="1"/>
                  </a:cubicBezTo>
                  <a:cubicBezTo>
                    <a:pt x="1120" y="1"/>
                    <a:pt x="1116" y="4"/>
                    <a:pt x="1116" y="9"/>
                  </a:cubicBezTo>
                  <a:cubicBezTo>
                    <a:pt x="1116" y="13"/>
                    <a:pt x="1119" y="17"/>
                    <a:pt x="1124" y="17"/>
                  </a:cubicBezTo>
                  <a:close/>
                  <a:moveTo>
                    <a:pt x="1002" y="17"/>
                  </a:moveTo>
                  <a:cubicBezTo>
                    <a:pt x="1010" y="17"/>
                    <a:pt x="1017" y="16"/>
                    <a:pt x="1025" y="16"/>
                  </a:cubicBezTo>
                  <a:cubicBezTo>
                    <a:pt x="1030" y="16"/>
                    <a:pt x="1033" y="12"/>
                    <a:pt x="1033" y="8"/>
                  </a:cubicBezTo>
                  <a:cubicBezTo>
                    <a:pt x="1033" y="3"/>
                    <a:pt x="1029" y="0"/>
                    <a:pt x="1025" y="0"/>
                  </a:cubicBezTo>
                  <a:cubicBezTo>
                    <a:pt x="1017" y="0"/>
                    <a:pt x="1009" y="1"/>
                    <a:pt x="1001" y="1"/>
                  </a:cubicBezTo>
                  <a:cubicBezTo>
                    <a:pt x="996" y="2"/>
                    <a:pt x="993" y="5"/>
                    <a:pt x="993" y="10"/>
                  </a:cubicBezTo>
                  <a:cubicBezTo>
                    <a:pt x="993" y="14"/>
                    <a:pt x="997" y="18"/>
                    <a:pt x="1002" y="17"/>
                  </a:cubicBezTo>
                  <a:close/>
                  <a:moveTo>
                    <a:pt x="881" y="32"/>
                  </a:moveTo>
                  <a:cubicBezTo>
                    <a:pt x="888" y="30"/>
                    <a:pt x="896" y="29"/>
                    <a:pt x="904" y="28"/>
                  </a:cubicBezTo>
                  <a:cubicBezTo>
                    <a:pt x="908" y="27"/>
                    <a:pt x="911" y="23"/>
                    <a:pt x="911" y="19"/>
                  </a:cubicBezTo>
                  <a:cubicBezTo>
                    <a:pt x="910" y="14"/>
                    <a:pt x="906" y="11"/>
                    <a:pt x="902" y="12"/>
                  </a:cubicBezTo>
                  <a:cubicBezTo>
                    <a:pt x="894" y="13"/>
                    <a:pt x="886" y="14"/>
                    <a:pt x="878" y="16"/>
                  </a:cubicBezTo>
                  <a:cubicBezTo>
                    <a:pt x="874" y="17"/>
                    <a:pt x="871" y="21"/>
                    <a:pt x="871" y="25"/>
                  </a:cubicBezTo>
                  <a:cubicBezTo>
                    <a:pt x="872" y="29"/>
                    <a:pt x="876" y="32"/>
                    <a:pt x="881" y="32"/>
                  </a:cubicBezTo>
                  <a:close/>
                  <a:moveTo>
                    <a:pt x="762" y="60"/>
                  </a:moveTo>
                  <a:cubicBezTo>
                    <a:pt x="770" y="57"/>
                    <a:pt x="777" y="55"/>
                    <a:pt x="785" y="53"/>
                  </a:cubicBezTo>
                  <a:cubicBezTo>
                    <a:pt x="789" y="52"/>
                    <a:pt x="792" y="48"/>
                    <a:pt x="790" y="43"/>
                  </a:cubicBezTo>
                  <a:cubicBezTo>
                    <a:pt x="789" y="39"/>
                    <a:pt x="785" y="37"/>
                    <a:pt x="781" y="38"/>
                  </a:cubicBezTo>
                  <a:cubicBezTo>
                    <a:pt x="773" y="40"/>
                    <a:pt x="765" y="42"/>
                    <a:pt x="757" y="44"/>
                  </a:cubicBezTo>
                  <a:cubicBezTo>
                    <a:pt x="753" y="46"/>
                    <a:pt x="751" y="50"/>
                    <a:pt x="752" y="54"/>
                  </a:cubicBezTo>
                  <a:cubicBezTo>
                    <a:pt x="753" y="59"/>
                    <a:pt x="758" y="61"/>
                    <a:pt x="762" y="60"/>
                  </a:cubicBezTo>
                  <a:close/>
                  <a:moveTo>
                    <a:pt x="648" y="102"/>
                  </a:moveTo>
                  <a:cubicBezTo>
                    <a:pt x="655" y="98"/>
                    <a:pt x="662" y="95"/>
                    <a:pt x="669" y="92"/>
                  </a:cubicBezTo>
                  <a:cubicBezTo>
                    <a:pt x="674" y="91"/>
                    <a:pt x="675" y="86"/>
                    <a:pt x="674" y="82"/>
                  </a:cubicBezTo>
                  <a:cubicBezTo>
                    <a:pt x="672" y="78"/>
                    <a:pt x="667" y="76"/>
                    <a:pt x="663" y="78"/>
                  </a:cubicBezTo>
                  <a:cubicBezTo>
                    <a:pt x="656" y="81"/>
                    <a:pt x="649" y="84"/>
                    <a:pt x="641" y="87"/>
                  </a:cubicBezTo>
                  <a:cubicBezTo>
                    <a:pt x="637" y="89"/>
                    <a:pt x="635" y="93"/>
                    <a:pt x="637" y="97"/>
                  </a:cubicBezTo>
                  <a:cubicBezTo>
                    <a:pt x="639" y="101"/>
                    <a:pt x="644" y="103"/>
                    <a:pt x="648" y="102"/>
                  </a:cubicBezTo>
                  <a:close/>
                  <a:moveTo>
                    <a:pt x="539" y="156"/>
                  </a:moveTo>
                  <a:cubicBezTo>
                    <a:pt x="546" y="152"/>
                    <a:pt x="553" y="149"/>
                    <a:pt x="559" y="145"/>
                  </a:cubicBezTo>
                  <a:cubicBezTo>
                    <a:pt x="563" y="143"/>
                    <a:pt x="565" y="138"/>
                    <a:pt x="563" y="134"/>
                  </a:cubicBezTo>
                  <a:cubicBezTo>
                    <a:pt x="561" y="130"/>
                    <a:pt x="556" y="129"/>
                    <a:pt x="552" y="131"/>
                  </a:cubicBezTo>
                  <a:cubicBezTo>
                    <a:pt x="545" y="135"/>
                    <a:pt x="538" y="139"/>
                    <a:pt x="531" y="143"/>
                  </a:cubicBezTo>
                  <a:cubicBezTo>
                    <a:pt x="527" y="145"/>
                    <a:pt x="526" y="150"/>
                    <a:pt x="528" y="154"/>
                  </a:cubicBezTo>
                  <a:cubicBezTo>
                    <a:pt x="530" y="157"/>
                    <a:pt x="535" y="159"/>
                    <a:pt x="539" y="156"/>
                  </a:cubicBezTo>
                  <a:close/>
                  <a:moveTo>
                    <a:pt x="437" y="224"/>
                  </a:moveTo>
                  <a:cubicBezTo>
                    <a:pt x="444" y="219"/>
                    <a:pt x="450" y="214"/>
                    <a:pt x="456" y="210"/>
                  </a:cubicBezTo>
                  <a:cubicBezTo>
                    <a:pt x="460" y="207"/>
                    <a:pt x="461" y="202"/>
                    <a:pt x="458" y="199"/>
                  </a:cubicBezTo>
                  <a:cubicBezTo>
                    <a:pt x="456" y="195"/>
                    <a:pt x="451" y="194"/>
                    <a:pt x="447" y="197"/>
                  </a:cubicBezTo>
                  <a:cubicBezTo>
                    <a:pt x="441" y="201"/>
                    <a:pt x="434" y="206"/>
                    <a:pt x="428" y="211"/>
                  </a:cubicBezTo>
                  <a:cubicBezTo>
                    <a:pt x="424" y="213"/>
                    <a:pt x="423" y="218"/>
                    <a:pt x="426" y="222"/>
                  </a:cubicBezTo>
                  <a:cubicBezTo>
                    <a:pt x="429" y="226"/>
                    <a:pt x="434" y="226"/>
                    <a:pt x="437" y="224"/>
                  </a:cubicBezTo>
                  <a:close/>
                  <a:moveTo>
                    <a:pt x="344" y="302"/>
                  </a:moveTo>
                  <a:cubicBezTo>
                    <a:pt x="350" y="297"/>
                    <a:pt x="356" y="291"/>
                    <a:pt x="361" y="286"/>
                  </a:cubicBezTo>
                  <a:cubicBezTo>
                    <a:pt x="365" y="283"/>
                    <a:pt x="365" y="278"/>
                    <a:pt x="362" y="275"/>
                  </a:cubicBezTo>
                  <a:cubicBezTo>
                    <a:pt x="359" y="272"/>
                    <a:pt x="354" y="271"/>
                    <a:pt x="351" y="274"/>
                  </a:cubicBezTo>
                  <a:cubicBezTo>
                    <a:pt x="345" y="280"/>
                    <a:pt x="339" y="285"/>
                    <a:pt x="333" y="290"/>
                  </a:cubicBezTo>
                  <a:cubicBezTo>
                    <a:pt x="330" y="294"/>
                    <a:pt x="330" y="299"/>
                    <a:pt x="333" y="302"/>
                  </a:cubicBezTo>
                  <a:cubicBezTo>
                    <a:pt x="336" y="305"/>
                    <a:pt x="341" y="305"/>
                    <a:pt x="344" y="302"/>
                  </a:cubicBezTo>
                  <a:close/>
                  <a:moveTo>
                    <a:pt x="261" y="391"/>
                  </a:moveTo>
                  <a:cubicBezTo>
                    <a:pt x="266" y="385"/>
                    <a:pt x="271" y="379"/>
                    <a:pt x="276" y="373"/>
                  </a:cubicBezTo>
                  <a:cubicBezTo>
                    <a:pt x="279" y="370"/>
                    <a:pt x="278" y="365"/>
                    <a:pt x="275" y="362"/>
                  </a:cubicBezTo>
                  <a:cubicBezTo>
                    <a:pt x="272" y="359"/>
                    <a:pt x="267" y="359"/>
                    <a:pt x="264" y="362"/>
                  </a:cubicBezTo>
                  <a:cubicBezTo>
                    <a:pt x="259" y="368"/>
                    <a:pt x="253" y="374"/>
                    <a:pt x="248" y="381"/>
                  </a:cubicBezTo>
                  <a:cubicBezTo>
                    <a:pt x="245" y="384"/>
                    <a:pt x="246" y="389"/>
                    <a:pt x="249" y="392"/>
                  </a:cubicBezTo>
                  <a:cubicBezTo>
                    <a:pt x="253" y="395"/>
                    <a:pt x="258" y="394"/>
                    <a:pt x="261" y="391"/>
                  </a:cubicBezTo>
                  <a:close/>
                  <a:moveTo>
                    <a:pt x="188" y="489"/>
                  </a:moveTo>
                  <a:cubicBezTo>
                    <a:pt x="192" y="482"/>
                    <a:pt x="197" y="476"/>
                    <a:pt x="201" y="469"/>
                  </a:cubicBezTo>
                  <a:cubicBezTo>
                    <a:pt x="203" y="465"/>
                    <a:pt x="203" y="460"/>
                    <a:pt x="199" y="458"/>
                  </a:cubicBezTo>
                  <a:cubicBezTo>
                    <a:pt x="195" y="455"/>
                    <a:pt x="190" y="456"/>
                    <a:pt x="188" y="460"/>
                  </a:cubicBezTo>
                  <a:cubicBezTo>
                    <a:pt x="183" y="467"/>
                    <a:pt x="179" y="473"/>
                    <a:pt x="174" y="480"/>
                  </a:cubicBezTo>
                  <a:cubicBezTo>
                    <a:pt x="172" y="484"/>
                    <a:pt x="173" y="489"/>
                    <a:pt x="177" y="491"/>
                  </a:cubicBezTo>
                  <a:cubicBezTo>
                    <a:pt x="180" y="493"/>
                    <a:pt x="185" y="492"/>
                    <a:pt x="188" y="489"/>
                  </a:cubicBezTo>
                  <a:close/>
                  <a:moveTo>
                    <a:pt x="127" y="594"/>
                  </a:moveTo>
                  <a:cubicBezTo>
                    <a:pt x="130" y="587"/>
                    <a:pt x="134" y="580"/>
                    <a:pt x="138" y="573"/>
                  </a:cubicBezTo>
                  <a:cubicBezTo>
                    <a:pt x="140" y="569"/>
                    <a:pt x="138" y="565"/>
                    <a:pt x="134" y="562"/>
                  </a:cubicBezTo>
                  <a:cubicBezTo>
                    <a:pt x="130" y="560"/>
                    <a:pt x="126" y="562"/>
                    <a:pt x="124" y="566"/>
                  </a:cubicBezTo>
                  <a:cubicBezTo>
                    <a:pt x="120" y="573"/>
                    <a:pt x="116" y="580"/>
                    <a:pt x="113" y="587"/>
                  </a:cubicBezTo>
                  <a:cubicBezTo>
                    <a:pt x="111" y="591"/>
                    <a:pt x="112" y="596"/>
                    <a:pt x="116" y="598"/>
                  </a:cubicBezTo>
                  <a:cubicBezTo>
                    <a:pt x="120" y="600"/>
                    <a:pt x="125" y="598"/>
                    <a:pt x="127" y="594"/>
                  </a:cubicBezTo>
                  <a:close/>
                  <a:moveTo>
                    <a:pt x="79" y="706"/>
                  </a:moveTo>
                  <a:cubicBezTo>
                    <a:pt x="81" y="699"/>
                    <a:pt x="84" y="692"/>
                    <a:pt x="87" y="684"/>
                  </a:cubicBezTo>
                  <a:cubicBezTo>
                    <a:pt x="89" y="680"/>
                    <a:pt x="86" y="675"/>
                    <a:pt x="82" y="674"/>
                  </a:cubicBezTo>
                  <a:cubicBezTo>
                    <a:pt x="78" y="672"/>
                    <a:pt x="74" y="674"/>
                    <a:pt x="72" y="678"/>
                  </a:cubicBezTo>
                  <a:cubicBezTo>
                    <a:pt x="69" y="686"/>
                    <a:pt x="66" y="693"/>
                    <a:pt x="64" y="701"/>
                  </a:cubicBezTo>
                  <a:cubicBezTo>
                    <a:pt x="62" y="705"/>
                    <a:pt x="64" y="710"/>
                    <a:pt x="68" y="711"/>
                  </a:cubicBezTo>
                  <a:cubicBezTo>
                    <a:pt x="73" y="713"/>
                    <a:pt x="77" y="711"/>
                    <a:pt x="79" y="706"/>
                  </a:cubicBezTo>
                  <a:close/>
                  <a:moveTo>
                    <a:pt x="44" y="823"/>
                  </a:moveTo>
                  <a:cubicBezTo>
                    <a:pt x="46" y="815"/>
                    <a:pt x="48" y="808"/>
                    <a:pt x="50" y="800"/>
                  </a:cubicBezTo>
                  <a:cubicBezTo>
                    <a:pt x="51" y="796"/>
                    <a:pt x="48" y="792"/>
                    <a:pt x="44" y="790"/>
                  </a:cubicBezTo>
                  <a:cubicBezTo>
                    <a:pt x="39" y="789"/>
                    <a:pt x="35" y="792"/>
                    <a:pt x="34" y="796"/>
                  </a:cubicBezTo>
                  <a:cubicBezTo>
                    <a:pt x="32" y="804"/>
                    <a:pt x="30" y="812"/>
                    <a:pt x="28" y="820"/>
                  </a:cubicBezTo>
                  <a:cubicBezTo>
                    <a:pt x="27" y="824"/>
                    <a:pt x="30" y="828"/>
                    <a:pt x="34" y="829"/>
                  </a:cubicBezTo>
                  <a:cubicBezTo>
                    <a:pt x="39" y="830"/>
                    <a:pt x="43" y="827"/>
                    <a:pt x="44" y="823"/>
                  </a:cubicBezTo>
                  <a:close/>
                  <a:moveTo>
                    <a:pt x="23" y="943"/>
                  </a:moveTo>
                  <a:cubicBezTo>
                    <a:pt x="24" y="935"/>
                    <a:pt x="25" y="928"/>
                    <a:pt x="26" y="920"/>
                  </a:cubicBezTo>
                  <a:cubicBezTo>
                    <a:pt x="27" y="915"/>
                    <a:pt x="23" y="911"/>
                    <a:pt x="19" y="911"/>
                  </a:cubicBezTo>
                  <a:cubicBezTo>
                    <a:pt x="15" y="910"/>
                    <a:pt x="11" y="913"/>
                    <a:pt x="10" y="918"/>
                  </a:cubicBezTo>
                  <a:cubicBezTo>
                    <a:pt x="9" y="926"/>
                    <a:pt x="8" y="933"/>
                    <a:pt x="7" y="941"/>
                  </a:cubicBezTo>
                  <a:cubicBezTo>
                    <a:pt x="7" y="946"/>
                    <a:pt x="10" y="950"/>
                    <a:pt x="14" y="950"/>
                  </a:cubicBezTo>
                  <a:cubicBezTo>
                    <a:pt x="19" y="951"/>
                    <a:pt x="22" y="948"/>
                    <a:pt x="23" y="943"/>
                  </a:cubicBezTo>
                  <a:close/>
                  <a:moveTo>
                    <a:pt x="16" y="1065"/>
                  </a:moveTo>
                  <a:cubicBezTo>
                    <a:pt x="16" y="1065"/>
                    <a:pt x="16" y="1064"/>
                    <a:pt x="16" y="1064"/>
                  </a:cubicBezTo>
                  <a:cubicBezTo>
                    <a:pt x="16" y="1056"/>
                    <a:pt x="16" y="1049"/>
                    <a:pt x="16" y="1041"/>
                  </a:cubicBezTo>
                  <a:cubicBezTo>
                    <a:pt x="16" y="1037"/>
                    <a:pt x="13" y="1033"/>
                    <a:pt x="9" y="1033"/>
                  </a:cubicBezTo>
                  <a:cubicBezTo>
                    <a:pt x="4" y="1033"/>
                    <a:pt x="0" y="1037"/>
                    <a:pt x="0" y="1041"/>
                  </a:cubicBezTo>
                  <a:cubicBezTo>
                    <a:pt x="0" y="1049"/>
                    <a:pt x="0" y="1056"/>
                    <a:pt x="0" y="1064"/>
                  </a:cubicBezTo>
                  <a:cubicBezTo>
                    <a:pt x="0" y="1064"/>
                    <a:pt x="0" y="1065"/>
                    <a:pt x="0" y="1065"/>
                  </a:cubicBezTo>
                  <a:cubicBezTo>
                    <a:pt x="0" y="1069"/>
                    <a:pt x="4" y="1073"/>
                    <a:pt x="8" y="1073"/>
                  </a:cubicBezTo>
                  <a:cubicBezTo>
                    <a:pt x="13" y="1073"/>
                    <a:pt x="16" y="1069"/>
                    <a:pt x="16" y="1065"/>
                  </a:cubicBezTo>
                  <a:close/>
                  <a:moveTo>
                    <a:pt x="23" y="1187"/>
                  </a:moveTo>
                  <a:cubicBezTo>
                    <a:pt x="22" y="1179"/>
                    <a:pt x="22" y="1171"/>
                    <a:pt x="21" y="1163"/>
                  </a:cubicBezTo>
                  <a:cubicBezTo>
                    <a:pt x="20" y="1159"/>
                    <a:pt x="16" y="1155"/>
                    <a:pt x="12" y="1156"/>
                  </a:cubicBezTo>
                  <a:cubicBezTo>
                    <a:pt x="8" y="1156"/>
                    <a:pt x="4" y="1160"/>
                    <a:pt x="5" y="1165"/>
                  </a:cubicBezTo>
                  <a:cubicBezTo>
                    <a:pt x="6" y="1173"/>
                    <a:pt x="6" y="1181"/>
                    <a:pt x="7" y="1188"/>
                  </a:cubicBezTo>
                  <a:cubicBezTo>
                    <a:pt x="8" y="1193"/>
                    <a:pt x="12" y="1196"/>
                    <a:pt x="16" y="1195"/>
                  </a:cubicBezTo>
                  <a:cubicBezTo>
                    <a:pt x="21" y="1195"/>
                    <a:pt x="24" y="1191"/>
                    <a:pt x="23" y="1187"/>
                  </a:cubicBezTo>
                  <a:close/>
                  <a:moveTo>
                    <a:pt x="44" y="1307"/>
                  </a:moveTo>
                  <a:cubicBezTo>
                    <a:pt x="43" y="1299"/>
                    <a:pt x="41" y="1291"/>
                    <a:pt x="39" y="1284"/>
                  </a:cubicBezTo>
                  <a:cubicBezTo>
                    <a:pt x="38" y="1279"/>
                    <a:pt x="34" y="1276"/>
                    <a:pt x="30" y="1277"/>
                  </a:cubicBezTo>
                  <a:cubicBezTo>
                    <a:pt x="25" y="1278"/>
                    <a:pt x="23" y="1283"/>
                    <a:pt x="24" y="1287"/>
                  </a:cubicBezTo>
                  <a:cubicBezTo>
                    <a:pt x="25" y="1295"/>
                    <a:pt x="27" y="1303"/>
                    <a:pt x="29" y="1310"/>
                  </a:cubicBezTo>
                  <a:cubicBezTo>
                    <a:pt x="30" y="1315"/>
                    <a:pt x="34" y="1317"/>
                    <a:pt x="38" y="1316"/>
                  </a:cubicBezTo>
                  <a:cubicBezTo>
                    <a:pt x="43" y="1315"/>
                    <a:pt x="45" y="1311"/>
                    <a:pt x="44" y="1307"/>
                  </a:cubicBezTo>
                  <a:close/>
                  <a:moveTo>
                    <a:pt x="79" y="1423"/>
                  </a:moveTo>
                  <a:cubicBezTo>
                    <a:pt x="77" y="1416"/>
                    <a:pt x="74" y="1408"/>
                    <a:pt x="72" y="1401"/>
                  </a:cubicBezTo>
                  <a:cubicBezTo>
                    <a:pt x="70" y="1397"/>
                    <a:pt x="66" y="1395"/>
                    <a:pt x="61" y="1396"/>
                  </a:cubicBezTo>
                  <a:cubicBezTo>
                    <a:pt x="57" y="1397"/>
                    <a:pt x="55" y="1402"/>
                    <a:pt x="56" y="1406"/>
                  </a:cubicBezTo>
                  <a:cubicBezTo>
                    <a:pt x="59" y="1414"/>
                    <a:pt x="62" y="1421"/>
                    <a:pt x="64" y="1429"/>
                  </a:cubicBezTo>
                  <a:cubicBezTo>
                    <a:pt x="66" y="1433"/>
                    <a:pt x="70" y="1435"/>
                    <a:pt x="75" y="1434"/>
                  </a:cubicBezTo>
                  <a:cubicBezTo>
                    <a:pt x="79" y="1432"/>
                    <a:pt x="81" y="1427"/>
                    <a:pt x="79" y="1423"/>
                  </a:cubicBezTo>
                  <a:close/>
                  <a:moveTo>
                    <a:pt x="128" y="1535"/>
                  </a:moveTo>
                  <a:cubicBezTo>
                    <a:pt x="124" y="1528"/>
                    <a:pt x="121" y="1521"/>
                    <a:pt x="117" y="1514"/>
                  </a:cubicBezTo>
                  <a:cubicBezTo>
                    <a:pt x="116" y="1510"/>
                    <a:pt x="111" y="1508"/>
                    <a:pt x="107" y="1510"/>
                  </a:cubicBezTo>
                  <a:cubicBezTo>
                    <a:pt x="103" y="1512"/>
                    <a:pt x="101" y="1517"/>
                    <a:pt x="103" y="1521"/>
                  </a:cubicBezTo>
                  <a:cubicBezTo>
                    <a:pt x="106" y="1528"/>
                    <a:pt x="110" y="1535"/>
                    <a:pt x="114" y="1542"/>
                  </a:cubicBezTo>
                  <a:cubicBezTo>
                    <a:pt x="116" y="1546"/>
                    <a:pt x="120" y="1548"/>
                    <a:pt x="124" y="1546"/>
                  </a:cubicBezTo>
                  <a:cubicBezTo>
                    <a:pt x="128" y="1544"/>
                    <a:pt x="130" y="1539"/>
                    <a:pt x="128" y="1535"/>
                  </a:cubicBezTo>
                  <a:close/>
                  <a:moveTo>
                    <a:pt x="189" y="1640"/>
                  </a:moveTo>
                  <a:cubicBezTo>
                    <a:pt x="185" y="1634"/>
                    <a:pt x="180" y="1627"/>
                    <a:pt x="176" y="1621"/>
                  </a:cubicBezTo>
                  <a:cubicBezTo>
                    <a:pt x="174" y="1617"/>
                    <a:pt x="169" y="1616"/>
                    <a:pt x="165" y="1618"/>
                  </a:cubicBezTo>
                  <a:cubicBezTo>
                    <a:pt x="161" y="1620"/>
                    <a:pt x="160" y="1625"/>
                    <a:pt x="163" y="1629"/>
                  </a:cubicBezTo>
                  <a:cubicBezTo>
                    <a:pt x="167" y="1636"/>
                    <a:pt x="171" y="1643"/>
                    <a:pt x="176" y="1649"/>
                  </a:cubicBezTo>
                  <a:cubicBezTo>
                    <a:pt x="178" y="1653"/>
                    <a:pt x="183" y="1654"/>
                    <a:pt x="187" y="1652"/>
                  </a:cubicBezTo>
                  <a:cubicBezTo>
                    <a:pt x="190" y="1649"/>
                    <a:pt x="191" y="1644"/>
                    <a:pt x="189" y="1640"/>
                  </a:cubicBezTo>
                  <a:close/>
                  <a:moveTo>
                    <a:pt x="262" y="1738"/>
                  </a:moveTo>
                  <a:cubicBezTo>
                    <a:pt x="257" y="1732"/>
                    <a:pt x="252" y="1726"/>
                    <a:pt x="247" y="1720"/>
                  </a:cubicBezTo>
                  <a:cubicBezTo>
                    <a:pt x="244" y="1716"/>
                    <a:pt x="239" y="1716"/>
                    <a:pt x="236" y="1719"/>
                  </a:cubicBezTo>
                  <a:cubicBezTo>
                    <a:pt x="232" y="1721"/>
                    <a:pt x="232" y="1726"/>
                    <a:pt x="234" y="1730"/>
                  </a:cubicBezTo>
                  <a:cubicBezTo>
                    <a:pt x="239" y="1736"/>
                    <a:pt x="244" y="1742"/>
                    <a:pt x="250" y="1748"/>
                  </a:cubicBezTo>
                  <a:cubicBezTo>
                    <a:pt x="252" y="1752"/>
                    <a:pt x="257" y="1752"/>
                    <a:pt x="261" y="1749"/>
                  </a:cubicBezTo>
                  <a:cubicBezTo>
                    <a:pt x="264" y="1747"/>
                    <a:pt x="265" y="1741"/>
                    <a:pt x="262" y="1738"/>
                  </a:cubicBezTo>
                  <a:close/>
                  <a:moveTo>
                    <a:pt x="346" y="1827"/>
                  </a:moveTo>
                  <a:cubicBezTo>
                    <a:pt x="340" y="1821"/>
                    <a:pt x="334" y="1816"/>
                    <a:pt x="329" y="1810"/>
                  </a:cubicBezTo>
                  <a:cubicBezTo>
                    <a:pt x="325" y="1807"/>
                    <a:pt x="320" y="1807"/>
                    <a:pt x="317" y="1810"/>
                  </a:cubicBezTo>
                  <a:cubicBezTo>
                    <a:pt x="314" y="1814"/>
                    <a:pt x="314" y="1819"/>
                    <a:pt x="317" y="1822"/>
                  </a:cubicBezTo>
                  <a:cubicBezTo>
                    <a:pt x="323" y="1827"/>
                    <a:pt x="329" y="1833"/>
                    <a:pt x="335" y="1838"/>
                  </a:cubicBezTo>
                  <a:cubicBezTo>
                    <a:pt x="338" y="1841"/>
                    <a:pt x="343" y="1841"/>
                    <a:pt x="346" y="1838"/>
                  </a:cubicBezTo>
                  <a:cubicBezTo>
                    <a:pt x="349" y="1835"/>
                    <a:pt x="349" y="1830"/>
                    <a:pt x="346" y="1827"/>
                  </a:cubicBezTo>
                  <a:close/>
                  <a:moveTo>
                    <a:pt x="439" y="1905"/>
                  </a:moveTo>
                  <a:cubicBezTo>
                    <a:pt x="433" y="1900"/>
                    <a:pt x="426" y="1896"/>
                    <a:pt x="420" y="1891"/>
                  </a:cubicBezTo>
                  <a:cubicBezTo>
                    <a:pt x="417" y="1888"/>
                    <a:pt x="412" y="1889"/>
                    <a:pt x="409" y="1892"/>
                  </a:cubicBezTo>
                  <a:cubicBezTo>
                    <a:pt x="406" y="1896"/>
                    <a:pt x="407" y="1901"/>
                    <a:pt x="410" y="1903"/>
                  </a:cubicBezTo>
                  <a:cubicBezTo>
                    <a:pt x="417" y="1908"/>
                    <a:pt x="423" y="1913"/>
                    <a:pt x="429" y="1918"/>
                  </a:cubicBezTo>
                  <a:cubicBezTo>
                    <a:pt x="433" y="1921"/>
                    <a:pt x="438" y="1920"/>
                    <a:pt x="441" y="1916"/>
                  </a:cubicBezTo>
                  <a:cubicBezTo>
                    <a:pt x="443" y="1913"/>
                    <a:pt x="442" y="1908"/>
                    <a:pt x="439" y="1905"/>
                  </a:cubicBezTo>
                  <a:close/>
                  <a:moveTo>
                    <a:pt x="541" y="1972"/>
                  </a:moveTo>
                  <a:cubicBezTo>
                    <a:pt x="534" y="1968"/>
                    <a:pt x="527" y="1964"/>
                    <a:pt x="520" y="1960"/>
                  </a:cubicBezTo>
                  <a:cubicBezTo>
                    <a:pt x="517" y="1958"/>
                    <a:pt x="512" y="1959"/>
                    <a:pt x="509" y="1963"/>
                  </a:cubicBezTo>
                  <a:cubicBezTo>
                    <a:pt x="507" y="1966"/>
                    <a:pt x="508" y="1971"/>
                    <a:pt x="512" y="1974"/>
                  </a:cubicBezTo>
                  <a:cubicBezTo>
                    <a:pt x="519" y="1978"/>
                    <a:pt x="526" y="1982"/>
                    <a:pt x="533" y="1986"/>
                  </a:cubicBezTo>
                  <a:cubicBezTo>
                    <a:pt x="537" y="1988"/>
                    <a:pt x="542" y="1987"/>
                    <a:pt x="544" y="1983"/>
                  </a:cubicBezTo>
                  <a:cubicBezTo>
                    <a:pt x="546" y="1979"/>
                    <a:pt x="545" y="1974"/>
                    <a:pt x="541" y="1972"/>
                  </a:cubicBezTo>
                  <a:close/>
                  <a:moveTo>
                    <a:pt x="650" y="2027"/>
                  </a:moveTo>
                  <a:cubicBezTo>
                    <a:pt x="643" y="2024"/>
                    <a:pt x="635" y="2020"/>
                    <a:pt x="628" y="2017"/>
                  </a:cubicBezTo>
                  <a:cubicBezTo>
                    <a:pt x="624" y="2015"/>
                    <a:pt x="619" y="2017"/>
                    <a:pt x="618" y="2021"/>
                  </a:cubicBezTo>
                  <a:cubicBezTo>
                    <a:pt x="616" y="2025"/>
                    <a:pt x="617" y="2030"/>
                    <a:pt x="621" y="2032"/>
                  </a:cubicBezTo>
                  <a:cubicBezTo>
                    <a:pt x="629" y="2035"/>
                    <a:pt x="636" y="2038"/>
                    <a:pt x="643" y="2042"/>
                  </a:cubicBezTo>
                  <a:cubicBezTo>
                    <a:pt x="647" y="2043"/>
                    <a:pt x="652" y="2041"/>
                    <a:pt x="654" y="2037"/>
                  </a:cubicBezTo>
                  <a:cubicBezTo>
                    <a:pt x="656" y="2033"/>
                    <a:pt x="654" y="2029"/>
                    <a:pt x="650" y="2027"/>
                  </a:cubicBezTo>
                  <a:close/>
                  <a:moveTo>
                    <a:pt x="764" y="2068"/>
                  </a:moveTo>
                  <a:cubicBezTo>
                    <a:pt x="757" y="2066"/>
                    <a:pt x="749" y="2064"/>
                    <a:pt x="742" y="2061"/>
                  </a:cubicBezTo>
                  <a:cubicBezTo>
                    <a:pt x="738" y="2060"/>
                    <a:pt x="733" y="2062"/>
                    <a:pt x="732" y="2067"/>
                  </a:cubicBezTo>
                  <a:cubicBezTo>
                    <a:pt x="730" y="2071"/>
                    <a:pt x="733" y="2075"/>
                    <a:pt x="737" y="2077"/>
                  </a:cubicBezTo>
                  <a:cubicBezTo>
                    <a:pt x="744" y="2079"/>
                    <a:pt x="752" y="2081"/>
                    <a:pt x="760" y="2084"/>
                  </a:cubicBezTo>
                  <a:cubicBezTo>
                    <a:pt x="764" y="2085"/>
                    <a:pt x="768" y="2083"/>
                    <a:pt x="770" y="2078"/>
                  </a:cubicBezTo>
                  <a:cubicBezTo>
                    <a:pt x="771" y="2074"/>
                    <a:pt x="769" y="2070"/>
                    <a:pt x="764" y="2068"/>
                  </a:cubicBezTo>
                  <a:close/>
                  <a:moveTo>
                    <a:pt x="883" y="2096"/>
                  </a:moveTo>
                  <a:cubicBezTo>
                    <a:pt x="875" y="2095"/>
                    <a:pt x="867" y="2094"/>
                    <a:pt x="860" y="2092"/>
                  </a:cubicBezTo>
                  <a:cubicBezTo>
                    <a:pt x="855" y="2091"/>
                    <a:pt x="851" y="2094"/>
                    <a:pt x="850" y="2098"/>
                  </a:cubicBezTo>
                  <a:cubicBezTo>
                    <a:pt x="850" y="2103"/>
                    <a:pt x="852" y="2107"/>
                    <a:pt x="857" y="2108"/>
                  </a:cubicBezTo>
                  <a:cubicBezTo>
                    <a:pt x="864" y="2109"/>
                    <a:pt x="872" y="2111"/>
                    <a:pt x="880" y="2112"/>
                  </a:cubicBezTo>
                  <a:cubicBezTo>
                    <a:pt x="885" y="2113"/>
                    <a:pt x="889" y="2110"/>
                    <a:pt x="889" y="2106"/>
                  </a:cubicBezTo>
                  <a:cubicBezTo>
                    <a:pt x="890" y="2101"/>
                    <a:pt x="887" y="2097"/>
                    <a:pt x="883" y="2096"/>
                  </a:cubicBezTo>
                  <a:close/>
                  <a:moveTo>
                    <a:pt x="1004" y="2110"/>
                  </a:moveTo>
                  <a:cubicBezTo>
                    <a:pt x="996" y="2110"/>
                    <a:pt x="988" y="2109"/>
                    <a:pt x="980" y="2109"/>
                  </a:cubicBezTo>
                  <a:cubicBezTo>
                    <a:pt x="976" y="2108"/>
                    <a:pt x="972" y="2112"/>
                    <a:pt x="972" y="2116"/>
                  </a:cubicBezTo>
                  <a:cubicBezTo>
                    <a:pt x="972" y="2120"/>
                    <a:pt x="975" y="2124"/>
                    <a:pt x="979" y="2125"/>
                  </a:cubicBezTo>
                  <a:cubicBezTo>
                    <a:pt x="987" y="2125"/>
                    <a:pt x="995" y="2126"/>
                    <a:pt x="1003" y="2126"/>
                  </a:cubicBezTo>
                  <a:cubicBezTo>
                    <a:pt x="1008" y="2127"/>
                    <a:pt x="1011" y="2123"/>
                    <a:pt x="1012" y="2119"/>
                  </a:cubicBezTo>
                  <a:cubicBezTo>
                    <a:pt x="1012" y="2114"/>
                    <a:pt x="1008" y="2111"/>
                    <a:pt x="1004" y="2110"/>
                  </a:cubicBezTo>
                  <a:close/>
                  <a:moveTo>
                    <a:pt x="1126" y="2110"/>
                  </a:moveTo>
                  <a:cubicBezTo>
                    <a:pt x="1118" y="2111"/>
                    <a:pt x="1110" y="2111"/>
                    <a:pt x="1102" y="2111"/>
                  </a:cubicBezTo>
                  <a:cubicBezTo>
                    <a:pt x="1098" y="2111"/>
                    <a:pt x="1094" y="2115"/>
                    <a:pt x="1095" y="2120"/>
                  </a:cubicBezTo>
                  <a:cubicBezTo>
                    <a:pt x="1095" y="2124"/>
                    <a:pt x="1098" y="2127"/>
                    <a:pt x="1103" y="2127"/>
                  </a:cubicBezTo>
                  <a:cubicBezTo>
                    <a:pt x="1111" y="2127"/>
                    <a:pt x="1119" y="2127"/>
                    <a:pt x="1127" y="2126"/>
                  </a:cubicBezTo>
                  <a:cubicBezTo>
                    <a:pt x="1131" y="2126"/>
                    <a:pt x="1135" y="2122"/>
                    <a:pt x="1134" y="2118"/>
                  </a:cubicBezTo>
                  <a:cubicBezTo>
                    <a:pt x="1134" y="2113"/>
                    <a:pt x="1130" y="2110"/>
                    <a:pt x="1126" y="2110"/>
                  </a:cubicBezTo>
                  <a:close/>
                  <a:moveTo>
                    <a:pt x="1247" y="2096"/>
                  </a:moveTo>
                  <a:cubicBezTo>
                    <a:pt x="1239" y="2098"/>
                    <a:pt x="1231" y="2099"/>
                    <a:pt x="1224" y="2100"/>
                  </a:cubicBezTo>
                  <a:cubicBezTo>
                    <a:pt x="1219" y="2101"/>
                    <a:pt x="1216" y="2105"/>
                    <a:pt x="1217" y="2109"/>
                  </a:cubicBezTo>
                  <a:cubicBezTo>
                    <a:pt x="1218" y="2113"/>
                    <a:pt x="1222" y="2116"/>
                    <a:pt x="1226" y="2116"/>
                  </a:cubicBezTo>
                  <a:cubicBezTo>
                    <a:pt x="1234" y="2115"/>
                    <a:pt x="1242" y="2113"/>
                    <a:pt x="1250" y="2112"/>
                  </a:cubicBezTo>
                  <a:cubicBezTo>
                    <a:pt x="1254" y="2111"/>
                    <a:pt x="1257" y="2107"/>
                    <a:pt x="1256" y="2103"/>
                  </a:cubicBezTo>
                  <a:cubicBezTo>
                    <a:pt x="1255" y="2098"/>
                    <a:pt x="1251" y="2095"/>
                    <a:pt x="1247" y="2096"/>
                  </a:cubicBezTo>
                  <a:close/>
                  <a:moveTo>
                    <a:pt x="1366" y="2068"/>
                  </a:moveTo>
                  <a:cubicBezTo>
                    <a:pt x="1358" y="2070"/>
                    <a:pt x="1350" y="2073"/>
                    <a:pt x="1343" y="2075"/>
                  </a:cubicBezTo>
                  <a:cubicBezTo>
                    <a:pt x="1339" y="2076"/>
                    <a:pt x="1336" y="2080"/>
                    <a:pt x="1337" y="2084"/>
                  </a:cubicBezTo>
                  <a:cubicBezTo>
                    <a:pt x="1338" y="2089"/>
                    <a:pt x="1343" y="2091"/>
                    <a:pt x="1347" y="2090"/>
                  </a:cubicBezTo>
                  <a:cubicBezTo>
                    <a:pt x="1355" y="2088"/>
                    <a:pt x="1363" y="2086"/>
                    <a:pt x="1370" y="2083"/>
                  </a:cubicBezTo>
                  <a:cubicBezTo>
                    <a:pt x="1374" y="2082"/>
                    <a:pt x="1377" y="2078"/>
                    <a:pt x="1376" y="2073"/>
                  </a:cubicBezTo>
                  <a:cubicBezTo>
                    <a:pt x="1374" y="2069"/>
                    <a:pt x="1370" y="2067"/>
                    <a:pt x="1366" y="2068"/>
                  </a:cubicBezTo>
                  <a:close/>
                  <a:moveTo>
                    <a:pt x="1480" y="2026"/>
                  </a:moveTo>
                  <a:cubicBezTo>
                    <a:pt x="1473" y="2030"/>
                    <a:pt x="1466" y="2033"/>
                    <a:pt x="1458" y="2035"/>
                  </a:cubicBezTo>
                  <a:cubicBezTo>
                    <a:pt x="1454" y="2037"/>
                    <a:pt x="1452" y="2042"/>
                    <a:pt x="1454" y="2046"/>
                  </a:cubicBezTo>
                  <a:cubicBezTo>
                    <a:pt x="1456" y="2050"/>
                    <a:pt x="1460" y="2052"/>
                    <a:pt x="1464" y="2050"/>
                  </a:cubicBezTo>
                  <a:cubicBezTo>
                    <a:pt x="1472" y="2047"/>
                    <a:pt x="1479" y="2044"/>
                    <a:pt x="1486" y="2041"/>
                  </a:cubicBezTo>
                  <a:cubicBezTo>
                    <a:pt x="1490" y="2039"/>
                    <a:pt x="1492" y="2035"/>
                    <a:pt x="1490" y="2031"/>
                  </a:cubicBezTo>
                  <a:cubicBezTo>
                    <a:pt x="1489" y="2027"/>
                    <a:pt x="1484" y="2025"/>
                    <a:pt x="1480" y="2026"/>
                  </a:cubicBezTo>
                  <a:close/>
                  <a:moveTo>
                    <a:pt x="1589" y="1972"/>
                  </a:moveTo>
                  <a:cubicBezTo>
                    <a:pt x="1582" y="1976"/>
                    <a:pt x="1575" y="1979"/>
                    <a:pt x="1568" y="1983"/>
                  </a:cubicBezTo>
                  <a:cubicBezTo>
                    <a:pt x="1564" y="1985"/>
                    <a:pt x="1563" y="1990"/>
                    <a:pt x="1565" y="1994"/>
                  </a:cubicBezTo>
                  <a:cubicBezTo>
                    <a:pt x="1567" y="1998"/>
                    <a:pt x="1572" y="1999"/>
                    <a:pt x="1576" y="1997"/>
                  </a:cubicBezTo>
                  <a:cubicBezTo>
                    <a:pt x="1583" y="1993"/>
                    <a:pt x="1590" y="1989"/>
                    <a:pt x="1597" y="1985"/>
                  </a:cubicBezTo>
                  <a:cubicBezTo>
                    <a:pt x="1601" y="1983"/>
                    <a:pt x="1602" y="1978"/>
                    <a:pt x="1600" y="1975"/>
                  </a:cubicBezTo>
                  <a:cubicBezTo>
                    <a:pt x="1597" y="1971"/>
                    <a:pt x="1593" y="1969"/>
                    <a:pt x="1589" y="1972"/>
                  </a:cubicBezTo>
                  <a:close/>
                  <a:moveTo>
                    <a:pt x="1691" y="1905"/>
                  </a:moveTo>
                  <a:cubicBezTo>
                    <a:pt x="1684" y="1909"/>
                    <a:pt x="1678" y="1914"/>
                    <a:pt x="1671" y="1918"/>
                  </a:cubicBezTo>
                  <a:cubicBezTo>
                    <a:pt x="1668" y="1921"/>
                    <a:pt x="1667" y="1926"/>
                    <a:pt x="1670" y="1930"/>
                  </a:cubicBezTo>
                  <a:cubicBezTo>
                    <a:pt x="1672" y="1933"/>
                    <a:pt x="1677" y="1934"/>
                    <a:pt x="1681" y="1931"/>
                  </a:cubicBezTo>
                  <a:cubicBezTo>
                    <a:pt x="1687" y="1927"/>
                    <a:pt x="1694" y="1922"/>
                    <a:pt x="1700" y="1917"/>
                  </a:cubicBezTo>
                  <a:cubicBezTo>
                    <a:pt x="1704" y="1915"/>
                    <a:pt x="1704" y="1910"/>
                    <a:pt x="1702" y="1906"/>
                  </a:cubicBezTo>
                  <a:cubicBezTo>
                    <a:pt x="1699" y="1903"/>
                    <a:pt x="1694" y="1902"/>
                    <a:pt x="1691" y="1905"/>
                  </a:cubicBezTo>
                  <a:close/>
                  <a:moveTo>
                    <a:pt x="1784" y="1826"/>
                  </a:moveTo>
                  <a:cubicBezTo>
                    <a:pt x="1778" y="1832"/>
                    <a:pt x="1772" y="1837"/>
                    <a:pt x="1766" y="1842"/>
                  </a:cubicBezTo>
                  <a:cubicBezTo>
                    <a:pt x="1763" y="1845"/>
                    <a:pt x="1763" y="1850"/>
                    <a:pt x="1766" y="1853"/>
                  </a:cubicBezTo>
                  <a:cubicBezTo>
                    <a:pt x="1769" y="1857"/>
                    <a:pt x="1774" y="1857"/>
                    <a:pt x="1777" y="1854"/>
                  </a:cubicBezTo>
                  <a:cubicBezTo>
                    <a:pt x="1783" y="1849"/>
                    <a:pt x="1789" y="1843"/>
                    <a:pt x="1795" y="1838"/>
                  </a:cubicBezTo>
                  <a:cubicBezTo>
                    <a:pt x="1798" y="1835"/>
                    <a:pt x="1798" y="1830"/>
                    <a:pt x="1795" y="1826"/>
                  </a:cubicBezTo>
                  <a:cubicBezTo>
                    <a:pt x="1792" y="1823"/>
                    <a:pt x="1787" y="1823"/>
                    <a:pt x="1784" y="1826"/>
                  </a:cubicBezTo>
                  <a:close/>
                  <a:moveTo>
                    <a:pt x="1867" y="1737"/>
                  </a:moveTo>
                  <a:cubicBezTo>
                    <a:pt x="1862" y="1744"/>
                    <a:pt x="1857" y="1749"/>
                    <a:pt x="1852" y="1755"/>
                  </a:cubicBezTo>
                  <a:cubicBezTo>
                    <a:pt x="1849" y="1759"/>
                    <a:pt x="1850" y="1764"/>
                    <a:pt x="1853" y="1767"/>
                  </a:cubicBezTo>
                  <a:cubicBezTo>
                    <a:pt x="1856" y="1770"/>
                    <a:pt x="1861" y="1769"/>
                    <a:pt x="1864" y="1766"/>
                  </a:cubicBezTo>
                  <a:cubicBezTo>
                    <a:pt x="1869" y="1760"/>
                    <a:pt x="1875" y="1754"/>
                    <a:pt x="1880" y="1748"/>
                  </a:cubicBezTo>
                  <a:cubicBezTo>
                    <a:pt x="1883" y="1744"/>
                    <a:pt x="1882" y="1739"/>
                    <a:pt x="1879" y="1737"/>
                  </a:cubicBezTo>
                  <a:cubicBezTo>
                    <a:pt x="1875" y="1734"/>
                    <a:pt x="1870" y="1734"/>
                    <a:pt x="1867" y="1737"/>
                  </a:cubicBezTo>
                  <a:close/>
                  <a:moveTo>
                    <a:pt x="1940" y="1640"/>
                  </a:moveTo>
                  <a:cubicBezTo>
                    <a:pt x="1936" y="1646"/>
                    <a:pt x="1932" y="1653"/>
                    <a:pt x="1927" y="1659"/>
                  </a:cubicBezTo>
                  <a:cubicBezTo>
                    <a:pt x="1925" y="1663"/>
                    <a:pt x="1926" y="1668"/>
                    <a:pt x="1929" y="1670"/>
                  </a:cubicBezTo>
                  <a:cubicBezTo>
                    <a:pt x="1933" y="1673"/>
                    <a:pt x="1938" y="1672"/>
                    <a:pt x="1940" y="1668"/>
                  </a:cubicBezTo>
                  <a:cubicBezTo>
                    <a:pt x="1945" y="1662"/>
                    <a:pt x="1949" y="1655"/>
                    <a:pt x="1954" y="1649"/>
                  </a:cubicBezTo>
                  <a:cubicBezTo>
                    <a:pt x="1956" y="1645"/>
                    <a:pt x="1955" y="1640"/>
                    <a:pt x="1951" y="1637"/>
                  </a:cubicBezTo>
                  <a:cubicBezTo>
                    <a:pt x="1948" y="1635"/>
                    <a:pt x="1943" y="1636"/>
                    <a:pt x="1940" y="1640"/>
                  </a:cubicBezTo>
                  <a:close/>
                  <a:moveTo>
                    <a:pt x="2001" y="1534"/>
                  </a:moveTo>
                  <a:cubicBezTo>
                    <a:pt x="1998" y="1541"/>
                    <a:pt x="1994" y="1548"/>
                    <a:pt x="1991" y="1555"/>
                  </a:cubicBezTo>
                  <a:cubicBezTo>
                    <a:pt x="1988" y="1559"/>
                    <a:pt x="1990" y="1564"/>
                    <a:pt x="1994" y="1566"/>
                  </a:cubicBezTo>
                  <a:cubicBezTo>
                    <a:pt x="1998" y="1568"/>
                    <a:pt x="2003" y="1567"/>
                    <a:pt x="2005" y="1563"/>
                  </a:cubicBezTo>
                  <a:cubicBezTo>
                    <a:pt x="2008" y="1556"/>
                    <a:pt x="2012" y="1549"/>
                    <a:pt x="2016" y="1541"/>
                  </a:cubicBezTo>
                  <a:cubicBezTo>
                    <a:pt x="2018" y="1537"/>
                    <a:pt x="2016" y="1533"/>
                    <a:pt x="2012" y="1531"/>
                  </a:cubicBezTo>
                  <a:cubicBezTo>
                    <a:pt x="2008" y="1529"/>
                    <a:pt x="2003" y="1530"/>
                    <a:pt x="2001" y="1534"/>
                  </a:cubicBezTo>
                  <a:close/>
                  <a:moveTo>
                    <a:pt x="2050" y="1422"/>
                  </a:moveTo>
                  <a:cubicBezTo>
                    <a:pt x="2047" y="1430"/>
                    <a:pt x="2044" y="1437"/>
                    <a:pt x="2041" y="1444"/>
                  </a:cubicBezTo>
                  <a:cubicBezTo>
                    <a:pt x="2040" y="1448"/>
                    <a:pt x="2042" y="1453"/>
                    <a:pt x="2046" y="1455"/>
                  </a:cubicBezTo>
                  <a:cubicBezTo>
                    <a:pt x="2050" y="1456"/>
                    <a:pt x="2055" y="1454"/>
                    <a:pt x="2056" y="1450"/>
                  </a:cubicBezTo>
                  <a:cubicBezTo>
                    <a:pt x="2059" y="1443"/>
                    <a:pt x="2062" y="1435"/>
                    <a:pt x="2065" y="1428"/>
                  </a:cubicBezTo>
                  <a:cubicBezTo>
                    <a:pt x="2066" y="1424"/>
                    <a:pt x="2064" y="1419"/>
                    <a:pt x="2060" y="1417"/>
                  </a:cubicBezTo>
                  <a:cubicBezTo>
                    <a:pt x="2056" y="1416"/>
                    <a:pt x="2051" y="1418"/>
                    <a:pt x="2050" y="1422"/>
                  </a:cubicBezTo>
                  <a:close/>
                  <a:moveTo>
                    <a:pt x="2085" y="1305"/>
                  </a:moveTo>
                  <a:cubicBezTo>
                    <a:pt x="2083" y="1313"/>
                    <a:pt x="2081" y="1321"/>
                    <a:pt x="2079" y="1328"/>
                  </a:cubicBezTo>
                  <a:cubicBezTo>
                    <a:pt x="2078" y="1333"/>
                    <a:pt x="2080" y="1337"/>
                    <a:pt x="2085" y="1338"/>
                  </a:cubicBezTo>
                  <a:cubicBezTo>
                    <a:pt x="2089" y="1339"/>
                    <a:pt x="2093" y="1337"/>
                    <a:pt x="2094" y="1332"/>
                  </a:cubicBezTo>
                  <a:cubicBezTo>
                    <a:pt x="2096" y="1325"/>
                    <a:pt x="2098" y="1317"/>
                    <a:pt x="2100" y="1309"/>
                  </a:cubicBezTo>
                  <a:cubicBezTo>
                    <a:pt x="2101" y="1305"/>
                    <a:pt x="2099" y="1301"/>
                    <a:pt x="2094" y="1299"/>
                  </a:cubicBezTo>
                  <a:cubicBezTo>
                    <a:pt x="2090" y="1298"/>
                    <a:pt x="2086" y="1301"/>
                    <a:pt x="2085" y="1305"/>
                  </a:cubicBezTo>
                  <a:close/>
                  <a:moveTo>
                    <a:pt x="2106" y="1185"/>
                  </a:moveTo>
                  <a:cubicBezTo>
                    <a:pt x="2105" y="1193"/>
                    <a:pt x="2104" y="1201"/>
                    <a:pt x="2103" y="1209"/>
                  </a:cubicBezTo>
                  <a:cubicBezTo>
                    <a:pt x="2102" y="1213"/>
                    <a:pt x="2105" y="1217"/>
                    <a:pt x="2110" y="1218"/>
                  </a:cubicBezTo>
                  <a:cubicBezTo>
                    <a:pt x="2114" y="1218"/>
                    <a:pt x="2118" y="1215"/>
                    <a:pt x="2119" y="1211"/>
                  </a:cubicBezTo>
                  <a:cubicBezTo>
                    <a:pt x="2120" y="1203"/>
                    <a:pt x="2121" y="1195"/>
                    <a:pt x="2122" y="1187"/>
                  </a:cubicBezTo>
                  <a:cubicBezTo>
                    <a:pt x="2122" y="1183"/>
                    <a:pt x="2119" y="1179"/>
                    <a:pt x="2115" y="1178"/>
                  </a:cubicBezTo>
                  <a:cubicBezTo>
                    <a:pt x="2110" y="1178"/>
                    <a:pt x="2106" y="1181"/>
                    <a:pt x="2106" y="1185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0" name="íṡ1íḓê"/>
            <p:cNvSpPr/>
            <p:nvPr/>
          </p:nvSpPr>
          <p:spPr bwMode="auto">
            <a:xfrm>
              <a:off x="1495" y="3969"/>
              <a:ext cx="3555" cy="355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grpSp>
          <p:nvGrpSpPr>
            <p:cNvPr id="11" name="iṡľiďè"/>
            <p:cNvGrpSpPr/>
            <p:nvPr/>
          </p:nvGrpSpPr>
          <p:grpSpPr>
            <a:xfrm>
              <a:off x="1563" y="4384"/>
              <a:ext cx="3426" cy="2666"/>
              <a:chOff x="4355413" y="4161179"/>
              <a:chExt cx="3512538" cy="2733273"/>
            </a:xfrm>
          </p:grpSpPr>
          <p:sp>
            <p:nvSpPr>
              <p:cNvPr id="24" name="íṥḷîďè"/>
              <p:cNvSpPr/>
              <p:nvPr/>
            </p:nvSpPr>
            <p:spPr bwMode="auto">
              <a:xfrm>
                <a:off x="5316701" y="6028197"/>
                <a:ext cx="1589963" cy="610400"/>
              </a:xfrm>
              <a:custGeom>
                <a:avLst/>
                <a:gdLst>
                  <a:gd name="T0" fmla="*/ 2028 w 2175"/>
                  <a:gd name="T1" fmla="*/ 835 h 835"/>
                  <a:gd name="T2" fmla="*/ 141 w 2175"/>
                  <a:gd name="T3" fmla="*/ 835 h 835"/>
                  <a:gd name="T4" fmla="*/ 0 w 2175"/>
                  <a:gd name="T5" fmla="*/ 0 h 835"/>
                  <a:gd name="T6" fmla="*/ 2175 w 2175"/>
                  <a:gd name="T7" fmla="*/ 0 h 835"/>
                  <a:gd name="T8" fmla="*/ 2028 w 2175"/>
                  <a:gd name="T9" fmla="*/ 835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5" h="835">
                    <a:moveTo>
                      <a:pt x="2028" y="835"/>
                    </a:moveTo>
                    <a:lnTo>
                      <a:pt x="141" y="835"/>
                    </a:lnTo>
                    <a:lnTo>
                      <a:pt x="0" y="0"/>
                    </a:lnTo>
                    <a:lnTo>
                      <a:pt x="2175" y="0"/>
                    </a:lnTo>
                    <a:lnTo>
                      <a:pt x="2028" y="835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25" name="íSliḍè"/>
              <p:cNvSpPr/>
              <p:nvPr/>
            </p:nvSpPr>
            <p:spPr bwMode="auto">
              <a:xfrm>
                <a:off x="5316701" y="6028197"/>
                <a:ext cx="1589963" cy="610400"/>
              </a:xfrm>
              <a:custGeom>
                <a:avLst/>
                <a:gdLst>
                  <a:gd name="T0" fmla="*/ 2028 w 2175"/>
                  <a:gd name="T1" fmla="*/ 835 h 835"/>
                  <a:gd name="T2" fmla="*/ 141 w 2175"/>
                  <a:gd name="T3" fmla="*/ 835 h 835"/>
                  <a:gd name="T4" fmla="*/ 0 w 2175"/>
                  <a:gd name="T5" fmla="*/ 0 h 835"/>
                  <a:gd name="T6" fmla="*/ 2175 w 2175"/>
                  <a:gd name="T7" fmla="*/ 0 h 835"/>
                  <a:gd name="T8" fmla="*/ 2028 w 2175"/>
                  <a:gd name="T9" fmla="*/ 835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5" h="835">
                    <a:moveTo>
                      <a:pt x="2028" y="835"/>
                    </a:moveTo>
                    <a:lnTo>
                      <a:pt x="141" y="835"/>
                    </a:lnTo>
                    <a:lnTo>
                      <a:pt x="0" y="0"/>
                    </a:lnTo>
                    <a:lnTo>
                      <a:pt x="2175" y="0"/>
                    </a:lnTo>
                    <a:lnTo>
                      <a:pt x="2028" y="8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26" name="îŝlíḋé"/>
              <p:cNvSpPr/>
              <p:nvPr/>
            </p:nvSpPr>
            <p:spPr bwMode="auto">
              <a:xfrm>
                <a:off x="5316701" y="5264284"/>
                <a:ext cx="1589963" cy="763913"/>
              </a:xfrm>
              <a:custGeom>
                <a:avLst/>
                <a:gdLst>
                  <a:gd name="T0" fmla="*/ 874 w 920"/>
                  <a:gd name="T1" fmla="*/ 115 h 442"/>
                  <a:gd name="T2" fmla="*/ 591 w 920"/>
                  <a:gd name="T3" fmla="*/ 0 h 442"/>
                  <a:gd name="T4" fmla="*/ 459 w 920"/>
                  <a:gd name="T5" fmla="*/ 0 h 442"/>
                  <a:gd name="T6" fmla="*/ 328 w 920"/>
                  <a:gd name="T7" fmla="*/ 0 h 442"/>
                  <a:gd name="T8" fmla="*/ 45 w 920"/>
                  <a:gd name="T9" fmla="*/ 115 h 442"/>
                  <a:gd name="T10" fmla="*/ 0 w 920"/>
                  <a:gd name="T11" fmla="*/ 319 h 442"/>
                  <a:gd name="T12" fmla="*/ 0 w 920"/>
                  <a:gd name="T13" fmla="*/ 442 h 442"/>
                  <a:gd name="T14" fmla="*/ 920 w 920"/>
                  <a:gd name="T15" fmla="*/ 442 h 442"/>
                  <a:gd name="T16" fmla="*/ 920 w 920"/>
                  <a:gd name="T17" fmla="*/ 319 h 442"/>
                  <a:gd name="T18" fmla="*/ 920 w 920"/>
                  <a:gd name="T19" fmla="*/ 319 h 442"/>
                  <a:gd name="T20" fmla="*/ 874 w 920"/>
                  <a:gd name="T21" fmla="*/ 115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0" h="442">
                    <a:moveTo>
                      <a:pt x="874" y="115"/>
                    </a:moveTo>
                    <a:cubicBezTo>
                      <a:pt x="849" y="99"/>
                      <a:pt x="787" y="68"/>
                      <a:pt x="591" y="0"/>
                    </a:cubicBezTo>
                    <a:cubicBezTo>
                      <a:pt x="459" y="0"/>
                      <a:pt x="459" y="0"/>
                      <a:pt x="459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131" y="68"/>
                      <a:pt x="70" y="99"/>
                      <a:pt x="45" y="115"/>
                    </a:cubicBezTo>
                    <a:cubicBezTo>
                      <a:pt x="5" y="141"/>
                      <a:pt x="0" y="176"/>
                      <a:pt x="0" y="319"/>
                    </a:cubicBezTo>
                    <a:cubicBezTo>
                      <a:pt x="0" y="442"/>
                      <a:pt x="0" y="442"/>
                      <a:pt x="0" y="442"/>
                    </a:cubicBezTo>
                    <a:cubicBezTo>
                      <a:pt x="920" y="442"/>
                      <a:pt x="920" y="442"/>
                      <a:pt x="920" y="442"/>
                    </a:cubicBezTo>
                    <a:cubicBezTo>
                      <a:pt x="920" y="319"/>
                      <a:pt x="920" y="319"/>
                      <a:pt x="920" y="319"/>
                    </a:cubicBezTo>
                    <a:cubicBezTo>
                      <a:pt x="920" y="319"/>
                      <a:pt x="920" y="319"/>
                      <a:pt x="920" y="319"/>
                    </a:cubicBezTo>
                    <a:cubicBezTo>
                      <a:pt x="920" y="175"/>
                      <a:pt x="915" y="141"/>
                      <a:pt x="874" y="11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27" name="îs1iḋè"/>
              <p:cNvSpPr/>
              <p:nvPr/>
            </p:nvSpPr>
            <p:spPr bwMode="auto">
              <a:xfrm>
                <a:off x="5918328" y="4681663"/>
                <a:ext cx="376474" cy="784382"/>
              </a:xfrm>
              <a:custGeom>
                <a:avLst/>
                <a:gdLst>
                  <a:gd name="T0" fmla="*/ 0 w 218"/>
                  <a:gd name="T1" fmla="*/ 135 h 454"/>
                  <a:gd name="T2" fmla="*/ 0 w 218"/>
                  <a:gd name="T3" fmla="*/ 299 h 454"/>
                  <a:gd name="T4" fmla="*/ 0 w 218"/>
                  <a:gd name="T5" fmla="*/ 381 h 454"/>
                  <a:gd name="T6" fmla="*/ 218 w 218"/>
                  <a:gd name="T7" fmla="*/ 381 h 454"/>
                  <a:gd name="T8" fmla="*/ 218 w 218"/>
                  <a:gd name="T9" fmla="*/ 299 h 454"/>
                  <a:gd name="T10" fmla="*/ 218 w 218"/>
                  <a:gd name="T11" fmla="*/ 135 h 454"/>
                  <a:gd name="T12" fmla="*/ 0 w 218"/>
                  <a:gd name="T13" fmla="*/ 135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454">
                    <a:moveTo>
                      <a:pt x="0" y="135"/>
                    </a:moveTo>
                    <a:cubicBezTo>
                      <a:pt x="0" y="299"/>
                      <a:pt x="0" y="299"/>
                      <a:pt x="0" y="299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63" y="451"/>
                      <a:pt x="161" y="454"/>
                      <a:pt x="218" y="381"/>
                    </a:cubicBezTo>
                    <a:cubicBezTo>
                      <a:pt x="218" y="299"/>
                      <a:pt x="218" y="299"/>
                      <a:pt x="218" y="299"/>
                    </a:cubicBezTo>
                    <a:cubicBezTo>
                      <a:pt x="218" y="135"/>
                      <a:pt x="218" y="135"/>
                      <a:pt x="218" y="135"/>
                    </a:cubicBezTo>
                    <a:cubicBezTo>
                      <a:pt x="218" y="0"/>
                      <a:pt x="0" y="0"/>
                      <a:pt x="0" y="135"/>
                    </a:cubicBezTo>
                  </a:path>
                </a:pathLst>
              </a:custGeom>
              <a:solidFill>
                <a:srgbClr val="EAB9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28" name="îŝḷïdé"/>
              <p:cNvSpPr/>
              <p:nvPr/>
            </p:nvSpPr>
            <p:spPr bwMode="auto">
              <a:xfrm>
                <a:off x="5918328" y="5165597"/>
                <a:ext cx="376474" cy="126466"/>
              </a:xfrm>
              <a:custGeom>
                <a:avLst/>
                <a:gdLst>
                  <a:gd name="T0" fmla="*/ 218 w 218"/>
                  <a:gd name="T1" fmla="*/ 0 h 73"/>
                  <a:gd name="T2" fmla="*/ 0 w 218"/>
                  <a:gd name="T3" fmla="*/ 0 h 73"/>
                  <a:gd name="T4" fmla="*/ 0 w 218"/>
                  <a:gd name="T5" fmla="*/ 6 h 73"/>
                  <a:gd name="T6" fmla="*/ 98 w 218"/>
                  <a:gd name="T7" fmla="*/ 73 h 73"/>
                  <a:gd name="T8" fmla="*/ 126 w 218"/>
                  <a:gd name="T9" fmla="*/ 73 h 73"/>
                  <a:gd name="T10" fmla="*/ 213 w 218"/>
                  <a:gd name="T11" fmla="*/ 17 h 73"/>
                  <a:gd name="T12" fmla="*/ 218 w 218"/>
                  <a:gd name="T13" fmla="*/ 11 h 73"/>
                  <a:gd name="T14" fmla="*/ 218 w 218"/>
                  <a:gd name="T15" fmla="*/ 11 h 73"/>
                  <a:gd name="T16" fmla="*/ 218 w 218"/>
                  <a:gd name="T1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8" h="73">
                    <a:moveTo>
                      <a:pt x="2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49" y="63"/>
                      <a:pt x="98" y="73"/>
                    </a:cubicBezTo>
                    <a:cubicBezTo>
                      <a:pt x="126" y="73"/>
                      <a:pt x="126" y="73"/>
                      <a:pt x="126" y="73"/>
                    </a:cubicBezTo>
                    <a:cubicBezTo>
                      <a:pt x="164" y="65"/>
                      <a:pt x="200" y="30"/>
                      <a:pt x="213" y="17"/>
                    </a:cubicBezTo>
                    <a:cubicBezTo>
                      <a:pt x="218" y="11"/>
                      <a:pt x="218" y="11"/>
                      <a:pt x="218" y="11"/>
                    </a:cubicBezTo>
                    <a:cubicBezTo>
                      <a:pt x="218" y="11"/>
                      <a:pt x="218" y="11"/>
                      <a:pt x="218" y="11"/>
                    </a:cubicBezTo>
                    <a:cubicBezTo>
                      <a:pt x="218" y="0"/>
                      <a:pt x="218" y="0"/>
                      <a:pt x="218" y="0"/>
                    </a:cubicBezTo>
                  </a:path>
                </a:pathLst>
              </a:custGeom>
              <a:solidFill>
                <a:srgbClr val="D7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29" name="íśļídé"/>
              <p:cNvSpPr/>
              <p:nvPr/>
            </p:nvSpPr>
            <p:spPr bwMode="auto">
              <a:xfrm>
                <a:off x="5566709" y="4247439"/>
                <a:ext cx="1087754" cy="1004417"/>
              </a:xfrm>
              <a:custGeom>
                <a:avLst/>
                <a:gdLst>
                  <a:gd name="T0" fmla="*/ 314 w 629"/>
                  <a:gd name="T1" fmla="*/ 0 h 581"/>
                  <a:gd name="T2" fmla="*/ 141 w 629"/>
                  <a:gd name="T3" fmla="*/ 464 h 581"/>
                  <a:gd name="T4" fmla="*/ 314 w 629"/>
                  <a:gd name="T5" fmla="*/ 581 h 581"/>
                  <a:gd name="T6" fmla="*/ 488 w 629"/>
                  <a:gd name="T7" fmla="*/ 464 h 581"/>
                  <a:gd name="T8" fmla="*/ 314 w 629"/>
                  <a:gd name="T9" fmla="*/ 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9" h="581">
                    <a:moveTo>
                      <a:pt x="314" y="0"/>
                    </a:moveTo>
                    <a:cubicBezTo>
                      <a:pt x="0" y="0"/>
                      <a:pt x="120" y="431"/>
                      <a:pt x="141" y="464"/>
                    </a:cubicBezTo>
                    <a:cubicBezTo>
                      <a:pt x="163" y="501"/>
                      <a:pt x="263" y="581"/>
                      <a:pt x="314" y="581"/>
                    </a:cubicBezTo>
                    <a:cubicBezTo>
                      <a:pt x="365" y="581"/>
                      <a:pt x="465" y="501"/>
                      <a:pt x="488" y="464"/>
                    </a:cubicBezTo>
                    <a:cubicBezTo>
                      <a:pt x="508" y="431"/>
                      <a:pt x="629" y="0"/>
                      <a:pt x="314" y="0"/>
                    </a:cubicBezTo>
                  </a:path>
                </a:pathLst>
              </a:custGeom>
              <a:solidFill>
                <a:srgbClr val="EAB9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30" name="îšḷidê"/>
              <p:cNvSpPr/>
              <p:nvPr/>
            </p:nvSpPr>
            <p:spPr bwMode="auto">
              <a:xfrm>
                <a:off x="5847419" y="5422914"/>
                <a:ext cx="494167" cy="605283"/>
              </a:xfrm>
              <a:custGeom>
                <a:avLst/>
                <a:gdLst>
                  <a:gd name="T0" fmla="*/ 152 w 286"/>
                  <a:gd name="T1" fmla="*/ 0 h 350"/>
                  <a:gd name="T2" fmla="*/ 0 w 286"/>
                  <a:gd name="T3" fmla="*/ 44 h 350"/>
                  <a:gd name="T4" fmla="*/ 58 w 286"/>
                  <a:gd name="T5" fmla="*/ 350 h 350"/>
                  <a:gd name="T6" fmla="*/ 263 w 286"/>
                  <a:gd name="T7" fmla="*/ 350 h 350"/>
                  <a:gd name="T8" fmla="*/ 286 w 286"/>
                  <a:gd name="T9" fmla="*/ 45 h 350"/>
                  <a:gd name="T10" fmla="*/ 152 w 286"/>
                  <a:gd name="T11" fmla="*/ 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6" h="350">
                    <a:moveTo>
                      <a:pt x="152" y="0"/>
                    </a:moveTo>
                    <a:cubicBezTo>
                      <a:pt x="152" y="0"/>
                      <a:pt x="0" y="35"/>
                      <a:pt x="0" y="44"/>
                    </a:cubicBezTo>
                    <a:cubicBezTo>
                      <a:pt x="0" y="53"/>
                      <a:pt x="58" y="350"/>
                      <a:pt x="58" y="350"/>
                    </a:cubicBezTo>
                    <a:cubicBezTo>
                      <a:pt x="263" y="350"/>
                      <a:pt x="263" y="350"/>
                      <a:pt x="263" y="350"/>
                    </a:cubicBezTo>
                    <a:cubicBezTo>
                      <a:pt x="286" y="45"/>
                      <a:pt x="286" y="45"/>
                      <a:pt x="286" y="45"/>
                    </a:cubicBezTo>
                    <a:cubicBezTo>
                      <a:pt x="152" y="0"/>
                      <a:pt x="152" y="0"/>
                      <a:pt x="15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31" name="îṡḷîdé"/>
              <p:cNvSpPr/>
              <p:nvPr/>
            </p:nvSpPr>
            <p:spPr bwMode="auto">
              <a:xfrm>
                <a:off x="6026519" y="5421453"/>
                <a:ext cx="160824" cy="157168"/>
              </a:xfrm>
              <a:custGeom>
                <a:avLst/>
                <a:gdLst>
                  <a:gd name="T0" fmla="*/ 0 w 220"/>
                  <a:gd name="T1" fmla="*/ 121 h 215"/>
                  <a:gd name="T2" fmla="*/ 64 w 220"/>
                  <a:gd name="T3" fmla="*/ 215 h 215"/>
                  <a:gd name="T4" fmla="*/ 159 w 220"/>
                  <a:gd name="T5" fmla="*/ 215 h 215"/>
                  <a:gd name="T6" fmla="*/ 220 w 220"/>
                  <a:gd name="T7" fmla="*/ 121 h 215"/>
                  <a:gd name="T8" fmla="*/ 114 w 220"/>
                  <a:gd name="T9" fmla="*/ 0 h 215"/>
                  <a:gd name="T10" fmla="*/ 0 w 220"/>
                  <a:gd name="T11" fmla="*/ 12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15">
                    <a:moveTo>
                      <a:pt x="0" y="121"/>
                    </a:moveTo>
                    <a:lnTo>
                      <a:pt x="64" y="215"/>
                    </a:lnTo>
                    <a:lnTo>
                      <a:pt x="159" y="215"/>
                    </a:lnTo>
                    <a:lnTo>
                      <a:pt x="220" y="121"/>
                    </a:lnTo>
                    <a:lnTo>
                      <a:pt x="114" y="0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74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32" name="íş1íďé"/>
              <p:cNvSpPr/>
              <p:nvPr/>
            </p:nvSpPr>
            <p:spPr bwMode="auto">
              <a:xfrm>
                <a:off x="6026519" y="5421453"/>
                <a:ext cx="160824" cy="157168"/>
              </a:xfrm>
              <a:custGeom>
                <a:avLst/>
                <a:gdLst>
                  <a:gd name="T0" fmla="*/ 0 w 220"/>
                  <a:gd name="T1" fmla="*/ 121 h 215"/>
                  <a:gd name="T2" fmla="*/ 64 w 220"/>
                  <a:gd name="T3" fmla="*/ 215 h 215"/>
                  <a:gd name="T4" fmla="*/ 159 w 220"/>
                  <a:gd name="T5" fmla="*/ 215 h 215"/>
                  <a:gd name="T6" fmla="*/ 220 w 220"/>
                  <a:gd name="T7" fmla="*/ 121 h 215"/>
                  <a:gd name="T8" fmla="*/ 114 w 220"/>
                  <a:gd name="T9" fmla="*/ 0 h 215"/>
                  <a:gd name="T10" fmla="*/ 0 w 220"/>
                  <a:gd name="T11" fmla="*/ 12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15">
                    <a:moveTo>
                      <a:pt x="0" y="121"/>
                    </a:moveTo>
                    <a:lnTo>
                      <a:pt x="64" y="215"/>
                    </a:lnTo>
                    <a:lnTo>
                      <a:pt x="159" y="215"/>
                    </a:lnTo>
                    <a:lnTo>
                      <a:pt x="220" y="121"/>
                    </a:lnTo>
                    <a:lnTo>
                      <a:pt x="114" y="0"/>
                    </a:lnTo>
                    <a:lnTo>
                      <a:pt x="0" y="1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33" name="ïśľídè"/>
              <p:cNvSpPr/>
              <p:nvPr/>
            </p:nvSpPr>
            <p:spPr bwMode="auto">
              <a:xfrm>
                <a:off x="6007512" y="5578621"/>
                <a:ext cx="201030" cy="449576"/>
              </a:xfrm>
              <a:custGeom>
                <a:avLst/>
                <a:gdLst>
                  <a:gd name="T0" fmla="*/ 90 w 275"/>
                  <a:gd name="T1" fmla="*/ 0 h 615"/>
                  <a:gd name="T2" fmla="*/ 0 w 275"/>
                  <a:gd name="T3" fmla="*/ 615 h 615"/>
                  <a:gd name="T4" fmla="*/ 275 w 275"/>
                  <a:gd name="T5" fmla="*/ 615 h 615"/>
                  <a:gd name="T6" fmla="*/ 185 w 275"/>
                  <a:gd name="T7" fmla="*/ 0 h 615"/>
                  <a:gd name="T8" fmla="*/ 90 w 275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615">
                    <a:moveTo>
                      <a:pt x="90" y="0"/>
                    </a:moveTo>
                    <a:lnTo>
                      <a:pt x="0" y="615"/>
                    </a:lnTo>
                    <a:lnTo>
                      <a:pt x="275" y="615"/>
                    </a:lnTo>
                    <a:lnTo>
                      <a:pt x="185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28A8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34" name="íśḻîḓe"/>
              <p:cNvSpPr/>
              <p:nvPr/>
            </p:nvSpPr>
            <p:spPr bwMode="auto">
              <a:xfrm>
                <a:off x="6007512" y="5578621"/>
                <a:ext cx="201030" cy="449576"/>
              </a:xfrm>
              <a:custGeom>
                <a:avLst/>
                <a:gdLst>
                  <a:gd name="T0" fmla="*/ 90 w 275"/>
                  <a:gd name="T1" fmla="*/ 0 h 615"/>
                  <a:gd name="T2" fmla="*/ 0 w 275"/>
                  <a:gd name="T3" fmla="*/ 615 h 615"/>
                  <a:gd name="T4" fmla="*/ 275 w 275"/>
                  <a:gd name="T5" fmla="*/ 615 h 615"/>
                  <a:gd name="T6" fmla="*/ 185 w 275"/>
                  <a:gd name="T7" fmla="*/ 0 h 615"/>
                  <a:gd name="T8" fmla="*/ 90 w 275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615">
                    <a:moveTo>
                      <a:pt x="90" y="0"/>
                    </a:moveTo>
                    <a:lnTo>
                      <a:pt x="0" y="615"/>
                    </a:lnTo>
                    <a:lnTo>
                      <a:pt x="275" y="615"/>
                    </a:lnTo>
                    <a:lnTo>
                      <a:pt x="185" y="0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35" name="î$ļïḓè"/>
              <p:cNvSpPr/>
              <p:nvPr/>
            </p:nvSpPr>
            <p:spPr bwMode="auto">
              <a:xfrm>
                <a:off x="5904439" y="5188258"/>
                <a:ext cx="205416" cy="395480"/>
              </a:xfrm>
              <a:custGeom>
                <a:avLst/>
                <a:gdLst>
                  <a:gd name="T0" fmla="*/ 23 w 281"/>
                  <a:gd name="T1" fmla="*/ 0 h 541"/>
                  <a:gd name="T2" fmla="*/ 0 w 281"/>
                  <a:gd name="T3" fmla="*/ 87 h 541"/>
                  <a:gd name="T4" fmla="*/ 63 w 281"/>
                  <a:gd name="T5" fmla="*/ 541 h 541"/>
                  <a:gd name="T6" fmla="*/ 281 w 281"/>
                  <a:gd name="T7" fmla="*/ 321 h 541"/>
                  <a:gd name="T8" fmla="*/ 23 w 281"/>
                  <a:gd name="T9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1" h="541">
                    <a:moveTo>
                      <a:pt x="23" y="0"/>
                    </a:moveTo>
                    <a:lnTo>
                      <a:pt x="0" y="87"/>
                    </a:lnTo>
                    <a:lnTo>
                      <a:pt x="63" y="541"/>
                    </a:lnTo>
                    <a:lnTo>
                      <a:pt x="281" y="32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36" name="iṩ1iḍê"/>
              <p:cNvSpPr/>
              <p:nvPr/>
            </p:nvSpPr>
            <p:spPr bwMode="auto">
              <a:xfrm>
                <a:off x="5904439" y="5188258"/>
                <a:ext cx="205416" cy="395480"/>
              </a:xfrm>
              <a:custGeom>
                <a:avLst/>
                <a:gdLst>
                  <a:gd name="T0" fmla="*/ 23 w 281"/>
                  <a:gd name="T1" fmla="*/ 0 h 541"/>
                  <a:gd name="T2" fmla="*/ 0 w 281"/>
                  <a:gd name="T3" fmla="*/ 87 h 541"/>
                  <a:gd name="T4" fmla="*/ 63 w 281"/>
                  <a:gd name="T5" fmla="*/ 541 h 541"/>
                  <a:gd name="T6" fmla="*/ 281 w 281"/>
                  <a:gd name="T7" fmla="*/ 321 h 541"/>
                  <a:gd name="T8" fmla="*/ 23 w 281"/>
                  <a:gd name="T9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1" h="541">
                    <a:moveTo>
                      <a:pt x="23" y="0"/>
                    </a:moveTo>
                    <a:lnTo>
                      <a:pt x="0" y="87"/>
                    </a:lnTo>
                    <a:lnTo>
                      <a:pt x="63" y="541"/>
                    </a:lnTo>
                    <a:lnTo>
                      <a:pt x="281" y="321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37" name="îšļiḑe"/>
              <p:cNvSpPr/>
              <p:nvPr/>
            </p:nvSpPr>
            <p:spPr bwMode="auto">
              <a:xfrm>
                <a:off x="6109854" y="5188258"/>
                <a:ext cx="198837" cy="399136"/>
              </a:xfrm>
              <a:custGeom>
                <a:avLst/>
                <a:gdLst>
                  <a:gd name="T0" fmla="*/ 253 w 272"/>
                  <a:gd name="T1" fmla="*/ 0 h 546"/>
                  <a:gd name="T2" fmla="*/ 272 w 272"/>
                  <a:gd name="T3" fmla="*/ 85 h 546"/>
                  <a:gd name="T4" fmla="*/ 213 w 272"/>
                  <a:gd name="T5" fmla="*/ 546 h 546"/>
                  <a:gd name="T6" fmla="*/ 0 w 272"/>
                  <a:gd name="T7" fmla="*/ 321 h 546"/>
                  <a:gd name="T8" fmla="*/ 253 w 272"/>
                  <a:gd name="T9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546">
                    <a:moveTo>
                      <a:pt x="253" y="0"/>
                    </a:moveTo>
                    <a:lnTo>
                      <a:pt x="272" y="85"/>
                    </a:lnTo>
                    <a:lnTo>
                      <a:pt x="213" y="546"/>
                    </a:lnTo>
                    <a:lnTo>
                      <a:pt x="0" y="321"/>
                    </a:ln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38" name="îşliḍê"/>
              <p:cNvSpPr/>
              <p:nvPr/>
            </p:nvSpPr>
            <p:spPr bwMode="auto">
              <a:xfrm>
                <a:off x="5918328" y="5184603"/>
                <a:ext cx="187871" cy="235387"/>
              </a:xfrm>
              <a:custGeom>
                <a:avLst/>
                <a:gdLst>
                  <a:gd name="T0" fmla="*/ 2 w 257"/>
                  <a:gd name="T1" fmla="*/ 0 h 322"/>
                  <a:gd name="T2" fmla="*/ 0 w 257"/>
                  <a:gd name="T3" fmla="*/ 0 h 322"/>
                  <a:gd name="T4" fmla="*/ 0 w 257"/>
                  <a:gd name="T5" fmla="*/ 5 h 322"/>
                  <a:gd name="T6" fmla="*/ 2 w 257"/>
                  <a:gd name="T7" fmla="*/ 7 h 322"/>
                  <a:gd name="T8" fmla="*/ 4 w 257"/>
                  <a:gd name="T9" fmla="*/ 5 h 322"/>
                  <a:gd name="T10" fmla="*/ 257 w 257"/>
                  <a:gd name="T11" fmla="*/ 322 h 322"/>
                  <a:gd name="T12" fmla="*/ 257 w 257"/>
                  <a:gd name="T13" fmla="*/ 315 h 322"/>
                  <a:gd name="T14" fmla="*/ 2 w 257"/>
                  <a:gd name="T1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7" h="322">
                    <a:moveTo>
                      <a:pt x="2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257" y="322"/>
                    </a:lnTo>
                    <a:lnTo>
                      <a:pt x="257" y="31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EB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39" name="i$ḷíḑé"/>
              <p:cNvSpPr/>
              <p:nvPr/>
            </p:nvSpPr>
            <p:spPr bwMode="auto">
              <a:xfrm>
                <a:off x="5918328" y="5184603"/>
                <a:ext cx="187871" cy="235387"/>
              </a:xfrm>
              <a:custGeom>
                <a:avLst/>
                <a:gdLst>
                  <a:gd name="T0" fmla="*/ 2 w 257"/>
                  <a:gd name="T1" fmla="*/ 0 h 322"/>
                  <a:gd name="T2" fmla="*/ 0 w 257"/>
                  <a:gd name="T3" fmla="*/ 0 h 322"/>
                  <a:gd name="T4" fmla="*/ 0 w 257"/>
                  <a:gd name="T5" fmla="*/ 5 h 322"/>
                  <a:gd name="T6" fmla="*/ 2 w 257"/>
                  <a:gd name="T7" fmla="*/ 7 h 322"/>
                  <a:gd name="T8" fmla="*/ 4 w 257"/>
                  <a:gd name="T9" fmla="*/ 5 h 322"/>
                  <a:gd name="T10" fmla="*/ 257 w 257"/>
                  <a:gd name="T11" fmla="*/ 322 h 322"/>
                  <a:gd name="T12" fmla="*/ 257 w 257"/>
                  <a:gd name="T13" fmla="*/ 315 h 322"/>
                  <a:gd name="T14" fmla="*/ 2 w 257"/>
                  <a:gd name="T1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7" h="322">
                    <a:moveTo>
                      <a:pt x="2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257" y="322"/>
                    </a:lnTo>
                    <a:lnTo>
                      <a:pt x="257" y="315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40" name="ïSļîďê"/>
              <p:cNvSpPr/>
              <p:nvPr/>
            </p:nvSpPr>
            <p:spPr bwMode="auto">
              <a:xfrm>
                <a:off x="5919790" y="5188258"/>
                <a:ext cx="186410" cy="233194"/>
              </a:xfrm>
              <a:custGeom>
                <a:avLst/>
                <a:gdLst>
                  <a:gd name="T0" fmla="*/ 2 w 255"/>
                  <a:gd name="T1" fmla="*/ 0 h 319"/>
                  <a:gd name="T2" fmla="*/ 0 w 255"/>
                  <a:gd name="T3" fmla="*/ 2 h 319"/>
                  <a:gd name="T4" fmla="*/ 255 w 255"/>
                  <a:gd name="T5" fmla="*/ 319 h 319"/>
                  <a:gd name="T6" fmla="*/ 255 w 255"/>
                  <a:gd name="T7" fmla="*/ 317 h 319"/>
                  <a:gd name="T8" fmla="*/ 2 w 255"/>
                  <a:gd name="T9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319">
                    <a:moveTo>
                      <a:pt x="2" y="0"/>
                    </a:moveTo>
                    <a:lnTo>
                      <a:pt x="0" y="2"/>
                    </a:lnTo>
                    <a:lnTo>
                      <a:pt x="255" y="319"/>
                    </a:lnTo>
                    <a:lnTo>
                      <a:pt x="255" y="31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41" name="iṥlïḍé"/>
              <p:cNvSpPr/>
              <p:nvPr/>
            </p:nvSpPr>
            <p:spPr bwMode="auto">
              <a:xfrm>
                <a:off x="5919790" y="5188258"/>
                <a:ext cx="186410" cy="233194"/>
              </a:xfrm>
              <a:custGeom>
                <a:avLst/>
                <a:gdLst>
                  <a:gd name="T0" fmla="*/ 2 w 255"/>
                  <a:gd name="T1" fmla="*/ 0 h 319"/>
                  <a:gd name="T2" fmla="*/ 0 w 255"/>
                  <a:gd name="T3" fmla="*/ 2 h 319"/>
                  <a:gd name="T4" fmla="*/ 255 w 255"/>
                  <a:gd name="T5" fmla="*/ 319 h 319"/>
                  <a:gd name="T6" fmla="*/ 255 w 255"/>
                  <a:gd name="T7" fmla="*/ 317 h 319"/>
                  <a:gd name="T8" fmla="*/ 2 w 255"/>
                  <a:gd name="T9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319">
                    <a:moveTo>
                      <a:pt x="2" y="0"/>
                    </a:moveTo>
                    <a:lnTo>
                      <a:pt x="0" y="2"/>
                    </a:lnTo>
                    <a:lnTo>
                      <a:pt x="255" y="319"/>
                    </a:lnTo>
                    <a:lnTo>
                      <a:pt x="255" y="317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42" name="îṧḻîḓè"/>
              <p:cNvSpPr/>
              <p:nvPr/>
            </p:nvSpPr>
            <p:spPr bwMode="auto">
              <a:xfrm>
                <a:off x="5952686" y="5426570"/>
                <a:ext cx="152052" cy="207609"/>
              </a:xfrm>
              <a:custGeom>
                <a:avLst/>
                <a:gdLst>
                  <a:gd name="T0" fmla="*/ 111 w 208"/>
                  <a:gd name="T1" fmla="*/ 123 h 284"/>
                  <a:gd name="T2" fmla="*/ 2 w 208"/>
                  <a:gd name="T3" fmla="*/ 255 h 284"/>
                  <a:gd name="T4" fmla="*/ 0 w 208"/>
                  <a:gd name="T5" fmla="*/ 232 h 284"/>
                  <a:gd name="T6" fmla="*/ 7 w 208"/>
                  <a:gd name="T7" fmla="*/ 284 h 284"/>
                  <a:gd name="T8" fmla="*/ 116 w 208"/>
                  <a:gd name="T9" fmla="*/ 132 h 284"/>
                  <a:gd name="T10" fmla="*/ 111 w 208"/>
                  <a:gd name="T11" fmla="*/ 123 h 284"/>
                  <a:gd name="T12" fmla="*/ 104 w 208"/>
                  <a:gd name="T13" fmla="*/ 114 h 284"/>
                  <a:gd name="T14" fmla="*/ 0 w 208"/>
                  <a:gd name="T15" fmla="*/ 225 h 284"/>
                  <a:gd name="T16" fmla="*/ 0 w 208"/>
                  <a:gd name="T17" fmla="*/ 227 h 284"/>
                  <a:gd name="T18" fmla="*/ 104 w 208"/>
                  <a:gd name="T19" fmla="*/ 114 h 284"/>
                  <a:gd name="T20" fmla="*/ 104 w 208"/>
                  <a:gd name="T21" fmla="*/ 114 h 284"/>
                  <a:gd name="T22" fmla="*/ 208 w 208"/>
                  <a:gd name="T23" fmla="*/ 0 h 284"/>
                  <a:gd name="T24" fmla="*/ 196 w 208"/>
                  <a:gd name="T25" fmla="*/ 12 h 284"/>
                  <a:gd name="T26" fmla="*/ 165 w 208"/>
                  <a:gd name="T27" fmla="*/ 45 h 284"/>
                  <a:gd name="T28" fmla="*/ 208 w 208"/>
                  <a:gd name="T2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8" h="284">
                    <a:moveTo>
                      <a:pt x="111" y="123"/>
                    </a:moveTo>
                    <a:lnTo>
                      <a:pt x="2" y="255"/>
                    </a:lnTo>
                    <a:lnTo>
                      <a:pt x="0" y="232"/>
                    </a:lnTo>
                    <a:lnTo>
                      <a:pt x="7" y="284"/>
                    </a:lnTo>
                    <a:lnTo>
                      <a:pt x="116" y="132"/>
                    </a:lnTo>
                    <a:lnTo>
                      <a:pt x="111" y="123"/>
                    </a:lnTo>
                    <a:close/>
                    <a:moveTo>
                      <a:pt x="104" y="114"/>
                    </a:moveTo>
                    <a:lnTo>
                      <a:pt x="0" y="225"/>
                    </a:lnTo>
                    <a:lnTo>
                      <a:pt x="0" y="227"/>
                    </a:lnTo>
                    <a:lnTo>
                      <a:pt x="104" y="114"/>
                    </a:lnTo>
                    <a:lnTo>
                      <a:pt x="104" y="114"/>
                    </a:lnTo>
                    <a:close/>
                    <a:moveTo>
                      <a:pt x="208" y="0"/>
                    </a:moveTo>
                    <a:lnTo>
                      <a:pt x="196" y="12"/>
                    </a:lnTo>
                    <a:lnTo>
                      <a:pt x="165" y="45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43" name="îśḷîdê"/>
              <p:cNvSpPr/>
              <p:nvPr/>
            </p:nvSpPr>
            <p:spPr bwMode="auto">
              <a:xfrm>
                <a:off x="5952686" y="5426570"/>
                <a:ext cx="152052" cy="207609"/>
              </a:xfrm>
              <a:custGeom>
                <a:avLst/>
                <a:gdLst>
                  <a:gd name="T0" fmla="*/ 111 w 208"/>
                  <a:gd name="T1" fmla="*/ 123 h 284"/>
                  <a:gd name="T2" fmla="*/ 2 w 208"/>
                  <a:gd name="T3" fmla="*/ 255 h 284"/>
                  <a:gd name="T4" fmla="*/ 0 w 208"/>
                  <a:gd name="T5" fmla="*/ 232 h 284"/>
                  <a:gd name="T6" fmla="*/ 7 w 208"/>
                  <a:gd name="T7" fmla="*/ 284 h 284"/>
                  <a:gd name="T8" fmla="*/ 116 w 208"/>
                  <a:gd name="T9" fmla="*/ 132 h 284"/>
                  <a:gd name="T10" fmla="*/ 111 w 208"/>
                  <a:gd name="T11" fmla="*/ 123 h 284"/>
                  <a:gd name="T12" fmla="*/ 104 w 208"/>
                  <a:gd name="T13" fmla="*/ 114 h 284"/>
                  <a:gd name="T14" fmla="*/ 0 w 208"/>
                  <a:gd name="T15" fmla="*/ 225 h 284"/>
                  <a:gd name="T16" fmla="*/ 0 w 208"/>
                  <a:gd name="T17" fmla="*/ 227 h 284"/>
                  <a:gd name="T18" fmla="*/ 104 w 208"/>
                  <a:gd name="T19" fmla="*/ 114 h 284"/>
                  <a:gd name="T20" fmla="*/ 104 w 208"/>
                  <a:gd name="T21" fmla="*/ 114 h 284"/>
                  <a:gd name="T22" fmla="*/ 208 w 208"/>
                  <a:gd name="T23" fmla="*/ 0 h 284"/>
                  <a:gd name="T24" fmla="*/ 196 w 208"/>
                  <a:gd name="T25" fmla="*/ 12 h 284"/>
                  <a:gd name="T26" fmla="*/ 165 w 208"/>
                  <a:gd name="T27" fmla="*/ 45 h 284"/>
                  <a:gd name="T28" fmla="*/ 208 w 208"/>
                  <a:gd name="T2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8" h="284">
                    <a:moveTo>
                      <a:pt x="111" y="123"/>
                    </a:moveTo>
                    <a:lnTo>
                      <a:pt x="2" y="255"/>
                    </a:lnTo>
                    <a:lnTo>
                      <a:pt x="0" y="232"/>
                    </a:lnTo>
                    <a:lnTo>
                      <a:pt x="7" y="284"/>
                    </a:lnTo>
                    <a:lnTo>
                      <a:pt x="116" y="132"/>
                    </a:lnTo>
                    <a:lnTo>
                      <a:pt x="111" y="123"/>
                    </a:lnTo>
                    <a:moveTo>
                      <a:pt x="104" y="114"/>
                    </a:moveTo>
                    <a:lnTo>
                      <a:pt x="0" y="225"/>
                    </a:lnTo>
                    <a:lnTo>
                      <a:pt x="0" y="227"/>
                    </a:lnTo>
                    <a:lnTo>
                      <a:pt x="104" y="114"/>
                    </a:lnTo>
                    <a:lnTo>
                      <a:pt x="104" y="114"/>
                    </a:lnTo>
                    <a:moveTo>
                      <a:pt x="208" y="0"/>
                    </a:moveTo>
                    <a:lnTo>
                      <a:pt x="196" y="12"/>
                    </a:lnTo>
                    <a:lnTo>
                      <a:pt x="165" y="45"/>
                    </a:lnTo>
                    <a:lnTo>
                      <a:pt x="20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44" name="ïŝḷîḑé"/>
              <p:cNvSpPr/>
              <p:nvPr/>
            </p:nvSpPr>
            <p:spPr bwMode="auto">
              <a:xfrm>
                <a:off x="6028712" y="5425107"/>
                <a:ext cx="77488" cy="97956"/>
              </a:xfrm>
              <a:custGeom>
                <a:avLst/>
                <a:gdLst>
                  <a:gd name="T0" fmla="*/ 92 w 106"/>
                  <a:gd name="T1" fmla="*/ 21 h 134"/>
                  <a:gd name="T2" fmla="*/ 7 w 106"/>
                  <a:gd name="T3" fmla="*/ 125 h 134"/>
                  <a:gd name="T4" fmla="*/ 12 w 106"/>
                  <a:gd name="T5" fmla="*/ 134 h 134"/>
                  <a:gd name="T6" fmla="*/ 92 w 106"/>
                  <a:gd name="T7" fmla="*/ 21 h 134"/>
                  <a:gd name="T8" fmla="*/ 106 w 106"/>
                  <a:gd name="T9" fmla="*/ 0 h 134"/>
                  <a:gd name="T10" fmla="*/ 104 w 106"/>
                  <a:gd name="T11" fmla="*/ 2 h 134"/>
                  <a:gd name="T12" fmla="*/ 61 w 106"/>
                  <a:gd name="T13" fmla="*/ 47 h 134"/>
                  <a:gd name="T14" fmla="*/ 0 w 106"/>
                  <a:gd name="T15" fmla="*/ 116 h 134"/>
                  <a:gd name="T16" fmla="*/ 0 w 106"/>
                  <a:gd name="T17" fmla="*/ 116 h 134"/>
                  <a:gd name="T18" fmla="*/ 102 w 106"/>
                  <a:gd name="T19" fmla="*/ 7 h 134"/>
                  <a:gd name="T20" fmla="*/ 106 w 106"/>
                  <a:gd name="T21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34">
                    <a:moveTo>
                      <a:pt x="92" y="21"/>
                    </a:moveTo>
                    <a:lnTo>
                      <a:pt x="7" y="125"/>
                    </a:lnTo>
                    <a:lnTo>
                      <a:pt x="12" y="134"/>
                    </a:lnTo>
                    <a:lnTo>
                      <a:pt x="92" y="21"/>
                    </a:lnTo>
                    <a:close/>
                    <a:moveTo>
                      <a:pt x="106" y="0"/>
                    </a:moveTo>
                    <a:lnTo>
                      <a:pt x="104" y="2"/>
                    </a:lnTo>
                    <a:lnTo>
                      <a:pt x="61" y="47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102" y="7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D04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45" name="îṣḷíḋè"/>
              <p:cNvSpPr/>
              <p:nvPr/>
            </p:nvSpPr>
            <p:spPr bwMode="auto">
              <a:xfrm>
                <a:off x="6028712" y="5425107"/>
                <a:ext cx="77488" cy="97956"/>
              </a:xfrm>
              <a:custGeom>
                <a:avLst/>
                <a:gdLst>
                  <a:gd name="T0" fmla="*/ 92 w 106"/>
                  <a:gd name="T1" fmla="*/ 21 h 134"/>
                  <a:gd name="T2" fmla="*/ 7 w 106"/>
                  <a:gd name="T3" fmla="*/ 125 h 134"/>
                  <a:gd name="T4" fmla="*/ 12 w 106"/>
                  <a:gd name="T5" fmla="*/ 134 h 134"/>
                  <a:gd name="T6" fmla="*/ 92 w 106"/>
                  <a:gd name="T7" fmla="*/ 21 h 134"/>
                  <a:gd name="T8" fmla="*/ 106 w 106"/>
                  <a:gd name="T9" fmla="*/ 0 h 134"/>
                  <a:gd name="T10" fmla="*/ 104 w 106"/>
                  <a:gd name="T11" fmla="*/ 2 h 134"/>
                  <a:gd name="T12" fmla="*/ 61 w 106"/>
                  <a:gd name="T13" fmla="*/ 47 h 134"/>
                  <a:gd name="T14" fmla="*/ 0 w 106"/>
                  <a:gd name="T15" fmla="*/ 116 h 134"/>
                  <a:gd name="T16" fmla="*/ 0 w 106"/>
                  <a:gd name="T17" fmla="*/ 116 h 134"/>
                  <a:gd name="T18" fmla="*/ 102 w 106"/>
                  <a:gd name="T19" fmla="*/ 7 h 134"/>
                  <a:gd name="T20" fmla="*/ 106 w 106"/>
                  <a:gd name="T21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34">
                    <a:moveTo>
                      <a:pt x="92" y="21"/>
                    </a:moveTo>
                    <a:lnTo>
                      <a:pt x="7" y="125"/>
                    </a:lnTo>
                    <a:lnTo>
                      <a:pt x="12" y="134"/>
                    </a:lnTo>
                    <a:lnTo>
                      <a:pt x="92" y="21"/>
                    </a:lnTo>
                    <a:moveTo>
                      <a:pt x="106" y="0"/>
                    </a:moveTo>
                    <a:lnTo>
                      <a:pt x="104" y="2"/>
                    </a:lnTo>
                    <a:lnTo>
                      <a:pt x="61" y="47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102" y="7"/>
                    </a:lnTo>
                    <a:lnTo>
                      <a:pt x="10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46" name="iSḻïdê"/>
              <p:cNvSpPr/>
              <p:nvPr/>
            </p:nvSpPr>
            <p:spPr bwMode="auto">
              <a:xfrm>
                <a:off x="6095965" y="5422914"/>
                <a:ext cx="10235" cy="12428"/>
              </a:xfrm>
              <a:custGeom>
                <a:avLst/>
                <a:gdLst>
                  <a:gd name="T0" fmla="*/ 14 w 14"/>
                  <a:gd name="T1" fmla="*/ 0 h 17"/>
                  <a:gd name="T2" fmla="*/ 0 w 14"/>
                  <a:gd name="T3" fmla="*/ 17 h 17"/>
                  <a:gd name="T4" fmla="*/ 12 w 14"/>
                  <a:gd name="T5" fmla="*/ 5 h 17"/>
                  <a:gd name="T6" fmla="*/ 14 w 14"/>
                  <a:gd name="T7" fmla="*/ 3 h 17"/>
                  <a:gd name="T8" fmla="*/ 14 w 14"/>
                  <a:gd name="T9" fmla="*/ 0 h 17"/>
                  <a:gd name="T10" fmla="*/ 14 w 14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0" y="17"/>
                    </a:lnTo>
                    <a:lnTo>
                      <a:pt x="12" y="5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47" name="iŝļïḍé"/>
              <p:cNvSpPr/>
              <p:nvPr/>
            </p:nvSpPr>
            <p:spPr bwMode="auto">
              <a:xfrm>
                <a:off x="6095965" y="5422914"/>
                <a:ext cx="10235" cy="12428"/>
              </a:xfrm>
              <a:custGeom>
                <a:avLst/>
                <a:gdLst>
                  <a:gd name="T0" fmla="*/ 14 w 14"/>
                  <a:gd name="T1" fmla="*/ 0 h 17"/>
                  <a:gd name="T2" fmla="*/ 0 w 14"/>
                  <a:gd name="T3" fmla="*/ 17 h 17"/>
                  <a:gd name="T4" fmla="*/ 12 w 14"/>
                  <a:gd name="T5" fmla="*/ 5 h 17"/>
                  <a:gd name="T6" fmla="*/ 14 w 14"/>
                  <a:gd name="T7" fmla="*/ 3 h 17"/>
                  <a:gd name="T8" fmla="*/ 14 w 14"/>
                  <a:gd name="T9" fmla="*/ 0 h 17"/>
                  <a:gd name="T10" fmla="*/ 14 w 14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0" y="17"/>
                    </a:lnTo>
                    <a:lnTo>
                      <a:pt x="12" y="5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48" name="ïṣľíḓè"/>
              <p:cNvSpPr/>
              <p:nvPr/>
            </p:nvSpPr>
            <p:spPr bwMode="auto">
              <a:xfrm>
                <a:off x="5675630" y="5251857"/>
                <a:ext cx="326764" cy="776340"/>
              </a:xfrm>
              <a:custGeom>
                <a:avLst/>
                <a:gdLst>
                  <a:gd name="T0" fmla="*/ 313 w 447"/>
                  <a:gd name="T1" fmla="*/ 0 h 1062"/>
                  <a:gd name="T2" fmla="*/ 336 w 447"/>
                  <a:gd name="T3" fmla="*/ 102 h 1062"/>
                  <a:gd name="T4" fmla="*/ 447 w 447"/>
                  <a:gd name="T5" fmla="*/ 1062 h 1062"/>
                  <a:gd name="T6" fmla="*/ 256 w 447"/>
                  <a:gd name="T7" fmla="*/ 1062 h 1062"/>
                  <a:gd name="T8" fmla="*/ 45 w 447"/>
                  <a:gd name="T9" fmla="*/ 634 h 1062"/>
                  <a:gd name="T10" fmla="*/ 246 w 447"/>
                  <a:gd name="T11" fmla="*/ 499 h 1062"/>
                  <a:gd name="T12" fmla="*/ 0 w 447"/>
                  <a:gd name="T13" fmla="*/ 383 h 1062"/>
                  <a:gd name="T14" fmla="*/ 213 w 447"/>
                  <a:gd name="T15" fmla="*/ 45 h 1062"/>
                  <a:gd name="T16" fmla="*/ 313 w 447"/>
                  <a:gd name="T17" fmla="*/ 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7" h="1062">
                    <a:moveTo>
                      <a:pt x="313" y="0"/>
                    </a:moveTo>
                    <a:lnTo>
                      <a:pt x="336" y="102"/>
                    </a:lnTo>
                    <a:lnTo>
                      <a:pt x="447" y="1062"/>
                    </a:lnTo>
                    <a:lnTo>
                      <a:pt x="256" y="1062"/>
                    </a:lnTo>
                    <a:lnTo>
                      <a:pt x="45" y="634"/>
                    </a:lnTo>
                    <a:lnTo>
                      <a:pt x="246" y="499"/>
                    </a:lnTo>
                    <a:lnTo>
                      <a:pt x="0" y="383"/>
                    </a:lnTo>
                    <a:lnTo>
                      <a:pt x="213" y="45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49" name="ï$1îďe"/>
              <p:cNvSpPr/>
              <p:nvPr/>
            </p:nvSpPr>
            <p:spPr bwMode="auto">
              <a:xfrm>
                <a:off x="5675630" y="5251857"/>
                <a:ext cx="326764" cy="776340"/>
              </a:xfrm>
              <a:custGeom>
                <a:avLst/>
                <a:gdLst>
                  <a:gd name="T0" fmla="*/ 313 w 447"/>
                  <a:gd name="T1" fmla="*/ 0 h 1062"/>
                  <a:gd name="T2" fmla="*/ 336 w 447"/>
                  <a:gd name="T3" fmla="*/ 102 h 1062"/>
                  <a:gd name="T4" fmla="*/ 447 w 447"/>
                  <a:gd name="T5" fmla="*/ 1062 h 1062"/>
                  <a:gd name="T6" fmla="*/ 256 w 447"/>
                  <a:gd name="T7" fmla="*/ 1062 h 1062"/>
                  <a:gd name="T8" fmla="*/ 45 w 447"/>
                  <a:gd name="T9" fmla="*/ 634 h 1062"/>
                  <a:gd name="T10" fmla="*/ 246 w 447"/>
                  <a:gd name="T11" fmla="*/ 499 h 1062"/>
                  <a:gd name="T12" fmla="*/ 0 w 447"/>
                  <a:gd name="T13" fmla="*/ 383 h 1062"/>
                  <a:gd name="T14" fmla="*/ 213 w 447"/>
                  <a:gd name="T15" fmla="*/ 45 h 1062"/>
                  <a:gd name="T16" fmla="*/ 313 w 447"/>
                  <a:gd name="T17" fmla="*/ 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7" h="1062">
                    <a:moveTo>
                      <a:pt x="313" y="0"/>
                    </a:moveTo>
                    <a:lnTo>
                      <a:pt x="336" y="102"/>
                    </a:lnTo>
                    <a:lnTo>
                      <a:pt x="447" y="1062"/>
                    </a:lnTo>
                    <a:lnTo>
                      <a:pt x="256" y="1062"/>
                    </a:lnTo>
                    <a:lnTo>
                      <a:pt x="45" y="634"/>
                    </a:lnTo>
                    <a:lnTo>
                      <a:pt x="246" y="499"/>
                    </a:lnTo>
                    <a:lnTo>
                      <a:pt x="0" y="383"/>
                    </a:lnTo>
                    <a:lnTo>
                      <a:pt x="213" y="45"/>
                    </a:lnTo>
                    <a:lnTo>
                      <a:pt x="3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50" name="iṩḻîḋê"/>
              <p:cNvSpPr/>
              <p:nvPr/>
            </p:nvSpPr>
            <p:spPr bwMode="auto">
              <a:xfrm>
                <a:off x="6213659" y="5240160"/>
                <a:ext cx="326764" cy="788037"/>
              </a:xfrm>
              <a:custGeom>
                <a:avLst/>
                <a:gdLst>
                  <a:gd name="T0" fmla="*/ 111 w 447"/>
                  <a:gd name="T1" fmla="*/ 0 h 1078"/>
                  <a:gd name="T2" fmla="*/ 111 w 447"/>
                  <a:gd name="T3" fmla="*/ 116 h 1078"/>
                  <a:gd name="T4" fmla="*/ 0 w 447"/>
                  <a:gd name="T5" fmla="*/ 1078 h 1078"/>
                  <a:gd name="T6" fmla="*/ 191 w 447"/>
                  <a:gd name="T7" fmla="*/ 1078 h 1078"/>
                  <a:gd name="T8" fmla="*/ 402 w 447"/>
                  <a:gd name="T9" fmla="*/ 650 h 1078"/>
                  <a:gd name="T10" fmla="*/ 201 w 447"/>
                  <a:gd name="T11" fmla="*/ 515 h 1078"/>
                  <a:gd name="T12" fmla="*/ 447 w 447"/>
                  <a:gd name="T13" fmla="*/ 399 h 1078"/>
                  <a:gd name="T14" fmla="*/ 246 w 447"/>
                  <a:gd name="T15" fmla="*/ 61 h 1078"/>
                  <a:gd name="T16" fmla="*/ 111 w 447"/>
                  <a:gd name="T17" fmla="*/ 0 h 1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7" h="1078">
                    <a:moveTo>
                      <a:pt x="111" y="0"/>
                    </a:moveTo>
                    <a:lnTo>
                      <a:pt x="111" y="116"/>
                    </a:lnTo>
                    <a:lnTo>
                      <a:pt x="0" y="1078"/>
                    </a:lnTo>
                    <a:lnTo>
                      <a:pt x="191" y="1078"/>
                    </a:lnTo>
                    <a:lnTo>
                      <a:pt x="402" y="650"/>
                    </a:lnTo>
                    <a:lnTo>
                      <a:pt x="201" y="515"/>
                    </a:lnTo>
                    <a:lnTo>
                      <a:pt x="447" y="399"/>
                    </a:lnTo>
                    <a:lnTo>
                      <a:pt x="246" y="61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51" name="îsļîḍê"/>
              <p:cNvSpPr/>
              <p:nvPr/>
            </p:nvSpPr>
            <p:spPr bwMode="auto">
              <a:xfrm>
                <a:off x="5878122" y="5422914"/>
                <a:ext cx="494167" cy="605283"/>
              </a:xfrm>
              <a:custGeom>
                <a:avLst/>
                <a:gdLst>
                  <a:gd name="T0" fmla="*/ 135 w 286"/>
                  <a:gd name="T1" fmla="*/ 0 h 350"/>
                  <a:gd name="T2" fmla="*/ 286 w 286"/>
                  <a:gd name="T3" fmla="*/ 44 h 350"/>
                  <a:gd name="T4" fmla="*/ 228 w 286"/>
                  <a:gd name="T5" fmla="*/ 350 h 350"/>
                  <a:gd name="T6" fmla="*/ 23 w 286"/>
                  <a:gd name="T7" fmla="*/ 350 h 350"/>
                  <a:gd name="T8" fmla="*/ 0 w 286"/>
                  <a:gd name="T9" fmla="*/ 45 h 350"/>
                  <a:gd name="T10" fmla="*/ 135 w 286"/>
                  <a:gd name="T11" fmla="*/ 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6" h="350">
                    <a:moveTo>
                      <a:pt x="135" y="0"/>
                    </a:moveTo>
                    <a:cubicBezTo>
                      <a:pt x="135" y="0"/>
                      <a:pt x="286" y="35"/>
                      <a:pt x="286" y="44"/>
                    </a:cubicBezTo>
                    <a:cubicBezTo>
                      <a:pt x="286" y="53"/>
                      <a:pt x="228" y="350"/>
                      <a:pt x="228" y="350"/>
                    </a:cubicBezTo>
                    <a:cubicBezTo>
                      <a:pt x="23" y="350"/>
                      <a:pt x="23" y="350"/>
                      <a:pt x="23" y="35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35" y="0"/>
                      <a:pt x="135" y="0"/>
                      <a:pt x="13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52" name="íšlïḓè"/>
              <p:cNvSpPr/>
              <p:nvPr/>
            </p:nvSpPr>
            <p:spPr bwMode="auto">
              <a:xfrm>
                <a:off x="6032366" y="5421453"/>
                <a:ext cx="160093" cy="157168"/>
              </a:xfrm>
              <a:custGeom>
                <a:avLst/>
                <a:gdLst>
                  <a:gd name="T0" fmla="*/ 219 w 219"/>
                  <a:gd name="T1" fmla="*/ 121 h 215"/>
                  <a:gd name="T2" fmla="*/ 158 w 219"/>
                  <a:gd name="T3" fmla="*/ 215 h 215"/>
                  <a:gd name="T4" fmla="*/ 61 w 219"/>
                  <a:gd name="T5" fmla="*/ 215 h 215"/>
                  <a:gd name="T6" fmla="*/ 0 w 219"/>
                  <a:gd name="T7" fmla="*/ 121 h 215"/>
                  <a:gd name="T8" fmla="*/ 108 w 219"/>
                  <a:gd name="T9" fmla="*/ 0 h 215"/>
                  <a:gd name="T10" fmla="*/ 219 w 219"/>
                  <a:gd name="T11" fmla="*/ 12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9" h="215">
                    <a:moveTo>
                      <a:pt x="219" y="121"/>
                    </a:moveTo>
                    <a:lnTo>
                      <a:pt x="158" y="215"/>
                    </a:lnTo>
                    <a:lnTo>
                      <a:pt x="61" y="215"/>
                    </a:lnTo>
                    <a:lnTo>
                      <a:pt x="0" y="121"/>
                    </a:lnTo>
                    <a:lnTo>
                      <a:pt x="108" y="0"/>
                    </a:lnTo>
                    <a:lnTo>
                      <a:pt x="219" y="121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53" name="işliḓe"/>
              <p:cNvSpPr/>
              <p:nvPr/>
            </p:nvSpPr>
            <p:spPr bwMode="auto">
              <a:xfrm>
                <a:off x="6032366" y="5421453"/>
                <a:ext cx="160093" cy="157168"/>
              </a:xfrm>
              <a:custGeom>
                <a:avLst/>
                <a:gdLst>
                  <a:gd name="T0" fmla="*/ 219 w 219"/>
                  <a:gd name="T1" fmla="*/ 121 h 215"/>
                  <a:gd name="T2" fmla="*/ 158 w 219"/>
                  <a:gd name="T3" fmla="*/ 215 h 215"/>
                  <a:gd name="T4" fmla="*/ 61 w 219"/>
                  <a:gd name="T5" fmla="*/ 215 h 215"/>
                  <a:gd name="T6" fmla="*/ 0 w 219"/>
                  <a:gd name="T7" fmla="*/ 121 h 215"/>
                  <a:gd name="T8" fmla="*/ 108 w 219"/>
                  <a:gd name="T9" fmla="*/ 0 h 215"/>
                  <a:gd name="T10" fmla="*/ 219 w 219"/>
                  <a:gd name="T11" fmla="*/ 12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9" h="215">
                    <a:moveTo>
                      <a:pt x="219" y="121"/>
                    </a:moveTo>
                    <a:lnTo>
                      <a:pt x="158" y="215"/>
                    </a:lnTo>
                    <a:lnTo>
                      <a:pt x="61" y="215"/>
                    </a:lnTo>
                    <a:lnTo>
                      <a:pt x="0" y="121"/>
                    </a:lnTo>
                    <a:lnTo>
                      <a:pt x="108" y="0"/>
                    </a:lnTo>
                    <a:lnTo>
                      <a:pt x="219" y="1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54" name="isḷíḍe"/>
              <p:cNvSpPr/>
              <p:nvPr/>
            </p:nvSpPr>
            <p:spPr bwMode="auto">
              <a:xfrm>
                <a:off x="6013360" y="5578621"/>
                <a:ext cx="198106" cy="449576"/>
              </a:xfrm>
              <a:custGeom>
                <a:avLst/>
                <a:gdLst>
                  <a:gd name="T0" fmla="*/ 184 w 271"/>
                  <a:gd name="T1" fmla="*/ 0 h 615"/>
                  <a:gd name="T2" fmla="*/ 271 w 271"/>
                  <a:gd name="T3" fmla="*/ 615 h 615"/>
                  <a:gd name="T4" fmla="*/ 0 w 271"/>
                  <a:gd name="T5" fmla="*/ 615 h 615"/>
                  <a:gd name="T6" fmla="*/ 87 w 271"/>
                  <a:gd name="T7" fmla="*/ 0 h 615"/>
                  <a:gd name="T8" fmla="*/ 184 w 271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615">
                    <a:moveTo>
                      <a:pt x="184" y="0"/>
                    </a:moveTo>
                    <a:lnTo>
                      <a:pt x="271" y="615"/>
                    </a:lnTo>
                    <a:lnTo>
                      <a:pt x="0" y="615"/>
                    </a:lnTo>
                    <a:lnTo>
                      <a:pt x="87" y="0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28A8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55" name="íṩ1ïḓé"/>
              <p:cNvSpPr/>
              <p:nvPr/>
            </p:nvSpPr>
            <p:spPr bwMode="auto">
              <a:xfrm>
                <a:off x="6013360" y="5578621"/>
                <a:ext cx="198106" cy="449576"/>
              </a:xfrm>
              <a:custGeom>
                <a:avLst/>
                <a:gdLst>
                  <a:gd name="T0" fmla="*/ 184 w 271"/>
                  <a:gd name="T1" fmla="*/ 0 h 615"/>
                  <a:gd name="T2" fmla="*/ 271 w 271"/>
                  <a:gd name="T3" fmla="*/ 615 h 615"/>
                  <a:gd name="T4" fmla="*/ 0 w 271"/>
                  <a:gd name="T5" fmla="*/ 615 h 615"/>
                  <a:gd name="T6" fmla="*/ 87 w 271"/>
                  <a:gd name="T7" fmla="*/ 0 h 615"/>
                  <a:gd name="T8" fmla="*/ 184 w 271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615">
                    <a:moveTo>
                      <a:pt x="184" y="0"/>
                    </a:moveTo>
                    <a:lnTo>
                      <a:pt x="271" y="615"/>
                    </a:lnTo>
                    <a:lnTo>
                      <a:pt x="0" y="615"/>
                    </a:lnTo>
                    <a:lnTo>
                      <a:pt x="87" y="0"/>
                    </a:lnTo>
                    <a:lnTo>
                      <a:pt x="1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56" name="iṩľïdè"/>
              <p:cNvSpPr/>
              <p:nvPr/>
            </p:nvSpPr>
            <p:spPr bwMode="auto">
              <a:xfrm>
                <a:off x="6111317" y="5188258"/>
                <a:ext cx="203954" cy="395480"/>
              </a:xfrm>
              <a:custGeom>
                <a:avLst/>
                <a:gdLst>
                  <a:gd name="T0" fmla="*/ 256 w 279"/>
                  <a:gd name="T1" fmla="*/ 0 h 541"/>
                  <a:gd name="T2" fmla="*/ 279 w 279"/>
                  <a:gd name="T3" fmla="*/ 87 h 541"/>
                  <a:gd name="T4" fmla="*/ 216 w 279"/>
                  <a:gd name="T5" fmla="*/ 541 h 541"/>
                  <a:gd name="T6" fmla="*/ 0 w 279"/>
                  <a:gd name="T7" fmla="*/ 321 h 541"/>
                  <a:gd name="T8" fmla="*/ 256 w 279"/>
                  <a:gd name="T9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541">
                    <a:moveTo>
                      <a:pt x="256" y="0"/>
                    </a:moveTo>
                    <a:lnTo>
                      <a:pt x="279" y="87"/>
                    </a:lnTo>
                    <a:lnTo>
                      <a:pt x="216" y="541"/>
                    </a:lnTo>
                    <a:lnTo>
                      <a:pt x="0" y="321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57" name="iślîḋê"/>
              <p:cNvSpPr/>
              <p:nvPr/>
            </p:nvSpPr>
            <p:spPr bwMode="auto">
              <a:xfrm>
                <a:off x="6111317" y="5188258"/>
                <a:ext cx="203954" cy="395480"/>
              </a:xfrm>
              <a:custGeom>
                <a:avLst/>
                <a:gdLst>
                  <a:gd name="T0" fmla="*/ 256 w 279"/>
                  <a:gd name="T1" fmla="*/ 0 h 541"/>
                  <a:gd name="T2" fmla="*/ 279 w 279"/>
                  <a:gd name="T3" fmla="*/ 87 h 541"/>
                  <a:gd name="T4" fmla="*/ 216 w 279"/>
                  <a:gd name="T5" fmla="*/ 541 h 541"/>
                  <a:gd name="T6" fmla="*/ 0 w 279"/>
                  <a:gd name="T7" fmla="*/ 321 h 541"/>
                  <a:gd name="T8" fmla="*/ 256 w 279"/>
                  <a:gd name="T9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541">
                    <a:moveTo>
                      <a:pt x="256" y="0"/>
                    </a:moveTo>
                    <a:lnTo>
                      <a:pt x="279" y="87"/>
                    </a:lnTo>
                    <a:lnTo>
                      <a:pt x="216" y="541"/>
                    </a:lnTo>
                    <a:lnTo>
                      <a:pt x="0" y="321"/>
                    </a:lnTo>
                    <a:lnTo>
                      <a:pt x="25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58" name="i$ļîḑê"/>
              <p:cNvSpPr/>
              <p:nvPr/>
            </p:nvSpPr>
            <p:spPr bwMode="auto">
              <a:xfrm>
                <a:off x="5912480" y="5188258"/>
                <a:ext cx="198837" cy="399136"/>
              </a:xfrm>
              <a:custGeom>
                <a:avLst/>
                <a:gdLst>
                  <a:gd name="T0" fmla="*/ 17 w 272"/>
                  <a:gd name="T1" fmla="*/ 0 h 546"/>
                  <a:gd name="T2" fmla="*/ 0 w 272"/>
                  <a:gd name="T3" fmla="*/ 85 h 546"/>
                  <a:gd name="T4" fmla="*/ 57 w 272"/>
                  <a:gd name="T5" fmla="*/ 546 h 546"/>
                  <a:gd name="T6" fmla="*/ 272 w 272"/>
                  <a:gd name="T7" fmla="*/ 321 h 546"/>
                  <a:gd name="T8" fmla="*/ 17 w 272"/>
                  <a:gd name="T9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546">
                    <a:moveTo>
                      <a:pt x="17" y="0"/>
                    </a:moveTo>
                    <a:lnTo>
                      <a:pt x="0" y="85"/>
                    </a:lnTo>
                    <a:lnTo>
                      <a:pt x="57" y="546"/>
                    </a:lnTo>
                    <a:lnTo>
                      <a:pt x="272" y="32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59" name="ïşḷïḍe"/>
              <p:cNvSpPr/>
              <p:nvPr/>
            </p:nvSpPr>
            <p:spPr bwMode="auto">
              <a:xfrm>
                <a:off x="5912480" y="5188258"/>
                <a:ext cx="198837" cy="399136"/>
              </a:xfrm>
              <a:custGeom>
                <a:avLst/>
                <a:gdLst>
                  <a:gd name="T0" fmla="*/ 17 w 272"/>
                  <a:gd name="T1" fmla="*/ 0 h 546"/>
                  <a:gd name="T2" fmla="*/ 0 w 272"/>
                  <a:gd name="T3" fmla="*/ 85 h 546"/>
                  <a:gd name="T4" fmla="*/ 57 w 272"/>
                  <a:gd name="T5" fmla="*/ 546 h 546"/>
                  <a:gd name="T6" fmla="*/ 272 w 272"/>
                  <a:gd name="T7" fmla="*/ 321 h 546"/>
                  <a:gd name="T8" fmla="*/ 17 w 272"/>
                  <a:gd name="T9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546">
                    <a:moveTo>
                      <a:pt x="17" y="0"/>
                    </a:moveTo>
                    <a:lnTo>
                      <a:pt x="0" y="85"/>
                    </a:lnTo>
                    <a:lnTo>
                      <a:pt x="57" y="546"/>
                    </a:lnTo>
                    <a:lnTo>
                      <a:pt x="272" y="321"/>
                    </a:lnTo>
                    <a:lnTo>
                      <a:pt x="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60" name="ïśḷîḍê"/>
              <p:cNvSpPr/>
              <p:nvPr/>
            </p:nvSpPr>
            <p:spPr bwMode="auto">
              <a:xfrm>
                <a:off x="6106199" y="5184603"/>
                <a:ext cx="188603" cy="236850"/>
              </a:xfrm>
              <a:custGeom>
                <a:avLst/>
                <a:gdLst>
                  <a:gd name="T0" fmla="*/ 109 w 109"/>
                  <a:gd name="T1" fmla="*/ 0 h 137"/>
                  <a:gd name="T2" fmla="*/ 104 w 109"/>
                  <a:gd name="T3" fmla="*/ 6 h 137"/>
                  <a:gd name="T4" fmla="*/ 2 w 109"/>
                  <a:gd name="T5" fmla="*/ 134 h 137"/>
                  <a:gd name="T6" fmla="*/ 0 w 109"/>
                  <a:gd name="T7" fmla="*/ 131 h 137"/>
                  <a:gd name="T8" fmla="*/ 0 w 109"/>
                  <a:gd name="T9" fmla="*/ 135 h 137"/>
                  <a:gd name="T10" fmla="*/ 3 w 109"/>
                  <a:gd name="T11" fmla="*/ 137 h 137"/>
                  <a:gd name="T12" fmla="*/ 109 w 109"/>
                  <a:gd name="T13" fmla="*/ 2 h 137"/>
                  <a:gd name="T14" fmla="*/ 109 w 109"/>
                  <a:gd name="T15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37">
                    <a:moveTo>
                      <a:pt x="109" y="0"/>
                    </a:moveTo>
                    <a:cubicBezTo>
                      <a:pt x="109" y="0"/>
                      <a:pt x="108" y="2"/>
                      <a:pt x="104" y="6"/>
                    </a:cubicBezTo>
                    <a:cubicBezTo>
                      <a:pt x="2" y="134"/>
                      <a:pt x="2" y="134"/>
                      <a:pt x="2" y="134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3" y="137"/>
                      <a:pt x="3" y="137"/>
                      <a:pt x="3" y="137"/>
                    </a:cubicBezTo>
                    <a:cubicBezTo>
                      <a:pt x="109" y="2"/>
                      <a:pt x="109" y="2"/>
                      <a:pt x="109" y="2"/>
                    </a:cubicBezTo>
                    <a:cubicBezTo>
                      <a:pt x="109" y="0"/>
                      <a:pt x="109" y="0"/>
                      <a:pt x="109" y="0"/>
                    </a:cubicBezTo>
                  </a:path>
                </a:pathLst>
              </a:custGeom>
              <a:solidFill>
                <a:srgbClr val="DEB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61" name="îṩ1îḓe"/>
              <p:cNvSpPr/>
              <p:nvPr/>
            </p:nvSpPr>
            <p:spPr bwMode="auto">
              <a:xfrm>
                <a:off x="6286029" y="5184603"/>
                <a:ext cx="8772" cy="10235"/>
              </a:xfrm>
              <a:custGeom>
                <a:avLst/>
                <a:gdLst>
                  <a:gd name="T0" fmla="*/ 5 w 5"/>
                  <a:gd name="T1" fmla="*/ 0 h 6"/>
                  <a:gd name="T2" fmla="*/ 5 w 5"/>
                  <a:gd name="T3" fmla="*/ 0 h 6"/>
                  <a:gd name="T4" fmla="*/ 0 w 5"/>
                  <a:gd name="T5" fmla="*/ 6 h 6"/>
                  <a:gd name="T6" fmla="*/ 5 w 5"/>
                  <a:gd name="T7" fmla="*/ 0 h 6"/>
                  <a:gd name="T8" fmla="*/ 5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CCA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62" name="ïṡḻïdè"/>
              <p:cNvSpPr/>
              <p:nvPr/>
            </p:nvSpPr>
            <p:spPr bwMode="auto">
              <a:xfrm>
                <a:off x="6106199" y="5417798"/>
                <a:ext cx="5117" cy="511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5 w 7"/>
                  <a:gd name="T5" fmla="*/ 7 h 7"/>
                  <a:gd name="T6" fmla="*/ 7 w 7"/>
                  <a:gd name="T7" fmla="*/ 5 h 7"/>
                  <a:gd name="T8" fmla="*/ 0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63" name="ïṥḻïḋe"/>
              <p:cNvSpPr/>
              <p:nvPr/>
            </p:nvSpPr>
            <p:spPr bwMode="auto">
              <a:xfrm>
                <a:off x="6106199" y="5417798"/>
                <a:ext cx="5117" cy="511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5 w 7"/>
                  <a:gd name="T5" fmla="*/ 7 h 7"/>
                  <a:gd name="T6" fmla="*/ 7 w 7"/>
                  <a:gd name="T7" fmla="*/ 5 h 7"/>
                  <a:gd name="T8" fmla="*/ 0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64" name="íṣḻiďé"/>
              <p:cNvSpPr/>
              <p:nvPr/>
            </p:nvSpPr>
            <p:spPr bwMode="auto">
              <a:xfrm>
                <a:off x="6114971" y="5426570"/>
                <a:ext cx="154245" cy="207609"/>
              </a:xfrm>
              <a:custGeom>
                <a:avLst/>
                <a:gdLst>
                  <a:gd name="T0" fmla="*/ 99 w 211"/>
                  <a:gd name="T1" fmla="*/ 123 h 284"/>
                  <a:gd name="T2" fmla="*/ 92 w 211"/>
                  <a:gd name="T3" fmla="*/ 132 h 284"/>
                  <a:gd name="T4" fmla="*/ 201 w 211"/>
                  <a:gd name="T5" fmla="*/ 284 h 284"/>
                  <a:gd name="T6" fmla="*/ 211 w 211"/>
                  <a:gd name="T7" fmla="*/ 222 h 284"/>
                  <a:gd name="T8" fmla="*/ 206 w 211"/>
                  <a:gd name="T9" fmla="*/ 255 h 284"/>
                  <a:gd name="T10" fmla="*/ 99 w 211"/>
                  <a:gd name="T11" fmla="*/ 123 h 284"/>
                  <a:gd name="T12" fmla="*/ 0 w 211"/>
                  <a:gd name="T13" fmla="*/ 0 h 284"/>
                  <a:gd name="T14" fmla="*/ 106 w 211"/>
                  <a:gd name="T15" fmla="*/ 114 h 284"/>
                  <a:gd name="T16" fmla="*/ 106 w 211"/>
                  <a:gd name="T17" fmla="*/ 114 h 284"/>
                  <a:gd name="T18" fmla="*/ 211 w 211"/>
                  <a:gd name="T19" fmla="*/ 222 h 284"/>
                  <a:gd name="T20" fmla="*/ 17 w 211"/>
                  <a:gd name="T21" fmla="*/ 17 h 284"/>
                  <a:gd name="T22" fmla="*/ 0 w 211"/>
                  <a:gd name="T23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1" h="284">
                    <a:moveTo>
                      <a:pt x="99" y="123"/>
                    </a:moveTo>
                    <a:lnTo>
                      <a:pt x="92" y="132"/>
                    </a:lnTo>
                    <a:lnTo>
                      <a:pt x="201" y="284"/>
                    </a:lnTo>
                    <a:lnTo>
                      <a:pt x="211" y="222"/>
                    </a:lnTo>
                    <a:lnTo>
                      <a:pt x="206" y="255"/>
                    </a:lnTo>
                    <a:lnTo>
                      <a:pt x="99" y="123"/>
                    </a:lnTo>
                    <a:moveTo>
                      <a:pt x="0" y="0"/>
                    </a:moveTo>
                    <a:lnTo>
                      <a:pt x="106" y="114"/>
                    </a:lnTo>
                    <a:lnTo>
                      <a:pt x="106" y="114"/>
                    </a:lnTo>
                    <a:lnTo>
                      <a:pt x="211" y="222"/>
                    </a:lnTo>
                    <a:lnTo>
                      <a:pt x="17" y="1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65" name="ïsḻíďê"/>
              <p:cNvSpPr/>
              <p:nvPr/>
            </p:nvSpPr>
            <p:spPr bwMode="auto">
              <a:xfrm>
                <a:off x="6113510" y="5425107"/>
                <a:ext cx="78950" cy="97956"/>
              </a:xfrm>
              <a:custGeom>
                <a:avLst/>
                <a:gdLst>
                  <a:gd name="T0" fmla="*/ 16 w 108"/>
                  <a:gd name="T1" fmla="*/ 21 h 134"/>
                  <a:gd name="T2" fmla="*/ 94 w 108"/>
                  <a:gd name="T3" fmla="*/ 134 h 134"/>
                  <a:gd name="T4" fmla="*/ 101 w 108"/>
                  <a:gd name="T5" fmla="*/ 125 h 134"/>
                  <a:gd name="T6" fmla="*/ 16 w 108"/>
                  <a:gd name="T7" fmla="*/ 21 h 134"/>
                  <a:gd name="T8" fmla="*/ 0 w 108"/>
                  <a:gd name="T9" fmla="*/ 0 h 134"/>
                  <a:gd name="T10" fmla="*/ 4 w 108"/>
                  <a:gd name="T11" fmla="*/ 7 h 134"/>
                  <a:gd name="T12" fmla="*/ 108 w 108"/>
                  <a:gd name="T13" fmla="*/ 116 h 134"/>
                  <a:gd name="T14" fmla="*/ 108 w 108"/>
                  <a:gd name="T15" fmla="*/ 116 h 134"/>
                  <a:gd name="T16" fmla="*/ 2 w 108"/>
                  <a:gd name="T17" fmla="*/ 2 h 134"/>
                  <a:gd name="T18" fmla="*/ 0 w 108"/>
                  <a:gd name="T1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134">
                    <a:moveTo>
                      <a:pt x="16" y="21"/>
                    </a:moveTo>
                    <a:lnTo>
                      <a:pt x="94" y="134"/>
                    </a:lnTo>
                    <a:lnTo>
                      <a:pt x="101" y="125"/>
                    </a:lnTo>
                    <a:lnTo>
                      <a:pt x="16" y="21"/>
                    </a:lnTo>
                    <a:moveTo>
                      <a:pt x="0" y="0"/>
                    </a:moveTo>
                    <a:lnTo>
                      <a:pt x="4" y="7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66" name="îṥḻídé"/>
              <p:cNvSpPr/>
              <p:nvPr/>
            </p:nvSpPr>
            <p:spPr bwMode="auto">
              <a:xfrm>
                <a:off x="6111317" y="5422914"/>
                <a:ext cx="16082" cy="16082"/>
              </a:xfrm>
              <a:custGeom>
                <a:avLst/>
                <a:gdLst>
                  <a:gd name="T0" fmla="*/ 0 w 22"/>
                  <a:gd name="T1" fmla="*/ 0 h 22"/>
                  <a:gd name="T2" fmla="*/ 3 w 22"/>
                  <a:gd name="T3" fmla="*/ 3 h 22"/>
                  <a:gd name="T4" fmla="*/ 5 w 22"/>
                  <a:gd name="T5" fmla="*/ 5 h 22"/>
                  <a:gd name="T6" fmla="*/ 22 w 22"/>
                  <a:gd name="T7" fmla="*/ 22 h 22"/>
                  <a:gd name="T8" fmla="*/ 0 w 2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0" y="0"/>
                    </a:moveTo>
                    <a:lnTo>
                      <a:pt x="3" y="3"/>
                    </a:lnTo>
                    <a:lnTo>
                      <a:pt x="5" y="5"/>
                    </a:lnTo>
                    <a:lnTo>
                      <a:pt x="22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67" name="ïṣļíḓe"/>
              <p:cNvSpPr/>
              <p:nvPr/>
            </p:nvSpPr>
            <p:spPr bwMode="auto">
              <a:xfrm>
                <a:off x="6111317" y="5422914"/>
                <a:ext cx="16082" cy="16082"/>
              </a:xfrm>
              <a:custGeom>
                <a:avLst/>
                <a:gdLst>
                  <a:gd name="T0" fmla="*/ 0 w 22"/>
                  <a:gd name="T1" fmla="*/ 0 h 22"/>
                  <a:gd name="T2" fmla="*/ 3 w 22"/>
                  <a:gd name="T3" fmla="*/ 3 h 22"/>
                  <a:gd name="T4" fmla="*/ 5 w 22"/>
                  <a:gd name="T5" fmla="*/ 5 h 22"/>
                  <a:gd name="T6" fmla="*/ 22 w 22"/>
                  <a:gd name="T7" fmla="*/ 22 h 22"/>
                  <a:gd name="T8" fmla="*/ 0 w 2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0" y="0"/>
                    </a:moveTo>
                    <a:lnTo>
                      <a:pt x="3" y="3"/>
                    </a:lnTo>
                    <a:lnTo>
                      <a:pt x="5" y="5"/>
                    </a:lnTo>
                    <a:lnTo>
                      <a:pt x="22" y="2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68" name="isḻídê"/>
              <p:cNvSpPr/>
              <p:nvPr/>
            </p:nvSpPr>
            <p:spPr bwMode="auto">
              <a:xfrm>
                <a:off x="6106199" y="5422914"/>
                <a:ext cx="5117" cy="3655"/>
              </a:xfrm>
              <a:custGeom>
                <a:avLst/>
                <a:gdLst>
                  <a:gd name="T0" fmla="*/ 5 w 7"/>
                  <a:gd name="T1" fmla="*/ 0 h 5"/>
                  <a:gd name="T2" fmla="*/ 0 w 7"/>
                  <a:gd name="T3" fmla="*/ 5 h 5"/>
                  <a:gd name="T4" fmla="*/ 0 w 7"/>
                  <a:gd name="T5" fmla="*/ 5 h 5"/>
                  <a:gd name="T6" fmla="*/ 0 w 7"/>
                  <a:gd name="T7" fmla="*/ 5 h 5"/>
                  <a:gd name="T8" fmla="*/ 5 w 7"/>
                  <a:gd name="T9" fmla="*/ 0 h 5"/>
                  <a:gd name="T10" fmla="*/ 5 w 7"/>
                  <a:gd name="T11" fmla="*/ 0 h 5"/>
                  <a:gd name="T12" fmla="*/ 7 w 7"/>
                  <a:gd name="T13" fmla="*/ 0 h 5"/>
                  <a:gd name="T14" fmla="*/ 5 w 7"/>
                  <a:gd name="T15" fmla="*/ 0 h 5"/>
                  <a:gd name="T16" fmla="*/ 5 w 7"/>
                  <a:gd name="T17" fmla="*/ 0 h 5"/>
                  <a:gd name="T18" fmla="*/ 7 w 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  <a:moveTo>
                      <a:pt x="7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04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69" name="i$1ídê"/>
              <p:cNvSpPr/>
              <p:nvPr/>
            </p:nvSpPr>
            <p:spPr bwMode="auto">
              <a:xfrm>
                <a:off x="6106199" y="5422914"/>
                <a:ext cx="5117" cy="3655"/>
              </a:xfrm>
              <a:custGeom>
                <a:avLst/>
                <a:gdLst>
                  <a:gd name="T0" fmla="*/ 5 w 7"/>
                  <a:gd name="T1" fmla="*/ 0 h 5"/>
                  <a:gd name="T2" fmla="*/ 0 w 7"/>
                  <a:gd name="T3" fmla="*/ 5 h 5"/>
                  <a:gd name="T4" fmla="*/ 0 w 7"/>
                  <a:gd name="T5" fmla="*/ 5 h 5"/>
                  <a:gd name="T6" fmla="*/ 0 w 7"/>
                  <a:gd name="T7" fmla="*/ 5 h 5"/>
                  <a:gd name="T8" fmla="*/ 5 w 7"/>
                  <a:gd name="T9" fmla="*/ 0 h 5"/>
                  <a:gd name="T10" fmla="*/ 5 w 7"/>
                  <a:gd name="T11" fmla="*/ 0 h 5"/>
                  <a:gd name="T12" fmla="*/ 7 w 7"/>
                  <a:gd name="T13" fmla="*/ 0 h 5"/>
                  <a:gd name="T14" fmla="*/ 5 w 7"/>
                  <a:gd name="T15" fmla="*/ 0 h 5"/>
                  <a:gd name="T16" fmla="*/ 5 w 7"/>
                  <a:gd name="T17" fmla="*/ 0 h 5"/>
                  <a:gd name="T18" fmla="*/ 7 w 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moveTo>
                      <a:pt x="7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70" name="ïṡļíḓé"/>
              <p:cNvSpPr/>
              <p:nvPr/>
            </p:nvSpPr>
            <p:spPr bwMode="auto">
              <a:xfrm>
                <a:off x="6106199" y="5422914"/>
                <a:ext cx="5117" cy="3655"/>
              </a:xfrm>
              <a:custGeom>
                <a:avLst/>
                <a:gdLst>
                  <a:gd name="T0" fmla="*/ 5 w 7"/>
                  <a:gd name="T1" fmla="*/ 0 h 5"/>
                  <a:gd name="T2" fmla="*/ 3 w 7"/>
                  <a:gd name="T3" fmla="*/ 3 h 5"/>
                  <a:gd name="T4" fmla="*/ 0 w 7"/>
                  <a:gd name="T5" fmla="*/ 5 h 5"/>
                  <a:gd name="T6" fmla="*/ 5 w 7"/>
                  <a:gd name="T7" fmla="*/ 0 h 5"/>
                  <a:gd name="T8" fmla="*/ 5 w 7"/>
                  <a:gd name="T9" fmla="*/ 0 h 5"/>
                  <a:gd name="T10" fmla="*/ 7 w 7"/>
                  <a:gd name="T11" fmla="*/ 0 h 5"/>
                  <a:gd name="T12" fmla="*/ 5 w 7"/>
                  <a:gd name="T13" fmla="*/ 0 h 5"/>
                  <a:gd name="T14" fmla="*/ 5 w 7"/>
                  <a:gd name="T15" fmla="*/ 0 h 5"/>
                  <a:gd name="T16" fmla="*/ 7 w 7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3" y="3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  <a:moveTo>
                      <a:pt x="7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71" name="iṣļidé"/>
              <p:cNvSpPr/>
              <p:nvPr/>
            </p:nvSpPr>
            <p:spPr bwMode="auto">
              <a:xfrm>
                <a:off x="6106199" y="5422914"/>
                <a:ext cx="5117" cy="3655"/>
              </a:xfrm>
              <a:custGeom>
                <a:avLst/>
                <a:gdLst>
                  <a:gd name="T0" fmla="*/ 5 w 7"/>
                  <a:gd name="T1" fmla="*/ 0 h 5"/>
                  <a:gd name="T2" fmla="*/ 3 w 7"/>
                  <a:gd name="T3" fmla="*/ 3 h 5"/>
                  <a:gd name="T4" fmla="*/ 0 w 7"/>
                  <a:gd name="T5" fmla="*/ 5 h 5"/>
                  <a:gd name="T6" fmla="*/ 5 w 7"/>
                  <a:gd name="T7" fmla="*/ 0 h 5"/>
                  <a:gd name="T8" fmla="*/ 5 w 7"/>
                  <a:gd name="T9" fmla="*/ 0 h 5"/>
                  <a:gd name="T10" fmla="*/ 7 w 7"/>
                  <a:gd name="T11" fmla="*/ 0 h 5"/>
                  <a:gd name="T12" fmla="*/ 5 w 7"/>
                  <a:gd name="T13" fmla="*/ 0 h 5"/>
                  <a:gd name="T14" fmla="*/ 5 w 7"/>
                  <a:gd name="T15" fmla="*/ 0 h 5"/>
                  <a:gd name="T16" fmla="*/ 7 w 7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3" y="3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moveTo>
                      <a:pt x="7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72" name="îṩļiďé"/>
              <p:cNvSpPr/>
              <p:nvPr/>
            </p:nvSpPr>
            <p:spPr bwMode="auto">
              <a:xfrm>
                <a:off x="6106199" y="5422914"/>
                <a:ext cx="3655" cy="2193"/>
              </a:xfrm>
              <a:custGeom>
                <a:avLst/>
                <a:gdLst>
                  <a:gd name="T0" fmla="*/ 5 w 5"/>
                  <a:gd name="T1" fmla="*/ 0 h 3"/>
                  <a:gd name="T2" fmla="*/ 0 w 5"/>
                  <a:gd name="T3" fmla="*/ 3 h 3"/>
                  <a:gd name="T4" fmla="*/ 0 w 5"/>
                  <a:gd name="T5" fmla="*/ 3 h 3"/>
                  <a:gd name="T6" fmla="*/ 5 w 5"/>
                  <a:gd name="T7" fmla="*/ 0 h 3"/>
                  <a:gd name="T8" fmla="*/ 5 w 5"/>
                  <a:gd name="T9" fmla="*/ 0 h 3"/>
                  <a:gd name="T10" fmla="*/ 5 w 5"/>
                  <a:gd name="T11" fmla="*/ 0 h 3"/>
                  <a:gd name="T12" fmla="*/ 3 w 5"/>
                  <a:gd name="T13" fmla="*/ 3 h 3"/>
                  <a:gd name="T14" fmla="*/ 3 w 5"/>
                  <a:gd name="T15" fmla="*/ 3 h 3"/>
                  <a:gd name="T16" fmla="*/ 5 w 5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5" y="0"/>
                    </a:lnTo>
                    <a:close/>
                    <a:moveTo>
                      <a:pt x="5" y="0"/>
                    </a:moveTo>
                    <a:lnTo>
                      <a:pt x="5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73" name="îsḻïḋé"/>
              <p:cNvSpPr/>
              <p:nvPr/>
            </p:nvSpPr>
            <p:spPr bwMode="auto">
              <a:xfrm>
                <a:off x="6106199" y="5422914"/>
                <a:ext cx="3655" cy="2193"/>
              </a:xfrm>
              <a:custGeom>
                <a:avLst/>
                <a:gdLst>
                  <a:gd name="T0" fmla="*/ 5 w 5"/>
                  <a:gd name="T1" fmla="*/ 0 h 3"/>
                  <a:gd name="T2" fmla="*/ 0 w 5"/>
                  <a:gd name="T3" fmla="*/ 3 h 3"/>
                  <a:gd name="T4" fmla="*/ 0 w 5"/>
                  <a:gd name="T5" fmla="*/ 3 h 3"/>
                  <a:gd name="T6" fmla="*/ 5 w 5"/>
                  <a:gd name="T7" fmla="*/ 0 h 3"/>
                  <a:gd name="T8" fmla="*/ 5 w 5"/>
                  <a:gd name="T9" fmla="*/ 0 h 3"/>
                  <a:gd name="T10" fmla="*/ 5 w 5"/>
                  <a:gd name="T11" fmla="*/ 0 h 3"/>
                  <a:gd name="T12" fmla="*/ 3 w 5"/>
                  <a:gd name="T13" fmla="*/ 3 h 3"/>
                  <a:gd name="T14" fmla="*/ 3 w 5"/>
                  <a:gd name="T15" fmla="*/ 3 h 3"/>
                  <a:gd name="T16" fmla="*/ 5 w 5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5" y="0"/>
                    </a:lnTo>
                    <a:moveTo>
                      <a:pt x="5" y="0"/>
                    </a:moveTo>
                    <a:lnTo>
                      <a:pt x="5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74" name="îṩ1iḋé"/>
              <p:cNvSpPr/>
              <p:nvPr/>
            </p:nvSpPr>
            <p:spPr bwMode="auto">
              <a:xfrm>
                <a:off x="6106199" y="5426570"/>
                <a:ext cx="731" cy="731"/>
              </a:xfrm>
              <a:prstGeom prst="rect">
                <a:avLst/>
              </a:prstGeom>
              <a:solidFill>
                <a:srgbClr val="BC3E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75" name="ï$ľiḍé"/>
              <p:cNvSpPr/>
              <p:nvPr/>
            </p:nvSpPr>
            <p:spPr bwMode="auto">
              <a:xfrm>
                <a:off x="6106199" y="54265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76" name="iṡḷïde"/>
              <p:cNvSpPr/>
              <p:nvPr/>
            </p:nvSpPr>
            <p:spPr bwMode="auto">
              <a:xfrm>
                <a:off x="6106199" y="5425107"/>
                <a:ext cx="2193" cy="146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0 w 3"/>
                  <a:gd name="T7" fmla="*/ 2 h 2"/>
                  <a:gd name="T8" fmla="*/ 0 w 3"/>
                  <a:gd name="T9" fmla="*/ 2 h 2"/>
                  <a:gd name="T10" fmla="*/ 3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77" name="îSḻíḓé"/>
              <p:cNvSpPr/>
              <p:nvPr/>
            </p:nvSpPr>
            <p:spPr bwMode="auto">
              <a:xfrm>
                <a:off x="6106199" y="5425107"/>
                <a:ext cx="2193" cy="146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0 w 3"/>
                  <a:gd name="T7" fmla="*/ 2 h 2"/>
                  <a:gd name="T8" fmla="*/ 0 w 3"/>
                  <a:gd name="T9" fmla="*/ 2 h 2"/>
                  <a:gd name="T10" fmla="*/ 3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78" name="íşlíḓê"/>
              <p:cNvSpPr/>
              <p:nvPr/>
            </p:nvSpPr>
            <p:spPr bwMode="auto">
              <a:xfrm>
                <a:off x="6217314" y="5251857"/>
                <a:ext cx="326034" cy="776340"/>
              </a:xfrm>
              <a:custGeom>
                <a:avLst/>
                <a:gdLst>
                  <a:gd name="T0" fmla="*/ 134 w 446"/>
                  <a:gd name="T1" fmla="*/ 0 h 1062"/>
                  <a:gd name="T2" fmla="*/ 111 w 446"/>
                  <a:gd name="T3" fmla="*/ 102 h 1062"/>
                  <a:gd name="T4" fmla="*/ 0 w 446"/>
                  <a:gd name="T5" fmla="*/ 1062 h 1062"/>
                  <a:gd name="T6" fmla="*/ 191 w 446"/>
                  <a:gd name="T7" fmla="*/ 1062 h 1062"/>
                  <a:gd name="T8" fmla="*/ 402 w 446"/>
                  <a:gd name="T9" fmla="*/ 634 h 1062"/>
                  <a:gd name="T10" fmla="*/ 201 w 446"/>
                  <a:gd name="T11" fmla="*/ 499 h 1062"/>
                  <a:gd name="T12" fmla="*/ 446 w 446"/>
                  <a:gd name="T13" fmla="*/ 383 h 1062"/>
                  <a:gd name="T14" fmla="*/ 227 w 446"/>
                  <a:gd name="T15" fmla="*/ 43 h 1062"/>
                  <a:gd name="T16" fmla="*/ 134 w 446"/>
                  <a:gd name="T17" fmla="*/ 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6" h="1062">
                    <a:moveTo>
                      <a:pt x="134" y="0"/>
                    </a:moveTo>
                    <a:lnTo>
                      <a:pt x="111" y="102"/>
                    </a:lnTo>
                    <a:lnTo>
                      <a:pt x="0" y="1062"/>
                    </a:lnTo>
                    <a:lnTo>
                      <a:pt x="191" y="1062"/>
                    </a:lnTo>
                    <a:lnTo>
                      <a:pt x="402" y="634"/>
                    </a:lnTo>
                    <a:lnTo>
                      <a:pt x="201" y="499"/>
                    </a:lnTo>
                    <a:lnTo>
                      <a:pt x="446" y="383"/>
                    </a:lnTo>
                    <a:lnTo>
                      <a:pt x="227" y="43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79" name="ïslïḓè"/>
              <p:cNvSpPr/>
              <p:nvPr/>
            </p:nvSpPr>
            <p:spPr bwMode="auto">
              <a:xfrm>
                <a:off x="6217314" y="5251857"/>
                <a:ext cx="326034" cy="776340"/>
              </a:xfrm>
              <a:custGeom>
                <a:avLst/>
                <a:gdLst>
                  <a:gd name="T0" fmla="*/ 134 w 446"/>
                  <a:gd name="T1" fmla="*/ 0 h 1062"/>
                  <a:gd name="T2" fmla="*/ 111 w 446"/>
                  <a:gd name="T3" fmla="*/ 102 h 1062"/>
                  <a:gd name="T4" fmla="*/ 0 w 446"/>
                  <a:gd name="T5" fmla="*/ 1062 h 1062"/>
                  <a:gd name="T6" fmla="*/ 191 w 446"/>
                  <a:gd name="T7" fmla="*/ 1062 h 1062"/>
                  <a:gd name="T8" fmla="*/ 402 w 446"/>
                  <a:gd name="T9" fmla="*/ 634 h 1062"/>
                  <a:gd name="T10" fmla="*/ 201 w 446"/>
                  <a:gd name="T11" fmla="*/ 499 h 1062"/>
                  <a:gd name="T12" fmla="*/ 446 w 446"/>
                  <a:gd name="T13" fmla="*/ 383 h 1062"/>
                  <a:gd name="T14" fmla="*/ 227 w 446"/>
                  <a:gd name="T15" fmla="*/ 43 h 1062"/>
                  <a:gd name="T16" fmla="*/ 134 w 446"/>
                  <a:gd name="T17" fmla="*/ 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6" h="1062">
                    <a:moveTo>
                      <a:pt x="134" y="0"/>
                    </a:moveTo>
                    <a:lnTo>
                      <a:pt x="111" y="102"/>
                    </a:lnTo>
                    <a:lnTo>
                      <a:pt x="0" y="1062"/>
                    </a:lnTo>
                    <a:lnTo>
                      <a:pt x="191" y="1062"/>
                    </a:lnTo>
                    <a:lnTo>
                      <a:pt x="402" y="634"/>
                    </a:lnTo>
                    <a:lnTo>
                      <a:pt x="201" y="499"/>
                    </a:lnTo>
                    <a:lnTo>
                      <a:pt x="446" y="383"/>
                    </a:lnTo>
                    <a:lnTo>
                      <a:pt x="227" y="43"/>
                    </a:lnTo>
                    <a:lnTo>
                      <a:pt x="1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80" name="îsľïḋê"/>
              <p:cNvSpPr/>
              <p:nvPr/>
            </p:nvSpPr>
            <p:spPr bwMode="auto">
              <a:xfrm>
                <a:off x="5681478" y="5240160"/>
                <a:ext cx="324571" cy="788037"/>
              </a:xfrm>
              <a:custGeom>
                <a:avLst/>
                <a:gdLst>
                  <a:gd name="T0" fmla="*/ 338 w 444"/>
                  <a:gd name="T1" fmla="*/ 0 h 1078"/>
                  <a:gd name="T2" fmla="*/ 338 w 444"/>
                  <a:gd name="T3" fmla="*/ 116 h 1078"/>
                  <a:gd name="T4" fmla="*/ 444 w 444"/>
                  <a:gd name="T5" fmla="*/ 1078 h 1078"/>
                  <a:gd name="T6" fmla="*/ 253 w 444"/>
                  <a:gd name="T7" fmla="*/ 1078 h 1078"/>
                  <a:gd name="T8" fmla="*/ 42 w 444"/>
                  <a:gd name="T9" fmla="*/ 650 h 1078"/>
                  <a:gd name="T10" fmla="*/ 243 w 444"/>
                  <a:gd name="T11" fmla="*/ 515 h 1078"/>
                  <a:gd name="T12" fmla="*/ 0 w 444"/>
                  <a:gd name="T13" fmla="*/ 399 h 1078"/>
                  <a:gd name="T14" fmla="*/ 201 w 444"/>
                  <a:gd name="T15" fmla="*/ 61 h 1078"/>
                  <a:gd name="T16" fmla="*/ 338 w 444"/>
                  <a:gd name="T17" fmla="*/ 0 h 1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4" h="1078">
                    <a:moveTo>
                      <a:pt x="338" y="0"/>
                    </a:moveTo>
                    <a:lnTo>
                      <a:pt x="338" y="116"/>
                    </a:lnTo>
                    <a:lnTo>
                      <a:pt x="444" y="1078"/>
                    </a:lnTo>
                    <a:lnTo>
                      <a:pt x="253" y="1078"/>
                    </a:lnTo>
                    <a:lnTo>
                      <a:pt x="42" y="650"/>
                    </a:lnTo>
                    <a:lnTo>
                      <a:pt x="243" y="515"/>
                    </a:lnTo>
                    <a:lnTo>
                      <a:pt x="0" y="399"/>
                    </a:lnTo>
                    <a:lnTo>
                      <a:pt x="201" y="61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81" name="iṩ1ïdé"/>
              <p:cNvSpPr/>
              <p:nvPr/>
            </p:nvSpPr>
            <p:spPr bwMode="auto">
              <a:xfrm>
                <a:off x="6007512" y="5578621"/>
                <a:ext cx="203954" cy="449576"/>
              </a:xfrm>
              <a:custGeom>
                <a:avLst/>
                <a:gdLst>
                  <a:gd name="T0" fmla="*/ 192 w 279"/>
                  <a:gd name="T1" fmla="*/ 0 h 615"/>
                  <a:gd name="T2" fmla="*/ 279 w 279"/>
                  <a:gd name="T3" fmla="*/ 615 h 615"/>
                  <a:gd name="T4" fmla="*/ 0 w 279"/>
                  <a:gd name="T5" fmla="*/ 615 h 615"/>
                  <a:gd name="T6" fmla="*/ 88 w 279"/>
                  <a:gd name="T7" fmla="*/ 0 h 615"/>
                  <a:gd name="T8" fmla="*/ 192 w 279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615">
                    <a:moveTo>
                      <a:pt x="192" y="0"/>
                    </a:moveTo>
                    <a:lnTo>
                      <a:pt x="279" y="615"/>
                    </a:lnTo>
                    <a:lnTo>
                      <a:pt x="0" y="615"/>
                    </a:lnTo>
                    <a:lnTo>
                      <a:pt x="88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82" name="ïṧ1ïḋe"/>
              <p:cNvSpPr/>
              <p:nvPr/>
            </p:nvSpPr>
            <p:spPr bwMode="auto">
              <a:xfrm>
                <a:off x="6007512" y="5578621"/>
                <a:ext cx="203954" cy="449576"/>
              </a:xfrm>
              <a:custGeom>
                <a:avLst/>
                <a:gdLst>
                  <a:gd name="T0" fmla="*/ 192 w 279"/>
                  <a:gd name="T1" fmla="*/ 0 h 615"/>
                  <a:gd name="T2" fmla="*/ 279 w 279"/>
                  <a:gd name="T3" fmla="*/ 615 h 615"/>
                  <a:gd name="T4" fmla="*/ 0 w 279"/>
                  <a:gd name="T5" fmla="*/ 615 h 615"/>
                  <a:gd name="T6" fmla="*/ 88 w 279"/>
                  <a:gd name="T7" fmla="*/ 0 h 615"/>
                  <a:gd name="T8" fmla="*/ 192 w 279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615">
                    <a:moveTo>
                      <a:pt x="192" y="0"/>
                    </a:moveTo>
                    <a:lnTo>
                      <a:pt x="279" y="615"/>
                    </a:lnTo>
                    <a:lnTo>
                      <a:pt x="0" y="615"/>
                    </a:lnTo>
                    <a:lnTo>
                      <a:pt x="88" y="0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83" name="ïśļíḓe"/>
              <p:cNvSpPr/>
              <p:nvPr/>
            </p:nvSpPr>
            <p:spPr bwMode="auto">
              <a:xfrm>
                <a:off x="5952686" y="5592510"/>
                <a:ext cx="0" cy="3655"/>
              </a:xfrm>
              <a:custGeom>
                <a:avLst/>
                <a:gdLst>
                  <a:gd name="T0" fmla="*/ 0 h 5"/>
                  <a:gd name="T1" fmla="*/ 0 h 5"/>
                  <a:gd name="T2" fmla="*/ 5 h 5"/>
                  <a:gd name="T3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84" name="íṩļíḋe"/>
              <p:cNvSpPr/>
              <p:nvPr/>
            </p:nvSpPr>
            <p:spPr bwMode="auto">
              <a:xfrm>
                <a:off x="5952686" y="5592510"/>
                <a:ext cx="0" cy="3655"/>
              </a:xfrm>
              <a:custGeom>
                <a:avLst/>
                <a:gdLst>
                  <a:gd name="T0" fmla="*/ 0 h 5"/>
                  <a:gd name="T1" fmla="*/ 0 h 5"/>
                  <a:gd name="T2" fmla="*/ 5 h 5"/>
                  <a:gd name="T3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85" name="íśḷíḍê"/>
              <p:cNvSpPr/>
              <p:nvPr/>
            </p:nvSpPr>
            <p:spPr bwMode="auto">
              <a:xfrm>
                <a:off x="6095965" y="5425107"/>
                <a:ext cx="10235" cy="15351"/>
              </a:xfrm>
              <a:custGeom>
                <a:avLst/>
                <a:gdLst>
                  <a:gd name="T0" fmla="*/ 14 w 14"/>
                  <a:gd name="T1" fmla="*/ 0 h 21"/>
                  <a:gd name="T2" fmla="*/ 10 w 14"/>
                  <a:gd name="T3" fmla="*/ 7 h 21"/>
                  <a:gd name="T4" fmla="*/ 0 w 14"/>
                  <a:gd name="T5" fmla="*/ 21 h 21"/>
                  <a:gd name="T6" fmla="*/ 14 w 14"/>
                  <a:gd name="T7" fmla="*/ 2 h 21"/>
                  <a:gd name="T8" fmla="*/ 14 w 1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10" y="7"/>
                    </a:lnTo>
                    <a:lnTo>
                      <a:pt x="0" y="21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04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86" name="îŝḻiḍè"/>
              <p:cNvSpPr/>
              <p:nvPr/>
            </p:nvSpPr>
            <p:spPr bwMode="auto">
              <a:xfrm>
                <a:off x="6095965" y="5425107"/>
                <a:ext cx="10235" cy="15351"/>
              </a:xfrm>
              <a:custGeom>
                <a:avLst/>
                <a:gdLst>
                  <a:gd name="T0" fmla="*/ 14 w 14"/>
                  <a:gd name="T1" fmla="*/ 0 h 21"/>
                  <a:gd name="T2" fmla="*/ 10 w 14"/>
                  <a:gd name="T3" fmla="*/ 7 h 21"/>
                  <a:gd name="T4" fmla="*/ 0 w 14"/>
                  <a:gd name="T5" fmla="*/ 21 h 21"/>
                  <a:gd name="T6" fmla="*/ 14 w 14"/>
                  <a:gd name="T7" fmla="*/ 2 h 21"/>
                  <a:gd name="T8" fmla="*/ 14 w 1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10" y="7"/>
                    </a:lnTo>
                    <a:lnTo>
                      <a:pt x="0" y="21"/>
                    </a:lnTo>
                    <a:lnTo>
                      <a:pt x="14" y="2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87" name="íṥḻîḑê"/>
              <p:cNvSpPr/>
              <p:nvPr/>
            </p:nvSpPr>
            <p:spPr bwMode="auto">
              <a:xfrm>
                <a:off x="5952686" y="5509905"/>
                <a:ext cx="81143" cy="103073"/>
              </a:xfrm>
              <a:custGeom>
                <a:avLst/>
                <a:gdLst>
                  <a:gd name="T0" fmla="*/ 104 w 111"/>
                  <a:gd name="T1" fmla="*/ 0 h 141"/>
                  <a:gd name="T2" fmla="*/ 0 w 111"/>
                  <a:gd name="T3" fmla="*/ 113 h 141"/>
                  <a:gd name="T4" fmla="*/ 0 w 111"/>
                  <a:gd name="T5" fmla="*/ 118 h 141"/>
                  <a:gd name="T6" fmla="*/ 2 w 111"/>
                  <a:gd name="T7" fmla="*/ 141 h 141"/>
                  <a:gd name="T8" fmla="*/ 111 w 111"/>
                  <a:gd name="T9" fmla="*/ 9 h 141"/>
                  <a:gd name="T10" fmla="*/ 104 w 111"/>
                  <a:gd name="T11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141">
                    <a:moveTo>
                      <a:pt x="104" y="0"/>
                    </a:moveTo>
                    <a:lnTo>
                      <a:pt x="0" y="113"/>
                    </a:lnTo>
                    <a:lnTo>
                      <a:pt x="0" y="118"/>
                    </a:lnTo>
                    <a:lnTo>
                      <a:pt x="2" y="141"/>
                    </a:lnTo>
                    <a:lnTo>
                      <a:pt x="111" y="9"/>
                    </a:lnTo>
                    <a:lnTo>
                      <a:pt x="10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88" name="ïşḻidè"/>
              <p:cNvSpPr/>
              <p:nvPr/>
            </p:nvSpPr>
            <p:spPr bwMode="auto">
              <a:xfrm>
                <a:off x="6028712" y="5430225"/>
                <a:ext cx="74563" cy="86260"/>
              </a:xfrm>
              <a:custGeom>
                <a:avLst/>
                <a:gdLst>
                  <a:gd name="T0" fmla="*/ 102 w 102"/>
                  <a:gd name="T1" fmla="*/ 0 h 118"/>
                  <a:gd name="T2" fmla="*/ 0 w 102"/>
                  <a:gd name="T3" fmla="*/ 109 h 118"/>
                  <a:gd name="T4" fmla="*/ 7 w 102"/>
                  <a:gd name="T5" fmla="*/ 118 h 118"/>
                  <a:gd name="T6" fmla="*/ 92 w 102"/>
                  <a:gd name="T7" fmla="*/ 14 h 118"/>
                  <a:gd name="T8" fmla="*/ 102 w 102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18">
                    <a:moveTo>
                      <a:pt x="102" y="0"/>
                    </a:moveTo>
                    <a:lnTo>
                      <a:pt x="0" y="109"/>
                    </a:lnTo>
                    <a:lnTo>
                      <a:pt x="7" y="118"/>
                    </a:lnTo>
                    <a:lnTo>
                      <a:pt x="92" y="14"/>
                    </a:lnTo>
                    <a:lnTo>
                      <a:pt x="10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89" name="ïsľiḍê"/>
              <p:cNvSpPr/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0" name="íṣlïḍé"/>
              <p:cNvSpPr/>
              <p:nvPr/>
            </p:nvSpPr>
            <p:spPr bwMode="auto">
              <a:xfrm>
                <a:off x="6109854" y="54229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1" name="ïśľidè"/>
              <p:cNvSpPr/>
              <p:nvPr/>
            </p:nvSpPr>
            <p:spPr bwMode="auto">
              <a:xfrm>
                <a:off x="6106199" y="5422914"/>
                <a:ext cx="3655" cy="2193"/>
              </a:xfrm>
              <a:custGeom>
                <a:avLst/>
                <a:gdLst>
                  <a:gd name="T0" fmla="*/ 5 w 5"/>
                  <a:gd name="T1" fmla="*/ 0 h 3"/>
                  <a:gd name="T2" fmla="*/ 5 w 5"/>
                  <a:gd name="T3" fmla="*/ 0 h 3"/>
                  <a:gd name="T4" fmla="*/ 0 w 5"/>
                  <a:gd name="T5" fmla="*/ 3 h 3"/>
                  <a:gd name="T6" fmla="*/ 0 w 5"/>
                  <a:gd name="T7" fmla="*/ 3 h 3"/>
                  <a:gd name="T8" fmla="*/ 3 w 5"/>
                  <a:gd name="T9" fmla="*/ 3 h 3"/>
                  <a:gd name="T10" fmla="*/ 5 w 5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2" name="íṣḻiďe"/>
              <p:cNvSpPr/>
              <p:nvPr/>
            </p:nvSpPr>
            <p:spPr bwMode="auto">
              <a:xfrm>
                <a:off x="6106199" y="5422914"/>
                <a:ext cx="3655" cy="2193"/>
              </a:xfrm>
              <a:custGeom>
                <a:avLst/>
                <a:gdLst>
                  <a:gd name="T0" fmla="*/ 5 w 5"/>
                  <a:gd name="T1" fmla="*/ 0 h 3"/>
                  <a:gd name="T2" fmla="*/ 5 w 5"/>
                  <a:gd name="T3" fmla="*/ 0 h 3"/>
                  <a:gd name="T4" fmla="*/ 0 w 5"/>
                  <a:gd name="T5" fmla="*/ 3 h 3"/>
                  <a:gd name="T6" fmla="*/ 0 w 5"/>
                  <a:gd name="T7" fmla="*/ 3 h 3"/>
                  <a:gd name="T8" fmla="*/ 3 w 5"/>
                  <a:gd name="T9" fmla="*/ 3 h 3"/>
                  <a:gd name="T10" fmla="*/ 5 w 5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3" name="íṧḻîḑe"/>
              <p:cNvSpPr/>
              <p:nvPr/>
            </p:nvSpPr>
            <p:spPr bwMode="auto">
              <a:xfrm>
                <a:off x="6106199" y="5425107"/>
                <a:ext cx="2193" cy="146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4" name="íṩliḓe"/>
              <p:cNvSpPr/>
              <p:nvPr/>
            </p:nvSpPr>
            <p:spPr bwMode="auto">
              <a:xfrm>
                <a:off x="6106199" y="5425107"/>
                <a:ext cx="2193" cy="146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5" name="îṩľiḓé"/>
              <p:cNvSpPr/>
              <p:nvPr/>
            </p:nvSpPr>
            <p:spPr bwMode="auto">
              <a:xfrm>
                <a:off x="6109854" y="5422914"/>
                <a:ext cx="15351" cy="17544"/>
              </a:xfrm>
              <a:custGeom>
                <a:avLst/>
                <a:gdLst>
                  <a:gd name="T0" fmla="*/ 0 w 21"/>
                  <a:gd name="T1" fmla="*/ 0 h 24"/>
                  <a:gd name="T2" fmla="*/ 0 w 21"/>
                  <a:gd name="T3" fmla="*/ 0 h 24"/>
                  <a:gd name="T4" fmla="*/ 21 w 21"/>
                  <a:gd name="T5" fmla="*/ 24 h 24"/>
                  <a:gd name="T6" fmla="*/ 9 w 21"/>
                  <a:gd name="T7" fmla="*/ 10 h 24"/>
                  <a:gd name="T8" fmla="*/ 0 w 2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4">
                    <a:moveTo>
                      <a:pt x="0" y="0"/>
                    </a:moveTo>
                    <a:lnTo>
                      <a:pt x="0" y="0"/>
                    </a:lnTo>
                    <a:lnTo>
                      <a:pt x="21" y="24"/>
                    </a:lnTo>
                    <a:lnTo>
                      <a:pt x="9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4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6" name="iṥliḓe"/>
              <p:cNvSpPr/>
              <p:nvPr/>
            </p:nvSpPr>
            <p:spPr bwMode="auto">
              <a:xfrm>
                <a:off x="6109854" y="5422914"/>
                <a:ext cx="15351" cy="17544"/>
              </a:xfrm>
              <a:custGeom>
                <a:avLst/>
                <a:gdLst>
                  <a:gd name="T0" fmla="*/ 0 w 21"/>
                  <a:gd name="T1" fmla="*/ 0 h 24"/>
                  <a:gd name="T2" fmla="*/ 0 w 21"/>
                  <a:gd name="T3" fmla="*/ 0 h 24"/>
                  <a:gd name="T4" fmla="*/ 21 w 21"/>
                  <a:gd name="T5" fmla="*/ 24 h 24"/>
                  <a:gd name="T6" fmla="*/ 9 w 21"/>
                  <a:gd name="T7" fmla="*/ 10 h 24"/>
                  <a:gd name="T8" fmla="*/ 0 w 2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4">
                    <a:moveTo>
                      <a:pt x="0" y="0"/>
                    </a:moveTo>
                    <a:lnTo>
                      <a:pt x="0" y="0"/>
                    </a:lnTo>
                    <a:lnTo>
                      <a:pt x="21" y="24"/>
                    </a:lnTo>
                    <a:lnTo>
                      <a:pt x="9" y="1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7" name="îṧḷíḓè"/>
              <p:cNvSpPr/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8" name="îṥliďé"/>
              <p:cNvSpPr/>
              <p:nvPr/>
            </p:nvSpPr>
            <p:spPr bwMode="auto">
              <a:xfrm>
                <a:off x="6109854" y="54229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9" name="ïṧ1ïḑê"/>
              <p:cNvSpPr/>
              <p:nvPr/>
            </p:nvSpPr>
            <p:spPr bwMode="auto">
              <a:xfrm>
                <a:off x="6187342" y="5509905"/>
                <a:ext cx="81874" cy="103073"/>
              </a:xfrm>
              <a:custGeom>
                <a:avLst/>
                <a:gdLst>
                  <a:gd name="T0" fmla="*/ 7 w 112"/>
                  <a:gd name="T1" fmla="*/ 0 h 141"/>
                  <a:gd name="T2" fmla="*/ 0 w 112"/>
                  <a:gd name="T3" fmla="*/ 9 h 141"/>
                  <a:gd name="T4" fmla="*/ 107 w 112"/>
                  <a:gd name="T5" fmla="*/ 141 h 141"/>
                  <a:gd name="T6" fmla="*/ 112 w 112"/>
                  <a:gd name="T7" fmla="*/ 108 h 141"/>
                  <a:gd name="T8" fmla="*/ 7 w 112"/>
                  <a:gd name="T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41">
                    <a:moveTo>
                      <a:pt x="7" y="0"/>
                    </a:moveTo>
                    <a:lnTo>
                      <a:pt x="0" y="9"/>
                    </a:lnTo>
                    <a:lnTo>
                      <a:pt x="107" y="141"/>
                    </a:lnTo>
                    <a:lnTo>
                      <a:pt x="112" y="10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00" name="íṣļiḑé"/>
              <p:cNvSpPr/>
              <p:nvPr/>
            </p:nvSpPr>
            <p:spPr bwMode="auto">
              <a:xfrm>
                <a:off x="6116433" y="5430225"/>
                <a:ext cx="76026" cy="86260"/>
              </a:xfrm>
              <a:custGeom>
                <a:avLst/>
                <a:gdLst>
                  <a:gd name="T0" fmla="*/ 0 w 104"/>
                  <a:gd name="T1" fmla="*/ 0 h 118"/>
                  <a:gd name="T2" fmla="*/ 12 w 104"/>
                  <a:gd name="T3" fmla="*/ 14 h 118"/>
                  <a:gd name="T4" fmla="*/ 97 w 104"/>
                  <a:gd name="T5" fmla="*/ 118 h 118"/>
                  <a:gd name="T6" fmla="*/ 104 w 104"/>
                  <a:gd name="T7" fmla="*/ 109 h 118"/>
                  <a:gd name="T8" fmla="*/ 0 w 104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18">
                    <a:moveTo>
                      <a:pt x="0" y="0"/>
                    </a:moveTo>
                    <a:lnTo>
                      <a:pt x="12" y="14"/>
                    </a:lnTo>
                    <a:lnTo>
                      <a:pt x="97" y="118"/>
                    </a:lnTo>
                    <a:lnTo>
                      <a:pt x="104" y="10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01" name="i$ḻidè"/>
              <p:cNvSpPr/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solidFill>
                <a:srgbClr val="BC3E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02" name="iS1îdê"/>
              <p:cNvSpPr/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03" name="íšḷïḓe"/>
              <p:cNvSpPr/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04" name="ïṡļïḋê"/>
              <p:cNvSpPr/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05" name="îsḻíḓe"/>
              <p:cNvSpPr/>
              <p:nvPr/>
            </p:nvSpPr>
            <p:spPr bwMode="auto">
              <a:xfrm>
                <a:off x="6070380" y="5578621"/>
                <a:ext cx="78950" cy="17544"/>
              </a:xfrm>
              <a:custGeom>
                <a:avLst/>
                <a:gdLst>
                  <a:gd name="T0" fmla="*/ 106 w 108"/>
                  <a:gd name="T1" fmla="*/ 0 h 24"/>
                  <a:gd name="T2" fmla="*/ 106 w 108"/>
                  <a:gd name="T3" fmla="*/ 0 h 24"/>
                  <a:gd name="T4" fmla="*/ 49 w 108"/>
                  <a:gd name="T5" fmla="*/ 0 h 24"/>
                  <a:gd name="T6" fmla="*/ 4 w 108"/>
                  <a:gd name="T7" fmla="*/ 0 h 24"/>
                  <a:gd name="T8" fmla="*/ 2 w 108"/>
                  <a:gd name="T9" fmla="*/ 0 h 24"/>
                  <a:gd name="T10" fmla="*/ 0 w 108"/>
                  <a:gd name="T11" fmla="*/ 24 h 24"/>
                  <a:gd name="T12" fmla="*/ 108 w 108"/>
                  <a:gd name="T13" fmla="*/ 24 h 24"/>
                  <a:gd name="T14" fmla="*/ 106 w 108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24">
                    <a:moveTo>
                      <a:pt x="106" y="0"/>
                    </a:moveTo>
                    <a:lnTo>
                      <a:pt x="106" y="0"/>
                    </a:lnTo>
                    <a:lnTo>
                      <a:pt x="49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4"/>
                    </a:lnTo>
                    <a:lnTo>
                      <a:pt x="108" y="24"/>
                    </a:lnTo>
                    <a:lnTo>
                      <a:pt x="10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06" name="îśliḋè"/>
              <p:cNvSpPr/>
              <p:nvPr/>
            </p:nvSpPr>
            <p:spPr bwMode="auto">
              <a:xfrm>
                <a:off x="6547002" y="5705087"/>
                <a:ext cx="206147" cy="62137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07" name="íśľïdê"/>
              <p:cNvSpPr/>
              <p:nvPr/>
            </p:nvSpPr>
            <p:spPr bwMode="auto">
              <a:xfrm>
                <a:off x="6547002" y="5705087"/>
                <a:ext cx="206147" cy="62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08" name="î$ḷíḑê"/>
              <p:cNvSpPr/>
              <p:nvPr/>
            </p:nvSpPr>
            <p:spPr bwMode="auto">
              <a:xfrm>
                <a:off x="6560892" y="5578621"/>
                <a:ext cx="181292" cy="126466"/>
              </a:xfrm>
              <a:custGeom>
                <a:avLst/>
                <a:gdLst>
                  <a:gd name="T0" fmla="*/ 0 w 248"/>
                  <a:gd name="T1" fmla="*/ 173 h 173"/>
                  <a:gd name="T2" fmla="*/ 107 w 248"/>
                  <a:gd name="T3" fmla="*/ 0 h 173"/>
                  <a:gd name="T4" fmla="*/ 248 w 248"/>
                  <a:gd name="T5" fmla="*/ 173 h 173"/>
                  <a:gd name="T6" fmla="*/ 0 w 248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" h="173">
                    <a:moveTo>
                      <a:pt x="0" y="173"/>
                    </a:moveTo>
                    <a:lnTo>
                      <a:pt x="107" y="0"/>
                    </a:lnTo>
                    <a:lnTo>
                      <a:pt x="248" y="173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09" name="iṣḻíḋe"/>
              <p:cNvSpPr/>
              <p:nvPr/>
            </p:nvSpPr>
            <p:spPr bwMode="auto">
              <a:xfrm>
                <a:off x="6560892" y="5578621"/>
                <a:ext cx="181292" cy="126466"/>
              </a:xfrm>
              <a:custGeom>
                <a:avLst/>
                <a:gdLst>
                  <a:gd name="T0" fmla="*/ 0 w 248"/>
                  <a:gd name="T1" fmla="*/ 173 h 173"/>
                  <a:gd name="T2" fmla="*/ 107 w 248"/>
                  <a:gd name="T3" fmla="*/ 0 h 173"/>
                  <a:gd name="T4" fmla="*/ 248 w 248"/>
                  <a:gd name="T5" fmla="*/ 173 h 173"/>
                  <a:gd name="T6" fmla="*/ 0 w 248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" h="173">
                    <a:moveTo>
                      <a:pt x="0" y="173"/>
                    </a:moveTo>
                    <a:lnTo>
                      <a:pt x="107" y="0"/>
                    </a:lnTo>
                    <a:lnTo>
                      <a:pt x="248" y="173"/>
                    </a:lnTo>
                    <a:lnTo>
                      <a:pt x="0" y="17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10" name="iṡ1iḑe"/>
              <p:cNvSpPr/>
              <p:nvPr/>
            </p:nvSpPr>
            <p:spPr bwMode="auto">
              <a:xfrm>
                <a:off x="6652269" y="5587394"/>
                <a:ext cx="89915" cy="117694"/>
              </a:xfrm>
              <a:custGeom>
                <a:avLst/>
                <a:gdLst>
                  <a:gd name="T0" fmla="*/ 4 w 52"/>
                  <a:gd name="T1" fmla="*/ 11 h 68"/>
                  <a:gd name="T2" fmla="*/ 14 w 52"/>
                  <a:gd name="T3" fmla="*/ 0 h 68"/>
                  <a:gd name="T4" fmla="*/ 52 w 52"/>
                  <a:gd name="T5" fmla="*/ 68 h 68"/>
                  <a:gd name="T6" fmla="*/ 4 w 52"/>
                  <a:gd name="T7" fmla="*/ 1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68">
                    <a:moveTo>
                      <a:pt x="4" y="1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68"/>
                      <a:pt x="0" y="8"/>
                      <a:pt x="4" y="11"/>
                    </a:cubicBezTo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11" name="íŝlïdé"/>
              <p:cNvSpPr/>
              <p:nvPr/>
            </p:nvSpPr>
            <p:spPr bwMode="auto">
              <a:xfrm>
                <a:off x="6659579" y="5593973"/>
                <a:ext cx="10235" cy="12428"/>
              </a:xfrm>
              <a:custGeom>
                <a:avLst/>
                <a:gdLst>
                  <a:gd name="T0" fmla="*/ 14 w 14"/>
                  <a:gd name="T1" fmla="*/ 0 h 17"/>
                  <a:gd name="T2" fmla="*/ 0 w 14"/>
                  <a:gd name="T3" fmla="*/ 17 h 17"/>
                  <a:gd name="T4" fmla="*/ 14 w 14"/>
                  <a:gd name="T5" fmla="*/ 0 h 17"/>
                  <a:gd name="T6" fmla="*/ 14 w 14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0" y="17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283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12" name="îśļíḍè"/>
              <p:cNvSpPr/>
              <p:nvPr/>
            </p:nvSpPr>
            <p:spPr bwMode="auto">
              <a:xfrm>
                <a:off x="6659579" y="5593973"/>
                <a:ext cx="10235" cy="12428"/>
              </a:xfrm>
              <a:custGeom>
                <a:avLst/>
                <a:gdLst>
                  <a:gd name="T0" fmla="*/ 14 w 14"/>
                  <a:gd name="T1" fmla="*/ 0 h 17"/>
                  <a:gd name="T2" fmla="*/ 0 w 14"/>
                  <a:gd name="T3" fmla="*/ 17 h 17"/>
                  <a:gd name="T4" fmla="*/ 14 w 14"/>
                  <a:gd name="T5" fmla="*/ 0 h 17"/>
                  <a:gd name="T6" fmla="*/ 14 w 14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0" y="17"/>
                    </a:lnTo>
                    <a:lnTo>
                      <a:pt x="14" y="0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13" name="ï$lîḋê"/>
              <p:cNvSpPr/>
              <p:nvPr/>
            </p:nvSpPr>
            <p:spPr bwMode="auto">
              <a:xfrm>
                <a:off x="6659579" y="5593973"/>
                <a:ext cx="82605" cy="111114"/>
              </a:xfrm>
              <a:custGeom>
                <a:avLst/>
                <a:gdLst>
                  <a:gd name="T0" fmla="*/ 14 w 113"/>
                  <a:gd name="T1" fmla="*/ 0 h 152"/>
                  <a:gd name="T2" fmla="*/ 0 w 113"/>
                  <a:gd name="T3" fmla="*/ 17 h 152"/>
                  <a:gd name="T4" fmla="*/ 0 w 113"/>
                  <a:gd name="T5" fmla="*/ 17 h 152"/>
                  <a:gd name="T6" fmla="*/ 9 w 113"/>
                  <a:gd name="T7" fmla="*/ 8 h 152"/>
                  <a:gd name="T8" fmla="*/ 113 w 113"/>
                  <a:gd name="T9" fmla="*/ 152 h 152"/>
                  <a:gd name="T10" fmla="*/ 0 w 113"/>
                  <a:gd name="T11" fmla="*/ 17 h 152"/>
                  <a:gd name="T12" fmla="*/ 113 w 113"/>
                  <a:gd name="T13" fmla="*/ 152 h 152"/>
                  <a:gd name="T14" fmla="*/ 14 w 113"/>
                  <a:gd name="T1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152">
                    <a:moveTo>
                      <a:pt x="14" y="0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9" y="8"/>
                    </a:lnTo>
                    <a:lnTo>
                      <a:pt x="113" y="152"/>
                    </a:lnTo>
                    <a:lnTo>
                      <a:pt x="0" y="17"/>
                    </a:lnTo>
                    <a:lnTo>
                      <a:pt x="113" y="15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14" name="iśļide"/>
              <p:cNvSpPr/>
              <p:nvPr/>
            </p:nvSpPr>
            <p:spPr bwMode="auto">
              <a:xfrm>
                <a:off x="6659579" y="5593973"/>
                <a:ext cx="82605" cy="111114"/>
              </a:xfrm>
              <a:custGeom>
                <a:avLst/>
                <a:gdLst>
                  <a:gd name="T0" fmla="*/ 14 w 113"/>
                  <a:gd name="T1" fmla="*/ 0 h 152"/>
                  <a:gd name="T2" fmla="*/ 0 w 113"/>
                  <a:gd name="T3" fmla="*/ 17 h 152"/>
                  <a:gd name="T4" fmla="*/ 0 w 113"/>
                  <a:gd name="T5" fmla="*/ 17 h 152"/>
                  <a:gd name="T6" fmla="*/ 9 w 113"/>
                  <a:gd name="T7" fmla="*/ 8 h 152"/>
                  <a:gd name="T8" fmla="*/ 113 w 113"/>
                  <a:gd name="T9" fmla="*/ 152 h 152"/>
                  <a:gd name="T10" fmla="*/ 0 w 113"/>
                  <a:gd name="T11" fmla="*/ 17 h 152"/>
                  <a:gd name="T12" fmla="*/ 113 w 113"/>
                  <a:gd name="T13" fmla="*/ 152 h 152"/>
                  <a:gd name="T14" fmla="*/ 14 w 113"/>
                  <a:gd name="T1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152">
                    <a:moveTo>
                      <a:pt x="14" y="0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9" y="8"/>
                    </a:lnTo>
                    <a:lnTo>
                      <a:pt x="113" y="152"/>
                    </a:lnTo>
                    <a:lnTo>
                      <a:pt x="0" y="17"/>
                    </a:lnTo>
                    <a:lnTo>
                      <a:pt x="113" y="152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15" name="i$1ïďê"/>
              <p:cNvSpPr/>
              <p:nvPr/>
            </p:nvSpPr>
            <p:spPr bwMode="auto">
              <a:xfrm>
                <a:off x="6659579" y="5599821"/>
                <a:ext cx="82605" cy="105266"/>
              </a:xfrm>
              <a:custGeom>
                <a:avLst/>
                <a:gdLst>
                  <a:gd name="T0" fmla="*/ 9 w 113"/>
                  <a:gd name="T1" fmla="*/ 0 h 144"/>
                  <a:gd name="T2" fmla="*/ 0 w 113"/>
                  <a:gd name="T3" fmla="*/ 9 h 144"/>
                  <a:gd name="T4" fmla="*/ 113 w 113"/>
                  <a:gd name="T5" fmla="*/ 144 h 144"/>
                  <a:gd name="T6" fmla="*/ 9 w 113"/>
                  <a:gd name="T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144">
                    <a:moveTo>
                      <a:pt x="9" y="0"/>
                    </a:moveTo>
                    <a:lnTo>
                      <a:pt x="0" y="9"/>
                    </a:lnTo>
                    <a:lnTo>
                      <a:pt x="113" y="14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16" name="íṩḷíḍè"/>
              <p:cNvSpPr/>
              <p:nvPr/>
            </p:nvSpPr>
            <p:spPr bwMode="auto">
              <a:xfrm>
                <a:off x="6659579" y="5599821"/>
                <a:ext cx="82605" cy="105266"/>
              </a:xfrm>
              <a:custGeom>
                <a:avLst/>
                <a:gdLst>
                  <a:gd name="T0" fmla="*/ 9 w 113"/>
                  <a:gd name="T1" fmla="*/ 0 h 144"/>
                  <a:gd name="T2" fmla="*/ 0 w 113"/>
                  <a:gd name="T3" fmla="*/ 9 h 144"/>
                  <a:gd name="T4" fmla="*/ 113 w 113"/>
                  <a:gd name="T5" fmla="*/ 144 h 144"/>
                  <a:gd name="T6" fmla="*/ 9 w 113"/>
                  <a:gd name="T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144">
                    <a:moveTo>
                      <a:pt x="9" y="0"/>
                    </a:moveTo>
                    <a:lnTo>
                      <a:pt x="0" y="9"/>
                    </a:lnTo>
                    <a:lnTo>
                      <a:pt x="113" y="144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17" name="îṥliḓè"/>
              <p:cNvSpPr/>
              <p:nvPr/>
            </p:nvSpPr>
            <p:spPr bwMode="auto">
              <a:xfrm>
                <a:off x="5713643" y="4161179"/>
                <a:ext cx="776340" cy="639640"/>
              </a:xfrm>
              <a:custGeom>
                <a:avLst/>
                <a:gdLst>
                  <a:gd name="T0" fmla="*/ 439 w 449"/>
                  <a:gd name="T1" fmla="*/ 166 h 370"/>
                  <a:gd name="T2" fmla="*/ 439 w 449"/>
                  <a:gd name="T3" fmla="*/ 166 h 370"/>
                  <a:gd name="T4" fmla="*/ 425 w 449"/>
                  <a:gd name="T5" fmla="*/ 111 h 370"/>
                  <a:gd name="T6" fmla="*/ 372 w 449"/>
                  <a:gd name="T7" fmla="*/ 53 h 370"/>
                  <a:gd name="T8" fmla="*/ 372 w 449"/>
                  <a:gd name="T9" fmla="*/ 53 h 370"/>
                  <a:gd name="T10" fmla="*/ 371 w 449"/>
                  <a:gd name="T11" fmla="*/ 52 h 370"/>
                  <a:gd name="T12" fmla="*/ 355 w 449"/>
                  <a:gd name="T13" fmla="*/ 43 h 370"/>
                  <a:gd name="T14" fmla="*/ 135 w 449"/>
                  <a:gd name="T15" fmla="*/ 25 h 370"/>
                  <a:gd name="T16" fmla="*/ 102 w 449"/>
                  <a:gd name="T17" fmla="*/ 36 h 370"/>
                  <a:gd name="T18" fmla="*/ 102 w 449"/>
                  <a:gd name="T19" fmla="*/ 36 h 370"/>
                  <a:gd name="T20" fmla="*/ 102 w 449"/>
                  <a:gd name="T21" fmla="*/ 36 h 370"/>
                  <a:gd name="T22" fmla="*/ 72 w 449"/>
                  <a:gd name="T23" fmla="*/ 75 h 370"/>
                  <a:gd name="T24" fmla="*/ 6 w 449"/>
                  <a:gd name="T25" fmla="*/ 147 h 370"/>
                  <a:gd name="T26" fmla="*/ 4 w 449"/>
                  <a:gd name="T27" fmla="*/ 162 h 370"/>
                  <a:gd name="T28" fmla="*/ 3 w 449"/>
                  <a:gd name="T29" fmla="*/ 169 h 370"/>
                  <a:gd name="T30" fmla="*/ 3 w 449"/>
                  <a:gd name="T31" fmla="*/ 170 h 370"/>
                  <a:gd name="T32" fmla="*/ 20 w 449"/>
                  <a:gd name="T33" fmla="*/ 370 h 370"/>
                  <a:gd name="T34" fmla="*/ 70 w 449"/>
                  <a:gd name="T35" fmla="*/ 204 h 370"/>
                  <a:gd name="T36" fmla="*/ 70 w 449"/>
                  <a:gd name="T37" fmla="*/ 204 h 370"/>
                  <a:gd name="T38" fmla="*/ 79 w 449"/>
                  <a:gd name="T39" fmla="*/ 197 h 370"/>
                  <a:gd name="T40" fmla="*/ 79 w 449"/>
                  <a:gd name="T41" fmla="*/ 197 h 370"/>
                  <a:gd name="T42" fmla="*/ 81 w 449"/>
                  <a:gd name="T43" fmla="*/ 196 h 370"/>
                  <a:gd name="T44" fmla="*/ 81 w 449"/>
                  <a:gd name="T45" fmla="*/ 196 h 370"/>
                  <a:gd name="T46" fmla="*/ 83 w 449"/>
                  <a:gd name="T47" fmla="*/ 196 h 370"/>
                  <a:gd name="T48" fmla="*/ 84 w 449"/>
                  <a:gd name="T49" fmla="*/ 195 h 370"/>
                  <a:gd name="T50" fmla="*/ 84 w 449"/>
                  <a:gd name="T51" fmla="*/ 195 h 370"/>
                  <a:gd name="T52" fmla="*/ 89 w 449"/>
                  <a:gd name="T53" fmla="*/ 194 h 370"/>
                  <a:gd name="T54" fmla="*/ 332 w 449"/>
                  <a:gd name="T55" fmla="*/ 253 h 370"/>
                  <a:gd name="T56" fmla="*/ 331 w 449"/>
                  <a:gd name="T57" fmla="*/ 254 h 370"/>
                  <a:gd name="T58" fmla="*/ 332 w 449"/>
                  <a:gd name="T59" fmla="*/ 254 h 370"/>
                  <a:gd name="T60" fmla="*/ 329 w 449"/>
                  <a:gd name="T61" fmla="*/ 252 h 370"/>
                  <a:gd name="T62" fmla="*/ 329 w 449"/>
                  <a:gd name="T63" fmla="*/ 252 h 370"/>
                  <a:gd name="T64" fmla="*/ 268 w 449"/>
                  <a:gd name="T65" fmla="*/ 211 h 370"/>
                  <a:gd name="T66" fmla="*/ 268 w 449"/>
                  <a:gd name="T67" fmla="*/ 211 h 370"/>
                  <a:gd name="T68" fmla="*/ 261 w 449"/>
                  <a:gd name="T69" fmla="*/ 198 h 370"/>
                  <a:gd name="T70" fmla="*/ 357 w 449"/>
                  <a:gd name="T71" fmla="*/ 243 h 370"/>
                  <a:gd name="T72" fmla="*/ 357 w 449"/>
                  <a:gd name="T73" fmla="*/ 244 h 370"/>
                  <a:gd name="T74" fmla="*/ 357 w 449"/>
                  <a:gd name="T75" fmla="*/ 244 h 370"/>
                  <a:gd name="T76" fmla="*/ 357 w 449"/>
                  <a:gd name="T77" fmla="*/ 243 h 370"/>
                  <a:gd name="T78" fmla="*/ 330 w 449"/>
                  <a:gd name="T79" fmla="*/ 185 h 370"/>
                  <a:gd name="T80" fmla="*/ 437 w 449"/>
                  <a:gd name="T81" fmla="*/ 370 h 370"/>
                  <a:gd name="T82" fmla="*/ 439 w 449"/>
                  <a:gd name="T83" fmla="*/ 166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49" h="370">
                    <a:moveTo>
                      <a:pt x="439" y="166"/>
                    </a:moveTo>
                    <a:cubicBezTo>
                      <a:pt x="439" y="166"/>
                      <a:pt x="439" y="166"/>
                      <a:pt x="439" y="166"/>
                    </a:cubicBezTo>
                    <a:cubicBezTo>
                      <a:pt x="436" y="144"/>
                      <a:pt x="431" y="125"/>
                      <a:pt x="425" y="111"/>
                    </a:cubicBezTo>
                    <a:cubicBezTo>
                      <a:pt x="414" y="86"/>
                      <a:pt x="395" y="67"/>
                      <a:pt x="372" y="53"/>
                    </a:cubicBezTo>
                    <a:cubicBezTo>
                      <a:pt x="372" y="53"/>
                      <a:pt x="372" y="53"/>
                      <a:pt x="372" y="53"/>
                    </a:cubicBezTo>
                    <a:cubicBezTo>
                      <a:pt x="372" y="52"/>
                      <a:pt x="371" y="52"/>
                      <a:pt x="371" y="52"/>
                    </a:cubicBezTo>
                    <a:cubicBezTo>
                      <a:pt x="366" y="49"/>
                      <a:pt x="360" y="46"/>
                      <a:pt x="355" y="43"/>
                    </a:cubicBezTo>
                    <a:cubicBezTo>
                      <a:pt x="267" y="0"/>
                      <a:pt x="180" y="13"/>
                      <a:pt x="135" y="25"/>
                    </a:cubicBezTo>
                    <a:cubicBezTo>
                      <a:pt x="121" y="28"/>
                      <a:pt x="111" y="32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69" y="52"/>
                      <a:pt x="72" y="75"/>
                      <a:pt x="72" y="75"/>
                    </a:cubicBezTo>
                    <a:cubicBezTo>
                      <a:pt x="30" y="55"/>
                      <a:pt x="12" y="110"/>
                      <a:pt x="6" y="147"/>
                    </a:cubicBezTo>
                    <a:cubicBezTo>
                      <a:pt x="5" y="153"/>
                      <a:pt x="4" y="158"/>
                      <a:pt x="4" y="162"/>
                    </a:cubicBezTo>
                    <a:cubicBezTo>
                      <a:pt x="3" y="165"/>
                      <a:pt x="3" y="167"/>
                      <a:pt x="3" y="169"/>
                    </a:cubicBezTo>
                    <a:cubicBezTo>
                      <a:pt x="3" y="170"/>
                      <a:pt x="3" y="170"/>
                      <a:pt x="3" y="170"/>
                    </a:cubicBezTo>
                    <a:cubicBezTo>
                      <a:pt x="0" y="223"/>
                      <a:pt x="10" y="314"/>
                      <a:pt x="20" y="370"/>
                    </a:cubicBezTo>
                    <a:cubicBezTo>
                      <a:pt x="20" y="370"/>
                      <a:pt x="33" y="241"/>
                      <a:pt x="70" y="204"/>
                    </a:cubicBezTo>
                    <a:cubicBezTo>
                      <a:pt x="70" y="204"/>
                      <a:pt x="70" y="204"/>
                      <a:pt x="70" y="204"/>
                    </a:cubicBezTo>
                    <a:cubicBezTo>
                      <a:pt x="72" y="201"/>
                      <a:pt x="75" y="199"/>
                      <a:pt x="79" y="197"/>
                    </a:cubicBezTo>
                    <a:cubicBezTo>
                      <a:pt x="79" y="197"/>
                      <a:pt x="79" y="197"/>
                      <a:pt x="79" y="197"/>
                    </a:cubicBezTo>
                    <a:cubicBezTo>
                      <a:pt x="79" y="197"/>
                      <a:pt x="80" y="197"/>
                      <a:pt x="81" y="196"/>
                    </a:cubicBezTo>
                    <a:cubicBezTo>
                      <a:pt x="81" y="196"/>
                      <a:pt x="81" y="196"/>
                      <a:pt x="81" y="196"/>
                    </a:cubicBezTo>
                    <a:cubicBezTo>
                      <a:pt x="83" y="196"/>
                      <a:pt x="83" y="196"/>
                      <a:pt x="83" y="196"/>
                    </a:cubicBezTo>
                    <a:cubicBezTo>
                      <a:pt x="83" y="195"/>
                      <a:pt x="84" y="195"/>
                      <a:pt x="84" y="195"/>
                    </a:cubicBezTo>
                    <a:cubicBezTo>
                      <a:pt x="84" y="195"/>
                      <a:pt x="84" y="195"/>
                      <a:pt x="84" y="195"/>
                    </a:cubicBezTo>
                    <a:cubicBezTo>
                      <a:pt x="86" y="195"/>
                      <a:pt x="87" y="194"/>
                      <a:pt x="89" y="194"/>
                    </a:cubicBezTo>
                    <a:cubicBezTo>
                      <a:pt x="136" y="235"/>
                      <a:pt x="260" y="252"/>
                      <a:pt x="332" y="253"/>
                    </a:cubicBezTo>
                    <a:cubicBezTo>
                      <a:pt x="331" y="254"/>
                      <a:pt x="331" y="254"/>
                      <a:pt x="331" y="254"/>
                    </a:cubicBezTo>
                    <a:cubicBezTo>
                      <a:pt x="332" y="254"/>
                      <a:pt x="332" y="254"/>
                      <a:pt x="332" y="254"/>
                    </a:cubicBezTo>
                    <a:cubicBezTo>
                      <a:pt x="331" y="254"/>
                      <a:pt x="330" y="253"/>
                      <a:pt x="329" y="252"/>
                    </a:cubicBezTo>
                    <a:cubicBezTo>
                      <a:pt x="329" y="252"/>
                      <a:pt x="329" y="252"/>
                      <a:pt x="329" y="252"/>
                    </a:cubicBezTo>
                    <a:cubicBezTo>
                      <a:pt x="296" y="237"/>
                      <a:pt x="277" y="222"/>
                      <a:pt x="268" y="211"/>
                    </a:cubicBezTo>
                    <a:cubicBezTo>
                      <a:pt x="268" y="211"/>
                      <a:pt x="268" y="211"/>
                      <a:pt x="268" y="211"/>
                    </a:cubicBezTo>
                    <a:cubicBezTo>
                      <a:pt x="264" y="206"/>
                      <a:pt x="261" y="202"/>
                      <a:pt x="261" y="198"/>
                    </a:cubicBezTo>
                    <a:cubicBezTo>
                      <a:pt x="306" y="230"/>
                      <a:pt x="357" y="243"/>
                      <a:pt x="357" y="243"/>
                    </a:cubicBezTo>
                    <a:cubicBezTo>
                      <a:pt x="357" y="244"/>
                      <a:pt x="357" y="244"/>
                      <a:pt x="357" y="244"/>
                    </a:cubicBezTo>
                    <a:cubicBezTo>
                      <a:pt x="357" y="244"/>
                      <a:pt x="357" y="244"/>
                      <a:pt x="357" y="244"/>
                    </a:cubicBezTo>
                    <a:cubicBezTo>
                      <a:pt x="357" y="243"/>
                      <a:pt x="357" y="243"/>
                      <a:pt x="357" y="243"/>
                    </a:cubicBezTo>
                    <a:cubicBezTo>
                      <a:pt x="342" y="221"/>
                      <a:pt x="330" y="185"/>
                      <a:pt x="330" y="185"/>
                    </a:cubicBezTo>
                    <a:cubicBezTo>
                      <a:pt x="433" y="176"/>
                      <a:pt x="437" y="370"/>
                      <a:pt x="437" y="370"/>
                    </a:cubicBezTo>
                    <a:cubicBezTo>
                      <a:pt x="446" y="320"/>
                      <a:pt x="449" y="231"/>
                      <a:pt x="439" y="166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18" name="išlíḑe"/>
              <p:cNvSpPr/>
              <p:nvPr/>
            </p:nvSpPr>
            <p:spPr bwMode="auto">
              <a:xfrm>
                <a:off x="5419774" y="5829360"/>
                <a:ext cx="1379430" cy="839939"/>
              </a:xfrm>
              <a:prstGeom prst="rect">
                <a:avLst/>
              </a:prstGeom>
              <a:solidFill>
                <a:srgbClr val="EC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19" name="iṣ1iďè"/>
              <p:cNvSpPr/>
              <p:nvPr/>
            </p:nvSpPr>
            <p:spPr bwMode="auto">
              <a:xfrm>
                <a:off x="5419774" y="5829360"/>
                <a:ext cx="1379430" cy="839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20" name="íṡļiḓê"/>
              <p:cNvSpPr/>
              <p:nvPr/>
            </p:nvSpPr>
            <p:spPr bwMode="auto">
              <a:xfrm>
                <a:off x="4355413" y="6799420"/>
                <a:ext cx="3512538" cy="95032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21" name="îṣlîḓê"/>
              <p:cNvSpPr/>
              <p:nvPr/>
            </p:nvSpPr>
            <p:spPr bwMode="auto">
              <a:xfrm>
                <a:off x="5419774" y="6669299"/>
                <a:ext cx="1379430" cy="130121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22" name="ïṩḷïďé"/>
              <p:cNvSpPr/>
              <p:nvPr/>
            </p:nvSpPr>
            <p:spPr bwMode="auto">
              <a:xfrm>
                <a:off x="5210703" y="5558153"/>
                <a:ext cx="209071" cy="1111146"/>
              </a:xfrm>
              <a:custGeom>
                <a:avLst/>
                <a:gdLst>
                  <a:gd name="T0" fmla="*/ 121 w 121"/>
                  <a:gd name="T1" fmla="*/ 643 h 643"/>
                  <a:gd name="T2" fmla="*/ 103 w 121"/>
                  <a:gd name="T3" fmla="*/ 368 h 643"/>
                  <a:gd name="T4" fmla="*/ 92 w 121"/>
                  <a:gd name="T5" fmla="*/ 198 h 643"/>
                  <a:gd name="T6" fmla="*/ 69 w 121"/>
                  <a:gd name="T7" fmla="*/ 0 h 643"/>
                  <a:gd name="T8" fmla="*/ 3 w 121"/>
                  <a:gd name="T9" fmla="*/ 262 h 643"/>
                  <a:gd name="T10" fmla="*/ 3 w 121"/>
                  <a:gd name="T11" fmla="*/ 262 h 643"/>
                  <a:gd name="T12" fmla="*/ 0 w 121"/>
                  <a:gd name="T13" fmla="*/ 284 h 643"/>
                  <a:gd name="T14" fmla="*/ 6 w 121"/>
                  <a:gd name="T15" fmla="*/ 313 h 643"/>
                  <a:gd name="T16" fmla="*/ 6 w 121"/>
                  <a:gd name="T17" fmla="*/ 314 h 643"/>
                  <a:gd name="T18" fmla="*/ 121 w 121"/>
                  <a:gd name="T19" fmla="*/ 643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" h="643">
                    <a:moveTo>
                      <a:pt x="121" y="643"/>
                    </a:moveTo>
                    <a:cubicBezTo>
                      <a:pt x="103" y="368"/>
                      <a:pt x="103" y="368"/>
                      <a:pt x="103" y="368"/>
                    </a:cubicBezTo>
                    <a:cubicBezTo>
                      <a:pt x="92" y="198"/>
                      <a:pt x="92" y="198"/>
                      <a:pt x="92" y="198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3" y="262"/>
                      <a:pt x="3" y="262"/>
                      <a:pt x="3" y="262"/>
                    </a:cubicBezTo>
                    <a:cubicBezTo>
                      <a:pt x="3" y="262"/>
                      <a:pt x="3" y="262"/>
                      <a:pt x="3" y="262"/>
                    </a:cubicBezTo>
                    <a:cubicBezTo>
                      <a:pt x="1" y="269"/>
                      <a:pt x="0" y="276"/>
                      <a:pt x="0" y="284"/>
                    </a:cubicBezTo>
                    <a:cubicBezTo>
                      <a:pt x="0" y="294"/>
                      <a:pt x="2" y="304"/>
                      <a:pt x="6" y="313"/>
                    </a:cubicBezTo>
                    <a:cubicBezTo>
                      <a:pt x="6" y="314"/>
                      <a:pt x="6" y="314"/>
                      <a:pt x="6" y="314"/>
                    </a:cubicBezTo>
                    <a:lnTo>
                      <a:pt x="121" y="64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23" name="îSļiďè"/>
              <p:cNvSpPr/>
              <p:nvPr/>
            </p:nvSpPr>
            <p:spPr bwMode="auto">
              <a:xfrm>
                <a:off x="6799203" y="5558153"/>
                <a:ext cx="209802" cy="1111146"/>
              </a:xfrm>
              <a:custGeom>
                <a:avLst/>
                <a:gdLst>
                  <a:gd name="T0" fmla="*/ 0 w 121"/>
                  <a:gd name="T1" fmla="*/ 643 h 643"/>
                  <a:gd name="T2" fmla="*/ 18 w 121"/>
                  <a:gd name="T3" fmla="*/ 368 h 643"/>
                  <a:gd name="T4" fmla="*/ 30 w 121"/>
                  <a:gd name="T5" fmla="*/ 198 h 643"/>
                  <a:gd name="T6" fmla="*/ 53 w 121"/>
                  <a:gd name="T7" fmla="*/ 0 h 643"/>
                  <a:gd name="T8" fmla="*/ 118 w 121"/>
                  <a:gd name="T9" fmla="*/ 262 h 643"/>
                  <a:gd name="T10" fmla="*/ 118 w 121"/>
                  <a:gd name="T11" fmla="*/ 262 h 643"/>
                  <a:gd name="T12" fmla="*/ 121 w 121"/>
                  <a:gd name="T13" fmla="*/ 284 h 643"/>
                  <a:gd name="T14" fmla="*/ 115 w 121"/>
                  <a:gd name="T15" fmla="*/ 313 h 643"/>
                  <a:gd name="T16" fmla="*/ 115 w 121"/>
                  <a:gd name="T17" fmla="*/ 314 h 643"/>
                  <a:gd name="T18" fmla="*/ 0 w 121"/>
                  <a:gd name="T19" fmla="*/ 643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" h="643">
                    <a:moveTo>
                      <a:pt x="0" y="643"/>
                    </a:moveTo>
                    <a:cubicBezTo>
                      <a:pt x="18" y="368"/>
                      <a:pt x="18" y="368"/>
                      <a:pt x="18" y="368"/>
                    </a:cubicBezTo>
                    <a:cubicBezTo>
                      <a:pt x="30" y="198"/>
                      <a:pt x="30" y="198"/>
                      <a:pt x="30" y="19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20" y="269"/>
                      <a:pt x="121" y="276"/>
                      <a:pt x="121" y="284"/>
                    </a:cubicBezTo>
                    <a:cubicBezTo>
                      <a:pt x="121" y="294"/>
                      <a:pt x="119" y="304"/>
                      <a:pt x="115" y="313"/>
                    </a:cubicBezTo>
                    <a:cubicBezTo>
                      <a:pt x="115" y="314"/>
                      <a:pt x="115" y="314"/>
                      <a:pt x="115" y="314"/>
                    </a:cubicBezTo>
                    <a:lnTo>
                      <a:pt x="0" y="64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24" name="îŝļiďè"/>
              <p:cNvSpPr/>
              <p:nvPr/>
            </p:nvSpPr>
            <p:spPr bwMode="auto">
              <a:xfrm>
                <a:off x="6013360" y="6161242"/>
                <a:ext cx="176175" cy="17617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25" name="ïṩļíďe"/>
              <p:cNvSpPr/>
              <p:nvPr/>
            </p:nvSpPr>
            <p:spPr bwMode="auto">
              <a:xfrm>
                <a:off x="7055060" y="6444877"/>
                <a:ext cx="363315" cy="354543"/>
              </a:xfrm>
              <a:custGeom>
                <a:avLst/>
                <a:gdLst>
                  <a:gd name="T0" fmla="*/ 52 w 210"/>
                  <a:gd name="T1" fmla="*/ 0 h 205"/>
                  <a:gd name="T2" fmla="*/ 52 w 210"/>
                  <a:gd name="T3" fmla="*/ 16 h 205"/>
                  <a:gd name="T4" fmla="*/ 0 w 210"/>
                  <a:gd name="T5" fmla="*/ 97 h 205"/>
                  <a:gd name="T6" fmla="*/ 52 w 210"/>
                  <a:gd name="T7" fmla="*/ 178 h 205"/>
                  <a:gd name="T8" fmla="*/ 52 w 210"/>
                  <a:gd name="T9" fmla="*/ 205 h 205"/>
                  <a:gd name="T10" fmla="*/ 210 w 210"/>
                  <a:gd name="T11" fmla="*/ 205 h 205"/>
                  <a:gd name="T12" fmla="*/ 210 w 210"/>
                  <a:gd name="T13" fmla="*/ 0 h 205"/>
                  <a:gd name="T14" fmla="*/ 52 w 210"/>
                  <a:gd name="T15" fmla="*/ 0 h 205"/>
                  <a:gd name="T16" fmla="*/ 29 w 210"/>
                  <a:gd name="T17" fmla="*/ 147 h 205"/>
                  <a:gd name="T18" fmla="*/ 26 w 210"/>
                  <a:gd name="T19" fmla="*/ 97 h 205"/>
                  <a:gd name="T20" fmla="*/ 52 w 210"/>
                  <a:gd name="T21" fmla="*/ 42 h 205"/>
                  <a:gd name="T22" fmla="*/ 52 w 210"/>
                  <a:gd name="T23" fmla="*/ 152 h 205"/>
                  <a:gd name="T24" fmla="*/ 29 w 210"/>
                  <a:gd name="T25" fmla="*/ 14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0" h="205">
                    <a:moveTo>
                      <a:pt x="52" y="0"/>
                    </a:moveTo>
                    <a:cubicBezTo>
                      <a:pt x="52" y="16"/>
                      <a:pt x="52" y="16"/>
                      <a:pt x="52" y="16"/>
                    </a:cubicBezTo>
                    <a:cubicBezTo>
                      <a:pt x="7" y="16"/>
                      <a:pt x="0" y="34"/>
                      <a:pt x="0" y="97"/>
                    </a:cubicBezTo>
                    <a:cubicBezTo>
                      <a:pt x="0" y="154"/>
                      <a:pt x="0" y="178"/>
                      <a:pt x="52" y="178"/>
                    </a:cubicBezTo>
                    <a:cubicBezTo>
                      <a:pt x="52" y="205"/>
                      <a:pt x="52" y="205"/>
                      <a:pt x="52" y="205"/>
                    </a:cubicBezTo>
                    <a:cubicBezTo>
                      <a:pt x="210" y="205"/>
                      <a:pt x="210" y="205"/>
                      <a:pt x="210" y="205"/>
                    </a:cubicBezTo>
                    <a:cubicBezTo>
                      <a:pt x="210" y="0"/>
                      <a:pt x="210" y="0"/>
                      <a:pt x="210" y="0"/>
                    </a:cubicBezTo>
                    <a:lnTo>
                      <a:pt x="52" y="0"/>
                    </a:lnTo>
                    <a:close/>
                    <a:moveTo>
                      <a:pt x="29" y="147"/>
                    </a:moveTo>
                    <a:cubicBezTo>
                      <a:pt x="26" y="140"/>
                      <a:pt x="26" y="122"/>
                      <a:pt x="26" y="97"/>
                    </a:cubicBezTo>
                    <a:cubicBezTo>
                      <a:pt x="26" y="42"/>
                      <a:pt x="28" y="42"/>
                      <a:pt x="52" y="42"/>
                    </a:cubicBezTo>
                    <a:cubicBezTo>
                      <a:pt x="52" y="152"/>
                      <a:pt x="52" y="152"/>
                      <a:pt x="52" y="152"/>
                    </a:cubicBezTo>
                    <a:cubicBezTo>
                      <a:pt x="32" y="152"/>
                      <a:pt x="30" y="149"/>
                      <a:pt x="29" y="147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26" name="ïṡḷíḍe"/>
              <p:cNvSpPr/>
              <p:nvPr/>
            </p:nvSpPr>
            <p:spPr bwMode="auto">
              <a:xfrm>
                <a:off x="6671276" y="6709505"/>
                <a:ext cx="60675" cy="51902"/>
              </a:xfrm>
              <a:custGeom>
                <a:avLst/>
                <a:gdLst>
                  <a:gd name="T0" fmla="*/ 19 w 83"/>
                  <a:gd name="T1" fmla="*/ 71 h 71"/>
                  <a:gd name="T2" fmla="*/ 0 w 83"/>
                  <a:gd name="T3" fmla="*/ 35 h 71"/>
                  <a:gd name="T4" fmla="*/ 19 w 83"/>
                  <a:gd name="T5" fmla="*/ 0 h 71"/>
                  <a:gd name="T6" fmla="*/ 62 w 83"/>
                  <a:gd name="T7" fmla="*/ 0 h 71"/>
                  <a:gd name="T8" fmla="*/ 83 w 83"/>
                  <a:gd name="T9" fmla="*/ 35 h 71"/>
                  <a:gd name="T10" fmla="*/ 62 w 83"/>
                  <a:gd name="T11" fmla="*/ 71 h 71"/>
                  <a:gd name="T12" fmla="*/ 19 w 83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71">
                    <a:moveTo>
                      <a:pt x="19" y="71"/>
                    </a:moveTo>
                    <a:lnTo>
                      <a:pt x="0" y="35"/>
                    </a:lnTo>
                    <a:lnTo>
                      <a:pt x="19" y="0"/>
                    </a:lnTo>
                    <a:lnTo>
                      <a:pt x="62" y="0"/>
                    </a:lnTo>
                    <a:lnTo>
                      <a:pt x="83" y="35"/>
                    </a:lnTo>
                    <a:lnTo>
                      <a:pt x="62" y="71"/>
                    </a:lnTo>
                    <a:lnTo>
                      <a:pt x="19" y="7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27" name="iṣ1íḓe"/>
              <p:cNvSpPr/>
              <p:nvPr/>
            </p:nvSpPr>
            <p:spPr bwMode="auto">
              <a:xfrm>
                <a:off x="6592326" y="6709505"/>
                <a:ext cx="58481" cy="51902"/>
              </a:xfrm>
              <a:custGeom>
                <a:avLst/>
                <a:gdLst>
                  <a:gd name="T0" fmla="*/ 19 w 80"/>
                  <a:gd name="T1" fmla="*/ 71 h 71"/>
                  <a:gd name="T2" fmla="*/ 0 w 80"/>
                  <a:gd name="T3" fmla="*/ 35 h 71"/>
                  <a:gd name="T4" fmla="*/ 19 w 80"/>
                  <a:gd name="T5" fmla="*/ 0 h 71"/>
                  <a:gd name="T6" fmla="*/ 61 w 80"/>
                  <a:gd name="T7" fmla="*/ 0 h 71"/>
                  <a:gd name="T8" fmla="*/ 80 w 80"/>
                  <a:gd name="T9" fmla="*/ 35 h 71"/>
                  <a:gd name="T10" fmla="*/ 61 w 80"/>
                  <a:gd name="T11" fmla="*/ 71 h 71"/>
                  <a:gd name="T12" fmla="*/ 19 w 80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71">
                    <a:moveTo>
                      <a:pt x="19" y="71"/>
                    </a:moveTo>
                    <a:lnTo>
                      <a:pt x="0" y="35"/>
                    </a:lnTo>
                    <a:lnTo>
                      <a:pt x="19" y="0"/>
                    </a:lnTo>
                    <a:lnTo>
                      <a:pt x="61" y="0"/>
                    </a:lnTo>
                    <a:lnTo>
                      <a:pt x="80" y="35"/>
                    </a:lnTo>
                    <a:lnTo>
                      <a:pt x="61" y="71"/>
                    </a:lnTo>
                    <a:lnTo>
                      <a:pt x="19" y="7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28" name="iśļíḋê"/>
              <p:cNvSpPr/>
              <p:nvPr/>
            </p:nvSpPr>
            <p:spPr bwMode="auto">
              <a:xfrm>
                <a:off x="6516300" y="6709505"/>
                <a:ext cx="59944" cy="51902"/>
              </a:xfrm>
              <a:custGeom>
                <a:avLst/>
                <a:gdLst>
                  <a:gd name="T0" fmla="*/ 21 w 82"/>
                  <a:gd name="T1" fmla="*/ 71 h 71"/>
                  <a:gd name="T2" fmla="*/ 0 w 82"/>
                  <a:gd name="T3" fmla="*/ 35 h 71"/>
                  <a:gd name="T4" fmla="*/ 21 w 82"/>
                  <a:gd name="T5" fmla="*/ 0 h 71"/>
                  <a:gd name="T6" fmla="*/ 64 w 82"/>
                  <a:gd name="T7" fmla="*/ 0 h 71"/>
                  <a:gd name="T8" fmla="*/ 82 w 82"/>
                  <a:gd name="T9" fmla="*/ 35 h 71"/>
                  <a:gd name="T10" fmla="*/ 64 w 82"/>
                  <a:gd name="T11" fmla="*/ 71 h 71"/>
                  <a:gd name="T12" fmla="*/ 21 w 82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71">
                    <a:moveTo>
                      <a:pt x="21" y="71"/>
                    </a:moveTo>
                    <a:lnTo>
                      <a:pt x="0" y="35"/>
                    </a:lnTo>
                    <a:lnTo>
                      <a:pt x="21" y="0"/>
                    </a:lnTo>
                    <a:lnTo>
                      <a:pt x="64" y="0"/>
                    </a:lnTo>
                    <a:lnTo>
                      <a:pt x="82" y="35"/>
                    </a:lnTo>
                    <a:lnTo>
                      <a:pt x="64" y="71"/>
                    </a:lnTo>
                    <a:lnTo>
                      <a:pt x="21" y="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29" name="îśľíḍe"/>
              <p:cNvSpPr/>
              <p:nvPr/>
            </p:nvSpPr>
            <p:spPr bwMode="auto">
              <a:xfrm>
                <a:off x="5739960" y="4828598"/>
                <a:ext cx="285097" cy="207609"/>
              </a:xfrm>
              <a:custGeom>
                <a:avLst/>
                <a:gdLst>
                  <a:gd name="T0" fmla="*/ 145 w 165"/>
                  <a:gd name="T1" fmla="*/ 81 h 120"/>
                  <a:gd name="T2" fmla="*/ 128 w 165"/>
                  <a:gd name="T3" fmla="*/ 92 h 120"/>
                  <a:gd name="T4" fmla="*/ 8 w 165"/>
                  <a:gd name="T5" fmla="*/ 0 h 120"/>
                  <a:gd name="T6" fmla="*/ 1 w 165"/>
                  <a:gd name="T7" fmla="*/ 8 h 120"/>
                  <a:gd name="T8" fmla="*/ 127 w 165"/>
                  <a:gd name="T9" fmla="*/ 108 h 120"/>
                  <a:gd name="T10" fmla="*/ 145 w 165"/>
                  <a:gd name="T11" fmla="*/ 120 h 120"/>
                  <a:gd name="T12" fmla="*/ 165 w 165"/>
                  <a:gd name="T13" fmla="*/ 100 h 120"/>
                  <a:gd name="T14" fmla="*/ 145 w 165"/>
                  <a:gd name="T15" fmla="*/ 8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5" h="120">
                    <a:moveTo>
                      <a:pt x="145" y="81"/>
                    </a:moveTo>
                    <a:cubicBezTo>
                      <a:pt x="138" y="81"/>
                      <a:pt x="131" y="85"/>
                      <a:pt x="128" y="92"/>
                    </a:cubicBezTo>
                    <a:cubicBezTo>
                      <a:pt x="18" y="72"/>
                      <a:pt x="8" y="3"/>
                      <a:pt x="8" y="0"/>
                    </a:cubicBezTo>
                    <a:cubicBezTo>
                      <a:pt x="5" y="0"/>
                      <a:pt x="1" y="4"/>
                      <a:pt x="1" y="8"/>
                    </a:cubicBezTo>
                    <a:cubicBezTo>
                      <a:pt x="1" y="10"/>
                      <a:pt x="0" y="86"/>
                      <a:pt x="127" y="108"/>
                    </a:cubicBezTo>
                    <a:cubicBezTo>
                      <a:pt x="130" y="115"/>
                      <a:pt x="137" y="120"/>
                      <a:pt x="145" y="120"/>
                    </a:cubicBezTo>
                    <a:cubicBezTo>
                      <a:pt x="156" y="120"/>
                      <a:pt x="165" y="111"/>
                      <a:pt x="165" y="100"/>
                    </a:cubicBezTo>
                    <a:cubicBezTo>
                      <a:pt x="165" y="90"/>
                      <a:pt x="156" y="81"/>
                      <a:pt x="145" y="8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85117" y="52493"/>
            <a:ext cx="4821767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企业与班组管理通用知识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3467" y="1081193"/>
            <a:ext cx="8149167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班组管理的发展及常见问题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ïṩļiďe"/>
          <p:cNvGrpSpPr/>
          <p:nvPr/>
        </p:nvGrpSpPr>
        <p:grpSpPr>
          <a:xfrm>
            <a:off x="2080260" y="1999827"/>
            <a:ext cx="8845127" cy="4688840"/>
            <a:chOff x="1449796" y="1267152"/>
            <a:chExt cx="9885568" cy="5240041"/>
          </a:xfrm>
        </p:grpSpPr>
        <p:sp>
          <p:nvSpPr>
            <p:cNvPr id="22" name="íŝľiḋe"/>
            <p:cNvSpPr/>
            <p:nvPr/>
          </p:nvSpPr>
          <p:spPr bwMode="auto">
            <a:xfrm>
              <a:off x="4590584" y="1267152"/>
              <a:ext cx="1690688" cy="5146675"/>
            </a:xfrm>
            <a:custGeom>
              <a:avLst/>
              <a:gdLst>
                <a:gd name="T0" fmla="*/ 1065 w 1065"/>
                <a:gd name="T1" fmla="*/ 3211 h 3242"/>
                <a:gd name="T2" fmla="*/ 574 w 1065"/>
                <a:gd name="T3" fmla="*/ 2846 h 3242"/>
                <a:gd name="T4" fmla="*/ 574 w 1065"/>
                <a:gd name="T5" fmla="*/ 0 h 3242"/>
                <a:gd name="T6" fmla="*/ 501 w 1065"/>
                <a:gd name="T7" fmla="*/ 0 h 3242"/>
                <a:gd name="T8" fmla="*/ 501 w 1065"/>
                <a:gd name="T9" fmla="*/ 2846 h 3242"/>
                <a:gd name="T10" fmla="*/ 0 w 1065"/>
                <a:gd name="T11" fmla="*/ 3211 h 3242"/>
                <a:gd name="T12" fmla="*/ 21 w 1065"/>
                <a:gd name="T13" fmla="*/ 3242 h 3242"/>
                <a:gd name="T14" fmla="*/ 501 w 1065"/>
                <a:gd name="T15" fmla="*/ 2887 h 3242"/>
                <a:gd name="T16" fmla="*/ 501 w 1065"/>
                <a:gd name="T17" fmla="*/ 2940 h 3242"/>
                <a:gd name="T18" fmla="*/ 512 w 1065"/>
                <a:gd name="T19" fmla="*/ 2940 h 3242"/>
                <a:gd name="T20" fmla="*/ 512 w 1065"/>
                <a:gd name="T21" fmla="*/ 3242 h 3242"/>
                <a:gd name="T22" fmla="*/ 554 w 1065"/>
                <a:gd name="T23" fmla="*/ 3242 h 3242"/>
                <a:gd name="T24" fmla="*/ 554 w 1065"/>
                <a:gd name="T25" fmla="*/ 2940 h 3242"/>
                <a:gd name="T26" fmla="*/ 574 w 1065"/>
                <a:gd name="T27" fmla="*/ 2940 h 3242"/>
                <a:gd name="T28" fmla="*/ 574 w 1065"/>
                <a:gd name="T29" fmla="*/ 2887 h 3242"/>
                <a:gd name="T30" fmla="*/ 1044 w 1065"/>
                <a:gd name="T31" fmla="*/ 3231 h 3242"/>
                <a:gd name="T32" fmla="*/ 1065 w 1065"/>
                <a:gd name="T33" fmla="*/ 3211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5" h="3242">
                  <a:moveTo>
                    <a:pt x="1065" y="3211"/>
                  </a:moveTo>
                  <a:lnTo>
                    <a:pt x="574" y="2846"/>
                  </a:lnTo>
                  <a:lnTo>
                    <a:pt x="574" y="0"/>
                  </a:lnTo>
                  <a:lnTo>
                    <a:pt x="501" y="0"/>
                  </a:lnTo>
                  <a:lnTo>
                    <a:pt x="501" y="2846"/>
                  </a:lnTo>
                  <a:lnTo>
                    <a:pt x="0" y="3211"/>
                  </a:lnTo>
                  <a:lnTo>
                    <a:pt x="21" y="3242"/>
                  </a:lnTo>
                  <a:lnTo>
                    <a:pt x="501" y="2887"/>
                  </a:lnTo>
                  <a:lnTo>
                    <a:pt x="501" y="2940"/>
                  </a:lnTo>
                  <a:lnTo>
                    <a:pt x="512" y="2940"/>
                  </a:lnTo>
                  <a:lnTo>
                    <a:pt x="512" y="3242"/>
                  </a:lnTo>
                  <a:lnTo>
                    <a:pt x="554" y="3242"/>
                  </a:lnTo>
                  <a:lnTo>
                    <a:pt x="554" y="2940"/>
                  </a:lnTo>
                  <a:lnTo>
                    <a:pt x="574" y="2940"/>
                  </a:lnTo>
                  <a:lnTo>
                    <a:pt x="574" y="2887"/>
                  </a:lnTo>
                  <a:lnTo>
                    <a:pt x="1044" y="3231"/>
                  </a:lnTo>
                  <a:lnTo>
                    <a:pt x="1065" y="321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lIns="121920" tIns="60960" rIns="121920" bIns="60960" anchor="ctr">
              <a:normAutofit/>
            </a:bodyPr>
            <a:lstStyle/>
            <a:p>
              <a:pPr algn="ctr"/>
              <a:endParaRPr sz="2400"/>
            </a:p>
          </p:txBody>
        </p:sp>
        <p:sp>
          <p:nvSpPr>
            <p:cNvPr id="23" name="iŝḻïḍe"/>
            <p:cNvSpPr/>
            <p:nvPr/>
          </p:nvSpPr>
          <p:spPr bwMode="auto">
            <a:xfrm>
              <a:off x="1640028" y="1614815"/>
              <a:ext cx="7609263" cy="39544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lIns="121920" tIns="60960" rIns="121920" bIns="60960" anchor="ctr">
              <a:normAutofit/>
            </a:bodyPr>
            <a:lstStyle/>
            <a:p>
              <a:pPr algn="ctr"/>
              <a:endParaRPr sz="2400" dirty="0"/>
            </a:p>
          </p:txBody>
        </p:sp>
        <p:sp>
          <p:nvSpPr>
            <p:cNvPr id="24" name="íṧḻíḑê"/>
            <p:cNvSpPr/>
            <p:nvPr/>
          </p:nvSpPr>
          <p:spPr bwMode="auto">
            <a:xfrm>
              <a:off x="1449796" y="1516390"/>
              <a:ext cx="7989726" cy="14922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20" tIns="60960" rIns="121920" bIns="60960" anchor="ctr">
              <a:normAutofit fontScale="25000" lnSpcReduction="20000"/>
            </a:bodyPr>
            <a:lstStyle/>
            <a:p>
              <a:pPr algn="ctr"/>
              <a:endParaRPr sz="2400"/>
            </a:p>
          </p:txBody>
        </p:sp>
        <p:sp>
          <p:nvSpPr>
            <p:cNvPr id="25" name="iš1iḍé"/>
            <p:cNvSpPr/>
            <p:nvPr/>
          </p:nvSpPr>
          <p:spPr bwMode="auto">
            <a:xfrm>
              <a:off x="1449796" y="5486727"/>
              <a:ext cx="7989726" cy="14922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lIns="121920" tIns="60960" rIns="121920" bIns="60960" anchor="ctr">
              <a:normAutofit fontScale="25000" lnSpcReduction="20000"/>
            </a:bodyPr>
            <a:lstStyle/>
            <a:p>
              <a:pPr algn="ctr"/>
              <a:endParaRPr sz="2400"/>
            </a:p>
          </p:txBody>
        </p:sp>
        <p:grpSp>
          <p:nvGrpSpPr>
            <p:cNvPr id="26" name="ïṡ1íďê"/>
            <p:cNvGrpSpPr/>
            <p:nvPr/>
          </p:nvGrpSpPr>
          <p:grpSpPr>
            <a:xfrm flipH="1">
              <a:off x="8789649" y="1945735"/>
              <a:ext cx="2545715" cy="4561458"/>
              <a:chOff x="495300" y="674688"/>
              <a:chExt cx="3065463" cy="5492751"/>
            </a:xfrm>
          </p:grpSpPr>
          <p:sp>
            <p:nvSpPr>
              <p:cNvPr id="27" name="iṧḷíḑe"/>
              <p:cNvSpPr/>
              <p:nvPr/>
            </p:nvSpPr>
            <p:spPr bwMode="auto">
              <a:xfrm>
                <a:off x="1208088" y="3271838"/>
                <a:ext cx="1309688" cy="1538288"/>
              </a:xfrm>
              <a:custGeom>
                <a:avLst/>
                <a:gdLst>
                  <a:gd name="T0" fmla="*/ 12 w 79"/>
                  <a:gd name="T1" fmla="*/ 0 h 93"/>
                  <a:gd name="T2" fmla="*/ 9 w 79"/>
                  <a:gd name="T3" fmla="*/ 93 h 93"/>
                  <a:gd name="T4" fmla="*/ 66 w 79"/>
                  <a:gd name="T5" fmla="*/ 93 h 93"/>
                  <a:gd name="T6" fmla="*/ 62 w 79"/>
                  <a:gd name="T7" fmla="*/ 0 h 93"/>
                  <a:gd name="T8" fmla="*/ 12 w 79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93">
                    <a:moveTo>
                      <a:pt x="12" y="0"/>
                    </a:moveTo>
                    <a:cubicBezTo>
                      <a:pt x="12" y="0"/>
                      <a:pt x="0" y="47"/>
                      <a:pt x="9" y="93"/>
                    </a:cubicBezTo>
                    <a:cubicBezTo>
                      <a:pt x="66" y="93"/>
                      <a:pt x="66" y="93"/>
                      <a:pt x="66" y="93"/>
                    </a:cubicBezTo>
                    <a:cubicBezTo>
                      <a:pt x="66" y="93"/>
                      <a:pt x="79" y="45"/>
                      <a:pt x="62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CF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121920" tIns="60960" rIns="121920" bIns="60960" anchor="ctr">
                <a:normAutofit/>
              </a:bodyPr>
              <a:lstStyle/>
              <a:p>
                <a:pPr algn="ctr"/>
                <a:endParaRPr sz="2400"/>
              </a:p>
            </p:txBody>
          </p:sp>
          <p:sp>
            <p:nvSpPr>
              <p:cNvPr id="28" name="išḷïďé"/>
              <p:cNvSpPr/>
              <p:nvPr/>
            </p:nvSpPr>
            <p:spPr bwMode="auto">
              <a:xfrm>
                <a:off x="2235200" y="3271838"/>
                <a:ext cx="928688" cy="711200"/>
              </a:xfrm>
              <a:custGeom>
                <a:avLst/>
                <a:gdLst>
                  <a:gd name="T0" fmla="*/ 0 w 56"/>
                  <a:gd name="T1" fmla="*/ 0 h 43"/>
                  <a:gd name="T2" fmla="*/ 1 w 56"/>
                  <a:gd name="T3" fmla="*/ 1 h 43"/>
                  <a:gd name="T4" fmla="*/ 24 w 56"/>
                  <a:gd name="T5" fmla="*/ 24 h 43"/>
                  <a:gd name="T6" fmla="*/ 46 w 56"/>
                  <a:gd name="T7" fmla="*/ 14 h 43"/>
                  <a:gd name="T8" fmla="*/ 56 w 56"/>
                  <a:gd name="T9" fmla="*/ 23 h 43"/>
                  <a:gd name="T10" fmla="*/ 20 w 56"/>
                  <a:gd name="T11" fmla="*/ 40 h 43"/>
                  <a:gd name="T12" fmla="*/ 0 w 56"/>
                  <a:gd name="T13" fmla="*/ 29 h 43"/>
                  <a:gd name="T14" fmla="*/ 0 w 56"/>
                  <a:gd name="T1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43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4" y="5"/>
                      <a:pt x="16" y="24"/>
                      <a:pt x="24" y="24"/>
                    </a:cubicBezTo>
                    <a:cubicBezTo>
                      <a:pt x="24" y="24"/>
                      <a:pt x="36" y="28"/>
                      <a:pt x="46" y="14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39" y="43"/>
                      <a:pt x="20" y="40"/>
                    </a:cubicBezTo>
                    <a:cubicBezTo>
                      <a:pt x="3" y="37"/>
                      <a:pt x="0" y="29"/>
                      <a:pt x="0" y="2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121920" tIns="60960" rIns="121920" bIns="60960" anchor="ctr">
                <a:normAutofit/>
              </a:bodyPr>
              <a:lstStyle/>
              <a:p>
                <a:pPr algn="ctr"/>
                <a:endParaRPr sz="2400"/>
              </a:p>
            </p:txBody>
          </p:sp>
          <p:sp>
            <p:nvSpPr>
              <p:cNvPr id="29" name="ïŝḻiďè"/>
              <p:cNvSpPr/>
              <p:nvPr/>
            </p:nvSpPr>
            <p:spPr bwMode="auto">
              <a:xfrm>
                <a:off x="2997200" y="3040063"/>
                <a:ext cx="563563" cy="612775"/>
              </a:xfrm>
              <a:custGeom>
                <a:avLst/>
                <a:gdLst>
                  <a:gd name="T0" fmla="*/ 0 w 34"/>
                  <a:gd name="T1" fmla="*/ 28 h 37"/>
                  <a:gd name="T2" fmla="*/ 7 w 34"/>
                  <a:gd name="T3" fmla="*/ 13 h 37"/>
                  <a:gd name="T4" fmla="*/ 10 w 34"/>
                  <a:gd name="T5" fmla="*/ 2 h 37"/>
                  <a:gd name="T6" fmla="*/ 11 w 34"/>
                  <a:gd name="T7" fmla="*/ 17 h 37"/>
                  <a:gd name="T8" fmla="*/ 25 w 34"/>
                  <a:gd name="T9" fmla="*/ 6 h 37"/>
                  <a:gd name="T10" fmla="*/ 16 w 34"/>
                  <a:gd name="T11" fmla="*/ 18 h 37"/>
                  <a:gd name="T12" fmla="*/ 30 w 34"/>
                  <a:gd name="T13" fmla="*/ 9 h 37"/>
                  <a:gd name="T14" fmla="*/ 19 w 34"/>
                  <a:gd name="T15" fmla="*/ 21 h 37"/>
                  <a:gd name="T16" fmla="*/ 32 w 34"/>
                  <a:gd name="T17" fmla="*/ 16 h 37"/>
                  <a:gd name="T18" fmla="*/ 22 w 34"/>
                  <a:gd name="T19" fmla="*/ 26 h 37"/>
                  <a:gd name="T20" fmla="*/ 10 w 34"/>
                  <a:gd name="T21" fmla="*/ 37 h 37"/>
                  <a:gd name="T22" fmla="*/ 0 w 34"/>
                  <a:gd name="T23" fmla="*/ 2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37">
                    <a:moveTo>
                      <a:pt x="0" y="28"/>
                    </a:moveTo>
                    <a:cubicBezTo>
                      <a:pt x="0" y="28"/>
                      <a:pt x="6" y="17"/>
                      <a:pt x="7" y="13"/>
                    </a:cubicBezTo>
                    <a:cubicBezTo>
                      <a:pt x="8" y="8"/>
                      <a:pt x="7" y="3"/>
                      <a:pt x="10" y="2"/>
                    </a:cubicBezTo>
                    <a:cubicBezTo>
                      <a:pt x="12" y="0"/>
                      <a:pt x="16" y="9"/>
                      <a:pt x="11" y="17"/>
                    </a:cubicBezTo>
                    <a:cubicBezTo>
                      <a:pt x="11" y="17"/>
                      <a:pt x="23" y="2"/>
                      <a:pt x="25" y="6"/>
                    </a:cubicBezTo>
                    <a:cubicBezTo>
                      <a:pt x="25" y="6"/>
                      <a:pt x="28" y="7"/>
                      <a:pt x="16" y="18"/>
                    </a:cubicBezTo>
                    <a:cubicBezTo>
                      <a:pt x="16" y="18"/>
                      <a:pt x="28" y="8"/>
                      <a:pt x="30" y="9"/>
                    </a:cubicBezTo>
                    <a:cubicBezTo>
                      <a:pt x="31" y="11"/>
                      <a:pt x="30" y="14"/>
                      <a:pt x="19" y="21"/>
                    </a:cubicBezTo>
                    <a:cubicBezTo>
                      <a:pt x="19" y="21"/>
                      <a:pt x="31" y="15"/>
                      <a:pt x="32" y="16"/>
                    </a:cubicBezTo>
                    <a:cubicBezTo>
                      <a:pt x="34" y="18"/>
                      <a:pt x="32" y="19"/>
                      <a:pt x="22" y="26"/>
                    </a:cubicBezTo>
                    <a:cubicBezTo>
                      <a:pt x="10" y="37"/>
                      <a:pt x="10" y="37"/>
                      <a:pt x="10" y="37"/>
                    </a:cubicBez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C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121920" tIns="60960" rIns="121920" bIns="60960" anchor="ctr">
                <a:normAutofit fontScale="97500" lnSpcReduction="20000"/>
              </a:bodyPr>
              <a:lstStyle/>
              <a:p>
                <a:pPr algn="ctr"/>
                <a:endParaRPr sz="2400"/>
              </a:p>
            </p:txBody>
          </p:sp>
          <p:sp>
            <p:nvSpPr>
              <p:cNvPr id="30" name="is1iḑè"/>
              <p:cNvSpPr/>
              <p:nvPr/>
            </p:nvSpPr>
            <p:spPr bwMode="auto">
              <a:xfrm>
                <a:off x="1009650" y="1252538"/>
                <a:ext cx="1855788" cy="2019300"/>
              </a:xfrm>
              <a:custGeom>
                <a:avLst/>
                <a:gdLst>
                  <a:gd name="T0" fmla="*/ 65 w 112"/>
                  <a:gd name="T1" fmla="*/ 9 h 122"/>
                  <a:gd name="T2" fmla="*/ 111 w 112"/>
                  <a:gd name="T3" fmla="*/ 67 h 122"/>
                  <a:gd name="T4" fmla="*/ 91 w 112"/>
                  <a:gd name="T5" fmla="*/ 79 h 122"/>
                  <a:gd name="T6" fmla="*/ 75 w 112"/>
                  <a:gd name="T7" fmla="*/ 122 h 122"/>
                  <a:gd name="T8" fmla="*/ 24 w 112"/>
                  <a:gd name="T9" fmla="*/ 122 h 122"/>
                  <a:gd name="T10" fmla="*/ 16 w 112"/>
                  <a:gd name="T11" fmla="*/ 20 h 122"/>
                  <a:gd name="T12" fmla="*/ 65 w 112"/>
                  <a:gd name="T13" fmla="*/ 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22">
                    <a:moveTo>
                      <a:pt x="65" y="9"/>
                    </a:moveTo>
                    <a:cubicBezTo>
                      <a:pt x="65" y="9"/>
                      <a:pt x="112" y="51"/>
                      <a:pt x="111" y="67"/>
                    </a:cubicBezTo>
                    <a:cubicBezTo>
                      <a:pt x="110" y="83"/>
                      <a:pt x="91" y="79"/>
                      <a:pt x="91" y="79"/>
                    </a:cubicBezTo>
                    <a:cubicBezTo>
                      <a:pt x="91" y="79"/>
                      <a:pt x="86" y="100"/>
                      <a:pt x="75" y="122"/>
                    </a:cubicBezTo>
                    <a:cubicBezTo>
                      <a:pt x="24" y="122"/>
                      <a:pt x="24" y="122"/>
                      <a:pt x="24" y="122"/>
                    </a:cubicBezTo>
                    <a:cubicBezTo>
                      <a:pt x="24" y="122"/>
                      <a:pt x="0" y="37"/>
                      <a:pt x="16" y="20"/>
                    </a:cubicBezTo>
                    <a:cubicBezTo>
                      <a:pt x="33" y="3"/>
                      <a:pt x="50" y="0"/>
                      <a:pt x="65" y="9"/>
                    </a:cubicBezTo>
                    <a:close/>
                  </a:path>
                </a:pathLst>
              </a:custGeom>
              <a:solidFill>
                <a:srgbClr val="FFC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121920" tIns="60960" rIns="121920" bIns="60960" anchor="ctr">
                <a:normAutofit/>
              </a:bodyPr>
              <a:lstStyle/>
              <a:p>
                <a:pPr algn="ctr"/>
                <a:endParaRPr sz="2400"/>
              </a:p>
            </p:txBody>
          </p:sp>
          <p:sp>
            <p:nvSpPr>
              <p:cNvPr id="31" name="ïṥ1ïde"/>
              <p:cNvSpPr/>
              <p:nvPr/>
            </p:nvSpPr>
            <p:spPr bwMode="auto">
              <a:xfrm>
                <a:off x="711200" y="674688"/>
                <a:ext cx="2038350" cy="2249488"/>
              </a:xfrm>
              <a:custGeom>
                <a:avLst/>
                <a:gdLst>
                  <a:gd name="T0" fmla="*/ 90 w 123"/>
                  <a:gd name="T1" fmla="*/ 0 h 136"/>
                  <a:gd name="T2" fmla="*/ 64 w 123"/>
                  <a:gd name="T3" fmla="*/ 23 h 136"/>
                  <a:gd name="T4" fmla="*/ 23 w 123"/>
                  <a:gd name="T5" fmla="*/ 52 h 136"/>
                  <a:gd name="T6" fmla="*/ 7 w 123"/>
                  <a:gd name="T7" fmla="*/ 87 h 136"/>
                  <a:gd name="T8" fmla="*/ 37 w 123"/>
                  <a:gd name="T9" fmla="*/ 136 h 136"/>
                  <a:gd name="T10" fmla="*/ 47 w 123"/>
                  <a:gd name="T11" fmla="*/ 122 h 136"/>
                  <a:gd name="T12" fmla="*/ 39 w 123"/>
                  <a:gd name="T13" fmla="*/ 112 h 136"/>
                  <a:gd name="T14" fmla="*/ 44 w 123"/>
                  <a:gd name="T15" fmla="*/ 98 h 136"/>
                  <a:gd name="T16" fmla="*/ 51 w 123"/>
                  <a:gd name="T17" fmla="*/ 103 h 136"/>
                  <a:gd name="T18" fmla="*/ 47 w 123"/>
                  <a:gd name="T19" fmla="*/ 64 h 136"/>
                  <a:gd name="T20" fmla="*/ 90 w 12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3" h="136">
                    <a:moveTo>
                      <a:pt x="90" y="0"/>
                    </a:moveTo>
                    <a:cubicBezTo>
                      <a:pt x="90" y="0"/>
                      <a:pt x="90" y="26"/>
                      <a:pt x="64" y="23"/>
                    </a:cubicBezTo>
                    <a:cubicBezTo>
                      <a:pt x="18" y="17"/>
                      <a:pt x="23" y="52"/>
                      <a:pt x="23" y="52"/>
                    </a:cubicBezTo>
                    <a:cubicBezTo>
                      <a:pt x="23" y="52"/>
                      <a:pt x="0" y="62"/>
                      <a:pt x="7" y="87"/>
                    </a:cubicBezTo>
                    <a:cubicBezTo>
                      <a:pt x="14" y="114"/>
                      <a:pt x="27" y="121"/>
                      <a:pt x="37" y="136"/>
                    </a:cubicBezTo>
                    <a:cubicBezTo>
                      <a:pt x="37" y="136"/>
                      <a:pt x="42" y="134"/>
                      <a:pt x="47" y="122"/>
                    </a:cubicBezTo>
                    <a:cubicBezTo>
                      <a:pt x="43" y="121"/>
                      <a:pt x="40" y="118"/>
                      <a:pt x="39" y="112"/>
                    </a:cubicBezTo>
                    <a:cubicBezTo>
                      <a:pt x="37" y="106"/>
                      <a:pt x="39" y="99"/>
                      <a:pt x="44" y="98"/>
                    </a:cubicBezTo>
                    <a:cubicBezTo>
                      <a:pt x="46" y="98"/>
                      <a:pt x="49" y="99"/>
                      <a:pt x="51" y="103"/>
                    </a:cubicBezTo>
                    <a:cubicBezTo>
                      <a:pt x="53" y="83"/>
                      <a:pt x="47" y="64"/>
                      <a:pt x="47" y="64"/>
                    </a:cubicBezTo>
                    <a:cubicBezTo>
                      <a:pt x="47" y="64"/>
                      <a:pt x="123" y="36"/>
                      <a:pt x="90" y="0"/>
                    </a:cubicBez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121920" tIns="60960" rIns="121920" bIns="60960" anchor="ctr">
                <a:normAutofit/>
              </a:bodyPr>
              <a:lstStyle/>
              <a:p>
                <a:pPr algn="ctr"/>
                <a:endParaRPr sz="2400"/>
              </a:p>
            </p:txBody>
          </p:sp>
          <p:sp>
            <p:nvSpPr>
              <p:cNvPr id="32" name="î$ľïďè"/>
              <p:cNvSpPr/>
              <p:nvPr/>
            </p:nvSpPr>
            <p:spPr bwMode="auto">
              <a:xfrm>
                <a:off x="1854200" y="1849438"/>
                <a:ext cx="166688" cy="165100"/>
              </a:xfrm>
              <a:prstGeom prst="ellipse">
                <a:avLst/>
              </a:pr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121920" tIns="60960" rIns="121920" bIns="60960" anchor="ctr">
                <a:normAutofit fontScale="25000" lnSpcReduction="20000"/>
              </a:bodyPr>
              <a:lstStyle/>
              <a:p>
                <a:pPr algn="ctr"/>
                <a:endParaRPr sz="2400"/>
              </a:p>
            </p:txBody>
          </p:sp>
          <p:sp>
            <p:nvSpPr>
              <p:cNvPr id="33" name="íš1ïďé"/>
              <p:cNvSpPr/>
              <p:nvPr/>
            </p:nvSpPr>
            <p:spPr bwMode="auto">
              <a:xfrm>
                <a:off x="1357313" y="3271838"/>
                <a:ext cx="944563" cy="265113"/>
              </a:xfrm>
              <a:custGeom>
                <a:avLst/>
                <a:gdLst>
                  <a:gd name="T0" fmla="*/ 32 w 595"/>
                  <a:gd name="T1" fmla="*/ 0 h 167"/>
                  <a:gd name="T2" fmla="*/ 0 w 595"/>
                  <a:gd name="T3" fmla="*/ 62 h 167"/>
                  <a:gd name="T4" fmla="*/ 324 w 595"/>
                  <a:gd name="T5" fmla="*/ 167 h 167"/>
                  <a:gd name="T6" fmla="*/ 449 w 595"/>
                  <a:gd name="T7" fmla="*/ 42 h 167"/>
                  <a:gd name="T8" fmla="*/ 595 w 595"/>
                  <a:gd name="T9" fmla="*/ 156 h 167"/>
                  <a:gd name="T10" fmla="*/ 595 w 595"/>
                  <a:gd name="T11" fmla="*/ 31 h 167"/>
                  <a:gd name="T12" fmla="*/ 553 w 595"/>
                  <a:gd name="T13" fmla="*/ 0 h 167"/>
                  <a:gd name="T14" fmla="*/ 32 w 595"/>
                  <a:gd name="T15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5" h="167">
                    <a:moveTo>
                      <a:pt x="32" y="0"/>
                    </a:moveTo>
                    <a:lnTo>
                      <a:pt x="0" y="62"/>
                    </a:lnTo>
                    <a:lnTo>
                      <a:pt x="324" y="167"/>
                    </a:lnTo>
                    <a:lnTo>
                      <a:pt x="449" y="42"/>
                    </a:lnTo>
                    <a:lnTo>
                      <a:pt x="595" y="156"/>
                    </a:lnTo>
                    <a:lnTo>
                      <a:pt x="595" y="31"/>
                    </a:lnTo>
                    <a:lnTo>
                      <a:pt x="553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C9C4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121920" tIns="60960" rIns="121920" bIns="60960" anchor="ctr">
                <a:normAutofit fontScale="25000" lnSpcReduction="20000"/>
              </a:bodyPr>
              <a:lstStyle/>
              <a:p>
                <a:pPr algn="ctr"/>
                <a:endParaRPr sz="2400"/>
              </a:p>
            </p:txBody>
          </p:sp>
          <p:sp>
            <p:nvSpPr>
              <p:cNvPr id="34" name="íŝḻiḑê"/>
              <p:cNvSpPr/>
              <p:nvPr/>
            </p:nvSpPr>
            <p:spPr bwMode="auto">
              <a:xfrm>
                <a:off x="1970088" y="3338513"/>
                <a:ext cx="381000" cy="1041400"/>
              </a:xfrm>
              <a:custGeom>
                <a:avLst/>
                <a:gdLst>
                  <a:gd name="T0" fmla="*/ 42 w 240"/>
                  <a:gd name="T1" fmla="*/ 125 h 656"/>
                  <a:gd name="T2" fmla="*/ 0 w 240"/>
                  <a:gd name="T3" fmla="*/ 73 h 656"/>
                  <a:gd name="T4" fmla="*/ 63 w 240"/>
                  <a:gd name="T5" fmla="*/ 0 h 656"/>
                  <a:gd name="T6" fmla="*/ 147 w 240"/>
                  <a:gd name="T7" fmla="*/ 62 h 656"/>
                  <a:gd name="T8" fmla="*/ 105 w 240"/>
                  <a:gd name="T9" fmla="*/ 125 h 656"/>
                  <a:gd name="T10" fmla="*/ 240 w 240"/>
                  <a:gd name="T11" fmla="*/ 573 h 656"/>
                  <a:gd name="T12" fmla="*/ 136 w 240"/>
                  <a:gd name="T13" fmla="*/ 656 h 656"/>
                  <a:gd name="T14" fmla="*/ 32 w 240"/>
                  <a:gd name="T15" fmla="*/ 594 h 656"/>
                  <a:gd name="T16" fmla="*/ 42 w 240"/>
                  <a:gd name="T17" fmla="*/ 125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0" h="656">
                    <a:moveTo>
                      <a:pt x="42" y="125"/>
                    </a:moveTo>
                    <a:lnTo>
                      <a:pt x="0" y="73"/>
                    </a:lnTo>
                    <a:lnTo>
                      <a:pt x="63" y="0"/>
                    </a:lnTo>
                    <a:lnTo>
                      <a:pt x="147" y="62"/>
                    </a:lnTo>
                    <a:lnTo>
                      <a:pt x="105" y="125"/>
                    </a:lnTo>
                    <a:lnTo>
                      <a:pt x="240" y="573"/>
                    </a:lnTo>
                    <a:lnTo>
                      <a:pt x="136" y="656"/>
                    </a:lnTo>
                    <a:lnTo>
                      <a:pt x="32" y="594"/>
                    </a:lnTo>
                    <a:lnTo>
                      <a:pt x="42" y="125"/>
                    </a:lnTo>
                    <a:close/>
                  </a:path>
                </a:pathLst>
              </a:custGeom>
              <a:solidFill>
                <a:srgbClr val="FF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121920" tIns="60960" rIns="121920" bIns="60960" anchor="ctr">
                <a:normAutofit/>
              </a:bodyPr>
              <a:lstStyle/>
              <a:p>
                <a:pPr algn="ctr"/>
                <a:endParaRPr sz="2400"/>
              </a:p>
            </p:txBody>
          </p:sp>
          <p:sp>
            <p:nvSpPr>
              <p:cNvPr id="35" name="iS1îde"/>
              <p:cNvSpPr/>
              <p:nvPr/>
            </p:nvSpPr>
            <p:spPr bwMode="auto">
              <a:xfrm>
                <a:off x="1954213" y="2527301"/>
                <a:ext cx="298450" cy="347663"/>
              </a:xfrm>
              <a:custGeom>
                <a:avLst/>
                <a:gdLst>
                  <a:gd name="T0" fmla="*/ 4 w 18"/>
                  <a:gd name="T1" fmla="*/ 0 h 21"/>
                  <a:gd name="T2" fmla="*/ 18 w 18"/>
                  <a:gd name="T3" fmla="*/ 3 h 21"/>
                  <a:gd name="T4" fmla="*/ 8 w 18"/>
                  <a:gd name="T5" fmla="*/ 21 h 21"/>
                  <a:gd name="T6" fmla="*/ 4 w 18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1">
                    <a:moveTo>
                      <a:pt x="4" y="0"/>
                    </a:moveTo>
                    <a:cubicBezTo>
                      <a:pt x="4" y="0"/>
                      <a:pt x="10" y="4"/>
                      <a:pt x="18" y="3"/>
                    </a:cubicBezTo>
                    <a:cubicBezTo>
                      <a:pt x="18" y="3"/>
                      <a:pt x="13" y="21"/>
                      <a:pt x="8" y="21"/>
                    </a:cubicBezTo>
                    <a:cubicBezTo>
                      <a:pt x="8" y="21"/>
                      <a:pt x="0" y="21"/>
                      <a:pt x="4" y="0"/>
                    </a:cubicBezTo>
                    <a:close/>
                  </a:path>
                </a:pathLst>
              </a:custGeom>
              <a:solidFill>
                <a:srgbClr val="FCF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121920" tIns="60960" rIns="121920" bIns="60960" anchor="ctr">
                <a:normAutofit fontScale="40000" lnSpcReduction="20000"/>
              </a:bodyPr>
              <a:lstStyle/>
              <a:p>
                <a:pPr algn="ctr"/>
                <a:endParaRPr sz="2400"/>
              </a:p>
            </p:txBody>
          </p:sp>
          <p:sp>
            <p:nvSpPr>
              <p:cNvPr id="36" name="í$1iḍê"/>
              <p:cNvSpPr/>
              <p:nvPr/>
            </p:nvSpPr>
            <p:spPr bwMode="auto">
              <a:xfrm>
                <a:off x="1258888" y="4810126"/>
                <a:ext cx="1125538" cy="1357313"/>
              </a:xfrm>
              <a:custGeom>
                <a:avLst/>
                <a:gdLst>
                  <a:gd name="T0" fmla="*/ 59 w 68"/>
                  <a:gd name="T1" fmla="*/ 74 h 82"/>
                  <a:gd name="T2" fmla="*/ 51 w 68"/>
                  <a:gd name="T3" fmla="*/ 76 h 82"/>
                  <a:gd name="T4" fmla="*/ 63 w 68"/>
                  <a:gd name="T5" fmla="*/ 0 h 82"/>
                  <a:gd name="T6" fmla="*/ 6 w 68"/>
                  <a:gd name="T7" fmla="*/ 0 h 82"/>
                  <a:gd name="T8" fmla="*/ 17 w 68"/>
                  <a:gd name="T9" fmla="*/ 76 h 82"/>
                  <a:gd name="T10" fmla="*/ 10 w 68"/>
                  <a:gd name="T11" fmla="*/ 74 h 82"/>
                  <a:gd name="T12" fmla="*/ 2 w 68"/>
                  <a:gd name="T13" fmla="*/ 82 h 82"/>
                  <a:gd name="T14" fmla="*/ 27 w 68"/>
                  <a:gd name="T15" fmla="*/ 82 h 82"/>
                  <a:gd name="T16" fmla="*/ 27 w 68"/>
                  <a:gd name="T17" fmla="*/ 13 h 82"/>
                  <a:gd name="T18" fmla="*/ 42 w 68"/>
                  <a:gd name="T19" fmla="*/ 13 h 82"/>
                  <a:gd name="T20" fmla="*/ 42 w 68"/>
                  <a:gd name="T21" fmla="*/ 82 h 82"/>
                  <a:gd name="T22" fmla="*/ 67 w 68"/>
                  <a:gd name="T23" fmla="*/ 82 h 82"/>
                  <a:gd name="T24" fmla="*/ 59 w 68"/>
                  <a:gd name="T25" fmla="*/ 7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82">
                    <a:moveTo>
                      <a:pt x="59" y="74"/>
                    </a:moveTo>
                    <a:cubicBezTo>
                      <a:pt x="59" y="74"/>
                      <a:pt x="54" y="74"/>
                      <a:pt x="51" y="76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4" y="74"/>
                      <a:pt x="10" y="74"/>
                      <a:pt x="10" y="74"/>
                    </a:cubicBezTo>
                    <a:cubicBezTo>
                      <a:pt x="0" y="73"/>
                      <a:pt x="2" y="82"/>
                      <a:pt x="2" y="82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67" y="82"/>
                      <a:pt x="67" y="82"/>
                      <a:pt x="67" y="82"/>
                    </a:cubicBezTo>
                    <a:cubicBezTo>
                      <a:pt x="67" y="82"/>
                      <a:pt x="68" y="73"/>
                      <a:pt x="59" y="74"/>
                    </a:cubicBezTo>
                    <a:close/>
                  </a:path>
                </a:pathLst>
              </a:custGeom>
              <a:solidFill>
                <a:srgbClr val="0C3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121920" tIns="60960" rIns="121920" bIns="60960" anchor="ctr">
                <a:normAutofit/>
              </a:bodyPr>
              <a:lstStyle/>
              <a:p>
                <a:pPr algn="ctr"/>
                <a:endParaRPr sz="2400"/>
              </a:p>
            </p:txBody>
          </p:sp>
          <p:sp>
            <p:nvSpPr>
              <p:cNvPr id="37" name="ï$ḷíḋé"/>
              <p:cNvSpPr/>
              <p:nvPr/>
            </p:nvSpPr>
            <p:spPr bwMode="auto">
              <a:xfrm>
                <a:off x="495300" y="4810126"/>
                <a:ext cx="962025" cy="363538"/>
              </a:xfrm>
              <a:custGeom>
                <a:avLst/>
                <a:gdLst>
                  <a:gd name="T0" fmla="*/ 57 w 58"/>
                  <a:gd name="T1" fmla="*/ 22 h 22"/>
                  <a:gd name="T2" fmla="*/ 2 w 58"/>
                  <a:gd name="T3" fmla="*/ 3 h 22"/>
                  <a:gd name="T4" fmla="*/ 0 w 58"/>
                  <a:gd name="T5" fmla="*/ 0 h 22"/>
                  <a:gd name="T6" fmla="*/ 1 w 58"/>
                  <a:gd name="T7" fmla="*/ 0 h 22"/>
                  <a:gd name="T8" fmla="*/ 3 w 58"/>
                  <a:gd name="T9" fmla="*/ 1 h 22"/>
                  <a:gd name="T10" fmla="*/ 5 w 58"/>
                  <a:gd name="T11" fmla="*/ 1 h 22"/>
                  <a:gd name="T12" fmla="*/ 58 w 58"/>
                  <a:gd name="T13" fmla="*/ 20 h 22"/>
                  <a:gd name="T14" fmla="*/ 57 w 58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22">
                    <a:moveTo>
                      <a:pt x="57" y="22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8" y="20"/>
                      <a:pt x="58" y="20"/>
                      <a:pt x="58" y="20"/>
                    </a:cubicBezTo>
                    <a:lnTo>
                      <a:pt x="57" y="22"/>
                    </a:lnTo>
                    <a:close/>
                  </a:path>
                </a:pathLst>
              </a:custGeom>
              <a:solidFill>
                <a:srgbClr val="D861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121920" tIns="60960" rIns="121920" bIns="60960" anchor="ctr">
                <a:normAutofit fontScale="37500" lnSpcReduction="20000"/>
              </a:bodyPr>
              <a:lstStyle/>
              <a:p>
                <a:pPr algn="ctr"/>
                <a:endParaRPr sz="2400"/>
              </a:p>
            </p:txBody>
          </p:sp>
          <p:sp>
            <p:nvSpPr>
              <p:cNvPr id="38" name="íSḷîďê"/>
              <p:cNvSpPr/>
              <p:nvPr/>
            </p:nvSpPr>
            <p:spPr bwMode="auto">
              <a:xfrm>
                <a:off x="1408113" y="4413251"/>
                <a:ext cx="314325" cy="760413"/>
              </a:xfrm>
              <a:custGeom>
                <a:avLst/>
                <a:gdLst>
                  <a:gd name="T0" fmla="*/ 4 w 19"/>
                  <a:gd name="T1" fmla="*/ 45 h 46"/>
                  <a:gd name="T2" fmla="*/ 2 w 19"/>
                  <a:gd name="T3" fmla="*/ 46 h 46"/>
                  <a:gd name="T4" fmla="*/ 0 w 19"/>
                  <a:gd name="T5" fmla="*/ 43 h 46"/>
                  <a:gd name="T6" fmla="*/ 15 w 19"/>
                  <a:gd name="T7" fmla="*/ 0 h 46"/>
                  <a:gd name="T8" fmla="*/ 19 w 19"/>
                  <a:gd name="T9" fmla="*/ 1 h 46"/>
                  <a:gd name="T10" fmla="*/ 4 w 19"/>
                  <a:gd name="T11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46">
                    <a:moveTo>
                      <a:pt x="4" y="45"/>
                    </a:moveTo>
                    <a:cubicBezTo>
                      <a:pt x="4" y="46"/>
                      <a:pt x="3" y="46"/>
                      <a:pt x="2" y="46"/>
                    </a:cubicBezTo>
                    <a:cubicBezTo>
                      <a:pt x="1" y="46"/>
                      <a:pt x="0" y="44"/>
                      <a:pt x="0" y="43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9" y="1"/>
                      <a:pt x="19" y="1"/>
                      <a:pt x="19" y="1"/>
                    </a:cubicBezTo>
                    <a:lnTo>
                      <a:pt x="4" y="45"/>
                    </a:lnTo>
                    <a:close/>
                  </a:path>
                </a:pathLst>
              </a:custGeom>
              <a:solidFill>
                <a:srgbClr val="F1E9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121920" tIns="60960" rIns="121920" bIns="60960" anchor="ctr">
                <a:normAutofit/>
              </a:bodyPr>
              <a:lstStyle/>
              <a:p>
                <a:pPr algn="ctr"/>
                <a:endParaRPr sz="2400"/>
              </a:p>
            </p:txBody>
          </p:sp>
          <p:sp>
            <p:nvSpPr>
              <p:cNvPr id="39" name="í$líḑê"/>
              <p:cNvSpPr/>
              <p:nvPr/>
            </p:nvSpPr>
            <p:spPr bwMode="auto">
              <a:xfrm>
                <a:off x="495300" y="4098926"/>
                <a:ext cx="1160463" cy="1025525"/>
              </a:xfrm>
              <a:custGeom>
                <a:avLst/>
                <a:gdLst>
                  <a:gd name="T0" fmla="*/ 157 w 731"/>
                  <a:gd name="T1" fmla="*/ 0 h 646"/>
                  <a:gd name="T2" fmla="*/ 0 w 731"/>
                  <a:gd name="T3" fmla="*/ 448 h 646"/>
                  <a:gd name="T4" fmla="*/ 575 w 731"/>
                  <a:gd name="T5" fmla="*/ 646 h 646"/>
                  <a:gd name="T6" fmla="*/ 731 w 731"/>
                  <a:gd name="T7" fmla="*/ 198 h 646"/>
                  <a:gd name="T8" fmla="*/ 157 w 731"/>
                  <a:gd name="T9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1" h="646">
                    <a:moveTo>
                      <a:pt x="157" y="0"/>
                    </a:moveTo>
                    <a:lnTo>
                      <a:pt x="0" y="448"/>
                    </a:lnTo>
                    <a:lnTo>
                      <a:pt x="575" y="646"/>
                    </a:lnTo>
                    <a:lnTo>
                      <a:pt x="731" y="198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FF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121920" tIns="60960" rIns="121920" bIns="60960" anchor="ctr">
                <a:normAutofit/>
              </a:bodyPr>
              <a:lstStyle/>
              <a:p>
                <a:pPr algn="ctr"/>
                <a:endParaRPr sz="2400"/>
              </a:p>
            </p:txBody>
          </p:sp>
          <p:sp>
            <p:nvSpPr>
              <p:cNvPr id="40" name="îṣ1iḓe"/>
              <p:cNvSpPr/>
              <p:nvPr/>
            </p:nvSpPr>
            <p:spPr bwMode="auto">
              <a:xfrm>
                <a:off x="1655763" y="4413251"/>
                <a:ext cx="66675" cy="66675"/>
              </a:xfrm>
              <a:custGeom>
                <a:avLst/>
                <a:gdLst>
                  <a:gd name="T0" fmla="*/ 4 w 4"/>
                  <a:gd name="T1" fmla="*/ 1 h 4"/>
                  <a:gd name="T2" fmla="*/ 1 w 4"/>
                  <a:gd name="T3" fmla="*/ 3 h 4"/>
                  <a:gd name="T4" fmla="*/ 0 w 4"/>
                  <a:gd name="T5" fmla="*/ 0 h 4"/>
                  <a:gd name="T6" fmla="*/ 4 w 4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4" y="3"/>
                      <a:pt x="3" y="4"/>
                      <a:pt x="1" y="3"/>
                    </a:cubicBezTo>
                    <a:cubicBezTo>
                      <a:pt x="0" y="3"/>
                      <a:pt x="0" y="1"/>
                      <a:pt x="0" y="0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D3CC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121920" tIns="60960" rIns="121920" bIns="60960" anchor="ctr">
                <a:normAutofit fontScale="25000" lnSpcReduction="20000"/>
              </a:bodyPr>
              <a:lstStyle/>
              <a:p>
                <a:pPr algn="ctr"/>
                <a:endParaRPr sz="2400"/>
              </a:p>
            </p:txBody>
          </p:sp>
          <p:sp>
            <p:nvSpPr>
              <p:cNvPr id="41" name="iš1iḍé"/>
              <p:cNvSpPr/>
              <p:nvPr/>
            </p:nvSpPr>
            <p:spPr bwMode="auto">
              <a:xfrm>
                <a:off x="744538" y="4694238"/>
                <a:ext cx="331788" cy="447675"/>
              </a:xfrm>
              <a:custGeom>
                <a:avLst/>
                <a:gdLst>
                  <a:gd name="T0" fmla="*/ 4 w 20"/>
                  <a:gd name="T1" fmla="*/ 0 h 27"/>
                  <a:gd name="T2" fmla="*/ 5 w 20"/>
                  <a:gd name="T3" fmla="*/ 20 h 27"/>
                  <a:gd name="T4" fmla="*/ 16 w 20"/>
                  <a:gd name="T5" fmla="*/ 17 h 27"/>
                  <a:gd name="T6" fmla="*/ 17 w 20"/>
                  <a:gd name="T7" fmla="*/ 12 h 27"/>
                  <a:gd name="T8" fmla="*/ 13 w 20"/>
                  <a:gd name="T9" fmla="*/ 3 h 27"/>
                  <a:gd name="T10" fmla="*/ 4 w 20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7">
                    <a:moveTo>
                      <a:pt x="4" y="0"/>
                    </a:moveTo>
                    <a:cubicBezTo>
                      <a:pt x="4" y="0"/>
                      <a:pt x="0" y="13"/>
                      <a:pt x="5" y="20"/>
                    </a:cubicBezTo>
                    <a:cubicBezTo>
                      <a:pt x="10" y="27"/>
                      <a:pt x="16" y="20"/>
                      <a:pt x="16" y="17"/>
                    </a:cubicBezTo>
                    <a:cubicBezTo>
                      <a:pt x="16" y="17"/>
                      <a:pt x="20" y="15"/>
                      <a:pt x="17" y="12"/>
                    </a:cubicBezTo>
                    <a:cubicBezTo>
                      <a:pt x="15" y="10"/>
                      <a:pt x="13" y="3"/>
                      <a:pt x="13" y="3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C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121920" tIns="60960" rIns="121920" bIns="60960" anchor="ctr">
                <a:normAutofit fontScale="55000" lnSpcReduction="20000"/>
              </a:bodyPr>
              <a:lstStyle/>
              <a:p>
                <a:pPr algn="ctr"/>
                <a:endParaRPr sz="2400"/>
              </a:p>
            </p:txBody>
          </p:sp>
          <p:sp>
            <p:nvSpPr>
              <p:cNvPr id="42" name="ísļiďé"/>
              <p:cNvSpPr/>
              <p:nvPr/>
            </p:nvSpPr>
            <p:spPr bwMode="auto">
              <a:xfrm>
                <a:off x="811213" y="3271838"/>
                <a:ext cx="679450" cy="1471613"/>
              </a:xfrm>
              <a:custGeom>
                <a:avLst/>
                <a:gdLst>
                  <a:gd name="T0" fmla="*/ 36 w 41"/>
                  <a:gd name="T1" fmla="*/ 0 h 89"/>
                  <a:gd name="T2" fmla="*/ 0 w 41"/>
                  <a:gd name="T3" fmla="*/ 86 h 89"/>
                  <a:gd name="T4" fmla="*/ 9 w 41"/>
                  <a:gd name="T5" fmla="*/ 89 h 89"/>
                  <a:gd name="T6" fmla="*/ 41 w 41"/>
                  <a:gd name="T7" fmla="*/ 29 h 89"/>
                  <a:gd name="T8" fmla="*/ 36 w 41"/>
                  <a:gd name="T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9">
                    <a:moveTo>
                      <a:pt x="36" y="0"/>
                    </a:moveTo>
                    <a:cubicBezTo>
                      <a:pt x="36" y="0"/>
                      <a:pt x="11" y="41"/>
                      <a:pt x="0" y="86"/>
                    </a:cubicBezTo>
                    <a:cubicBezTo>
                      <a:pt x="9" y="89"/>
                      <a:pt x="9" y="89"/>
                      <a:pt x="9" y="89"/>
                    </a:cubicBezTo>
                    <a:cubicBezTo>
                      <a:pt x="9" y="89"/>
                      <a:pt x="34" y="35"/>
                      <a:pt x="41" y="29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CF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121920" tIns="60960" rIns="121920" bIns="60960" anchor="ctr">
                <a:normAutofit/>
              </a:bodyPr>
              <a:lstStyle/>
              <a:p>
                <a:pPr algn="ctr"/>
                <a:endParaRPr sz="2400"/>
              </a:p>
            </p:txBody>
          </p:sp>
        </p:grpSp>
      </p:grpSp>
      <p:sp>
        <p:nvSpPr>
          <p:cNvPr id="5" name="文本框 4"/>
          <p:cNvSpPr txBox="1"/>
          <p:nvPr/>
        </p:nvSpPr>
        <p:spPr>
          <a:xfrm>
            <a:off x="2614507" y="2759287"/>
            <a:ext cx="614680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班组管理由低级到高级，大致经历了初创、提高、发展三个阶段，逐渐形成了独具特色的群众性的班组管理形式。目前，新兴的班组管理模式已不断被企业认可、接受和重视。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85117" y="52493"/>
            <a:ext cx="4821767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企业与班组管理通用知识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3467" y="1081193"/>
            <a:ext cx="4245187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班组管理的发展及常见问题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4" name="iŝḻîḓ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/>
          <p:nvPr/>
        </p:nvGrpSpPr>
        <p:grpSpPr>
          <a:xfrm>
            <a:off x="822113" y="2070100"/>
            <a:ext cx="4067387" cy="4141893"/>
            <a:chOff x="3614647" y="1095468"/>
            <a:chExt cx="4962707" cy="5053915"/>
          </a:xfrm>
        </p:grpSpPr>
        <p:sp>
          <p:nvSpPr>
            <p:cNvPr id="35" name="îS1îḋè"/>
            <p:cNvSpPr/>
            <p:nvPr/>
          </p:nvSpPr>
          <p:spPr bwMode="auto">
            <a:xfrm>
              <a:off x="3997024" y="3346460"/>
              <a:ext cx="485279" cy="592859"/>
            </a:xfrm>
            <a:custGeom>
              <a:avLst/>
              <a:gdLst>
                <a:gd name="T0" fmla="*/ 1768 w 1768"/>
                <a:gd name="T1" fmla="*/ 0 h 2160"/>
                <a:gd name="T2" fmla="*/ 0 w 1768"/>
                <a:gd name="T3" fmla="*/ 2160 h 2160"/>
                <a:gd name="T4" fmla="*/ 39 w 1768"/>
                <a:gd name="T5" fmla="*/ 24 h 2160"/>
                <a:gd name="T6" fmla="*/ 1768 w 1768"/>
                <a:gd name="T7" fmla="*/ 0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8" h="2160">
                  <a:moveTo>
                    <a:pt x="1768" y="0"/>
                  </a:moveTo>
                  <a:cubicBezTo>
                    <a:pt x="1730" y="29"/>
                    <a:pt x="1211" y="1259"/>
                    <a:pt x="0" y="2160"/>
                  </a:cubicBezTo>
                  <a:cubicBezTo>
                    <a:pt x="39" y="24"/>
                    <a:pt x="39" y="24"/>
                    <a:pt x="39" y="24"/>
                  </a:cubicBezTo>
                  <a:lnTo>
                    <a:pt x="1768" y="0"/>
                  </a:lnTo>
                  <a:close/>
                </a:path>
              </a:pathLst>
            </a:custGeom>
            <a:solidFill>
              <a:srgbClr val="BC9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121920" tIns="60960" rIns="121920" bIns="60960" anchor="ctr">
              <a:normAutofit lnSpcReduction="10000"/>
            </a:bodyPr>
            <a:lstStyle/>
            <a:p>
              <a:pPr algn="ctr"/>
              <a:endParaRPr sz="2400"/>
            </a:p>
          </p:txBody>
        </p:sp>
        <p:sp>
          <p:nvSpPr>
            <p:cNvPr id="36" name="îṥ1íḋê"/>
            <p:cNvSpPr/>
            <p:nvPr/>
          </p:nvSpPr>
          <p:spPr bwMode="auto">
            <a:xfrm>
              <a:off x="3614647" y="2950051"/>
              <a:ext cx="1075799" cy="1611360"/>
            </a:xfrm>
            <a:custGeom>
              <a:avLst/>
              <a:gdLst>
                <a:gd name="T0" fmla="*/ 124 w 3916"/>
                <a:gd name="T1" fmla="*/ 3909 h 5867"/>
                <a:gd name="T2" fmla="*/ 625 w 3916"/>
                <a:gd name="T3" fmla="*/ 1708 h 5867"/>
                <a:gd name="T4" fmla="*/ 774 w 3916"/>
                <a:gd name="T5" fmla="*/ 1361 h 5867"/>
                <a:gd name="T6" fmla="*/ 1252 w 3916"/>
                <a:gd name="T7" fmla="*/ 960 h 5867"/>
                <a:gd name="T8" fmla="*/ 3916 w 3916"/>
                <a:gd name="T9" fmla="*/ 0 h 5867"/>
                <a:gd name="T10" fmla="*/ 3262 w 3916"/>
                <a:gd name="T11" fmla="*/ 1395 h 5867"/>
                <a:gd name="T12" fmla="*/ 1911 w 3916"/>
                <a:gd name="T13" fmla="*/ 1809 h 5867"/>
                <a:gd name="T14" fmla="*/ 1751 w 3916"/>
                <a:gd name="T15" fmla="*/ 2282 h 5867"/>
                <a:gd name="T16" fmla="*/ 1725 w 3916"/>
                <a:gd name="T17" fmla="*/ 3379 h 5867"/>
                <a:gd name="T18" fmla="*/ 2316 w 3916"/>
                <a:gd name="T19" fmla="*/ 4244 h 5867"/>
                <a:gd name="T20" fmla="*/ 2518 w 3916"/>
                <a:gd name="T21" fmla="*/ 4286 h 5867"/>
                <a:gd name="T22" fmla="*/ 1348 w 3916"/>
                <a:gd name="T23" fmla="*/ 5867 h 5867"/>
                <a:gd name="T24" fmla="*/ 468 w 3916"/>
                <a:gd name="T25" fmla="*/ 4926 h 5867"/>
                <a:gd name="T26" fmla="*/ 124 w 3916"/>
                <a:gd name="T27" fmla="*/ 3909 h 5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16" h="5867">
                  <a:moveTo>
                    <a:pt x="124" y="3909"/>
                  </a:moveTo>
                  <a:cubicBezTo>
                    <a:pt x="625" y="1708"/>
                    <a:pt x="625" y="1708"/>
                    <a:pt x="625" y="1708"/>
                  </a:cubicBezTo>
                  <a:cubicBezTo>
                    <a:pt x="625" y="1708"/>
                    <a:pt x="673" y="1540"/>
                    <a:pt x="774" y="1361"/>
                  </a:cubicBezTo>
                  <a:cubicBezTo>
                    <a:pt x="880" y="1174"/>
                    <a:pt x="1050" y="1032"/>
                    <a:pt x="1252" y="960"/>
                  </a:cubicBezTo>
                  <a:cubicBezTo>
                    <a:pt x="3916" y="0"/>
                    <a:pt x="3916" y="0"/>
                    <a:pt x="3916" y="0"/>
                  </a:cubicBezTo>
                  <a:cubicBezTo>
                    <a:pt x="3262" y="1395"/>
                    <a:pt x="3262" y="1395"/>
                    <a:pt x="3262" y="1395"/>
                  </a:cubicBezTo>
                  <a:cubicBezTo>
                    <a:pt x="1911" y="1809"/>
                    <a:pt x="1911" y="1809"/>
                    <a:pt x="1911" y="1809"/>
                  </a:cubicBezTo>
                  <a:cubicBezTo>
                    <a:pt x="1911" y="1809"/>
                    <a:pt x="1729" y="1868"/>
                    <a:pt x="1751" y="2282"/>
                  </a:cubicBezTo>
                  <a:cubicBezTo>
                    <a:pt x="1725" y="3379"/>
                    <a:pt x="1725" y="3379"/>
                    <a:pt x="1725" y="3379"/>
                  </a:cubicBezTo>
                  <a:cubicBezTo>
                    <a:pt x="1716" y="3764"/>
                    <a:pt x="1952" y="4116"/>
                    <a:pt x="2316" y="4244"/>
                  </a:cubicBezTo>
                  <a:cubicBezTo>
                    <a:pt x="2381" y="4268"/>
                    <a:pt x="2449" y="4283"/>
                    <a:pt x="2518" y="4286"/>
                  </a:cubicBezTo>
                  <a:cubicBezTo>
                    <a:pt x="1348" y="5867"/>
                    <a:pt x="1348" y="5867"/>
                    <a:pt x="1348" y="5867"/>
                  </a:cubicBezTo>
                  <a:cubicBezTo>
                    <a:pt x="468" y="4926"/>
                    <a:pt x="468" y="4926"/>
                    <a:pt x="468" y="4926"/>
                  </a:cubicBezTo>
                  <a:cubicBezTo>
                    <a:pt x="468" y="4926"/>
                    <a:pt x="0" y="4476"/>
                    <a:pt x="124" y="3909"/>
                  </a:cubicBezTo>
                  <a:close/>
                </a:path>
              </a:pathLst>
            </a:custGeom>
            <a:solidFill>
              <a:srgbClr val="ECB98C"/>
            </a:solidFill>
            <a:ln w="9525">
              <a:noFill/>
              <a:round/>
            </a:ln>
          </p:spPr>
          <p:txBody>
            <a:bodyPr wrap="square" lIns="121920" tIns="60960" rIns="121920" bIns="60960" anchor="ctr">
              <a:normAutofit/>
            </a:bodyPr>
            <a:lstStyle/>
            <a:p>
              <a:pPr algn="ctr"/>
              <a:endParaRPr sz="2400"/>
            </a:p>
          </p:txBody>
        </p:sp>
        <p:sp>
          <p:nvSpPr>
            <p:cNvPr id="37" name="iṧḻïďe"/>
            <p:cNvSpPr/>
            <p:nvPr/>
          </p:nvSpPr>
          <p:spPr bwMode="auto">
            <a:xfrm>
              <a:off x="4371215" y="1397159"/>
              <a:ext cx="3011067" cy="4042430"/>
            </a:xfrm>
            <a:custGeom>
              <a:avLst/>
              <a:gdLst>
                <a:gd name="T0" fmla="*/ 10564 w 10956"/>
                <a:gd name="T1" fmla="*/ 14724 h 14724"/>
                <a:gd name="T2" fmla="*/ 392 w 10956"/>
                <a:gd name="T3" fmla="*/ 14724 h 14724"/>
                <a:gd name="T4" fmla="*/ 0 w 10956"/>
                <a:gd name="T5" fmla="*/ 14332 h 14724"/>
                <a:gd name="T6" fmla="*/ 0 w 10956"/>
                <a:gd name="T7" fmla="*/ 392 h 14724"/>
                <a:gd name="T8" fmla="*/ 392 w 10956"/>
                <a:gd name="T9" fmla="*/ 0 h 14724"/>
                <a:gd name="T10" fmla="*/ 10564 w 10956"/>
                <a:gd name="T11" fmla="*/ 0 h 14724"/>
                <a:gd name="T12" fmla="*/ 10956 w 10956"/>
                <a:gd name="T13" fmla="*/ 392 h 14724"/>
                <a:gd name="T14" fmla="*/ 10956 w 10956"/>
                <a:gd name="T15" fmla="*/ 14332 h 14724"/>
                <a:gd name="T16" fmla="*/ 10564 w 10956"/>
                <a:gd name="T17" fmla="*/ 14724 h 14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56" h="14724">
                  <a:moveTo>
                    <a:pt x="10564" y="14724"/>
                  </a:moveTo>
                  <a:cubicBezTo>
                    <a:pt x="392" y="14724"/>
                    <a:pt x="392" y="14724"/>
                    <a:pt x="392" y="14724"/>
                  </a:cubicBezTo>
                  <a:cubicBezTo>
                    <a:pt x="176" y="14724"/>
                    <a:pt x="0" y="14548"/>
                    <a:pt x="0" y="14332"/>
                  </a:cubicBezTo>
                  <a:cubicBezTo>
                    <a:pt x="0" y="392"/>
                    <a:pt x="0" y="392"/>
                    <a:pt x="0" y="392"/>
                  </a:cubicBezTo>
                  <a:cubicBezTo>
                    <a:pt x="0" y="176"/>
                    <a:pt x="176" y="0"/>
                    <a:pt x="392" y="0"/>
                  </a:cubicBezTo>
                  <a:cubicBezTo>
                    <a:pt x="10564" y="0"/>
                    <a:pt x="10564" y="0"/>
                    <a:pt x="10564" y="0"/>
                  </a:cubicBezTo>
                  <a:cubicBezTo>
                    <a:pt x="10781" y="0"/>
                    <a:pt x="10956" y="176"/>
                    <a:pt x="10956" y="392"/>
                  </a:cubicBezTo>
                  <a:cubicBezTo>
                    <a:pt x="10956" y="14332"/>
                    <a:pt x="10956" y="14332"/>
                    <a:pt x="10956" y="14332"/>
                  </a:cubicBezTo>
                  <a:cubicBezTo>
                    <a:pt x="10956" y="14548"/>
                    <a:pt x="10781" y="14724"/>
                    <a:pt x="10564" y="1472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121920" tIns="60960" rIns="121920" bIns="60960" anchor="ctr">
              <a:normAutofit/>
            </a:bodyPr>
            <a:lstStyle/>
            <a:p>
              <a:pPr algn="ctr"/>
              <a:endParaRPr sz="2400"/>
            </a:p>
          </p:txBody>
        </p:sp>
        <p:sp>
          <p:nvSpPr>
            <p:cNvPr id="38" name="îšḻíḋé"/>
            <p:cNvSpPr/>
            <p:nvPr/>
          </p:nvSpPr>
          <p:spPr bwMode="auto">
            <a:xfrm>
              <a:off x="4572342" y="1591271"/>
              <a:ext cx="2619336" cy="3654207"/>
            </a:xfrm>
            <a:custGeom>
              <a:avLst/>
              <a:gdLst>
                <a:gd name="T0" fmla="*/ 8764 w 9528"/>
                <a:gd name="T1" fmla="*/ 13308 h 13308"/>
                <a:gd name="T2" fmla="*/ 764 w 9528"/>
                <a:gd name="T3" fmla="*/ 13308 h 13308"/>
                <a:gd name="T4" fmla="*/ 0 w 9528"/>
                <a:gd name="T5" fmla="*/ 12544 h 13308"/>
                <a:gd name="T6" fmla="*/ 0 w 9528"/>
                <a:gd name="T7" fmla="*/ 764 h 13308"/>
                <a:gd name="T8" fmla="*/ 764 w 9528"/>
                <a:gd name="T9" fmla="*/ 0 h 13308"/>
                <a:gd name="T10" fmla="*/ 8764 w 9528"/>
                <a:gd name="T11" fmla="*/ 0 h 13308"/>
                <a:gd name="T12" fmla="*/ 9528 w 9528"/>
                <a:gd name="T13" fmla="*/ 764 h 13308"/>
                <a:gd name="T14" fmla="*/ 9528 w 9528"/>
                <a:gd name="T15" fmla="*/ 12544 h 13308"/>
                <a:gd name="T16" fmla="*/ 8764 w 9528"/>
                <a:gd name="T17" fmla="*/ 13308 h 13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28" h="13308">
                  <a:moveTo>
                    <a:pt x="8764" y="13308"/>
                  </a:moveTo>
                  <a:cubicBezTo>
                    <a:pt x="764" y="13308"/>
                    <a:pt x="764" y="13308"/>
                    <a:pt x="764" y="13308"/>
                  </a:cubicBezTo>
                  <a:cubicBezTo>
                    <a:pt x="342" y="13308"/>
                    <a:pt x="0" y="12966"/>
                    <a:pt x="0" y="12544"/>
                  </a:cubicBezTo>
                  <a:cubicBezTo>
                    <a:pt x="0" y="764"/>
                    <a:pt x="0" y="764"/>
                    <a:pt x="0" y="764"/>
                  </a:cubicBezTo>
                  <a:cubicBezTo>
                    <a:pt x="0" y="342"/>
                    <a:pt x="342" y="0"/>
                    <a:pt x="764" y="0"/>
                  </a:cubicBezTo>
                  <a:cubicBezTo>
                    <a:pt x="8764" y="0"/>
                    <a:pt x="8764" y="0"/>
                    <a:pt x="8764" y="0"/>
                  </a:cubicBezTo>
                  <a:cubicBezTo>
                    <a:pt x="9186" y="0"/>
                    <a:pt x="9528" y="342"/>
                    <a:pt x="9528" y="764"/>
                  </a:cubicBezTo>
                  <a:cubicBezTo>
                    <a:pt x="9528" y="12544"/>
                    <a:pt x="9528" y="12544"/>
                    <a:pt x="9528" y="12544"/>
                  </a:cubicBezTo>
                  <a:cubicBezTo>
                    <a:pt x="9528" y="12966"/>
                    <a:pt x="9186" y="13308"/>
                    <a:pt x="8764" y="133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121920" tIns="60960" rIns="121920" bIns="60960" anchor="ctr">
              <a:normAutofit/>
            </a:bodyPr>
            <a:lstStyle/>
            <a:p>
              <a:pPr algn="ctr"/>
              <a:endParaRPr sz="2400"/>
            </a:p>
          </p:txBody>
        </p:sp>
        <p:sp>
          <p:nvSpPr>
            <p:cNvPr id="39" name="îṩḻiḍé"/>
            <p:cNvSpPr/>
            <p:nvPr/>
          </p:nvSpPr>
          <p:spPr bwMode="auto">
            <a:xfrm>
              <a:off x="5155846" y="1095468"/>
              <a:ext cx="1431280" cy="565964"/>
            </a:xfrm>
            <a:custGeom>
              <a:avLst/>
              <a:gdLst>
                <a:gd name="T0" fmla="*/ 3461 w 5206"/>
                <a:gd name="T1" fmla="*/ 805 h 2061"/>
                <a:gd name="T2" fmla="*/ 2800 w 5206"/>
                <a:gd name="T3" fmla="*/ 29 h 2061"/>
                <a:gd name="T4" fmla="*/ 2404 w 5206"/>
                <a:gd name="T5" fmla="*/ 29 h 2061"/>
                <a:gd name="T6" fmla="*/ 1744 w 5206"/>
                <a:gd name="T7" fmla="*/ 805 h 2061"/>
                <a:gd name="T8" fmla="*/ 0 w 5206"/>
                <a:gd name="T9" fmla="*/ 2061 h 2061"/>
                <a:gd name="T10" fmla="*/ 5206 w 5206"/>
                <a:gd name="T11" fmla="*/ 2061 h 2061"/>
                <a:gd name="T12" fmla="*/ 3461 w 5206"/>
                <a:gd name="T13" fmla="*/ 805 h 2061"/>
                <a:gd name="T14" fmla="*/ 2624 w 5206"/>
                <a:gd name="T15" fmla="*/ 1079 h 2061"/>
                <a:gd name="T16" fmla="*/ 2252 w 5206"/>
                <a:gd name="T17" fmla="*/ 707 h 2061"/>
                <a:gd name="T18" fmla="*/ 2624 w 5206"/>
                <a:gd name="T19" fmla="*/ 335 h 2061"/>
                <a:gd name="T20" fmla="*/ 2996 w 5206"/>
                <a:gd name="T21" fmla="*/ 707 h 2061"/>
                <a:gd name="T22" fmla="*/ 2624 w 5206"/>
                <a:gd name="T23" fmla="*/ 1079 h 2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06" h="2061">
                  <a:moveTo>
                    <a:pt x="3461" y="805"/>
                  </a:moveTo>
                  <a:cubicBezTo>
                    <a:pt x="3461" y="805"/>
                    <a:pt x="3475" y="178"/>
                    <a:pt x="2800" y="29"/>
                  </a:cubicBezTo>
                  <a:cubicBezTo>
                    <a:pt x="2670" y="0"/>
                    <a:pt x="2534" y="0"/>
                    <a:pt x="2404" y="29"/>
                  </a:cubicBezTo>
                  <a:cubicBezTo>
                    <a:pt x="1731" y="178"/>
                    <a:pt x="1744" y="805"/>
                    <a:pt x="1744" y="805"/>
                  </a:cubicBezTo>
                  <a:cubicBezTo>
                    <a:pt x="32" y="713"/>
                    <a:pt x="0" y="2061"/>
                    <a:pt x="0" y="2061"/>
                  </a:cubicBezTo>
                  <a:cubicBezTo>
                    <a:pt x="5206" y="2061"/>
                    <a:pt x="5206" y="2061"/>
                    <a:pt x="5206" y="2061"/>
                  </a:cubicBezTo>
                  <a:cubicBezTo>
                    <a:pt x="5206" y="2061"/>
                    <a:pt x="5173" y="713"/>
                    <a:pt x="3461" y="805"/>
                  </a:cubicBezTo>
                  <a:close/>
                  <a:moveTo>
                    <a:pt x="2624" y="1079"/>
                  </a:moveTo>
                  <a:cubicBezTo>
                    <a:pt x="2419" y="1079"/>
                    <a:pt x="2252" y="912"/>
                    <a:pt x="2252" y="707"/>
                  </a:cubicBezTo>
                  <a:cubicBezTo>
                    <a:pt x="2252" y="502"/>
                    <a:pt x="2419" y="335"/>
                    <a:pt x="2624" y="335"/>
                  </a:cubicBezTo>
                  <a:cubicBezTo>
                    <a:pt x="2829" y="335"/>
                    <a:pt x="2996" y="502"/>
                    <a:pt x="2996" y="707"/>
                  </a:cubicBezTo>
                  <a:cubicBezTo>
                    <a:pt x="2996" y="912"/>
                    <a:pt x="2829" y="1079"/>
                    <a:pt x="2624" y="1079"/>
                  </a:cubicBezTo>
                  <a:close/>
                </a:path>
              </a:pathLst>
            </a:custGeom>
            <a:solidFill>
              <a:srgbClr val="FF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121920" tIns="60960" rIns="121920" bIns="60960" anchor="ctr">
              <a:normAutofit fontScale="92500"/>
            </a:bodyPr>
            <a:lstStyle/>
            <a:p>
              <a:pPr algn="ctr"/>
              <a:endParaRPr sz="2400"/>
            </a:p>
          </p:txBody>
        </p:sp>
        <p:sp>
          <p:nvSpPr>
            <p:cNvPr id="40" name="iSḷíḋè"/>
            <p:cNvSpPr/>
            <p:nvPr/>
          </p:nvSpPr>
          <p:spPr bwMode="auto">
            <a:xfrm>
              <a:off x="4835445" y="2023929"/>
              <a:ext cx="2070913" cy="98225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20" tIns="60960" rIns="121920" bIns="60960" anchor="ctr">
              <a:normAutofit fontScale="25000" lnSpcReduction="20000"/>
            </a:bodyPr>
            <a:lstStyle/>
            <a:p>
              <a:pPr algn="ctr"/>
              <a:endParaRPr sz="2400"/>
            </a:p>
          </p:txBody>
        </p:sp>
        <p:sp>
          <p:nvSpPr>
            <p:cNvPr id="41" name="îṩ1iḍe"/>
            <p:cNvSpPr/>
            <p:nvPr/>
          </p:nvSpPr>
          <p:spPr bwMode="auto">
            <a:xfrm>
              <a:off x="4835445" y="2303403"/>
              <a:ext cx="2070913" cy="99395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20" tIns="60960" rIns="121920" bIns="60960" anchor="ctr">
              <a:normAutofit fontScale="25000" lnSpcReduction="20000"/>
            </a:bodyPr>
            <a:lstStyle/>
            <a:p>
              <a:pPr algn="ctr"/>
              <a:endParaRPr sz="2400"/>
            </a:p>
          </p:txBody>
        </p:sp>
        <p:sp>
          <p:nvSpPr>
            <p:cNvPr id="42" name="iṩlîdé"/>
            <p:cNvSpPr/>
            <p:nvPr/>
          </p:nvSpPr>
          <p:spPr bwMode="auto">
            <a:xfrm>
              <a:off x="4835445" y="2584046"/>
              <a:ext cx="2070913" cy="98225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20" tIns="60960" rIns="121920" bIns="60960" anchor="ctr">
              <a:normAutofit fontScale="25000" lnSpcReduction="20000"/>
            </a:bodyPr>
            <a:lstStyle/>
            <a:p>
              <a:pPr algn="ctr"/>
              <a:endParaRPr sz="2400"/>
            </a:p>
          </p:txBody>
        </p:sp>
        <p:sp>
          <p:nvSpPr>
            <p:cNvPr id="43" name="ïsľîḍê"/>
            <p:cNvSpPr/>
            <p:nvPr/>
          </p:nvSpPr>
          <p:spPr bwMode="auto">
            <a:xfrm>
              <a:off x="4835445" y="2863519"/>
              <a:ext cx="2070913" cy="99395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20" tIns="60960" rIns="121920" bIns="60960" anchor="ctr">
              <a:normAutofit fontScale="25000" lnSpcReduction="20000"/>
            </a:bodyPr>
            <a:lstStyle/>
            <a:p>
              <a:pPr algn="ctr"/>
              <a:endParaRPr sz="2400"/>
            </a:p>
          </p:txBody>
        </p:sp>
        <p:sp>
          <p:nvSpPr>
            <p:cNvPr id="44" name="ïśḷîdê"/>
            <p:cNvSpPr/>
            <p:nvPr/>
          </p:nvSpPr>
          <p:spPr bwMode="auto">
            <a:xfrm>
              <a:off x="4835445" y="3144163"/>
              <a:ext cx="2070913" cy="98225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20" tIns="60960" rIns="121920" bIns="60960" anchor="ctr">
              <a:normAutofit fontScale="25000" lnSpcReduction="20000"/>
            </a:bodyPr>
            <a:lstStyle/>
            <a:p>
              <a:pPr algn="ctr"/>
              <a:endParaRPr sz="2400"/>
            </a:p>
          </p:txBody>
        </p:sp>
        <p:sp>
          <p:nvSpPr>
            <p:cNvPr id="45" name="íṩ1íḋe"/>
            <p:cNvSpPr/>
            <p:nvPr/>
          </p:nvSpPr>
          <p:spPr bwMode="auto">
            <a:xfrm>
              <a:off x="4835445" y="3423637"/>
              <a:ext cx="2070913" cy="99395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20" tIns="60960" rIns="121920" bIns="60960" anchor="ctr">
              <a:normAutofit fontScale="25000" lnSpcReduction="20000"/>
            </a:bodyPr>
            <a:lstStyle/>
            <a:p>
              <a:pPr algn="ctr"/>
              <a:endParaRPr sz="2400"/>
            </a:p>
          </p:txBody>
        </p:sp>
        <p:sp>
          <p:nvSpPr>
            <p:cNvPr id="46" name="išľíḋè"/>
            <p:cNvSpPr/>
            <p:nvPr/>
          </p:nvSpPr>
          <p:spPr bwMode="auto">
            <a:xfrm>
              <a:off x="4835445" y="3704280"/>
              <a:ext cx="2070913" cy="98225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20" tIns="60960" rIns="121920" bIns="60960" anchor="ctr">
              <a:normAutofit fontScale="25000" lnSpcReduction="20000"/>
            </a:bodyPr>
            <a:lstStyle/>
            <a:p>
              <a:pPr algn="ctr"/>
              <a:endParaRPr sz="2400"/>
            </a:p>
          </p:txBody>
        </p:sp>
        <p:sp>
          <p:nvSpPr>
            <p:cNvPr id="47" name="iṥľïḍê"/>
            <p:cNvSpPr/>
            <p:nvPr/>
          </p:nvSpPr>
          <p:spPr bwMode="auto">
            <a:xfrm>
              <a:off x="4835445" y="3983753"/>
              <a:ext cx="2070913" cy="99395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20" tIns="60960" rIns="121920" bIns="60960" anchor="ctr">
              <a:normAutofit fontScale="25000" lnSpcReduction="20000"/>
            </a:bodyPr>
            <a:lstStyle/>
            <a:p>
              <a:pPr algn="ctr"/>
              <a:endParaRPr sz="2400"/>
            </a:p>
          </p:txBody>
        </p:sp>
        <p:sp>
          <p:nvSpPr>
            <p:cNvPr id="48" name="íşľiḋè"/>
            <p:cNvSpPr/>
            <p:nvPr/>
          </p:nvSpPr>
          <p:spPr bwMode="auto">
            <a:xfrm>
              <a:off x="4835445" y="4264396"/>
              <a:ext cx="2070913" cy="98225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20" tIns="60960" rIns="121920" bIns="60960" anchor="ctr">
              <a:normAutofit fontScale="25000" lnSpcReduction="20000"/>
            </a:bodyPr>
            <a:lstStyle/>
            <a:p>
              <a:pPr algn="ctr"/>
              <a:endParaRPr sz="2400"/>
            </a:p>
          </p:txBody>
        </p:sp>
        <p:sp>
          <p:nvSpPr>
            <p:cNvPr id="49" name="íŝļïḑe"/>
            <p:cNvSpPr/>
            <p:nvPr/>
          </p:nvSpPr>
          <p:spPr bwMode="auto">
            <a:xfrm>
              <a:off x="4835445" y="4543870"/>
              <a:ext cx="2070913" cy="99395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20" tIns="60960" rIns="121920" bIns="60960" anchor="ctr">
              <a:normAutofit fontScale="25000" lnSpcReduction="20000"/>
            </a:bodyPr>
            <a:lstStyle/>
            <a:p>
              <a:pPr algn="ctr"/>
              <a:endParaRPr sz="2400"/>
            </a:p>
          </p:txBody>
        </p:sp>
        <p:sp>
          <p:nvSpPr>
            <p:cNvPr id="50" name="îSľíḓê"/>
            <p:cNvSpPr/>
            <p:nvPr/>
          </p:nvSpPr>
          <p:spPr bwMode="auto">
            <a:xfrm>
              <a:off x="4835445" y="4824513"/>
              <a:ext cx="2070913" cy="98225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20" tIns="60960" rIns="121920" bIns="60960" anchor="ctr">
              <a:normAutofit fontScale="25000" lnSpcReduction="20000"/>
            </a:bodyPr>
            <a:lstStyle/>
            <a:p>
              <a:pPr algn="ctr"/>
              <a:endParaRPr sz="2400"/>
            </a:p>
          </p:txBody>
        </p:sp>
        <p:sp>
          <p:nvSpPr>
            <p:cNvPr id="51" name="ïṣliḍe"/>
            <p:cNvSpPr/>
            <p:nvPr/>
          </p:nvSpPr>
          <p:spPr bwMode="auto">
            <a:xfrm>
              <a:off x="4009886" y="5300437"/>
              <a:ext cx="965880" cy="848945"/>
            </a:xfrm>
            <a:custGeom>
              <a:avLst/>
              <a:gdLst>
                <a:gd name="T0" fmla="*/ 826 w 826"/>
                <a:gd name="T1" fmla="*/ 726 h 726"/>
                <a:gd name="T2" fmla="*/ 0 w 826"/>
                <a:gd name="T3" fmla="*/ 726 h 726"/>
                <a:gd name="T4" fmla="*/ 0 w 826"/>
                <a:gd name="T5" fmla="*/ 0 h 726"/>
                <a:gd name="T6" fmla="*/ 383 w 826"/>
                <a:gd name="T7" fmla="*/ 0 h 726"/>
                <a:gd name="T8" fmla="*/ 440 w 826"/>
                <a:gd name="T9" fmla="*/ 0 h 726"/>
                <a:gd name="T10" fmla="*/ 824 w 826"/>
                <a:gd name="T11" fmla="*/ 0 h 726"/>
                <a:gd name="T12" fmla="*/ 826 w 826"/>
                <a:gd name="T13" fmla="*/ 0 h 726"/>
                <a:gd name="T14" fmla="*/ 826 w 826"/>
                <a:gd name="T15" fmla="*/ 72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6" h="726">
                  <a:moveTo>
                    <a:pt x="826" y="726"/>
                  </a:moveTo>
                  <a:lnTo>
                    <a:pt x="0" y="726"/>
                  </a:lnTo>
                  <a:lnTo>
                    <a:pt x="0" y="0"/>
                  </a:lnTo>
                  <a:lnTo>
                    <a:pt x="383" y="0"/>
                  </a:lnTo>
                  <a:lnTo>
                    <a:pt x="440" y="0"/>
                  </a:lnTo>
                  <a:lnTo>
                    <a:pt x="824" y="0"/>
                  </a:lnTo>
                  <a:lnTo>
                    <a:pt x="826" y="0"/>
                  </a:lnTo>
                  <a:lnTo>
                    <a:pt x="826" y="726"/>
                  </a:lnTo>
                  <a:close/>
                </a:path>
              </a:pathLst>
            </a:custGeom>
            <a:solidFill>
              <a:srgbClr val="414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121920" tIns="60960" rIns="121920" bIns="60960" anchor="ctr">
              <a:normAutofit/>
            </a:bodyPr>
            <a:lstStyle/>
            <a:p>
              <a:pPr algn="ctr"/>
              <a:endParaRPr sz="2400"/>
            </a:p>
          </p:txBody>
        </p:sp>
        <p:sp>
          <p:nvSpPr>
            <p:cNvPr id="52" name="iṥḻïḑê"/>
            <p:cNvSpPr/>
            <p:nvPr/>
          </p:nvSpPr>
          <p:spPr bwMode="auto">
            <a:xfrm>
              <a:off x="4008717" y="5299268"/>
              <a:ext cx="516851" cy="850115"/>
            </a:xfrm>
            <a:custGeom>
              <a:avLst/>
              <a:gdLst>
                <a:gd name="T0" fmla="*/ 442 w 442"/>
                <a:gd name="T1" fmla="*/ 727 h 727"/>
                <a:gd name="T2" fmla="*/ 1 w 442"/>
                <a:gd name="T3" fmla="*/ 727 h 727"/>
                <a:gd name="T4" fmla="*/ 0 w 442"/>
                <a:gd name="T5" fmla="*/ 1 h 727"/>
                <a:gd name="T6" fmla="*/ 441 w 442"/>
                <a:gd name="T7" fmla="*/ 0 h 727"/>
                <a:gd name="T8" fmla="*/ 441 w 442"/>
                <a:gd name="T9" fmla="*/ 1 h 727"/>
                <a:gd name="T10" fmla="*/ 442 w 442"/>
                <a:gd name="T11" fmla="*/ 72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2" h="727">
                  <a:moveTo>
                    <a:pt x="442" y="727"/>
                  </a:moveTo>
                  <a:lnTo>
                    <a:pt x="1" y="727"/>
                  </a:lnTo>
                  <a:lnTo>
                    <a:pt x="0" y="1"/>
                  </a:lnTo>
                  <a:lnTo>
                    <a:pt x="441" y="0"/>
                  </a:lnTo>
                  <a:lnTo>
                    <a:pt x="441" y="1"/>
                  </a:lnTo>
                  <a:lnTo>
                    <a:pt x="442" y="727"/>
                  </a:lnTo>
                  <a:close/>
                </a:path>
              </a:pathLst>
            </a:custGeom>
            <a:solidFill>
              <a:srgbClr val="35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121920" tIns="60960" rIns="121920" bIns="60960" anchor="ctr">
              <a:normAutofit/>
            </a:bodyPr>
            <a:lstStyle/>
            <a:p>
              <a:pPr algn="ctr"/>
              <a:endParaRPr sz="2400"/>
            </a:p>
          </p:txBody>
        </p:sp>
        <p:sp>
          <p:nvSpPr>
            <p:cNvPr id="53" name="îšḻïḋe"/>
            <p:cNvSpPr/>
            <p:nvPr/>
          </p:nvSpPr>
          <p:spPr bwMode="auto">
            <a:xfrm>
              <a:off x="3984160" y="3125453"/>
              <a:ext cx="940155" cy="1751681"/>
            </a:xfrm>
            <a:custGeom>
              <a:avLst/>
              <a:gdLst>
                <a:gd name="T0" fmla="*/ 1900 w 3419"/>
                <a:gd name="T1" fmla="*/ 2915 h 6383"/>
                <a:gd name="T2" fmla="*/ 2115 w 3419"/>
                <a:gd name="T3" fmla="*/ 1691 h 6383"/>
                <a:gd name="T4" fmla="*/ 2082 w 3419"/>
                <a:gd name="T5" fmla="*/ 618 h 6383"/>
                <a:gd name="T6" fmla="*/ 2420 w 3419"/>
                <a:gd name="T7" fmla="*/ 99 h 6383"/>
                <a:gd name="T8" fmla="*/ 2469 w 3419"/>
                <a:gd name="T9" fmla="*/ 82 h 6383"/>
                <a:gd name="T10" fmla="*/ 3160 w 3419"/>
                <a:gd name="T11" fmla="*/ 236 h 6383"/>
                <a:gd name="T12" fmla="*/ 3226 w 3419"/>
                <a:gd name="T13" fmla="*/ 332 h 6383"/>
                <a:gd name="T14" fmla="*/ 3304 w 3419"/>
                <a:gd name="T15" fmla="*/ 932 h 6383"/>
                <a:gd name="T16" fmla="*/ 3419 w 3419"/>
                <a:gd name="T17" fmla="*/ 3851 h 6383"/>
                <a:gd name="T18" fmla="*/ 3268 w 3419"/>
                <a:gd name="T19" fmla="*/ 5086 h 6383"/>
                <a:gd name="T20" fmla="*/ 3262 w 3419"/>
                <a:gd name="T21" fmla="*/ 5109 h 6383"/>
                <a:gd name="T22" fmla="*/ 3069 w 3419"/>
                <a:gd name="T23" fmla="*/ 5824 h 6383"/>
                <a:gd name="T24" fmla="*/ 3046 w 3419"/>
                <a:gd name="T25" fmla="*/ 5929 h 6383"/>
                <a:gd name="T26" fmla="*/ 3045 w 3419"/>
                <a:gd name="T27" fmla="*/ 6369 h 6383"/>
                <a:gd name="T28" fmla="*/ 3031 w 3419"/>
                <a:gd name="T29" fmla="*/ 6383 h 6383"/>
                <a:gd name="T30" fmla="*/ 686 w 3419"/>
                <a:gd name="T31" fmla="*/ 6383 h 6383"/>
                <a:gd name="T32" fmla="*/ 686 w 3419"/>
                <a:gd name="T33" fmla="*/ 6124 h 6383"/>
                <a:gd name="T34" fmla="*/ 623 w 3419"/>
                <a:gd name="T35" fmla="*/ 5955 h 6383"/>
                <a:gd name="T36" fmla="*/ 0 w 3419"/>
                <a:gd name="T37" fmla="*/ 5235 h 6383"/>
                <a:gd name="T38" fmla="*/ 1088 w 3419"/>
                <a:gd name="T39" fmla="*/ 3765 h 6383"/>
                <a:gd name="T40" fmla="*/ 1169 w 3419"/>
                <a:gd name="T41" fmla="*/ 3654 h 6383"/>
                <a:gd name="T42" fmla="*/ 1900 w 3419"/>
                <a:gd name="T43" fmla="*/ 2915 h 6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19" h="6383">
                  <a:moveTo>
                    <a:pt x="1900" y="2915"/>
                  </a:moveTo>
                  <a:cubicBezTo>
                    <a:pt x="1957" y="2777"/>
                    <a:pt x="2141" y="2214"/>
                    <a:pt x="2115" y="1691"/>
                  </a:cubicBezTo>
                  <a:cubicBezTo>
                    <a:pt x="2082" y="618"/>
                    <a:pt x="2082" y="618"/>
                    <a:pt x="2082" y="618"/>
                  </a:cubicBezTo>
                  <a:cubicBezTo>
                    <a:pt x="2082" y="618"/>
                    <a:pt x="2087" y="257"/>
                    <a:pt x="2420" y="99"/>
                  </a:cubicBezTo>
                  <a:cubicBezTo>
                    <a:pt x="2436" y="92"/>
                    <a:pt x="2452" y="86"/>
                    <a:pt x="2469" y="82"/>
                  </a:cubicBezTo>
                  <a:cubicBezTo>
                    <a:pt x="2564" y="59"/>
                    <a:pt x="2901" y="0"/>
                    <a:pt x="3160" y="236"/>
                  </a:cubicBezTo>
                  <a:cubicBezTo>
                    <a:pt x="3189" y="263"/>
                    <a:pt x="3211" y="296"/>
                    <a:pt x="3226" y="332"/>
                  </a:cubicBezTo>
                  <a:cubicBezTo>
                    <a:pt x="3258" y="415"/>
                    <a:pt x="3304" y="591"/>
                    <a:pt x="3304" y="932"/>
                  </a:cubicBezTo>
                  <a:cubicBezTo>
                    <a:pt x="3419" y="3851"/>
                    <a:pt x="3419" y="3851"/>
                    <a:pt x="3419" y="3851"/>
                  </a:cubicBezTo>
                  <a:cubicBezTo>
                    <a:pt x="3419" y="3851"/>
                    <a:pt x="3414" y="4587"/>
                    <a:pt x="3268" y="5086"/>
                  </a:cubicBezTo>
                  <a:cubicBezTo>
                    <a:pt x="3265" y="5094"/>
                    <a:pt x="3263" y="5102"/>
                    <a:pt x="3262" y="5109"/>
                  </a:cubicBezTo>
                  <a:cubicBezTo>
                    <a:pt x="3247" y="5186"/>
                    <a:pt x="3159" y="5622"/>
                    <a:pt x="3069" y="5824"/>
                  </a:cubicBezTo>
                  <a:cubicBezTo>
                    <a:pt x="3054" y="5857"/>
                    <a:pt x="3046" y="5893"/>
                    <a:pt x="3046" y="5929"/>
                  </a:cubicBezTo>
                  <a:cubicBezTo>
                    <a:pt x="3045" y="6369"/>
                    <a:pt x="3045" y="6369"/>
                    <a:pt x="3045" y="6369"/>
                  </a:cubicBezTo>
                  <a:cubicBezTo>
                    <a:pt x="3045" y="6377"/>
                    <a:pt x="3039" y="6383"/>
                    <a:pt x="3031" y="6383"/>
                  </a:cubicBezTo>
                  <a:cubicBezTo>
                    <a:pt x="686" y="6383"/>
                    <a:pt x="686" y="6383"/>
                    <a:pt x="686" y="6383"/>
                  </a:cubicBezTo>
                  <a:cubicBezTo>
                    <a:pt x="686" y="6124"/>
                    <a:pt x="686" y="6124"/>
                    <a:pt x="686" y="6124"/>
                  </a:cubicBezTo>
                  <a:cubicBezTo>
                    <a:pt x="686" y="6062"/>
                    <a:pt x="663" y="6002"/>
                    <a:pt x="623" y="5955"/>
                  </a:cubicBezTo>
                  <a:cubicBezTo>
                    <a:pt x="0" y="5235"/>
                    <a:pt x="0" y="5235"/>
                    <a:pt x="0" y="5235"/>
                  </a:cubicBezTo>
                  <a:cubicBezTo>
                    <a:pt x="1088" y="3765"/>
                    <a:pt x="1088" y="3765"/>
                    <a:pt x="1088" y="3765"/>
                  </a:cubicBezTo>
                  <a:cubicBezTo>
                    <a:pt x="1113" y="3731"/>
                    <a:pt x="1143" y="3687"/>
                    <a:pt x="1169" y="3654"/>
                  </a:cubicBezTo>
                  <a:cubicBezTo>
                    <a:pt x="1191" y="3624"/>
                    <a:pt x="1515" y="3854"/>
                    <a:pt x="1900" y="2915"/>
                  </a:cubicBezTo>
                  <a:close/>
                </a:path>
              </a:pathLst>
            </a:custGeom>
            <a:solidFill>
              <a:srgbClr val="ECB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121920" tIns="60960" rIns="121920" bIns="60960" anchor="ctr">
              <a:normAutofit/>
            </a:bodyPr>
            <a:lstStyle/>
            <a:p>
              <a:pPr algn="ctr"/>
              <a:endParaRPr sz="2400"/>
            </a:p>
          </p:txBody>
        </p:sp>
        <p:sp>
          <p:nvSpPr>
            <p:cNvPr id="54" name="í$lïḋé"/>
            <p:cNvSpPr/>
            <p:nvPr/>
          </p:nvSpPr>
          <p:spPr bwMode="auto">
            <a:xfrm>
              <a:off x="4623793" y="3192106"/>
              <a:ext cx="219837" cy="203466"/>
            </a:xfrm>
            <a:custGeom>
              <a:avLst/>
              <a:gdLst>
                <a:gd name="T0" fmla="*/ 684 w 798"/>
                <a:gd name="T1" fmla="*/ 740 h 741"/>
                <a:gd name="T2" fmla="*/ 91 w 798"/>
                <a:gd name="T3" fmla="*/ 729 h 741"/>
                <a:gd name="T4" fmla="*/ 2 w 798"/>
                <a:gd name="T5" fmla="*/ 635 h 741"/>
                <a:gd name="T6" fmla="*/ 15 w 798"/>
                <a:gd name="T7" fmla="*/ 310 h 741"/>
                <a:gd name="T8" fmla="*/ 366 w 798"/>
                <a:gd name="T9" fmla="*/ 19 h 741"/>
                <a:gd name="T10" fmla="*/ 758 w 798"/>
                <a:gd name="T11" fmla="*/ 242 h 741"/>
                <a:gd name="T12" fmla="*/ 778 w 798"/>
                <a:gd name="T13" fmla="*/ 547 h 741"/>
                <a:gd name="T14" fmla="*/ 776 w 798"/>
                <a:gd name="T15" fmla="*/ 651 h 741"/>
                <a:gd name="T16" fmla="*/ 684 w 798"/>
                <a:gd name="T17" fmla="*/ 74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8" h="741">
                  <a:moveTo>
                    <a:pt x="684" y="740"/>
                  </a:moveTo>
                  <a:cubicBezTo>
                    <a:pt x="91" y="729"/>
                    <a:pt x="91" y="729"/>
                    <a:pt x="91" y="729"/>
                  </a:cubicBezTo>
                  <a:cubicBezTo>
                    <a:pt x="40" y="728"/>
                    <a:pt x="0" y="685"/>
                    <a:pt x="2" y="635"/>
                  </a:cubicBezTo>
                  <a:cubicBezTo>
                    <a:pt x="15" y="310"/>
                    <a:pt x="15" y="310"/>
                    <a:pt x="15" y="310"/>
                  </a:cubicBezTo>
                  <a:cubicBezTo>
                    <a:pt x="15" y="310"/>
                    <a:pt x="41" y="53"/>
                    <a:pt x="366" y="19"/>
                  </a:cubicBezTo>
                  <a:cubicBezTo>
                    <a:pt x="366" y="19"/>
                    <a:pt x="640" y="0"/>
                    <a:pt x="758" y="242"/>
                  </a:cubicBezTo>
                  <a:cubicBezTo>
                    <a:pt x="758" y="242"/>
                    <a:pt x="798" y="342"/>
                    <a:pt x="778" y="547"/>
                  </a:cubicBezTo>
                  <a:cubicBezTo>
                    <a:pt x="776" y="651"/>
                    <a:pt x="776" y="651"/>
                    <a:pt x="776" y="651"/>
                  </a:cubicBezTo>
                  <a:cubicBezTo>
                    <a:pt x="776" y="701"/>
                    <a:pt x="734" y="741"/>
                    <a:pt x="684" y="740"/>
                  </a:cubicBezTo>
                  <a:close/>
                </a:path>
              </a:pathLst>
            </a:custGeom>
            <a:solidFill>
              <a:srgbClr val="F6E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121920" tIns="60960" rIns="121920" bIns="60960" anchor="ctr">
              <a:normAutofit fontScale="25000" lnSpcReduction="20000"/>
            </a:bodyPr>
            <a:lstStyle/>
            <a:p>
              <a:pPr algn="ctr"/>
              <a:endParaRPr sz="2400"/>
            </a:p>
          </p:txBody>
        </p:sp>
        <p:sp>
          <p:nvSpPr>
            <p:cNvPr id="55" name="íśľíḓe"/>
            <p:cNvSpPr/>
            <p:nvPr/>
          </p:nvSpPr>
          <p:spPr bwMode="auto">
            <a:xfrm>
              <a:off x="3951419" y="4844392"/>
              <a:ext cx="1081646" cy="480602"/>
            </a:xfrm>
            <a:custGeom>
              <a:avLst/>
              <a:gdLst>
                <a:gd name="T0" fmla="*/ 375 w 3937"/>
                <a:gd name="T1" fmla="*/ 1749 h 1749"/>
                <a:gd name="T2" fmla="*/ 3563 w 3937"/>
                <a:gd name="T3" fmla="*/ 1745 h 1749"/>
                <a:gd name="T4" fmla="*/ 3937 w 3937"/>
                <a:gd name="T5" fmla="*/ 1371 h 1749"/>
                <a:gd name="T6" fmla="*/ 3936 w 3937"/>
                <a:gd name="T7" fmla="*/ 374 h 1749"/>
                <a:gd name="T8" fmla="*/ 3561 w 3937"/>
                <a:gd name="T9" fmla="*/ 0 h 1749"/>
                <a:gd name="T10" fmla="*/ 374 w 3937"/>
                <a:gd name="T11" fmla="*/ 3 h 1749"/>
                <a:gd name="T12" fmla="*/ 0 w 3937"/>
                <a:gd name="T13" fmla="*/ 378 h 1749"/>
                <a:gd name="T14" fmla="*/ 1 w 3937"/>
                <a:gd name="T15" fmla="*/ 1375 h 1749"/>
                <a:gd name="T16" fmla="*/ 375 w 3937"/>
                <a:gd name="T17" fmla="*/ 174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37" h="1749">
                  <a:moveTo>
                    <a:pt x="375" y="1749"/>
                  </a:moveTo>
                  <a:cubicBezTo>
                    <a:pt x="3563" y="1745"/>
                    <a:pt x="3563" y="1745"/>
                    <a:pt x="3563" y="1745"/>
                  </a:cubicBezTo>
                  <a:cubicBezTo>
                    <a:pt x="3769" y="1745"/>
                    <a:pt x="3937" y="1576"/>
                    <a:pt x="3937" y="1371"/>
                  </a:cubicBezTo>
                  <a:cubicBezTo>
                    <a:pt x="3936" y="374"/>
                    <a:pt x="3936" y="374"/>
                    <a:pt x="3936" y="374"/>
                  </a:cubicBezTo>
                  <a:cubicBezTo>
                    <a:pt x="3936" y="168"/>
                    <a:pt x="3767" y="0"/>
                    <a:pt x="3561" y="0"/>
                  </a:cubicBezTo>
                  <a:cubicBezTo>
                    <a:pt x="374" y="3"/>
                    <a:pt x="374" y="3"/>
                    <a:pt x="374" y="3"/>
                  </a:cubicBezTo>
                  <a:cubicBezTo>
                    <a:pt x="168" y="3"/>
                    <a:pt x="0" y="172"/>
                    <a:pt x="0" y="378"/>
                  </a:cubicBezTo>
                  <a:cubicBezTo>
                    <a:pt x="1" y="1375"/>
                    <a:pt x="1" y="1375"/>
                    <a:pt x="1" y="1375"/>
                  </a:cubicBezTo>
                  <a:cubicBezTo>
                    <a:pt x="1" y="1581"/>
                    <a:pt x="170" y="1749"/>
                    <a:pt x="375" y="1749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121920" tIns="60960" rIns="121920" bIns="60960" anchor="ctr">
              <a:normAutofit fontScale="67500"/>
            </a:bodyPr>
            <a:lstStyle/>
            <a:p>
              <a:pPr algn="ctr"/>
              <a:endParaRPr sz="2400"/>
            </a:p>
          </p:txBody>
        </p:sp>
        <p:sp>
          <p:nvSpPr>
            <p:cNvPr id="56" name="iŝḷíďê"/>
            <p:cNvSpPr/>
            <p:nvPr/>
          </p:nvSpPr>
          <p:spPr bwMode="auto">
            <a:xfrm>
              <a:off x="5817696" y="2481144"/>
              <a:ext cx="373022" cy="299353"/>
            </a:xfrm>
            <a:custGeom>
              <a:avLst/>
              <a:gdLst>
                <a:gd name="T0" fmla="*/ 1359 w 1359"/>
                <a:gd name="T1" fmla="*/ 134 h 1093"/>
                <a:gd name="T2" fmla="*/ 29 w 1359"/>
                <a:gd name="T3" fmla="*/ 54 h 1093"/>
                <a:gd name="T4" fmla="*/ 903 w 1359"/>
                <a:gd name="T5" fmla="*/ 1093 h 1093"/>
                <a:gd name="T6" fmla="*/ 1283 w 1359"/>
                <a:gd name="T7" fmla="*/ 731 h 1093"/>
                <a:gd name="T8" fmla="*/ 1359 w 1359"/>
                <a:gd name="T9" fmla="*/ 134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9" h="1093">
                  <a:moveTo>
                    <a:pt x="1359" y="134"/>
                  </a:moveTo>
                  <a:cubicBezTo>
                    <a:pt x="1359" y="134"/>
                    <a:pt x="59" y="0"/>
                    <a:pt x="29" y="54"/>
                  </a:cubicBezTo>
                  <a:cubicBezTo>
                    <a:pt x="0" y="108"/>
                    <a:pt x="903" y="1093"/>
                    <a:pt x="903" y="1093"/>
                  </a:cubicBezTo>
                  <a:cubicBezTo>
                    <a:pt x="1283" y="731"/>
                    <a:pt x="1283" y="731"/>
                    <a:pt x="1283" y="731"/>
                  </a:cubicBezTo>
                  <a:lnTo>
                    <a:pt x="1359" y="134"/>
                  </a:lnTo>
                  <a:close/>
                </a:path>
              </a:pathLst>
            </a:custGeom>
            <a:solidFill>
              <a:srgbClr val="F9C6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121920" tIns="60960" rIns="121920" bIns="60960" anchor="ctr">
              <a:normAutofit fontScale="35000" lnSpcReduction="20000"/>
            </a:bodyPr>
            <a:lstStyle/>
            <a:p>
              <a:pPr algn="ctr"/>
              <a:endParaRPr sz="2400"/>
            </a:p>
          </p:txBody>
        </p:sp>
        <p:sp>
          <p:nvSpPr>
            <p:cNvPr id="57" name="î$ľidé"/>
            <p:cNvSpPr/>
            <p:nvPr/>
          </p:nvSpPr>
          <p:spPr bwMode="auto">
            <a:xfrm>
              <a:off x="5820034" y="2485821"/>
              <a:ext cx="147338" cy="120443"/>
            </a:xfrm>
            <a:custGeom>
              <a:avLst/>
              <a:gdLst>
                <a:gd name="T0" fmla="*/ 537 w 537"/>
                <a:gd name="T1" fmla="*/ 43 h 440"/>
                <a:gd name="T2" fmla="*/ 13 w 537"/>
                <a:gd name="T3" fmla="*/ 30 h 440"/>
                <a:gd name="T4" fmla="*/ 330 w 537"/>
                <a:gd name="T5" fmla="*/ 440 h 440"/>
                <a:gd name="T6" fmla="*/ 537 w 537"/>
                <a:gd name="T7" fmla="*/ 43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7" h="440">
                  <a:moveTo>
                    <a:pt x="537" y="43"/>
                  </a:moveTo>
                  <a:cubicBezTo>
                    <a:pt x="537" y="43"/>
                    <a:pt x="24" y="0"/>
                    <a:pt x="13" y="30"/>
                  </a:cubicBezTo>
                  <a:cubicBezTo>
                    <a:pt x="0" y="67"/>
                    <a:pt x="330" y="440"/>
                    <a:pt x="330" y="440"/>
                  </a:cubicBezTo>
                  <a:lnTo>
                    <a:pt x="537" y="43"/>
                  </a:lnTo>
                  <a:close/>
                </a:path>
              </a:pathLst>
            </a:custGeom>
            <a:solidFill>
              <a:srgbClr val="282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121920" tIns="60960" rIns="121920" bIns="60960" anchor="ctr">
              <a:normAutofit fontScale="25000" lnSpcReduction="20000"/>
            </a:bodyPr>
            <a:lstStyle/>
            <a:p>
              <a:pPr algn="ctr"/>
              <a:endParaRPr sz="2400"/>
            </a:p>
          </p:txBody>
        </p:sp>
        <p:sp>
          <p:nvSpPr>
            <p:cNvPr id="58" name="íś1ïḍé"/>
            <p:cNvSpPr/>
            <p:nvPr/>
          </p:nvSpPr>
          <p:spPr bwMode="auto">
            <a:xfrm>
              <a:off x="6774221" y="2780496"/>
              <a:ext cx="691084" cy="512174"/>
            </a:xfrm>
            <a:custGeom>
              <a:avLst/>
              <a:gdLst>
                <a:gd name="T0" fmla="*/ 0 w 2513"/>
                <a:gd name="T1" fmla="*/ 743 h 1867"/>
                <a:gd name="T2" fmla="*/ 2513 w 2513"/>
                <a:gd name="T3" fmla="*/ 1867 h 1867"/>
                <a:gd name="T4" fmla="*/ 1536 w 2513"/>
                <a:gd name="T5" fmla="*/ 0 h 1867"/>
                <a:gd name="T6" fmla="*/ 0 w 2513"/>
                <a:gd name="T7" fmla="*/ 743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13" h="1867">
                  <a:moveTo>
                    <a:pt x="0" y="743"/>
                  </a:moveTo>
                  <a:cubicBezTo>
                    <a:pt x="47" y="751"/>
                    <a:pt x="1047" y="1608"/>
                    <a:pt x="2513" y="1867"/>
                  </a:cubicBezTo>
                  <a:cubicBezTo>
                    <a:pt x="1536" y="0"/>
                    <a:pt x="1536" y="0"/>
                    <a:pt x="1536" y="0"/>
                  </a:cubicBezTo>
                  <a:lnTo>
                    <a:pt x="0" y="743"/>
                  </a:lnTo>
                  <a:close/>
                </a:path>
              </a:pathLst>
            </a:custGeom>
            <a:solidFill>
              <a:srgbClr val="E0B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121920" tIns="60960" rIns="121920" bIns="60960" anchor="ctr">
              <a:normAutofit fontScale="72500"/>
            </a:bodyPr>
            <a:lstStyle/>
            <a:p>
              <a:pPr algn="ctr"/>
              <a:endParaRPr sz="2400"/>
            </a:p>
          </p:txBody>
        </p:sp>
        <p:sp>
          <p:nvSpPr>
            <p:cNvPr id="59" name="iŝḻíḓé"/>
            <p:cNvSpPr/>
            <p:nvPr/>
          </p:nvSpPr>
          <p:spPr bwMode="auto">
            <a:xfrm>
              <a:off x="6415232" y="2629650"/>
              <a:ext cx="1493256" cy="1207935"/>
            </a:xfrm>
            <a:custGeom>
              <a:avLst/>
              <a:gdLst>
                <a:gd name="T0" fmla="*/ 5071 w 5430"/>
                <a:gd name="T1" fmla="*/ 2129 h 4397"/>
                <a:gd name="T2" fmla="*/ 3657 w 5430"/>
                <a:gd name="T3" fmla="*/ 408 h 4397"/>
                <a:gd name="T4" fmla="*/ 3372 w 5430"/>
                <a:gd name="T5" fmla="*/ 168 h 4397"/>
                <a:gd name="T6" fmla="*/ 2774 w 5430"/>
                <a:gd name="T7" fmla="*/ 25 h 4397"/>
                <a:gd name="T8" fmla="*/ 0 w 5430"/>
                <a:gd name="T9" fmla="*/ 356 h 4397"/>
                <a:gd name="T10" fmla="*/ 1193 w 5430"/>
                <a:gd name="T11" fmla="*/ 1297 h 4397"/>
                <a:gd name="T12" fmla="*/ 2567 w 5430"/>
                <a:gd name="T13" fmla="*/ 1066 h 4397"/>
                <a:gd name="T14" fmla="*/ 2917 w 5430"/>
                <a:gd name="T15" fmla="*/ 1412 h 4397"/>
                <a:gd name="T16" fmla="*/ 3424 w 5430"/>
                <a:gd name="T17" fmla="*/ 2368 h 4397"/>
                <a:gd name="T18" fmla="*/ 3286 w 5430"/>
                <a:gd name="T19" fmla="*/ 3392 h 4397"/>
                <a:gd name="T20" fmla="*/ 3126 w 5430"/>
                <a:gd name="T21" fmla="*/ 3518 h 4397"/>
                <a:gd name="T22" fmla="*/ 4855 w 5430"/>
                <a:gd name="T23" fmla="*/ 4397 h 4397"/>
                <a:gd name="T24" fmla="*/ 5217 w 5430"/>
                <a:gd name="T25" fmla="*/ 3178 h 4397"/>
                <a:gd name="T26" fmla="*/ 5071 w 5430"/>
                <a:gd name="T27" fmla="*/ 2129 h 4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30" h="4397">
                  <a:moveTo>
                    <a:pt x="5071" y="2129"/>
                  </a:moveTo>
                  <a:cubicBezTo>
                    <a:pt x="3657" y="408"/>
                    <a:pt x="3657" y="408"/>
                    <a:pt x="3657" y="408"/>
                  </a:cubicBezTo>
                  <a:cubicBezTo>
                    <a:pt x="3657" y="408"/>
                    <a:pt x="3541" y="281"/>
                    <a:pt x="3372" y="168"/>
                  </a:cubicBezTo>
                  <a:cubicBezTo>
                    <a:pt x="3196" y="50"/>
                    <a:pt x="2984" y="0"/>
                    <a:pt x="2774" y="25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1193" y="1297"/>
                    <a:pt x="1193" y="1297"/>
                    <a:pt x="1193" y="1297"/>
                  </a:cubicBezTo>
                  <a:cubicBezTo>
                    <a:pt x="2567" y="1066"/>
                    <a:pt x="2567" y="1066"/>
                    <a:pt x="2567" y="1066"/>
                  </a:cubicBezTo>
                  <a:cubicBezTo>
                    <a:pt x="2567" y="1066"/>
                    <a:pt x="2753" y="1037"/>
                    <a:pt x="2917" y="1412"/>
                  </a:cubicBezTo>
                  <a:cubicBezTo>
                    <a:pt x="3424" y="2368"/>
                    <a:pt x="3424" y="2368"/>
                    <a:pt x="3424" y="2368"/>
                  </a:cubicBezTo>
                  <a:cubicBezTo>
                    <a:pt x="3603" y="2704"/>
                    <a:pt x="3549" y="3119"/>
                    <a:pt x="3286" y="3392"/>
                  </a:cubicBezTo>
                  <a:cubicBezTo>
                    <a:pt x="3238" y="3442"/>
                    <a:pt x="3185" y="3485"/>
                    <a:pt x="3126" y="3518"/>
                  </a:cubicBezTo>
                  <a:cubicBezTo>
                    <a:pt x="4855" y="4397"/>
                    <a:pt x="4855" y="4397"/>
                    <a:pt x="4855" y="4397"/>
                  </a:cubicBezTo>
                  <a:cubicBezTo>
                    <a:pt x="5217" y="3178"/>
                    <a:pt x="5217" y="3178"/>
                    <a:pt x="5217" y="3178"/>
                  </a:cubicBezTo>
                  <a:cubicBezTo>
                    <a:pt x="5217" y="3178"/>
                    <a:pt x="5430" y="2574"/>
                    <a:pt x="5071" y="2129"/>
                  </a:cubicBezTo>
                  <a:close/>
                </a:path>
              </a:pathLst>
            </a:custGeom>
            <a:solidFill>
              <a:srgbClr val="ECB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121920" tIns="60960" rIns="121920" bIns="60960" anchor="ctr">
              <a:normAutofit/>
            </a:bodyPr>
            <a:lstStyle/>
            <a:p>
              <a:pPr algn="ctr"/>
              <a:endParaRPr sz="2400"/>
            </a:p>
          </p:txBody>
        </p:sp>
        <p:sp>
          <p:nvSpPr>
            <p:cNvPr id="60" name="îSľîḑe"/>
            <p:cNvSpPr/>
            <p:nvPr/>
          </p:nvSpPr>
          <p:spPr bwMode="auto">
            <a:xfrm>
              <a:off x="7203372" y="4500604"/>
              <a:ext cx="1373982" cy="1648778"/>
            </a:xfrm>
            <a:custGeom>
              <a:avLst/>
              <a:gdLst>
                <a:gd name="T0" fmla="*/ 1175 w 1175"/>
                <a:gd name="T1" fmla="*/ 891 h 1410"/>
                <a:gd name="T2" fmla="*/ 1175 w 1175"/>
                <a:gd name="T3" fmla="*/ 1410 h 1410"/>
                <a:gd name="T4" fmla="*/ 524 w 1175"/>
                <a:gd name="T5" fmla="*/ 1410 h 1410"/>
                <a:gd name="T6" fmla="*/ 0 w 1175"/>
                <a:gd name="T7" fmla="*/ 363 h 1410"/>
                <a:gd name="T8" fmla="*/ 2 w 1175"/>
                <a:gd name="T9" fmla="*/ 362 h 1410"/>
                <a:gd name="T10" fmla="*/ 391 w 1175"/>
                <a:gd name="T11" fmla="*/ 168 h 1410"/>
                <a:gd name="T12" fmla="*/ 729 w 1175"/>
                <a:gd name="T13" fmla="*/ 0 h 1410"/>
                <a:gd name="T14" fmla="*/ 1175 w 1175"/>
                <a:gd name="T15" fmla="*/ 891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5" h="1410">
                  <a:moveTo>
                    <a:pt x="1175" y="891"/>
                  </a:moveTo>
                  <a:lnTo>
                    <a:pt x="1175" y="1410"/>
                  </a:lnTo>
                  <a:lnTo>
                    <a:pt x="524" y="1410"/>
                  </a:lnTo>
                  <a:lnTo>
                    <a:pt x="0" y="363"/>
                  </a:lnTo>
                  <a:lnTo>
                    <a:pt x="2" y="362"/>
                  </a:lnTo>
                  <a:lnTo>
                    <a:pt x="391" y="168"/>
                  </a:lnTo>
                  <a:lnTo>
                    <a:pt x="729" y="0"/>
                  </a:lnTo>
                  <a:lnTo>
                    <a:pt x="1175" y="891"/>
                  </a:lnTo>
                  <a:close/>
                </a:path>
              </a:pathLst>
            </a:custGeom>
            <a:solidFill>
              <a:srgbClr val="414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121920" tIns="60960" rIns="121920" bIns="60960" anchor="ctr">
              <a:normAutofit/>
            </a:bodyPr>
            <a:lstStyle/>
            <a:p>
              <a:pPr algn="ctr"/>
              <a:endParaRPr sz="2400"/>
            </a:p>
          </p:txBody>
        </p:sp>
        <p:sp>
          <p:nvSpPr>
            <p:cNvPr id="61" name="ïŝḷïďê"/>
            <p:cNvSpPr/>
            <p:nvPr/>
          </p:nvSpPr>
          <p:spPr bwMode="auto">
            <a:xfrm>
              <a:off x="7205710" y="4697054"/>
              <a:ext cx="1181040" cy="1452328"/>
            </a:xfrm>
            <a:custGeom>
              <a:avLst/>
              <a:gdLst>
                <a:gd name="T0" fmla="*/ 1010 w 1010"/>
                <a:gd name="T1" fmla="*/ 1242 h 1242"/>
                <a:gd name="T2" fmla="*/ 523 w 1010"/>
                <a:gd name="T3" fmla="*/ 1242 h 1242"/>
                <a:gd name="T4" fmla="*/ 0 w 1010"/>
                <a:gd name="T5" fmla="*/ 194 h 1242"/>
                <a:gd name="T6" fmla="*/ 389 w 1010"/>
                <a:gd name="T7" fmla="*/ 0 h 1242"/>
                <a:gd name="T8" fmla="*/ 1010 w 1010"/>
                <a:gd name="T9" fmla="*/ 1242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0" h="1242">
                  <a:moveTo>
                    <a:pt x="1010" y="1242"/>
                  </a:moveTo>
                  <a:lnTo>
                    <a:pt x="523" y="1242"/>
                  </a:lnTo>
                  <a:lnTo>
                    <a:pt x="0" y="194"/>
                  </a:lnTo>
                  <a:lnTo>
                    <a:pt x="389" y="0"/>
                  </a:lnTo>
                  <a:lnTo>
                    <a:pt x="1010" y="1242"/>
                  </a:lnTo>
                  <a:close/>
                </a:path>
              </a:pathLst>
            </a:custGeom>
            <a:solidFill>
              <a:srgbClr val="35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121920" tIns="60960" rIns="121920" bIns="60960" anchor="ctr">
              <a:normAutofit/>
            </a:bodyPr>
            <a:lstStyle/>
            <a:p>
              <a:pPr algn="ctr"/>
              <a:endParaRPr sz="2400"/>
            </a:p>
          </p:txBody>
        </p:sp>
        <p:sp>
          <p:nvSpPr>
            <p:cNvPr id="62" name="iSḻiḍê"/>
            <p:cNvSpPr/>
            <p:nvPr/>
          </p:nvSpPr>
          <p:spPr bwMode="auto">
            <a:xfrm>
              <a:off x="6052735" y="2517393"/>
              <a:ext cx="1679181" cy="996283"/>
            </a:xfrm>
            <a:custGeom>
              <a:avLst/>
              <a:gdLst>
                <a:gd name="T0" fmla="*/ 501 w 6104"/>
                <a:gd name="T1" fmla="*/ 0 h 3631"/>
                <a:gd name="T2" fmla="*/ 6104 w 6104"/>
                <a:gd name="T3" fmla="*/ 2699 h 3631"/>
                <a:gd name="T4" fmla="*/ 5653 w 6104"/>
                <a:gd name="T5" fmla="*/ 3631 h 3631"/>
                <a:gd name="T6" fmla="*/ 46 w 6104"/>
                <a:gd name="T7" fmla="*/ 960 h 3631"/>
                <a:gd name="T8" fmla="*/ 143 w 6104"/>
                <a:gd name="T9" fmla="*/ 778 h 3631"/>
                <a:gd name="T10" fmla="*/ 240 w 6104"/>
                <a:gd name="T11" fmla="*/ 593 h 3631"/>
                <a:gd name="T12" fmla="*/ 337 w 6104"/>
                <a:gd name="T13" fmla="*/ 377 h 3631"/>
                <a:gd name="T14" fmla="*/ 411 w 6104"/>
                <a:gd name="T15" fmla="*/ 197 h 3631"/>
                <a:gd name="T16" fmla="*/ 501 w 6104"/>
                <a:gd name="T17" fmla="*/ 0 h 3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04" h="3631">
                  <a:moveTo>
                    <a:pt x="501" y="0"/>
                  </a:moveTo>
                  <a:cubicBezTo>
                    <a:pt x="6104" y="2699"/>
                    <a:pt x="6104" y="2699"/>
                    <a:pt x="6104" y="2699"/>
                  </a:cubicBezTo>
                  <a:cubicBezTo>
                    <a:pt x="5653" y="3631"/>
                    <a:pt x="5653" y="3631"/>
                    <a:pt x="5653" y="3631"/>
                  </a:cubicBezTo>
                  <a:cubicBezTo>
                    <a:pt x="46" y="960"/>
                    <a:pt x="46" y="960"/>
                    <a:pt x="46" y="960"/>
                  </a:cubicBezTo>
                  <a:cubicBezTo>
                    <a:pt x="46" y="960"/>
                    <a:pt x="0" y="801"/>
                    <a:pt x="143" y="778"/>
                  </a:cubicBezTo>
                  <a:cubicBezTo>
                    <a:pt x="143" y="778"/>
                    <a:pt x="63" y="638"/>
                    <a:pt x="240" y="593"/>
                  </a:cubicBezTo>
                  <a:cubicBezTo>
                    <a:pt x="240" y="593"/>
                    <a:pt x="164" y="459"/>
                    <a:pt x="337" y="377"/>
                  </a:cubicBezTo>
                  <a:cubicBezTo>
                    <a:pt x="337" y="377"/>
                    <a:pt x="261" y="245"/>
                    <a:pt x="411" y="197"/>
                  </a:cubicBezTo>
                  <a:cubicBezTo>
                    <a:pt x="411" y="197"/>
                    <a:pt x="343" y="102"/>
                    <a:pt x="501" y="0"/>
                  </a:cubicBezTo>
                  <a:close/>
                </a:path>
              </a:pathLst>
            </a:custGeom>
            <a:solidFill>
              <a:srgbClr val="FBBF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121920" tIns="60960" rIns="121920" bIns="60960" anchor="ctr">
              <a:normAutofit/>
            </a:bodyPr>
            <a:lstStyle/>
            <a:p>
              <a:pPr algn="ctr"/>
              <a:endParaRPr sz="2400"/>
            </a:p>
          </p:txBody>
        </p:sp>
        <p:sp>
          <p:nvSpPr>
            <p:cNvPr id="63" name="îṡ1îḍê"/>
            <p:cNvSpPr/>
            <p:nvPr/>
          </p:nvSpPr>
          <p:spPr bwMode="auto">
            <a:xfrm>
              <a:off x="6052735" y="2644852"/>
              <a:ext cx="1614868" cy="868825"/>
            </a:xfrm>
            <a:custGeom>
              <a:avLst/>
              <a:gdLst>
                <a:gd name="T0" fmla="*/ 237 w 5872"/>
                <a:gd name="T1" fmla="*/ 0 h 3165"/>
                <a:gd name="T2" fmla="*/ 240 w 5872"/>
                <a:gd name="T3" fmla="*/ 127 h 3165"/>
                <a:gd name="T4" fmla="*/ 143 w 5872"/>
                <a:gd name="T5" fmla="*/ 312 h 3165"/>
                <a:gd name="T6" fmla="*/ 46 w 5872"/>
                <a:gd name="T7" fmla="*/ 494 h 3165"/>
                <a:gd name="T8" fmla="*/ 5653 w 5872"/>
                <a:gd name="T9" fmla="*/ 3165 h 3165"/>
                <a:gd name="T10" fmla="*/ 5872 w 5872"/>
                <a:gd name="T11" fmla="*/ 2711 h 3165"/>
                <a:gd name="T12" fmla="*/ 237 w 5872"/>
                <a:gd name="T13" fmla="*/ 0 h 3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72" h="3165">
                  <a:moveTo>
                    <a:pt x="237" y="0"/>
                  </a:moveTo>
                  <a:cubicBezTo>
                    <a:pt x="205" y="65"/>
                    <a:pt x="240" y="127"/>
                    <a:pt x="240" y="127"/>
                  </a:cubicBezTo>
                  <a:cubicBezTo>
                    <a:pt x="63" y="172"/>
                    <a:pt x="143" y="312"/>
                    <a:pt x="143" y="312"/>
                  </a:cubicBezTo>
                  <a:cubicBezTo>
                    <a:pt x="0" y="335"/>
                    <a:pt x="46" y="494"/>
                    <a:pt x="46" y="494"/>
                  </a:cubicBezTo>
                  <a:cubicBezTo>
                    <a:pt x="5653" y="3165"/>
                    <a:pt x="5653" y="3165"/>
                    <a:pt x="5653" y="3165"/>
                  </a:cubicBezTo>
                  <a:cubicBezTo>
                    <a:pt x="5872" y="2711"/>
                    <a:pt x="5872" y="2711"/>
                    <a:pt x="5872" y="2711"/>
                  </a:cubicBezTo>
                  <a:lnTo>
                    <a:pt x="237" y="0"/>
                  </a:lnTo>
                  <a:close/>
                </a:path>
              </a:pathLst>
            </a:custGeom>
            <a:solidFill>
              <a:srgbClr val="F9A8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121920" tIns="60960" rIns="121920" bIns="60960" anchor="ctr">
              <a:normAutofit/>
            </a:bodyPr>
            <a:lstStyle/>
            <a:p>
              <a:pPr algn="ctr"/>
              <a:endParaRPr sz="2400"/>
            </a:p>
          </p:txBody>
        </p:sp>
        <p:sp>
          <p:nvSpPr>
            <p:cNvPr id="64" name="íŝḻîḋe"/>
            <p:cNvSpPr/>
            <p:nvPr/>
          </p:nvSpPr>
          <p:spPr bwMode="auto">
            <a:xfrm>
              <a:off x="6373136" y="2884568"/>
              <a:ext cx="1378660" cy="1599666"/>
            </a:xfrm>
            <a:custGeom>
              <a:avLst/>
              <a:gdLst>
                <a:gd name="T0" fmla="*/ 2313 w 5014"/>
                <a:gd name="T1" fmla="*/ 2263 h 5824"/>
                <a:gd name="T2" fmla="*/ 1584 w 5014"/>
                <a:gd name="T3" fmla="*/ 1277 h 5824"/>
                <a:gd name="T4" fmla="*/ 1139 w 5014"/>
                <a:gd name="T5" fmla="*/ 316 h 5824"/>
                <a:gd name="T6" fmla="*/ 611 w 5014"/>
                <a:gd name="T7" fmla="*/ 8 h 5824"/>
                <a:gd name="T8" fmla="*/ 561 w 5014"/>
                <a:gd name="T9" fmla="*/ 15 h 5824"/>
                <a:gd name="T10" fmla="*/ 19 w 5014"/>
                <a:gd name="T11" fmla="*/ 456 h 5824"/>
                <a:gd name="T12" fmla="*/ 4 w 5014"/>
                <a:gd name="T13" fmla="*/ 570 h 5824"/>
                <a:gd name="T14" fmla="*/ 199 w 5014"/>
                <a:gd name="T15" fmla="*/ 1134 h 5824"/>
                <a:gd name="T16" fmla="*/ 1387 w 5014"/>
                <a:gd name="T17" fmla="*/ 3758 h 5824"/>
                <a:gd name="T18" fmla="*/ 2066 w 5014"/>
                <a:gd name="T19" fmla="*/ 4781 h 5824"/>
                <a:gd name="T20" fmla="*/ 2081 w 5014"/>
                <a:gd name="T21" fmla="*/ 4799 h 5824"/>
                <a:gd name="T22" fmla="*/ 2567 w 5014"/>
                <a:gd name="T23" fmla="*/ 5344 h 5824"/>
                <a:gd name="T24" fmla="*/ 2634 w 5014"/>
                <a:gd name="T25" fmla="*/ 5427 h 5824"/>
                <a:gd name="T26" fmla="*/ 2829 w 5014"/>
                <a:gd name="T27" fmla="*/ 5815 h 5824"/>
                <a:gd name="T28" fmla="*/ 2847 w 5014"/>
                <a:gd name="T29" fmla="*/ 5820 h 5824"/>
                <a:gd name="T30" fmla="*/ 4916 w 5014"/>
                <a:gd name="T31" fmla="*/ 4785 h 5824"/>
                <a:gd name="T32" fmla="*/ 4802 w 5014"/>
                <a:gd name="T33" fmla="*/ 4557 h 5824"/>
                <a:gd name="T34" fmla="*/ 4782 w 5014"/>
                <a:gd name="T35" fmla="*/ 4380 h 5824"/>
                <a:gd name="T36" fmla="*/ 5014 w 5014"/>
                <a:gd name="T37" fmla="*/ 3470 h 5824"/>
                <a:gd name="T38" fmla="*/ 3405 w 5014"/>
                <a:gd name="T39" fmla="*/ 2653 h 5824"/>
                <a:gd name="T40" fmla="*/ 3285 w 5014"/>
                <a:gd name="T41" fmla="*/ 2591 h 5824"/>
                <a:gd name="T42" fmla="*/ 2313 w 5014"/>
                <a:gd name="T43" fmla="*/ 2263 h 5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14" h="5824">
                  <a:moveTo>
                    <a:pt x="2313" y="2263"/>
                  </a:moveTo>
                  <a:cubicBezTo>
                    <a:pt x="2202" y="2166"/>
                    <a:pt x="1792" y="1751"/>
                    <a:pt x="1584" y="1277"/>
                  </a:cubicBezTo>
                  <a:cubicBezTo>
                    <a:pt x="1139" y="316"/>
                    <a:pt x="1139" y="316"/>
                    <a:pt x="1139" y="316"/>
                  </a:cubicBezTo>
                  <a:cubicBezTo>
                    <a:pt x="1139" y="316"/>
                    <a:pt x="975" y="0"/>
                    <a:pt x="611" y="8"/>
                  </a:cubicBezTo>
                  <a:cubicBezTo>
                    <a:pt x="594" y="9"/>
                    <a:pt x="577" y="11"/>
                    <a:pt x="561" y="15"/>
                  </a:cubicBezTo>
                  <a:cubicBezTo>
                    <a:pt x="466" y="37"/>
                    <a:pt x="143" y="133"/>
                    <a:pt x="19" y="456"/>
                  </a:cubicBezTo>
                  <a:cubicBezTo>
                    <a:pt x="5" y="492"/>
                    <a:pt x="0" y="531"/>
                    <a:pt x="4" y="570"/>
                  </a:cubicBezTo>
                  <a:cubicBezTo>
                    <a:pt x="12" y="657"/>
                    <a:pt x="49" y="833"/>
                    <a:pt x="199" y="1134"/>
                  </a:cubicBezTo>
                  <a:cubicBezTo>
                    <a:pt x="1387" y="3758"/>
                    <a:pt x="1387" y="3758"/>
                    <a:pt x="1387" y="3758"/>
                  </a:cubicBezTo>
                  <a:cubicBezTo>
                    <a:pt x="1387" y="3758"/>
                    <a:pt x="1716" y="4406"/>
                    <a:pt x="2066" y="4781"/>
                  </a:cubicBezTo>
                  <a:cubicBezTo>
                    <a:pt x="2071" y="4787"/>
                    <a:pt x="2076" y="4793"/>
                    <a:pt x="2081" y="4799"/>
                  </a:cubicBezTo>
                  <a:cubicBezTo>
                    <a:pt x="2128" y="4860"/>
                    <a:pt x="2398" y="5205"/>
                    <a:pt x="2567" y="5344"/>
                  </a:cubicBezTo>
                  <a:cubicBezTo>
                    <a:pt x="2595" y="5367"/>
                    <a:pt x="2618" y="5395"/>
                    <a:pt x="2634" y="5427"/>
                  </a:cubicBezTo>
                  <a:cubicBezTo>
                    <a:pt x="2829" y="5815"/>
                    <a:pt x="2829" y="5815"/>
                    <a:pt x="2829" y="5815"/>
                  </a:cubicBezTo>
                  <a:cubicBezTo>
                    <a:pt x="2832" y="5821"/>
                    <a:pt x="2840" y="5824"/>
                    <a:pt x="2847" y="5820"/>
                  </a:cubicBezTo>
                  <a:cubicBezTo>
                    <a:pt x="4916" y="4785"/>
                    <a:pt x="4916" y="4785"/>
                    <a:pt x="4916" y="4785"/>
                  </a:cubicBezTo>
                  <a:cubicBezTo>
                    <a:pt x="4802" y="4557"/>
                    <a:pt x="4802" y="4557"/>
                    <a:pt x="4802" y="4557"/>
                  </a:cubicBezTo>
                  <a:cubicBezTo>
                    <a:pt x="4774" y="4502"/>
                    <a:pt x="4767" y="4439"/>
                    <a:pt x="4782" y="4380"/>
                  </a:cubicBezTo>
                  <a:cubicBezTo>
                    <a:pt x="5014" y="3470"/>
                    <a:pt x="5014" y="3470"/>
                    <a:pt x="5014" y="3470"/>
                  </a:cubicBezTo>
                  <a:cubicBezTo>
                    <a:pt x="3405" y="2653"/>
                    <a:pt x="3405" y="2653"/>
                    <a:pt x="3405" y="2653"/>
                  </a:cubicBezTo>
                  <a:cubicBezTo>
                    <a:pt x="3368" y="2634"/>
                    <a:pt x="3322" y="2609"/>
                    <a:pt x="3285" y="2591"/>
                  </a:cubicBezTo>
                  <a:cubicBezTo>
                    <a:pt x="3252" y="2575"/>
                    <a:pt x="3067" y="2921"/>
                    <a:pt x="2313" y="2263"/>
                  </a:cubicBezTo>
                  <a:close/>
                </a:path>
              </a:pathLst>
            </a:custGeom>
            <a:solidFill>
              <a:srgbClr val="ECB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121920" tIns="60960" rIns="121920" bIns="60960" anchor="ctr">
              <a:normAutofit/>
            </a:bodyPr>
            <a:lstStyle/>
            <a:p>
              <a:pPr algn="ctr"/>
              <a:endParaRPr sz="2400"/>
            </a:p>
          </p:txBody>
        </p:sp>
        <p:sp>
          <p:nvSpPr>
            <p:cNvPr id="65" name="iŝḻiḓê"/>
            <p:cNvSpPr/>
            <p:nvPr/>
          </p:nvSpPr>
          <p:spPr bwMode="auto">
            <a:xfrm>
              <a:off x="6426926" y="2929003"/>
              <a:ext cx="238547" cy="250240"/>
            </a:xfrm>
            <a:custGeom>
              <a:avLst/>
              <a:gdLst>
                <a:gd name="T0" fmla="*/ 288 w 867"/>
                <a:gd name="T1" fmla="*/ 890 h 913"/>
                <a:gd name="T2" fmla="*/ 806 w 867"/>
                <a:gd name="T3" fmla="*/ 618 h 913"/>
                <a:gd name="T4" fmla="*/ 843 w 867"/>
                <a:gd name="T5" fmla="*/ 496 h 913"/>
                <a:gd name="T6" fmla="*/ 688 w 867"/>
                <a:gd name="T7" fmla="*/ 216 h 913"/>
                <a:gd name="T8" fmla="*/ 250 w 867"/>
                <a:gd name="T9" fmla="*/ 114 h 913"/>
                <a:gd name="T10" fmla="*/ 2 w 867"/>
                <a:gd name="T11" fmla="*/ 484 h 913"/>
                <a:gd name="T12" fmla="*/ 120 w 867"/>
                <a:gd name="T13" fmla="*/ 761 h 913"/>
                <a:gd name="T14" fmla="*/ 167 w 867"/>
                <a:gd name="T15" fmla="*/ 852 h 913"/>
                <a:gd name="T16" fmla="*/ 288 w 867"/>
                <a:gd name="T17" fmla="*/ 890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" h="913">
                  <a:moveTo>
                    <a:pt x="288" y="890"/>
                  </a:moveTo>
                  <a:cubicBezTo>
                    <a:pt x="806" y="618"/>
                    <a:pt x="806" y="618"/>
                    <a:pt x="806" y="618"/>
                  </a:cubicBezTo>
                  <a:cubicBezTo>
                    <a:pt x="850" y="595"/>
                    <a:pt x="867" y="540"/>
                    <a:pt x="843" y="496"/>
                  </a:cubicBezTo>
                  <a:cubicBezTo>
                    <a:pt x="688" y="216"/>
                    <a:pt x="688" y="216"/>
                    <a:pt x="688" y="216"/>
                  </a:cubicBezTo>
                  <a:cubicBezTo>
                    <a:pt x="688" y="216"/>
                    <a:pt x="552" y="0"/>
                    <a:pt x="250" y="114"/>
                  </a:cubicBezTo>
                  <a:cubicBezTo>
                    <a:pt x="250" y="114"/>
                    <a:pt x="0" y="218"/>
                    <a:pt x="2" y="484"/>
                  </a:cubicBezTo>
                  <a:cubicBezTo>
                    <a:pt x="2" y="484"/>
                    <a:pt x="11" y="590"/>
                    <a:pt x="120" y="761"/>
                  </a:cubicBezTo>
                  <a:cubicBezTo>
                    <a:pt x="167" y="852"/>
                    <a:pt x="167" y="852"/>
                    <a:pt x="167" y="852"/>
                  </a:cubicBezTo>
                  <a:cubicBezTo>
                    <a:pt x="190" y="896"/>
                    <a:pt x="244" y="913"/>
                    <a:pt x="288" y="890"/>
                  </a:cubicBezTo>
                  <a:close/>
                </a:path>
              </a:pathLst>
            </a:custGeom>
            <a:solidFill>
              <a:srgbClr val="F6E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121920" tIns="60960" rIns="121920" bIns="60960" anchor="ctr">
              <a:normAutofit fontScale="25000" lnSpcReduction="20000"/>
            </a:bodyPr>
            <a:lstStyle/>
            <a:p>
              <a:pPr algn="ctr"/>
              <a:endParaRPr sz="2400"/>
            </a:p>
          </p:txBody>
        </p:sp>
        <p:sp>
          <p:nvSpPr>
            <p:cNvPr id="66" name="íšļíḋè"/>
            <p:cNvSpPr/>
            <p:nvPr/>
          </p:nvSpPr>
          <p:spPr bwMode="auto">
            <a:xfrm>
              <a:off x="6971841" y="4093672"/>
              <a:ext cx="1126081" cy="858300"/>
            </a:xfrm>
            <a:custGeom>
              <a:avLst/>
              <a:gdLst>
                <a:gd name="T0" fmla="*/ 3838 w 4094"/>
                <a:gd name="T1" fmla="*/ 1631 h 3126"/>
                <a:gd name="T2" fmla="*/ 1025 w 4094"/>
                <a:gd name="T3" fmla="*/ 3035 h 3126"/>
                <a:gd name="T4" fmla="*/ 530 w 4094"/>
                <a:gd name="T5" fmla="*/ 2870 h 3126"/>
                <a:gd name="T6" fmla="*/ 90 w 4094"/>
                <a:gd name="T7" fmla="*/ 1990 h 3126"/>
                <a:gd name="T8" fmla="*/ 256 w 4094"/>
                <a:gd name="T9" fmla="*/ 1495 h 3126"/>
                <a:gd name="T10" fmla="*/ 3069 w 4094"/>
                <a:gd name="T11" fmla="*/ 91 h 3126"/>
                <a:gd name="T12" fmla="*/ 3564 w 4094"/>
                <a:gd name="T13" fmla="*/ 256 h 3126"/>
                <a:gd name="T14" fmla="*/ 4003 w 4094"/>
                <a:gd name="T15" fmla="*/ 1136 h 3126"/>
                <a:gd name="T16" fmla="*/ 3838 w 4094"/>
                <a:gd name="T17" fmla="*/ 1631 h 3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94" h="3126">
                  <a:moveTo>
                    <a:pt x="3838" y="1631"/>
                  </a:moveTo>
                  <a:cubicBezTo>
                    <a:pt x="1025" y="3035"/>
                    <a:pt x="1025" y="3035"/>
                    <a:pt x="1025" y="3035"/>
                  </a:cubicBezTo>
                  <a:cubicBezTo>
                    <a:pt x="843" y="3126"/>
                    <a:pt x="620" y="3052"/>
                    <a:pt x="530" y="2870"/>
                  </a:cubicBezTo>
                  <a:cubicBezTo>
                    <a:pt x="90" y="1990"/>
                    <a:pt x="90" y="1990"/>
                    <a:pt x="90" y="1990"/>
                  </a:cubicBezTo>
                  <a:cubicBezTo>
                    <a:pt x="0" y="1809"/>
                    <a:pt x="74" y="1586"/>
                    <a:pt x="256" y="1495"/>
                  </a:cubicBezTo>
                  <a:cubicBezTo>
                    <a:pt x="3069" y="91"/>
                    <a:pt x="3069" y="91"/>
                    <a:pt x="3069" y="91"/>
                  </a:cubicBezTo>
                  <a:cubicBezTo>
                    <a:pt x="3251" y="0"/>
                    <a:pt x="3473" y="74"/>
                    <a:pt x="3564" y="256"/>
                  </a:cubicBezTo>
                  <a:cubicBezTo>
                    <a:pt x="4003" y="1136"/>
                    <a:pt x="4003" y="1136"/>
                    <a:pt x="4003" y="1136"/>
                  </a:cubicBezTo>
                  <a:cubicBezTo>
                    <a:pt x="4094" y="1317"/>
                    <a:pt x="4020" y="1540"/>
                    <a:pt x="3838" y="163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121920" tIns="60960" rIns="121920" bIns="60960" anchor="ctr">
              <a:normAutofit/>
            </a:bodyPr>
            <a:lstStyle/>
            <a:p>
              <a:pPr algn="ctr"/>
              <a:endParaRPr sz="2400"/>
            </a:p>
          </p:txBody>
        </p:sp>
        <p:sp>
          <p:nvSpPr>
            <p:cNvPr id="67" name="ïṥľíḑè"/>
            <p:cNvSpPr/>
            <p:nvPr/>
          </p:nvSpPr>
          <p:spPr bwMode="auto">
            <a:xfrm>
              <a:off x="7605627" y="3256420"/>
              <a:ext cx="198789" cy="292337"/>
            </a:xfrm>
            <a:custGeom>
              <a:avLst/>
              <a:gdLst>
                <a:gd name="T0" fmla="*/ 0 w 170"/>
                <a:gd name="T1" fmla="*/ 220 h 250"/>
                <a:gd name="T2" fmla="*/ 64 w 170"/>
                <a:gd name="T3" fmla="*/ 250 h 250"/>
                <a:gd name="T4" fmla="*/ 170 w 170"/>
                <a:gd name="T5" fmla="*/ 31 h 250"/>
                <a:gd name="T6" fmla="*/ 104 w 170"/>
                <a:gd name="T7" fmla="*/ 0 h 250"/>
                <a:gd name="T8" fmla="*/ 0 w 170"/>
                <a:gd name="T9" fmla="*/ 22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250">
                  <a:moveTo>
                    <a:pt x="0" y="220"/>
                  </a:moveTo>
                  <a:lnTo>
                    <a:pt x="64" y="250"/>
                  </a:lnTo>
                  <a:lnTo>
                    <a:pt x="170" y="31"/>
                  </a:lnTo>
                  <a:lnTo>
                    <a:pt x="104" y="0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E5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121920" tIns="60960" rIns="121920" bIns="60960" anchor="ctr">
              <a:normAutofit fontScale="40000" lnSpcReduction="20000"/>
            </a:bodyPr>
            <a:lstStyle/>
            <a:p>
              <a:pPr algn="ctr"/>
              <a:endParaRPr sz="2400"/>
            </a:p>
          </p:txBody>
        </p:sp>
        <p:sp>
          <p:nvSpPr>
            <p:cNvPr id="68" name="îslïḑè"/>
            <p:cNvSpPr/>
            <p:nvPr/>
          </p:nvSpPr>
          <p:spPr bwMode="auto">
            <a:xfrm>
              <a:off x="7680465" y="3291500"/>
              <a:ext cx="246732" cy="309877"/>
            </a:xfrm>
            <a:custGeom>
              <a:avLst/>
              <a:gdLst>
                <a:gd name="T0" fmla="*/ 0 w 900"/>
                <a:gd name="T1" fmla="*/ 937 h 1129"/>
                <a:gd name="T2" fmla="*/ 277 w 900"/>
                <a:gd name="T3" fmla="*/ 1069 h 1129"/>
                <a:gd name="T4" fmla="*/ 611 w 900"/>
                <a:gd name="T5" fmla="*/ 951 h 1129"/>
                <a:gd name="T6" fmla="*/ 841 w 900"/>
                <a:gd name="T7" fmla="*/ 469 h 1129"/>
                <a:gd name="T8" fmla="*/ 723 w 900"/>
                <a:gd name="T9" fmla="*/ 136 h 1129"/>
                <a:gd name="T10" fmla="*/ 442 w 900"/>
                <a:gd name="T11" fmla="*/ 0 h 1129"/>
                <a:gd name="T12" fmla="*/ 0 w 900"/>
                <a:gd name="T13" fmla="*/ 937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0" h="1129">
                  <a:moveTo>
                    <a:pt x="0" y="937"/>
                  </a:moveTo>
                  <a:cubicBezTo>
                    <a:pt x="277" y="1069"/>
                    <a:pt x="277" y="1069"/>
                    <a:pt x="277" y="1069"/>
                  </a:cubicBezTo>
                  <a:cubicBezTo>
                    <a:pt x="402" y="1129"/>
                    <a:pt x="552" y="1076"/>
                    <a:pt x="611" y="951"/>
                  </a:cubicBezTo>
                  <a:cubicBezTo>
                    <a:pt x="841" y="469"/>
                    <a:pt x="841" y="469"/>
                    <a:pt x="841" y="469"/>
                  </a:cubicBezTo>
                  <a:cubicBezTo>
                    <a:pt x="900" y="345"/>
                    <a:pt x="848" y="195"/>
                    <a:pt x="723" y="136"/>
                  </a:cubicBezTo>
                  <a:cubicBezTo>
                    <a:pt x="442" y="0"/>
                    <a:pt x="442" y="0"/>
                    <a:pt x="442" y="0"/>
                  </a:cubicBezTo>
                  <a:lnTo>
                    <a:pt x="0" y="937"/>
                  </a:lnTo>
                  <a:close/>
                </a:path>
              </a:pathLst>
            </a:custGeom>
            <a:solidFill>
              <a:srgbClr val="CE58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121920" tIns="60960" rIns="121920" bIns="60960" anchor="ctr">
              <a:normAutofit fontScale="40000" lnSpcReduction="20000"/>
            </a:bodyPr>
            <a:lstStyle/>
            <a:p>
              <a:pPr algn="ctr"/>
              <a:endParaRPr sz="2400"/>
            </a:p>
          </p:txBody>
        </p:sp>
      </p:grpSp>
      <p:sp>
        <p:nvSpPr>
          <p:cNvPr id="4" name="íSļîḋê"/>
          <p:cNvSpPr/>
          <p:nvPr/>
        </p:nvSpPr>
        <p:spPr>
          <a:xfrm>
            <a:off x="13547" y="6215380"/>
            <a:ext cx="12177607" cy="6417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20" tIns="60960" rIns="121920" bIns="60960" rtlCol="0" anchor="ctr">
            <a:normAutofit/>
          </a:bodyPr>
          <a:lstStyle/>
          <a:p>
            <a:pPr lvl="0" algn="ctr" defTabSz="913765">
              <a:buSzPct val="25000"/>
              <a:defRPr/>
            </a:pPr>
            <a:endParaRPr lang="en-US" altLang="zh-CN" sz="2665" b="1" i="1" dirty="0">
              <a:solidFill>
                <a:schemeClr val="tx1"/>
              </a:solidFill>
            </a:endParaRPr>
          </a:p>
        </p:txBody>
      </p:sp>
      <p:grpSp>
        <p:nvGrpSpPr>
          <p:cNvPr id="7" name="ï$ḻîḑé"/>
          <p:cNvGrpSpPr/>
          <p:nvPr/>
        </p:nvGrpSpPr>
        <p:grpSpPr>
          <a:xfrm>
            <a:off x="6202680" y="2556933"/>
            <a:ext cx="3881120" cy="3148753"/>
            <a:chOff x="6050064" y="2055649"/>
            <a:chExt cx="5468836" cy="3148424"/>
          </a:xfrm>
        </p:grpSpPr>
        <p:sp>
          <p:nvSpPr>
            <p:cNvPr id="29" name="ísľîḑe"/>
            <p:cNvSpPr/>
            <p:nvPr/>
          </p:nvSpPr>
          <p:spPr>
            <a:xfrm>
              <a:off x="6050064" y="2055649"/>
              <a:ext cx="208246" cy="208038"/>
            </a:xfrm>
            <a:prstGeom prst="rect">
              <a:avLst/>
            </a:prstGeom>
            <a:solidFill>
              <a:srgbClr val="404F6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1920" tIns="60960" rIns="121920" bIns="60960" rtlCol="0" anchor="ctr">
              <a:normAutofit fontScale="25000" lnSpcReduction="20000"/>
            </a:bodyPr>
            <a:lstStyle/>
            <a:p>
              <a:pPr algn="ctr"/>
              <a:endParaRPr lang="zh-CN" altLang="en-US" sz="2665" b="1" i="1" dirty="0"/>
            </a:p>
          </p:txBody>
        </p:sp>
        <p:sp>
          <p:nvSpPr>
            <p:cNvPr id="27" name="íṡ1ïḓê"/>
            <p:cNvSpPr/>
            <p:nvPr/>
          </p:nvSpPr>
          <p:spPr>
            <a:xfrm>
              <a:off x="6050064" y="2545714"/>
              <a:ext cx="208246" cy="208038"/>
            </a:xfrm>
            <a:prstGeom prst="rect">
              <a:avLst/>
            </a:prstGeom>
            <a:solidFill>
              <a:srgbClr val="404F6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1920" tIns="60960" rIns="121920" bIns="60960" rtlCol="0" anchor="ctr">
              <a:normAutofit fontScale="25000" lnSpcReduction="20000"/>
            </a:bodyPr>
            <a:lstStyle/>
            <a:p>
              <a:pPr algn="ctr"/>
              <a:endParaRPr lang="zh-CN" altLang="en-US" sz="2665" b="1" i="1" dirty="0"/>
            </a:p>
          </p:txBody>
        </p:sp>
        <p:sp>
          <p:nvSpPr>
            <p:cNvPr id="25" name="ïṡ1íḓé"/>
            <p:cNvSpPr/>
            <p:nvPr/>
          </p:nvSpPr>
          <p:spPr>
            <a:xfrm>
              <a:off x="6050064" y="3035779"/>
              <a:ext cx="208246" cy="208038"/>
            </a:xfrm>
            <a:prstGeom prst="rect">
              <a:avLst/>
            </a:prstGeom>
            <a:solidFill>
              <a:srgbClr val="FF616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1920" tIns="60960" rIns="121920" bIns="60960" rtlCol="0" anchor="ctr">
              <a:normAutofit fontScale="25000" lnSpcReduction="20000"/>
            </a:bodyPr>
            <a:lstStyle/>
            <a:p>
              <a:pPr algn="ctr"/>
              <a:endParaRPr lang="zh-CN" altLang="en-US" sz="2665" b="1" i="1" dirty="0"/>
            </a:p>
          </p:txBody>
        </p:sp>
        <p:sp>
          <p:nvSpPr>
            <p:cNvPr id="23" name="isḻiḍé"/>
            <p:cNvSpPr/>
            <p:nvPr/>
          </p:nvSpPr>
          <p:spPr>
            <a:xfrm>
              <a:off x="6050064" y="3525844"/>
              <a:ext cx="208246" cy="208038"/>
            </a:xfrm>
            <a:prstGeom prst="rect">
              <a:avLst/>
            </a:prstGeom>
            <a:solidFill>
              <a:srgbClr val="404F6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1920" tIns="60960" rIns="121920" bIns="60960" rtlCol="0" anchor="ctr">
              <a:normAutofit fontScale="25000" lnSpcReduction="20000"/>
            </a:bodyPr>
            <a:lstStyle/>
            <a:p>
              <a:pPr algn="ctr"/>
              <a:endParaRPr lang="zh-CN" altLang="en-US" sz="2665" b="1" i="1" dirty="0"/>
            </a:p>
          </p:txBody>
        </p:sp>
        <p:sp>
          <p:nvSpPr>
            <p:cNvPr id="21" name="íŝlîďe"/>
            <p:cNvSpPr/>
            <p:nvPr/>
          </p:nvSpPr>
          <p:spPr>
            <a:xfrm>
              <a:off x="6050064" y="4015909"/>
              <a:ext cx="208246" cy="208038"/>
            </a:xfrm>
            <a:prstGeom prst="rect">
              <a:avLst/>
            </a:prstGeom>
            <a:solidFill>
              <a:srgbClr val="FF616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1920" tIns="60960" rIns="121920" bIns="60960" rtlCol="0" anchor="ctr">
              <a:normAutofit fontScale="25000" lnSpcReduction="20000"/>
            </a:bodyPr>
            <a:lstStyle/>
            <a:p>
              <a:pPr algn="ctr"/>
              <a:endParaRPr lang="zh-CN" altLang="en-US" sz="2665" b="1" i="1" dirty="0"/>
            </a:p>
          </p:txBody>
        </p:sp>
        <p:sp>
          <p:nvSpPr>
            <p:cNvPr id="19" name="iṡľíḓê"/>
            <p:cNvSpPr/>
            <p:nvPr/>
          </p:nvSpPr>
          <p:spPr>
            <a:xfrm>
              <a:off x="6050064" y="4505974"/>
              <a:ext cx="208246" cy="208038"/>
            </a:xfrm>
            <a:prstGeom prst="rect">
              <a:avLst/>
            </a:prstGeom>
            <a:solidFill>
              <a:srgbClr val="404F6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1920" tIns="60960" rIns="121920" bIns="60960" rtlCol="0" anchor="ctr">
              <a:normAutofit fontScale="25000" lnSpcReduction="20000"/>
            </a:bodyPr>
            <a:lstStyle/>
            <a:p>
              <a:pPr algn="ctr"/>
              <a:endParaRPr lang="zh-CN" altLang="en-US" sz="2665" b="1" i="1" dirty="0"/>
            </a:p>
          </p:txBody>
        </p:sp>
        <p:sp>
          <p:nvSpPr>
            <p:cNvPr id="17" name="iṡḷîḍè"/>
            <p:cNvSpPr/>
            <p:nvPr/>
          </p:nvSpPr>
          <p:spPr>
            <a:xfrm>
              <a:off x="6050064" y="4996035"/>
              <a:ext cx="208246" cy="208038"/>
            </a:xfrm>
            <a:prstGeom prst="rect">
              <a:avLst/>
            </a:prstGeom>
            <a:solidFill>
              <a:srgbClr val="FF616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1920" tIns="60960" rIns="121920" bIns="60960" rtlCol="0" anchor="ctr">
              <a:normAutofit fontScale="25000" lnSpcReduction="20000"/>
            </a:bodyPr>
            <a:lstStyle/>
            <a:p>
              <a:pPr algn="ctr"/>
              <a:endParaRPr lang="zh-CN" altLang="en-US" sz="2665" b="1" i="1" dirty="0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6672404" y="2368489"/>
              <a:ext cx="4846496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6672404" y="2858554"/>
              <a:ext cx="4846496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6672404" y="3348619"/>
              <a:ext cx="4846496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6672404" y="3838684"/>
              <a:ext cx="4846496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6672404" y="4328749"/>
              <a:ext cx="4846496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6672404" y="4818814"/>
              <a:ext cx="4846496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/>
          <p:cNvSpPr txBox="1"/>
          <p:nvPr/>
        </p:nvSpPr>
        <p:spPr>
          <a:xfrm>
            <a:off x="6824980" y="2456180"/>
            <a:ext cx="3463713" cy="378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186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1、工作的短期行为严重；</a:t>
            </a:r>
            <a:endParaRPr lang="zh-CN" altLang="en-US" sz="186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24980" y="2946400"/>
            <a:ext cx="3463713" cy="378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186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2、班组长综合能力不足；</a:t>
            </a:r>
            <a:endParaRPr lang="zh-CN" altLang="en-US" sz="186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24980" y="3436620"/>
            <a:ext cx="3463713" cy="378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186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3、被动式工作成为习惯；</a:t>
            </a:r>
            <a:endParaRPr lang="zh-CN" altLang="en-US" sz="186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824980" y="3926840"/>
            <a:ext cx="3463713" cy="378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186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4、责任心和积极性低落；</a:t>
            </a:r>
            <a:endParaRPr lang="zh-CN" altLang="en-US" sz="186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824980" y="4417060"/>
            <a:ext cx="3463713" cy="378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186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5、安全和基础管理薄弱；</a:t>
            </a:r>
            <a:endParaRPr lang="zh-CN" altLang="en-US" sz="186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824980" y="4907280"/>
            <a:ext cx="3463713" cy="378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186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6、培训和辅导未成机制；</a:t>
            </a:r>
            <a:endParaRPr lang="zh-CN" altLang="en-US" sz="186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824980" y="5397500"/>
            <a:ext cx="3463713" cy="378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186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7、班组管理的环节缺失。</a:t>
            </a:r>
            <a:endParaRPr lang="zh-CN" altLang="en-US" sz="186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85117" y="52493"/>
            <a:ext cx="4821767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企业与班组管理通用知识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8267" y="845820"/>
            <a:ext cx="4542367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 b="1">
                <a:solidFill>
                  <a:srgbClr val="FF6161"/>
                </a:solidFill>
                <a:latin typeface="微软雅黑" panose="020B0503020204020204" charset="-122"/>
                <a:ea typeface="微软雅黑" panose="020B0503020204020204" charset="-122"/>
              </a:rPr>
              <a:t>戴  明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(William Edwards Deming)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5067" y="2420620"/>
            <a:ext cx="7222067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戴明博士于1900年10月4日生于美国爱荷华州(Sioux City, IA)， 1921年从怀俄明大学(Univ. of Wyoming)毕业后继续前往科罗拉多大学进修，并于1925年修得数学与物理硕士，最后于1928年取得耶鲁大学的物理博士学位。1950年应聘去日本讲学，并将其报酬捐出，而后几乎每年都赴日继续指导，奠定了日本企业界良好的质量管理基础。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426027" y="2125980"/>
            <a:ext cx="2795693" cy="3481493"/>
          </a:xfrm>
          <a:prstGeom prst="rect">
            <a:avLst/>
          </a:prstGeom>
          <a:ln w="3175">
            <a:solidFill>
              <a:srgbClr val="000000">
                <a:alpha val="0"/>
              </a:srgbClr>
            </a:solidFill>
            <a:prstDash val="solid"/>
          </a:ln>
        </p:spPr>
      </p:pic>
      <p:sp>
        <p:nvSpPr>
          <p:cNvPr id="6" name="矩形 5"/>
          <p:cNvSpPr/>
          <p:nvPr/>
        </p:nvSpPr>
        <p:spPr>
          <a:xfrm>
            <a:off x="521547" y="1658620"/>
            <a:ext cx="11150600" cy="4271433"/>
          </a:xfrm>
          <a:prstGeom prst="rect">
            <a:avLst/>
          </a:prstGeom>
          <a:solidFill>
            <a:srgbClr val="404F64">
              <a:alpha val="2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îš1iḋe"/>
          <p:cNvSpPr/>
          <p:nvPr/>
        </p:nvSpPr>
        <p:spPr>
          <a:xfrm>
            <a:off x="0" y="5852160"/>
            <a:ext cx="12217400" cy="10143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20" tIns="60960" rIns="121920" bIns="60960" rtlCol="0" anchor="ctr">
            <a:normAutofit/>
          </a:bodyPr>
          <a:lstStyle/>
          <a:p>
            <a:pPr algn="ctr"/>
            <a:endParaRPr lang="zh-CN" altLang="en-US" sz="2400"/>
          </a:p>
        </p:txBody>
      </p:sp>
      <p:sp>
        <p:nvSpPr>
          <p:cNvPr id="2" name="文本框 1"/>
          <p:cNvSpPr txBox="1"/>
          <p:nvPr/>
        </p:nvSpPr>
        <p:spPr>
          <a:xfrm>
            <a:off x="3685117" y="52493"/>
            <a:ext cx="4821767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企业与班组管理通用知识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3467" y="1081193"/>
            <a:ext cx="8149167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班组管理常用工具方法应用简介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2613" y="2036233"/>
            <a:ext cx="7179733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标准化建设、流程管理、绩效管理；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信息化建设、班组文化、学习型组织；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班组的合理化建议管理、班组的ABC管理法应用；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海豚式管理、模糊管理、OEC管理；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计划及目标管理、班组写作管理； A管理模式；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一分钟管理法则、精益管理、找差管理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根据时间确定讲解的详略程度或是否穿插应用案例 ……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20" name="ïšḷíḋe"/>
          <p:cNvGrpSpPr/>
          <p:nvPr/>
        </p:nvGrpSpPr>
        <p:grpSpPr>
          <a:xfrm>
            <a:off x="7727527" y="1326727"/>
            <a:ext cx="4370493" cy="5052907"/>
            <a:chOff x="4200369" y="1759882"/>
            <a:chExt cx="3791262" cy="4383743"/>
          </a:xfrm>
        </p:grpSpPr>
        <p:sp>
          <p:nvSpPr>
            <p:cNvPr id="111" name="iṥḷíḋe"/>
            <p:cNvSpPr/>
            <p:nvPr/>
          </p:nvSpPr>
          <p:spPr bwMode="auto">
            <a:xfrm>
              <a:off x="6601739" y="2418305"/>
              <a:ext cx="493057" cy="491028"/>
            </a:xfrm>
            <a:custGeom>
              <a:avLst/>
              <a:gdLst>
                <a:gd name="T0" fmla="*/ 243 w 623"/>
                <a:gd name="T1" fmla="*/ 585 h 622"/>
                <a:gd name="T2" fmla="*/ 585 w 623"/>
                <a:gd name="T3" fmla="*/ 380 h 622"/>
                <a:gd name="T4" fmla="*/ 380 w 623"/>
                <a:gd name="T5" fmla="*/ 38 h 622"/>
                <a:gd name="T6" fmla="*/ 38 w 623"/>
                <a:gd name="T7" fmla="*/ 243 h 622"/>
                <a:gd name="T8" fmla="*/ 243 w 623"/>
                <a:gd name="T9" fmla="*/ 585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" h="622">
                  <a:moveTo>
                    <a:pt x="243" y="585"/>
                  </a:moveTo>
                  <a:cubicBezTo>
                    <a:pt x="394" y="622"/>
                    <a:pt x="547" y="531"/>
                    <a:pt x="585" y="380"/>
                  </a:cubicBezTo>
                  <a:cubicBezTo>
                    <a:pt x="623" y="229"/>
                    <a:pt x="531" y="76"/>
                    <a:pt x="380" y="38"/>
                  </a:cubicBezTo>
                  <a:cubicBezTo>
                    <a:pt x="229" y="0"/>
                    <a:pt x="76" y="92"/>
                    <a:pt x="38" y="243"/>
                  </a:cubicBezTo>
                  <a:cubicBezTo>
                    <a:pt x="0" y="394"/>
                    <a:pt x="92" y="547"/>
                    <a:pt x="243" y="58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65000" lnSpcReduction="20000"/>
            </a:bodyPr>
            <a:lstStyle/>
            <a:p>
              <a:endParaRPr lang="en-US" sz="4800"/>
            </a:p>
          </p:txBody>
        </p:sp>
        <p:sp>
          <p:nvSpPr>
            <p:cNvPr id="112" name="íšliḍe"/>
            <p:cNvSpPr/>
            <p:nvPr/>
          </p:nvSpPr>
          <p:spPr bwMode="auto">
            <a:xfrm>
              <a:off x="6556085" y="2576571"/>
              <a:ext cx="129859" cy="145077"/>
            </a:xfrm>
            <a:custGeom>
              <a:avLst/>
              <a:gdLst>
                <a:gd name="T0" fmla="*/ 115 w 128"/>
                <a:gd name="T1" fmla="*/ 143 h 143"/>
                <a:gd name="T2" fmla="*/ 128 w 128"/>
                <a:gd name="T3" fmla="*/ 0 h 143"/>
                <a:gd name="T4" fmla="*/ 6 w 128"/>
                <a:gd name="T5" fmla="*/ 27 h 143"/>
                <a:gd name="T6" fmla="*/ 0 w 128"/>
                <a:gd name="T7" fmla="*/ 95 h 143"/>
                <a:gd name="T8" fmla="*/ 115 w 128"/>
                <a:gd name="T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3">
                  <a:moveTo>
                    <a:pt x="115" y="143"/>
                  </a:moveTo>
                  <a:lnTo>
                    <a:pt x="128" y="0"/>
                  </a:lnTo>
                  <a:lnTo>
                    <a:pt x="6" y="27"/>
                  </a:lnTo>
                  <a:lnTo>
                    <a:pt x="0" y="95"/>
                  </a:lnTo>
                  <a:lnTo>
                    <a:pt x="115" y="14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113" name="ïṣḻîďê"/>
            <p:cNvSpPr/>
            <p:nvPr/>
          </p:nvSpPr>
          <p:spPr bwMode="auto">
            <a:xfrm>
              <a:off x="6758989" y="2827157"/>
              <a:ext cx="146091" cy="128844"/>
            </a:xfrm>
            <a:custGeom>
              <a:avLst/>
              <a:gdLst>
                <a:gd name="T0" fmla="*/ 0 w 144"/>
                <a:gd name="T1" fmla="*/ 0 h 127"/>
                <a:gd name="T2" fmla="*/ 144 w 144"/>
                <a:gd name="T3" fmla="*/ 12 h 127"/>
                <a:gd name="T4" fmla="*/ 95 w 144"/>
                <a:gd name="T5" fmla="*/ 127 h 127"/>
                <a:gd name="T6" fmla="*/ 27 w 144"/>
                <a:gd name="T7" fmla="*/ 121 h 127"/>
                <a:gd name="T8" fmla="*/ 0 w 144"/>
                <a:gd name="T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27">
                  <a:moveTo>
                    <a:pt x="0" y="0"/>
                  </a:moveTo>
                  <a:lnTo>
                    <a:pt x="144" y="12"/>
                  </a:lnTo>
                  <a:lnTo>
                    <a:pt x="95" y="127"/>
                  </a:lnTo>
                  <a:lnTo>
                    <a:pt x="27" y="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114" name="íSlîďé"/>
            <p:cNvSpPr/>
            <p:nvPr/>
          </p:nvSpPr>
          <p:spPr bwMode="auto">
            <a:xfrm>
              <a:off x="7009576" y="2605992"/>
              <a:ext cx="129859" cy="146091"/>
            </a:xfrm>
            <a:custGeom>
              <a:avLst/>
              <a:gdLst>
                <a:gd name="T0" fmla="*/ 14 w 128"/>
                <a:gd name="T1" fmla="*/ 0 h 144"/>
                <a:gd name="T2" fmla="*/ 0 w 128"/>
                <a:gd name="T3" fmla="*/ 144 h 144"/>
                <a:gd name="T4" fmla="*/ 122 w 128"/>
                <a:gd name="T5" fmla="*/ 117 h 144"/>
                <a:gd name="T6" fmla="*/ 128 w 128"/>
                <a:gd name="T7" fmla="*/ 49 h 144"/>
                <a:gd name="T8" fmla="*/ 14 w 128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4">
                  <a:moveTo>
                    <a:pt x="14" y="0"/>
                  </a:moveTo>
                  <a:lnTo>
                    <a:pt x="0" y="144"/>
                  </a:lnTo>
                  <a:lnTo>
                    <a:pt x="122" y="117"/>
                  </a:lnTo>
                  <a:lnTo>
                    <a:pt x="128" y="4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115" name="iṥľïde"/>
            <p:cNvSpPr/>
            <p:nvPr/>
          </p:nvSpPr>
          <p:spPr bwMode="auto">
            <a:xfrm>
              <a:off x="6791453" y="2373666"/>
              <a:ext cx="146091" cy="129859"/>
            </a:xfrm>
            <a:custGeom>
              <a:avLst/>
              <a:gdLst>
                <a:gd name="T0" fmla="*/ 144 w 144"/>
                <a:gd name="T1" fmla="*/ 128 h 128"/>
                <a:gd name="T2" fmla="*/ 0 w 144"/>
                <a:gd name="T3" fmla="*/ 115 h 128"/>
                <a:gd name="T4" fmla="*/ 49 w 144"/>
                <a:gd name="T5" fmla="*/ 0 h 128"/>
                <a:gd name="T6" fmla="*/ 117 w 144"/>
                <a:gd name="T7" fmla="*/ 7 h 128"/>
                <a:gd name="T8" fmla="*/ 144 w 144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28">
                  <a:moveTo>
                    <a:pt x="144" y="128"/>
                  </a:moveTo>
                  <a:lnTo>
                    <a:pt x="0" y="115"/>
                  </a:lnTo>
                  <a:lnTo>
                    <a:pt x="49" y="0"/>
                  </a:lnTo>
                  <a:lnTo>
                    <a:pt x="117" y="7"/>
                  </a:lnTo>
                  <a:lnTo>
                    <a:pt x="144" y="12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116" name="ïşļïdé"/>
            <p:cNvSpPr/>
            <p:nvPr/>
          </p:nvSpPr>
          <p:spPr bwMode="auto">
            <a:xfrm>
              <a:off x="6602753" y="2716574"/>
              <a:ext cx="162323" cy="160294"/>
            </a:xfrm>
            <a:custGeom>
              <a:avLst/>
              <a:gdLst>
                <a:gd name="T0" fmla="*/ 160 w 160"/>
                <a:gd name="T1" fmla="*/ 111 h 158"/>
                <a:gd name="T2" fmla="*/ 68 w 160"/>
                <a:gd name="T3" fmla="*/ 0 h 158"/>
                <a:gd name="T4" fmla="*/ 0 w 160"/>
                <a:gd name="T5" fmla="*/ 105 h 158"/>
                <a:gd name="T6" fmla="*/ 44 w 160"/>
                <a:gd name="T7" fmla="*/ 158 h 158"/>
                <a:gd name="T8" fmla="*/ 160 w 160"/>
                <a:gd name="T9" fmla="*/ 11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58">
                  <a:moveTo>
                    <a:pt x="160" y="111"/>
                  </a:moveTo>
                  <a:lnTo>
                    <a:pt x="68" y="0"/>
                  </a:lnTo>
                  <a:lnTo>
                    <a:pt x="0" y="105"/>
                  </a:lnTo>
                  <a:lnTo>
                    <a:pt x="44" y="158"/>
                  </a:lnTo>
                  <a:lnTo>
                    <a:pt x="160" y="11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117" name="iṥ1ídè"/>
            <p:cNvSpPr/>
            <p:nvPr/>
          </p:nvSpPr>
          <p:spPr bwMode="auto">
            <a:xfrm>
              <a:off x="6898992" y="2748025"/>
              <a:ext cx="161308" cy="162323"/>
            </a:xfrm>
            <a:custGeom>
              <a:avLst/>
              <a:gdLst>
                <a:gd name="T0" fmla="*/ 0 w 159"/>
                <a:gd name="T1" fmla="*/ 92 h 160"/>
                <a:gd name="T2" fmla="*/ 111 w 159"/>
                <a:gd name="T3" fmla="*/ 0 h 160"/>
                <a:gd name="T4" fmla="*/ 159 w 159"/>
                <a:gd name="T5" fmla="*/ 116 h 160"/>
                <a:gd name="T6" fmla="*/ 106 w 159"/>
                <a:gd name="T7" fmla="*/ 160 h 160"/>
                <a:gd name="T8" fmla="*/ 0 w 159"/>
                <a:gd name="T9" fmla="*/ 9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160">
                  <a:moveTo>
                    <a:pt x="0" y="92"/>
                  </a:moveTo>
                  <a:lnTo>
                    <a:pt x="111" y="0"/>
                  </a:lnTo>
                  <a:lnTo>
                    <a:pt x="159" y="116"/>
                  </a:lnTo>
                  <a:lnTo>
                    <a:pt x="106" y="16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118" name="íṣľíďe"/>
            <p:cNvSpPr/>
            <p:nvPr/>
          </p:nvSpPr>
          <p:spPr bwMode="auto">
            <a:xfrm>
              <a:off x="6930443" y="2451785"/>
              <a:ext cx="162323" cy="160294"/>
            </a:xfrm>
            <a:custGeom>
              <a:avLst/>
              <a:gdLst>
                <a:gd name="T0" fmla="*/ 0 w 160"/>
                <a:gd name="T1" fmla="*/ 47 h 158"/>
                <a:gd name="T2" fmla="*/ 92 w 160"/>
                <a:gd name="T3" fmla="*/ 158 h 158"/>
                <a:gd name="T4" fmla="*/ 160 w 160"/>
                <a:gd name="T5" fmla="*/ 53 h 158"/>
                <a:gd name="T6" fmla="*/ 116 w 160"/>
                <a:gd name="T7" fmla="*/ 0 h 158"/>
                <a:gd name="T8" fmla="*/ 0 w 160"/>
                <a:gd name="T9" fmla="*/ 4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58">
                  <a:moveTo>
                    <a:pt x="0" y="47"/>
                  </a:moveTo>
                  <a:lnTo>
                    <a:pt x="92" y="158"/>
                  </a:lnTo>
                  <a:lnTo>
                    <a:pt x="160" y="53"/>
                  </a:lnTo>
                  <a:lnTo>
                    <a:pt x="116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119" name="îšḻíḓe"/>
            <p:cNvSpPr/>
            <p:nvPr/>
          </p:nvSpPr>
          <p:spPr bwMode="auto">
            <a:xfrm>
              <a:off x="6636233" y="2419320"/>
              <a:ext cx="160294" cy="161309"/>
            </a:xfrm>
            <a:custGeom>
              <a:avLst/>
              <a:gdLst>
                <a:gd name="T0" fmla="*/ 158 w 158"/>
                <a:gd name="T1" fmla="*/ 67 h 159"/>
                <a:gd name="T2" fmla="*/ 48 w 158"/>
                <a:gd name="T3" fmla="*/ 159 h 159"/>
                <a:gd name="T4" fmla="*/ 0 w 158"/>
                <a:gd name="T5" fmla="*/ 44 h 159"/>
                <a:gd name="T6" fmla="*/ 53 w 158"/>
                <a:gd name="T7" fmla="*/ 0 h 159"/>
                <a:gd name="T8" fmla="*/ 158 w 158"/>
                <a:gd name="T9" fmla="*/ 6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59">
                  <a:moveTo>
                    <a:pt x="158" y="67"/>
                  </a:moveTo>
                  <a:lnTo>
                    <a:pt x="48" y="159"/>
                  </a:lnTo>
                  <a:lnTo>
                    <a:pt x="0" y="44"/>
                  </a:lnTo>
                  <a:lnTo>
                    <a:pt x="53" y="0"/>
                  </a:lnTo>
                  <a:lnTo>
                    <a:pt x="158" y="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94" name="ïŝļiḍé"/>
            <p:cNvSpPr/>
            <p:nvPr/>
          </p:nvSpPr>
          <p:spPr bwMode="auto">
            <a:xfrm>
              <a:off x="5648089" y="2895130"/>
              <a:ext cx="1596855" cy="1593811"/>
            </a:xfrm>
            <a:custGeom>
              <a:avLst/>
              <a:gdLst>
                <a:gd name="T0" fmla="*/ 215 w 2018"/>
                <a:gd name="T1" fmla="*/ 1398 h 2018"/>
                <a:gd name="T2" fmla="*/ 1398 w 2018"/>
                <a:gd name="T3" fmla="*/ 1803 h 2018"/>
                <a:gd name="T4" fmla="*/ 1803 w 2018"/>
                <a:gd name="T5" fmla="*/ 620 h 2018"/>
                <a:gd name="T6" fmla="*/ 620 w 2018"/>
                <a:gd name="T7" fmla="*/ 215 h 2018"/>
                <a:gd name="T8" fmla="*/ 215 w 2018"/>
                <a:gd name="T9" fmla="*/ 1398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8" h="2018">
                  <a:moveTo>
                    <a:pt x="215" y="1398"/>
                  </a:moveTo>
                  <a:cubicBezTo>
                    <a:pt x="430" y="1837"/>
                    <a:pt x="960" y="2018"/>
                    <a:pt x="1398" y="1803"/>
                  </a:cubicBezTo>
                  <a:cubicBezTo>
                    <a:pt x="1837" y="1588"/>
                    <a:pt x="2018" y="1058"/>
                    <a:pt x="1803" y="620"/>
                  </a:cubicBezTo>
                  <a:cubicBezTo>
                    <a:pt x="1588" y="181"/>
                    <a:pt x="1058" y="0"/>
                    <a:pt x="620" y="215"/>
                  </a:cubicBezTo>
                  <a:cubicBezTo>
                    <a:pt x="181" y="430"/>
                    <a:pt x="0" y="960"/>
                    <a:pt x="215" y="139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/>
            </a:bodyPr>
            <a:lstStyle/>
            <a:p>
              <a:endParaRPr lang="en-US" sz="4800"/>
            </a:p>
          </p:txBody>
        </p:sp>
        <p:sp>
          <p:nvSpPr>
            <p:cNvPr id="95" name="îṥḷiḋè"/>
            <p:cNvSpPr/>
            <p:nvPr/>
          </p:nvSpPr>
          <p:spPr bwMode="auto">
            <a:xfrm>
              <a:off x="6030563" y="2917449"/>
              <a:ext cx="247543" cy="275949"/>
            </a:xfrm>
            <a:custGeom>
              <a:avLst/>
              <a:gdLst>
                <a:gd name="T0" fmla="*/ 47 w 244"/>
                <a:gd name="T1" fmla="*/ 272 h 272"/>
                <a:gd name="T2" fmla="*/ 244 w 244"/>
                <a:gd name="T3" fmla="*/ 175 h 272"/>
                <a:gd name="T4" fmla="*/ 94 w 244"/>
                <a:gd name="T5" fmla="*/ 0 h 272"/>
                <a:gd name="T6" fmla="*/ 0 w 244"/>
                <a:gd name="T7" fmla="*/ 46 h 272"/>
                <a:gd name="T8" fmla="*/ 47 w 244"/>
                <a:gd name="T9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72">
                  <a:moveTo>
                    <a:pt x="47" y="272"/>
                  </a:moveTo>
                  <a:lnTo>
                    <a:pt x="244" y="175"/>
                  </a:lnTo>
                  <a:lnTo>
                    <a:pt x="94" y="0"/>
                  </a:lnTo>
                  <a:lnTo>
                    <a:pt x="0" y="46"/>
                  </a:lnTo>
                  <a:lnTo>
                    <a:pt x="47" y="2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27500" lnSpcReduction="20000"/>
            </a:bodyPr>
            <a:lstStyle/>
            <a:p>
              <a:endParaRPr lang="en-US" sz="4800"/>
            </a:p>
          </p:txBody>
        </p:sp>
        <p:sp>
          <p:nvSpPr>
            <p:cNvPr id="96" name="îsļiḍè"/>
            <p:cNvSpPr/>
            <p:nvPr/>
          </p:nvSpPr>
          <p:spPr bwMode="auto">
            <a:xfrm>
              <a:off x="5671423" y="3859939"/>
              <a:ext cx="275950" cy="247543"/>
            </a:xfrm>
            <a:custGeom>
              <a:avLst/>
              <a:gdLst>
                <a:gd name="T0" fmla="*/ 175 w 272"/>
                <a:gd name="T1" fmla="*/ 0 h 244"/>
                <a:gd name="T2" fmla="*/ 272 w 272"/>
                <a:gd name="T3" fmla="*/ 197 h 244"/>
                <a:gd name="T4" fmla="*/ 46 w 272"/>
                <a:gd name="T5" fmla="*/ 244 h 244"/>
                <a:gd name="T6" fmla="*/ 0 w 272"/>
                <a:gd name="T7" fmla="*/ 150 h 244"/>
                <a:gd name="T8" fmla="*/ 175 w 272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244">
                  <a:moveTo>
                    <a:pt x="175" y="0"/>
                  </a:moveTo>
                  <a:lnTo>
                    <a:pt x="272" y="197"/>
                  </a:lnTo>
                  <a:lnTo>
                    <a:pt x="46" y="244"/>
                  </a:lnTo>
                  <a:lnTo>
                    <a:pt x="0" y="15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97" name="ïṧ1ïdè"/>
            <p:cNvSpPr/>
            <p:nvPr/>
          </p:nvSpPr>
          <p:spPr bwMode="auto">
            <a:xfrm>
              <a:off x="6614927" y="4190673"/>
              <a:ext cx="247543" cy="275949"/>
            </a:xfrm>
            <a:custGeom>
              <a:avLst/>
              <a:gdLst>
                <a:gd name="T0" fmla="*/ 198 w 244"/>
                <a:gd name="T1" fmla="*/ 0 h 272"/>
                <a:gd name="T2" fmla="*/ 0 w 244"/>
                <a:gd name="T3" fmla="*/ 96 h 272"/>
                <a:gd name="T4" fmla="*/ 151 w 244"/>
                <a:gd name="T5" fmla="*/ 272 h 272"/>
                <a:gd name="T6" fmla="*/ 244 w 244"/>
                <a:gd name="T7" fmla="*/ 226 h 272"/>
                <a:gd name="T8" fmla="*/ 198 w 244"/>
                <a:gd name="T9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72">
                  <a:moveTo>
                    <a:pt x="198" y="0"/>
                  </a:moveTo>
                  <a:lnTo>
                    <a:pt x="0" y="96"/>
                  </a:lnTo>
                  <a:lnTo>
                    <a:pt x="151" y="272"/>
                  </a:lnTo>
                  <a:lnTo>
                    <a:pt x="244" y="226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27500" lnSpcReduction="20000"/>
            </a:bodyPr>
            <a:lstStyle/>
            <a:p>
              <a:endParaRPr lang="en-US" sz="4800"/>
            </a:p>
          </p:txBody>
        </p:sp>
        <p:sp>
          <p:nvSpPr>
            <p:cNvPr id="98" name="iṣļíḋe"/>
            <p:cNvSpPr/>
            <p:nvPr/>
          </p:nvSpPr>
          <p:spPr bwMode="auto">
            <a:xfrm>
              <a:off x="6945660" y="3276589"/>
              <a:ext cx="276964" cy="246529"/>
            </a:xfrm>
            <a:custGeom>
              <a:avLst/>
              <a:gdLst>
                <a:gd name="T0" fmla="*/ 97 w 273"/>
                <a:gd name="T1" fmla="*/ 243 h 243"/>
                <a:gd name="T2" fmla="*/ 0 w 273"/>
                <a:gd name="T3" fmla="*/ 46 h 243"/>
                <a:gd name="T4" fmla="*/ 226 w 273"/>
                <a:gd name="T5" fmla="*/ 0 h 243"/>
                <a:gd name="T6" fmla="*/ 273 w 273"/>
                <a:gd name="T7" fmla="*/ 93 h 243"/>
                <a:gd name="T8" fmla="*/ 97 w 273"/>
                <a:gd name="T9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243">
                  <a:moveTo>
                    <a:pt x="97" y="243"/>
                  </a:moveTo>
                  <a:lnTo>
                    <a:pt x="0" y="46"/>
                  </a:lnTo>
                  <a:lnTo>
                    <a:pt x="226" y="0"/>
                  </a:lnTo>
                  <a:lnTo>
                    <a:pt x="273" y="93"/>
                  </a:lnTo>
                  <a:lnTo>
                    <a:pt x="97" y="24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99" name="iṣ1íďè"/>
            <p:cNvSpPr/>
            <p:nvPr/>
          </p:nvSpPr>
          <p:spPr bwMode="auto">
            <a:xfrm>
              <a:off x="5638958" y="3370939"/>
              <a:ext cx="264790" cy="228267"/>
            </a:xfrm>
            <a:custGeom>
              <a:avLst/>
              <a:gdLst>
                <a:gd name="T0" fmla="*/ 190 w 261"/>
                <a:gd name="T1" fmla="*/ 225 h 225"/>
                <a:gd name="T2" fmla="*/ 261 w 261"/>
                <a:gd name="T3" fmla="*/ 17 h 225"/>
                <a:gd name="T4" fmla="*/ 34 w 261"/>
                <a:gd name="T5" fmla="*/ 0 h 225"/>
                <a:gd name="T6" fmla="*/ 0 w 261"/>
                <a:gd name="T7" fmla="*/ 100 h 225"/>
                <a:gd name="T8" fmla="*/ 190 w 261"/>
                <a:gd name="T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225">
                  <a:moveTo>
                    <a:pt x="190" y="225"/>
                  </a:moveTo>
                  <a:lnTo>
                    <a:pt x="261" y="17"/>
                  </a:lnTo>
                  <a:lnTo>
                    <a:pt x="34" y="0"/>
                  </a:lnTo>
                  <a:lnTo>
                    <a:pt x="0" y="100"/>
                  </a:lnTo>
                  <a:lnTo>
                    <a:pt x="190" y="22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100" name="i$1íḓè"/>
            <p:cNvSpPr/>
            <p:nvPr/>
          </p:nvSpPr>
          <p:spPr bwMode="auto">
            <a:xfrm>
              <a:off x="6125928" y="4234296"/>
              <a:ext cx="228267" cy="264790"/>
            </a:xfrm>
            <a:custGeom>
              <a:avLst/>
              <a:gdLst>
                <a:gd name="T0" fmla="*/ 17 w 225"/>
                <a:gd name="T1" fmla="*/ 0 h 261"/>
                <a:gd name="T2" fmla="*/ 225 w 225"/>
                <a:gd name="T3" fmla="*/ 70 h 261"/>
                <a:gd name="T4" fmla="*/ 99 w 225"/>
                <a:gd name="T5" fmla="*/ 261 h 261"/>
                <a:gd name="T6" fmla="*/ 0 w 225"/>
                <a:gd name="T7" fmla="*/ 226 h 261"/>
                <a:gd name="T8" fmla="*/ 17 w 225"/>
                <a:gd name="T9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61">
                  <a:moveTo>
                    <a:pt x="17" y="0"/>
                  </a:moveTo>
                  <a:lnTo>
                    <a:pt x="225" y="70"/>
                  </a:lnTo>
                  <a:lnTo>
                    <a:pt x="99" y="261"/>
                  </a:lnTo>
                  <a:lnTo>
                    <a:pt x="0" y="22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101" name="î$ľiḓê"/>
            <p:cNvSpPr/>
            <p:nvPr/>
          </p:nvSpPr>
          <p:spPr bwMode="auto">
            <a:xfrm>
              <a:off x="6989285" y="3783850"/>
              <a:ext cx="264790" cy="228267"/>
            </a:xfrm>
            <a:custGeom>
              <a:avLst/>
              <a:gdLst>
                <a:gd name="T0" fmla="*/ 71 w 261"/>
                <a:gd name="T1" fmla="*/ 0 h 225"/>
                <a:gd name="T2" fmla="*/ 0 w 261"/>
                <a:gd name="T3" fmla="*/ 208 h 225"/>
                <a:gd name="T4" fmla="*/ 228 w 261"/>
                <a:gd name="T5" fmla="*/ 225 h 225"/>
                <a:gd name="T6" fmla="*/ 261 w 261"/>
                <a:gd name="T7" fmla="*/ 126 h 225"/>
                <a:gd name="T8" fmla="*/ 71 w 261"/>
                <a:gd name="T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225">
                  <a:moveTo>
                    <a:pt x="71" y="0"/>
                  </a:moveTo>
                  <a:lnTo>
                    <a:pt x="0" y="208"/>
                  </a:lnTo>
                  <a:lnTo>
                    <a:pt x="228" y="225"/>
                  </a:lnTo>
                  <a:lnTo>
                    <a:pt x="261" y="126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102" name="îśľíḑê"/>
            <p:cNvSpPr/>
            <p:nvPr/>
          </p:nvSpPr>
          <p:spPr bwMode="auto">
            <a:xfrm>
              <a:off x="6538838" y="2884984"/>
              <a:ext cx="229281" cy="264790"/>
            </a:xfrm>
            <a:custGeom>
              <a:avLst/>
              <a:gdLst>
                <a:gd name="T0" fmla="*/ 209 w 226"/>
                <a:gd name="T1" fmla="*/ 261 h 261"/>
                <a:gd name="T2" fmla="*/ 0 w 226"/>
                <a:gd name="T3" fmla="*/ 190 h 261"/>
                <a:gd name="T4" fmla="*/ 126 w 226"/>
                <a:gd name="T5" fmla="*/ 0 h 261"/>
                <a:gd name="T6" fmla="*/ 226 w 226"/>
                <a:gd name="T7" fmla="*/ 34 h 261"/>
                <a:gd name="T8" fmla="*/ 209 w 226"/>
                <a:gd name="T9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61">
                  <a:moveTo>
                    <a:pt x="209" y="261"/>
                  </a:moveTo>
                  <a:lnTo>
                    <a:pt x="0" y="190"/>
                  </a:lnTo>
                  <a:lnTo>
                    <a:pt x="126" y="0"/>
                  </a:lnTo>
                  <a:lnTo>
                    <a:pt x="226" y="34"/>
                  </a:lnTo>
                  <a:lnTo>
                    <a:pt x="209" y="2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103" name="işļíḓê"/>
            <p:cNvSpPr/>
            <p:nvPr/>
          </p:nvSpPr>
          <p:spPr bwMode="auto">
            <a:xfrm>
              <a:off x="5780991" y="3104121"/>
              <a:ext cx="276964" cy="270878"/>
            </a:xfrm>
            <a:custGeom>
              <a:avLst/>
              <a:gdLst>
                <a:gd name="T0" fmla="*/ 129 w 273"/>
                <a:gd name="T1" fmla="*/ 267 h 267"/>
                <a:gd name="T2" fmla="*/ 273 w 273"/>
                <a:gd name="T3" fmla="*/ 101 h 267"/>
                <a:gd name="T4" fmla="*/ 69 w 273"/>
                <a:gd name="T5" fmla="*/ 0 h 267"/>
                <a:gd name="T6" fmla="*/ 0 w 273"/>
                <a:gd name="T7" fmla="*/ 79 h 267"/>
                <a:gd name="T8" fmla="*/ 129 w 273"/>
                <a:gd name="T9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267">
                  <a:moveTo>
                    <a:pt x="129" y="267"/>
                  </a:moveTo>
                  <a:lnTo>
                    <a:pt x="273" y="101"/>
                  </a:lnTo>
                  <a:lnTo>
                    <a:pt x="69" y="0"/>
                  </a:lnTo>
                  <a:lnTo>
                    <a:pt x="0" y="79"/>
                  </a:lnTo>
                  <a:lnTo>
                    <a:pt x="129" y="2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27500" lnSpcReduction="20000"/>
            </a:bodyPr>
            <a:lstStyle/>
            <a:p>
              <a:endParaRPr lang="en-US" sz="4800"/>
            </a:p>
          </p:txBody>
        </p:sp>
        <p:sp>
          <p:nvSpPr>
            <p:cNvPr id="104" name="iślídé"/>
            <p:cNvSpPr/>
            <p:nvPr/>
          </p:nvSpPr>
          <p:spPr bwMode="auto">
            <a:xfrm>
              <a:off x="5858095" y="4080089"/>
              <a:ext cx="270877" cy="275949"/>
            </a:xfrm>
            <a:custGeom>
              <a:avLst/>
              <a:gdLst>
                <a:gd name="T0" fmla="*/ 101 w 267"/>
                <a:gd name="T1" fmla="*/ 0 h 272"/>
                <a:gd name="T2" fmla="*/ 267 w 267"/>
                <a:gd name="T3" fmla="*/ 144 h 272"/>
                <a:gd name="T4" fmla="*/ 79 w 267"/>
                <a:gd name="T5" fmla="*/ 272 h 272"/>
                <a:gd name="T6" fmla="*/ 0 w 267"/>
                <a:gd name="T7" fmla="*/ 204 h 272"/>
                <a:gd name="T8" fmla="*/ 101 w 267"/>
                <a:gd name="T9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72">
                  <a:moveTo>
                    <a:pt x="101" y="0"/>
                  </a:moveTo>
                  <a:lnTo>
                    <a:pt x="267" y="144"/>
                  </a:lnTo>
                  <a:lnTo>
                    <a:pt x="79" y="272"/>
                  </a:lnTo>
                  <a:lnTo>
                    <a:pt x="0" y="20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27500" lnSpcReduction="20000"/>
            </a:bodyPr>
            <a:lstStyle/>
            <a:p>
              <a:endParaRPr lang="en-US" sz="4800"/>
            </a:p>
          </p:txBody>
        </p:sp>
        <p:sp>
          <p:nvSpPr>
            <p:cNvPr id="105" name="is1iḋe"/>
            <p:cNvSpPr/>
            <p:nvPr/>
          </p:nvSpPr>
          <p:spPr bwMode="auto">
            <a:xfrm>
              <a:off x="6835078" y="4009073"/>
              <a:ext cx="276964" cy="270878"/>
            </a:xfrm>
            <a:custGeom>
              <a:avLst/>
              <a:gdLst>
                <a:gd name="T0" fmla="*/ 144 w 273"/>
                <a:gd name="T1" fmla="*/ 0 h 267"/>
                <a:gd name="T2" fmla="*/ 0 w 273"/>
                <a:gd name="T3" fmla="*/ 166 h 267"/>
                <a:gd name="T4" fmla="*/ 204 w 273"/>
                <a:gd name="T5" fmla="*/ 267 h 267"/>
                <a:gd name="T6" fmla="*/ 273 w 273"/>
                <a:gd name="T7" fmla="*/ 187 h 267"/>
                <a:gd name="T8" fmla="*/ 144 w 273"/>
                <a:gd name="T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267">
                  <a:moveTo>
                    <a:pt x="144" y="0"/>
                  </a:moveTo>
                  <a:lnTo>
                    <a:pt x="0" y="166"/>
                  </a:lnTo>
                  <a:lnTo>
                    <a:pt x="204" y="267"/>
                  </a:lnTo>
                  <a:lnTo>
                    <a:pt x="273" y="187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27500" lnSpcReduction="20000"/>
            </a:bodyPr>
            <a:lstStyle/>
            <a:p>
              <a:endParaRPr lang="en-US" sz="4800"/>
            </a:p>
          </p:txBody>
        </p:sp>
        <p:sp>
          <p:nvSpPr>
            <p:cNvPr id="106" name="iṩḻîḍê"/>
            <p:cNvSpPr/>
            <p:nvPr/>
          </p:nvSpPr>
          <p:spPr bwMode="auto">
            <a:xfrm>
              <a:off x="6764062" y="3027018"/>
              <a:ext cx="270877" cy="276964"/>
            </a:xfrm>
            <a:custGeom>
              <a:avLst/>
              <a:gdLst>
                <a:gd name="T0" fmla="*/ 166 w 267"/>
                <a:gd name="T1" fmla="*/ 273 h 273"/>
                <a:gd name="T2" fmla="*/ 0 w 267"/>
                <a:gd name="T3" fmla="*/ 129 h 273"/>
                <a:gd name="T4" fmla="*/ 188 w 267"/>
                <a:gd name="T5" fmla="*/ 0 h 273"/>
                <a:gd name="T6" fmla="*/ 267 w 267"/>
                <a:gd name="T7" fmla="*/ 69 h 273"/>
                <a:gd name="T8" fmla="*/ 166 w 267"/>
                <a:gd name="T9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73">
                  <a:moveTo>
                    <a:pt x="166" y="273"/>
                  </a:moveTo>
                  <a:lnTo>
                    <a:pt x="0" y="129"/>
                  </a:lnTo>
                  <a:lnTo>
                    <a:pt x="188" y="0"/>
                  </a:lnTo>
                  <a:lnTo>
                    <a:pt x="267" y="69"/>
                  </a:lnTo>
                  <a:lnTo>
                    <a:pt x="166" y="27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27500" lnSpcReduction="20000"/>
            </a:bodyPr>
            <a:lstStyle/>
            <a:p>
              <a:endParaRPr lang="en-US" sz="4800"/>
            </a:p>
          </p:txBody>
        </p:sp>
        <p:sp>
          <p:nvSpPr>
            <p:cNvPr id="107" name="ï$ḷïḓê"/>
            <p:cNvSpPr/>
            <p:nvPr/>
          </p:nvSpPr>
          <p:spPr bwMode="auto">
            <a:xfrm>
              <a:off x="5609537" y="3623555"/>
              <a:ext cx="234353" cy="221165"/>
            </a:xfrm>
            <a:custGeom>
              <a:avLst/>
              <a:gdLst>
                <a:gd name="T0" fmla="*/ 231 w 231"/>
                <a:gd name="T1" fmla="*/ 218 h 218"/>
                <a:gd name="T2" fmla="*/ 216 w 231"/>
                <a:gd name="T3" fmla="*/ 0 h 218"/>
                <a:gd name="T4" fmla="*/ 0 w 231"/>
                <a:gd name="T5" fmla="*/ 72 h 218"/>
                <a:gd name="T6" fmla="*/ 7 w 231"/>
                <a:gd name="T7" fmla="*/ 176 h 218"/>
                <a:gd name="T8" fmla="*/ 231 w 231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18">
                  <a:moveTo>
                    <a:pt x="231" y="218"/>
                  </a:moveTo>
                  <a:lnTo>
                    <a:pt x="216" y="0"/>
                  </a:lnTo>
                  <a:lnTo>
                    <a:pt x="0" y="72"/>
                  </a:lnTo>
                  <a:lnTo>
                    <a:pt x="7" y="176"/>
                  </a:lnTo>
                  <a:lnTo>
                    <a:pt x="231" y="21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108" name="ïŝ1iḍê"/>
            <p:cNvSpPr/>
            <p:nvPr/>
          </p:nvSpPr>
          <p:spPr bwMode="auto">
            <a:xfrm>
              <a:off x="6377529" y="4294153"/>
              <a:ext cx="223195" cy="233340"/>
            </a:xfrm>
            <a:custGeom>
              <a:avLst/>
              <a:gdLst>
                <a:gd name="T0" fmla="*/ 0 w 220"/>
                <a:gd name="T1" fmla="*/ 15 h 230"/>
                <a:gd name="T2" fmla="*/ 220 w 220"/>
                <a:gd name="T3" fmla="*/ 0 h 230"/>
                <a:gd name="T4" fmla="*/ 178 w 220"/>
                <a:gd name="T5" fmla="*/ 223 h 230"/>
                <a:gd name="T6" fmla="*/ 73 w 220"/>
                <a:gd name="T7" fmla="*/ 230 h 230"/>
                <a:gd name="T8" fmla="*/ 0 w 220"/>
                <a:gd name="T9" fmla="*/ 15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230">
                  <a:moveTo>
                    <a:pt x="0" y="15"/>
                  </a:moveTo>
                  <a:lnTo>
                    <a:pt x="220" y="0"/>
                  </a:lnTo>
                  <a:lnTo>
                    <a:pt x="178" y="223"/>
                  </a:lnTo>
                  <a:lnTo>
                    <a:pt x="73" y="23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109" name="ïŝľíḋé"/>
            <p:cNvSpPr/>
            <p:nvPr/>
          </p:nvSpPr>
          <p:spPr bwMode="auto">
            <a:xfrm>
              <a:off x="7049142" y="3538336"/>
              <a:ext cx="234353" cy="222180"/>
            </a:xfrm>
            <a:custGeom>
              <a:avLst/>
              <a:gdLst>
                <a:gd name="T0" fmla="*/ 0 w 231"/>
                <a:gd name="T1" fmla="*/ 0 h 219"/>
                <a:gd name="T2" fmla="*/ 15 w 231"/>
                <a:gd name="T3" fmla="*/ 219 h 219"/>
                <a:gd name="T4" fmla="*/ 231 w 231"/>
                <a:gd name="T5" fmla="*/ 147 h 219"/>
                <a:gd name="T6" fmla="*/ 224 w 231"/>
                <a:gd name="T7" fmla="*/ 42 h 219"/>
                <a:gd name="T8" fmla="*/ 0 w 231"/>
                <a:gd name="T9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19">
                  <a:moveTo>
                    <a:pt x="0" y="0"/>
                  </a:moveTo>
                  <a:lnTo>
                    <a:pt x="15" y="219"/>
                  </a:lnTo>
                  <a:lnTo>
                    <a:pt x="231" y="147"/>
                  </a:lnTo>
                  <a:lnTo>
                    <a:pt x="224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110" name="i$lïḓé"/>
            <p:cNvSpPr/>
            <p:nvPr/>
          </p:nvSpPr>
          <p:spPr bwMode="auto">
            <a:xfrm>
              <a:off x="6293324" y="2855564"/>
              <a:ext cx="222180" cy="234354"/>
            </a:xfrm>
            <a:custGeom>
              <a:avLst/>
              <a:gdLst>
                <a:gd name="T0" fmla="*/ 219 w 219"/>
                <a:gd name="T1" fmla="*/ 216 h 231"/>
                <a:gd name="T2" fmla="*/ 0 w 219"/>
                <a:gd name="T3" fmla="*/ 231 h 231"/>
                <a:gd name="T4" fmla="*/ 42 w 219"/>
                <a:gd name="T5" fmla="*/ 7 h 231"/>
                <a:gd name="T6" fmla="*/ 146 w 219"/>
                <a:gd name="T7" fmla="*/ 0 h 231"/>
                <a:gd name="T8" fmla="*/ 219 w 219"/>
                <a:gd name="T9" fmla="*/ 21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31">
                  <a:moveTo>
                    <a:pt x="219" y="216"/>
                  </a:moveTo>
                  <a:lnTo>
                    <a:pt x="0" y="231"/>
                  </a:lnTo>
                  <a:lnTo>
                    <a:pt x="42" y="7"/>
                  </a:lnTo>
                  <a:lnTo>
                    <a:pt x="146" y="0"/>
                  </a:lnTo>
                  <a:lnTo>
                    <a:pt x="219" y="21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4" name="îṩ1íḋe"/>
            <p:cNvSpPr/>
            <p:nvPr/>
          </p:nvSpPr>
          <p:spPr bwMode="auto">
            <a:xfrm>
              <a:off x="6614927" y="4447346"/>
              <a:ext cx="1376704" cy="1691206"/>
            </a:xfrm>
            <a:custGeom>
              <a:avLst/>
              <a:gdLst>
                <a:gd name="T0" fmla="*/ 1727 w 1739"/>
                <a:gd name="T1" fmla="*/ 0 h 2140"/>
                <a:gd name="T2" fmla="*/ 793 w 1739"/>
                <a:gd name="T3" fmla="*/ 0 h 2140"/>
                <a:gd name="T4" fmla="*/ 457 w 1739"/>
                <a:gd name="T5" fmla="*/ 464 h 2140"/>
                <a:gd name="T6" fmla="*/ 451 w 1739"/>
                <a:gd name="T7" fmla="*/ 467 h 2140"/>
                <a:gd name="T8" fmla="*/ 96 w 1739"/>
                <a:gd name="T9" fmla="*/ 585 h 2140"/>
                <a:gd name="T10" fmla="*/ 16 w 1739"/>
                <a:gd name="T11" fmla="*/ 729 h 2140"/>
                <a:gd name="T12" fmla="*/ 156 w 1739"/>
                <a:gd name="T13" fmla="*/ 810 h 2140"/>
                <a:gd name="T14" fmla="*/ 623 w 1739"/>
                <a:gd name="T15" fmla="*/ 641 h 2140"/>
                <a:gd name="T16" fmla="*/ 832 w 1739"/>
                <a:gd name="T17" fmla="*/ 398 h 2140"/>
                <a:gd name="T18" fmla="*/ 853 w 1739"/>
                <a:gd name="T19" fmla="*/ 406 h 2140"/>
                <a:gd name="T20" fmla="*/ 852 w 1739"/>
                <a:gd name="T21" fmla="*/ 1124 h 2140"/>
                <a:gd name="T22" fmla="*/ 852 w 1739"/>
                <a:gd name="T23" fmla="*/ 1191 h 2140"/>
                <a:gd name="T24" fmla="*/ 852 w 1739"/>
                <a:gd name="T25" fmla="*/ 2008 h 2140"/>
                <a:gd name="T26" fmla="*/ 989 w 1739"/>
                <a:gd name="T27" fmla="*/ 2140 h 2140"/>
                <a:gd name="T28" fmla="*/ 990 w 1739"/>
                <a:gd name="T29" fmla="*/ 2140 h 2140"/>
                <a:gd name="T30" fmla="*/ 1127 w 1739"/>
                <a:gd name="T31" fmla="*/ 2008 h 2140"/>
                <a:gd name="T32" fmla="*/ 1127 w 1739"/>
                <a:gd name="T33" fmla="*/ 1204 h 2140"/>
                <a:gd name="T34" fmla="*/ 1140 w 1739"/>
                <a:gd name="T35" fmla="*/ 1192 h 2140"/>
                <a:gd name="T36" fmla="*/ 1172 w 1739"/>
                <a:gd name="T37" fmla="*/ 1192 h 2140"/>
                <a:gd name="T38" fmla="*/ 1184 w 1739"/>
                <a:gd name="T39" fmla="*/ 1204 h 2140"/>
                <a:gd name="T40" fmla="*/ 1184 w 1739"/>
                <a:gd name="T41" fmla="*/ 2008 h 2140"/>
                <a:gd name="T42" fmla="*/ 1319 w 1739"/>
                <a:gd name="T43" fmla="*/ 2140 h 2140"/>
                <a:gd name="T44" fmla="*/ 1321 w 1739"/>
                <a:gd name="T45" fmla="*/ 2140 h 2140"/>
                <a:gd name="T46" fmla="*/ 1456 w 1739"/>
                <a:gd name="T47" fmla="*/ 2008 h 2140"/>
                <a:gd name="T48" fmla="*/ 1456 w 1739"/>
                <a:gd name="T49" fmla="*/ 1191 h 2140"/>
                <a:gd name="T50" fmla="*/ 1456 w 1739"/>
                <a:gd name="T51" fmla="*/ 1124 h 2140"/>
                <a:gd name="T52" fmla="*/ 1456 w 1739"/>
                <a:gd name="T53" fmla="*/ 388 h 2140"/>
                <a:gd name="T54" fmla="*/ 1476 w 1739"/>
                <a:gd name="T55" fmla="*/ 370 h 2140"/>
                <a:gd name="T56" fmla="*/ 1476 w 1739"/>
                <a:gd name="T57" fmla="*/ 370 h 2140"/>
                <a:gd name="T58" fmla="*/ 1492 w 1739"/>
                <a:gd name="T59" fmla="*/ 388 h 2140"/>
                <a:gd name="T60" fmla="*/ 1492 w 1739"/>
                <a:gd name="T61" fmla="*/ 997 h 2140"/>
                <a:gd name="T62" fmla="*/ 1616 w 1739"/>
                <a:gd name="T63" fmla="*/ 1115 h 2140"/>
                <a:gd name="T64" fmla="*/ 1739 w 1739"/>
                <a:gd name="T65" fmla="*/ 997 h 2140"/>
                <a:gd name="T66" fmla="*/ 1739 w 1739"/>
                <a:gd name="T67" fmla="*/ 455 h 2140"/>
                <a:gd name="T68" fmla="*/ 1739 w 1739"/>
                <a:gd name="T69" fmla="*/ 309 h 2140"/>
                <a:gd name="T70" fmla="*/ 1739 w 1739"/>
                <a:gd name="T71" fmla="*/ 12 h 2140"/>
                <a:gd name="T72" fmla="*/ 1727 w 1739"/>
                <a:gd name="T73" fmla="*/ 0 h 2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39" h="2140">
                  <a:moveTo>
                    <a:pt x="1727" y="0"/>
                  </a:moveTo>
                  <a:cubicBezTo>
                    <a:pt x="793" y="0"/>
                    <a:pt x="793" y="0"/>
                    <a:pt x="793" y="0"/>
                  </a:cubicBezTo>
                  <a:cubicBezTo>
                    <a:pt x="457" y="464"/>
                    <a:pt x="457" y="464"/>
                    <a:pt x="457" y="464"/>
                  </a:cubicBezTo>
                  <a:cubicBezTo>
                    <a:pt x="455" y="465"/>
                    <a:pt x="453" y="467"/>
                    <a:pt x="451" y="467"/>
                  </a:cubicBezTo>
                  <a:cubicBezTo>
                    <a:pt x="409" y="482"/>
                    <a:pt x="97" y="585"/>
                    <a:pt x="96" y="585"/>
                  </a:cubicBezTo>
                  <a:cubicBezTo>
                    <a:pt x="36" y="602"/>
                    <a:pt x="0" y="667"/>
                    <a:pt x="16" y="729"/>
                  </a:cubicBezTo>
                  <a:cubicBezTo>
                    <a:pt x="32" y="791"/>
                    <a:pt x="95" y="827"/>
                    <a:pt x="156" y="810"/>
                  </a:cubicBezTo>
                  <a:cubicBezTo>
                    <a:pt x="242" y="781"/>
                    <a:pt x="599" y="666"/>
                    <a:pt x="623" y="641"/>
                  </a:cubicBezTo>
                  <a:cubicBezTo>
                    <a:pt x="623" y="640"/>
                    <a:pt x="761" y="476"/>
                    <a:pt x="832" y="398"/>
                  </a:cubicBezTo>
                  <a:cubicBezTo>
                    <a:pt x="839" y="389"/>
                    <a:pt x="853" y="395"/>
                    <a:pt x="853" y="406"/>
                  </a:cubicBezTo>
                  <a:cubicBezTo>
                    <a:pt x="852" y="1124"/>
                    <a:pt x="852" y="1124"/>
                    <a:pt x="852" y="1124"/>
                  </a:cubicBezTo>
                  <a:cubicBezTo>
                    <a:pt x="852" y="1191"/>
                    <a:pt x="852" y="1191"/>
                    <a:pt x="852" y="1191"/>
                  </a:cubicBezTo>
                  <a:cubicBezTo>
                    <a:pt x="852" y="2008"/>
                    <a:pt x="852" y="2008"/>
                    <a:pt x="852" y="2008"/>
                  </a:cubicBezTo>
                  <a:cubicBezTo>
                    <a:pt x="852" y="2080"/>
                    <a:pt x="914" y="2140"/>
                    <a:pt x="989" y="2140"/>
                  </a:cubicBezTo>
                  <a:cubicBezTo>
                    <a:pt x="990" y="2140"/>
                    <a:pt x="990" y="2140"/>
                    <a:pt x="990" y="2140"/>
                  </a:cubicBezTo>
                  <a:cubicBezTo>
                    <a:pt x="1065" y="2140"/>
                    <a:pt x="1127" y="2080"/>
                    <a:pt x="1127" y="2008"/>
                  </a:cubicBezTo>
                  <a:cubicBezTo>
                    <a:pt x="1127" y="1204"/>
                    <a:pt x="1127" y="1204"/>
                    <a:pt x="1127" y="1204"/>
                  </a:cubicBezTo>
                  <a:cubicBezTo>
                    <a:pt x="1127" y="1197"/>
                    <a:pt x="1133" y="1192"/>
                    <a:pt x="1140" y="1192"/>
                  </a:cubicBezTo>
                  <a:cubicBezTo>
                    <a:pt x="1172" y="1192"/>
                    <a:pt x="1172" y="1192"/>
                    <a:pt x="1172" y="1192"/>
                  </a:cubicBezTo>
                  <a:cubicBezTo>
                    <a:pt x="1179" y="1192"/>
                    <a:pt x="1184" y="1197"/>
                    <a:pt x="1184" y="1204"/>
                  </a:cubicBezTo>
                  <a:cubicBezTo>
                    <a:pt x="1184" y="2008"/>
                    <a:pt x="1184" y="2008"/>
                    <a:pt x="1184" y="2008"/>
                  </a:cubicBezTo>
                  <a:cubicBezTo>
                    <a:pt x="1184" y="2080"/>
                    <a:pt x="1244" y="2140"/>
                    <a:pt x="1319" y="2140"/>
                  </a:cubicBezTo>
                  <a:cubicBezTo>
                    <a:pt x="1321" y="2140"/>
                    <a:pt x="1321" y="2140"/>
                    <a:pt x="1321" y="2140"/>
                  </a:cubicBezTo>
                  <a:cubicBezTo>
                    <a:pt x="1395" y="2140"/>
                    <a:pt x="1456" y="2080"/>
                    <a:pt x="1456" y="2008"/>
                  </a:cubicBezTo>
                  <a:cubicBezTo>
                    <a:pt x="1456" y="1191"/>
                    <a:pt x="1456" y="1191"/>
                    <a:pt x="1456" y="1191"/>
                  </a:cubicBezTo>
                  <a:cubicBezTo>
                    <a:pt x="1456" y="1124"/>
                    <a:pt x="1456" y="1124"/>
                    <a:pt x="1456" y="1124"/>
                  </a:cubicBezTo>
                  <a:cubicBezTo>
                    <a:pt x="1456" y="388"/>
                    <a:pt x="1456" y="388"/>
                    <a:pt x="1456" y="388"/>
                  </a:cubicBezTo>
                  <a:cubicBezTo>
                    <a:pt x="1456" y="377"/>
                    <a:pt x="1465" y="369"/>
                    <a:pt x="1476" y="370"/>
                  </a:cubicBezTo>
                  <a:cubicBezTo>
                    <a:pt x="1476" y="370"/>
                    <a:pt x="1476" y="370"/>
                    <a:pt x="1476" y="370"/>
                  </a:cubicBezTo>
                  <a:cubicBezTo>
                    <a:pt x="1485" y="370"/>
                    <a:pt x="1492" y="379"/>
                    <a:pt x="1492" y="388"/>
                  </a:cubicBezTo>
                  <a:cubicBezTo>
                    <a:pt x="1492" y="997"/>
                    <a:pt x="1492" y="997"/>
                    <a:pt x="1492" y="997"/>
                  </a:cubicBezTo>
                  <a:cubicBezTo>
                    <a:pt x="1492" y="1062"/>
                    <a:pt x="1549" y="1115"/>
                    <a:pt x="1616" y="1115"/>
                  </a:cubicBezTo>
                  <a:cubicBezTo>
                    <a:pt x="1683" y="1115"/>
                    <a:pt x="1739" y="1062"/>
                    <a:pt x="1739" y="997"/>
                  </a:cubicBezTo>
                  <a:cubicBezTo>
                    <a:pt x="1739" y="455"/>
                    <a:pt x="1739" y="455"/>
                    <a:pt x="1739" y="455"/>
                  </a:cubicBezTo>
                  <a:cubicBezTo>
                    <a:pt x="1739" y="309"/>
                    <a:pt x="1739" y="309"/>
                    <a:pt x="1739" y="309"/>
                  </a:cubicBezTo>
                  <a:cubicBezTo>
                    <a:pt x="1739" y="12"/>
                    <a:pt x="1739" y="12"/>
                    <a:pt x="1739" y="12"/>
                  </a:cubicBezTo>
                  <a:cubicBezTo>
                    <a:pt x="1739" y="6"/>
                    <a:pt x="1734" y="0"/>
                    <a:pt x="1727" y="0"/>
                  </a:cubicBezTo>
                  <a:close/>
                </a:path>
              </a:pathLst>
            </a:custGeom>
            <a:solidFill>
              <a:srgbClr val="FF616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/>
            </a:bodyPr>
            <a:lstStyle/>
            <a:p>
              <a:endParaRPr lang="en-US" sz="4800"/>
            </a:p>
          </p:txBody>
        </p:sp>
        <p:sp>
          <p:nvSpPr>
            <p:cNvPr id="6" name="iṥļïḍé"/>
            <p:cNvSpPr/>
            <p:nvPr/>
          </p:nvSpPr>
          <p:spPr bwMode="auto">
            <a:xfrm>
              <a:off x="4427621" y="3953275"/>
              <a:ext cx="423055" cy="423055"/>
            </a:xfrm>
            <a:prstGeom prst="ellipse">
              <a:avLst/>
            </a:prstGeom>
            <a:solidFill>
              <a:srgbClr val="404F6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7" name="ïśļíḓè"/>
            <p:cNvSpPr/>
            <p:nvPr/>
          </p:nvSpPr>
          <p:spPr bwMode="auto">
            <a:xfrm>
              <a:off x="4200369" y="3888346"/>
              <a:ext cx="1177858" cy="2255279"/>
            </a:xfrm>
            <a:custGeom>
              <a:avLst/>
              <a:gdLst>
                <a:gd name="T0" fmla="*/ 835 w 1488"/>
                <a:gd name="T1" fmla="*/ 717 h 2854"/>
                <a:gd name="T2" fmla="*/ 851 w 1488"/>
                <a:gd name="T3" fmla="*/ 708 h 2854"/>
                <a:gd name="T4" fmla="*/ 1249 w 1488"/>
                <a:gd name="T5" fmla="*/ 68 h 2854"/>
                <a:gd name="T6" fmla="*/ 1417 w 1488"/>
                <a:gd name="T7" fmla="*/ 36 h 2854"/>
                <a:gd name="T8" fmla="*/ 1451 w 1488"/>
                <a:gd name="T9" fmla="*/ 199 h 2854"/>
                <a:gd name="T10" fmla="*/ 890 w 1488"/>
                <a:gd name="T11" fmla="*/ 1074 h 2854"/>
                <a:gd name="T12" fmla="*/ 887 w 1488"/>
                <a:gd name="T13" fmla="*/ 1085 h 2854"/>
                <a:gd name="T14" fmla="*/ 887 w 1488"/>
                <a:gd name="T15" fmla="*/ 1839 h 2854"/>
                <a:gd name="T16" fmla="*/ 887 w 1488"/>
                <a:gd name="T17" fmla="*/ 1906 h 2854"/>
                <a:gd name="T18" fmla="*/ 887 w 1488"/>
                <a:gd name="T19" fmla="*/ 2723 h 2854"/>
                <a:gd name="T20" fmla="*/ 751 w 1488"/>
                <a:gd name="T21" fmla="*/ 2854 h 2854"/>
                <a:gd name="T22" fmla="*/ 749 w 1488"/>
                <a:gd name="T23" fmla="*/ 2854 h 2854"/>
                <a:gd name="T24" fmla="*/ 614 w 1488"/>
                <a:gd name="T25" fmla="*/ 2723 h 2854"/>
                <a:gd name="T26" fmla="*/ 614 w 1488"/>
                <a:gd name="T27" fmla="*/ 1925 h 2854"/>
                <a:gd name="T28" fmla="*/ 595 w 1488"/>
                <a:gd name="T29" fmla="*/ 1906 h 2854"/>
                <a:gd name="T30" fmla="*/ 576 w 1488"/>
                <a:gd name="T31" fmla="*/ 1906 h 2854"/>
                <a:gd name="T32" fmla="*/ 557 w 1488"/>
                <a:gd name="T33" fmla="*/ 1925 h 2854"/>
                <a:gd name="T34" fmla="*/ 557 w 1488"/>
                <a:gd name="T35" fmla="*/ 2723 h 2854"/>
                <a:gd name="T36" fmla="*/ 421 w 1488"/>
                <a:gd name="T37" fmla="*/ 2854 h 2854"/>
                <a:gd name="T38" fmla="*/ 419 w 1488"/>
                <a:gd name="T39" fmla="*/ 2854 h 2854"/>
                <a:gd name="T40" fmla="*/ 283 w 1488"/>
                <a:gd name="T41" fmla="*/ 2723 h 2854"/>
                <a:gd name="T42" fmla="*/ 283 w 1488"/>
                <a:gd name="T43" fmla="*/ 1906 h 2854"/>
                <a:gd name="T44" fmla="*/ 283 w 1488"/>
                <a:gd name="T45" fmla="*/ 1839 h 2854"/>
                <a:gd name="T46" fmla="*/ 283 w 1488"/>
                <a:gd name="T47" fmla="*/ 1103 h 2854"/>
                <a:gd name="T48" fmla="*/ 263 w 1488"/>
                <a:gd name="T49" fmla="*/ 1085 h 2854"/>
                <a:gd name="T50" fmla="*/ 263 w 1488"/>
                <a:gd name="T51" fmla="*/ 1085 h 2854"/>
                <a:gd name="T52" fmla="*/ 246 w 1488"/>
                <a:gd name="T53" fmla="*/ 1103 h 2854"/>
                <a:gd name="T54" fmla="*/ 246 w 1488"/>
                <a:gd name="T55" fmla="*/ 1712 h 2854"/>
                <a:gd name="T56" fmla="*/ 123 w 1488"/>
                <a:gd name="T57" fmla="*/ 1830 h 2854"/>
                <a:gd name="T58" fmla="*/ 0 w 1488"/>
                <a:gd name="T59" fmla="*/ 1712 h 2854"/>
                <a:gd name="T60" fmla="*/ 0 w 1488"/>
                <a:gd name="T61" fmla="*/ 1170 h 2854"/>
                <a:gd name="T62" fmla="*/ 0 w 1488"/>
                <a:gd name="T63" fmla="*/ 1024 h 2854"/>
                <a:gd name="T64" fmla="*/ 0 w 1488"/>
                <a:gd name="T65" fmla="*/ 736 h 2854"/>
                <a:gd name="T66" fmla="*/ 19 w 1488"/>
                <a:gd name="T67" fmla="*/ 717 h 2854"/>
                <a:gd name="T68" fmla="*/ 835 w 1488"/>
                <a:gd name="T69" fmla="*/ 717 h 2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8" h="2854">
                  <a:moveTo>
                    <a:pt x="835" y="717"/>
                  </a:moveTo>
                  <a:cubicBezTo>
                    <a:pt x="841" y="717"/>
                    <a:pt x="847" y="714"/>
                    <a:pt x="851" y="708"/>
                  </a:cubicBezTo>
                  <a:cubicBezTo>
                    <a:pt x="1249" y="68"/>
                    <a:pt x="1249" y="68"/>
                    <a:pt x="1249" y="68"/>
                  </a:cubicBezTo>
                  <a:cubicBezTo>
                    <a:pt x="1286" y="14"/>
                    <a:pt x="1361" y="0"/>
                    <a:pt x="1417" y="36"/>
                  </a:cubicBezTo>
                  <a:cubicBezTo>
                    <a:pt x="1473" y="72"/>
                    <a:pt x="1488" y="145"/>
                    <a:pt x="1451" y="199"/>
                  </a:cubicBezTo>
                  <a:cubicBezTo>
                    <a:pt x="890" y="1074"/>
                    <a:pt x="890" y="1074"/>
                    <a:pt x="890" y="1074"/>
                  </a:cubicBezTo>
                  <a:cubicBezTo>
                    <a:pt x="888" y="1077"/>
                    <a:pt x="887" y="1081"/>
                    <a:pt x="887" y="1085"/>
                  </a:cubicBezTo>
                  <a:cubicBezTo>
                    <a:pt x="887" y="1839"/>
                    <a:pt x="887" y="1839"/>
                    <a:pt x="887" y="1839"/>
                  </a:cubicBezTo>
                  <a:cubicBezTo>
                    <a:pt x="887" y="1906"/>
                    <a:pt x="887" y="1906"/>
                    <a:pt x="887" y="1906"/>
                  </a:cubicBezTo>
                  <a:cubicBezTo>
                    <a:pt x="887" y="2723"/>
                    <a:pt x="887" y="2723"/>
                    <a:pt x="887" y="2723"/>
                  </a:cubicBezTo>
                  <a:cubicBezTo>
                    <a:pt x="887" y="2795"/>
                    <a:pt x="826" y="2854"/>
                    <a:pt x="751" y="2854"/>
                  </a:cubicBezTo>
                  <a:cubicBezTo>
                    <a:pt x="749" y="2854"/>
                    <a:pt x="749" y="2854"/>
                    <a:pt x="749" y="2854"/>
                  </a:cubicBezTo>
                  <a:cubicBezTo>
                    <a:pt x="675" y="2854"/>
                    <a:pt x="614" y="2795"/>
                    <a:pt x="614" y="2723"/>
                  </a:cubicBezTo>
                  <a:cubicBezTo>
                    <a:pt x="614" y="1925"/>
                    <a:pt x="614" y="1925"/>
                    <a:pt x="614" y="1925"/>
                  </a:cubicBezTo>
                  <a:cubicBezTo>
                    <a:pt x="614" y="1914"/>
                    <a:pt x="605" y="1906"/>
                    <a:pt x="595" y="1906"/>
                  </a:cubicBezTo>
                  <a:cubicBezTo>
                    <a:pt x="576" y="1906"/>
                    <a:pt x="576" y="1906"/>
                    <a:pt x="576" y="1906"/>
                  </a:cubicBezTo>
                  <a:cubicBezTo>
                    <a:pt x="565" y="1906"/>
                    <a:pt x="557" y="1914"/>
                    <a:pt x="557" y="1925"/>
                  </a:cubicBezTo>
                  <a:cubicBezTo>
                    <a:pt x="557" y="2723"/>
                    <a:pt x="557" y="2723"/>
                    <a:pt x="557" y="2723"/>
                  </a:cubicBezTo>
                  <a:cubicBezTo>
                    <a:pt x="557" y="2795"/>
                    <a:pt x="495" y="2854"/>
                    <a:pt x="421" y="2854"/>
                  </a:cubicBezTo>
                  <a:cubicBezTo>
                    <a:pt x="419" y="2854"/>
                    <a:pt x="419" y="2854"/>
                    <a:pt x="419" y="2854"/>
                  </a:cubicBezTo>
                  <a:cubicBezTo>
                    <a:pt x="344" y="2854"/>
                    <a:pt x="283" y="2795"/>
                    <a:pt x="283" y="2723"/>
                  </a:cubicBezTo>
                  <a:cubicBezTo>
                    <a:pt x="283" y="1906"/>
                    <a:pt x="283" y="1906"/>
                    <a:pt x="283" y="1906"/>
                  </a:cubicBezTo>
                  <a:cubicBezTo>
                    <a:pt x="283" y="1839"/>
                    <a:pt x="283" y="1839"/>
                    <a:pt x="283" y="1839"/>
                  </a:cubicBezTo>
                  <a:cubicBezTo>
                    <a:pt x="283" y="1103"/>
                    <a:pt x="283" y="1103"/>
                    <a:pt x="283" y="1103"/>
                  </a:cubicBezTo>
                  <a:cubicBezTo>
                    <a:pt x="283" y="1092"/>
                    <a:pt x="274" y="1084"/>
                    <a:pt x="263" y="1085"/>
                  </a:cubicBezTo>
                  <a:cubicBezTo>
                    <a:pt x="263" y="1085"/>
                    <a:pt x="263" y="1085"/>
                    <a:pt x="263" y="1085"/>
                  </a:cubicBezTo>
                  <a:cubicBezTo>
                    <a:pt x="253" y="1086"/>
                    <a:pt x="246" y="1094"/>
                    <a:pt x="246" y="1103"/>
                  </a:cubicBezTo>
                  <a:cubicBezTo>
                    <a:pt x="246" y="1712"/>
                    <a:pt x="246" y="1712"/>
                    <a:pt x="246" y="1712"/>
                  </a:cubicBezTo>
                  <a:cubicBezTo>
                    <a:pt x="246" y="1778"/>
                    <a:pt x="190" y="1830"/>
                    <a:pt x="123" y="1830"/>
                  </a:cubicBezTo>
                  <a:cubicBezTo>
                    <a:pt x="56" y="1830"/>
                    <a:pt x="0" y="1778"/>
                    <a:pt x="0" y="1712"/>
                  </a:cubicBezTo>
                  <a:cubicBezTo>
                    <a:pt x="0" y="1170"/>
                    <a:pt x="0" y="1170"/>
                    <a:pt x="0" y="1170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0" y="726"/>
                    <a:pt x="9" y="717"/>
                    <a:pt x="19" y="717"/>
                  </a:cubicBezTo>
                  <a:lnTo>
                    <a:pt x="835" y="717"/>
                  </a:lnTo>
                  <a:close/>
                </a:path>
              </a:pathLst>
            </a:custGeom>
            <a:solidFill>
              <a:srgbClr val="404F6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/>
            </a:bodyPr>
            <a:lstStyle/>
            <a:p>
              <a:endParaRPr lang="en-US" sz="4800"/>
            </a:p>
          </p:txBody>
        </p:sp>
        <p:sp>
          <p:nvSpPr>
            <p:cNvPr id="8" name="îsḷiḍè"/>
            <p:cNvSpPr/>
            <p:nvPr/>
          </p:nvSpPr>
          <p:spPr bwMode="auto">
            <a:xfrm>
              <a:off x="4369794" y="3828489"/>
              <a:ext cx="563059" cy="296240"/>
            </a:xfrm>
            <a:custGeom>
              <a:avLst/>
              <a:gdLst>
                <a:gd name="T0" fmla="*/ 51 w 711"/>
                <a:gd name="T1" fmla="*/ 375 h 375"/>
                <a:gd name="T2" fmla="*/ 0 w 711"/>
                <a:gd name="T3" fmla="*/ 323 h 375"/>
                <a:gd name="T4" fmla="*/ 21 w 711"/>
                <a:gd name="T5" fmla="*/ 281 h 375"/>
                <a:gd name="T6" fmla="*/ 334 w 711"/>
                <a:gd name="T7" fmla="*/ 0 h 375"/>
                <a:gd name="T8" fmla="*/ 646 w 711"/>
                <a:gd name="T9" fmla="*/ 271 h 375"/>
                <a:gd name="T10" fmla="*/ 660 w 711"/>
                <a:gd name="T11" fmla="*/ 271 h 375"/>
                <a:gd name="T12" fmla="*/ 711 w 711"/>
                <a:gd name="T13" fmla="*/ 323 h 375"/>
                <a:gd name="T14" fmla="*/ 660 w 711"/>
                <a:gd name="T15" fmla="*/ 375 h 375"/>
                <a:gd name="T16" fmla="*/ 51 w 711"/>
                <a:gd name="T17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1" h="375">
                  <a:moveTo>
                    <a:pt x="51" y="375"/>
                  </a:moveTo>
                  <a:cubicBezTo>
                    <a:pt x="23" y="375"/>
                    <a:pt x="0" y="351"/>
                    <a:pt x="0" y="323"/>
                  </a:cubicBezTo>
                  <a:cubicBezTo>
                    <a:pt x="0" y="306"/>
                    <a:pt x="8" y="291"/>
                    <a:pt x="21" y="281"/>
                  </a:cubicBezTo>
                  <a:cubicBezTo>
                    <a:pt x="41" y="120"/>
                    <a:pt x="172" y="0"/>
                    <a:pt x="334" y="0"/>
                  </a:cubicBezTo>
                  <a:cubicBezTo>
                    <a:pt x="492" y="0"/>
                    <a:pt x="622" y="115"/>
                    <a:pt x="646" y="271"/>
                  </a:cubicBezTo>
                  <a:cubicBezTo>
                    <a:pt x="660" y="271"/>
                    <a:pt x="660" y="271"/>
                    <a:pt x="660" y="271"/>
                  </a:cubicBezTo>
                  <a:cubicBezTo>
                    <a:pt x="688" y="271"/>
                    <a:pt x="711" y="295"/>
                    <a:pt x="711" y="323"/>
                  </a:cubicBezTo>
                  <a:cubicBezTo>
                    <a:pt x="711" y="351"/>
                    <a:pt x="688" y="375"/>
                    <a:pt x="660" y="375"/>
                  </a:cubicBezTo>
                  <a:lnTo>
                    <a:pt x="51" y="3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9" name="ïš1íḍe"/>
            <p:cNvSpPr/>
            <p:nvPr/>
          </p:nvSpPr>
          <p:spPr bwMode="auto">
            <a:xfrm>
              <a:off x="4346459" y="3805156"/>
              <a:ext cx="609727" cy="341893"/>
            </a:xfrm>
            <a:custGeom>
              <a:avLst/>
              <a:gdLst>
                <a:gd name="T0" fmla="*/ 364 w 771"/>
                <a:gd name="T1" fmla="*/ 60 h 433"/>
                <a:gd name="T2" fmla="*/ 649 w 771"/>
                <a:gd name="T3" fmla="*/ 333 h 433"/>
                <a:gd name="T4" fmla="*/ 690 w 771"/>
                <a:gd name="T5" fmla="*/ 333 h 433"/>
                <a:gd name="T6" fmla="*/ 711 w 771"/>
                <a:gd name="T7" fmla="*/ 353 h 433"/>
                <a:gd name="T8" fmla="*/ 690 w 771"/>
                <a:gd name="T9" fmla="*/ 373 h 433"/>
                <a:gd name="T10" fmla="*/ 81 w 771"/>
                <a:gd name="T11" fmla="*/ 373 h 433"/>
                <a:gd name="T12" fmla="*/ 60 w 771"/>
                <a:gd name="T13" fmla="*/ 352 h 433"/>
                <a:gd name="T14" fmla="*/ 79 w 771"/>
                <a:gd name="T15" fmla="*/ 331 h 433"/>
                <a:gd name="T16" fmla="*/ 364 w 771"/>
                <a:gd name="T17" fmla="*/ 60 h 433"/>
                <a:gd name="T18" fmla="*/ 364 w 771"/>
                <a:gd name="T19" fmla="*/ 0 h 433"/>
                <a:gd name="T20" fmla="*/ 128 w 771"/>
                <a:gd name="T21" fmla="*/ 94 h 433"/>
                <a:gd name="T22" fmla="*/ 23 w 771"/>
                <a:gd name="T23" fmla="*/ 296 h 433"/>
                <a:gd name="T24" fmla="*/ 0 w 771"/>
                <a:gd name="T25" fmla="*/ 352 h 433"/>
                <a:gd name="T26" fmla="*/ 81 w 771"/>
                <a:gd name="T27" fmla="*/ 433 h 433"/>
                <a:gd name="T28" fmla="*/ 690 w 771"/>
                <a:gd name="T29" fmla="*/ 433 h 433"/>
                <a:gd name="T30" fmla="*/ 771 w 771"/>
                <a:gd name="T31" fmla="*/ 353 h 433"/>
                <a:gd name="T32" fmla="*/ 701 w 771"/>
                <a:gd name="T33" fmla="*/ 273 h 433"/>
                <a:gd name="T34" fmla="*/ 600 w 771"/>
                <a:gd name="T35" fmla="*/ 93 h 433"/>
                <a:gd name="T36" fmla="*/ 364 w 771"/>
                <a:gd name="T37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1" h="433">
                  <a:moveTo>
                    <a:pt x="364" y="60"/>
                  </a:moveTo>
                  <a:cubicBezTo>
                    <a:pt x="514" y="60"/>
                    <a:pt x="638" y="173"/>
                    <a:pt x="649" y="333"/>
                  </a:cubicBezTo>
                  <a:cubicBezTo>
                    <a:pt x="690" y="333"/>
                    <a:pt x="690" y="333"/>
                    <a:pt x="690" y="333"/>
                  </a:cubicBezTo>
                  <a:cubicBezTo>
                    <a:pt x="702" y="333"/>
                    <a:pt x="711" y="342"/>
                    <a:pt x="711" y="353"/>
                  </a:cubicBezTo>
                  <a:cubicBezTo>
                    <a:pt x="711" y="364"/>
                    <a:pt x="702" y="373"/>
                    <a:pt x="690" y="373"/>
                  </a:cubicBezTo>
                  <a:cubicBezTo>
                    <a:pt x="81" y="373"/>
                    <a:pt x="81" y="373"/>
                    <a:pt x="81" y="373"/>
                  </a:cubicBezTo>
                  <a:cubicBezTo>
                    <a:pt x="70" y="373"/>
                    <a:pt x="60" y="363"/>
                    <a:pt x="60" y="352"/>
                  </a:cubicBezTo>
                  <a:cubicBezTo>
                    <a:pt x="60" y="341"/>
                    <a:pt x="69" y="332"/>
                    <a:pt x="79" y="331"/>
                  </a:cubicBezTo>
                  <a:cubicBezTo>
                    <a:pt x="90" y="176"/>
                    <a:pt x="213" y="60"/>
                    <a:pt x="364" y="60"/>
                  </a:cubicBezTo>
                  <a:moveTo>
                    <a:pt x="364" y="0"/>
                  </a:moveTo>
                  <a:cubicBezTo>
                    <a:pt x="275" y="0"/>
                    <a:pt x="192" y="33"/>
                    <a:pt x="128" y="94"/>
                  </a:cubicBezTo>
                  <a:cubicBezTo>
                    <a:pt x="71" y="147"/>
                    <a:pt x="35" y="218"/>
                    <a:pt x="23" y="296"/>
                  </a:cubicBezTo>
                  <a:cubicBezTo>
                    <a:pt x="9" y="311"/>
                    <a:pt x="0" y="331"/>
                    <a:pt x="0" y="352"/>
                  </a:cubicBezTo>
                  <a:cubicBezTo>
                    <a:pt x="0" y="397"/>
                    <a:pt x="37" y="433"/>
                    <a:pt x="81" y="433"/>
                  </a:cubicBezTo>
                  <a:cubicBezTo>
                    <a:pt x="690" y="433"/>
                    <a:pt x="690" y="433"/>
                    <a:pt x="690" y="433"/>
                  </a:cubicBezTo>
                  <a:cubicBezTo>
                    <a:pt x="735" y="433"/>
                    <a:pt x="771" y="397"/>
                    <a:pt x="771" y="353"/>
                  </a:cubicBezTo>
                  <a:cubicBezTo>
                    <a:pt x="771" y="312"/>
                    <a:pt x="740" y="278"/>
                    <a:pt x="701" y="273"/>
                  </a:cubicBezTo>
                  <a:cubicBezTo>
                    <a:pt x="685" y="203"/>
                    <a:pt x="651" y="141"/>
                    <a:pt x="600" y="93"/>
                  </a:cubicBezTo>
                  <a:cubicBezTo>
                    <a:pt x="536" y="33"/>
                    <a:pt x="453" y="0"/>
                    <a:pt x="364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solidFill>
                <a:srgbClr val="404F64"/>
              </a:solidFill>
            </a:ln>
          </p:spPr>
          <p:txBody>
            <a:bodyPr vert="horz" wrap="square" lIns="121920" tIns="60960" rIns="121920" bIns="60960" numCol="1" anchor="t" anchorCtr="0" compatLnSpc="1">
              <a:normAutofit fontScale="32500" lnSpcReduction="20000"/>
            </a:bodyPr>
            <a:lstStyle/>
            <a:p>
              <a:endParaRPr lang="en-US" sz="4800"/>
            </a:p>
          </p:txBody>
        </p:sp>
        <p:sp>
          <p:nvSpPr>
            <p:cNvPr id="10" name="îsľide"/>
            <p:cNvSpPr/>
            <p:nvPr/>
          </p:nvSpPr>
          <p:spPr bwMode="auto">
            <a:xfrm>
              <a:off x="7332193" y="3956318"/>
              <a:ext cx="423055" cy="423055"/>
            </a:xfrm>
            <a:prstGeom prst="ellipse">
              <a:avLst/>
            </a:prstGeom>
            <a:solidFill>
              <a:srgbClr val="FF616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11" name="ïṩľïdê"/>
            <p:cNvSpPr/>
            <p:nvPr/>
          </p:nvSpPr>
          <p:spPr bwMode="auto">
            <a:xfrm>
              <a:off x="5832732" y="3078758"/>
              <a:ext cx="1227570" cy="1226555"/>
            </a:xfrm>
            <a:custGeom>
              <a:avLst/>
              <a:gdLst>
                <a:gd name="T0" fmla="*/ 165 w 1552"/>
                <a:gd name="T1" fmla="*/ 1075 h 1552"/>
                <a:gd name="T2" fmla="*/ 1076 w 1552"/>
                <a:gd name="T3" fmla="*/ 1387 h 1552"/>
                <a:gd name="T4" fmla="*/ 1387 w 1552"/>
                <a:gd name="T5" fmla="*/ 477 h 1552"/>
                <a:gd name="T6" fmla="*/ 477 w 1552"/>
                <a:gd name="T7" fmla="*/ 165 h 1552"/>
                <a:gd name="T8" fmla="*/ 165 w 1552"/>
                <a:gd name="T9" fmla="*/ 1075 h 1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2" h="1552">
                  <a:moveTo>
                    <a:pt x="165" y="1075"/>
                  </a:moveTo>
                  <a:cubicBezTo>
                    <a:pt x="331" y="1413"/>
                    <a:pt x="738" y="1552"/>
                    <a:pt x="1076" y="1387"/>
                  </a:cubicBezTo>
                  <a:cubicBezTo>
                    <a:pt x="1413" y="1221"/>
                    <a:pt x="1552" y="814"/>
                    <a:pt x="1387" y="477"/>
                  </a:cubicBezTo>
                  <a:cubicBezTo>
                    <a:pt x="1222" y="139"/>
                    <a:pt x="814" y="0"/>
                    <a:pt x="477" y="165"/>
                  </a:cubicBezTo>
                  <a:cubicBezTo>
                    <a:pt x="139" y="331"/>
                    <a:pt x="0" y="738"/>
                    <a:pt x="165" y="10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/>
            </a:bodyPr>
            <a:lstStyle/>
            <a:p>
              <a:endParaRPr lang="en-US" sz="4800"/>
            </a:p>
          </p:txBody>
        </p:sp>
        <p:sp>
          <p:nvSpPr>
            <p:cNvPr id="12" name="íSlïḍe"/>
            <p:cNvSpPr/>
            <p:nvPr/>
          </p:nvSpPr>
          <p:spPr bwMode="auto">
            <a:xfrm>
              <a:off x="4480376" y="2288447"/>
              <a:ext cx="1354385" cy="1353371"/>
            </a:xfrm>
            <a:custGeom>
              <a:avLst/>
              <a:gdLst>
                <a:gd name="T0" fmla="*/ 115 w 1712"/>
                <a:gd name="T1" fmla="*/ 1065 h 1713"/>
                <a:gd name="T2" fmla="*/ 1065 w 1712"/>
                <a:gd name="T3" fmla="*/ 1597 h 1713"/>
                <a:gd name="T4" fmla="*/ 1597 w 1712"/>
                <a:gd name="T5" fmla="*/ 647 h 1713"/>
                <a:gd name="T6" fmla="*/ 647 w 1712"/>
                <a:gd name="T7" fmla="*/ 116 h 1713"/>
                <a:gd name="T8" fmla="*/ 115 w 1712"/>
                <a:gd name="T9" fmla="*/ 1065 h 1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2" h="1713">
                  <a:moveTo>
                    <a:pt x="115" y="1065"/>
                  </a:moveTo>
                  <a:cubicBezTo>
                    <a:pt x="231" y="1475"/>
                    <a:pt x="656" y="1713"/>
                    <a:pt x="1065" y="1597"/>
                  </a:cubicBezTo>
                  <a:cubicBezTo>
                    <a:pt x="1474" y="1482"/>
                    <a:pt x="1712" y="1056"/>
                    <a:pt x="1597" y="647"/>
                  </a:cubicBezTo>
                  <a:cubicBezTo>
                    <a:pt x="1481" y="238"/>
                    <a:pt x="1056" y="0"/>
                    <a:pt x="647" y="116"/>
                  </a:cubicBezTo>
                  <a:cubicBezTo>
                    <a:pt x="238" y="231"/>
                    <a:pt x="0" y="656"/>
                    <a:pt x="115" y="106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/>
            </a:bodyPr>
            <a:lstStyle/>
            <a:p>
              <a:endParaRPr lang="en-US" sz="4800"/>
            </a:p>
          </p:txBody>
        </p:sp>
        <p:sp>
          <p:nvSpPr>
            <p:cNvPr id="13" name="ïŝļïdé"/>
            <p:cNvSpPr/>
            <p:nvPr/>
          </p:nvSpPr>
          <p:spPr bwMode="auto">
            <a:xfrm>
              <a:off x="4636612" y="2444683"/>
              <a:ext cx="1041912" cy="1040898"/>
            </a:xfrm>
            <a:custGeom>
              <a:avLst/>
              <a:gdLst>
                <a:gd name="T0" fmla="*/ 88 w 1317"/>
                <a:gd name="T1" fmla="*/ 819 h 1317"/>
                <a:gd name="T2" fmla="*/ 819 w 1317"/>
                <a:gd name="T3" fmla="*/ 1228 h 1317"/>
                <a:gd name="T4" fmla="*/ 1228 w 1317"/>
                <a:gd name="T5" fmla="*/ 498 h 1317"/>
                <a:gd name="T6" fmla="*/ 497 w 1317"/>
                <a:gd name="T7" fmla="*/ 89 h 1317"/>
                <a:gd name="T8" fmla="*/ 88 w 1317"/>
                <a:gd name="T9" fmla="*/ 819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7" h="1317">
                  <a:moveTo>
                    <a:pt x="88" y="819"/>
                  </a:moveTo>
                  <a:cubicBezTo>
                    <a:pt x="177" y="1134"/>
                    <a:pt x="504" y="1317"/>
                    <a:pt x="819" y="1228"/>
                  </a:cubicBezTo>
                  <a:cubicBezTo>
                    <a:pt x="1134" y="1139"/>
                    <a:pt x="1317" y="812"/>
                    <a:pt x="1228" y="498"/>
                  </a:cubicBezTo>
                  <a:cubicBezTo>
                    <a:pt x="1139" y="183"/>
                    <a:pt x="812" y="0"/>
                    <a:pt x="497" y="89"/>
                  </a:cubicBezTo>
                  <a:cubicBezTo>
                    <a:pt x="183" y="177"/>
                    <a:pt x="0" y="505"/>
                    <a:pt x="88" y="8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/>
            </a:bodyPr>
            <a:lstStyle/>
            <a:p>
              <a:endParaRPr lang="en-US" sz="4800"/>
            </a:p>
          </p:txBody>
        </p:sp>
        <p:sp>
          <p:nvSpPr>
            <p:cNvPr id="78" name="ïṩ1îḍè"/>
            <p:cNvSpPr/>
            <p:nvPr/>
          </p:nvSpPr>
          <p:spPr bwMode="auto">
            <a:xfrm>
              <a:off x="4914591" y="2251924"/>
              <a:ext cx="191744" cy="229281"/>
            </a:xfrm>
            <a:custGeom>
              <a:avLst/>
              <a:gdLst>
                <a:gd name="T0" fmla="*/ 5 w 189"/>
                <a:gd name="T1" fmla="*/ 226 h 226"/>
                <a:gd name="T2" fmla="*/ 189 w 189"/>
                <a:gd name="T3" fmla="*/ 175 h 226"/>
                <a:gd name="T4" fmla="*/ 88 w 189"/>
                <a:gd name="T5" fmla="*/ 0 h 226"/>
                <a:gd name="T6" fmla="*/ 0 w 189"/>
                <a:gd name="T7" fmla="*/ 25 h 226"/>
                <a:gd name="T8" fmla="*/ 5 w 189"/>
                <a:gd name="T9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226">
                  <a:moveTo>
                    <a:pt x="5" y="226"/>
                  </a:moveTo>
                  <a:lnTo>
                    <a:pt x="189" y="175"/>
                  </a:lnTo>
                  <a:lnTo>
                    <a:pt x="88" y="0"/>
                  </a:lnTo>
                  <a:lnTo>
                    <a:pt x="0" y="25"/>
                  </a:lnTo>
                  <a:lnTo>
                    <a:pt x="5" y="22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79" name="ïṥ1ídè"/>
            <p:cNvSpPr/>
            <p:nvPr/>
          </p:nvSpPr>
          <p:spPr bwMode="auto">
            <a:xfrm>
              <a:off x="4442839" y="3015859"/>
              <a:ext cx="230296" cy="191745"/>
            </a:xfrm>
            <a:custGeom>
              <a:avLst/>
              <a:gdLst>
                <a:gd name="T0" fmla="*/ 175 w 227"/>
                <a:gd name="T1" fmla="*/ 0 h 189"/>
                <a:gd name="T2" fmla="*/ 227 w 227"/>
                <a:gd name="T3" fmla="*/ 184 h 189"/>
                <a:gd name="T4" fmla="*/ 25 w 227"/>
                <a:gd name="T5" fmla="*/ 189 h 189"/>
                <a:gd name="T6" fmla="*/ 0 w 227"/>
                <a:gd name="T7" fmla="*/ 102 h 189"/>
                <a:gd name="T8" fmla="*/ 175 w 227"/>
                <a:gd name="T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189">
                  <a:moveTo>
                    <a:pt x="175" y="0"/>
                  </a:moveTo>
                  <a:lnTo>
                    <a:pt x="227" y="184"/>
                  </a:lnTo>
                  <a:lnTo>
                    <a:pt x="25" y="189"/>
                  </a:lnTo>
                  <a:lnTo>
                    <a:pt x="0" y="102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80" name="iš1íḑe"/>
            <p:cNvSpPr/>
            <p:nvPr/>
          </p:nvSpPr>
          <p:spPr bwMode="auto">
            <a:xfrm>
              <a:off x="5207787" y="3448045"/>
              <a:ext cx="192759" cy="230296"/>
            </a:xfrm>
            <a:custGeom>
              <a:avLst/>
              <a:gdLst>
                <a:gd name="T0" fmla="*/ 184 w 190"/>
                <a:gd name="T1" fmla="*/ 0 h 227"/>
                <a:gd name="T2" fmla="*/ 0 w 190"/>
                <a:gd name="T3" fmla="*/ 52 h 227"/>
                <a:gd name="T4" fmla="*/ 102 w 190"/>
                <a:gd name="T5" fmla="*/ 227 h 227"/>
                <a:gd name="T6" fmla="*/ 190 w 190"/>
                <a:gd name="T7" fmla="*/ 202 h 227"/>
                <a:gd name="T8" fmla="*/ 184 w 190"/>
                <a:gd name="T9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227">
                  <a:moveTo>
                    <a:pt x="184" y="0"/>
                  </a:moveTo>
                  <a:lnTo>
                    <a:pt x="0" y="52"/>
                  </a:lnTo>
                  <a:lnTo>
                    <a:pt x="102" y="227"/>
                  </a:lnTo>
                  <a:lnTo>
                    <a:pt x="190" y="202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81" name="ïŝḻïḓè"/>
            <p:cNvSpPr/>
            <p:nvPr/>
          </p:nvSpPr>
          <p:spPr bwMode="auto">
            <a:xfrm>
              <a:off x="5640987" y="2723677"/>
              <a:ext cx="231311" cy="190730"/>
            </a:xfrm>
            <a:custGeom>
              <a:avLst/>
              <a:gdLst>
                <a:gd name="T0" fmla="*/ 52 w 228"/>
                <a:gd name="T1" fmla="*/ 188 h 188"/>
                <a:gd name="T2" fmla="*/ 0 w 228"/>
                <a:gd name="T3" fmla="*/ 4 h 188"/>
                <a:gd name="T4" fmla="*/ 203 w 228"/>
                <a:gd name="T5" fmla="*/ 0 h 188"/>
                <a:gd name="T6" fmla="*/ 228 w 228"/>
                <a:gd name="T7" fmla="*/ 87 h 188"/>
                <a:gd name="T8" fmla="*/ 52 w 228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88">
                  <a:moveTo>
                    <a:pt x="52" y="188"/>
                  </a:moveTo>
                  <a:lnTo>
                    <a:pt x="0" y="4"/>
                  </a:lnTo>
                  <a:lnTo>
                    <a:pt x="203" y="0"/>
                  </a:lnTo>
                  <a:lnTo>
                    <a:pt x="228" y="87"/>
                  </a:lnTo>
                  <a:lnTo>
                    <a:pt x="52" y="1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82" name="iSļiḍé"/>
            <p:cNvSpPr/>
            <p:nvPr/>
          </p:nvSpPr>
          <p:spPr bwMode="auto">
            <a:xfrm>
              <a:off x="4499652" y="2569470"/>
              <a:ext cx="240441" cy="221165"/>
            </a:xfrm>
            <a:custGeom>
              <a:avLst/>
              <a:gdLst>
                <a:gd name="T0" fmla="*/ 144 w 237"/>
                <a:gd name="T1" fmla="*/ 218 h 218"/>
                <a:gd name="T2" fmla="*/ 237 w 237"/>
                <a:gd name="T3" fmla="*/ 51 h 218"/>
                <a:gd name="T4" fmla="*/ 45 w 237"/>
                <a:gd name="T5" fmla="*/ 0 h 218"/>
                <a:gd name="T6" fmla="*/ 0 w 237"/>
                <a:gd name="T7" fmla="*/ 80 h 218"/>
                <a:gd name="T8" fmla="*/ 144 w 237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18">
                  <a:moveTo>
                    <a:pt x="144" y="218"/>
                  </a:moveTo>
                  <a:lnTo>
                    <a:pt x="237" y="51"/>
                  </a:lnTo>
                  <a:lnTo>
                    <a:pt x="45" y="0"/>
                  </a:lnTo>
                  <a:lnTo>
                    <a:pt x="0" y="80"/>
                  </a:lnTo>
                  <a:lnTo>
                    <a:pt x="144" y="2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83" name="îšḻîḋé"/>
            <p:cNvSpPr/>
            <p:nvPr/>
          </p:nvSpPr>
          <p:spPr bwMode="auto">
            <a:xfrm>
              <a:off x="4761399" y="3382100"/>
              <a:ext cx="220150" cy="239427"/>
            </a:xfrm>
            <a:custGeom>
              <a:avLst/>
              <a:gdLst>
                <a:gd name="T0" fmla="*/ 50 w 217"/>
                <a:gd name="T1" fmla="*/ 0 h 236"/>
                <a:gd name="T2" fmla="*/ 217 w 217"/>
                <a:gd name="T3" fmla="*/ 94 h 236"/>
                <a:gd name="T4" fmla="*/ 80 w 217"/>
                <a:gd name="T5" fmla="*/ 236 h 236"/>
                <a:gd name="T6" fmla="*/ 0 w 217"/>
                <a:gd name="T7" fmla="*/ 192 h 236"/>
                <a:gd name="T8" fmla="*/ 50 w 217"/>
                <a:gd name="T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236">
                  <a:moveTo>
                    <a:pt x="50" y="0"/>
                  </a:moveTo>
                  <a:lnTo>
                    <a:pt x="217" y="94"/>
                  </a:lnTo>
                  <a:lnTo>
                    <a:pt x="80" y="236"/>
                  </a:lnTo>
                  <a:lnTo>
                    <a:pt x="0" y="19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84" name="iS1iďé"/>
            <p:cNvSpPr/>
            <p:nvPr/>
          </p:nvSpPr>
          <p:spPr bwMode="auto">
            <a:xfrm>
              <a:off x="5575044" y="3140645"/>
              <a:ext cx="240441" cy="219137"/>
            </a:xfrm>
            <a:custGeom>
              <a:avLst/>
              <a:gdLst>
                <a:gd name="T0" fmla="*/ 93 w 237"/>
                <a:gd name="T1" fmla="*/ 0 h 216"/>
                <a:gd name="T2" fmla="*/ 0 w 237"/>
                <a:gd name="T3" fmla="*/ 166 h 216"/>
                <a:gd name="T4" fmla="*/ 192 w 237"/>
                <a:gd name="T5" fmla="*/ 216 h 216"/>
                <a:gd name="T6" fmla="*/ 237 w 237"/>
                <a:gd name="T7" fmla="*/ 137 h 216"/>
                <a:gd name="T8" fmla="*/ 93 w 237"/>
                <a:gd name="T9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16">
                  <a:moveTo>
                    <a:pt x="93" y="0"/>
                  </a:moveTo>
                  <a:lnTo>
                    <a:pt x="0" y="166"/>
                  </a:lnTo>
                  <a:lnTo>
                    <a:pt x="192" y="216"/>
                  </a:lnTo>
                  <a:lnTo>
                    <a:pt x="237" y="13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85" name="ïşḻïḑé"/>
            <p:cNvSpPr/>
            <p:nvPr/>
          </p:nvSpPr>
          <p:spPr bwMode="auto">
            <a:xfrm>
              <a:off x="5332573" y="2308738"/>
              <a:ext cx="220150" cy="239427"/>
            </a:xfrm>
            <a:custGeom>
              <a:avLst/>
              <a:gdLst>
                <a:gd name="T0" fmla="*/ 167 w 217"/>
                <a:gd name="T1" fmla="*/ 236 h 236"/>
                <a:gd name="T2" fmla="*/ 0 w 217"/>
                <a:gd name="T3" fmla="*/ 143 h 236"/>
                <a:gd name="T4" fmla="*/ 138 w 217"/>
                <a:gd name="T5" fmla="*/ 0 h 236"/>
                <a:gd name="T6" fmla="*/ 217 w 217"/>
                <a:gd name="T7" fmla="*/ 45 h 236"/>
                <a:gd name="T8" fmla="*/ 167 w 217"/>
                <a:gd name="T9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236">
                  <a:moveTo>
                    <a:pt x="167" y="236"/>
                  </a:moveTo>
                  <a:lnTo>
                    <a:pt x="0" y="143"/>
                  </a:lnTo>
                  <a:lnTo>
                    <a:pt x="138" y="0"/>
                  </a:lnTo>
                  <a:lnTo>
                    <a:pt x="217" y="45"/>
                  </a:lnTo>
                  <a:lnTo>
                    <a:pt x="167" y="2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86" name="ïṣ1íďè"/>
            <p:cNvSpPr/>
            <p:nvPr/>
          </p:nvSpPr>
          <p:spPr bwMode="auto">
            <a:xfrm>
              <a:off x="4667048" y="2369609"/>
              <a:ext cx="234353" cy="240442"/>
            </a:xfrm>
            <a:custGeom>
              <a:avLst/>
              <a:gdLst>
                <a:gd name="T0" fmla="*/ 81 w 231"/>
                <a:gd name="T1" fmla="*/ 237 h 237"/>
                <a:gd name="T2" fmla="*/ 231 w 231"/>
                <a:gd name="T3" fmla="*/ 118 h 237"/>
                <a:gd name="T4" fmla="*/ 71 w 231"/>
                <a:gd name="T5" fmla="*/ 0 h 237"/>
                <a:gd name="T6" fmla="*/ 0 w 231"/>
                <a:gd name="T7" fmla="*/ 57 h 237"/>
                <a:gd name="T8" fmla="*/ 81 w 231"/>
                <a:gd name="T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37">
                  <a:moveTo>
                    <a:pt x="81" y="237"/>
                  </a:moveTo>
                  <a:lnTo>
                    <a:pt x="231" y="118"/>
                  </a:lnTo>
                  <a:lnTo>
                    <a:pt x="71" y="0"/>
                  </a:lnTo>
                  <a:lnTo>
                    <a:pt x="0" y="57"/>
                  </a:lnTo>
                  <a:lnTo>
                    <a:pt x="81" y="23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87" name="ïšḷïḑè"/>
            <p:cNvSpPr/>
            <p:nvPr/>
          </p:nvSpPr>
          <p:spPr bwMode="auto">
            <a:xfrm>
              <a:off x="4560523" y="3221806"/>
              <a:ext cx="241455" cy="233340"/>
            </a:xfrm>
            <a:custGeom>
              <a:avLst/>
              <a:gdLst>
                <a:gd name="T0" fmla="*/ 119 w 238"/>
                <a:gd name="T1" fmla="*/ 0 h 230"/>
                <a:gd name="T2" fmla="*/ 238 w 238"/>
                <a:gd name="T3" fmla="*/ 149 h 230"/>
                <a:gd name="T4" fmla="*/ 57 w 238"/>
                <a:gd name="T5" fmla="*/ 230 h 230"/>
                <a:gd name="T6" fmla="*/ 0 w 238"/>
                <a:gd name="T7" fmla="*/ 159 h 230"/>
                <a:gd name="T8" fmla="*/ 119 w 238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30">
                  <a:moveTo>
                    <a:pt x="119" y="0"/>
                  </a:moveTo>
                  <a:lnTo>
                    <a:pt x="238" y="149"/>
                  </a:lnTo>
                  <a:lnTo>
                    <a:pt x="57" y="230"/>
                  </a:lnTo>
                  <a:lnTo>
                    <a:pt x="0" y="159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88" name="ïš1íḓe"/>
            <p:cNvSpPr/>
            <p:nvPr/>
          </p:nvSpPr>
          <p:spPr bwMode="auto">
            <a:xfrm>
              <a:off x="5414749" y="3320215"/>
              <a:ext cx="233340" cy="241456"/>
            </a:xfrm>
            <a:custGeom>
              <a:avLst/>
              <a:gdLst>
                <a:gd name="T0" fmla="*/ 149 w 230"/>
                <a:gd name="T1" fmla="*/ 0 h 238"/>
                <a:gd name="T2" fmla="*/ 0 w 230"/>
                <a:gd name="T3" fmla="*/ 119 h 238"/>
                <a:gd name="T4" fmla="*/ 158 w 230"/>
                <a:gd name="T5" fmla="*/ 238 h 238"/>
                <a:gd name="T6" fmla="*/ 230 w 230"/>
                <a:gd name="T7" fmla="*/ 181 h 238"/>
                <a:gd name="T8" fmla="*/ 149 w 230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38">
                  <a:moveTo>
                    <a:pt x="149" y="0"/>
                  </a:moveTo>
                  <a:lnTo>
                    <a:pt x="0" y="119"/>
                  </a:lnTo>
                  <a:lnTo>
                    <a:pt x="158" y="238"/>
                  </a:lnTo>
                  <a:lnTo>
                    <a:pt x="230" y="181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89" name="íṣļîḋé"/>
            <p:cNvSpPr/>
            <p:nvPr/>
          </p:nvSpPr>
          <p:spPr bwMode="auto">
            <a:xfrm>
              <a:off x="5513158" y="2476134"/>
              <a:ext cx="241455" cy="233340"/>
            </a:xfrm>
            <a:custGeom>
              <a:avLst/>
              <a:gdLst>
                <a:gd name="T0" fmla="*/ 119 w 238"/>
                <a:gd name="T1" fmla="*/ 230 h 230"/>
                <a:gd name="T2" fmla="*/ 0 w 238"/>
                <a:gd name="T3" fmla="*/ 80 h 230"/>
                <a:gd name="T4" fmla="*/ 181 w 238"/>
                <a:gd name="T5" fmla="*/ 0 h 230"/>
                <a:gd name="T6" fmla="*/ 238 w 238"/>
                <a:gd name="T7" fmla="*/ 71 h 230"/>
                <a:gd name="T8" fmla="*/ 119 w 238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30">
                  <a:moveTo>
                    <a:pt x="119" y="230"/>
                  </a:moveTo>
                  <a:lnTo>
                    <a:pt x="0" y="80"/>
                  </a:lnTo>
                  <a:lnTo>
                    <a:pt x="181" y="0"/>
                  </a:lnTo>
                  <a:lnTo>
                    <a:pt x="238" y="71"/>
                  </a:lnTo>
                  <a:lnTo>
                    <a:pt x="119" y="23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90" name="iṧḻíḋê"/>
            <p:cNvSpPr/>
            <p:nvPr/>
          </p:nvSpPr>
          <p:spPr bwMode="auto">
            <a:xfrm>
              <a:off x="4429650" y="2809911"/>
              <a:ext cx="208991" cy="192759"/>
            </a:xfrm>
            <a:custGeom>
              <a:avLst/>
              <a:gdLst>
                <a:gd name="T0" fmla="*/ 185 w 206"/>
                <a:gd name="T1" fmla="*/ 190 h 190"/>
                <a:gd name="T2" fmla="*/ 206 w 206"/>
                <a:gd name="T3" fmla="*/ 0 h 190"/>
                <a:gd name="T4" fmla="*/ 10 w 206"/>
                <a:gd name="T5" fmla="*/ 28 h 190"/>
                <a:gd name="T6" fmla="*/ 0 w 206"/>
                <a:gd name="T7" fmla="*/ 119 h 190"/>
                <a:gd name="T8" fmla="*/ 185 w 206"/>
                <a:gd name="T9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90">
                  <a:moveTo>
                    <a:pt x="185" y="190"/>
                  </a:moveTo>
                  <a:lnTo>
                    <a:pt x="206" y="0"/>
                  </a:lnTo>
                  <a:lnTo>
                    <a:pt x="10" y="28"/>
                  </a:lnTo>
                  <a:lnTo>
                    <a:pt x="0" y="119"/>
                  </a:lnTo>
                  <a:lnTo>
                    <a:pt x="185" y="1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91" name="íśļïḋê"/>
            <p:cNvSpPr/>
            <p:nvPr/>
          </p:nvSpPr>
          <p:spPr bwMode="auto">
            <a:xfrm>
              <a:off x="5001839" y="3483552"/>
              <a:ext cx="192759" cy="207977"/>
            </a:xfrm>
            <a:custGeom>
              <a:avLst/>
              <a:gdLst>
                <a:gd name="T0" fmla="*/ 0 w 190"/>
                <a:gd name="T1" fmla="*/ 0 h 205"/>
                <a:gd name="T2" fmla="*/ 190 w 190"/>
                <a:gd name="T3" fmla="*/ 21 h 205"/>
                <a:gd name="T4" fmla="*/ 119 w 190"/>
                <a:gd name="T5" fmla="*/ 205 h 205"/>
                <a:gd name="T6" fmla="*/ 28 w 190"/>
                <a:gd name="T7" fmla="*/ 195 h 205"/>
                <a:gd name="T8" fmla="*/ 0 w 190"/>
                <a:gd name="T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205">
                  <a:moveTo>
                    <a:pt x="0" y="0"/>
                  </a:moveTo>
                  <a:lnTo>
                    <a:pt x="190" y="21"/>
                  </a:lnTo>
                  <a:lnTo>
                    <a:pt x="119" y="205"/>
                  </a:lnTo>
                  <a:lnTo>
                    <a:pt x="28" y="1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92" name="îṡḻîďè"/>
            <p:cNvSpPr/>
            <p:nvPr/>
          </p:nvSpPr>
          <p:spPr bwMode="auto">
            <a:xfrm>
              <a:off x="5675480" y="2927595"/>
              <a:ext cx="210006" cy="192759"/>
            </a:xfrm>
            <a:custGeom>
              <a:avLst/>
              <a:gdLst>
                <a:gd name="T0" fmla="*/ 22 w 207"/>
                <a:gd name="T1" fmla="*/ 0 h 190"/>
                <a:gd name="T2" fmla="*/ 0 w 207"/>
                <a:gd name="T3" fmla="*/ 190 h 190"/>
                <a:gd name="T4" fmla="*/ 197 w 207"/>
                <a:gd name="T5" fmla="*/ 161 h 190"/>
                <a:gd name="T6" fmla="*/ 207 w 207"/>
                <a:gd name="T7" fmla="*/ 71 h 190"/>
                <a:gd name="T8" fmla="*/ 22 w 207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90">
                  <a:moveTo>
                    <a:pt x="22" y="0"/>
                  </a:moveTo>
                  <a:lnTo>
                    <a:pt x="0" y="190"/>
                  </a:lnTo>
                  <a:lnTo>
                    <a:pt x="197" y="161"/>
                  </a:lnTo>
                  <a:lnTo>
                    <a:pt x="207" y="7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93" name="ïśļîḋê"/>
            <p:cNvSpPr/>
            <p:nvPr/>
          </p:nvSpPr>
          <p:spPr bwMode="auto">
            <a:xfrm>
              <a:off x="5120539" y="2237721"/>
              <a:ext cx="192759" cy="210006"/>
            </a:xfrm>
            <a:custGeom>
              <a:avLst/>
              <a:gdLst>
                <a:gd name="T0" fmla="*/ 190 w 190"/>
                <a:gd name="T1" fmla="*/ 207 h 207"/>
                <a:gd name="T2" fmla="*/ 0 w 190"/>
                <a:gd name="T3" fmla="*/ 186 h 207"/>
                <a:gd name="T4" fmla="*/ 71 w 190"/>
                <a:gd name="T5" fmla="*/ 0 h 207"/>
                <a:gd name="T6" fmla="*/ 161 w 190"/>
                <a:gd name="T7" fmla="*/ 10 h 207"/>
                <a:gd name="T8" fmla="*/ 190 w 190"/>
                <a:gd name="T9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207">
                  <a:moveTo>
                    <a:pt x="190" y="207"/>
                  </a:moveTo>
                  <a:lnTo>
                    <a:pt x="0" y="186"/>
                  </a:lnTo>
                  <a:lnTo>
                    <a:pt x="71" y="0"/>
                  </a:lnTo>
                  <a:lnTo>
                    <a:pt x="161" y="10"/>
                  </a:lnTo>
                  <a:lnTo>
                    <a:pt x="190" y="2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15" name="îṩlîḍê"/>
            <p:cNvSpPr/>
            <p:nvPr/>
          </p:nvSpPr>
          <p:spPr bwMode="auto">
            <a:xfrm>
              <a:off x="5475621" y="4374300"/>
              <a:ext cx="734513" cy="732484"/>
            </a:xfrm>
            <a:custGeom>
              <a:avLst/>
              <a:gdLst>
                <a:gd name="T0" fmla="*/ 20 w 928"/>
                <a:gd name="T1" fmla="*/ 499 h 927"/>
                <a:gd name="T2" fmla="*/ 500 w 928"/>
                <a:gd name="T3" fmla="*/ 907 h 927"/>
                <a:gd name="T4" fmla="*/ 908 w 928"/>
                <a:gd name="T5" fmla="*/ 427 h 927"/>
                <a:gd name="T6" fmla="*/ 428 w 928"/>
                <a:gd name="T7" fmla="*/ 19 h 927"/>
                <a:gd name="T8" fmla="*/ 20 w 928"/>
                <a:gd name="T9" fmla="*/ 499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927">
                  <a:moveTo>
                    <a:pt x="20" y="499"/>
                  </a:moveTo>
                  <a:cubicBezTo>
                    <a:pt x="40" y="745"/>
                    <a:pt x="254" y="927"/>
                    <a:pt x="500" y="907"/>
                  </a:cubicBezTo>
                  <a:cubicBezTo>
                    <a:pt x="745" y="888"/>
                    <a:pt x="928" y="673"/>
                    <a:pt x="908" y="427"/>
                  </a:cubicBezTo>
                  <a:cubicBezTo>
                    <a:pt x="888" y="182"/>
                    <a:pt x="673" y="0"/>
                    <a:pt x="428" y="19"/>
                  </a:cubicBezTo>
                  <a:cubicBezTo>
                    <a:pt x="183" y="39"/>
                    <a:pt x="0" y="254"/>
                    <a:pt x="20" y="49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97500"/>
            </a:bodyPr>
            <a:lstStyle/>
            <a:p>
              <a:endParaRPr lang="en-US" sz="4800"/>
            </a:p>
          </p:txBody>
        </p:sp>
        <p:sp>
          <p:nvSpPr>
            <p:cNvPr id="16" name="ïṡľîḋe"/>
            <p:cNvSpPr/>
            <p:nvPr/>
          </p:nvSpPr>
          <p:spPr bwMode="auto">
            <a:xfrm>
              <a:off x="5585190" y="4483869"/>
              <a:ext cx="514362" cy="514362"/>
            </a:xfrm>
            <a:custGeom>
              <a:avLst/>
              <a:gdLst>
                <a:gd name="T0" fmla="*/ 13 w 650"/>
                <a:gd name="T1" fmla="*/ 351 h 651"/>
                <a:gd name="T2" fmla="*/ 350 w 650"/>
                <a:gd name="T3" fmla="*/ 637 h 651"/>
                <a:gd name="T4" fmla="*/ 636 w 650"/>
                <a:gd name="T5" fmla="*/ 300 h 651"/>
                <a:gd name="T6" fmla="*/ 300 w 650"/>
                <a:gd name="T7" fmla="*/ 14 h 651"/>
                <a:gd name="T8" fmla="*/ 13 w 650"/>
                <a:gd name="T9" fmla="*/ 351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0" h="651">
                  <a:moveTo>
                    <a:pt x="13" y="351"/>
                  </a:moveTo>
                  <a:cubicBezTo>
                    <a:pt x="27" y="522"/>
                    <a:pt x="178" y="651"/>
                    <a:pt x="350" y="637"/>
                  </a:cubicBezTo>
                  <a:cubicBezTo>
                    <a:pt x="522" y="623"/>
                    <a:pt x="650" y="472"/>
                    <a:pt x="636" y="300"/>
                  </a:cubicBezTo>
                  <a:cubicBezTo>
                    <a:pt x="622" y="128"/>
                    <a:pt x="471" y="0"/>
                    <a:pt x="300" y="14"/>
                  </a:cubicBezTo>
                  <a:cubicBezTo>
                    <a:pt x="128" y="28"/>
                    <a:pt x="0" y="179"/>
                    <a:pt x="13" y="3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67500" lnSpcReduction="20000"/>
            </a:bodyPr>
            <a:lstStyle/>
            <a:p>
              <a:endParaRPr lang="en-US" sz="4800"/>
            </a:p>
          </p:txBody>
        </p:sp>
        <p:sp>
          <p:nvSpPr>
            <p:cNvPr id="70" name="îṩļïḍe"/>
            <p:cNvSpPr/>
            <p:nvPr/>
          </p:nvSpPr>
          <p:spPr bwMode="auto">
            <a:xfrm>
              <a:off x="5681568" y="4292125"/>
              <a:ext cx="173482" cy="194788"/>
            </a:xfrm>
            <a:custGeom>
              <a:avLst/>
              <a:gdLst>
                <a:gd name="T0" fmla="*/ 0 w 171"/>
                <a:gd name="T1" fmla="*/ 192 h 192"/>
                <a:gd name="T2" fmla="*/ 171 w 171"/>
                <a:gd name="T3" fmla="*/ 147 h 192"/>
                <a:gd name="T4" fmla="*/ 84 w 171"/>
                <a:gd name="T5" fmla="*/ 0 h 192"/>
                <a:gd name="T6" fmla="*/ 2 w 171"/>
                <a:gd name="T7" fmla="*/ 22 h 192"/>
                <a:gd name="T8" fmla="*/ 0 w 171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92">
                  <a:moveTo>
                    <a:pt x="0" y="192"/>
                  </a:moveTo>
                  <a:lnTo>
                    <a:pt x="171" y="147"/>
                  </a:lnTo>
                  <a:lnTo>
                    <a:pt x="84" y="0"/>
                  </a:lnTo>
                  <a:lnTo>
                    <a:pt x="2" y="2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71" name="ïšḷiḓè"/>
            <p:cNvSpPr/>
            <p:nvPr/>
          </p:nvSpPr>
          <p:spPr bwMode="auto">
            <a:xfrm>
              <a:off x="5393445" y="4728368"/>
              <a:ext cx="194788" cy="172468"/>
            </a:xfrm>
            <a:custGeom>
              <a:avLst/>
              <a:gdLst>
                <a:gd name="T0" fmla="*/ 146 w 192"/>
                <a:gd name="T1" fmla="*/ 0 h 170"/>
                <a:gd name="T2" fmla="*/ 192 w 192"/>
                <a:gd name="T3" fmla="*/ 170 h 170"/>
                <a:gd name="T4" fmla="*/ 22 w 192"/>
                <a:gd name="T5" fmla="*/ 168 h 170"/>
                <a:gd name="T6" fmla="*/ 0 w 192"/>
                <a:gd name="T7" fmla="*/ 87 h 170"/>
                <a:gd name="T8" fmla="*/ 146 w 192"/>
                <a:gd name="T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70">
                  <a:moveTo>
                    <a:pt x="146" y="0"/>
                  </a:moveTo>
                  <a:lnTo>
                    <a:pt x="192" y="170"/>
                  </a:lnTo>
                  <a:lnTo>
                    <a:pt x="22" y="168"/>
                  </a:lnTo>
                  <a:lnTo>
                    <a:pt x="0" y="87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72" name="íṧḷiḑê"/>
            <p:cNvSpPr/>
            <p:nvPr/>
          </p:nvSpPr>
          <p:spPr bwMode="auto">
            <a:xfrm>
              <a:off x="5829689" y="4994172"/>
              <a:ext cx="173482" cy="193774"/>
            </a:xfrm>
            <a:custGeom>
              <a:avLst/>
              <a:gdLst>
                <a:gd name="T0" fmla="*/ 171 w 171"/>
                <a:gd name="T1" fmla="*/ 0 h 191"/>
                <a:gd name="T2" fmla="*/ 0 w 171"/>
                <a:gd name="T3" fmla="*/ 45 h 191"/>
                <a:gd name="T4" fmla="*/ 88 w 171"/>
                <a:gd name="T5" fmla="*/ 191 h 191"/>
                <a:gd name="T6" fmla="*/ 169 w 171"/>
                <a:gd name="T7" fmla="*/ 170 h 191"/>
                <a:gd name="T8" fmla="*/ 171 w 171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91">
                  <a:moveTo>
                    <a:pt x="171" y="0"/>
                  </a:moveTo>
                  <a:lnTo>
                    <a:pt x="0" y="45"/>
                  </a:lnTo>
                  <a:lnTo>
                    <a:pt x="88" y="191"/>
                  </a:lnTo>
                  <a:lnTo>
                    <a:pt x="169" y="17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73" name="ïṩļïḓê"/>
            <p:cNvSpPr/>
            <p:nvPr/>
          </p:nvSpPr>
          <p:spPr bwMode="auto">
            <a:xfrm>
              <a:off x="6096507" y="4581262"/>
              <a:ext cx="194788" cy="171455"/>
            </a:xfrm>
            <a:custGeom>
              <a:avLst/>
              <a:gdLst>
                <a:gd name="T0" fmla="*/ 45 w 192"/>
                <a:gd name="T1" fmla="*/ 169 h 169"/>
                <a:gd name="T2" fmla="*/ 0 w 192"/>
                <a:gd name="T3" fmla="*/ 0 h 169"/>
                <a:gd name="T4" fmla="*/ 170 w 192"/>
                <a:gd name="T5" fmla="*/ 1 h 169"/>
                <a:gd name="T6" fmla="*/ 192 w 192"/>
                <a:gd name="T7" fmla="*/ 83 h 169"/>
                <a:gd name="T8" fmla="*/ 45 w 192"/>
                <a:gd name="T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69">
                  <a:moveTo>
                    <a:pt x="45" y="169"/>
                  </a:moveTo>
                  <a:lnTo>
                    <a:pt x="0" y="0"/>
                  </a:lnTo>
                  <a:lnTo>
                    <a:pt x="170" y="1"/>
                  </a:lnTo>
                  <a:lnTo>
                    <a:pt x="192" y="83"/>
                  </a:lnTo>
                  <a:lnTo>
                    <a:pt x="45" y="16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74" name="îŝḻîdê"/>
            <p:cNvSpPr/>
            <p:nvPr/>
          </p:nvSpPr>
          <p:spPr bwMode="auto">
            <a:xfrm>
              <a:off x="5428953" y="4476768"/>
              <a:ext cx="210006" cy="197832"/>
            </a:xfrm>
            <a:custGeom>
              <a:avLst/>
              <a:gdLst>
                <a:gd name="T0" fmla="*/ 118 w 207"/>
                <a:gd name="T1" fmla="*/ 195 h 195"/>
                <a:gd name="T2" fmla="*/ 207 w 207"/>
                <a:gd name="T3" fmla="*/ 43 h 195"/>
                <a:gd name="T4" fmla="*/ 42 w 207"/>
                <a:gd name="T5" fmla="*/ 0 h 195"/>
                <a:gd name="T6" fmla="*/ 0 w 207"/>
                <a:gd name="T7" fmla="*/ 73 h 195"/>
                <a:gd name="T8" fmla="*/ 118 w 207"/>
                <a:gd name="T9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95">
                  <a:moveTo>
                    <a:pt x="118" y="195"/>
                  </a:moveTo>
                  <a:lnTo>
                    <a:pt x="207" y="43"/>
                  </a:lnTo>
                  <a:lnTo>
                    <a:pt x="42" y="0"/>
                  </a:lnTo>
                  <a:lnTo>
                    <a:pt x="0" y="73"/>
                  </a:lnTo>
                  <a:lnTo>
                    <a:pt x="118" y="19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75" name="îS1ïdè"/>
            <p:cNvSpPr/>
            <p:nvPr/>
          </p:nvSpPr>
          <p:spPr bwMode="auto">
            <a:xfrm>
              <a:off x="5578088" y="4943447"/>
              <a:ext cx="197831" cy="210006"/>
            </a:xfrm>
            <a:custGeom>
              <a:avLst/>
              <a:gdLst>
                <a:gd name="T0" fmla="*/ 42 w 195"/>
                <a:gd name="T1" fmla="*/ 0 h 207"/>
                <a:gd name="T2" fmla="*/ 195 w 195"/>
                <a:gd name="T3" fmla="*/ 89 h 207"/>
                <a:gd name="T4" fmla="*/ 74 w 195"/>
                <a:gd name="T5" fmla="*/ 207 h 207"/>
                <a:gd name="T6" fmla="*/ 0 w 195"/>
                <a:gd name="T7" fmla="*/ 165 h 207"/>
                <a:gd name="T8" fmla="*/ 42 w 195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207">
                  <a:moveTo>
                    <a:pt x="42" y="0"/>
                  </a:moveTo>
                  <a:lnTo>
                    <a:pt x="195" y="89"/>
                  </a:lnTo>
                  <a:lnTo>
                    <a:pt x="74" y="207"/>
                  </a:lnTo>
                  <a:lnTo>
                    <a:pt x="0" y="16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76" name="ïSḻíḓè"/>
            <p:cNvSpPr/>
            <p:nvPr/>
          </p:nvSpPr>
          <p:spPr bwMode="auto">
            <a:xfrm>
              <a:off x="6045782" y="4805472"/>
              <a:ext cx="210006" cy="197832"/>
            </a:xfrm>
            <a:custGeom>
              <a:avLst/>
              <a:gdLst>
                <a:gd name="T0" fmla="*/ 88 w 207"/>
                <a:gd name="T1" fmla="*/ 0 h 195"/>
                <a:gd name="T2" fmla="*/ 0 w 207"/>
                <a:gd name="T3" fmla="*/ 153 h 195"/>
                <a:gd name="T4" fmla="*/ 165 w 207"/>
                <a:gd name="T5" fmla="*/ 195 h 195"/>
                <a:gd name="T6" fmla="*/ 207 w 207"/>
                <a:gd name="T7" fmla="*/ 123 h 195"/>
                <a:gd name="T8" fmla="*/ 88 w 207"/>
                <a:gd name="T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95">
                  <a:moveTo>
                    <a:pt x="88" y="0"/>
                  </a:moveTo>
                  <a:lnTo>
                    <a:pt x="0" y="153"/>
                  </a:lnTo>
                  <a:lnTo>
                    <a:pt x="165" y="195"/>
                  </a:lnTo>
                  <a:lnTo>
                    <a:pt x="207" y="123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77" name="íṡḷïḍé"/>
            <p:cNvSpPr/>
            <p:nvPr/>
          </p:nvSpPr>
          <p:spPr bwMode="auto">
            <a:xfrm>
              <a:off x="5908821" y="4327632"/>
              <a:ext cx="197831" cy="210006"/>
            </a:xfrm>
            <a:custGeom>
              <a:avLst/>
              <a:gdLst>
                <a:gd name="T0" fmla="*/ 152 w 195"/>
                <a:gd name="T1" fmla="*/ 207 h 207"/>
                <a:gd name="T2" fmla="*/ 0 w 195"/>
                <a:gd name="T3" fmla="*/ 119 h 207"/>
                <a:gd name="T4" fmla="*/ 122 w 195"/>
                <a:gd name="T5" fmla="*/ 0 h 207"/>
                <a:gd name="T6" fmla="*/ 195 w 195"/>
                <a:gd name="T7" fmla="*/ 42 h 207"/>
                <a:gd name="T8" fmla="*/ 152 w 195"/>
                <a:gd name="T9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207">
                  <a:moveTo>
                    <a:pt x="152" y="207"/>
                  </a:moveTo>
                  <a:lnTo>
                    <a:pt x="0" y="119"/>
                  </a:lnTo>
                  <a:lnTo>
                    <a:pt x="122" y="0"/>
                  </a:lnTo>
                  <a:lnTo>
                    <a:pt x="195" y="42"/>
                  </a:lnTo>
                  <a:lnTo>
                    <a:pt x="152" y="2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18" name="iṧḷíḑê"/>
            <p:cNvSpPr/>
            <p:nvPr/>
          </p:nvSpPr>
          <p:spPr bwMode="auto">
            <a:xfrm>
              <a:off x="6013317" y="5019535"/>
              <a:ext cx="493057" cy="491028"/>
            </a:xfrm>
            <a:custGeom>
              <a:avLst/>
              <a:gdLst>
                <a:gd name="T0" fmla="*/ 242 w 622"/>
                <a:gd name="T1" fmla="*/ 584 h 622"/>
                <a:gd name="T2" fmla="*/ 584 w 622"/>
                <a:gd name="T3" fmla="*/ 379 h 622"/>
                <a:gd name="T4" fmla="*/ 380 w 622"/>
                <a:gd name="T5" fmla="*/ 38 h 622"/>
                <a:gd name="T6" fmla="*/ 38 w 622"/>
                <a:gd name="T7" fmla="*/ 242 h 622"/>
                <a:gd name="T8" fmla="*/ 242 w 622"/>
                <a:gd name="T9" fmla="*/ 584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2" h="622">
                  <a:moveTo>
                    <a:pt x="242" y="584"/>
                  </a:moveTo>
                  <a:cubicBezTo>
                    <a:pt x="393" y="622"/>
                    <a:pt x="546" y="530"/>
                    <a:pt x="584" y="379"/>
                  </a:cubicBezTo>
                  <a:cubicBezTo>
                    <a:pt x="622" y="229"/>
                    <a:pt x="530" y="76"/>
                    <a:pt x="380" y="38"/>
                  </a:cubicBezTo>
                  <a:cubicBezTo>
                    <a:pt x="229" y="0"/>
                    <a:pt x="76" y="91"/>
                    <a:pt x="38" y="242"/>
                  </a:cubicBezTo>
                  <a:cubicBezTo>
                    <a:pt x="0" y="393"/>
                    <a:pt x="91" y="546"/>
                    <a:pt x="242" y="5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65000" lnSpcReduction="20000"/>
            </a:bodyPr>
            <a:lstStyle/>
            <a:p>
              <a:endParaRPr lang="en-US" sz="4800"/>
            </a:p>
          </p:txBody>
        </p:sp>
        <p:sp>
          <p:nvSpPr>
            <p:cNvPr id="19" name="îŝļïḍé"/>
            <p:cNvSpPr/>
            <p:nvPr/>
          </p:nvSpPr>
          <p:spPr bwMode="auto">
            <a:xfrm>
              <a:off x="6139117" y="5155482"/>
              <a:ext cx="233340" cy="218123"/>
            </a:xfrm>
            <a:custGeom>
              <a:avLst/>
              <a:gdLst>
                <a:gd name="T0" fmla="*/ 153 w 296"/>
                <a:gd name="T1" fmla="*/ 276 h 276"/>
                <a:gd name="T2" fmla="*/ 153 w 296"/>
                <a:gd name="T3" fmla="*/ 276 h 276"/>
                <a:gd name="T4" fmla="*/ 119 w 296"/>
                <a:gd name="T5" fmla="*/ 273 h 276"/>
                <a:gd name="T6" fmla="*/ 18 w 296"/>
                <a:gd name="T7" fmla="*/ 105 h 276"/>
                <a:gd name="T8" fmla="*/ 153 w 296"/>
                <a:gd name="T9" fmla="*/ 0 h 276"/>
                <a:gd name="T10" fmla="*/ 187 w 296"/>
                <a:gd name="T11" fmla="*/ 4 h 276"/>
                <a:gd name="T12" fmla="*/ 272 w 296"/>
                <a:gd name="T13" fmla="*/ 68 h 276"/>
                <a:gd name="T14" fmla="*/ 287 w 296"/>
                <a:gd name="T15" fmla="*/ 172 h 276"/>
                <a:gd name="T16" fmla="*/ 153 w 296"/>
                <a:gd name="T17" fmla="*/ 276 h 276"/>
                <a:gd name="T18" fmla="*/ 153 w 296"/>
                <a:gd name="T19" fmla="*/ 44 h 276"/>
                <a:gd name="T20" fmla="*/ 61 w 296"/>
                <a:gd name="T21" fmla="*/ 116 h 276"/>
                <a:gd name="T22" fmla="*/ 130 w 296"/>
                <a:gd name="T23" fmla="*/ 230 h 276"/>
                <a:gd name="T24" fmla="*/ 153 w 296"/>
                <a:gd name="T25" fmla="*/ 232 h 276"/>
                <a:gd name="T26" fmla="*/ 153 w 296"/>
                <a:gd name="T27" fmla="*/ 232 h 276"/>
                <a:gd name="T28" fmla="*/ 245 w 296"/>
                <a:gd name="T29" fmla="*/ 161 h 276"/>
                <a:gd name="T30" fmla="*/ 234 w 296"/>
                <a:gd name="T31" fmla="*/ 90 h 276"/>
                <a:gd name="T32" fmla="*/ 176 w 296"/>
                <a:gd name="T33" fmla="*/ 47 h 276"/>
                <a:gd name="T34" fmla="*/ 153 w 296"/>
                <a:gd name="T35" fmla="*/ 44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6" h="276">
                  <a:moveTo>
                    <a:pt x="153" y="276"/>
                  </a:moveTo>
                  <a:cubicBezTo>
                    <a:pt x="153" y="276"/>
                    <a:pt x="153" y="276"/>
                    <a:pt x="153" y="276"/>
                  </a:cubicBezTo>
                  <a:cubicBezTo>
                    <a:pt x="142" y="276"/>
                    <a:pt x="130" y="275"/>
                    <a:pt x="119" y="273"/>
                  </a:cubicBezTo>
                  <a:cubicBezTo>
                    <a:pt x="45" y="254"/>
                    <a:pt x="0" y="179"/>
                    <a:pt x="18" y="105"/>
                  </a:cubicBezTo>
                  <a:cubicBezTo>
                    <a:pt x="34" y="43"/>
                    <a:pt x="89" y="0"/>
                    <a:pt x="153" y="0"/>
                  </a:cubicBezTo>
                  <a:cubicBezTo>
                    <a:pt x="164" y="0"/>
                    <a:pt x="176" y="2"/>
                    <a:pt x="187" y="4"/>
                  </a:cubicBezTo>
                  <a:cubicBezTo>
                    <a:pt x="223" y="13"/>
                    <a:pt x="253" y="36"/>
                    <a:pt x="272" y="68"/>
                  </a:cubicBezTo>
                  <a:cubicBezTo>
                    <a:pt x="291" y="99"/>
                    <a:pt x="296" y="136"/>
                    <a:pt x="287" y="172"/>
                  </a:cubicBezTo>
                  <a:cubicBezTo>
                    <a:pt x="272" y="234"/>
                    <a:pt x="217" y="276"/>
                    <a:pt x="153" y="276"/>
                  </a:cubicBezTo>
                  <a:close/>
                  <a:moveTo>
                    <a:pt x="153" y="44"/>
                  </a:moveTo>
                  <a:cubicBezTo>
                    <a:pt x="109" y="44"/>
                    <a:pt x="72" y="74"/>
                    <a:pt x="61" y="116"/>
                  </a:cubicBezTo>
                  <a:cubicBezTo>
                    <a:pt x="49" y="166"/>
                    <a:pt x="79" y="217"/>
                    <a:pt x="130" y="230"/>
                  </a:cubicBezTo>
                  <a:cubicBezTo>
                    <a:pt x="138" y="232"/>
                    <a:pt x="145" y="232"/>
                    <a:pt x="153" y="232"/>
                  </a:cubicBezTo>
                  <a:cubicBezTo>
                    <a:pt x="153" y="232"/>
                    <a:pt x="153" y="232"/>
                    <a:pt x="153" y="232"/>
                  </a:cubicBezTo>
                  <a:cubicBezTo>
                    <a:pt x="196" y="232"/>
                    <a:pt x="234" y="203"/>
                    <a:pt x="245" y="161"/>
                  </a:cubicBezTo>
                  <a:cubicBezTo>
                    <a:pt x="251" y="137"/>
                    <a:pt x="247" y="112"/>
                    <a:pt x="234" y="90"/>
                  </a:cubicBezTo>
                  <a:cubicBezTo>
                    <a:pt x="221" y="68"/>
                    <a:pt x="200" y="53"/>
                    <a:pt x="176" y="47"/>
                  </a:cubicBezTo>
                  <a:cubicBezTo>
                    <a:pt x="168" y="45"/>
                    <a:pt x="161" y="44"/>
                    <a:pt x="153" y="4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61" name="íśḻïḑé"/>
            <p:cNvSpPr/>
            <p:nvPr/>
          </p:nvSpPr>
          <p:spPr bwMode="auto">
            <a:xfrm>
              <a:off x="6421154" y="5207222"/>
              <a:ext cx="130873" cy="145077"/>
            </a:xfrm>
            <a:custGeom>
              <a:avLst/>
              <a:gdLst>
                <a:gd name="T0" fmla="*/ 13 w 129"/>
                <a:gd name="T1" fmla="*/ 0 h 143"/>
                <a:gd name="T2" fmla="*/ 0 w 129"/>
                <a:gd name="T3" fmla="*/ 143 h 143"/>
                <a:gd name="T4" fmla="*/ 123 w 129"/>
                <a:gd name="T5" fmla="*/ 116 h 143"/>
                <a:gd name="T6" fmla="*/ 129 w 129"/>
                <a:gd name="T7" fmla="*/ 48 h 143"/>
                <a:gd name="T8" fmla="*/ 13 w 129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43">
                  <a:moveTo>
                    <a:pt x="13" y="0"/>
                  </a:moveTo>
                  <a:lnTo>
                    <a:pt x="0" y="143"/>
                  </a:lnTo>
                  <a:lnTo>
                    <a:pt x="123" y="116"/>
                  </a:lnTo>
                  <a:lnTo>
                    <a:pt x="129" y="4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grpSp>
          <p:nvGrpSpPr>
            <p:cNvPr id="62" name="íṣlïḑè"/>
            <p:cNvGrpSpPr/>
            <p:nvPr/>
          </p:nvGrpSpPr>
          <p:grpSpPr>
            <a:xfrm>
              <a:off x="5967663" y="4973882"/>
              <a:ext cx="535666" cy="583350"/>
              <a:chOff x="3007020" y="5300001"/>
              <a:chExt cx="535736" cy="583426"/>
            </a:xfrm>
            <a:solidFill>
              <a:schemeClr val="bg1">
                <a:lumMod val="95000"/>
              </a:schemeClr>
            </a:solidFill>
          </p:grpSpPr>
          <p:sp>
            <p:nvSpPr>
              <p:cNvPr id="63" name="iṥḷíḋé"/>
              <p:cNvSpPr/>
              <p:nvPr/>
            </p:nvSpPr>
            <p:spPr bwMode="auto">
              <a:xfrm>
                <a:off x="3007020" y="5503946"/>
                <a:ext cx="129876" cy="145096"/>
              </a:xfrm>
              <a:custGeom>
                <a:avLst/>
                <a:gdLst>
                  <a:gd name="T0" fmla="*/ 115 w 128"/>
                  <a:gd name="T1" fmla="*/ 143 h 143"/>
                  <a:gd name="T2" fmla="*/ 128 w 128"/>
                  <a:gd name="T3" fmla="*/ 0 h 143"/>
                  <a:gd name="T4" fmla="*/ 6 w 128"/>
                  <a:gd name="T5" fmla="*/ 26 h 143"/>
                  <a:gd name="T6" fmla="*/ 0 w 128"/>
                  <a:gd name="T7" fmla="*/ 95 h 143"/>
                  <a:gd name="T8" fmla="*/ 115 w 128"/>
                  <a:gd name="T9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143">
                    <a:moveTo>
                      <a:pt x="115" y="143"/>
                    </a:moveTo>
                    <a:lnTo>
                      <a:pt x="128" y="0"/>
                    </a:lnTo>
                    <a:lnTo>
                      <a:pt x="6" y="26"/>
                    </a:lnTo>
                    <a:lnTo>
                      <a:pt x="0" y="95"/>
                    </a:lnTo>
                    <a:lnTo>
                      <a:pt x="115" y="1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en-US" sz="4800"/>
              </a:p>
            </p:txBody>
          </p:sp>
          <p:sp>
            <p:nvSpPr>
              <p:cNvPr id="64" name="iṣļíḑè"/>
              <p:cNvSpPr/>
              <p:nvPr/>
            </p:nvSpPr>
            <p:spPr bwMode="auto">
              <a:xfrm>
                <a:off x="3210966" y="5753551"/>
                <a:ext cx="144081" cy="129876"/>
              </a:xfrm>
              <a:custGeom>
                <a:avLst/>
                <a:gdLst>
                  <a:gd name="T0" fmla="*/ 0 w 142"/>
                  <a:gd name="T1" fmla="*/ 0 h 128"/>
                  <a:gd name="T2" fmla="*/ 142 w 142"/>
                  <a:gd name="T3" fmla="*/ 13 h 128"/>
                  <a:gd name="T4" fmla="*/ 94 w 142"/>
                  <a:gd name="T5" fmla="*/ 128 h 128"/>
                  <a:gd name="T6" fmla="*/ 25 w 142"/>
                  <a:gd name="T7" fmla="*/ 121 h 128"/>
                  <a:gd name="T8" fmla="*/ 0 w 142"/>
                  <a:gd name="T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128">
                    <a:moveTo>
                      <a:pt x="0" y="0"/>
                    </a:moveTo>
                    <a:lnTo>
                      <a:pt x="142" y="13"/>
                    </a:lnTo>
                    <a:lnTo>
                      <a:pt x="94" y="128"/>
                    </a:lnTo>
                    <a:lnTo>
                      <a:pt x="25" y="1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en-US" sz="4800"/>
              </a:p>
            </p:txBody>
          </p:sp>
          <p:sp>
            <p:nvSpPr>
              <p:cNvPr id="65" name="ïṥľiḋe"/>
              <p:cNvSpPr/>
              <p:nvPr/>
            </p:nvSpPr>
            <p:spPr bwMode="auto">
              <a:xfrm>
                <a:off x="3243435" y="5300001"/>
                <a:ext cx="144081" cy="130890"/>
              </a:xfrm>
              <a:custGeom>
                <a:avLst/>
                <a:gdLst>
                  <a:gd name="T0" fmla="*/ 142 w 142"/>
                  <a:gd name="T1" fmla="*/ 129 h 129"/>
                  <a:gd name="T2" fmla="*/ 0 w 142"/>
                  <a:gd name="T3" fmla="*/ 116 h 129"/>
                  <a:gd name="T4" fmla="*/ 48 w 142"/>
                  <a:gd name="T5" fmla="*/ 0 h 129"/>
                  <a:gd name="T6" fmla="*/ 116 w 142"/>
                  <a:gd name="T7" fmla="*/ 7 h 129"/>
                  <a:gd name="T8" fmla="*/ 142 w 142"/>
                  <a:gd name="T9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129">
                    <a:moveTo>
                      <a:pt x="142" y="129"/>
                    </a:moveTo>
                    <a:lnTo>
                      <a:pt x="0" y="116"/>
                    </a:lnTo>
                    <a:lnTo>
                      <a:pt x="48" y="0"/>
                    </a:lnTo>
                    <a:lnTo>
                      <a:pt x="116" y="7"/>
                    </a:lnTo>
                    <a:lnTo>
                      <a:pt x="142" y="1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en-US" sz="4800"/>
              </a:p>
            </p:txBody>
          </p:sp>
          <p:sp>
            <p:nvSpPr>
              <p:cNvPr id="66" name="i$ľíḋè"/>
              <p:cNvSpPr/>
              <p:nvPr/>
            </p:nvSpPr>
            <p:spPr bwMode="auto">
              <a:xfrm>
                <a:off x="3053694" y="5642954"/>
                <a:ext cx="161329" cy="160315"/>
              </a:xfrm>
              <a:custGeom>
                <a:avLst/>
                <a:gdLst>
                  <a:gd name="T0" fmla="*/ 159 w 159"/>
                  <a:gd name="T1" fmla="*/ 111 h 158"/>
                  <a:gd name="T2" fmla="*/ 67 w 159"/>
                  <a:gd name="T3" fmla="*/ 0 h 158"/>
                  <a:gd name="T4" fmla="*/ 0 w 159"/>
                  <a:gd name="T5" fmla="*/ 106 h 158"/>
                  <a:gd name="T6" fmla="*/ 44 w 159"/>
                  <a:gd name="T7" fmla="*/ 158 h 158"/>
                  <a:gd name="T8" fmla="*/ 159 w 159"/>
                  <a:gd name="T9" fmla="*/ 111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" h="158">
                    <a:moveTo>
                      <a:pt x="159" y="111"/>
                    </a:moveTo>
                    <a:lnTo>
                      <a:pt x="67" y="0"/>
                    </a:lnTo>
                    <a:lnTo>
                      <a:pt x="0" y="106"/>
                    </a:lnTo>
                    <a:lnTo>
                      <a:pt x="44" y="158"/>
                    </a:lnTo>
                    <a:lnTo>
                      <a:pt x="159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en-US" sz="4800"/>
              </a:p>
            </p:txBody>
          </p:sp>
          <p:sp>
            <p:nvSpPr>
              <p:cNvPr id="67" name="îşḷídè"/>
              <p:cNvSpPr/>
              <p:nvPr/>
            </p:nvSpPr>
            <p:spPr bwMode="auto">
              <a:xfrm>
                <a:off x="3350988" y="5675423"/>
                <a:ext cx="159300" cy="161330"/>
              </a:xfrm>
              <a:custGeom>
                <a:avLst/>
                <a:gdLst>
                  <a:gd name="T0" fmla="*/ 0 w 157"/>
                  <a:gd name="T1" fmla="*/ 91 h 159"/>
                  <a:gd name="T2" fmla="*/ 110 w 157"/>
                  <a:gd name="T3" fmla="*/ 0 h 159"/>
                  <a:gd name="T4" fmla="*/ 157 w 157"/>
                  <a:gd name="T5" fmla="*/ 116 h 159"/>
                  <a:gd name="T6" fmla="*/ 104 w 157"/>
                  <a:gd name="T7" fmla="*/ 159 h 159"/>
                  <a:gd name="T8" fmla="*/ 0 w 157"/>
                  <a:gd name="T9" fmla="*/ 91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159">
                    <a:moveTo>
                      <a:pt x="0" y="91"/>
                    </a:moveTo>
                    <a:lnTo>
                      <a:pt x="110" y="0"/>
                    </a:lnTo>
                    <a:lnTo>
                      <a:pt x="157" y="116"/>
                    </a:lnTo>
                    <a:lnTo>
                      <a:pt x="104" y="159"/>
                    </a:lnTo>
                    <a:lnTo>
                      <a:pt x="0" y="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en-US" sz="4800"/>
              </a:p>
            </p:txBody>
          </p:sp>
          <p:sp>
            <p:nvSpPr>
              <p:cNvPr id="68" name="íṩḷiḓê"/>
              <p:cNvSpPr/>
              <p:nvPr/>
            </p:nvSpPr>
            <p:spPr bwMode="auto">
              <a:xfrm>
                <a:off x="3381427" y="5378129"/>
                <a:ext cx="161329" cy="161330"/>
              </a:xfrm>
              <a:custGeom>
                <a:avLst/>
                <a:gdLst>
                  <a:gd name="T0" fmla="*/ 0 w 159"/>
                  <a:gd name="T1" fmla="*/ 48 h 159"/>
                  <a:gd name="T2" fmla="*/ 92 w 159"/>
                  <a:gd name="T3" fmla="*/ 159 h 159"/>
                  <a:gd name="T4" fmla="*/ 159 w 159"/>
                  <a:gd name="T5" fmla="*/ 53 h 159"/>
                  <a:gd name="T6" fmla="*/ 116 w 159"/>
                  <a:gd name="T7" fmla="*/ 0 h 159"/>
                  <a:gd name="T8" fmla="*/ 0 w 159"/>
                  <a:gd name="T9" fmla="*/ 48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" h="159">
                    <a:moveTo>
                      <a:pt x="0" y="48"/>
                    </a:moveTo>
                    <a:lnTo>
                      <a:pt x="92" y="159"/>
                    </a:lnTo>
                    <a:lnTo>
                      <a:pt x="159" y="53"/>
                    </a:lnTo>
                    <a:lnTo>
                      <a:pt x="116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en-US" sz="4800"/>
              </a:p>
            </p:txBody>
          </p:sp>
          <p:sp>
            <p:nvSpPr>
              <p:cNvPr id="69" name="ïšļiḍê"/>
              <p:cNvSpPr/>
              <p:nvPr/>
            </p:nvSpPr>
            <p:spPr bwMode="auto">
              <a:xfrm>
                <a:off x="3088192" y="5346675"/>
                <a:ext cx="159300" cy="161330"/>
              </a:xfrm>
              <a:custGeom>
                <a:avLst/>
                <a:gdLst>
                  <a:gd name="T0" fmla="*/ 157 w 157"/>
                  <a:gd name="T1" fmla="*/ 67 h 159"/>
                  <a:gd name="T2" fmla="*/ 46 w 157"/>
                  <a:gd name="T3" fmla="*/ 159 h 159"/>
                  <a:gd name="T4" fmla="*/ 0 w 157"/>
                  <a:gd name="T5" fmla="*/ 43 h 159"/>
                  <a:gd name="T6" fmla="*/ 52 w 157"/>
                  <a:gd name="T7" fmla="*/ 0 h 159"/>
                  <a:gd name="T8" fmla="*/ 157 w 157"/>
                  <a:gd name="T9" fmla="*/ 67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159">
                    <a:moveTo>
                      <a:pt x="157" y="67"/>
                    </a:moveTo>
                    <a:lnTo>
                      <a:pt x="46" y="159"/>
                    </a:lnTo>
                    <a:lnTo>
                      <a:pt x="0" y="43"/>
                    </a:lnTo>
                    <a:lnTo>
                      <a:pt x="52" y="0"/>
                    </a:lnTo>
                    <a:lnTo>
                      <a:pt x="157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en-US" sz="4800"/>
              </a:p>
            </p:txBody>
          </p:sp>
        </p:grpSp>
        <p:sp>
          <p:nvSpPr>
            <p:cNvPr id="21" name="iśliďê"/>
            <p:cNvSpPr/>
            <p:nvPr/>
          </p:nvSpPr>
          <p:spPr bwMode="auto">
            <a:xfrm>
              <a:off x="6727539" y="2555266"/>
              <a:ext cx="234353" cy="218123"/>
            </a:xfrm>
            <a:custGeom>
              <a:avLst/>
              <a:gdLst>
                <a:gd name="T0" fmla="*/ 153 w 296"/>
                <a:gd name="T1" fmla="*/ 277 h 277"/>
                <a:gd name="T2" fmla="*/ 153 w 296"/>
                <a:gd name="T3" fmla="*/ 277 h 277"/>
                <a:gd name="T4" fmla="*/ 119 w 296"/>
                <a:gd name="T5" fmla="*/ 273 h 277"/>
                <a:gd name="T6" fmla="*/ 18 w 296"/>
                <a:gd name="T7" fmla="*/ 105 h 277"/>
                <a:gd name="T8" fmla="*/ 152 w 296"/>
                <a:gd name="T9" fmla="*/ 0 h 277"/>
                <a:gd name="T10" fmla="*/ 186 w 296"/>
                <a:gd name="T11" fmla="*/ 4 h 277"/>
                <a:gd name="T12" fmla="*/ 271 w 296"/>
                <a:gd name="T13" fmla="*/ 67 h 277"/>
                <a:gd name="T14" fmla="*/ 287 w 296"/>
                <a:gd name="T15" fmla="*/ 172 h 277"/>
                <a:gd name="T16" fmla="*/ 153 w 296"/>
                <a:gd name="T17" fmla="*/ 277 h 277"/>
                <a:gd name="T18" fmla="*/ 152 w 296"/>
                <a:gd name="T19" fmla="*/ 44 h 277"/>
                <a:gd name="T20" fmla="*/ 61 w 296"/>
                <a:gd name="T21" fmla="*/ 115 h 277"/>
                <a:gd name="T22" fmla="*/ 130 w 296"/>
                <a:gd name="T23" fmla="*/ 230 h 277"/>
                <a:gd name="T24" fmla="*/ 153 w 296"/>
                <a:gd name="T25" fmla="*/ 233 h 277"/>
                <a:gd name="T26" fmla="*/ 244 w 296"/>
                <a:gd name="T27" fmla="*/ 161 h 277"/>
                <a:gd name="T28" fmla="*/ 234 w 296"/>
                <a:gd name="T29" fmla="*/ 90 h 277"/>
                <a:gd name="T30" fmla="*/ 176 w 296"/>
                <a:gd name="T31" fmla="*/ 47 h 277"/>
                <a:gd name="T32" fmla="*/ 152 w 296"/>
                <a:gd name="T33" fmla="*/ 4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6" h="277">
                  <a:moveTo>
                    <a:pt x="153" y="277"/>
                  </a:moveTo>
                  <a:cubicBezTo>
                    <a:pt x="153" y="277"/>
                    <a:pt x="153" y="277"/>
                    <a:pt x="153" y="277"/>
                  </a:cubicBezTo>
                  <a:cubicBezTo>
                    <a:pt x="141" y="277"/>
                    <a:pt x="130" y="276"/>
                    <a:pt x="119" y="273"/>
                  </a:cubicBezTo>
                  <a:cubicBezTo>
                    <a:pt x="45" y="254"/>
                    <a:pt x="0" y="179"/>
                    <a:pt x="18" y="105"/>
                  </a:cubicBezTo>
                  <a:cubicBezTo>
                    <a:pt x="34" y="43"/>
                    <a:pt x="89" y="0"/>
                    <a:pt x="152" y="0"/>
                  </a:cubicBezTo>
                  <a:cubicBezTo>
                    <a:pt x="164" y="0"/>
                    <a:pt x="175" y="1"/>
                    <a:pt x="186" y="4"/>
                  </a:cubicBezTo>
                  <a:cubicBezTo>
                    <a:pt x="222" y="13"/>
                    <a:pt x="252" y="35"/>
                    <a:pt x="271" y="67"/>
                  </a:cubicBezTo>
                  <a:cubicBezTo>
                    <a:pt x="291" y="99"/>
                    <a:pt x="296" y="136"/>
                    <a:pt x="287" y="172"/>
                  </a:cubicBezTo>
                  <a:cubicBezTo>
                    <a:pt x="272" y="234"/>
                    <a:pt x="216" y="277"/>
                    <a:pt x="153" y="277"/>
                  </a:cubicBezTo>
                  <a:close/>
                  <a:moveTo>
                    <a:pt x="152" y="44"/>
                  </a:moveTo>
                  <a:cubicBezTo>
                    <a:pt x="109" y="44"/>
                    <a:pt x="71" y="73"/>
                    <a:pt x="61" y="115"/>
                  </a:cubicBezTo>
                  <a:cubicBezTo>
                    <a:pt x="48" y="166"/>
                    <a:pt x="79" y="217"/>
                    <a:pt x="130" y="230"/>
                  </a:cubicBezTo>
                  <a:cubicBezTo>
                    <a:pt x="137" y="232"/>
                    <a:pt x="145" y="233"/>
                    <a:pt x="153" y="233"/>
                  </a:cubicBezTo>
                  <a:cubicBezTo>
                    <a:pt x="196" y="233"/>
                    <a:pt x="234" y="204"/>
                    <a:pt x="244" y="161"/>
                  </a:cubicBezTo>
                  <a:cubicBezTo>
                    <a:pt x="250" y="137"/>
                    <a:pt x="247" y="111"/>
                    <a:pt x="234" y="90"/>
                  </a:cubicBezTo>
                  <a:cubicBezTo>
                    <a:pt x="221" y="68"/>
                    <a:pt x="200" y="53"/>
                    <a:pt x="176" y="47"/>
                  </a:cubicBezTo>
                  <a:cubicBezTo>
                    <a:pt x="168" y="45"/>
                    <a:pt x="160" y="44"/>
                    <a:pt x="152" y="4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22" name="i$1îḓè"/>
            <p:cNvSpPr/>
            <p:nvPr/>
          </p:nvSpPr>
          <p:spPr bwMode="auto">
            <a:xfrm>
              <a:off x="7452921" y="4406765"/>
              <a:ext cx="144062" cy="191745"/>
            </a:xfrm>
            <a:custGeom>
              <a:avLst/>
              <a:gdLst>
                <a:gd name="T0" fmla="*/ 77 w 183"/>
                <a:gd name="T1" fmla="*/ 10 h 242"/>
                <a:gd name="T2" fmla="*/ 8 w 183"/>
                <a:gd name="T3" fmla="*/ 101 h 242"/>
                <a:gd name="T4" fmla="*/ 8 w 183"/>
                <a:gd name="T5" fmla="*/ 141 h 242"/>
                <a:gd name="T6" fmla="*/ 77 w 183"/>
                <a:gd name="T7" fmla="*/ 231 h 242"/>
                <a:gd name="T8" fmla="*/ 106 w 183"/>
                <a:gd name="T9" fmla="*/ 231 h 242"/>
                <a:gd name="T10" fmla="*/ 175 w 183"/>
                <a:gd name="T11" fmla="*/ 141 h 242"/>
                <a:gd name="T12" fmla="*/ 175 w 183"/>
                <a:gd name="T13" fmla="*/ 101 h 242"/>
                <a:gd name="T14" fmla="*/ 106 w 183"/>
                <a:gd name="T15" fmla="*/ 10 h 242"/>
                <a:gd name="T16" fmla="*/ 77 w 183"/>
                <a:gd name="T17" fmla="*/ 1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242">
                  <a:moveTo>
                    <a:pt x="77" y="10"/>
                  </a:moveTo>
                  <a:cubicBezTo>
                    <a:pt x="8" y="101"/>
                    <a:pt x="8" y="101"/>
                    <a:pt x="8" y="101"/>
                  </a:cubicBezTo>
                  <a:cubicBezTo>
                    <a:pt x="0" y="112"/>
                    <a:pt x="0" y="130"/>
                    <a:pt x="8" y="141"/>
                  </a:cubicBezTo>
                  <a:cubicBezTo>
                    <a:pt x="77" y="231"/>
                    <a:pt x="77" y="231"/>
                    <a:pt x="77" y="231"/>
                  </a:cubicBezTo>
                  <a:cubicBezTo>
                    <a:pt x="85" y="242"/>
                    <a:pt x="98" y="242"/>
                    <a:pt x="106" y="231"/>
                  </a:cubicBezTo>
                  <a:cubicBezTo>
                    <a:pt x="175" y="141"/>
                    <a:pt x="175" y="141"/>
                    <a:pt x="175" y="141"/>
                  </a:cubicBezTo>
                  <a:cubicBezTo>
                    <a:pt x="183" y="130"/>
                    <a:pt x="183" y="112"/>
                    <a:pt x="175" y="101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98" y="0"/>
                    <a:pt x="85" y="0"/>
                    <a:pt x="77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23" name="iṧlíḑè"/>
            <p:cNvSpPr/>
            <p:nvPr/>
          </p:nvSpPr>
          <p:spPr bwMode="auto">
            <a:xfrm>
              <a:off x="7441762" y="4490971"/>
              <a:ext cx="165366" cy="526536"/>
            </a:xfrm>
            <a:custGeom>
              <a:avLst/>
              <a:gdLst>
                <a:gd name="T0" fmla="*/ 87 w 208"/>
                <a:gd name="T1" fmla="*/ 655 h 667"/>
                <a:gd name="T2" fmla="*/ 8 w 208"/>
                <a:gd name="T3" fmla="*/ 550 h 667"/>
                <a:gd name="T4" fmla="*/ 1 w 208"/>
                <a:gd name="T5" fmla="*/ 521 h 667"/>
                <a:gd name="T6" fmla="*/ 39 w 208"/>
                <a:gd name="T7" fmla="*/ 312 h 667"/>
                <a:gd name="T8" fmla="*/ 39 w 208"/>
                <a:gd name="T9" fmla="*/ 311 h 667"/>
                <a:gd name="T10" fmla="*/ 68 w 208"/>
                <a:gd name="T11" fmla="*/ 130 h 667"/>
                <a:gd name="T12" fmla="*/ 81 w 208"/>
                <a:gd name="T13" fmla="*/ 50 h 667"/>
                <a:gd name="T14" fmla="*/ 87 w 208"/>
                <a:gd name="T15" fmla="*/ 13 h 667"/>
                <a:gd name="T16" fmla="*/ 87 w 208"/>
                <a:gd name="T17" fmla="*/ 13 h 667"/>
                <a:gd name="T18" fmla="*/ 121 w 208"/>
                <a:gd name="T19" fmla="*/ 13 h 667"/>
                <a:gd name="T20" fmla="*/ 126 w 208"/>
                <a:gd name="T21" fmla="*/ 42 h 667"/>
                <a:gd name="T22" fmla="*/ 208 w 208"/>
                <a:gd name="T23" fmla="*/ 526 h 667"/>
                <a:gd name="T24" fmla="*/ 206 w 208"/>
                <a:gd name="T25" fmla="*/ 539 h 667"/>
                <a:gd name="T26" fmla="*/ 201 w 208"/>
                <a:gd name="T27" fmla="*/ 550 h 667"/>
                <a:gd name="T28" fmla="*/ 121 w 208"/>
                <a:gd name="T29" fmla="*/ 655 h 667"/>
                <a:gd name="T30" fmla="*/ 87 w 208"/>
                <a:gd name="T31" fmla="*/ 655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8" h="667">
                  <a:moveTo>
                    <a:pt x="87" y="655"/>
                  </a:moveTo>
                  <a:cubicBezTo>
                    <a:pt x="8" y="550"/>
                    <a:pt x="8" y="550"/>
                    <a:pt x="8" y="550"/>
                  </a:cubicBezTo>
                  <a:cubicBezTo>
                    <a:pt x="2" y="542"/>
                    <a:pt x="0" y="531"/>
                    <a:pt x="1" y="521"/>
                  </a:cubicBezTo>
                  <a:cubicBezTo>
                    <a:pt x="2" y="513"/>
                    <a:pt x="29" y="374"/>
                    <a:pt x="39" y="312"/>
                  </a:cubicBezTo>
                  <a:cubicBezTo>
                    <a:pt x="39" y="312"/>
                    <a:pt x="39" y="311"/>
                    <a:pt x="39" y="311"/>
                  </a:cubicBezTo>
                  <a:cubicBezTo>
                    <a:pt x="43" y="285"/>
                    <a:pt x="63" y="164"/>
                    <a:pt x="68" y="130"/>
                  </a:cubicBezTo>
                  <a:cubicBezTo>
                    <a:pt x="73" y="103"/>
                    <a:pt x="77" y="77"/>
                    <a:pt x="81" y="50"/>
                  </a:cubicBezTo>
                  <a:cubicBezTo>
                    <a:pt x="83" y="38"/>
                    <a:pt x="85" y="26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97" y="0"/>
                    <a:pt x="112" y="0"/>
                    <a:pt x="121" y="13"/>
                  </a:cubicBezTo>
                  <a:cubicBezTo>
                    <a:pt x="123" y="23"/>
                    <a:pt x="125" y="32"/>
                    <a:pt x="126" y="42"/>
                  </a:cubicBezTo>
                  <a:cubicBezTo>
                    <a:pt x="130" y="68"/>
                    <a:pt x="208" y="518"/>
                    <a:pt x="208" y="526"/>
                  </a:cubicBezTo>
                  <a:cubicBezTo>
                    <a:pt x="208" y="531"/>
                    <a:pt x="208" y="535"/>
                    <a:pt x="206" y="539"/>
                  </a:cubicBezTo>
                  <a:cubicBezTo>
                    <a:pt x="206" y="541"/>
                    <a:pt x="203" y="550"/>
                    <a:pt x="201" y="550"/>
                  </a:cubicBezTo>
                  <a:cubicBezTo>
                    <a:pt x="121" y="655"/>
                    <a:pt x="121" y="655"/>
                    <a:pt x="121" y="655"/>
                  </a:cubicBezTo>
                  <a:cubicBezTo>
                    <a:pt x="112" y="667"/>
                    <a:pt x="97" y="667"/>
                    <a:pt x="87" y="6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normAutofit fontScale="77500" lnSpcReduction="20000"/>
            </a:bodyPr>
            <a:lstStyle/>
            <a:p>
              <a:endParaRPr lang="en-US" sz="4800"/>
            </a:p>
          </p:txBody>
        </p:sp>
        <p:sp>
          <p:nvSpPr>
            <p:cNvPr id="24" name="ïŝļiḓe"/>
            <p:cNvSpPr/>
            <p:nvPr/>
          </p:nvSpPr>
          <p:spPr bwMode="auto">
            <a:xfrm>
              <a:off x="5593306" y="4503146"/>
              <a:ext cx="152178" cy="257688"/>
            </a:xfrm>
            <a:custGeom>
              <a:avLst/>
              <a:gdLst>
                <a:gd name="T0" fmla="*/ 177 w 192"/>
                <a:gd name="T1" fmla="*/ 45 h 326"/>
                <a:gd name="T2" fmla="*/ 163 w 192"/>
                <a:gd name="T3" fmla="*/ 52 h 326"/>
                <a:gd name="T4" fmla="*/ 156 w 192"/>
                <a:gd name="T5" fmla="*/ 56 h 326"/>
                <a:gd name="T6" fmla="*/ 149 w 192"/>
                <a:gd name="T7" fmla="*/ 60 h 326"/>
                <a:gd name="T8" fmla="*/ 140 w 192"/>
                <a:gd name="T9" fmla="*/ 65 h 326"/>
                <a:gd name="T10" fmla="*/ 131 w 192"/>
                <a:gd name="T11" fmla="*/ 72 h 326"/>
                <a:gd name="T12" fmla="*/ 121 w 192"/>
                <a:gd name="T13" fmla="*/ 79 h 326"/>
                <a:gd name="T14" fmla="*/ 110 w 192"/>
                <a:gd name="T15" fmla="*/ 87 h 326"/>
                <a:gd name="T16" fmla="*/ 100 w 192"/>
                <a:gd name="T17" fmla="*/ 97 h 326"/>
                <a:gd name="T18" fmla="*/ 89 w 192"/>
                <a:gd name="T19" fmla="*/ 107 h 326"/>
                <a:gd name="T20" fmla="*/ 79 w 192"/>
                <a:gd name="T21" fmla="*/ 118 h 326"/>
                <a:gd name="T22" fmla="*/ 69 w 192"/>
                <a:gd name="T23" fmla="*/ 131 h 326"/>
                <a:gd name="T24" fmla="*/ 64 w 192"/>
                <a:gd name="T25" fmla="*/ 137 h 326"/>
                <a:gd name="T26" fmla="*/ 59 w 192"/>
                <a:gd name="T27" fmla="*/ 143 h 326"/>
                <a:gd name="T28" fmla="*/ 50 w 192"/>
                <a:gd name="T29" fmla="*/ 157 h 326"/>
                <a:gd name="T30" fmla="*/ 42 w 192"/>
                <a:gd name="T31" fmla="*/ 171 h 326"/>
                <a:gd name="T32" fmla="*/ 34 w 192"/>
                <a:gd name="T33" fmla="*/ 186 h 326"/>
                <a:gd name="T34" fmla="*/ 31 w 192"/>
                <a:gd name="T35" fmla="*/ 193 h 326"/>
                <a:gd name="T36" fmla="*/ 28 w 192"/>
                <a:gd name="T37" fmla="*/ 200 h 326"/>
                <a:gd name="T38" fmla="*/ 22 w 192"/>
                <a:gd name="T39" fmla="*/ 215 h 326"/>
                <a:gd name="T40" fmla="*/ 13 w 192"/>
                <a:gd name="T41" fmla="*/ 243 h 326"/>
                <a:gd name="T42" fmla="*/ 10 w 192"/>
                <a:gd name="T43" fmla="*/ 257 h 326"/>
                <a:gd name="T44" fmla="*/ 8 w 192"/>
                <a:gd name="T45" fmla="*/ 270 h 326"/>
                <a:gd name="T46" fmla="*/ 5 w 192"/>
                <a:gd name="T47" fmla="*/ 292 h 326"/>
                <a:gd name="T48" fmla="*/ 4 w 192"/>
                <a:gd name="T49" fmla="*/ 302 h 326"/>
                <a:gd name="T50" fmla="*/ 4 w 192"/>
                <a:gd name="T51" fmla="*/ 310 h 326"/>
                <a:gd name="T52" fmla="*/ 3 w 192"/>
                <a:gd name="T53" fmla="*/ 326 h 326"/>
                <a:gd name="T54" fmla="*/ 2 w 192"/>
                <a:gd name="T55" fmla="*/ 310 h 326"/>
                <a:gd name="T56" fmla="*/ 1 w 192"/>
                <a:gd name="T57" fmla="*/ 302 h 326"/>
                <a:gd name="T58" fmla="*/ 1 w 192"/>
                <a:gd name="T59" fmla="*/ 292 h 326"/>
                <a:gd name="T60" fmla="*/ 1 w 192"/>
                <a:gd name="T61" fmla="*/ 269 h 326"/>
                <a:gd name="T62" fmla="*/ 1 w 192"/>
                <a:gd name="T63" fmla="*/ 256 h 326"/>
                <a:gd name="T64" fmla="*/ 3 w 192"/>
                <a:gd name="T65" fmla="*/ 241 h 326"/>
                <a:gd name="T66" fmla="*/ 8 w 192"/>
                <a:gd name="T67" fmla="*/ 211 h 326"/>
                <a:gd name="T68" fmla="*/ 13 w 192"/>
                <a:gd name="T69" fmla="*/ 195 h 326"/>
                <a:gd name="T70" fmla="*/ 15 w 192"/>
                <a:gd name="T71" fmla="*/ 187 h 326"/>
                <a:gd name="T72" fmla="*/ 18 w 192"/>
                <a:gd name="T73" fmla="*/ 179 h 326"/>
                <a:gd name="T74" fmla="*/ 24 w 192"/>
                <a:gd name="T75" fmla="*/ 162 h 326"/>
                <a:gd name="T76" fmla="*/ 30 w 192"/>
                <a:gd name="T77" fmla="*/ 146 h 326"/>
                <a:gd name="T78" fmla="*/ 38 w 192"/>
                <a:gd name="T79" fmla="*/ 131 h 326"/>
                <a:gd name="T80" fmla="*/ 43 w 192"/>
                <a:gd name="T81" fmla="*/ 123 h 326"/>
                <a:gd name="T82" fmla="*/ 47 w 192"/>
                <a:gd name="T83" fmla="*/ 116 h 326"/>
                <a:gd name="T84" fmla="*/ 56 w 192"/>
                <a:gd name="T85" fmla="*/ 101 h 326"/>
                <a:gd name="T86" fmla="*/ 66 w 192"/>
                <a:gd name="T87" fmla="*/ 88 h 326"/>
                <a:gd name="T88" fmla="*/ 76 w 192"/>
                <a:gd name="T89" fmla="*/ 75 h 326"/>
                <a:gd name="T90" fmla="*/ 87 w 192"/>
                <a:gd name="T91" fmla="*/ 63 h 326"/>
                <a:gd name="T92" fmla="*/ 97 w 192"/>
                <a:gd name="T93" fmla="*/ 52 h 326"/>
                <a:gd name="T94" fmla="*/ 107 w 192"/>
                <a:gd name="T95" fmla="*/ 43 h 326"/>
                <a:gd name="T96" fmla="*/ 117 w 192"/>
                <a:gd name="T97" fmla="*/ 34 h 326"/>
                <a:gd name="T98" fmla="*/ 126 w 192"/>
                <a:gd name="T99" fmla="*/ 27 h 326"/>
                <a:gd name="T100" fmla="*/ 135 w 192"/>
                <a:gd name="T101" fmla="*/ 20 h 326"/>
                <a:gd name="T102" fmla="*/ 142 w 192"/>
                <a:gd name="T103" fmla="*/ 16 h 326"/>
                <a:gd name="T104" fmla="*/ 154 w 192"/>
                <a:gd name="T105" fmla="*/ 7 h 326"/>
                <a:gd name="T106" fmla="*/ 185 w 192"/>
                <a:gd name="T107" fmla="*/ 13 h 326"/>
                <a:gd name="T108" fmla="*/ 179 w 192"/>
                <a:gd name="T109" fmla="*/ 44 h 326"/>
                <a:gd name="T110" fmla="*/ 177 w 192"/>
                <a:gd name="T111" fmla="*/ 4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2" h="326">
                  <a:moveTo>
                    <a:pt x="177" y="45"/>
                  </a:moveTo>
                  <a:cubicBezTo>
                    <a:pt x="177" y="45"/>
                    <a:pt x="172" y="47"/>
                    <a:pt x="163" y="52"/>
                  </a:cubicBezTo>
                  <a:cubicBezTo>
                    <a:pt x="161" y="53"/>
                    <a:pt x="158" y="54"/>
                    <a:pt x="156" y="56"/>
                  </a:cubicBezTo>
                  <a:cubicBezTo>
                    <a:pt x="154" y="57"/>
                    <a:pt x="151" y="59"/>
                    <a:pt x="149" y="60"/>
                  </a:cubicBezTo>
                  <a:cubicBezTo>
                    <a:pt x="146" y="62"/>
                    <a:pt x="143" y="63"/>
                    <a:pt x="140" y="65"/>
                  </a:cubicBezTo>
                  <a:cubicBezTo>
                    <a:pt x="137" y="67"/>
                    <a:pt x="134" y="69"/>
                    <a:pt x="131" y="72"/>
                  </a:cubicBezTo>
                  <a:cubicBezTo>
                    <a:pt x="128" y="74"/>
                    <a:pt x="124" y="76"/>
                    <a:pt x="121" y="79"/>
                  </a:cubicBezTo>
                  <a:cubicBezTo>
                    <a:pt x="117" y="82"/>
                    <a:pt x="114" y="85"/>
                    <a:pt x="110" y="87"/>
                  </a:cubicBezTo>
                  <a:cubicBezTo>
                    <a:pt x="107" y="90"/>
                    <a:pt x="103" y="94"/>
                    <a:pt x="100" y="97"/>
                  </a:cubicBezTo>
                  <a:cubicBezTo>
                    <a:pt x="96" y="100"/>
                    <a:pt x="92" y="103"/>
                    <a:pt x="89" y="107"/>
                  </a:cubicBezTo>
                  <a:cubicBezTo>
                    <a:pt x="86" y="111"/>
                    <a:pt x="82" y="115"/>
                    <a:pt x="79" y="118"/>
                  </a:cubicBezTo>
                  <a:cubicBezTo>
                    <a:pt x="75" y="122"/>
                    <a:pt x="72" y="127"/>
                    <a:pt x="69" y="131"/>
                  </a:cubicBezTo>
                  <a:cubicBezTo>
                    <a:pt x="67" y="133"/>
                    <a:pt x="65" y="135"/>
                    <a:pt x="64" y="137"/>
                  </a:cubicBezTo>
                  <a:cubicBezTo>
                    <a:pt x="62" y="139"/>
                    <a:pt x="61" y="141"/>
                    <a:pt x="59" y="143"/>
                  </a:cubicBezTo>
                  <a:cubicBezTo>
                    <a:pt x="56" y="148"/>
                    <a:pt x="53" y="152"/>
                    <a:pt x="50" y="157"/>
                  </a:cubicBezTo>
                  <a:cubicBezTo>
                    <a:pt x="47" y="162"/>
                    <a:pt x="44" y="166"/>
                    <a:pt x="42" y="171"/>
                  </a:cubicBezTo>
                  <a:cubicBezTo>
                    <a:pt x="39" y="176"/>
                    <a:pt x="37" y="181"/>
                    <a:pt x="34" y="186"/>
                  </a:cubicBezTo>
                  <a:cubicBezTo>
                    <a:pt x="33" y="188"/>
                    <a:pt x="32" y="190"/>
                    <a:pt x="31" y="193"/>
                  </a:cubicBezTo>
                  <a:cubicBezTo>
                    <a:pt x="30" y="195"/>
                    <a:pt x="29" y="198"/>
                    <a:pt x="28" y="200"/>
                  </a:cubicBezTo>
                  <a:cubicBezTo>
                    <a:pt x="26" y="205"/>
                    <a:pt x="23" y="210"/>
                    <a:pt x="22" y="215"/>
                  </a:cubicBezTo>
                  <a:cubicBezTo>
                    <a:pt x="19" y="225"/>
                    <a:pt x="15" y="234"/>
                    <a:pt x="13" y="243"/>
                  </a:cubicBezTo>
                  <a:cubicBezTo>
                    <a:pt x="12" y="248"/>
                    <a:pt x="11" y="252"/>
                    <a:pt x="10" y="257"/>
                  </a:cubicBezTo>
                  <a:cubicBezTo>
                    <a:pt x="9" y="261"/>
                    <a:pt x="8" y="266"/>
                    <a:pt x="8" y="270"/>
                  </a:cubicBezTo>
                  <a:cubicBezTo>
                    <a:pt x="6" y="278"/>
                    <a:pt x="5" y="286"/>
                    <a:pt x="5" y="292"/>
                  </a:cubicBezTo>
                  <a:cubicBezTo>
                    <a:pt x="4" y="296"/>
                    <a:pt x="4" y="299"/>
                    <a:pt x="4" y="302"/>
                  </a:cubicBezTo>
                  <a:cubicBezTo>
                    <a:pt x="4" y="305"/>
                    <a:pt x="4" y="308"/>
                    <a:pt x="4" y="310"/>
                  </a:cubicBezTo>
                  <a:cubicBezTo>
                    <a:pt x="4" y="320"/>
                    <a:pt x="3" y="326"/>
                    <a:pt x="3" y="326"/>
                  </a:cubicBezTo>
                  <a:cubicBezTo>
                    <a:pt x="3" y="326"/>
                    <a:pt x="3" y="320"/>
                    <a:pt x="2" y="310"/>
                  </a:cubicBezTo>
                  <a:cubicBezTo>
                    <a:pt x="2" y="308"/>
                    <a:pt x="1" y="305"/>
                    <a:pt x="1" y="302"/>
                  </a:cubicBezTo>
                  <a:cubicBezTo>
                    <a:pt x="1" y="299"/>
                    <a:pt x="1" y="296"/>
                    <a:pt x="1" y="292"/>
                  </a:cubicBezTo>
                  <a:cubicBezTo>
                    <a:pt x="1" y="285"/>
                    <a:pt x="0" y="278"/>
                    <a:pt x="1" y="269"/>
                  </a:cubicBezTo>
                  <a:cubicBezTo>
                    <a:pt x="1" y="265"/>
                    <a:pt x="1" y="260"/>
                    <a:pt x="1" y="256"/>
                  </a:cubicBezTo>
                  <a:cubicBezTo>
                    <a:pt x="2" y="251"/>
                    <a:pt x="2" y="246"/>
                    <a:pt x="3" y="241"/>
                  </a:cubicBezTo>
                  <a:cubicBezTo>
                    <a:pt x="4" y="232"/>
                    <a:pt x="6" y="221"/>
                    <a:pt x="8" y="211"/>
                  </a:cubicBezTo>
                  <a:cubicBezTo>
                    <a:pt x="9" y="206"/>
                    <a:pt x="11" y="200"/>
                    <a:pt x="13" y="195"/>
                  </a:cubicBezTo>
                  <a:cubicBezTo>
                    <a:pt x="13" y="192"/>
                    <a:pt x="14" y="189"/>
                    <a:pt x="15" y="187"/>
                  </a:cubicBezTo>
                  <a:cubicBezTo>
                    <a:pt x="16" y="184"/>
                    <a:pt x="17" y="181"/>
                    <a:pt x="18" y="179"/>
                  </a:cubicBezTo>
                  <a:cubicBezTo>
                    <a:pt x="20" y="173"/>
                    <a:pt x="21" y="168"/>
                    <a:pt x="24" y="162"/>
                  </a:cubicBezTo>
                  <a:cubicBezTo>
                    <a:pt x="26" y="157"/>
                    <a:pt x="28" y="152"/>
                    <a:pt x="30" y="146"/>
                  </a:cubicBezTo>
                  <a:cubicBezTo>
                    <a:pt x="33" y="141"/>
                    <a:pt x="36" y="136"/>
                    <a:pt x="38" y="131"/>
                  </a:cubicBezTo>
                  <a:cubicBezTo>
                    <a:pt x="40" y="128"/>
                    <a:pt x="41" y="126"/>
                    <a:pt x="43" y="123"/>
                  </a:cubicBezTo>
                  <a:cubicBezTo>
                    <a:pt x="44" y="121"/>
                    <a:pt x="46" y="118"/>
                    <a:pt x="47" y="116"/>
                  </a:cubicBezTo>
                  <a:cubicBezTo>
                    <a:pt x="50" y="111"/>
                    <a:pt x="53" y="106"/>
                    <a:pt x="56" y="101"/>
                  </a:cubicBezTo>
                  <a:cubicBezTo>
                    <a:pt x="60" y="97"/>
                    <a:pt x="63" y="92"/>
                    <a:pt x="66" y="88"/>
                  </a:cubicBezTo>
                  <a:cubicBezTo>
                    <a:pt x="69" y="83"/>
                    <a:pt x="73" y="79"/>
                    <a:pt x="76" y="75"/>
                  </a:cubicBezTo>
                  <a:cubicBezTo>
                    <a:pt x="80" y="71"/>
                    <a:pt x="83" y="67"/>
                    <a:pt x="87" y="63"/>
                  </a:cubicBezTo>
                  <a:cubicBezTo>
                    <a:pt x="90" y="59"/>
                    <a:pt x="94" y="56"/>
                    <a:pt x="97" y="52"/>
                  </a:cubicBezTo>
                  <a:cubicBezTo>
                    <a:pt x="100" y="49"/>
                    <a:pt x="104" y="46"/>
                    <a:pt x="107" y="43"/>
                  </a:cubicBezTo>
                  <a:cubicBezTo>
                    <a:pt x="111" y="40"/>
                    <a:pt x="114" y="37"/>
                    <a:pt x="117" y="34"/>
                  </a:cubicBezTo>
                  <a:cubicBezTo>
                    <a:pt x="120" y="32"/>
                    <a:pt x="123" y="29"/>
                    <a:pt x="126" y="27"/>
                  </a:cubicBezTo>
                  <a:cubicBezTo>
                    <a:pt x="129" y="25"/>
                    <a:pt x="132" y="22"/>
                    <a:pt x="135" y="20"/>
                  </a:cubicBezTo>
                  <a:cubicBezTo>
                    <a:pt x="137" y="18"/>
                    <a:pt x="140" y="17"/>
                    <a:pt x="142" y="16"/>
                  </a:cubicBezTo>
                  <a:cubicBezTo>
                    <a:pt x="150" y="10"/>
                    <a:pt x="154" y="7"/>
                    <a:pt x="154" y="7"/>
                  </a:cubicBezTo>
                  <a:cubicBezTo>
                    <a:pt x="165" y="0"/>
                    <a:pt x="178" y="3"/>
                    <a:pt x="185" y="13"/>
                  </a:cubicBezTo>
                  <a:cubicBezTo>
                    <a:pt x="192" y="23"/>
                    <a:pt x="189" y="37"/>
                    <a:pt x="179" y="44"/>
                  </a:cubicBezTo>
                  <a:cubicBezTo>
                    <a:pt x="179" y="44"/>
                    <a:pt x="178" y="44"/>
                    <a:pt x="177" y="4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25" name="ïšḷîdè"/>
            <p:cNvSpPr/>
            <p:nvPr/>
          </p:nvSpPr>
          <p:spPr bwMode="auto">
            <a:xfrm>
              <a:off x="5683598" y="4466622"/>
              <a:ext cx="138989" cy="133917"/>
            </a:xfrm>
            <a:custGeom>
              <a:avLst/>
              <a:gdLst>
                <a:gd name="T0" fmla="*/ 0 w 137"/>
                <a:gd name="T1" fmla="*/ 0 h 132"/>
                <a:gd name="T2" fmla="*/ 137 w 137"/>
                <a:gd name="T3" fmla="*/ 28 h 132"/>
                <a:gd name="T4" fmla="*/ 44 w 137"/>
                <a:gd name="T5" fmla="*/ 132 h 132"/>
                <a:gd name="T6" fmla="*/ 0 w 137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132">
                  <a:moveTo>
                    <a:pt x="0" y="0"/>
                  </a:moveTo>
                  <a:lnTo>
                    <a:pt x="137" y="28"/>
                  </a:lnTo>
                  <a:lnTo>
                    <a:pt x="44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26" name="îšḷíḋê"/>
            <p:cNvSpPr/>
            <p:nvPr/>
          </p:nvSpPr>
          <p:spPr bwMode="auto">
            <a:xfrm>
              <a:off x="6783337" y="3271517"/>
              <a:ext cx="211021" cy="656396"/>
            </a:xfrm>
            <a:custGeom>
              <a:avLst/>
              <a:gdLst>
                <a:gd name="T0" fmla="*/ 74 w 266"/>
                <a:gd name="T1" fmla="*/ 17 h 831"/>
                <a:gd name="T2" fmla="*/ 81 w 266"/>
                <a:gd name="T3" fmla="*/ 24 h 831"/>
                <a:gd name="T4" fmla="*/ 88 w 266"/>
                <a:gd name="T5" fmla="*/ 33 h 831"/>
                <a:gd name="T6" fmla="*/ 93 w 266"/>
                <a:gd name="T7" fmla="*/ 39 h 831"/>
                <a:gd name="T8" fmla="*/ 99 w 266"/>
                <a:gd name="T9" fmla="*/ 45 h 831"/>
                <a:gd name="T10" fmla="*/ 112 w 266"/>
                <a:gd name="T11" fmla="*/ 62 h 831"/>
                <a:gd name="T12" fmla="*/ 127 w 266"/>
                <a:gd name="T13" fmla="*/ 81 h 831"/>
                <a:gd name="T14" fmla="*/ 143 w 266"/>
                <a:gd name="T15" fmla="*/ 103 h 831"/>
                <a:gd name="T16" fmla="*/ 159 w 266"/>
                <a:gd name="T17" fmla="*/ 128 h 831"/>
                <a:gd name="T18" fmla="*/ 192 w 266"/>
                <a:gd name="T19" fmla="*/ 187 h 831"/>
                <a:gd name="T20" fmla="*/ 222 w 266"/>
                <a:gd name="T21" fmla="*/ 256 h 831"/>
                <a:gd name="T22" fmla="*/ 245 w 266"/>
                <a:gd name="T23" fmla="*/ 332 h 831"/>
                <a:gd name="T24" fmla="*/ 260 w 266"/>
                <a:gd name="T25" fmla="*/ 413 h 831"/>
                <a:gd name="T26" fmla="*/ 266 w 266"/>
                <a:gd name="T27" fmla="*/ 494 h 831"/>
                <a:gd name="T28" fmla="*/ 262 w 266"/>
                <a:gd name="T29" fmla="*/ 573 h 831"/>
                <a:gd name="T30" fmla="*/ 257 w 266"/>
                <a:gd name="T31" fmla="*/ 610 h 831"/>
                <a:gd name="T32" fmla="*/ 251 w 266"/>
                <a:gd name="T33" fmla="*/ 645 h 831"/>
                <a:gd name="T34" fmla="*/ 247 w 266"/>
                <a:gd name="T35" fmla="*/ 662 h 831"/>
                <a:gd name="T36" fmla="*/ 243 w 266"/>
                <a:gd name="T37" fmla="*/ 678 h 831"/>
                <a:gd name="T38" fmla="*/ 234 w 266"/>
                <a:gd name="T39" fmla="*/ 708 h 831"/>
                <a:gd name="T40" fmla="*/ 215 w 266"/>
                <a:gd name="T41" fmla="*/ 760 h 831"/>
                <a:gd name="T42" fmla="*/ 206 w 266"/>
                <a:gd name="T43" fmla="*/ 781 h 831"/>
                <a:gd name="T44" fmla="*/ 198 w 266"/>
                <a:gd name="T45" fmla="*/ 799 h 831"/>
                <a:gd name="T46" fmla="*/ 194 w 266"/>
                <a:gd name="T47" fmla="*/ 806 h 831"/>
                <a:gd name="T48" fmla="*/ 191 w 266"/>
                <a:gd name="T49" fmla="*/ 813 h 831"/>
                <a:gd name="T50" fmla="*/ 186 w 266"/>
                <a:gd name="T51" fmla="*/ 823 h 831"/>
                <a:gd name="T52" fmla="*/ 181 w 266"/>
                <a:gd name="T53" fmla="*/ 831 h 831"/>
                <a:gd name="T54" fmla="*/ 185 w 266"/>
                <a:gd name="T55" fmla="*/ 822 h 831"/>
                <a:gd name="T56" fmla="*/ 189 w 266"/>
                <a:gd name="T57" fmla="*/ 812 h 831"/>
                <a:gd name="T58" fmla="*/ 192 w 266"/>
                <a:gd name="T59" fmla="*/ 805 h 831"/>
                <a:gd name="T60" fmla="*/ 195 w 266"/>
                <a:gd name="T61" fmla="*/ 797 h 831"/>
                <a:gd name="T62" fmla="*/ 201 w 266"/>
                <a:gd name="T63" fmla="*/ 779 h 831"/>
                <a:gd name="T64" fmla="*/ 208 w 266"/>
                <a:gd name="T65" fmla="*/ 758 h 831"/>
                <a:gd name="T66" fmla="*/ 222 w 266"/>
                <a:gd name="T67" fmla="*/ 705 h 831"/>
                <a:gd name="T68" fmla="*/ 228 w 266"/>
                <a:gd name="T69" fmla="*/ 675 h 831"/>
                <a:gd name="T70" fmla="*/ 230 w 266"/>
                <a:gd name="T71" fmla="*/ 659 h 831"/>
                <a:gd name="T72" fmla="*/ 232 w 266"/>
                <a:gd name="T73" fmla="*/ 642 h 831"/>
                <a:gd name="T74" fmla="*/ 235 w 266"/>
                <a:gd name="T75" fmla="*/ 608 h 831"/>
                <a:gd name="T76" fmla="*/ 237 w 266"/>
                <a:gd name="T77" fmla="*/ 572 h 831"/>
                <a:gd name="T78" fmla="*/ 233 w 266"/>
                <a:gd name="T79" fmla="*/ 496 h 831"/>
                <a:gd name="T80" fmla="*/ 221 w 266"/>
                <a:gd name="T81" fmla="*/ 420 h 831"/>
                <a:gd name="T82" fmla="*/ 200 w 266"/>
                <a:gd name="T83" fmla="*/ 346 h 831"/>
                <a:gd name="T84" fmla="*/ 172 w 266"/>
                <a:gd name="T85" fmla="*/ 277 h 831"/>
                <a:gd name="T86" fmla="*/ 138 w 266"/>
                <a:gd name="T87" fmla="*/ 217 h 831"/>
                <a:gd name="T88" fmla="*/ 104 w 266"/>
                <a:gd name="T89" fmla="*/ 166 h 831"/>
                <a:gd name="T90" fmla="*/ 87 w 266"/>
                <a:gd name="T91" fmla="*/ 145 h 831"/>
                <a:gd name="T92" fmla="*/ 71 w 266"/>
                <a:gd name="T93" fmla="*/ 126 h 831"/>
                <a:gd name="T94" fmla="*/ 56 w 266"/>
                <a:gd name="T95" fmla="*/ 110 h 831"/>
                <a:gd name="T96" fmla="*/ 43 w 266"/>
                <a:gd name="T97" fmla="*/ 98 h 831"/>
                <a:gd name="T98" fmla="*/ 38 w 266"/>
                <a:gd name="T99" fmla="*/ 92 h 831"/>
                <a:gd name="T100" fmla="*/ 33 w 266"/>
                <a:gd name="T101" fmla="*/ 88 h 831"/>
                <a:gd name="T102" fmla="*/ 24 w 266"/>
                <a:gd name="T103" fmla="*/ 80 h 831"/>
                <a:gd name="T104" fmla="*/ 17 w 266"/>
                <a:gd name="T105" fmla="*/ 73 h 831"/>
                <a:gd name="T106" fmla="*/ 15 w 266"/>
                <a:gd name="T107" fmla="*/ 17 h 831"/>
                <a:gd name="T108" fmla="*/ 72 w 266"/>
                <a:gd name="T109" fmla="*/ 15 h 831"/>
                <a:gd name="T110" fmla="*/ 74 w 266"/>
                <a:gd name="T111" fmla="*/ 17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6" h="831">
                  <a:moveTo>
                    <a:pt x="74" y="17"/>
                  </a:moveTo>
                  <a:cubicBezTo>
                    <a:pt x="74" y="17"/>
                    <a:pt x="76" y="20"/>
                    <a:pt x="81" y="24"/>
                  </a:cubicBezTo>
                  <a:cubicBezTo>
                    <a:pt x="83" y="27"/>
                    <a:pt x="85" y="30"/>
                    <a:pt x="88" y="33"/>
                  </a:cubicBezTo>
                  <a:cubicBezTo>
                    <a:pt x="90" y="35"/>
                    <a:pt x="91" y="36"/>
                    <a:pt x="93" y="39"/>
                  </a:cubicBezTo>
                  <a:cubicBezTo>
                    <a:pt x="95" y="41"/>
                    <a:pt x="97" y="43"/>
                    <a:pt x="99" y="45"/>
                  </a:cubicBezTo>
                  <a:cubicBezTo>
                    <a:pt x="103" y="50"/>
                    <a:pt x="108" y="56"/>
                    <a:pt x="112" y="62"/>
                  </a:cubicBezTo>
                  <a:cubicBezTo>
                    <a:pt x="117" y="67"/>
                    <a:pt x="122" y="74"/>
                    <a:pt x="127" y="81"/>
                  </a:cubicBezTo>
                  <a:cubicBezTo>
                    <a:pt x="132" y="88"/>
                    <a:pt x="137" y="95"/>
                    <a:pt x="143" y="103"/>
                  </a:cubicBezTo>
                  <a:cubicBezTo>
                    <a:pt x="148" y="111"/>
                    <a:pt x="153" y="119"/>
                    <a:pt x="159" y="128"/>
                  </a:cubicBezTo>
                  <a:cubicBezTo>
                    <a:pt x="170" y="146"/>
                    <a:pt x="181" y="166"/>
                    <a:pt x="192" y="187"/>
                  </a:cubicBezTo>
                  <a:cubicBezTo>
                    <a:pt x="203" y="208"/>
                    <a:pt x="213" y="232"/>
                    <a:pt x="222" y="256"/>
                  </a:cubicBezTo>
                  <a:cubicBezTo>
                    <a:pt x="231" y="280"/>
                    <a:pt x="239" y="306"/>
                    <a:pt x="245" y="332"/>
                  </a:cubicBezTo>
                  <a:cubicBezTo>
                    <a:pt x="252" y="359"/>
                    <a:pt x="257" y="386"/>
                    <a:pt x="260" y="413"/>
                  </a:cubicBezTo>
                  <a:cubicBezTo>
                    <a:pt x="264" y="440"/>
                    <a:pt x="265" y="468"/>
                    <a:pt x="266" y="494"/>
                  </a:cubicBezTo>
                  <a:cubicBezTo>
                    <a:pt x="266" y="521"/>
                    <a:pt x="265" y="548"/>
                    <a:pt x="262" y="573"/>
                  </a:cubicBezTo>
                  <a:cubicBezTo>
                    <a:pt x="261" y="586"/>
                    <a:pt x="259" y="598"/>
                    <a:pt x="257" y="610"/>
                  </a:cubicBezTo>
                  <a:cubicBezTo>
                    <a:pt x="255" y="622"/>
                    <a:pt x="253" y="634"/>
                    <a:pt x="251" y="645"/>
                  </a:cubicBezTo>
                  <a:cubicBezTo>
                    <a:pt x="249" y="651"/>
                    <a:pt x="248" y="657"/>
                    <a:pt x="247" y="662"/>
                  </a:cubicBezTo>
                  <a:cubicBezTo>
                    <a:pt x="245" y="668"/>
                    <a:pt x="244" y="673"/>
                    <a:pt x="243" y="678"/>
                  </a:cubicBezTo>
                  <a:cubicBezTo>
                    <a:pt x="240" y="689"/>
                    <a:pt x="237" y="699"/>
                    <a:pt x="234" y="708"/>
                  </a:cubicBezTo>
                  <a:cubicBezTo>
                    <a:pt x="228" y="728"/>
                    <a:pt x="221" y="745"/>
                    <a:pt x="215" y="760"/>
                  </a:cubicBezTo>
                  <a:cubicBezTo>
                    <a:pt x="212" y="768"/>
                    <a:pt x="209" y="775"/>
                    <a:pt x="206" y="781"/>
                  </a:cubicBezTo>
                  <a:cubicBezTo>
                    <a:pt x="203" y="788"/>
                    <a:pt x="200" y="793"/>
                    <a:pt x="198" y="799"/>
                  </a:cubicBezTo>
                  <a:cubicBezTo>
                    <a:pt x="197" y="801"/>
                    <a:pt x="195" y="804"/>
                    <a:pt x="194" y="806"/>
                  </a:cubicBezTo>
                  <a:cubicBezTo>
                    <a:pt x="193" y="808"/>
                    <a:pt x="192" y="811"/>
                    <a:pt x="191" y="813"/>
                  </a:cubicBezTo>
                  <a:cubicBezTo>
                    <a:pt x="189" y="817"/>
                    <a:pt x="187" y="820"/>
                    <a:pt x="186" y="823"/>
                  </a:cubicBezTo>
                  <a:cubicBezTo>
                    <a:pt x="183" y="828"/>
                    <a:pt x="181" y="831"/>
                    <a:pt x="181" y="831"/>
                  </a:cubicBezTo>
                  <a:cubicBezTo>
                    <a:pt x="181" y="831"/>
                    <a:pt x="182" y="828"/>
                    <a:pt x="185" y="822"/>
                  </a:cubicBezTo>
                  <a:cubicBezTo>
                    <a:pt x="186" y="820"/>
                    <a:pt x="187" y="816"/>
                    <a:pt x="189" y="812"/>
                  </a:cubicBezTo>
                  <a:cubicBezTo>
                    <a:pt x="190" y="810"/>
                    <a:pt x="191" y="808"/>
                    <a:pt x="192" y="805"/>
                  </a:cubicBezTo>
                  <a:cubicBezTo>
                    <a:pt x="193" y="803"/>
                    <a:pt x="194" y="800"/>
                    <a:pt x="195" y="797"/>
                  </a:cubicBezTo>
                  <a:cubicBezTo>
                    <a:pt x="197" y="792"/>
                    <a:pt x="199" y="786"/>
                    <a:pt x="201" y="779"/>
                  </a:cubicBezTo>
                  <a:cubicBezTo>
                    <a:pt x="203" y="773"/>
                    <a:pt x="206" y="765"/>
                    <a:pt x="208" y="758"/>
                  </a:cubicBezTo>
                  <a:cubicBezTo>
                    <a:pt x="213" y="742"/>
                    <a:pt x="218" y="725"/>
                    <a:pt x="222" y="705"/>
                  </a:cubicBezTo>
                  <a:cubicBezTo>
                    <a:pt x="224" y="696"/>
                    <a:pt x="226" y="685"/>
                    <a:pt x="228" y="675"/>
                  </a:cubicBezTo>
                  <a:cubicBezTo>
                    <a:pt x="229" y="670"/>
                    <a:pt x="229" y="664"/>
                    <a:pt x="230" y="659"/>
                  </a:cubicBezTo>
                  <a:cubicBezTo>
                    <a:pt x="231" y="653"/>
                    <a:pt x="232" y="648"/>
                    <a:pt x="232" y="642"/>
                  </a:cubicBezTo>
                  <a:cubicBezTo>
                    <a:pt x="233" y="631"/>
                    <a:pt x="235" y="620"/>
                    <a:pt x="235" y="608"/>
                  </a:cubicBezTo>
                  <a:cubicBezTo>
                    <a:pt x="236" y="596"/>
                    <a:pt x="237" y="584"/>
                    <a:pt x="237" y="572"/>
                  </a:cubicBezTo>
                  <a:cubicBezTo>
                    <a:pt x="237" y="547"/>
                    <a:pt x="236" y="522"/>
                    <a:pt x="233" y="496"/>
                  </a:cubicBezTo>
                  <a:cubicBezTo>
                    <a:pt x="231" y="471"/>
                    <a:pt x="227" y="445"/>
                    <a:pt x="221" y="420"/>
                  </a:cubicBezTo>
                  <a:cubicBezTo>
                    <a:pt x="215" y="395"/>
                    <a:pt x="208" y="370"/>
                    <a:pt x="200" y="346"/>
                  </a:cubicBezTo>
                  <a:cubicBezTo>
                    <a:pt x="191" y="322"/>
                    <a:pt x="182" y="299"/>
                    <a:pt x="172" y="277"/>
                  </a:cubicBezTo>
                  <a:cubicBezTo>
                    <a:pt x="161" y="256"/>
                    <a:pt x="150" y="235"/>
                    <a:pt x="138" y="217"/>
                  </a:cubicBezTo>
                  <a:cubicBezTo>
                    <a:pt x="127" y="198"/>
                    <a:pt x="115" y="181"/>
                    <a:pt x="104" y="166"/>
                  </a:cubicBezTo>
                  <a:cubicBezTo>
                    <a:pt x="98" y="159"/>
                    <a:pt x="92" y="151"/>
                    <a:pt x="87" y="145"/>
                  </a:cubicBezTo>
                  <a:cubicBezTo>
                    <a:pt x="81" y="138"/>
                    <a:pt x="76" y="132"/>
                    <a:pt x="71" y="126"/>
                  </a:cubicBezTo>
                  <a:cubicBezTo>
                    <a:pt x="65" y="120"/>
                    <a:pt x="60" y="115"/>
                    <a:pt x="56" y="110"/>
                  </a:cubicBezTo>
                  <a:cubicBezTo>
                    <a:pt x="51" y="106"/>
                    <a:pt x="47" y="102"/>
                    <a:pt x="43" y="98"/>
                  </a:cubicBezTo>
                  <a:cubicBezTo>
                    <a:pt x="42" y="96"/>
                    <a:pt x="40" y="94"/>
                    <a:pt x="38" y="92"/>
                  </a:cubicBezTo>
                  <a:cubicBezTo>
                    <a:pt x="36" y="91"/>
                    <a:pt x="34" y="89"/>
                    <a:pt x="33" y="88"/>
                  </a:cubicBezTo>
                  <a:cubicBezTo>
                    <a:pt x="30" y="84"/>
                    <a:pt x="27" y="82"/>
                    <a:pt x="24" y="80"/>
                  </a:cubicBezTo>
                  <a:cubicBezTo>
                    <a:pt x="20" y="75"/>
                    <a:pt x="17" y="73"/>
                    <a:pt x="17" y="73"/>
                  </a:cubicBezTo>
                  <a:cubicBezTo>
                    <a:pt x="1" y="58"/>
                    <a:pt x="0" y="33"/>
                    <a:pt x="15" y="17"/>
                  </a:cubicBezTo>
                  <a:cubicBezTo>
                    <a:pt x="30" y="1"/>
                    <a:pt x="55" y="0"/>
                    <a:pt x="72" y="15"/>
                  </a:cubicBezTo>
                  <a:cubicBezTo>
                    <a:pt x="72" y="15"/>
                    <a:pt x="73" y="16"/>
                    <a:pt x="74" y="1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92500" lnSpcReduction="10000"/>
            </a:bodyPr>
            <a:lstStyle/>
            <a:p>
              <a:endParaRPr lang="en-US" sz="4800"/>
            </a:p>
          </p:txBody>
        </p:sp>
        <p:sp>
          <p:nvSpPr>
            <p:cNvPr id="27" name="iṥ1ïdê"/>
            <p:cNvSpPr/>
            <p:nvPr/>
          </p:nvSpPr>
          <p:spPr bwMode="auto">
            <a:xfrm>
              <a:off x="6680871" y="3209631"/>
              <a:ext cx="235368" cy="217108"/>
            </a:xfrm>
            <a:custGeom>
              <a:avLst/>
              <a:gdLst>
                <a:gd name="T0" fmla="*/ 93 w 232"/>
                <a:gd name="T1" fmla="*/ 214 h 214"/>
                <a:gd name="T2" fmla="*/ 0 w 232"/>
                <a:gd name="T3" fmla="*/ 0 h 214"/>
                <a:gd name="T4" fmla="*/ 232 w 232"/>
                <a:gd name="T5" fmla="*/ 27 h 214"/>
                <a:gd name="T6" fmla="*/ 93 w 232"/>
                <a:gd name="T7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14">
                  <a:moveTo>
                    <a:pt x="93" y="214"/>
                  </a:moveTo>
                  <a:lnTo>
                    <a:pt x="0" y="0"/>
                  </a:lnTo>
                  <a:lnTo>
                    <a:pt x="232" y="27"/>
                  </a:lnTo>
                  <a:lnTo>
                    <a:pt x="93" y="21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28" name="íṧļidê"/>
            <p:cNvSpPr/>
            <p:nvPr/>
          </p:nvSpPr>
          <p:spPr bwMode="auto">
            <a:xfrm>
              <a:off x="4682266" y="2541062"/>
              <a:ext cx="253630" cy="550885"/>
            </a:xfrm>
            <a:custGeom>
              <a:avLst/>
              <a:gdLst>
                <a:gd name="T0" fmla="*/ 300 w 320"/>
                <a:gd name="T1" fmla="*/ 65 h 698"/>
                <a:gd name="T2" fmla="*/ 293 w 320"/>
                <a:gd name="T3" fmla="*/ 69 h 698"/>
                <a:gd name="T4" fmla="*/ 284 w 320"/>
                <a:gd name="T5" fmla="*/ 75 h 698"/>
                <a:gd name="T6" fmla="*/ 279 w 320"/>
                <a:gd name="T7" fmla="*/ 78 h 698"/>
                <a:gd name="T8" fmla="*/ 273 w 320"/>
                <a:gd name="T9" fmla="*/ 82 h 698"/>
                <a:gd name="T10" fmla="*/ 260 w 320"/>
                <a:gd name="T11" fmla="*/ 91 h 698"/>
                <a:gd name="T12" fmla="*/ 244 w 320"/>
                <a:gd name="T13" fmla="*/ 102 h 698"/>
                <a:gd name="T14" fmla="*/ 227 w 320"/>
                <a:gd name="T15" fmla="*/ 115 h 698"/>
                <a:gd name="T16" fmla="*/ 208 w 320"/>
                <a:gd name="T17" fmla="*/ 131 h 698"/>
                <a:gd name="T18" fmla="*/ 169 w 320"/>
                <a:gd name="T19" fmla="*/ 169 h 698"/>
                <a:gd name="T20" fmla="*/ 130 w 320"/>
                <a:gd name="T21" fmla="*/ 216 h 698"/>
                <a:gd name="T22" fmla="*/ 93 w 320"/>
                <a:gd name="T23" fmla="*/ 271 h 698"/>
                <a:gd name="T24" fmla="*/ 62 w 320"/>
                <a:gd name="T25" fmla="*/ 332 h 698"/>
                <a:gd name="T26" fmla="*/ 39 w 320"/>
                <a:gd name="T27" fmla="*/ 397 h 698"/>
                <a:gd name="T28" fmla="*/ 23 w 320"/>
                <a:gd name="T29" fmla="*/ 462 h 698"/>
                <a:gd name="T30" fmla="*/ 19 w 320"/>
                <a:gd name="T31" fmla="*/ 494 h 698"/>
                <a:gd name="T32" fmla="*/ 16 w 320"/>
                <a:gd name="T33" fmla="*/ 525 h 698"/>
                <a:gd name="T34" fmla="*/ 15 w 320"/>
                <a:gd name="T35" fmla="*/ 554 h 698"/>
                <a:gd name="T36" fmla="*/ 15 w 320"/>
                <a:gd name="T37" fmla="*/ 582 h 698"/>
                <a:gd name="T38" fmla="*/ 18 w 320"/>
                <a:gd name="T39" fmla="*/ 630 h 698"/>
                <a:gd name="T40" fmla="*/ 21 w 320"/>
                <a:gd name="T41" fmla="*/ 649 h 698"/>
                <a:gd name="T42" fmla="*/ 24 w 320"/>
                <a:gd name="T43" fmla="*/ 666 h 698"/>
                <a:gd name="T44" fmla="*/ 25 w 320"/>
                <a:gd name="T45" fmla="*/ 674 h 698"/>
                <a:gd name="T46" fmla="*/ 26 w 320"/>
                <a:gd name="T47" fmla="*/ 680 h 698"/>
                <a:gd name="T48" fmla="*/ 29 w 320"/>
                <a:gd name="T49" fmla="*/ 690 h 698"/>
                <a:gd name="T50" fmla="*/ 30 w 320"/>
                <a:gd name="T51" fmla="*/ 698 h 698"/>
                <a:gd name="T52" fmla="*/ 28 w 320"/>
                <a:gd name="T53" fmla="*/ 690 h 698"/>
                <a:gd name="T54" fmla="*/ 25 w 320"/>
                <a:gd name="T55" fmla="*/ 680 h 698"/>
                <a:gd name="T56" fmla="*/ 23 w 320"/>
                <a:gd name="T57" fmla="*/ 674 h 698"/>
                <a:gd name="T58" fmla="*/ 21 w 320"/>
                <a:gd name="T59" fmla="*/ 667 h 698"/>
                <a:gd name="T60" fmla="*/ 17 w 320"/>
                <a:gd name="T61" fmla="*/ 650 h 698"/>
                <a:gd name="T62" fmla="*/ 12 w 320"/>
                <a:gd name="T63" fmla="*/ 630 h 698"/>
                <a:gd name="T64" fmla="*/ 5 w 320"/>
                <a:gd name="T65" fmla="*/ 582 h 698"/>
                <a:gd name="T66" fmla="*/ 2 w 320"/>
                <a:gd name="T67" fmla="*/ 554 h 698"/>
                <a:gd name="T68" fmla="*/ 1 w 320"/>
                <a:gd name="T69" fmla="*/ 524 h 698"/>
                <a:gd name="T70" fmla="*/ 1 w 320"/>
                <a:gd name="T71" fmla="*/ 493 h 698"/>
                <a:gd name="T72" fmla="*/ 3 w 320"/>
                <a:gd name="T73" fmla="*/ 460 h 698"/>
                <a:gd name="T74" fmla="*/ 13 w 320"/>
                <a:gd name="T75" fmla="*/ 391 h 698"/>
                <a:gd name="T76" fmla="*/ 32 w 320"/>
                <a:gd name="T77" fmla="*/ 321 h 698"/>
                <a:gd name="T78" fmla="*/ 59 w 320"/>
                <a:gd name="T79" fmla="*/ 253 h 698"/>
                <a:gd name="T80" fmla="*/ 93 w 320"/>
                <a:gd name="T81" fmla="*/ 191 h 698"/>
                <a:gd name="T82" fmla="*/ 131 w 320"/>
                <a:gd name="T83" fmla="*/ 137 h 698"/>
                <a:gd name="T84" fmla="*/ 170 w 320"/>
                <a:gd name="T85" fmla="*/ 91 h 698"/>
                <a:gd name="T86" fmla="*/ 189 w 320"/>
                <a:gd name="T87" fmla="*/ 72 h 698"/>
                <a:gd name="T88" fmla="*/ 207 w 320"/>
                <a:gd name="T89" fmla="*/ 56 h 698"/>
                <a:gd name="T90" fmla="*/ 223 w 320"/>
                <a:gd name="T91" fmla="*/ 42 h 698"/>
                <a:gd name="T92" fmla="*/ 237 w 320"/>
                <a:gd name="T93" fmla="*/ 31 h 698"/>
                <a:gd name="T94" fmla="*/ 244 w 320"/>
                <a:gd name="T95" fmla="*/ 26 h 698"/>
                <a:gd name="T96" fmla="*/ 249 w 320"/>
                <a:gd name="T97" fmla="*/ 22 h 698"/>
                <a:gd name="T98" fmla="*/ 257 w 320"/>
                <a:gd name="T99" fmla="*/ 16 h 698"/>
                <a:gd name="T100" fmla="*/ 264 w 320"/>
                <a:gd name="T101" fmla="*/ 11 h 698"/>
                <a:gd name="T102" fmla="*/ 310 w 320"/>
                <a:gd name="T103" fmla="*/ 18 h 698"/>
                <a:gd name="T104" fmla="*/ 302 w 320"/>
                <a:gd name="T105" fmla="*/ 63 h 698"/>
                <a:gd name="T106" fmla="*/ 300 w 320"/>
                <a:gd name="T107" fmla="*/ 65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0" h="698">
                  <a:moveTo>
                    <a:pt x="300" y="65"/>
                  </a:moveTo>
                  <a:cubicBezTo>
                    <a:pt x="300" y="65"/>
                    <a:pt x="298" y="67"/>
                    <a:pt x="293" y="69"/>
                  </a:cubicBezTo>
                  <a:cubicBezTo>
                    <a:pt x="290" y="71"/>
                    <a:pt x="288" y="73"/>
                    <a:pt x="284" y="75"/>
                  </a:cubicBezTo>
                  <a:cubicBezTo>
                    <a:pt x="282" y="76"/>
                    <a:pt x="280" y="77"/>
                    <a:pt x="279" y="78"/>
                  </a:cubicBezTo>
                  <a:cubicBezTo>
                    <a:pt x="277" y="79"/>
                    <a:pt x="275" y="80"/>
                    <a:pt x="273" y="82"/>
                  </a:cubicBezTo>
                  <a:cubicBezTo>
                    <a:pt x="269" y="84"/>
                    <a:pt x="265" y="87"/>
                    <a:pt x="260" y="91"/>
                  </a:cubicBezTo>
                  <a:cubicBezTo>
                    <a:pt x="255" y="94"/>
                    <a:pt x="250" y="98"/>
                    <a:pt x="244" y="102"/>
                  </a:cubicBezTo>
                  <a:cubicBezTo>
                    <a:pt x="239" y="106"/>
                    <a:pt x="233" y="110"/>
                    <a:pt x="227" y="115"/>
                  </a:cubicBezTo>
                  <a:cubicBezTo>
                    <a:pt x="221" y="120"/>
                    <a:pt x="215" y="125"/>
                    <a:pt x="208" y="131"/>
                  </a:cubicBezTo>
                  <a:cubicBezTo>
                    <a:pt x="196" y="142"/>
                    <a:pt x="182" y="155"/>
                    <a:pt x="169" y="169"/>
                  </a:cubicBezTo>
                  <a:cubicBezTo>
                    <a:pt x="156" y="183"/>
                    <a:pt x="143" y="199"/>
                    <a:pt x="130" y="216"/>
                  </a:cubicBezTo>
                  <a:cubicBezTo>
                    <a:pt x="117" y="233"/>
                    <a:pt x="105" y="252"/>
                    <a:pt x="93" y="271"/>
                  </a:cubicBezTo>
                  <a:cubicBezTo>
                    <a:pt x="82" y="291"/>
                    <a:pt x="72" y="311"/>
                    <a:pt x="62" y="332"/>
                  </a:cubicBezTo>
                  <a:cubicBezTo>
                    <a:pt x="53" y="353"/>
                    <a:pt x="45" y="375"/>
                    <a:pt x="39" y="397"/>
                  </a:cubicBezTo>
                  <a:cubicBezTo>
                    <a:pt x="32" y="419"/>
                    <a:pt x="27" y="441"/>
                    <a:pt x="23" y="462"/>
                  </a:cubicBezTo>
                  <a:cubicBezTo>
                    <a:pt x="22" y="473"/>
                    <a:pt x="20" y="484"/>
                    <a:pt x="19" y="494"/>
                  </a:cubicBezTo>
                  <a:cubicBezTo>
                    <a:pt x="17" y="505"/>
                    <a:pt x="17" y="515"/>
                    <a:pt x="16" y="525"/>
                  </a:cubicBezTo>
                  <a:cubicBezTo>
                    <a:pt x="15" y="535"/>
                    <a:pt x="15" y="545"/>
                    <a:pt x="15" y="554"/>
                  </a:cubicBezTo>
                  <a:cubicBezTo>
                    <a:pt x="15" y="564"/>
                    <a:pt x="14" y="573"/>
                    <a:pt x="15" y="582"/>
                  </a:cubicBezTo>
                  <a:cubicBezTo>
                    <a:pt x="15" y="599"/>
                    <a:pt x="17" y="615"/>
                    <a:pt x="18" y="630"/>
                  </a:cubicBezTo>
                  <a:cubicBezTo>
                    <a:pt x="19" y="637"/>
                    <a:pt x="20" y="643"/>
                    <a:pt x="21" y="649"/>
                  </a:cubicBezTo>
                  <a:cubicBezTo>
                    <a:pt x="22" y="656"/>
                    <a:pt x="23" y="661"/>
                    <a:pt x="24" y="666"/>
                  </a:cubicBezTo>
                  <a:cubicBezTo>
                    <a:pt x="24" y="669"/>
                    <a:pt x="25" y="671"/>
                    <a:pt x="25" y="674"/>
                  </a:cubicBezTo>
                  <a:cubicBezTo>
                    <a:pt x="26" y="676"/>
                    <a:pt x="26" y="678"/>
                    <a:pt x="26" y="680"/>
                  </a:cubicBezTo>
                  <a:cubicBezTo>
                    <a:pt x="27" y="684"/>
                    <a:pt x="28" y="687"/>
                    <a:pt x="29" y="690"/>
                  </a:cubicBezTo>
                  <a:cubicBezTo>
                    <a:pt x="30" y="695"/>
                    <a:pt x="30" y="698"/>
                    <a:pt x="30" y="698"/>
                  </a:cubicBezTo>
                  <a:cubicBezTo>
                    <a:pt x="30" y="698"/>
                    <a:pt x="30" y="695"/>
                    <a:pt x="28" y="690"/>
                  </a:cubicBezTo>
                  <a:cubicBezTo>
                    <a:pt x="27" y="687"/>
                    <a:pt x="26" y="684"/>
                    <a:pt x="25" y="680"/>
                  </a:cubicBezTo>
                  <a:cubicBezTo>
                    <a:pt x="24" y="678"/>
                    <a:pt x="24" y="676"/>
                    <a:pt x="23" y="674"/>
                  </a:cubicBezTo>
                  <a:cubicBezTo>
                    <a:pt x="22" y="672"/>
                    <a:pt x="22" y="669"/>
                    <a:pt x="21" y="667"/>
                  </a:cubicBezTo>
                  <a:cubicBezTo>
                    <a:pt x="20" y="662"/>
                    <a:pt x="18" y="656"/>
                    <a:pt x="17" y="650"/>
                  </a:cubicBezTo>
                  <a:cubicBezTo>
                    <a:pt x="15" y="644"/>
                    <a:pt x="14" y="638"/>
                    <a:pt x="12" y="630"/>
                  </a:cubicBezTo>
                  <a:cubicBezTo>
                    <a:pt x="10" y="616"/>
                    <a:pt x="7" y="600"/>
                    <a:pt x="5" y="582"/>
                  </a:cubicBezTo>
                  <a:cubicBezTo>
                    <a:pt x="4" y="573"/>
                    <a:pt x="3" y="564"/>
                    <a:pt x="2" y="554"/>
                  </a:cubicBezTo>
                  <a:cubicBezTo>
                    <a:pt x="2" y="545"/>
                    <a:pt x="1" y="535"/>
                    <a:pt x="1" y="524"/>
                  </a:cubicBezTo>
                  <a:cubicBezTo>
                    <a:pt x="1" y="514"/>
                    <a:pt x="0" y="504"/>
                    <a:pt x="1" y="493"/>
                  </a:cubicBezTo>
                  <a:cubicBezTo>
                    <a:pt x="1" y="482"/>
                    <a:pt x="2" y="471"/>
                    <a:pt x="3" y="460"/>
                  </a:cubicBezTo>
                  <a:cubicBezTo>
                    <a:pt x="5" y="437"/>
                    <a:pt x="8" y="414"/>
                    <a:pt x="13" y="391"/>
                  </a:cubicBezTo>
                  <a:cubicBezTo>
                    <a:pt x="18" y="367"/>
                    <a:pt x="24" y="344"/>
                    <a:pt x="32" y="321"/>
                  </a:cubicBezTo>
                  <a:cubicBezTo>
                    <a:pt x="40" y="298"/>
                    <a:pt x="49" y="275"/>
                    <a:pt x="59" y="253"/>
                  </a:cubicBezTo>
                  <a:cubicBezTo>
                    <a:pt x="69" y="231"/>
                    <a:pt x="81" y="211"/>
                    <a:pt x="93" y="191"/>
                  </a:cubicBezTo>
                  <a:cubicBezTo>
                    <a:pt x="105" y="172"/>
                    <a:pt x="118" y="153"/>
                    <a:pt x="131" y="137"/>
                  </a:cubicBezTo>
                  <a:cubicBezTo>
                    <a:pt x="144" y="120"/>
                    <a:pt x="158" y="105"/>
                    <a:pt x="170" y="91"/>
                  </a:cubicBezTo>
                  <a:cubicBezTo>
                    <a:pt x="177" y="85"/>
                    <a:pt x="183" y="78"/>
                    <a:pt x="189" y="72"/>
                  </a:cubicBezTo>
                  <a:cubicBezTo>
                    <a:pt x="195" y="67"/>
                    <a:pt x="201" y="61"/>
                    <a:pt x="207" y="56"/>
                  </a:cubicBezTo>
                  <a:cubicBezTo>
                    <a:pt x="213" y="51"/>
                    <a:pt x="218" y="46"/>
                    <a:pt x="223" y="42"/>
                  </a:cubicBezTo>
                  <a:cubicBezTo>
                    <a:pt x="228" y="38"/>
                    <a:pt x="233" y="34"/>
                    <a:pt x="237" y="31"/>
                  </a:cubicBezTo>
                  <a:cubicBezTo>
                    <a:pt x="240" y="29"/>
                    <a:pt x="242" y="27"/>
                    <a:pt x="244" y="26"/>
                  </a:cubicBezTo>
                  <a:cubicBezTo>
                    <a:pt x="246" y="24"/>
                    <a:pt x="247" y="23"/>
                    <a:pt x="249" y="22"/>
                  </a:cubicBezTo>
                  <a:cubicBezTo>
                    <a:pt x="252" y="19"/>
                    <a:pt x="255" y="17"/>
                    <a:pt x="257" y="16"/>
                  </a:cubicBezTo>
                  <a:cubicBezTo>
                    <a:pt x="262" y="13"/>
                    <a:pt x="264" y="11"/>
                    <a:pt x="264" y="11"/>
                  </a:cubicBezTo>
                  <a:cubicBezTo>
                    <a:pt x="279" y="0"/>
                    <a:pt x="299" y="3"/>
                    <a:pt x="310" y="18"/>
                  </a:cubicBezTo>
                  <a:cubicBezTo>
                    <a:pt x="320" y="32"/>
                    <a:pt x="317" y="53"/>
                    <a:pt x="302" y="63"/>
                  </a:cubicBezTo>
                  <a:cubicBezTo>
                    <a:pt x="302" y="64"/>
                    <a:pt x="301" y="65"/>
                    <a:pt x="300" y="6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65000" lnSpcReduction="20000"/>
            </a:bodyPr>
            <a:lstStyle/>
            <a:p>
              <a:endParaRPr lang="en-US" sz="4800"/>
            </a:p>
          </p:txBody>
        </p:sp>
        <p:sp>
          <p:nvSpPr>
            <p:cNvPr id="29" name="îṥliḋé"/>
            <p:cNvSpPr/>
            <p:nvPr/>
          </p:nvSpPr>
          <p:spPr bwMode="auto">
            <a:xfrm>
              <a:off x="4841545" y="2499467"/>
              <a:ext cx="188700" cy="171455"/>
            </a:xfrm>
            <a:custGeom>
              <a:avLst/>
              <a:gdLst>
                <a:gd name="T0" fmla="*/ 0 w 186"/>
                <a:gd name="T1" fmla="*/ 0 h 169"/>
                <a:gd name="T2" fmla="*/ 186 w 186"/>
                <a:gd name="T3" fmla="*/ 16 h 169"/>
                <a:gd name="T4" fmla="*/ 80 w 186"/>
                <a:gd name="T5" fmla="*/ 169 h 169"/>
                <a:gd name="T6" fmla="*/ 0 w 186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169">
                  <a:moveTo>
                    <a:pt x="0" y="0"/>
                  </a:moveTo>
                  <a:lnTo>
                    <a:pt x="186" y="16"/>
                  </a:lnTo>
                  <a:lnTo>
                    <a:pt x="80" y="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30" name="íşľiḍe"/>
            <p:cNvSpPr/>
            <p:nvPr/>
          </p:nvSpPr>
          <p:spPr bwMode="auto">
            <a:xfrm>
              <a:off x="6083319" y="5234614"/>
              <a:ext cx="61885" cy="157251"/>
            </a:xfrm>
            <a:custGeom>
              <a:avLst/>
              <a:gdLst>
                <a:gd name="T0" fmla="*/ 50 w 78"/>
                <a:gd name="T1" fmla="*/ 193 h 200"/>
                <a:gd name="T2" fmla="*/ 44 w 78"/>
                <a:gd name="T3" fmla="*/ 187 h 200"/>
                <a:gd name="T4" fmla="*/ 41 w 78"/>
                <a:gd name="T5" fmla="*/ 183 h 200"/>
                <a:gd name="T6" fmla="*/ 38 w 78"/>
                <a:gd name="T7" fmla="*/ 178 h 200"/>
                <a:gd name="T8" fmla="*/ 34 w 78"/>
                <a:gd name="T9" fmla="*/ 173 h 200"/>
                <a:gd name="T10" fmla="*/ 30 w 78"/>
                <a:gd name="T11" fmla="*/ 167 h 200"/>
                <a:gd name="T12" fmla="*/ 22 w 78"/>
                <a:gd name="T13" fmla="*/ 153 h 200"/>
                <a:gd name="T14" fmla="*/ 18 w 78"/>
                <a:gd name="T15" fmla="*/ 145 h 200"/>
                <a:gd name="T16" fmla="*/ 15 w 78"/>
                <a:gd name="T17" fmla="*/ 137 h 200"/>
                <a:gd name="T18" fmla="*/ 11 w 78"/>
                <a:gd name="T19" fmla="*/ 128 h 200"/>
                <a:gd name="T20" fmla="*/ 9 w 78"/>
                <a:gd name="T21" fmla="*/ 119 h 200"/>
                <a:gd name="T22" fmla="*/ 7 w 78"/>
                <a:gd name="T23" fmla="*/ 114 h 200"/>
                <a:gd name="T24" fmla="*/ 6 w 78"/>
                <a:gd name="T25" fmla="*/ 110 h 200"/>
                <a:gd name="T26" fmla="*/ 4 w 78"/>
                <a:gd name="T27" fmla="*/ 100 h 200"/>
                <a:gd name="T28" fmla="*/ 2 w 78"/>
                <a:gd name="T29" fmla="*/ 91 h 200"/>
                <a:gd name="T30" fmla="*/ 1 w 78"/>
                <a:gd name="T31" fmla="*/ 81 h 200"/>
                <a:gd name="T32" fmla="*/ 1 w 78"/>
                <a:gd name="T33" fmla="*/ 76 h 200"/>
                <a:gd name="T34" fmla="*/ 1 w 78"/>
                <a:gd name="T35" fmla="*/ 72 h 200"/>
                <a:gd name="T36" fmla="*/ 0 w 78"/>
                <a:gd name="T37" fmla="*/ 63 h 200"/>
                <a:gd name="T38" fmla="*/ 1 w 78"/>
                <a:gd name="T39" fmla="*/ 46 h 200"/>
                <a:gd name="T40" fmla="*/ 2 w 78"/>
                <a:gd name="T41" fmla="*/ 38 h 200"/>
                <a:gd name="T42" fmla="*/ 3 w 78"/>
                <a:gd name="T43" fmla="*/ 30 h 200"/>
                <a:gd name="T44" fmla="*/ 6 w 78"/>
                <a:gd name="T45" fmla="*/ 18 h 200"/>
                <a:gd name="T46" fmla="*/ 7 w 78"/>
                <a:gd name="T47" fmla="*/ 13 h 200"/>
                <a:gd name="T48" fmla="*/ 9 w 78"/>
                <a:gd name="T49" fmla="*/ 8 h 200"/>
                <a:gd name="T50" fmla="*/ 11 w 78"/>
                <a:gd name="T51" fmla="*/ 0 h 200"/>
                <a:gd name="T52" fmla="*/ 10 w 78"/>
                <a:gd name="T53" fmla="*/ 9 h 200"/>
                <a:gd name="T54" fmla="*/ 9 w 78"/>
                <a:gd name="T55" fmla="*/ 13 h 200"/>
                <a:gd name="T56" fmla="*/ 9 w 78"/>
                <a:gd name="T57" fmla="*/ 18 h 200"/>
                <a:gd name="T58" fmla="*/ 8 w 78"/>
                <a:gd name="T59" fmla="*/ 31 h 200"/>
                <a:gd name="T60" fmla="*/ 8 w 78"/>
                <a:gd name="T61" fmla="*/ 38 h 200"/>
                <a:gd name="T62" fmla="*/ 8 w 78"/>
                <a:gd name="T63" fmla="*/ 46 h 200"/>
                <a:gd name="T64" fmla="*/ 10 w 78"/>
                <a:gd name="T65" fmla="*/ 62 h 200"/>
                <a:gd name="T66" fmla="*/ 11 w 78"/>
                <a:gd name="T67" fmla="*/ 71 h 200"/>
                <a:gd name="T68" fmla="*/ 12 w 78"/>
                <a:gd name="T69" fmla="*/ 75 h 200"/>
                <a:gd name="T70" fmla="*/ 13 w 78"/>
                <a:gd name="T71" fmla="*/ 79 h 200"/>
                <a:gd name="T72" fmla="*/ 15 w 78"/>
                <a:gd name="T73" fmla="*/ 88 h 200"/>
                <a:gd name="T74" fmla="*/ 18 w 78"/>
                <a:gd name="T75" fmla="*/ 96 h 200"/>
                <a:gd name="T76" fmla="*/ 21 w 78"/>
                <a:gd name="T77" fmla="*/ 105 h 200"/>
                <a:gd name="T78" fmla="*/ 23 w 78"/>
                <a:gd name="T79" fmla="*/ 109 h 200"/>
                <a:gd name="T80" fmla="*/ 25 w 78"/>
                <a:gd name="T81" fmla="*/ 113 h 200"/>
                <a:gd name="T82" fmla="*/ 29 w 78"/>
                <a:gd name="T83" fmla="*/ 120 h 200"/>
                <a:gd name="T84" fmla="*/ 33 w 78"/>
                <a:gd name="T85" fmla="*/ 128 h 200"/>
                <a:gd name="T86" fmla="*/ 37 w 78"/>
                <a:gd name="T87" fmla="*/ 135 h 200"/>
                <a:gd name="T88" fmla="*/ 42 w 78"/>
                <a:gd name="T89" fmla="*/ 141 h 200"/>
                <a:gd name="T90" fmla="*/ 50 w 78"/>
                <a:gd name="T91" fmla="*/ 152 h 200"/>
                <a:gd name="T92" fmla="*/ 54 w 78"/>
                <a:gd name="T93" fmla="*/ 157 h 200"/>
                <a:gd name="T94" fmla="*/ 58 w 78"/>
                <a:gd name="T95" fmla="*/ 161 h 200"/>
                <a:gd name="T96" fmla="*/ 62 w 78"/>
                <a:gd name="T97" fmla="*/ 164 h 200"/>
                <a:gd name="T98" fmla="*/ 65 w 78"/>
                <a:gd name="T99" fmla="*/ 167 h 200"/>
                <a:gd name="T100" fmla="*/ 71 w 78"/>
                <a:gd name="T101" fmla="*/ 173 h 200"/>
                <a:gd name="T102" fmla="*/ 72 w 78"/>
                <a:gd name="T103" fmla="*/ 194 h 200"/>
                <a:gd name="T104" fmla="*/ 51 w 78"/>
                <a:gd name="T105" fmla="*/ 195 h 200"/>
                <a:gd name="T106" fmla="*/ 50 w 78"/>
                <a:gd name="T107" fmla="*/ 19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8" h="200">
                  <a:moveTo>
                    <a:pt x="50" y="193"/>
                  </a:moveTo>
                  <a:cubicBezTo>
                    <a:pt x="50" y="193"/>
                    <a:pt x="48" y="191"/>
                    <a:pt x="44" y="187"/>
                  </a:cubicBezTo>
                  <a:cubicBezTo>
                    <a:pt x="43" y="185"/>
                    <a:pt x="42" y="184"/>
                    <a:pt x="41" y="183"/>
                  </a:cubicBezTo>
                  <a:cubicBezTo>
                    <a:pt x="40" y="181"/>
                    <a:pt x="39" y="180"/>
                    <a:pt x="38" y="178"/>
                  </a:cubicBezTo>
                  <a:cubicBezTo>
                    <a:pt x="37" y="177"/>
                    <a:pt x="35" y="175"/>
                    <a:pt x="34" y="173"/>
                  </a:cubicBezTo>
                  <a:cubicBezTo>
                    <a:pt x="33" y="171"/>
                    <a:pt x="31" y="169"/>
                    <a:pt x="30" y="167"/>
                  </a:cubicBezTo>
                  <a:cubicBezTo>
                    <a:pt x="27" y="163"/>
                    <a:pt x="25" y="158"/>
                    <a:pt x="22" y="153"/>
                  </a:cubicBezTo>
                  <a:cubicBezTo>
                    <a:pt x="21" y="150"/>
                    <a:pt x="20" y="148"/>
                    <a:pt x="18" y="145"/>
                  </a:cubicBezTo>
                  <a:cubicBezTo>
                    <a:pt x="17" y="142"/>
                    <a:pt x="16" y="140"/>
                    <a:pt x="15" y="137"/>
                  </a:cubicBezTo>
                  <a:cubicBezTo>
                    <a:pt x="14" y="134"/>
                    <a:pt x="13" y="131"/>
                    <a:pt x="11" y="128"/>
                  </a:cubicBezTo>
                  <a:cubicBezTo>
                    <a:pt x="10" y="125"/>
                    <a:pt x="10" y="122"/>
                    <a:pt x="9" y="119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6" y="110"/>
                    <a:pt x="6" y="110"/>
                    <a:pt x="6" y="110"/>
                  </a:cubicBezTo>
                  <a:cubicBezTo>
                    <a:pt x="5" y="106"/>
                    <a:pt x="4" y="103"/>
                    <a:pt x="4" y="100"/>
                  </a:cubicBezTo>
                  <a:cubicBezTo>
                    <a:pt x="3" y="97"/>
                    <a:pt x="3" y="94"/>
                    <a:pt x="2" y="91"/>
                  </a:cubicBezTo>
                  <a:cubicBezTo>
                    <a:pt x="2" y="87"/>
                    <a:pt x="2" y="84"/>
                    <a:pt x="1" y="81"/>
                  </a:cubicBezTo>
                  <a:cubicBezTo>
                    <a:pt x="1" y="80"/>
                    <a:pt x="1" y="78"/>
                    <a:pt x="1" y="76"/>
                  </a:cubicBezTo>
                  <a:cubicBezTo>
                    <a:pt x="1" y="75"/>
                    <a:pt x="1" y="73"/>
                    <a:pt x="1" y="72"/>
                  </a:cubicBezTo>
                  <a:cubicBezTo>
                    <a:pt x="1" y="69"/>
                    <a:pt x="0" y="66"/>
                    <a:pt x="0" y="63"/>
                  </a:cubicBezTo>
                  <a:cubicBezTo>
                    <a:pt x="1" y="57"/>
                    <a:pt x="1" y="51"/>
                    <a:pt x="1" y="46"/>
                  </a:cubicBezTo>
                  <a:cubicBezTo>
                    <a:pt x="2" y="43"/>
                    <a:pt x="2" y="40"/>
                    <a:pt x="2" y="38"/>
                  </a:cubicBezTo>
                  <a:cubicBezTo>
                    <a:pt x="3" y="35"/>
                    <a:pt x="3" y="33"/>
                    <a:pt x="3" y="30"/>
                  </a:cubicBezTo>
                  <a:cubicBezTo>
                    <a:pt x="4" y="26"/>
                    <a:pt x="5" y="22"/>
                    <a:pt x="6" y="18"/>
                  </a:cubicBezTo>
                  <a:cubicBezTo>
                    <a:pt x="6" y="16"/>
                    <a:pt x="7" y="14"/>
                    <a:pt x="7" y="13"/>
                  </a:cubicBezTo>
                  <a:cubicBezTo>
                    <a:pt x="8" y="11"/>
                    <a:pt x="8" y="10"/>
                    <a:pt x="9" y="8"/>
                  </a:cubicBezTo>
                  <a:cubicBezTo>
                    <a:pt x="10" y="3"/>
                    <a:pt x="11" y="0"/>
                    <a:pt x="11" y="0"/>
                  </a:cubicBezTo>
                  <a:cubicBezTo>
                    <a:pt x="11" y="0"/>
                    <a:pt x="11" y="3"/>
                    <a:pt x="10" y="9"/>
                  </a:cubicBezTo>
                  <a:cubicBezTo>
                    <a:pt x="10" y="10"/>
                    <a:pt x="9" y="11"/>
                    <a:pt x="9" y="13"/>
                  </a:cubicBezTo>
                  <a:cubicBezTo>
                    <a:pt x="9" y="15"/>
                    <a:pt x="9" y="16"/>
                    <a:pt x="9" y="18"/>
                  </a:cubicBezTo>
                  <a:cubicBezTo>
                    <a:pt x="8" y="22"/>
                    <a:pt x="8" y="26"/>
                    <a:pt x="8" y="31"/>
                  </a:cubicBezTo>
                  <a:cubicBezTo>
                    <a:pt x="8" y="33"/>
                    <a:pt x="8" y="36"/>
                    <a:pt x="8" y="38"/>
                  </a:cubicBezTo>
                  <a:cubicBezTo>
                    <a:pt x="8" y="41"/>
                    <a:pt x="8" y="43"/>
                    <a:pt x="8" y="46"/>
                  </a:cubicBezTo>
                  <a:cubicBezTo>
                    <a:pt x="8" y="51"/>
                    <a:pt x="9" y="56"/>
                    <a:pt x="10" y="62"/>
                  </a:cubicBezTo>
                  <a:cubicBezTo>
                    <a:pt x="10" y="65"/>
                    <a:pt x="11" y="68"/>
                    <a:pt x="11" y="71"/>
                  </a:cubicBezTo>
                  <a:cubicBezTo>
                    <a:pt x="11" y="72"/>
                    <a:pt x="12" y="73"/>
                    <a:pt x="12" y="75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2"/>
                    <a:pt x="14" y="85"/>
                    <a:pt x="15" y="88"/>
                  </a:cubicBezTo>
                  <a:cubicBezTo>
                    <a:pt x="16" y="91"/>
                    <a:pt x="17" y="93"/>
                    <a:pt x="18" y="96"/>
                  </a:cubicBezTo>
                  <a:cubicBezTo>
                    <a:pt x="19" y="99"/>
                    <a:pt x="20" y="102"/>
                    <a:pt x="21" y="105"/>
                  </a:cubicBezTo>
                  <a:cubicBezTo>
                    <a:pt x="23" y="109"/>
                    <a:pt x="23" y="109"/>
                    <a:pt x="23" y="109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26" y="115"/>
                    <a:pt x="27" y="118"/>
                    <a:pt x="29" y="120"/>
                  </a:cubicBezTo>
                  <a:cubicBezTo>
                    <a:pt x="30" y="123"/>
                    <a:pt x="32" y="125"/>
                    <a:pt x="33" y="128"/>
                  </a:cubicBezTo>
                  <a:cubicBezTo>
                    <a:pt x="34" y="130"/>
                    <a:pt x="36" y="132"/>
                    <a:pt x="37" y="135"/>
                  </a:cubicBezTo>
                  <a:cubicBezTo>
                    <a:pt x="39" y="137"/>
                    <a:pt x="40" y="139"/>
                    <a:pt x="42" y="141"/>
                  </a:cubicBezTo>
                  <a:cubicBezTo>
                    <a:pt x="45" y="145"/>
                    <a:pt x="47" y="149"/>
                    <a:pt x="50" y="152"/>
                  </a:cubicBezTo>
                  <a:cubicBezTo>
                    <a:pt x="52" y="154"/>
                    <a:pt x="53" y="155"/>
                    <a:pt x="54" y="157"/>
                  </a:cubicBezTo>
                  <a:cubicBezTo>
                    <a:pt x="56" y="158"/>
                    <a:pt x="57" y="159"/>
                    <a:pt x="58" y="161"/>
                  </a:cubicBezTo>
                  <a:cubicBezTo>
                    <a:pt x="59" y="162"/>
                    <a:pt x="61" y="163"/>
                    <a:pt x="62" y="164"/>
                  </a:cubicBezTo>
                  <a:cubicBezTo>
                    <a:pt x="63" y="165"/>
                    <a:pt x="64" y="166"/>
                    <a:pt x="65" y="167"/>
                  </a:cubicBezTo>
                  <a:cubicBezTo>
                    <a:pt x="69" y="171"/>
                    <a:pt x="71" y="173"/>
                    <a:pt x="71" y="173"/>
                  </a:cubicBezTo>
                  <a:cubicBezTo>
                    <a:pt x="77" y="178"/>
                    <a:pt x="78" y="188"/>
                    <a:pt x="72" y="194"/>
                  </a:cubicBezTo>
                  <a:cubicBezTo>
                    <a:pt x="67" y="200"/>
                    <a:pt x="57" y="200"/>
                    <a:pt x="51" y="195"/>
                  </a:cubicBezTo>
                  <a:cubicBezTo>
                    <a:pt x="51" y="194"/>
                    <a:pt x="50" y="194"/>
                    <a:pt x="50" y="19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31" name="iŝ1îďê"/>
            <p:cNvSpPr/>
            <p:nvPr/>
          </p:nvSpPr>
          <p:spPr bwMode="auto">
            <a:xfrm>
              <a:off x="6092449" y="5323892"/>
              <a:ext cx="103482" cy="92322"/>
            </a:xfrm>
            <a:custGeom>
              <a:avLst/>
              <a:gdLst>
                <a:gd name="T0" fmla="*/ 54 w 102"/>
                <a:gd name="T1" fmla="*/ 0 h 91"/>
                <a:gd name="T2" fmla="*/ 102 w 102"/>
                <a:gd name="T3" fmla="*/ 91 h 91"/>
                <a:gd name="T4" fmla="*/ 0 w 102"/>
                <a:gd name="T5" fmla="*/ 87 h 91"/>
                <a:gd name="T6" fmla="*/ 54 w 102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91">
                  <a:moveTo>
                    <a:pt x="54" y="0"/>
                  </a:moveTo>
                  <a:lnTo>
                    <a:pt x="102" y="91"/>
                  </a:lnTo>
                  <a:lnTo>
                    <a:pt x="0" y="8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32" name="îṣļíḋe"/>
            <p:cNvSpPr/>
            <p:nvPr/>
          </p:nvSpPr>
          <p:spPr bwMode="auto">
            <a:xfrm>
              <a:off x="6957835" y="2535990"/>
              <a:ext cx="76089" cy="173483"/>
            </a:xfrm>
            <a:custGeom>
              <a:avLst/>
              <a:gdLst>
                <a:gd name="T0" fmla="*/ 4 w 96"/>
                <a:gd name="T1" fmla="*/ 0 h 220"/>
                <a:gd name="T2" fmla="*/ 12 w 96"/>
                <a:gd name="T3" fmla="*/ 5 h 220"/>
                <a:gd name="T4" fmla="*/ 16 w 96"/>
                <a:gd name="T5" fmla="*/ 8 h 220"/>
                <a:gd name="T6" fmla="*/ 21 w 96"/>
                <a:gd name="T7" fmla="*/ 11 h 220"/>
                <a:gd name="T8" fmla="*/ 32 w 96"/>
                <a:gd name="T9" fmla="*/ 21 h 220"/>
                <a:gd name="T10" fmla="*/ 38 w 96"/>
                <a:gd name="T11" fmla="*/ 26 h 220"/>
                <a:gd name="T12" fmla="*/ 44 w 96"/>
                <a:gd name="T13" fmla="*/ 33 h 220"/>
                <a:gd name="T14" fmla="*/ 57 w 96"/>
                <a:gd name="T15" fmla="*/ 48 h 220"/>
                <a:gd name="T16" fmla="*/ 63 w 96"/>
                <a:gd name="T17" fmla="*/ 56 h 220"/>
                <a:gd name="T18" fmla="*/ 66 w 96"/>
                <a:gd name="T19" fmla="*/ 61 h 220"/>
                <a:gd name="T20" fmla="*/ 68 w 96"/>
                <a:gd name="T21" fmla="*/ 65 h 220"/>
                <a:gd name="T22" fmla="*/ 74 w 96"/>
                <a:gd name="T23" fmla="*/ 75 h 220"/>
                <a:gd name="T24" fmla="*/ 78 w 96"/>
                <a:gd name="T25" fmla="*/ 85 h 220"/>
                <a:gd name="T26" fmla="*/ 82 w 96"/>
                <a:gd name="T27" fmla="*/ 95 h 220"/>
                <a:gd name="T28" fmla="*/ 84 w 96"/>
                <a:gd name="T29" fmla="*/ 100 h 220"/>
                <a:gd name="T30" fmla="*/ 86 w 96"/>
                <a:gd name="T31" fmla="*/ 105 h 220"/>
                <a:gd name="T32" fmla="*/ 89 w 96"/>
                <a:gd name="T33" fmla="*/ 116 h 220"/>
                <a:gd name="T34" fmla="*/ 91 w 96"/>
                <a:gd name="T35" fmla="*/ 126 h 220"/>
                <a:gd name="T36" fmla="*/ 93 w 96"/>
                <a:gd name="T37" fmla="*/ 136 h 220"/>
                <a:gd name="T38" fmla="*/ 94 w 96"/>
                <a:gd name="T39" fmla="*/ 146 h 220"/>
                <a:gd name="T40" fmla="*/ 95 w 96"/>
                <a:gd name="T41" fmla="*/ 156 h 220"/>
                <a:gd name="T42" fmla="*/ 96 w 96"/>
                <a:gd name="T43" fmla="*/ 164 h 220"/>
                <a:gd name="T44" fmla="*/ 96 w 96"/>
                <a:gd name="T45" fmla="*/ 173 h 220"/>
                <a:gd name="T46" fmla="*/ 95 w 96"/>
                <a:gd name="T47" fmla="*/ 180 h 220"/>
                <a:gd name="T48" fmla="*/ 93 w 96"/>
                <a:gd name="T49" fmla="*/ 192 h 220"/>
                <a:gd name="T50" fmla="*/ 90 w 96"/>
                <a:gd name="T51" fmla="*/ 202 h 220"/>
                <a:gd name="T52" fmla="*/ 62 w 96"/>
                <a:gd name="T53" fmla="*/ 216 h 220"/>
                <a:gd name="T54" fmla="*/ 47 w 96"/>
                <a:gd name="T55" fmla="*/ 193 h 220"/>
                <a:gd name="T56" fmla="*/ 47 w 96"/>
                <a:gd name="T57" fmla="*/ 191 h 220"/>
                <a:gd name="T58" fmla="*/ 48 w 96"/>
                <a:gd name="T59" fmla="*/ 183 h 220"/>
                <a:gd name="T60" fmla="*/ 49 w 96"/>
                <a:gd name="T61" fmla="*/ 179 h 220"/>
                <a:gd name="T62" fmla="*/ 50 w 96"/>
                <a:gd name="T63" fmla="*/ 174 h 220"/>
                <a:gd name="T64" fmla="*/ 51 w 96"/>
                <a:gd name="T65" fmla="*/ 168 h 220"/>
                <a:gd name="T66" fmla="*/ 52 w 96"/>
                <a:gd name="T67" fmla="*/ 161 h 220"/>
                <a:gd name="T68" fmla="*/ 55 w 96"/>
                <a:gd name="T69" fmla="*/ 147 h 220"/>
                <a:gd name="T70" fmla="*/ 56 w 96"/>
                <a:gd name="T71" fmla="*/ 130 h 220"/>
                <a:gd name="T72" fmla="*/ 55 w 96"/>
                <a:gd name="T73" fmla="*/ 121 h 220"/>
                <a:gd name="T74" fmla="*/ 54 w 96"/>
                <a:gd name="T75" fmla="*/ 112 h 220"/>
                <a:gd name="T76" fmla="*/ 54 w 96"/>
                <a:gd name="T77" fmla="*/ 108 h 220"/>
                <a:gd name="T78" fmla="*/ 53 w 96"/>
                <a:gd name="T79" fmla="*/ 103 h 220"/>
                <a:gd name="T80" fmla="*/ 51 w 96"/>
                <a:gd name="T81" fmla="*/ 94 h 220"/>
                <a:gd name="T82" fmla="*/ 49 w 96"/>
                <a:gd name="T83" fmla="*/ 85 h 220"/>
                <a:gd name="T84" fmla="*/ 46 w 96"/>
                <a:gd name="T85" fmla="*/ 76 h 220"/>
                <a:gd name="T86" fmla="*/ 44 w 96"/>
                <a:gd name="T87" fmla="*/ 71 h 220"/>
                <a:gd name="T88" fmla="*/ 42 w 96"/>
                <a:gd name="T89" fmla="*/ 67 h 220"/>
                <a:gd name="T90" fmla="*/ 39 w 96"/>
                <a:gd name="T91" fmla="*/ 58 h 220"/>
                <a:gd name="T92" fmla="*/ 31 w 96"/>
                <a:gd name="T93" fmla="*/ 43 h 220"/>
                <a:gd name="T94" fmla="*/ 27 w 96"/>
                <a:gd name="T95" fmla="*/ 36 h 220"/>
                <a:gd name="T96" fmla="*/ 22 w 96"/>
                <a:gd name="T97" fmla="*/ 29 h 220"/>
                <a:gd name="T98" fmla="*/ 14 w 96"/>
                <a:gd name="T99" fmla="*/ 19 h 220"/>
                <a:gd name="T100" fmla="*/ 11 w 96"/>
                <a:gd name="T101" fmla="*/ 14 h 220"/>
                <a:gd name="T102" fmla="*/ 7 w 96"/>
                <a:gd name="T103" fmla="*/ 11 h 220"/>
                <a:gd name="T104" fmla="*/ 1 w 96"/>
                <a:gd name="T105" fmla="*/ 4 h 220"/>
                <a:gd name="T106" fmla="*/ 1 w 96"/>
                <a:gd name="T107" fmla="*/ 0 h 220"/>
                <a:gd name="T108" fmla="*/ 4 w 96"/>
                <a:gd name="T10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6" h="220">
                  <a:moveTo>
                    <a:pt x="4" y="0"/>
                  </a:moveTo>
                  <a:cubicBezTo>
                    <a:pt x="4" y="0"/>
                    <a:pt x="7" y="2"/>
                    <a:pt x="12" y="5"/>
                  </a:cubicBezTo>
                  <a:cubicBezTo>
                    <a:pt x="13" y="6"/>
                    <a:pt x="14" y="7"/>
                    <a:pt x="16" y="8"/>
                  </a:cubicBezTo>
                  <a:cubicBezTo>
                    <a:pt x="17" y="9"/>
                    <a:pt x="19" y="10"/>
                    <a:pt x="21" y="11"/>
                  </a:cubicBezTo>
                  <a:cubicBezTo>
                    <a:pt x="24" y="14"/>
                    <a:pt x="28" y="17"/>
                    <a:pt x="32" y="21"/>
                  </a:cubicBezTo>
                  <a:cubicBezTo>
                    <a:pt x="34" y="23"/>
                    <a:pt x="36" y="24"/>
                    <a:pt x="38" y="26"/>
                  </a:cubicBezTo>
                  <a:cubicBezTo>
                    <a:pt x="40" y="28"/>
                    <a:pt x="42" y="31"/>
                    <a:pt x="44" y="33"/>
                  </a:cubicBezTo>
                  <a:cubicBezTo>
                    <a:pt x="49" y="37"/>
                    <a:pt x="52" y="42"/>
                    <a:pt x="57" y="48"/>
                  </a:cubicBezTo>
                  <a:cubicBezTo>
                    <a:pt x="59" y="50"/>
                    <a:pt x="61" y="53"/>
                    <a:pt x="63" y="56"/>
                  </a:cubicBezTo>
                  <a:cubicBezTo>
                    <a:pt x="64" y="58"/>
                    <a:pt x="65" y="59"/>
                    <a:pt x="66" y="61"/>
                  </a:cubicBezTo>
                  <a:cubicBezTo>
                    <a:pt x="67" y="62"/>
                    <a:pt x="67" y="64"/>
                    <a:pt x="68" y="65"/>
                  </a:cubicBezTo>
                  <a:cubicBezTo>
                    <a:pt x="70" y="68"/>
                    <a:pt x="72" y="71"/>
                    <a:pt x="74" y="75"/>
                  </a:cubicBezTo>
                  <a:cubicBezTo>
                    <a:pt x="75" y="78"/>
                    <a:pt x="77" y="81"/>
                    <a:pt x="78" y="85"/>
                  </a:cubicBezTo>
                  <a:cubicBezTo>
                    <a:pt x="80" y="88"/>
                    <a:pt x="81" y="91"/>
                    <a:pt x="82" y="95"/>
                  </a:cubicBezTo>
                  <a:cubicBezTo>
                    <a:pt x="83" y="97"/>
                    <a:pt x="84" y="98"/>
                    <a:pt x="84" y="100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87" y="109"/>
                    <a:pt x="88" y="112"/>
                    <a:pt x="89" y="116"/>
                  </a:cubicBezTo>
                  <a:cubicBezTo>
                    <a:pt x="89" y="119"/>
                    <a:pt x="90" y="123"/>
                    <a:pt x="91" y="126"/>
                  </a:cubicBezTo>
                  <a:cubicBezTo>
                    <a:pt x="92" y="130"/>
                    <a:pt x="92" y="133"/>
                    <a:pt x="93" y="136"/>
                  </a:cubicBezTo>
                  <a:cubicBezTo>
                    <a:pt x="93" y="140"/>
                    <a:pt x="94" y="143"/>
                    <a:pt x="94" y="146"/>
                  </a:cubicBezTo>
                  <a:cubicBezTo>
                    <a:pt x="95" y="149"/>
                    <a:pt x="95" y="153"/>
                    <a:pt x="95" y="156"/>
                  </a:cubicBezTo>
                  <a:cubicBezTo>
                    <a:pt x="96" y="159"/>
                    <a:pt x="96" y="162"/>
                    <a:pt x="96" y="164"/>
                  </a:cubicBezTo>
                  <a:cubicBezTo>
                    <a:pt x="96" y="167"/>
                    <a:pt x="96" y="170"/>
                    <a:pt x="96" y="173"/>
                  </a:cubicBezTo>
                  <a:cubicBezTo>
                    <a:pt x="96" y="175"/>
                    <a:pt x="95" y="178"/>
                    <a:pt x="95" y="180"/>
                  </a:cubicBezTo>
                  <a:cubicBezTo>
                    <a:pt x="95" y="185"/>
                    <a:pt x="94" y="189"/>
                    <a:pt x="93" y="192"/>
                  </a:cubicBezTo>
                  <a:cubicBezTo>
                    <a:pt x="92" y="198"/>
                    <a:pt x="90" y="202"/>
                    <a:pt x="90" y="202"/>
                  </a:cubicBezTo>
                  <a:cubicBezTo>
                    <a:pt x="87" y="214"/>
                    <a:pt x="74" y="220"/>
                    <a:pt x="62" y="216"/>
                  </a:cubicBezTo>
                  <a:cubicBezTo>
                    <a:pt x="52" y="213"/>
                    <a:pt x="46" y="203"/>
                    <a:pt x="47" y="193"/>
                  </a:cubicBezTo>
                  <a:cubicBezTo>
                    <a:pt x="47" y="191"/>
                    <a:pt x="47" y="191"/>
                    <a:pt x="47" y="191"/>
                  </a:cubicBezTo>
                  <a:cubicBezTo>
                    <a:pt x="47" y="191"/>
                    <a:pt x="48" y="188"/>
                    <a:pt x="48" y="183"/>
                  </a:cubicBezTo>
                  <a:cubicBezTo>
                    <a:pt x="49" y="182"/>
                    <a:pt x="49" y="180"/>
                    <a:pt x="49" y="179"/>
                  </a:cubicBezTo>
                  <a:cubicBezTo>
                    <a:pt x="49" y="177"/>
                    <a:pt x="50" y="175"/>
                    <a:pt x="50" y="174"/>
                  </a:cubicBezTo>
                  <a:cubicBezTo>
                    <a:pt x="50" y="172"/>
                    <a:pt x="51" y="170"/>
                    <a:pt x="51" y="168"/>
                  </a:cubicBezTo>
                  <a:cubicBezTo>
                    <a:pt x="52" y="166"/>
                    <a:pt x="52" y="164"/>
                    <a:pt x="52" y="161"/>
                  </a:cubicBezTo>
                  <a:cubicBezTo>
                    <a:pt x="53" y="157"/>
                    <a:pt x="54" y="152"/>
                    <a:pt x="55" y="147"/>
                  </a:cubicBezTo>
                  <a:cubicBezTo>
                    <a:pt x="56" y="142"/>
                    <a:pt x="56" y="136"/>
                    <a:pt x="56" y="130"/>
                  </a:cubicBezTo>
                  <a:cubicBezTo>
                    <a:pt x="56" y="127"/>
                    <a:pt x="55" y="124"/>
                    <a:pt x="55" y="121"/>
                  </a:cubicBezTo>
                  <a:cubicBezTo>
                    <a:pt x="55" y="118"/>
                    <a:pt x="55" y="115"/>
                    <a:pt x="54" y="112"/>
                  </a:cubicBezTo>
                  <a:cubicBezTo>
                    <a:pt x="54" y="108"/>
                    <a:pt x="54" y="108"/>
                    <a:pt x="54" y="108"/>
                  </a:cubicBezTo>
                  <a:cubicBezTo>
                    <a:pt x="53" y="106"/>
                    <a:pt x="53" y="105"/>
                    <a:pt x="53" y="103"/>
                  </a:cubicBezTo>
                  <a:cubicBezTo>
                    <a:pt x="52" y="100"/>
                    <a:pt x="52" y="97"/>
                    <a:pt x="51" y="94"/>
                  </a:cubicBezTo>
                  <a:cubicBezTo>
                    <a:pt x="50" y="91"/>
                    <a:pt x="49" y="88"/>
                    <a:pt x="49" y="85"/>
                  </a:cubicBezTo>
                  <a:cubicBezTo>
                    <a:pt x="48" y="82"/>
                    <a:pt x="47" y="79"/>
                    <a:pt x="46" y="76"/>
                  </a:cubicBezTo>
                  <a:cubicBezTo>
                    <a:pt x="45" y="74"/>
                    <a:pt x="45" y="73"/>
                    <a:pt x="44" y="71"/>
                  </a:cubicBezTo>
                  <a:cubicBezTo>
                    <a:pt x="44" y="70"/>
                    <a:pt x="43" y="68"/>
                    <a:pt x="42" y="67"/>
                  </a:cubicBezTo>
                  <a:cubicBezTo>
                    <a:pt x="41" y="64"/>
                    <a:pt x="40" y="61"/>
                    <a:pt x="39" y="58"/>
                  </a:cubicBezTo>
                  <a:cubicBezTo>
                    <a:pt x="36" y="53"/>
                    <a:pt x="34" y="48"/>
                    <a:pt x="31" y="43"/>
                  </a:cubicBezTo>
                  <a:cubicBezTo>
                    <a:pt x="29" y="40"/>
                    <a:pt x="28" y="38"/>
                    <a:pt x="27" y="36"/>
                  </a:cubicBezTo>
                  <a:cubicBezTo>
                    <a:pt x="25" y="34"/>
                    <a:pt x="24" y="32"/>
                    <a:pt x="22" y="29"/>
                  </a:cubicBezTo>
                  <a:cubicBezTo>
                    <a:pt x="19" y="25"/>
                    <a:pt x="17" y="22"/>
                    <a:pt x="14" y="19"/>
                  </a:cubicBezTo>
                  <a:cubicBezTo>
                    <a:pt x="13" y="17"/>
                    <a:pt x="12" y="16"/>
                    <a:pt x="11" y="14"/>
                  </a:cubicBezTo>
                  <a:cubicBezTo>
                    <a:pt x="9" y="13"/>
                    <a:pt x="8" y="12"/>
                    <a:pt x="7" y="11"/>
                  </a:cubicBezTo>
                  <a:cubicBezTo>
                    <a:pt x="3" y="6"/>
                    <a:pt x="1" y="4"/>
                    <a:pt x="1" y="4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33" name="íşļîḓe"/>
            <p:cNvSpPr/>
            <p:nvPr/>
          </p:nvSpPr>
          <p:spPr bwMode="auto">
            <a:xfrm>
              <a:off x="6977111" y="2662805"/>
              <a:ext cx="76089" cy="82176"/>
            </a:xfrm>
            <a:custGeom>
              <a:avLst/>
              <a:gdLst>
                <a:gd name="T0" fmla="*/ 0 w 75"/>
                <a:gd name="T1" fmla="*/ 0 h 81"/>
                <a:gd name="T2" fmla="*/ 8 w 75"/>
                <a:gd name="T3" fmla="*/ 81 h 81"/>
                <a:gd name="T4" fmla="*/ 75 w 75"/>
                <a:gd name="T5" fmla="*/ 33 h 81"/>
                <a:gd name="T6" fmla="*/ 0 w 75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81">
                  <a:moveTo>
                    <a:pt x="0" y="0"/>
                  </a:moveTo>
                  <a:lnTo>
                    <a:pt x="8" y="81"/>
                  </a:lnTo>
                  <a:lnTo>
                    <a:pt x="75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34" name="íṥḷïďé"/>
            <p:cNvSpPr/>
            <p:nvPr/>
          </p:nvSpPr>
          <p:spPr bwMode="auto">
            <a:xfrm>
              <a:off x="5015029" y="2823100"/>
              <a:ext cx="285080" cy="284066"/>
            </a:xfrm>
            <a:prstGeom prst="ellipse">
              <a:avLst/>
            </a:prstGeom>
            <a:noFill/>
            <a:ln w="173038" cap="flat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35" name="iṣļide"/>
            <p:cNvSpPr/>
            <p:nvPr/>
          </p:nvSpPr>
          <p:spPr bwMode="auto">
            <a:xfrm>
              <a:off x="6291296" y="3528191"/>
              <a:ext cx="327689" cy="327690"/>
            </a:xfrm>
            <a:prstGeom prst="ellipse">
              <a:avLst/>
            </a:prstGeom>
            <a:noFill/>
            <a:ln w="120650" cap="flat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38" name="îs1iďè"/>
            <p:cNvSpPr/>
            <p:nvPr/>
          </p:nvSpPr>
          <p:spPr bwMode="auto">
            <a:xfrm>
              <a:off x="5677510" y="1796404"/>
              <a:ext cx="983070" cy="982056"/>
            </a:xfrm>
            <a:custGeom>
              <a:avLst/>
              <a:gdLst>
                <a:gd name="T0" fmla="*/ 84 w 1243"/>
                <a:gd name="T1" fmla="*/ 773 h 1243"/>
                <a:gd name="T2" fmla="*/ 773 w 1243"/>
                <a:gd name="T3" fmla="*/ 1159 h 1243"/>
                <a:gd name="T4" fmla="*/ 1159 w 1243"/>
                <a:gd name="T5" fmla="*/ 470 h 1243"/>
                <a:gd name="T6" fmla="*/ 470 w 1243"/>
                <a:gd name="T7" fmla="*/ 84 h 1243"/>
                <a:gd name="T8" fmla="*/ 84 w 1243"/>
                <a:gd name="T9" fmla="*/ 773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3" h="1243">
                  <a:moveTo>
                    <a:pt x="84" y="773"/>
                  </a:moveTo>
                  <a:cubicBezTo>
                    <a:pt x="168" y="1070"/>
                    <a:pt x="477" y="1243"/>
                    <a:pt x="773" y="1159"/>
                  </a:cubicBezTo>
                  <a:cubicBezTo>
                    <a:pt x="1070" y="1075"/>
                    <a:pt x="1243" y="767"/>
                    <a:pt x="1159" y="470"/>
                  </a:cubicBezTo>
                  <a:cubicBezTo>
                    <a:pt x="1075" y="173"/>
                    <a:pt x="767" y="0"/>
                    <a:pt x="470" y="84"/>
                  </a:cubicBezTo>
                  <a:cubicBezTo>
                    <a:pt x="173" y="168"/>
                    <a:pt x="0" y="476"/>
                    <a:pt x="84" y="77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/>
            </a:bodyPr>
            <a:lstStyle/>
            <a:p>
              <a:endParaRPr lang="en-US" sz="4800"/>
            </a:p>
          </p:txBody>
        </p:sp>
        <p:sp>
          <p:nvSpPr>
            <p:cNvPr id="39" name="ïšḷïḑè"/>
            <p:cNvSpPr/>
            <p:nvPr/>
          </p:nvSpPr>
          <p:spPr bwMode="auto">
            <a:xfrm>
              <a:off x="5819543" y="1938438"/>
              <a:ext cx="699004" cy="697990"/>
            </a:xfrm>
            <a:custGeom>
              <a:avLst/>
              <a:gdLst>
                <a:gd name="T0" fmla="*/ 60 w 883"/>
                <a:gd name="T1" fmla="*/ 549 h 883"/>
                <a:gd name="T2" fmla="*/ 550 w 883"/>
                <a:gd name="T3" fmla="*/ 824 h 883"/>
                <a:gd name="T4" fmla="*/ 824 w 883"/>
                <a:gd name="T5" fmla="*/ 334 h 883"/>
                <a:gd name="T6" fmla="*/ 334 w 883"/>
                <a:gd name="T7" fmla="*/ 60 h 883"/>
                <a:gd name="T8" fmla="*/ 60 w 883"/>
                <a:gd name="T9" fmla="*/ 549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3" h="883">
                  <a:moveTo>
                    <a:pt x="60" y="549"/>
                  </a:moveTo>
                  <a:cubicBezTo>
                    <a:pt x="119" y="760"/>
                    <a:pt x="339" y="883"/>
                    <a:pt x="550" y="824"/>
                  </a:cubicBezTo>
                  <a:cubicBezTo>
                    <a:pt x="761" y="764"/>
                    <a:pt x="883" y="545"/>
                    <a:pt x="824" y="334"/>
                  </a:cubicBezTo>
                  <a:cubicBezTo>
                    <a:pt x="764" y="123"/>
                    <a:pt x="545" y="0"/>
                    <a:pt x="334" y="60"/>
                  </a:cubicBezTo>
                  <a:cubicBezTo>
                    <a:pt x="123" y="119"/>
                    <a:pt x="0" y="338"/>
                    <a:pt x="60" y="5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97500" lnSpcReduction="20000"/>
            </a:bodyPr>
            <a:lstStyle/>
            <a:p>
              <a:endParaRPr lang="en-US" sz="4800"/>
            </a:p>
          </p:txBody>
        </p:sp>
        <p:sp>
          <p:nvSpPr>
            <p:cNvPr id="44" name="íślíḓè"/>
            <p:cNvSpPr/>
            <p:nvPr/>
          </p:nvSpPr>
          <p:spPr bwMode="auto">
            <a:xfrm>
              <a:off x="5640987" y="2174821"/>
              <a:ext cx="152178" cy="140004"/>
            </a:xfrm>
            <a:custGeom>
              <a:avLst/>
              <a:gdLst>
                <a:gd name="T0" fmla="*/ 134 w 150"/>
                <a:gd name="T1" fmla="*/ 138 h 138"/>
                <a:gd name="T2" fmla="*/ 150 w 150"/>
                <a:gd name="T3" fmla="*/ 0 h 138"/>
                <a:gd name="T4" fmla="*/ 7 w 150"/>
                <a:gd name="T5" fmla="*/ 20 h 138"/>
                <a:gd name="T6" fmla="*/ 0 w 150"/>
                <a:gd name="T7" fmla="*/ 87 h 138"/>
                <a:gd name="T8" fmla="*/ 134 w 150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38">
                  <a:moveTo>
                    <a:pt x="134" y="138"/>
                  </a:moveTo>
                  <a:lnTo>
                    <a:pt x="150" y="0"/>
                  </a:lnTo>
                  <a:lnTo>
                    <a:pt x="7" y="20"/>
                  </a:lnTo>
                  <a:lnTo>
                    <a:pt x="0" y="87"/>
                  </a:lnTo>
                  <a:lnTo>
                    <a:pt x="134" y="1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grpSp>
          <p:nvGrpSpPr>
            <p:cNvPr id="45" name="íṧḷîḍe"/>
            <p:cNvGrpSpPr/>
            <p:nvPr/>
          </p:nvGrpSpPr>
          <p:grpSpPr>
            <a:xfrm>
              <a:off x="5650118" y="1759882"/>
              <a:ext cx="1046984" cy="1055102"/>
              <a:chOff x="2689434" y="2085582"/>
              <a:chExt cx="1047121" cy="1055239"/>
            </a:xfrm>
            <a:solidFill>
              <a:schemeClr val="accent4"/>
            </a:solidFill>
          </p:grpSpPr>
          <p:sp>
            <p:nvSpPr>
              <p:cNvPr id="46" name="iṧlíḑê"/>
              <p:cNvSpPr/>
              <p:nvPr/>
            </p:nvSpPr>
            <p:spPr bwMode="auto">
              <a:xfrm>
                <a:off x="3032387" y="2095729"/>
                <a:ext cx="139007" cy="166403"/>
              </a:xfrm>
              <a:custGeom>
                <a:avLst/>
                <a:gdLst>
                  <a:gd name="T0" fmla="*/ 4 w 137"/>
                  <a:gd name="T1" fmla="*/ 164 h 164"/>
                  <a:gd name="T2" fmla="*/ 137 w 137"/>
                  <a:gd name="T3" fmla="*/ 126 h 164"/>
                  <a:gd name="T4" fmla="*/ 64 w 137"/>
                  <a:gd name="T5" fmla="*/ 0 h 164"/>
                  <a:gd name="T6" fmla="*/ 0 w 137"/>
                  <a:gd name="T7" fmla="*/ 17 h 164"/>
                  <a:gd name="T8" fmla="*/ 4 w 137"/>
                  <a:gd name="T9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64">
                    <a:moveTo>
                      <a:pt x="4" y="164"/>
                    </a:moveTo>
                    <a:lnTo>
                      <a:pt x="137" y="126"/>
                    </a:lnTo>
                    <a:lnTo>
                      <a:pt x="64" y="0"/>
                    </a:lnTo>
                    <a:lnTo>
                      <a:pt x="0" y="17"/>
                    </a:lnTo>
                    <a:lnTo>
                      <a:pt x="4" y="1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en-US" sz="4800"/>
              </a:p>
            </p:txBody>
          </p:sp>
          <p:sp>
            <p:nvSpPr>
              <p:cNvPr id="47" name="i$ḷîḑè"/>
              <p:cNvSpPr/>
              <p:nvPr/>
            </p:nvSpPr>
            <p:spPr bwMode="auto">
              <a:xfrm>
                <a:off x="2689434" y="2649729"/>
                <a:ext cx="167417" cy="139008"/>
              </a:xfrm>
              <a:custGeom>
                <a:avLst/>
                <a:gdLst>
                  <a:gd name="T0" fmla="*/ 127 w 165"/>
                  <a:gd name="T1" fmla="*/ 0 h 137"/>
                  <a:gd name="T2" fmla="*/ 165 w 165"/>
                  <a:gd name="T3" fmla="*/ 134 h 137"/>
                  <a:gd name="T4" fmla="*/ 18 w 165"/>
                  <a:gd name="T5" fmla="*/ 137 h 137"/>
                  <a:gd name="T6" fmla="*/ 0 w 165"/>
                  <a:gd name="T7" fmla="*/ 74 h 137"/>
                  <a:gd name="T8" fmla="*/ 127 w 165"/>
                  <a:gd name="T9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137">
                    <a:moveTo>
                      <a:pt x="127" y="0"/>
                    </a:moveTo>
                    <a:lnTo>
                      <a:pt x="165" y="134"/>
                    </a:lnTo>
                    <a:lnTo>
                      <a:pt x="18" y="137"/>
                    </a:lnTo>
                    <a:lnTo>
                      <a:pt x="0" y="74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en-US" sz="4800"/>
              </a:p>
            </p:txBody>
          </p:sp>
          <p:sp>
            <p:nvSpPr>
              <p:cNvPr id="48" name="íṩļíḓe"/>
              <p:cNvSpPr/>
              <p:nvPr/>
            </p:nvSpPr>
            <p:spPr bwMode="auto">
              <a:xfrm>
                <a:off x="3245464" y="2963256"/>
                <a:ext cx="139007" cy="168432"/>
              </a:xfrm>
              <a:custGeom>
                <a:avLst/>
                <a:gdLst>
                  <a:gd name="T0" fmla="*/ 133 w 137"/>
                  <a:gd name="T1" fmla="*/ 0 h 166"/>
                  <a:gd name="T2" fmla="*/ 0 w 137"/>
                  <a:gd name="T3" fmla="*/ 39 h 166"/>
                  <a:gd name="T4" fmla="*/ 73 w 137"/>
                  <a:gd name="T5" fmla="*/ 166 h 166"/>
                  <a:gd name="T6" fmla="*/ 137 w 137"/>
                  <a:gd name="T7" fmla="*/ 147 h 166"/>
                  <a:gd name="T8" fmla="*/ 133 w 137"/>
                  <a:gd name="T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66">
                    <a:moveTo>
                      <a:pt x="133" y="0"/>
                    </a:moveTo>
                    <a:lnTo>
                      <a:pt x="0" y="39"/>
                    </a:lnTo>
                    <a:lnTo>
                      <a:pt x="73" y="166"/>
                    </a:lnTo>
                    <a:lnTo>
                      <a:pt x="137" y="147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en-US" sz="4800"/>
              </a:p>
            </p:txBody>
          </p:sp>
          <p:sp>
            <p:nvSpPr>
              <p:cNvPr id="49" name="ïṡ1iďê"/>
              <p:cNvSpPr/>
              <p:nvPr/>
            </p:nvSpPr>
            <p:spPr bwMode="auto">
              <a:xfrm>
                <a:off x="3560006" y="2437666"/>
                <a:ext cx="167417" cy="139008"/>
              </a:xfrm>
              <a:custGeom>
                <a:avLst/>
                <a:gdLst>
                  <a:gd name="T0" fmla="*/ 38 w 165"/>
                  <a:gd name="T1" fmla="*/ 137 h 137"/>
                  <a:gd name="T2" fmla="*/ 0 w 165"/>
                  <a:gd name="T3" fmla="*/ 4 h 137"/>
                  <a:gd name="T4" fmla="*/ 147 w 165"/>
                  <a:gd name="T5" fmla="*/ 0 h 137"/>
                  <a:gd name="T6" fmla="*/ 165 w 165"/>
                  <a:gd name="T7" fmla="*/ 64 h 137"/>
                  <a:gd name="T8" fmla="*/ 38 w 165"/>
                  <a:gd name="T9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137">
                    <a:moveTo>
                      <a:pt x="38" y="137"/>
                    </a:moveTo>
                    <a:lnTo>
                      <a:pt x="0" y="4"/>
                    </a:lnTo>
                    <a:lnTo>
                      <a:pt x="147" y="0"/>
                    </a:lnTo>
                    <a:lnTo>
                      <a:pt x="165" y="64"/>
                    </a:lnTo>
                    <a:lnTo>
                      <a:pt x="38" y="13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en-US" sz="4800"/>
              </a:p>
            </p:txBody>
          </p:sp>
          <p:sp>
            <p:nvSpPr>
              <p:cNvPr id="50" name="íŝḻíḍé"/>
              <p:cNvSpPr/>
              <p:nvPr/>
            </p:nvSpPr>
            <p:spPr bwMode="auto">
              <a:xfrm>
                <a:off x="2732050" y="2327069"/>
                <a:ext cx="173505" cy="159301"/>
              </a:xfrm>
              <a:custGeom>
                <a:avLst/>
                <a:gdLst>
                  <a:gd name="T0" fmla="*/ 103 w 171"/>
                  <a:gd name="T1" fmla="*/ 157 h 157"/>
                  <a:gd name="T2" fmla="*/ 171 w 171"/>
                  <a:gd name="T3" fmla="*/ 36 h 157"/>
                  <a:gd name="T4" fmla="*/ 32 w 171"/>
                  <a:gd name="T5" fmla="*/ 0 h 157"/>
                  <a:gd name="T6" fmla="*/ 0 w 171"/>
                  <a:gd name="T7" fmla="*/ 57 h 157"/>
                  <a:gd name="T8" fmla="*/ 103 w 171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157">
                    <a:moveTo>
                      <a:pt x="103" y="157"/>
                    </a:moveTo>
                    <a:lnTo>
                      <a:pt x="171" y="36"/>
                    </a:lnTo>
                    <a:lnTo>
                      <a:pt x="32" y="0"/>
                    </a:lnTo>
                    <a:lnTo>
                      <a:pt x="0" y="57"/>
                    </a:lnTo>
                    <a:lnTo>
                      <a:pt x="103" y="15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en-US" sz="4800"/>
              </a:p>
            </p:txBody>
          </p:sp>
          <p:sp>
            <p:nvSpPr>
              <p:cNvPr id="51" name="iṧḻídè"/>
              <p:cNvSpPr/>
              <p:nvPr/>
            </p:nvSpPr>
            <p:spPr bwMode="auto">
              <a:xfrm>
                <a:off x="2921789" y="2915568"/>
                <a:ext cx="159300" cy="173506"/>
              </a:xfrm>
              <a:custGeom>
                <a:avLst/>
                <a:gdLst>
                  <a:gd name="T0" fmla="*/ 36 w 157"/>
                  <a:gd name="T1" fmla="*/ 0 h 171"/>
                  <a:gd name="T2" fmla="*/ 157 w 157"/>
                  <a:gd name="T3" fmla="*/ 68 h 171"/>
                  <a:gd name="T4" fmla="*/ 58 w 157"/>
                  <a:gd name="T5" fmla="*/ 171 h 171"/>
                  <a:gd name="T6" fmla="*/ 0 w 157"/>
                  <a:gd name="T7" fmla="*/ 139 h 171"/>
                  <a:gd name="T8" fmla="*/ 36 w 157"/>
                  <a:gd name="T9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171">
                    <a:moveTo>
                      <a:pt x="36" y="0"/>
                    </a:moveTo>
                    <a:lnTo>
                      <a:pt x="157" y="68"/>
                    </a:lnTo>
                    <a:lnTo>
                      <a:pt x="58" y="171"/>
                    </a:lnTo>
                    <a:lnTo>
                      <a:pt x="0" y="139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en-US" sz="4800"/>
              </a:p>
            </p:txBody>
          </p:sp>
          <p:sp>
            <p:nvSpPr>
              <p:cNvPr id="52" name="ïsļíḓé"/>
              <p:cNvSpPr/>
              <p:nvPr/>
            </p:nvSpPr>
            <p:spPr bwMode="auto">
              <a:xfrm>
                <a:off x="3511303" y="2741048"/>
                <a:ext cx="174520" cy="159301"/>
              </a:xfrm>
              <a:custGeom>
                <a:avLst/>
                <a:gdLst>
                  <a:gd name="T0" fmla="*/ 68 w 172"/>
                  <a:gd name="T1" fmla="*/ 0 h 157"/>
                  <a:gd name="T2" fmla="*/ 0 w 172"/>
                  <a:gd name="T3" fmla="*/ 121 h 157"/>
                  <a:gd name="T4" fmla="*/ 140 w 172"/>
                  <a:gd name="T5" fmla="*/ 157 h 157"/>
                  <a:gd name="T6" fmla="*/ 172 w 172"/>
                  <a:gd name="T7" fmla="*/ 99 h 157"/>
                  <a:gd name="T8" fmla="*/ 68 w 17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57">
                    <a:moveTo>
                      <a:pt x="68" y="0"/>
                    </a:moveTo>
                    <a:lnTo>
                      <a:pt x="0" y="121"/>
                    </a:lnTo>
                    <a:lnTo>
                      <a:pt x="140" y="157"/>
                    </a:lnTo>
                    <a:lnTo>
                      <a:pt x="172" y="99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en-US" sz="4800"/>
              </a:p>
            </p:txBody>
          </p:sp>
          <p:sp>
            <p:nvSpPr>
              <p:cNvPr id="53" name="îśľíḍe"/>
              <p:cNvSpPr/>
              <p:nvPr/>
            </p:nvSpPr>
            <p:spPr bwMode="auto">
              <a:xfrm>
                <a:off x="3336783" y="2137329"/>
                <a:ext cx="159300" cy="173506"/>
              </a:xfrm>
              <a:custGeom>
                <a:avLst/>
                <a:gdLst>
                  <a:gd name="T0" fmla="*/ 121 w 157"/>
                  <a:gd name="T1" fmla="*/ 171 h 171"/>
                  <a:gd name="T2" fmla="*/ 0 w 157"/>
                  <a:gd name="T3" fmla="*/ 103 h 171"/>
                  <a:gd name="T4" fmla="*/ 99 w 157"/>
                  <a:gd name="T5" fmla="*/ 0 h 171"/>
                  <a:gd name="T6" fmla="*/ 157 w 157"/>
                  <a:gd name="T7" fmla="*/ 32 h 171"/>
                  <a:gd name="T8" fmla="*/ 121 w 157"/>
                  <a:gd name="T9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171">
                    <a:moveTo>
                      <a:pt x="121" y="171"/>
                    </a:moveTo>
                    <a:lnTo>
                      <a:pt x="0" y="103"/>
                    </a:lnTo>
                    <a:lnTo>
                      <a:pt x="99" y="0"/>
                    </a:lnTo>
                    <a:lnTo>
                      <a:pt x="157" y="32"/>
                    </a:lnTo>
                    <a:lnTo>
                      <a:pt x="121" y="17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en-US" sz="4800"/>
              </a:p>
            </p:txBody>
          </p:sp>
          <p:sp>
            <p:nvSpPr>
              <p:cNvPr id="54" name="ïsļiḍè"/>
              <p:cNvSpPr/>
              <p:nvPr/>
            </p:nvSpPr>
            <p:spPr bwMode="auto">
              <a:xfrm>
                <a:off x="2852793" y="2180959"/>
                <a:ext cx="169447" cy="175535"/>
              </a:xfrm>
              <a:custGeom>
                <a:avLst/>
                <a:gdLst>
                  <a:gd name="T0" fmla="*/ 58 w 167"/>
                  <a:gd name="T1" fmla="*/ 173 h 173"/>
                  <a:gd name="T2" fmla="*/ 167 w 167"/>
                  <a:gd name="T3" fmla="*/ 85 h 173"/>
                  <a:gd name="T4" fmla="*/ 51 w 167"/>
                  <a:gd name="T5" fmla="*/ 0 h 173"/>
                  <a:gd name="T6" fmla="*/ 0 w 167"/>
                  <a:gd name="T7" fmla="*/ 41 h 173"/>
                  <a:gd name="T8" fmla="*/ 58 w 167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173">
                    <a:moveTo>
                      <a:pt x="58" y="173"/>
                    </a:moveTo>
                    <a:lnTo>
                      <a:pt x="167" y="85"/>
                    </a:lnTo>
                    <a:lnTo>
                      <a:pt x="51" y="0"/>
                    </a:lnTo>
                    <a:lnTo>
                      <a:pt x="0" y="41"/>
                    </a:lnTo>
                    <a:lnTo>
                      <a:pt x="58" y="17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en-US" sz="4800"/>
              </a:p>
            </p:txBody>
          </p:sp>
          <p:sp>
            <p:nvSpPr>
              <p:cNvPr id="55" name="išḻíḋê"/>
              <p:cNvSpPr/>
              <p:nvPr/>
            </p:nvSpPr>
            <p:spPr bwMode="auto">
              <a:xfrm>
                <a:off x="2775679" y="2798882"/>
                <a:ext cx="175535" cy="169447"/>
              </a:xfrm>
              <a:custGeom>
                <a:avLst/>
                <a:gdLst>
                  <a:gd name="T0" fmla="*/ 86 w 173"/>
                  <a:gd name="T1" fmla="*/ 0 h 167"/>
                  <a:gd name="T2" fmla="*/ 173 w 173"/>
                  <a:gd name="T3" fmla="*/ 109 h 167"/>
                  <a:gd name="T4" fmla="*/ 41 w 173"/>
                  <a:gd name="T5" fmla="*/ 167 h 167"/>
                  <a:gd name="T6" fmla="*/ 0 w 173"/>
                  <a:gd name="T7" fmla="*/ 116 h 167"/>
                  <a:gd name="T8" fmla="*/ 86 w 173"/>
                  <a:gd name="T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167">
                    <a:moveTo>
                      <a:pt x="86" y="0"/>
                    </a:moveTo>
                    <a:lnTo>
                      <a:pt x="173" y="109"/>
                    </a:lnTo>
                    <a:lnTo>
                      <a:pt x="41" y="167"/>
                    </a:lnTo>
                    <a:lnTo>
                      <a:pt x="0" y="116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en-US" sz="4800"/>
              </a:p>
            </p:txBody>
          </p:sp>
          <p:sp>
            <p:nvSpPr>
              <p:cNvPr id="56" name="ïṧḻiḋê"/>
              <p:cNvSpPr/>
              <p:nvPr/>
            </p:nvSpPr>
            <p:spPr bwMode="auto">
              <a:xfrm>
                <a:off x="3394618" y="2870923"/>
                <a:ext cx="169447" cy="174520"/>
              </a:xfrm>
              <a:custGeom>
                <a:avLst/>
                <a:gdLst>
                  <a:gd name="T0" fmla="*/ 109 w 167"/>
                  <a:gd name="T1" fmla="*/ 0 h 172"/>
                  <a:gd name="T2" fmla="*/ 0 w 167"/>
                  <a:gd name="T3" fmla="*/ 87 h 172"/>
                  <a:gd name="T4" fmla="*/ 116 w 167"/>
                  <a:gd name="T5" fmla="*/ 172 h 172"/>
                  <a:gd name="T6" fmla="*/ 167 w 167"/>
                  <a:gd name="T7" fmla="*/ 131 h 172"/>
                  <a:gd name="T8" fmla="*/ 109 w 167"/>
                  <a:gd name="T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172">
                    <a:moveTo>
                      <a:pt x="109" y="0"/>
                    </a:moveTo>
                    <a:lnTo>
                      <a:pt x="0" y="87"/>
                    </a:lnTo>
                    <a:lnTo>
                      <a:pt x="116" y="172"/>
                    </a:lnTo>
                    <a:lnTo>
                      <a:pt x="167" y="13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en-US" sz="4800"/>
              </a:p>
            </p:txBody>
          </p:sp>
          <p:sp>
            <p:nvSpPr>
              <p:cNvPr id="57" name="îşľíḍé"/>
              <p:cNvSpPr/>
              <p:nvPr/>
            </p:nvSpPr>
            <p:spPr bwMode="auto">
              <a:xfrm>
                <a:off x="3466658" y="2258073"/>
                <a:ext cx="175535" cy="169447"/>
              </a:xfrm>
              <a:custGeom>
                <a:avLst/>
                <a:gdLst>
                  <a:gd name="T0" fmla="*/ 87 w 173"/>
                  <a:gd name="T1" fmla="*/ 167 h 167"/>
                  <a:gd name="T2" fmla="*/ 0 w 173"/>
                  <a:gd name="T3" fmla="*/ 58 h 167"/>
                  <a:gd name="T4" fmla="*/ 131 w 173"/>
                  <a:gd name="T5" fmla="*/ 0 h 167"/>
                  <a:gd name="T6" fmla="*/ 173 w 173"/>
                  <a:gd name="T7" fmla="*/ 51 h 167"/>
                  <a:gd name="T8" fmla="*/ 87 w 173"/>
                  <a:gd name="T9" fmla="*/ 16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167">
                    <a:moveTo>
                      <a:pt x="87" y="167"/>
                    </a:moveTo>
                    <a:lnTo>
                      <a:pt x="0" y="58"/>
                    </a:lnTo>
                    <a:lnTo>
                      <a:pt x="131" y="0"/>
                    </a:lnTo>
                    <a:lnTo>
                      <a:pt x="173" y="51"/>
                    </a:lnTo>
                    <a:lnTo>
                      <a:pt x="87" y="16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en-US" sz="4800"/>
              </a:p>
            </p:txBody>
          </p:sp>
          <p:sp>
            <p:nvSpPr>
              <p:cNvPr id="58" name="îṥļíḑé"/>
              <p:cNvSpPr/>
              <p:nvPr/>
            </p:nvSpPr>
            <p:spPr bwMode="auto">
              <a:xfrm>
                <a:off x="3095295" y="2988623"/>
                <a:ext cx="141036" cy="152198"/>
              </a:xfrm>
              <a:custGeom>
                <a:avLst/>
                <a:gdLst>
                  <a:gd name="T0" fmla="*/ 0 w 139"/>
                  <a:gd name="T1" fmla="*/ 0 h 150"/>
                  <a:gd name="T2" fmla="*/ 139 w 139"/>
                  <a:gd name="T3" fmla="*/ 16 h 150"/>
                  <a:gd name="T4" fmla="*/ 87 w 139"/>
                  <a:gd name="T5" fmla="*/ 150 h 150"/>
                  <a:gd name="T6" fmla="*/ 21 w 139"/>
                  <a:gd name="T7" fmla="*/ 143 h 150"/>
                  <a:gd name="T8" fmla="*/ 0 w 139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150">
                    <a:moveTo>
                      <a:pt x="0" y="0"/>
                    </a:moveTo>
                    <a:lnTo>
                      <a:pt x="139" y="16"/>
                    </a:lnTo>
                    <a:lnTo>
                      <a:pt x="87" y="150"/>
                    </a:lnTo>
                    <a:lnTo>
                      <a:pt x="21" y="1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en-US" sz="4800"/>
              </a:p>
            </p:txBody>
          </p:sp>
          <p:sp>
            <p:nvSpPr>
              <p:cNvPr id="59" name="íšlïḑe"/>
              <p:cNvSpPr/>
              <p:nvPr/>
            </p:nvSpPr>
            <p:spPr bwMode="auto">
              <a:xfrm>
                <a:off x="3585372" y="2585805"/>
                <a:ext cx="151183" cy="140022"/>
              </a:xfrm>
              <a:custGeom>
                <a:avLst/>
                <a:gdLst>
                  <a:gd name="T0" fmla="*/ 15 w 149"/>
                  <a:gd name="T1" fmla="*/ 0 h 138"/>
                  <a:gd name="T2" fmla="*/ 0 w 149"/>
                  <a:gd name="T3" fmla="*/ 138 h 138"/>
                  <a:gd name="T4" fmla="*/ 142 w 149"/>
                  <a:gd name="T5" fmla="*/ 118 h 138"/>
                  <a:gd name="T6" fmla="*/ 149 w 149"/>
                  <a:gd name="T7" fmla="*/ 52 h 138"/>
                  <a:gd name="T8" fmla="*/ 15 w 14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38">
                    <a:moveTo>
                      <a:pt x="15" y="0"/>
                    </a:moveTo>
                    <a:lnTo>
                      <a:pt x="0" y="138"/>
                    </a:lnTo>
                    <a:lnTo>
                      <a:pt x="142" y="118"/>
                    </a:lnTo>
                    <a:lnTo>
                      <a:pt x="149" y="5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en-US" sz="4800"/>
              </a:p>
            </p:txBody>
          </p:sp>
          <p:sp>
            <p:nvSpPr>
              <p:cNvPr id="60" name="iSlíde"/>
              <p:cNvSpPr/>
              <p:nvPr/>
            </p:nvSpPr>
            <p:spPr bwMode="auto">
              <a:xfrm>
                <a:off x="3181541" y="2085582"/>
                <a:ext cx="140022" cy="152198"/>
              </a:xfrm>
              <a:custGeom>
                <a:avLst/>
                <a:gdLst>
                  <a:gd name="T0" fmla="*/ 138 w 138"/>
                  <a:gd name="T1" fmla="*/ 150 h 150"/>
                  <a:gd name="T2" fmla="*/ 0 w 138"/>
                  <a:gd name="T3" fmla="*/ 134 h 150"/>
                  <a:gd name="T4" fmla="*/ 51 w 138"/>
                  <a:gd name="T5" fmla="*/ 0 h 150"/>
                  <a:gd name="T6" fmla="*/ 118 w 138"/>
                  <a:gd name="T7" fmla="*/ 7 h 150"/>
                  <a:gd name="T8" fmla="*/ 138 w 138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0">
                    <a:moveTo>
                      <a:pt x="138" y="150"/>
                    </a:moveTo>
                    <a:lnTo>
                      <a:pt x="0" y="134"/>
                    </a:lnTo>
                    <a:lnTo>
                      <a:pt x="51" y="0"/>
                    </a:lnTo>
                    <a:lnTo>
                      <a:pt x="118" y="7"/>
                    </a:lnTo>
                    <a:lnTo>
                      <a:pt x="138" y="15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en-US" sz="4800"/>
              </a:p>
            </p:txBody>
          </p:sp>
        </p:grpSp>
        <p:sp>
          <p:nvSpPr>
            <p:cNvPr id="41" name="íṥḻîḍê"/>
            <p:cNvSpPr/>
            <p:nvPr/>
          </p:nvSpPr>
          <p:spPr bwMode="auto">
            <a:xfrm>
              <a:off x="6265931" y="2286418"/>
              <a:ext cx="240441" cy="300298"/>
            </a:xfrm>
            <a:custGeom>
              <a:avLst/>
              <a:gdLst>
                <a:gd name="T0" fmla="*/ 300 w 304"/>
                <a:gd name="T1" fmla="*/ 51 h 380"/>
                <a:gd name="T2" fmla="*/ 295 w 304"/>
                <a:gd name="T3" fmla="*/ 75 h 380"/>
                <a:gd name="T4" fmla="*/ 287 w 304"/>
                <a:gd name="T5" fmla="*/ 107 h 380"/>
                <a:gd name="T6" fmla="*/ 274 w 304"/>
                <a:gd name="T7" fmla="*/ 142 h 380"/>
                <a:gd name="T8" fmla="*/ 260 w 304"/>
                <a:gd name="T9" fmla="*/ 171 h 380"/>
                <a:gd name="T10" fmla="*/ 244 w 304"/>
                <a:gd name="T11" fmla="*/ 199 h 380"/>
                <a:gd name="T12" fmla="*/ 232 w 304"/>
                <a:gd name="T13" fmla="*/ 218 h 380"/>
                <a:gd name="T14" fmla="*/ 218 w 304"/>
                <a:gd name="T15" fmla="*/ 237 h 380"/>
                <a:gd name="T16" fmla="*/ 188 w 304"/>
                <a:gd name="T17" fmla="*/ 272 h 380"/>
                <a:gd name="T18" fmla="*/ 171 w 304"/>
                <a:gd name="T19" fmla="*/ 287 h 380"/>
                <a:gd name="T20" fmla="*/ 155 w 304"/>
                <a:gd name="T21" fmla="*/ 302 h 380"/>
                <a:gd name="T22" fmla="*/ 103 w 304"/>
                <a:gd name="T23" fmla="*/ 338 h 380"/>
                <a:gd name="T24" fmla="*/ 71 w 304"/>
                <a:gd name="T25" fmla="*/ 355 h 380"/>
                <a:gd name="T26" fmla="*/ 60 w 304"/>
                <a:gd name="T27" fmla="*/ 360 h 380"/>
                <a:gd name="T28" fmla="*/ 42 w 304"/>
                <a:gd name="T29" fmla="*/ 367 h 380"/>
                <a:gd name="T30" fmla="*/ 20 w 304"/>
                <a:gd name="T31" fmla="*/ 374 h 380"/>
                <a:gd name="T32" fmla="*/ 19 w 304"/>
                <a:gd name="T33" fmla="*/ 372 h 380"/>
                <a:gd name="T34" fmla="*/ 40 w 304"/>
                <a:gd name="T35" fmla="*/ 362 h 380"/>
                <a:gd name="T36" fmla="*/ 57 w 304"/>
                <a:gd name="T37" fmla="*/ 354 h 380"/>
                <a:gd name="T38" fmla="*/ 67 w 304"/>
                <a:gd name="T39" fmla="*/ 348 h 380"/>
                <a:gd name="T40" fmla="*/ 96 w 304"/>
                <a:gd name="T41" fmla="*/ 328 h 380"/>
                <a:gd name="T42" fmla="*/ 142 w 304"/>
                <a:gd name="T43" fmla="*/ 288 h 380"/>
                <a:gd name="T44" fmla="*/ 156 w 304"/>
                <a:gd name="T45" fmla="*/ 273 h 380"/>
                <a:gd name="T46" fmla="*/ 170 w 304"/>
                <a:gd name="T47" fmla="*/ 256 h 380"/>
                <a:gd name="T48" fmla="*/ 195 w 304"/>
                <a:gd name="T49" fmla="*/ 221 h 380"/>
                <a:gd name="T50" fmla="*/ 206 w 304"/>
                <a:gd name="T51" fmla="*/ 202 h 380"/>
                <a:gd name="T52" fmla="*/ 215 w 304"/>
                <a:gd name="T53" fmla="*/ 184 h 380"/>
                <a:gd name="T54" fmla="*/ 227 w 304"/>
                <a:gd name="T55" fmla="*/ 156 h 380"/>
                <a:gd name="T56" fmla="*/ 236 w 304"/>
                <a:gd name="T57" fmla="*/ 129 h 380"/>
                <a:gd name="T58" fmla="*/ 244 w 304"/>
                <a:gd name="T59" fmla="*/ 95 h 380"/>
                <a:gd name="T60" fmla="*/ 249 w 304"/>
                <a:gd name="T61" fmla="*/ 68 h 380"/>
                <a:gd name="T62" fmla="*/ 251 w 304"/>
                <a:gd name="T63" fmla="*/ 45 h 380"/>
                <a:gd name="T64" fmla="*/ 279 w 304"/>
                <a:gd name="T65" fmla="*/ 0 h 380"/>
                <a:gd name="T66" fmla="*/ 303 w 304"/>
                <a:gd name="T67" fmla="*/ 3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4" h="380">
                  <a:moveTo>
                    <a:pt x="303" y="30"/>
                  </a:moveTo>
                  <a:cubicBezTo>
                    <a:pt x="303" y="30"/>
                    <a:pt x="302" y="38"/>
                    <a:pt x="300" y="51"/>
                  </a:cubicBezTo>
                  <a:cubicBezTo>
                    <a:pt x="300" y="54"/>
                    <a:pt x="299" y="57"/>
                    <a:pt x="298" y="61"/>
                  </a:cubicBezTo>
                  <a:cubicBezTo>
                    <a:pt x="297" y="66"/>
                    <a:pt x="296" y="70"/>
                    <a:pt x="295" y="75"/>
                  </a:cubicBezTo>
                  <a:cubicBezTo>
                    <a:pt x="294" y="80"/>
                    <a:pt x="293" y="85"/>
                    <a:pt x="292" y="90"/>
                  </a:cubicBezTo>
                  <a:cubicBezTo>
                    <a:pt x="290" y="96"/>
                    <a:pt x="288" y="101"/>
                    <a:pt x="287" y="107"/>
                  </a:cubicBezTo>
                  <a:cubicBezTo>
                    <a:pt x="285" y="112"/>
                    <a:pt x="283" y="118"/>
                    <a:pt x="281" y="124"/>
                  </a:cubicBezTo>
                  <a:cubicBezTo>
                    <a:pt x="278" y="130"/>
                    <a:pt x="276" y="136"/>
                    <a:pt x="274" y="142"/>
                  </a:cubicBezTo>
                  <a:cubicBezTo>
                    <a:pt x="271" y="148"/>
                    <a:pt x="268" y="155"/>
                    <a:pt x="265" y="161"/>
                  </a:cubicBezTo>
                  <a:cubicBezTo>
                    <a:pt x="263" y="164"/>
                    <a:pt x="262" y="167"/>
                    <a:pt x="260" y="171"/>
                  </a:cubicBezTo>
                  <a:cubicBezTo>
                    <a:pt x="259" y="174"/>
                    <a:pt x="257" y="177"/>
                    <a:pt x="255" y="180"/>
                  </a:cubicBezTo>
                  <a:cubicBezTo>
                    <a:pt x="252" y="187"/>
                    <a:pt x="248" y="193"/>
                    <a:pt x="244" y="199"/>
                  </a:cubicBezTo>
                  <a:cubicBezTo>
                    <a:pt x="242" y="203"/>
                    <a:pt x="240" y="206"/>
                    <a:pt x="238" y="209"/>
                  </a:cubicBezTo>
                  <a:cubicBezTo>
                    <a:pt x="236" y="212"/>
                    <a:pt x="234" y="215"/>
                    <a:pt x="232" y="218"/>
                  </a:cubicBezTo>
                  <a:cubicBezTo>
                    <a:pt x="230" y="221"/>
                    <a:pt x="227" y="225"/>
                    <a:pt x="225" y="228"/>
                  </a:cubicBezTo>
                  <a:cubicBezTo>
                    <a:pt x="223" y="231"/>
                    <a:pt x="220" y="234"/>
                    <a:pt x="218" y="237"/>
                  </a:cubicBezTo>
                  <a:cubicBezTo>
                    <a:pt x="213" y="243"/>
                    <a:pt x="209" y="249"/>
                    <a:pt x="204" y="255"/>
                  </a:cubicBezTo>
                  <a:cubicBezTo>
                    <a:pt x="198" y="260"/>
                    <a:pt x="193" y="266"/>
                    <a:pt x="188" y="272"/>
                  </a:cubicBezTo>
                  <a:cubicBezTo>
                    <a:pt x="185" y="274"/>
                    <a:pt x="183" y="277"/>
                    <a:pt x="180" y="280"/>
                  </a:cubicBezTo>
                  <a:cubicBezTo>
                    <a:pt x="177" y="282"/>
                    <a:pt x="174" y="285"/>
                    <a:pt x="171" y="287"/>
                  </a:cubicBezTo>
                  <a:cubicBezTo>
                    <a:pt x="169" y="290"/>
                    <a:pt x="166" y="292"/>
                    <a:pt x="163" y="295"/>
                  </a:cubicBezTo>
                  <a:cubicBezTo>
                    <a:pt x="160" y="297"/>
                    <a:pt x="157" y="300"/>
                    <a:pt x="155" y="302"/>
                  </a:cubicBezTo>
                  <a:cubicBezTo>
                    <a:pt x="149" y="307"/>
                    <a:pt x="143" y="311"/>
                    <a:pt x="137" y="315"/>
                  </a:cubicBezTo>
                  <a:cubicBezTo>
                    <a:pt x="126" y="323"/>
                    <a:pt x="115" y="332"/>
                    <a:pt x="103" y="338"/>
                  </a:cubicBezTo>
                  <a:cubicBezTo>
                    <a:pt x="97" y="341"/>
                    <a:pt x="92" y="344"/>
                    <a:pt x="87" y="347"/>
                  </a:cubicBezTo>
                  <a:cubicBezTo>
                    <a:pt x="81" y="350"/>
                    <a:pt x="76" y="352"/>
                    <a:pt x="71" y="355"/>
                  </a:cubicBezTo>
                  <a:cubicBezTo>
                    <a:pt x="68" y="356"/>
                    <a:pt x="66" y="357"/>
                    <a:pt x="63" y="358"/>
                  </a:cubicBezTo>
                  <a:cubicBezTo>
                    <a:pt x="62" y="359"/>
                    <a:pt x="61" y="359"/>
                    <a:pt x="60" y="360"/>
                  </a:cubicBezTo>
                  <a:cubicBezTo>
                    <a:pt x="58" y="360"/>
                    <a:pt x="57" y="361"/>
                    <a:pt x="56" y="361"/>
                  </a:cubicBezTo>
                  <a:cubicBezTo>
                    <a:pt x="51" y="363"/>
                    <a:pt x="47" y="365"/>
                    <a:pt x="42" y="367"/>
                  </a:cubicBezTo>
                  <a:cubicBezTo>
                    <a:pt x="38" y="368"/>
                    <a:pt x="34" y="370"/>
                    <a:pt x="30" y="371"/>
                  </a:cubicBezTo>
                  <a:cubicBezTo>
                    <a:pt x="27" y="372"/>
                    <a:pt x="23" y="373"/>
                    <a:pt x="20" y="374"/>
                  </a:cubicBezTo>
                  <a:cubicBezTo>
                    <a:pt x="7" y="378"/>
                    <a:pt x="0" y="380"/>
                    <a:pt x="0" y="380"/>
                  </a:cubicBezTo>
                  <a:cubicBezTo>
                    <a:pt x="0" y="380"/>
                    <a:pt x="7" y="377"/>
                    <a:pt x="19" y="372"/>
                  </a:cubicBezTo>
                  <a:cubicBezTo>
                    <a:pt x="22" y="371"/>
                    <a:pt x="26" y="370"/>
                    <a:pt x="29" y="368"/>
                  </a:cubicBezTo>
                  <a:cubicBezTo>
                    <a:pt x="33" y="366"/>
                    <a:pt x="36" y="364"/>
                    <a:pt x="40" y="362"/>
                  </a:cubicBezTo>
                  <a:cubicBezTo>
                    <a:pt x="44" y="360"/>
                    <a:pt x="49" y="358"/>
                    <a:pt x="53" y="356"/>
                  </a:cubicBezTo>
                  <a:cubicBezTo>
                    <a:pt x="54" y="355"/>
                    <a:pt x="55" y="354"/>
                    <a:pt x="57" y="354"/>
                  </a:cubicBezTo>
                  <a:cubicBezTo>
                    <a:pt x="58" y="353"/>
                    <a:pt x="59" y="352"/>
                    <a:pt x="60" y="352"/>
                  </a:cubicBezTo>
                  <a:cubicBezTo>
                    <a:pt x="62" y="350"/>
                    <a:pt x="64" y="349"/>
                    <a:pt x="67" y="348"/>
                  </a:cubicBezTo>
                  <a:cubicBezTo>
                    <a:pt x="72" y="345"/>
                    <a:pt x="76" y="342"/>
                    <a:pt x="81" y="338"/>
                  </a:cubicBezTo>
                  <a:cubicBezTo>
                    <a:pt x="86" y="335"/>
                    <a:pt x="91" y="331"/>
                    <a:pt x="96" y="328"/>
                  </a:cubicBezTo>
                  <a:cubicBezTo>
                    <a:pt x="107" y="321"/>
                    <a:pt x="117" y="311"/>
                    <a:pt x="127" y="303"/>
                  </a:cubicBezTo>
                  <a:cubicBezTo>
                    <a:pt x="132" y="298"/>
                    <a:pt x="137" y="293"/>
                    <a:pt x="142" y="288"/>
                  </a:cubicBezTo>
                  <a:cubicBezTo>
                    <a:pt x="144" y="286"/>
                    <a:pt x="147" y="283"/>
                    <a:pt x="149" y="281"/>
                  </a:cubicBezTo>
                  <a:cubicBezTo>
                    <a:pt x="152" y="278"/>
                    <a:pt x="154" y="275"/>
                    <a:pt x="156" y="273"/>
                  </a:cubicBezTo>
                  <a:cubicBezTo>
                    <a:pt x="159" y="270"/>
                    <a:pt x="161" y="267"/>
                    <a:pt x="163" y="264"/>
                  </a:cubicBezTo>
                  <a:cubicBezTo>
                    <a:pt x="166" y="262"/>
                    <a:pt x="168" y="259"/>
                    <a:pt x="170" y="256"/>
                  </a:cubicBezTo>
                  <a:cubicBezTo>
                    <a:pt x="175" y="250"/>
                    <a:pt x="179" y="244"/>
                    <a:pt x="183" y="239"/>
                  </a:cubicBezTo>
                  <a:cubicBezTo>
                    <a:pt x="187" y="233"/>
                    <a:pt x="191" y="227"/>
                    <a:pt x="195" y="221"/>
                  </a:cubicBezTo>
                  <a:cubicBezTo>
                    <a:pt x="197" y="218"/>
                    <a:pt x="199" y="215"/>
                    <a:pt x="200" y="212"/>
                  </a:cubicBezTo>
                  <a:cubicBezTo>
                    <a:pt x="202" y="208"/>
                    <a:pt x="204" y="205"/>
                    <a:pt x="206" y="202"/>
                  </a:cubicBezTo>
                  <a:cubicBezTo>
                    <a:pt x="207" y="199"/>
                    <a:pt x="209" y="196"/>
                    <a:pt x="210" y="193"/>
                  </a:cubicBezTo>
                  <a:cubicBezTo>
                    <a:pt x="212" y="190"/>
                    <a:pt x="214" y="187"/>
                    <a:pt x="215" y="184"/>
                  </a:cubicBezTo>
                  <a:cubicBezTo>
                    <a:pt x="218" y="177"/>
                    <a:pt x="221" y="171"/>
                    <a:pt x="223" y="165"/>
                  </a:cubicBezTo>
                  <a:cubicBezTo>
                    <a:pt x="225" y="162"/>
                    <a:pt x="226" y="159"/>
                    <a:pt x="227" y="156"/>
                  </a:cubicBezTo>
                  <a:cubicBezTo>
                    <a:pt x="228" y="153"/>
                    <a:pt x="229" y="150"/>
                    <a:pt x="230" y="146"/>
                  </a:cubicBezTo>
                  <a:cubicBezTo>
                    <a:pt x="232" y="140"/>
                    <a:pt x="235" y="135"/>
                    <a:pt x="236" y="129"/>
                  </a:cubicBezTo>
                  <a:cubicBezTo>
                    <a:pt x="238" y="123"/>
                    <a:pt x="239" y="117"/>
                    <a:pt x="241" y="112"/>
                  </a:cubicBezTo>
                  <a:cubicBezTo>
                    <a:pt x="242" y="106"/>
                    <a:pt x="243" y="101"/>
                    <a:pt x="244" y="95"/>
                  </a:cubicBezTo>
                  <a:cubicBezTo>
                    <a:pt x="245" y="90"/>
                    <a:pt x="246" y="85"/>
                    <a:pt x="247" y="81"/>
                  </a:cubicBezTo>
                  <a:cubicBezTo>
                    <a:pt x="248" y="76"/>
                    <a:pt x="248" y="72"/>
                    <a:pt x="249" y="68"/>
                  </a:cubicBezTo>
                  <a:cubicBezTo>
                    <a:pt x="249" y="63"/>
                    <a:pt x="250" y="60"/>
                    <a:pt x="250" y="56"/>
                  </a:cubicBezTo>
                  <a:cubicBezTo>
                    <a:pt x="250" y="52"/>
                    <a:pt x="250" y="49"/>
                    <a:pt x="251" y="45"/>
                  </a:cubicBezTo>
                  <a:cubicBezTo>
                    <a:pt x="251" y="32"/>
                    <a:pt x="252" y="25"/>
                    <a:pt x="252" y="25"/>
                  </a:cubicBezTo>
                  <a:cubicBezTo>
                    <a:pt x="252" y="11"/>
                    <a:pt x="265" y="0"/>
                    <a:pt x="279" y="0"/>
                  </a:cubicBezTo>
                  <a:cubicBezTo>
                    <a:pt x="293" y="1"/>
                    <a:pt x="304" y="13"/>
                    <a:pt x="304" y="28"/>
                  </a:cubicBezTo>
                  <a:cubicBezTo>
                    <a:pt x="304" y="29"/>
                    <a:pt x="303" y="29"/>
                    <a:pt x="303" y="3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42" name="ïṩ1îḓè"/>
            <p:cNvSpPr/>
            <p:nvPr/>
          </p:nvSpPr>
          <p:spPr bwMode="auto">
            <a:xfrm>
              <a:off x="6404921" y="2193082"/>
              <a:ext cx="159279" cy="146091"/>
            </a:xfrm>
            <a:custGeom>
              <a:avLst/>
              <a:gdLst>
                <a:gd name="T0" fmla="*/ 0 w 157"/>
                <a:gd name="T1" fmla="*/ 144 h 144"/>
                <a:gd name="T2" fmla="*/ 66 w 157"/>
                <a:gd name="T3" fmla="*/ 0 h 144"/>
                <a:gd name="T4" fmla="*/ 157 w 157"/>
                <a:gd name="T5" fmla="*/ 130 h 144"/>
                <a:gd name="T6" fmla="*/ 0 w 157"/>
                <a:gd name="T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" h="144">
                  <a:moveTo>
                    <a:pt x="0" y="144"/>
                  </a:moveTo>
                  <a:lnTo>
                    <a:pt x="66" y="0"/>
                  </a:lnTo>
                  <a:lnTo>
                    <a:pt x="157" y="13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43" name="îṩḷïḑê"/>
            <p:cNvSpPr/>
            <p:nvPr/>
          </p:nvSpPr>
          <p:spPr bwMode="auto">
            <a:xfrm>
              <a:off x="6074187" y="2193082"/>
              <a:ext cx="192759" cy="191745"/>
            </a:xfrm>
            <a:prstGeom prst="ellipse">
              <a:avLst/>
            </a:prstGeom>
            <a:noFill/>
            <a:ln w="73025" cap="flat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  <p:sp>
          <p:nvSpPr>
            <p:cNvPr id="37" name="ïṧliďè"/>
            <p:cNvSpPr/>
            <p:nvPr/>
          </p:nvSpPr>
          <p:spPr bwMode="auto">
            <a:xfrm>
              <a:off x="5745484" y="4645178"/>
              <a:ext cx="191744" cy="192759"/>
            </a:xfrm>
            <a:prstGeom prst="ellipse">
              <a:avLst/>
            </a:prstGeom>
            <a:noFill/>
            <a:ln w="66675" cap="flat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normAutofit fontScale="25000" lnSpcReduction="20000"/>
            </a:bodyPr>
            <a:lstStyle/>
            <a:p>
              <a:endParaRPr lang="en-US" sz="48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279" y="1484741"/>
            <a:ext cx="5284399" cy="1179607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730490" y="4149090"/>
            <a:ext cx="4041140" cy="15843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95" y="4213215"/>
            <a:ext cx="1188000" cy="1188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7903703" y="4498587"/>
            <a:ext cx="1257935" cy="86931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60685" y="4267191"/>
            <a:ext cx="1106729" cy="108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703961" y="4292843"/>
            <a:ext cx="4020049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4711" y="2996952"/>
            <a:ext cx="3146425" cy="10483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8368" y="5401215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9999" y="5399960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85117" y="52493"/>
            <a:ext cx="4821767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企业与班组管理通用知识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005753" y="1346200"/>
            <a:ext cx="8105140" cy="4863253"/>
            <a:chOff x="3119" y="1980"/>
            <a:chExt cx="7200" cy="4320"/>
          </a:xfrm>
        </p:grpSpPr>
        <p:grpSp>
          <p:nvGrpSpPr>
            <p:cNvPr id="5129" name="Group 10"/>
            <p:cNvGrpSpPr/>
            <p:nvPr/>
          </p:nvGrpSpPr>
          <p:grpSpPr>
            <a:xfrm>
              <a:off x="3119" y="1980"/>
              <a:ext cx="7200" cy="4320"/>
              <a:chOff x="2976" y="288"/>
              <a:chExt cx="2012" cy="1289"/>
            </a:xfrm>
          </p:grpSpPr>
          <p:sp>
            <p:nvSpPr>
              <p:cNvPr id="5130" name="AutoShape 11"/>
              <p:cNvSpPr/>
              <p:nvPr/>
            </p:nvSpPr>
            <p:spPr>
              <a:xfrm>
                <a:off x="3085" y="387"/>
                <a:ext cx="870" cy="925"/>
              </a:xfrm>
              <a:prstGeom prst="flowChartOr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0" anchor="ctr"/>
              <a:lstStyle/>
              <a:p>
                <a:pPr lvl="0" indent="0"/>
                <a:endParaRPr lang="zh-CN" altLang="en-US" sz="16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5131" name="AutoShape 12"/>
              <p:cNvSpPr/>
              <p:nvPr/>
            </p:nvSpPr>
            <p:spPr>
              <a:xfrm rot="-5400000">
                <a:off x="3687" y="276"/>
                <a:ext cx="859" cy="1740"/>
              </a:xfrm>
              <a:prstGeom prst="rtTriangle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eaVert" wrap="none" anchor="ctr"/>
              <a:lstStyle/>
              <a:p>
                <a:pPr lvl="0" indent="0" algn="ctr"/>
                <a:r>
                  <a:rPr lang="zh-CN" altLang="en-US" sz="2400" dirty="0">
                    <a:latin typeface="微软雅黑" panose="020B0503020204020204" charset="-122"/>
                    <a:ea typeface="微软雅黑" panose="020B0503020204020204" charset="-122"/>
                  </a:rPr>
                  <a:t>质量意识</a:t>
                </a:r>
                <a:endParaRPr lang="zh-CN" altLang="en-US" sz="24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132" name="Line 13"/>
              <p:cNvSpPr/>
              <p:nvPr/>
            </p:nvSpPr>
            <p:spPr>
              <a:xfrm flipV="1">
                <a:off x="3955" y="618"/>
                <a:ext cx="979" cy="46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133" name="Arc 14"/>
              <p:cNvSpPr/>
              <p:nvPr/>
            </p:nvSpPr>
            <p:spPr>
              <a:xfrm>
                <a:off x="3547" y="288"/>
                <a:ext cx="517" cy="59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1600" h="216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135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134" name="Arc 15"/>
              <p:cNvSpPr/>
              <p:nvPr/>
            </p:nvSpPr>
            <p:spPr>
              <a:xfrm rot="-5048906">
                <a:off x="2945" y="407"/>
                <a:ext cx="584" cy="4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0097" h="21600" fill="none">
                    <a:moveTo>
                      <a:pt x="0" y="26"/>
                    </a:moveTo>
                    <a:cubicBezTo>
                      <a:pt x="354" y="8"/>
                      <a:pt x="708" y="-1"/>
                      <a:pt x="1063" y="0"/>
                    </a:cubicBezTo>
                    <a:cubicBezTo>
                      <a:pt x="9021" y="0"/>
                      <a:pt x="16334" y="4376"/>
                      <a:pt x="20097" y="11388"/>
                    </a:cubicBezTo>
                  </a:path>
                  <a:path w="20097" h="21600" stroke="0">
                    <a:moveTo>
                      <a:pt x="0" y="26"/>
                    </a:moveTo>
                    <a:cubicBezTo>
                      <a:pt x="354" y="8"/>
                      <a:pt x="708" y="-1"/>
                      <a:pt x="1063" y="0"/>
                    </a:cubicBezTo>
                    <a:cubicBezTo>
                      <a:pt x="9021" y="0"/>
                      <a:pt x="16334" y="4376"/>
                      <a:pt x="20097" y="11388"/>
                    </a:cubicBezTo>
                    <a:lnTo>
                      <a:pt x="1063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135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135" name="Arc 16"/>
              <p:cNvSpPr/>
              <p:nvPr/>
            </p:nvSpPr>
            <p:spPr>
              <a:xfrm rot="-10504601">
                <a:off x="2976" y="783"/>
                <a:ext cx="486" cy="59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0323" h="21600" fill="none">
                    <a:moveTo>
                      <a:pt x="-1" y="0"/>
                    </a:moveTo>
                    <a:cubicBezTo>
                      <a:pt x="9108" y="0"/>
                      <a:pt x="17238" y="5713"/>
                      <a:pt x="20323" y="14283"/>
                    </a:cubicBezTo>
                  </a:path>
                  <a:path w="20323" h="21600" stroke="0">
                    <a:moveTo>
                      <a:pt x="-1" y="0"/>
                    </a:moveTo>
                    <a:cubicBezTo>
                      <a:pt x="9108" y="0"/>
                      <a:pt x="17238" y="5713"/>
                      <a:pt x="20323" y="1428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135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136" name="Line 17"/>
              <p:cNvSpPr/>
              <p:nvPr/>
            </p:nvSpPr>
            <p:spPr>
              <a:xfrm flipH="1" flipV="1">
                <a:off x="2976" y="949"/>
                <a:ext cx="28" cy="6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5137" name="Line 18"/>
              <p:cNvSpPr/>
              <p:nvPr/>
            </p:nvSpPr>
            <p:spPr>
              <a:xfrm>
                <a:off x="4064" y="850"/>
                <a:ext cx="0" cy="99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5138" name="Line 19"/>
              <p:cNvSpPr/>
              <p:nvPr/>
            </p:nvSpPr>
            <p:spPr>
              <a:xfrm flipV="1">
                <a:off x="3231" y="360"/>
                <a:ext cx="57" cy="35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</p:grpSp>
        <p:sp>
          <p:nvSpPr>
            <p:cNvPr id="6" name="文本框 5"/>
            <p:cNvSpPr txBox="1"/>
            <p:nvPr/>
          </p:nvSpPr>
          <p:spPr>
            <a:xfrm>
              <a:off x="3509" y="3086"/>
              <a:ext cx="1653" cy="5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市场调查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（行动）A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162" y="3086"/>
              <a:ext cx="1323" cy="5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设计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P（计划）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617" y="3974"/>
              <a:ext cx="1653" cy="5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销售 </a:t>
              </a: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C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（检讨）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025" y="3974"/>
              <a:ext cx="1653" cy="5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D（执行）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制造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359747" y="1151467"/>
            <a:ext cx="9614747" cy="5323840"/>
          </a:xfrm>
          <a:prstGeom prst="rect">
            <a:avLst/>
          </a:prstGeom>
          <a:solidFill>
            <a:srgbClr val="404F64">
              <a:alpha val="2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85117" y="52493"/>
            <a:ext cx="4821767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企业与班组管理通用知识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3467" y="1081193"/>
            <a:ext cx="4732867" cy="440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26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让我们关注一个词：</a:t>
            </a:r>
            <a:r>
              <a:rPr lang="zh-CN" altLang="en-US" sz="2265" b="1">
                <a:solidFill>
                  <a:srgbClr val="FF6161"/>
                </a:solidFill>
                <a:latin typeface="微软雅黑" panose="020B0503020204020204" charset="-122"/>
                <a:ea typeface="微软雅黑" panose="020B0503020204020204" charset="-122"/>
              </a:rPr>
              <a:t>管理</a:t>
            </a:r>
            <a:endParaRPr lang="zh-CN" altLang="en-US" sz="2265" b="1">
              <a:solidFill>
                <a:srgbClr val="FF616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72067" y="1538393"/>
            <a:ext cx="1070102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管理：至今无明确答案。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管理……是管理者为有效地达到组织目标，对组织资源和组织活动（环境）有意识、有组织、不断地进行的协调活动。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管理的含义：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6479540" y="3619500"/>
            <a:ext cx="527473" cy="527473"/>
          </a:xfrm>
          <a:custGeom>
            <a:avLst/>
            <a:gdLst>
              <a:gd name="connsiteX0" fmla="*/ 560368 w 1120736"/>
              <a:gd name="connsiteY0" fmla="*/ 0 h 1120736"/>
              <a:gd name="connsiteX1" fmla="*/ 1120736 w 1120736"/>
              <a:gd name="connsiteY1" fmla="*/ 560368 h 1120736"/>
              <a:gd name="connsiteX2" fmla="*/ 560368 w 1120736"/>
              <a:gd name="connsiteY2" fmla="*/ 1120736 h 1120736"/>
              <a:gd name="connsiteX3" fmla="*/ 0 w 1120736"/>
              <a:gd name="connsiteY3" fmla="*/ 560368 h 1120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0736" h="1120736">
                <a:moveTo>
                  <a:pt x="560368" y="0"/>
                </a:moveTo>
                <a:lnTo>
                  <a:pt x="1120736" y="560368"/>
                </a:lnTo>
                <a:lnTo>
                  <a:pt x="560368" y="1120736"/>
                </a:lnTo>
                <a:lnTo>
                  <a:pt x="0" y="560368"/>
                </a:lnTo>
                <a:close/>
              </a:path>
            </a:pathLst>
          </a:custGeom>
          <a:solidFill>
            <a:srgbClr val="404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rmAutofit/>
          </a:bodyPr>
          <a:lstStyle/>
          <a:p>
            <a:pPr marL="0" algn="ctr" eaLnBrk="1"/>
            <a:r>
              <a:rPr lang="en-US" altLang="zh-CN" sz="1865" b="1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4</a:t>
            </a:r>
            <a:endParaRPr lang="en-US" altLang="zh-CN" sz="1865" b="1" kern="12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/>
              <a:sym typeface="Times New Roman" panose="02020603050405020304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6611620" y="3619500"/>
            <a:ext cx="124460" cy="132080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6743700" y="4014893"/>
            <a:ext cx="124460" cy="132080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rot="16200000" flipV="1">
            <a:off x="6879167" y="3747347"/>
            <a:ext cx="124460" cy="132080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rot="16200000" flipV="1">
            <a:off x="6482927" y="3887047"/>
            <a:ext cx="124460" cy="132080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7117080" y="3669453"/>
            <a:ext cx="4646507" cy="409787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pPr marL="0" algn="l" eaLnBrk="1">
              <a:lnSpc>
                <a:spcPct val="120000"/>
              </a:lnSpc>
            </a:pPr>
            <a:r>
              <a:rPr lang="en-US" altLang="zh-CN" sz="1865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其目的是有效地达到组织目标（有效率）；</a:t>
            </a:r>
            <a:endParaRPr lang="en-US" altLang="zh-CN" sz="1865" kern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6479540" y="5490633"/>
            <a:ext cx="527473" cy="527473"/>
          </a:xfrm>
          <a:custGeom>
            <a:avLst/>
            <a:gdLst>
              <a:gd name="connsiteX0" fmla="*/ 560368 w 1120736"/>
              <a:gd name="connsiteY0" fmla="*/ 0 h 1120736"/>
              <a:gd name="connsiteX1" fmla="*/ 1120736 w 1120736"/>
              <a:gd name="connsiteY1" fmla="*/ 560368 h 1120736"/>
              <a:gd name="connsiteX2" fmla="*/ 560368 w 1120736"/>
              <a:gd name="connsiteY2" fmla="*/ 1120736 h 1120736"/>
              <a:gd name="connsiteX3" fmla="*/ 0 w 1120736"/>
              <a:gd name="connsiteY3" fmla="*/ 560368 h 1120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0736" h="1120736">
                <a:moveTo>
                  <a:pt x="560368" y="0"/>
                </a:moveTo>
                <a:lnTo>
                  <a:pt x="1120736" y="560368"/>
                </a:lnTo>
                <a:lnTo>
                  <a:pt x="560368" y="1120736"/>
                </a:lnTo>
                <a:lnTo>
                  <a:pt x="0" y="560368"/>
                </a:lnTo>
                <a:close/>
              </a:path>
            </a:pathLst>
          </a:custGeom>
          <a:solidFill>
            <a:srgbClr val="FF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rmAutofit/>
          </a:bodyPr>
          <a:lstStyle/>
          <a:p>
            <a:pPr marL="0" algn="ctr" eaLnBrk="1"/>
            <a:r>
              <a:rPr lang="en-US" altLang="zh-CN" sz="1865" b="1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5</a:t>
            </a:r>
            <a:endParaRPr lang="en-US" altLang="zh-CN" sz="1865" b="1" kern="12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/>
              <a:sym typeface="Times New Roman" panose="02020603050405020304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V="1">
            <a:off x="6611620" y="5490633"/>
            <a:ext cx="124460" cy="132080"/>
          </a:xfrm>
          <a:prstGeom prst="line">
            <a:avLst/>
          </a:prstGeom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V="1">
            <a:off x="6743700" y="5886027"/>
            <a:ext cx="124460" cy="132080"/>
          </a:xfrm>
          <a:prstGeom prst="line">
            <a:avLst/>
          </a:prstGeom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rot="16200000" flipV="1">
            <a:off x="6879167" y="5618480"/>
            <a:ext cx="124460" cy="132080"/>
          </a:xfrm>
          <a:prstGeom prst="line">
            <a:avLst/>
          </a:prstGeom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rot="16200000" flipV="1">
            <a:off x="6482927" y="5758180"/>
            <a:ext cx="124460" cy="132080"/>
          </a:xfrm>
          <a:prstGeom prst="line">
            <a:avLst/>
          </a:prstGeom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7117080" y="5540587"/>
            <a:ext cx="4075007" cy="40978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algn="l" eaLnBrk="1">
              <a:lnSpc>
                <a:spcPct val="120000"/>
              </a:lnSpc>
            </a:pPr>
            <a:r>
              <a:rPr lang="en-US" altLang="zh-CN" sz="1865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其对象是组织的资源和组织的活动。</a:t>
            </a:r>
            <a:endParaRPr lang="en-US" altLang="zh-CN" sz="1865" kern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9" name="任意多边形 58"/>
          <p:cNvSpPr/>
          <p:nvPr/>
        </p:nvSpPr>
        <p:spPr>
          <a:xfrm>
            <a:off x="1647613" y="3619500"/>
            <a:ext cx="478367" cy="527473"/>
          </a:xfrm>
          <a:custGeom>
            <a:avLst/>
            <a:gdLst>
              <a:gd name="connsiteX0" fmla="*/ 560368 w 1120736"/>
              <a:gd name="connsiteY0" fmla="*/ 0 h 1120736"/>
              <a:gd name="connsiteX1" fmla="*/ 1120736 w 1120736"/>
              <a:gd name="connsiteY1" fmla="*/ 560368 h 1120736"/>
              <a:gd name="connsiteX2" fmla="*/ 560368 w 1120736"/>
              <a:gd name="connsiteY2" fmla="*/ 1120736 h 1120736"/>
              <a:gd name="connsiteX3" fmla="*/ 0 w 1120736"/>
              <a:gd name="connsiteY3" fmla="*/ 560368 h 1120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0736" h="1120736">
                <a:moveTo>
                  <a:pt x="560368" y="0"/>
                </a:moveTo>
                <a:lnTo>
                  <a:pt x="1120736" y="560368"/>
                </a:lnTo>
                <a:lnTo>
                  <a:pt x="560368" y="1120736"/>
                </a:lnTo>
                <a:lnTo>
                  <a:pt x="0" y="560368"/>
                </a:lnTo>
                <a:close/>
              </a:path>
            </a:pathLst>
          </a:custGeom>
          <a:solidFill>
            <a:srgbClr val="FF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rmAutofit/>
          </a:bodyPr>
          <a:lstStyle/>
          <a:p>
            <a:pPr marL="0" algn="ctr" eaLnBrk="1"/>
            <a:r>
              <a:rPr lang="en-US" altLang="zh-CN" sz="1865" b="1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1</a:t>
            </a:r>
            <a:endParaRPr lang="en-US" altLang="zh-CN" sz="1865" b="1" kern="12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/>
              <a:sym typeface="Times New Roman" panose="02020603050405020304"/>
            </a:endParaRPr>
          </a:p>
        </p:txBody>
      </p:sp>
      <p:cxnSp>
        <p:nvCxnSpPr>
          <p:cNvPr id="66" name="直接连接符 65"/>
          <p:cNvCxnSpPr/>
          <p:nvPr/>
        </p:nvCxnSpPr>
        <p:spPr>
          <a:xfrm flipV="1">
            <a:off x="1766993" y="3619500"/>
            <a:ext cx="112607" cy="13208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V="1">
            <a:off x="1886373" y="4015740"/>
            <a:ext cx="112607" cy="13208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rot="16200000" flipV="1">
            <a:off x="2004060" y="3754120"/>
            <a:ext cx="124460" cy="11938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rot="16200000" flipV="1">
            <a:off x="1645073" y="3892973"/>
            <a:ext cx="124460" cy="11938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本框 69"/>
          <p:cNvSpPr txBox="1"/>
          <p:nvPr/>
        </p:nvSpPr>
        <p:spPr>
          <a:xfrm>
            <a:off x="2225040" y="3670300"/>
            <a:ext cx="4082627" cy="40978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algn="l" eaLnBrk="1">
              <a:lnSpc>
                <a:spcPct val="120000"/>
              </a:lnSpc>
            </a:pPr>
            <a:r>
              <a:rPr lang="en-US" altLang="zh-CN" sz="1865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是一种有意识、有组织的群体活动</a:t>
            </a:r>
            <a:r>
              <a:rPr lang="en-US" altLang="zh-CN" sz="1865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；</a:t>
            </a:r>
            <a:endParaRPr lang="en-US" altLang="zh-CN" sz="1865" kern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71" name="任意多边形 70"/>
          <p:cNvSpPr/>
          <p:nvPr/>
        </p:nvSpPr>
        <p:spPr>
          <a:xfrm>
            <a:off x="1648460" y="4555067"/>
            <a:ext cx="527473" cy="527473"/>
          </a:xfrm>
          <a:custGeom>
            <a:avLst/>
            <a:gdLst>
              <a:gd name="connsiteX0" fmla="*/ 560368 w 1120736"/>
              <a:gd name="connsiteY0" fmla="*/ 0 h 1120736"/>
              <a:gd name="connsiteX1" fmla="*/ 1120736 w 1120736"/>
              <a:gd name="connsiteY1" fmla="*/ 560368 h 1120736"/>
              <a:gd name="connsiteX2" fmla="*/ 560368 w 1120736"/>
              <a:gd name="connsiteY2" fmla="*/ 1120736 h 1120736"/>
              <a:gd name="connsiteX3" fmla="*/ 0 w 1120736"/>
              <a:gd name="connsiteY3" fmla="*/ 560368 h 1120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0736" h="1120736">
                <a:moveTo>
                  <a:pt x="560368" y="0"/>
                </a:moveTo>
                <a:lnTo>
                  <a:pt x="1120736" y="560368"/>
                </a:lnTo>
                <a:lnTo>
                  <a:pt x="560368" y="1120736"/>
                </a:lnTo>
                <a:lnTo>
                  <a:pt x="0" y="560368"/>
                </a:lnTo>
                <a:close/>
              </a:path>
            </a:pathLst>
          </a:custGeom>
          <a:solidFill>
            <a:srgbClr val="404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rmAutofit/>
          </a:bodyPr>
          <a:lstStyle/>
          <a:p>
            <a:pPr marL="0" algn="ctr" eaLnBrk="1"/>
            <a:r>
              <a:rPr lang="en-US" altLang="zh-CN" sz="1865" b="1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2</a:t>
            </a:r>
            <a:endParaRPr lang="en-US" altLang="zh-CN" sz="1865" b="1" kern="12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/>
              <a:sym typeface="Times New Roman" panose="02020603050405020304"/>
            </a:endParaRPr>
          </a:p>
        </p:txBody>
      </p:sp>
      <p:cxnSp>
        <p:nvCxnSpPr>
          <p:cNvPr id="72" name="直接连接符 71"/>
          <p:cNvCxnSpPr/>
          <p:nvPr/>
        </p:nvCxnSpPr>
        <p:spPr>
          <a:xfrm flipV="1">
            <a:off x="1780540" y="4555067"/>
            <a:ext cx="124460" cy="132080"/>
          </a:xfrm>
          <a:prstGeom prst="line">
            <a:avLst/>
          </a:prstGeom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V="1">
            <a:off x="1912620" y="4951307"/>
            <a:ext cx="124460" cy="132080"/>
          </a:xfrm>
          <a:prstGeom prst="line">
            <a:avLst/>
          </a:prstGeom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 rot="16200000" flipV="1">
            <a:off x="2048087" y="4683760"/>
            <a:ext cx="124460" cy="132080"/>
          </a:xfrm>
          <a:prstGeom prst="line">
            <a:avLst/>
          </a:prstGeom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 rot="16200000" flipV="1">
            <a:off x="1651847" y="4822613"/>
            <a:ext cx="124460" cy="132080"/>
          </a:xfrm>
          <a:prstGeom prst="line">
            <a:avLst/>
          </a:prstGeom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本框 75"/>
          <p:cNvSpPr txBox="1"/>
          <p:nvPr/>
        </p:nvSpPr>
        <p:spPr>
          <a:xfrm>
            <a:off x="2286000" y="4605867"/>
            <a:ext cx="3427307" cy="40978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algn="l" eaLnBrk="1">
              <a:lnSpc>
                <a:spcPct val="120000"/>
              </a:lnSpc>
            </a:pPr>
            <a:r>
              <a:rPr lang="en-US" altLang="zh-CN" sz="1865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是一个动态的协调过程；</a:t>
            </a:r>
            <a:endParaRPr lang="en-US" altLang="zh-CN" sz="1865" kern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77" name="任意多边形 76"/>
          <p:cNvSpPr/>
          <p:nvPr/>
        </p:nvSpPr>
        <p:spPr>
          <a:xfrm>
            <a:off x="1648460" y="5490633"/>
            <a:ext cx="527473" cy="527473"/>
          </a:xfrm>
          <a:custGeom>
            <a:avLst/>
            <a:gdLst>
              <a:gd name="connsiteX0" fmla="*/ 560368 w 1120736"/>
              <a:gd name="connsiteY0" fmla="*/ 0 h 1120736"/>
              <a:gd name="connsiteX1" fmla="*/ 1120736 w 1120736"/>
              <a:gd name="connsiteY1" fmla="*/ 560368 h 1120736"/>
              <a:gd name="connsiteX2" fmla="*/ 560368 w 1120736"/>
              <a:gd name="connsiteY2" fmla="*/ 1120736 h 1120736"/>
              <a:gd name="connsiteX3" fmla="*/ 0 w 1120736"/>
              <a:gd name="connsiteY3" fmla="*/ 560368 h 1120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0736" h="1120736">
                <a:moveTo>
                  <a:pt x="560368" y="0"/>
                </a:moveTo>
                <a:lnTo>
                  <a:pt x="1120736" y="560368"/>
                </a:lnTo>
                <a:lnTo>
                  <a:pt x="560368" y="1120736"/>
                </a:lnTo>
                <a:lnTo>
                  <a:pt x="0" y="560368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rmAutofit/>
          </a:bodyPr>
          <a:lstStyle/>
          <a:p>
            <a:pPr marL="0" algn="ctr" eaLnBrk="1"/>
            <a:r>
              <a:rPr lang="en-US" altLang="zh-CN" sz="1865" b="1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3</a:t>
            </a:r>
            <a:endParaRPr lang="en-US" altLang="zh-CN" sz="1865" b="1" kern="12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/>
              <a:sym typeface="Times New Roman" panose="02020603050405020304"/>
            </a:endParaRPr>
          </a:p>
        </p:txBody>
      </p:sp>
      <p:cxnSp>
        <p:nvCxnSpPr>
          <p:cNvPr id="78" name="直接连接符 77"/>
          <p:cNvCxnSpPr/>
          <p:nvPr/>
        </p:nvCxnSpPr>
        <p:spPr>
          <a:xfrm flipV="1">
            <a:off x="1780540" y="5490633"/>
            <a:ext cx="124460" cy="132080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 flipV="1">
            <a:off x="1912620" y="5886027"/>
            <a:ext cx="124460" cy="132080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 rot="16200000" flipV="1">
            <a:off x="2048087" y="5618480"/>
            <a:ext cx="124460" cy="132080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rot="16200000" flipV="1">
            <a:off x="1651847" y="5758180"/>
            <a:ext cx="124460" cy="132080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文本框 81"/>
          <p:cNvSpPr txBox="1"/>
          <p:nvPr/>
        </p:nvSpPr>
        <p:spPr>
          <a:xfrm>
            <a:off x="2286000" y="5540587"/>
            <a:ext cx="3427307" cy="40978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algn="l" eaLnBrk="1">
              <a:lnSpc>
                <a:spcPct val="120000"/>
              </a:lnSpc>
            </a:pPr>
            <a:r>
              <a:rPr lang="en-US" altLang="zh-CN" sz="1865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是围绕一个共同目标进行的；</a:t>
            </a:r>
            <a:endParaRPr lang="en-US" altLang="zh-CN" sz="1865" kern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/>
              <a:sym typeface="Times New Roman" panose="02020603050405020304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85117" y="52493"/>
            <a:ext cx="4821767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企业与班组管理通用知识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804833" y="3096260"/>
            <a:ext cx="5960533" cy="2332567"/>
            <a:chOff x="3925233" y="2530633"/>
            <a:chExt cx="7344022" cy="792088"/>
          </a:xfrm>
        </p:grpSpPr>
        <p:sp>
          <p:nvSpPr>
            <p:cNvPr id="12" name="矩形 11"/>
            <p:cNvSpPr/>
            <p:nvPr/>
          </p:nvSpPr>
          <p:spPr>
            <a:xfrm>
              <a:off x="4906870" y="2530633"/>
              <a:ext cx="6362385" cy="7920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FF5050"/>
              </a:solidFill>
            </a:ln>
          </p:spPr>
          <p:txBody>
            <a:bodyPr wrap="square" anchor="ctr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1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计划是对未来行为所作的安排。计划是管理的首要职能明确目标；优化资源；制定政策、程序；以保证组织目标的实现。</a:t>
              </a:r>
              <a:endPara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925233" y="2530633"/>
              <a:ext cx="981637" cy="792088"/>
            </a:xfrm>
            <a:prstGeom prst="rect">
              <a:avLst/>
            </a:prstGeom>
            <a:solidFill>
              <a:srgbClr val="FF6161"/>
            </a:solidFill>
            <a:ln w="1270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0090484" y="7251632"/>
            <a:ext cx="23812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.</a:t>
            </a:r>
            <a:endParaRPr lang="zh-CN" altLang="en-US" dirty="0"/>
          </a:p>
        </p:txBody>
      </p:sp>
      <p:grpSp>
        <p:nvGrpSpPr>
          <p:cNvPr id="57" name="组合 56"/>
          <p:cNvGrpSpPr/>
          <p:nvPr/>
        </p:nvGrpSpPr>
        <p:grpSpPr>
          <a:xfrm>
            <a:off x="985520" y="2230120"/>
            <a:ext cx="2940473" cy="4543213"/>
            <a:chOff x="654" y="2004"/>
            <a:chExt cx="3473" cy="5366"/>
          </a:xfrm>
        </p:grpSpPr>
        <p:grpSp>
          <p:nvGrpSpPr>
            <p:cNvPr id="92" name="ïṧ1íḋè"/>
            <p:cNvGrpSpPr/>
            <p:nvPr/>
          </p:nvGrpSpPr>
          <p:grpSpPr>
            <a:xfrm>
              <a:off x="654" y="2957"/>
              <a:ext cx="2263" cy="4413"/>
              <a:chOff x="553879" y="2502723"/>
              <a:chExt cx="1916075" cy="3736277"/>
            </a:xfrm>
          </p:grpSpPr>
          <p:sp>
            <p:nvSpPr>
              <p:cNvPr id="15" name="isļiḋe"/>
              <p:cNvSpPr/>
              <p:nvPr/>
            </p:nvSpPr>
            <p:spPr bwMode="auto">
              <a:xfrm>
                <a:off x="1479731" y="4815983"/>
                <a:ext cx="194484" cy="1328515"/>
              </a:xfrm>
              <a:prstGeom prst="rect">
                <a:avLst/>
              </a:prstGeom>
              <a:solidFill>
                <a:srgbClr val="2D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16" name="ïśļîḋê"/>
              <p:cNvSpPr/>
              <p:nvPr/>
            </p:nvSpPr>
            <p:spPr bwMode="auto">
              <a:xfrm>
                <a:off x="1044197" y="4815983"/>
                <a:ext cx="191745" cy="1328515"/>
              </a:xfrm>
              <a:prstGeom prst="rect">
                <a:avLst/>
              </a:prstGeom>
              <a:solidFill>
                <a:srgbClr val="373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17" name="ïšḻïdê"/>
              <p:cNvSpPr/>
              <p:nvPr/>
            </p:nvSpPr>
            <p:spPr bwMode="auto">
              <a:xfrm>
                <a:off x="1030501" y="3764127"/>
                <a:ext cx="657410" cy="639605"/>
              </a:xfrm>
              <a:prstGeom prst="rect">
                <a:avLst/>
              </a:prstGeom>
              <a:solidFill>
                <a:srgbClr val="E8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18" name="íṧ1ídè"/>
              <p:cNvSpPr/>
              <p:nvPr/>
            </p:nvSpPr>
            <p:spPr bwMode="auto">
              <a:xfrm>
                <a:off x="1274291" y="3690169"/>
                <a:ext cx="165722" cy="94503"/>
              </a:xfrm>
              <a:prstGeom prst="rect">
                <a:avLst/>
              </a:prstGeom>
              <a:solidFill>
                <a:srgbClr val="007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19" name="îṡľîde"/>
              <p:cNvSpPr/>
              <p:nvPr/>
            </p:nvSpPr>
            <p:spPr bwMode="auto">
              <a:xfrm>
                <a:off x="1257855" y="3764127"/>
                <a:ext cx="201332" cy="1051855"/>
              </a:xfrm>
              <a:custGeom>
                <a:avLst/>
                <a:gdLst>
                  <a:gd name="T0" fmla="*/ 0 w 147"/>
                  <a:gd name="T1" fmla="*/ 706 h 768"/>
                  <a:gd name="T2" fmla="*/ 74 w 147"/>
                  <a:gd name="T3" fmla="*/ 768 h 768"/>
                  <a:gd name="T4" fmla="*/ 147 w 147"/>
                  <a:gd name="T5" fmla="*/ 706 h 768"/>
                  <a:gd name="T6" fmla="*/ 95 w 147"/>
                  <a:gd name="T7" fmla="*/ 0 h 768"/>
                  <a:gd name="T8" fmla="*/ 53 w 147"/>
                  <a:gd name="T9" fmla="*/ 0 h 768"/>
                  <a:gd name="T10" fmla="*/ 0 w 147"/>
                  <a:gd name="T11" fmla="*/ 706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768">
                    <a:moveTo>
                      <a:pt x="0" y="706"/>
                    </a:moveTo>
                    <a:lnTo>
                      <a:pt x="74" y="768"/>
                    </a:lnTo>
                    <a:lnTo>
                      <a:pt x="147" y="706"/>
                    </a:lnTo>
                    <a:lnTo>
                      <a:pt x="95" y="0"/>
                    </a:lnTo>
                    <a:lnTo>
                      <a:pt x="53" y="0"/>
                    </a:lnTo>
                    <a:lnTo>
                      <a:pt x="0" y="706"/>
                    </a:lnTo>
                    <a:close/>
                  </a:path>
                </a:pathLst>
              </a:custGeom>
              <a:solidFill>
                <a:srgbClr val="007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0" name="i$líḋé"/>
              <p:cNvSpPr/>
              <p:nvPr/>
            </p:nvSpPr>
            <p:spPr bwMode="auto">
              <a:xfrm>
                <a:off x="1411251" y="3690169"/>
                <a:ext cx="187636" cy="130112"/>
              </a:xfrm>
              <a:custGeom>
                <a:avLst/>
                <a:gdLst>
                  <a:gd name="T0" fmla="*/ 31 w 137"/>
                  <a:gd name="T1" fmla="*/ 95 h 95"/>
                  <a:gd name="T2" fmla="*/ 137 w 137"/>
                  <a:gd name="T3" fmla="*/ 54 h 95"/>
                  <a:gd name="T4" fmla="*/ 137 w 137"/>
                  <a:gd name="T5" fmla="*/ 0 h 95"/>
                  <a:gd name="T6" fmla="*/ 0 w 137"/>
                  <a:gd name="T7" fmla="*/ 0 h 95"/>
                  <a:gd name="T8" fmla="*/ 31 w 137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95">
                    <a:moveTo>
                      <a:pt x="31" y="95"/>
                    </a:moveTo>
                    <a:lnTo>
                      <a:pt x="137" y="54"/>
                    </a:lnTo>
                    <a:lnTo>
                      <a:pt x="137" y="0"/>
                    </a:lnTo>
                    <a:lnTo>
                      <a:pt x="0" y="0"/>
                    </a:lnTo>
                    <a:lnTo>
                      <a:pt x="31" y="95"/>
                    </a:lnTo>
                    <a:close/>
                  </a:path>
                </a:pathLst>
              </a:custGeom>
              <a:solidFill>
                <a:srgbClr val="FE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23" name="ïSḻíḋê"/>
              <p:cNvSpPr/>
              <p:nvPr/>
            </p:nvSpPr>
            <p:spPr bwMode="auto">
              <a:xfrm>
                <a:off x="1115416" y="3690169"/>
                <a:ext cx="189005" cy="130112"/>
              </a:xfrm>
              <a:custGeom>
                <a:avLst/>
                <a:gdLst>
                  <a:gd name="T0" fmla="*/ 109 w 138"/>
                  <a:gd name="T1" fmla="*/ 95 h 95"/>
                  <a:gd name="T2" fmla="*/ 0 w 138"/>
                  <a:gd name="T3" fmla="*/ 54 h 95"/>
                  <a:gd name="T4" fmla="*/ 0 w 138"/>
                  <a:gd name="T5" fmla="*/ 0 h 95"/>
                  <a:gd name="T6" fmla="*/ 138 w 138"/>
                  <a:gd name="T7" fmla="*/ 0 h 95"/>
                  <a:gd name="T8" fmla="*/ 109 w 138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95">
                    <a:moveTo>
                      <a:pt x="109" y="95"/>
                    </a:moveTo>
                    <a:lnTo>
                      <a:pt x="0" y="54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09" y="95"/>
                    </a:lnTo>
                    <a:close/>
                  </a:path>
                </a:pathLst>
              </a:custGeom>
              <a:solidFill>
                <a:srgbClr val="FE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25" name="íṩḷíďé"/>
              <p:cNvSpPr/>
              <p:nvPr/>
            </p:nvSpPr>
            <p:spPr bwMode="auto">
              <a:xfrm>
                <a:off x="553879" y="3764127"/>
                <a:ext cx="395815" cy="1194294"/>
              </a:xfrm>
              <a:custGeom>
                <a:avLst/>
                <a:gdLst>
                  <a:gd name="T0" fmla="*/ 78 w 122"/>
                  <a:gd name="T1" fmla="*/ 363 h 368"/>
                  <a:gd name="T2" fmla="*/ 25 w 122"/>
                  <a:gd name="T3" fmla="*/ 368 h 368"/>
                  <a:gd name="T4" fmla="*/ 72 w 122"/>
                  <a:gd name="T5" fmla="*/ 0 h 368"/>
                  <a:gd name="T6" fmla="*/ 122 w 122"/>
                  <a:gd name="T7" fmla="*/ 13 h 368"/>
                  <a:gd name="T8" fmla="*/ 78 w 122"/>
                  <a:gd name="T9" fmla="*/ 363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368">
                    <a:moveTo>
                      <a:pt x="78" y="363"/>
                    </a:moveTo>
                    <a:cubicBezTo>
                      <a:pt x="60" y="365"/>
                      <a:pt x="42" y="366"/>
                      <a:pt x="25" y="368"/>
                    </a:cubicBezTo>
                    <a:cubicBezTo>
                      <a:pt x="0" y="244"/>
                      <a:pt x="16" y="118"/>
                      <a:pt x="72" y="0"/>
                    </a:cubicBezTo>
                    <a:cubicBezTo>
                      <a:pt x="89" y="4"/>
                      <a:pt x="105" y="9"/>
                      <a:pt x="122" y="13"/>
                    </a:cubicBezTo>
                    <a:cubicBezTo>
                      <a:pt x="70" y="125"/>
                      <a:pt x="54" y="245"/>
                      <a:pt x="78" y="363"/>
                    </a:cubicBezTo>
                    <a:close/>
                  </a:path>
                </a:pathLst>
              </a:custGeom>
              <a:solidFill>
                <a:srgbClr val="373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6" name="ïṡ1îḍé"/>
              <p:cNvSpPr/>
              <p:nvPr/>
            </p:nvSpPr>
            <p:spPr bwMode="auto">
              <a:xfrm>
                <a:off x="634686" y="4941986"/>
                <a:ext cx="234202" cy="168461"/>
              </a:xfrm>
              <a:custGeom>
                <a:avLst/>
                <a:gdLst>
                  <a:gd name="T0" fmla="*/ 60 w 72"/>
                  <a:gd name="T1" fmla="*/ 6 h 52"/>
                  <a:gd name="T2" fmla="*/ 53 w 72"/>
                  <a:gd name="T3" fmla="*/ 3 h 52"/>
                  <a:gd name="T4" fmla="*/ 52 w 72"/>
                  <a:gd name="T5" fmla="*/ 0 h 52"/>
                  <a:gd name="T6" fmla="*/ 1 w 72"/>
                  <a:gd name="T7" fmla="*/ 5 h 52"/>
                  <a:gd name="T8" fmla="*/ 1 w 72"/>
                  <a:gd name="T9" fmla="*/ 18 h 52"/>
                  <a:gd name="T10" fmla="*/ 33 w 72"/>
                  <a:gd name="T11" fmla="*/ 51 h 52"/>
                  <a:gd name="T12" fmla="*/ 56 w 72"/>
                  <a:gd name="T13" fmla="*/ 20 h 52"/>
                  <a:gd name="T14" fmla="*/ 69 w 72"/>
                  <a:gd name="T15" fmla="*/ 19 h 52"/>
                  <a:gd name="T16" fmla="*/ 60 w 72"/>
                  <a:gd name="T17" fmla="*/ 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2">
                    <a:moveTo>
                      <a:pt x="60" y="6"/>
                    </a:moveTo>
                    <a:cubicBezTo>
                      <a:pt x="58" y="5"/>
                      <a:pt x="55" y="4"/>
                      <a:pt x="53" y="3"/>
                    </a:cubicBezTo>
                    <a:cubicBezTo>
                      <a:pt x="53" y="2"/>
                      <a:pt x="52" y="1"/>
                      <a:pt x="52" y="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9"/>
                      <a:pt x="0" y="14"/>
                      <a:pt x="1" y="18"/>
                    </a:cubicBezTo>
                    <a:cubicBezTo>
                      <a:pt x="4" y="38"/>
                      <a:pt x="18" y="52"/>
                      <a:pt x="33" y="51"/>
                    </a:cubicBezTo>
                    <a:cubicBezTo>
                      <a:pt x="47" y="50"/>
                      <a:pt x="56" y="36"/>
                      <a:pt x="56" y="20"/>
                    </a:cubicBezTo>
                    <a:cubicBezTo>
                      <a:pt x="62" y="21"/>
                      <a:pt x="67" y="21"/>
                      <a:pt x="69" y="19"/>
                    </a:cubicBezTo>
                    <a:cubicBezTo>
                      <a:pt x="72" y="16"/>
                      <a:pt x="68" y="10"/>
                      <a:pt x="60" y="6"/>
                    </a:cubicBezTo>
                    <a:close/>
                  </a:path>
                </a:pathLst>
              </a:custGeom>
              <a:solidFill>
                <a:srgbClr val="FDD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27" name="iŝ1iḑê"/>
              <p:cNvSpPr/>
              <p:nvPr/>
            </p:nvSpPr>
            <p:spPr bwMode="auto">
              <a:xfrm>
                <a:off x="1326335" y="3764127"/>
                <a:ext cx="603995" cy="1232643"/>
              </a:xfrm>
              <a:custGeom>
                <a:avLst/>
                <a:gdLst>
                  <a:gd name="T0" fmla="*/ 34 w 186"/>
                  <a:gd name="T1" fmla="*/ 380 h 380"/>
                  <a:gd name="T2" fmla="*/ 34 w 186"/>
                  <a:gd name="T3" fmla="*/ 380 h 380"/>
                  <a:gd name="T4" fmla="*/ 32 w 186"/>
                  <a:gd name="T5" fmla="*/ 380 h 380"/>
                  <a:gd name="T6" fmla="*/ 0 w 186"/>
                  <a:gd name="T7" fmla="*/ 357 h 380"/>
                  <a:gd name="T8" fmla="*/ 0 w 186"/>
                  <a:gd name="T9" fmla="*/ 357 h 380"/>
                  <a:gd name="T10" fmla="*/ 0 w 186"/>
                  <a:gd name="T11" fmla="*/ 187 h 380"/>
                  <a:gd name="T12" fmla="*/ 82 w 186"/>
                  <a:gd name="T13" fmla="*/ 0 h 380"/>
                  <a:gd name="T14" fmla="*/ 186 w 186"/>
                  <a:gd name="T15" fmla="*/ 0 h 380"/>
                  <a:gd name="T16" fmla="*/ 145 w 186"/>
                  <a:gd name="T17" fmla="*/ 187 h 380"/>
                  <a:gd name="T18" fmla="*/ 145 w 186"/>
                  <a:gd name="T19" fmla="*/ 380 h 380"/>
                  <a:gd name="T20" fmla="*/ 34 w 186"/>
                  <a:gd name="T21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6" h="380">
                    <a:moveTo>
                      <a:pt x="34" y="380"/>
                    </a:moveTo>
                    <a:cubicBezTo>
                      <a:pt x="34" y="380"/>
                      <a:pt x="34" y="380"/>
                      <a:pt x="34" y="380"/>
                    </a:cubicBezTo>
                    <a:cubicBezTo>
                      <a:pt x="33" y="380"/>
                      <a:pt x="33" y="380"/>
                      <a:pt x="32" y="380"/>
                    </a:cubicBezTo>
                    <a:cubicBezTo>
                      <a:pt x="16" y="380"/>
                      <a:pt x="3" y="370"/>
                      <a:pt x="0" y="357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45" y="187"/>
                      <a:pt x="145" y="187"/>
                      <a:pt x="145" y="187"/>
                    </a:cubicBezTo>
                    <a:cubicBezTo>
                      <a:pt x="145" y="380"/>
                      <a:pt x="145" y="380"/>
                      <a:pt x="145" y="380"/>
                    </a:cubicBezTo>
                    <a:lnTo>
                      <a:pt x="34" y="380"/>
                    </a:lnTo>
                    <a:close/>
                  </a:path>
                </a:pathLst>
              </a:custGeom>
              <a:solidFill>
                <a:srgbClr val="2D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8" name="îś1íḍe"/>
              <p:cNvSpPr/>
              <p:nvPr/>
            </p:nvSpPr>
            <p:spPr bwMode="auto">
              <a:xfrm>
                <a:off x="1326335" y="3725779"/>
                <a:ext cx="419099" cy="645083"/>
              </a:xfrm>
              <a:custGeom>
                <a:avLst/>
                <a:gdLst>
                  <a:gd name="T0" fmla="*/ 164 w 306"/>
                  <a:gd name="T1" fmla="*/ 234 h 471"/>
                  <a:gd name="T2" fmla="*/ 0 w 306"/>
                  <a:gd name="T3" fmla="*/ 471 h 471"/>
                  <a:gd name="T4" fmla="*/ 207 w 306"/>
                  <a:gd name="T5" fmla="*/ 0 h 471"/>
                  <a:gd name="T6" fmla="*/ 306 w 306"/>
                  <a:gd name="T7" fmla="*/ 28 h 471"/>
                  <a:gd name="T8" fmla="*/ 240 w 306"/>
                  <a:gd name="T9" fmla="*/ 125 h 471"/>
                  <a:gd name="T10" fmla="*/ 240 w 306"/>
                  <a:gd name="T11" fmla="*/ 125 h 471"/>
                  <a:gd name="T12" fmla="*/ 169 w 306"/>
                  <a:gd name="T13" fmla="*/ 227 h 471"/>
                  <a:gd name="T14" fmla="*/ 164 w 306"/>
                  <a:gd name="T15" fmla="*/ 234 h 471"/>
                  <a:gd name="T16" fmla="*/ 164 w 306"/>
                  <a:gd name="T17" fmla="*/ 234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6" h="471">
                    <a:moveTo>
                      <a:pt x="164" y="234"/>
                    </a:moveTo>
                    <a:lnTo>
                      <a:pt x="0" y="471"/>
                    </a:lnTo>
                    <a:lnTo>
                      <a:pt x="207" y="0"/>
                    </a:lnTo>
                    <a:lnTo>
                      <a:pt x="306" y="28"/>
                    </a:lnTo>
                    <a:lnTo>
                      <a:pt x="240" y="125"/>
                    </a:lnTo>
                    <a:lnTo>
                      <a:pt x="240" y="125"/>
                    </a:lnTo>
                    <a:lnTo>
                      <a:pt x="169" y="227"/>
                    </a:lnTo>
                    <a:lnTo>
                      <a:pt x="164" y="234"/>
                    </a:lnTo>
                    <a:lnTo>
                      <a:pt x="164" y="234"/>
                    </a:ln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9" name="îṩļíde"/>
              <p:cNvSpPr/>
              <p:nvPr/>
            </p:nvSpPr>
            <p:spPr bwMode="auto">
              <a:xfrm>
                <a:off x="783972" y="3764127"/>
                <a:ext cx="603995" cy="1232643"/>
              </a:xfrm>
              <a:custGeom>
                <a:avLst/>
                <a:gdLst>
                  <a:gd name="T0" fmla="*/ 153 w 186"/>
                  <a:gd name="T1" fmla="*/ 380 h 380"/>
                  <a:gd name="T2" fmla="*/ 153 w 186"/>
                  <a:gd name="T3" fmla="*/ 380 h 380"/>
                  <a:gd name="T4" fmla="*/ 154 w 186"/>
                  <a:gd name="T5" fmla="*/ 380 h 380"/>
                  <a:gd name="T6" fmla="*/ 186 w 186"/>
                  <a:gd name="T7" fmla="*/ 357 h 380"/>
                  <a:gd name="T8" fmla="*/ 186 w 186"/>
                  <a:gd name="T9" fmla="*/ 357 h 380"/>
                  <a:gd name="T10" fmla="*/ 186 w 186"/>
                  <a:gd name="T11" fmla="*/ 187 h 380"/>
                  <a:gd name="T12" fmla="*/ 104 w 186"/>
                  <a:gd name="T13" fmla="*/ 0 h 380"/>
                  <a:gd name="T14" fmla="*/ 0 w 186"/>
                  <a:gd name="T15" fmla="*/ 0 h 380"/>
                  <a:gd name="T16" fmla="*/ 41 w 186"/>
                  <a:gd name="T17" fmla="*/ 187 h 380"/>
                  <a:gd name="T18" fmla="*/ 41 w 186"/>
                  <a:gd name="T19" fmla="*/ 380 h 380"/>
                  <a:gd name="T20" fmla="*/ 153 w 186"/>
                  <a:gd name="T21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6" h="380">
                    <a:moveTo>
                      <a:pt x="153" y="380"/>
                    </a:moveTo>
                    <a:cubicBezTo>
                      <a:pt x="153" y="380"/>
                      <a:pt x="153" y="380"/>
                      <a:pt x="153" y="380"/>
                    </a:cubicBezTo>
                    <a:cubicBezTo>
                      <a:pt x="153" y="380"/>
                      <a:pt x="154" y="380"/>
                      <a:pt x="154" y="380"/>
                    </a:cubicBezTo>
                    <a:cubicBezTo>
                      <a:pt x="170" y="380"/>
                      <a:pt x="184" y="370"/>
                      <a:pt x="186" y="357"/>
                    </a:cubicBezTo>
                    <a:cubicBezTo>
                      <a:pt x="186" y="357"/>
                      <a:pt x="186" y="357"/>
                      <a:pt x="186" y="357"/>
                    </a:cubicBezTo>
                    <a:cubicBezTo>
                      <a:pt x="186" y="187"/>
                      <a:pt x="186" y="187"/>
                      <a:pt x="186" y="187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1" y="187"/>
                      <a:pt x="41" y="187"/>
                      <a:pt x="41" y="187"/>
                    </a:cubicBezTo>
                    <a:cubicBezTo>
                      <a:pt x="41" y="380"/>
                      <a:pt x="41" y="380"/>
                      <a:pt x="41" y="380"/>
                    </a:cubicBezTo>
                    <a:lnTo>
                      <a:pt x="153" y="380"/>
                    </a:lnTo>
                    <a:close/>
                  </a:path>
                </a:pathLst>
              </a:custGeom>
              <a:solidFill>
                <a:srgbClr val="373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30" name="ïşļídé"/>
              <p:cNvSpPr/>
              <p:nvPr/>
            </p:nvSpPr>
            <p:spPr bwMode="auto">
              <a:xfrm>
                <a:off x="972978" y="3725779"/>
                <a:ext cx="414990" cy="645083"/>
              </a:xfrm>
              <a:custGeom>
                <a:avLst/>
                <a:gdLst>
                  <a:gd name="T0" fmla="*/ 0 w 303"/>
                  <a:gd name="T1" fmla="*/ 28 h 471"/>
                  <a:gd name="T2" fmla="*/ 97 w 303"/>
                  <a:gd name="T3" fmla="*/ 0 h 471"/>
                  <a:gd name="T4" fmla="*/ 303 w 303"/>
                  <a:gd name="T5" fmla="*/ 471 h 471"/>
                  <a:gd name="T6" fmla="*/ 66 w 303"/>
                  <a:gd name="T7" fmla="*/ 125 h 471"/>
                  <a:gd name="T8" fmla="*/ 66 w 303"/>
                  <a:gd name="T9" fmla="*/ 125 h 471"/>
                  <a:gd name="T10" fmla="*/ 0 w 303"/>
                  <a:gd name="T11" fmla="*/ 28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3" h="471">
                    <a:moveTo>
                      <a:pt x="0" y="28"/>
                    </a:moveTo>
                    <a:lnTo>
                      <a:pt x="97" y="0"/>
                    </a:lnTo>
                    <a:lnTo>
                      <a:pt x="303" y="471"/>
                    </a:lnTo>
                    <a:lnTo>
                      <a:pt x="66" y="125"/>
                    </a:lnTo>
                    <a:lnTo>
                      <a:pt x="66" y="125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31" name="î$ľïḓê"/>
              <p:cNvSpPr/>
              <p:nvPr/>
            </p:nvSpPr>
            <p:spPr bwMode="auto">
              <a:xfrm>
                <a:off x="1181157" y="3595666"/>
                <a:ext cx="362945" cy="94503"/>
              </a:xfrm>
              <a:prstGeom prst="rect">
                <a:avLst/>
              </a:prstGeom>
              <a:solidFill>
                <a:srgbClr val="F4C8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2" name="iṩḷîḍé"/>
              <p:cNvSpPr/>
              <p:nvPr/>
            </p:nvSpPr>
            <p:spPr bwMode="auto">
              <a:xfrm>
                <a:off x="833278" y="2779383"/>
                <a:ext cx="1045008" cy="882024"/>
              </a:xfrm>
              <a:custGeom>
                <a:avLst/>
                <a:gdLst>
                  <a:gd name="T0" fmla="*/ 288 w 322"/>
                  <a:gd name="T1" fmla="*/ 103 h 272"/>
                  <a:gd name="T2" fmla="*/ 287 w 322"/>
                  <a:gd name="T3" fmla="*/ 103 h 272"/>
                  <a:gd name="T4" fmla="*/ 283 w 322"/>
                  <a:gd name="T5" fmla="*/ 0 h 272"/>
                  <a:gd name="T6" fmla="*/ 161 w 322"/>
                  <a:gd name="T7" fmla="*/ 0 h 272"/>
                  <a:gd name="T8" fmla="*/ 40 w 322"/>
                  <a:gd name="T9" fmla="*/ 0 h 272"/>
                  <a:gd name="T10" fmla="*/ 36 w 322"/>
                  <a:gd name="T11" fmla="*/ 103 h 272"/>
                  <a:gd name="T12" fmla="*/ 35 w 322"/>
                  <a:gd name="T13" fmla="*/ 103 h 272"/>
                  <a:gd name="T14" fmla="*/ 0 w 322"/>
                  <a:gd name="T15" fmla="*/ 134 h 272"/>
                  <a:gd name="T16" fmla="*/ 35 w 322"/>
                  <a:gd name="T17" fmla="*/ 166 h 272"/>
                  <a:gd name="T18" fmla="*/ 36 w 322"/>
                  <a:gd name="T19" fmla="*/ 166 h 272"/>
                  <a:gd name="T20" fmla="*/ 36 w 322"/>
                  <a:gd name="T21" fmla="*/ 166 h 272"/>
                  <a:gd name="T22" fmla="*/ 37 w 322"/>
                  <a:gd name="T23" fmla="*/ 166 h 272"/>
                  <a:gd name="T24" fmla="*/ 131 w 322"/>
                  <a:gd name="T25" fmla="*/ 271 h 272"/>
                  <a:gd name="T26" fmla="*/ 131 w 322"/>
                  <a:gd name="T27" fmla="*/ 271 h 272"/>
                  <a:gd name="T28" fmla="*/ 161 w 322"/>
                  <a:gd name="T29" fmla="*/ 271 h 272"/>
                  <a:gd name="T30" fmla="*/ 192 w 322"/>
                  <a:gd name="T31" fmla="*/ 271 h 272"/>
                  <a:gd name="T32" fmla="*/ 286 w 322"/>
                  <a:gd name="T33" fmla="*/ 166 h 272"/>
                  <a:gd name="T34" fmla="*/ 288 w 322"/>
                  <a:gd name="T35" fmla="*/ 166 h 272"/>
                  <a:gd name="T36" fmla="*/ 322 w 322"/>
                  <a:gd name="T37" fmla="*/ 134 h 272"/>
                  <a:gd name="T38" fmla="*/ 288 w 322"/>
                  <a:gd name="T39" fmla="*/ 10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2" h="272">
                    <a:moveTo>
                      <a:pt x="288" y="103"/>
                    </a:moveTo>
                    <a:cubicBezTo>
                      <a:pt x="287" y="103"/>
                      <a:pt x="287" y="103"/>
                      <a:pt x="287" y="103"/>
                    </a:cubicBezTo>
                    <a:cubicBezTo>
                      <a:pt x="286" y="53"/>
                      <a:pt x="283" y="0"/>
                      <a:pt x="283" y="0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37" y="53"/>
                      <a:pt x="36" y="103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16" y="103"/>
                      <a:pt x="0" y="117"/>
                      <a:pt x="0" y="134"/>
                    </a:cubicBezTo>
                    <a:cubicBezTo>
                      <a:pt x="0" y="152"/>
                      <a:pt x="16" y="166"/>
                      <a:pt x="35" y="166"/>
                    </a:cubicBezTo>
                    <a:cubicBezTo>
                      <a:pt x="35" y="166"/>
                      <a:pt x="36" y="166"/>
                      <a:pt x="36" y="166"/>
                    </a:cubicBezTo>
                    <a:cubicBezTo>
                      <a:pt x="36" y="166"/>
                      <a:pt x="36" y="166"/>
                      <a:pt x="36" y="166"/>
                    </a:cubicBezTo>
                    <a:cubicBezTo>
                      <a:pt x="37" y="166"/>
                      <a:pt x="37" y="166"/>
                      <a:pt x="37" y="166"/>
                    </a:cubicBezTo>
                    <a:cubicBezTo>
                      <a:pt x="37" y="166"/>
                      <a:pt x="70" y="249"/>
                      <a:pt x="131" y="271"/>
                    </a:cubicBezTo>
                    <a:cubicBezTo>
                      <a:pt x="131" y="271"/>
                      <a:pt x="131" y="271"/>
                      <a:pt x="131" y="271"/>
                    </a:cubicBezTo>
                    <a:cubicBezTo>
                      <a:pt x="138" y="272"/>
                      <a:pt x="161" y="271"/>
                      <a:pt x="161" y="271"/>
                    </a:cubicBezTo>
                    <a:cubicBezTo>
                      <a:pt x="161" y="271"/>
                      <a:pt x="185" y="272"/>
                      <a:pt x="192" y="271"/>
                    </a:cubicBezTo>
                    <a:cubicBezTo>
                      <a:pt x="253" y="249"/>
                      <a:pt x="286" y="166"/>
                      <a:pt x="286" y="166"/>
                    </a:cubicBezTo>
                    <a:cubicBezTo>
                      <a:pt x="286" y="166"/>
                      <a:pt x="287" y="166"/>
                      <a:pt x="288" y="166"/>
                    </a:cubicBezTo>
                    <a:cubicBezTo>
                      <a:pt x="307" y="166"/>
                      <a:pt x="322" y="152"/>
                      <a:pt x="322" y="134"/>
                    </a:cubicBezTo>
                    <a:cubicBezTo>
                      <a:pt x="322" y="117"/>
                      <a:pt x="307" y="103"/>
                      <a:pt x="288" y="103"/>
                    </a:cubicBezTo>
                    <a:close/>
                  </a:path>
                </a:pathLst>
              </a:custGeom>
              <a:solidFill>
                <a:srgbClr val="FDD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33" name="îṣľiḓê"/>
              <p:cNvSpPr/>
              <p:nvPr/>
            </p:nvSpPr>
            <p:spPr bwMode="auto">
              <a:xfrm>
                <a:off x="878475" y="3190264"/>
                <a:ext cx="61632" cy="61632"/>
              </a:xfrm>
              <a:custGeom>
                <a:avLst/>
                <a:gdLst>
                  <a:gd name="T0" fmla="*/ 4 w 19"/>
                  <a:gd name="T1" fmla="*/ 14 h 19"/>
                  <a:gd name="T2" fmla="*/ 15 w 19"/>
                  <a:gd name="T3" fmla="*/ 4 h 19"/>
                  <a:gd name="T4" fmla="*/ 19 w 19"/>
                  <a:gd name="T5" fmla="*/ 5 h 19"/>
                  <a:gd name="T6" fmla="*/ 10 w 19"/>
                  <a:gd name="T7" fmla="*/ 0 h 19"/>
                  <a:gd name="T8" fmla="*/ 0 w 19"/>
                  <a:gd name="T9" fmla="*/ 10 h 19"/>
                  <a:gd name="T10" fmla="*/ 6 w 19"/>
                  <a:gd name="T11" fmla="*/ 19 h 19"/>
                  <a:gd name="T12" fmla="*/ 4 w 19"/>
                  <a:gd name="T13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4" y="14"/>
                    </a:moveTo>
                    <a:cubicBezTo>
                      <a:pt x="4" y="9"/>
                      <a:pt x="9" y="4"/>
                      <a:pt x="15" y="4"/>
                    </a:cubicBezTo>
                    <a:cubicBezTo>
                      <a:pt x="16" y="4"/>
                      <a:pt x="18" y="5"/>
                      <a:pt x="19" y="5"/>
                    </a:cubicBezTo>
                    <a:cubicBezTo>
                      <a:pt x="18" y="2"/>
                      <a:pt x="14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4"/>
                      <a:pt x="2" y="17"/>
                      <a:pt x="6" y="19"/>
                    </a:cubicBezTo>
                    <a:cubicBezTo>
                      <a:pt x="5" y="18"/>
                      <a:pt x="4" y="16"/>
                      <a:pt x="4" y="14"/>
                    </a:cubicBezTo>
                    <a:close/>
                  </a:path>
                </a:pathLst>
              </a:custGeom>
              <a:solidFill>
                <a:srgbClr val="D3A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4" name="îš1ïḓé"/>
              <p:cNvSpPr/>
              <p:nvPr/>
            </p:nvSpPr>
            <p:spPr bwMode="auto">
              <a:xfrm>
                <a:off x="1771457" y="3190264"/>
                <a:ext cx="61632" cy="61632"/>
              </a:xfrm>
              <a:custGeom>
                <a:avLst/>
                <a:gdLst>
                  <a:gd name="T0" fmla="*/ 15 w 19"/>
                  <a:gd name="T1" fmla="*/ 14 h 19"/>
                  <a:gd name="T2" fmla="*/ 5 w 19"/>
                  <a:gd name="T3" fmla="*/ 4 h 19"/>
                  <a:gd name="T4" fmla="*/ 0 w 19"/>
                  <a:gd name="T5" fmla="*/ 5 h 19"/>
                  <a:gd name="T6" fmla="*/ 9 w 19"/>
                  <a:gd name="T7" fmla="*/ 0 h 19"/>
                  <a:gd name="T8" fmla="*/ 19 w 19"/>
                  <a:gd name="T9" fmla="*/ 10 h 19"/>
                  <a:gd name="T10" fmla="*/ 14 w 19"/>
                  <a:gd name="T11" fmla="*/ 19 h 19"/>
                  <a:gd name="T12" fmla="*/ 15 w 19"/>
                  <a:gd name="T13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15" y="14"/>
                    </a:moveTo>
                    <a:cubicBezTo>
                      <a:pt x="15" y="9"/>
                      <a:pt x="10" y="4"/>
                      <a:pt x="5" y="4"/>
                    </a:cubicBezTo>
                    <a:cubicBezTo>
                      <a:pt x="3" y="4"/>
                      <a:pt x="1" y="5"/>
                      <a:pt x="0" y="5"/>
                    </a:cubicBezTo>
                    <a:cubicBezTo>
                      <a:pt x="2" y="2"/>
                      <a:pt x="5" y="0"/>
                      <a:pt x="9" y="0"/>
                    </a:cubicBezTo>
                    <a:cubicBezTo>
                      <a:pt x="15" y="0"/>
                      <a:pt x="19" y="4"/>
                      <a:pt x="19" y="10"/>
                    </a:cubicBezTo>
                    <a:cubicBezTo>
                      <a:pt x="19" y="14"/>
                      <a:pt x="17" y="17"/>
                      <a:pt x="14" y="19"/>
                    </a:cubicBezTo>
                    <a:cubicBezTo>
                      <a:pt x="14" y="18"/>
                      <a:pt x="15" y="16"/>
                      <a:pt x="15" y="14"/>
                    </a:cubicBez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5" name="iṣlïḓè"/>
              <p:cNvSpPr/>
              <p:nvPr/>
            </p:nvSpPr>
            <p:spPr bwMode="auto">
              <a:xfrm>
                <a:off x="871627" y="3190264"/>
                <a:ext cx="61632" cy="61632"/>
              </a:xfrm>
              <a:custGeom>
                <a:avLst/>
                <a:gdLst>
                  <a:gd name="T0" fmla="*/ 4 w 19"/>
                  <a:gd name="T1" fmla="*/ 14 h 19"/>
                  <a:gd name="T2" fmla="*/ 14 w 19"/>
                  <a:gd name="T3" fmla="*/ 4 h 19"/>
                  <a:gd name="T4" fmla="*/ 19 w 19"/>
                  <a:gd name="T5" fmla="*/ 5 h 19"/>
                  <a:gd name="T6" fmla="*/ 10 w 19"/>
                  <a:gd name="T7" fmla="*/ 0 h 19"/>
                  <a:gd name="T8" fmla="*/ 0 w 19"/>
                  <a:gd name="T9" fmla="*/ 10 h 19"/>
                  <a:gd name="T10" fmla="*/ 5 w 19"/>
                  <a:gd name="T11" fmla="*/ 19 h 19"/>
                  <a:gd name="T12" fmla="*/ 4 w 19"/>
                  <a:gd name="T13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4" y="14"/>
                    </a:moveTo>
                    <a:cubicBezTo>
                      <a:pt x="4" y="9"/>
                      <a:pt x="9" y="4"/>
                      <a:pt x="14" y="4"/>
                    </a:cubicBezTo>
                    <a:cubicBezTo>
                      <a:pt x="16" y="4"/>
                      <a:pt x="18" y="5"/>
                      <a:pt x="19" y="5"/>
                    </a:cubicBezTo>
                    <a:cubicBezTo>
                      <a:pt x="17" y="2"/>
                      <a:pt x="14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4"/>
                      <a:pt x="2" y="17"/>
                      <a:pt x="5" y="19"/>
                    </a:cubicBezTo>
                    <a:cubicBezTo>
                      <a:pt x="5" y="18"/>
                      <a:pt x="4" y="16"/>
                      <a:pt x="4" y="14"/>
                    </a:cubicBez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6" name="ïṧļíḑè"/>
              <p:cNvSpPr/>
              <p:nvPr/>
            </p:nvSpPr>
            <p:spPr bwMode="auto">
              <a:xfrm>
                <a:off x="1281139" y="3277918"/>
                <a:ext cx="153396" cy="84915"/>
              </a:xfrm>
              <a:custGeom>
                <a:avLst/>
                <a:gdLst>
                  <a:gd name="T0" fmla="*/ 24 w 47"/>
                  <a:gd name="T1" fmla="*/ 23 h 26"/>
                  <a:gd name="T2" fmla="*/ 0 w 47"/>
                  <a:gd name="T3" fmla="*/ 0 h 26"/>
                  <a:gd name="T4" fmla="*/ 0 w 47"/>
                  <a:gd name="T5" fmla="*/ 2 h 26"/>
                  <a:gd name="T6" fmla="*/ 24 w 47"/>
                  <a:gd name="T7" fmla="*/ 26 h 26"/>
                  <a:gd name="T8" fmla="*/ 47 w 47"/>
                  <a:gd name="T9" fmla="*/ 2 h 26"/>
                  <a:gd name="T10" fmla="*/ 47 w 47"/>
                  <a:gd name="T11" fmla="*/ 0 h 26"/>
                  <a:gd name="T12" fmla="*/ 24 w 47"/>
                  <a:gd name="T13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26">
                    <a:moveTo>
                      <a:pt x="24" y="23"/>
                    </a:moveTo>
                    <a:cubicBezTo>
                      <a:pt x="11" y="23"/>
                      <a:pt x="0" y="13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15"/>
                      <a:pt x="10" y="26"/>
                      <a:pt x="24" y="26"/>
                    </a:cubicBezTo>
                    <a:cubicBezTo>
                      <a:pt x="37" y="26"/>
                      <a:pt x="47" y="15"/>
                      <a:pt x="47" y="2"/>
                    </a:cubicBezTo>
                    <a:cubicBezTo>
                      <a:pt x="47" y="1"/>
                      <a:pt x="47" y="1"/>
                      <a:pt x="47" y="0"/>
                    </a:cubicBezTo>
                    <a:cubicBezTo>
                      <a:pt x="47" y="13"/>
                      <a:pt x="36" y="23"/>
                      <a:pt x="24" y="23"/>
                    </a:cubicBez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7" name="îŝļíḋê"/>
              <p:cNvSpPr/>
              <p:nvPr/>
            </p:nvSpPr>
            <p:spPr bwMode="auto">
              <a:xfrm>
                <a:off x="1037349" y="2912234"/>
                <a:ext cx="262964" cy="97242"/>
              </a:xfrm>
              <a:custGeom>
                <a:avLst/>
                <a:gdLst>
                  <a:gd name="T0" fmla="*/ 81 w 81"/>
                  <a:gd name="T1" fmla="*/ 18 h 30"/>
                  <a:gd name="T2" fmla="*/ 76 w 81"/>
                  <a:gd name="T3" fmla="*/ 28 h 30"/>
                  <a:gd name="T4" fmla="*/ 0 w 81"/>
                  <a:gd name="T5" fmla="*/ 30 h 30"/>
                  <a:gd name="T6" fmla="*/ 81 w 81"/>
                  <a:gd name="T7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30">
                    <a:moveTo>
                      <a:pt x="81" y="18"/>
                    </a:moveTo>
                    <a:cubicBezTo>
                      <a:pt x="76" y="28"/>
                      <a:pt x="76" y="28"/>
                      <a:pt x="76" y="28"/>
                    </a:cubicBezTo>
                    <a:cubicBezTo>
                      <a:pt x="76" y="28"/>
                      <a:pt x="40" y="8"/>
                      <a:pt x="0" y="30"/>
                    </a:cubicBezTo>
                    <a:cubicBezTo>
                      <a:pt x="0" y="30"/>
                      <a:pt x="28" y="0"/>
                      <a:pt x="81" y="18"/>
                    </a:cubicBezTo>
                    <a:close/>
                  </a:path>
                </a:pathLst>
              </a:custGeom>
              <a:solidFill>
                <a:srgbClr val="753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8" name="iş1iḓé"/>
              <p:cNvSpPr/>
              <p:nvPr/>
            </p:nvSpPr>
            <p:spPr bwMode="auto">
              <a:xfrm>
                <a:off x="1413990" y="2912234"/>
                <a:ext cx="260225" cy="97242"/>
              </a:xfrm>
              <a:custGeom>
                <a:avLst/>
                <a:gdLst>
                  <a:gd name="T0" fmla="*/ 0 w 80"/>
                  <a:gd name="T1" fmla="*/ 18 h 30"/>
                  <a:gd name="T2" fmla="*/ 4 w 80"/>
                  <a:gd name="T3" fmla="*/ 28 h 30"/>
                  <a:gd name="T4" fmla="*/ 80 w 80"/>
                  <a:gd name="T5" fmla="*/ 30 h 30"/>
                  <a:gd name="T6" fmla="*/ 0 w 80"/>
                  <a:gd name="T7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30">
                    <a:moveTo>
                      <a:pt x="0" y="18"/>
                    </a:move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1" y="8"/>
                      <a:pt x="80" y="30"/>
                    </a:cubicBezTo>
                    <a:cubicBezTo>
                      <a:pt x="80" y="30"/>
                      <a:pt x="52" y="0"/>
                      <a:pt x="0" y="18"/>
                    </a:cubicBezTo>
                    <a:close/>
                  </a:path>
                </a:pathLst>
              </a:custGeom>
              <a:solidFill>
                <a:srgbClr val="753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9" name="îṧlîḓe"/>
              <p:cNvSpPr/>
              <p:nvPr/>
            </p:nvSpPr>
            <p:spPr bwMode="auto">
              <a:xfrm>
                <a:off x="890801" y="2502723"/>
                <a:ext cx="923113" cy="661518"/>
              </a:xfrm>
              <a:custGeom>
                <a:avLst/>
                <a:gdLst>
                  <a:gd name="T0" fmla="*/ 281 w 284"/>
                  <a:gd name="T1" fmla="*/ 86 h 204"/>
                  <a:gd name="T2" fmla="*/ 73 w 284"/>
                  <a:gd name="T3" fmla="*/ 14 h 204"/>
                  <a:gd name="T4" fmla="*/ 81 w 284"/>
                  <a:gd name="T5" fmla="*/ 1 h 204"/>
                  <a:gd name="T6" fmla="*/ 39 w 284"/>
                  <a:gd name="T7" fmla="*/ 28 h 204"/>
                  <a:gd name="T8" fmla="*/ 33 w 284"/>
                  <a:gd name="T9" fmla="*/ 33 h 204"/>
                  <a:gd name="T10" fmla="*/ 32 w 284"/>
                  <a:gd name="T11" fmla="*/ 34 h 204"/>
                  <a:gd name="T12" fmla="*/ 32 w 284"/>
                  <a:gd name="T13" fmla="*/ 34 h 204"/>
                  <a:gd name="T14" fmla="*/ 22 w 284"/>
                  <a:gd name="T15" fmla="*/ 70 h 204"/>
                  <a:gd name="T16" fmla="*/ 18 w 284"/>
                  <a:gd name="T17" fmla="*/ 193 h 204"/>
                  <a:gd name="T18" fmla="*/ 19 w 284"/>
                  <a:gd name="T19" fmla="*/ 194 h 204"/>
                  <a:gd name="T20" fmla="*/ 20 w 284"/>
                  <a:gd name="T21" fmla="*/ 199 h 204"/>
                  <a:gd name="T22" fmla="*/ 25 w 284"/>
                  <a:gd name="T23" fmla="*/ 192 h 204"/>
                  <a:gd name="T24" fmla="*/ 29 w 284"/>
                  <a:gd name="T25" fmla="*/ 162 h 204"/>
                  <a:gd name="T26" fmla="*/ 42 w 284"/>
                  <a:gd name="T27" fmla="*/ 106 h 204"/>
                  <a:gd name="T28" fmla="*/ 47 w 284"/>
                  <a:gd name="T29" fmla="*/ 106 h 204"/>
                  <a:gd name="T30" fmla="*/ 209 w 284"/>
                  <a:gd name="T31" fmla="*/ 134 h 204"/>
                  <a:gd name="T32" fmla="*/ 202 w 284"/>
                  <a:gd name="T33" fmla="*/ 129 h 204"/>
                  <a:gd name="T34" fmla="*/ 235 w 284"/>
                  <a:gd name="T35" fmla="*/ 119 h 204"/>
                  <a:gd name="T36" fmla="*/ 246 w 284"/>
                  <a:gd name="T37" fmla="*/ 117 h 204"/>
                  <a:gd name="T38" fmla="*/ 253 w 284"/>
                  <a:gd name="T39" fmla="*/ 126 h 204"/>
                  <a:gd name="T40" fmla="*/ 258 w 284"/>
                  <a:gd name="T41" fmla="*/ 151 h 204"/>
                  <a:gd name="T42" fmla="*/ 266 w 284"/>
                  <a:gd name="T43" fmla="*/ 204 h 204"/>
                  <a:gd name="T44" fmla="*/ 271 w 284"/>
                  <a:gd name="T45" fmla="*/ 199 h 204"/>
                  <a:gd name="T46" fmla="*/ 279 w 284"/>
                  <a:gd name="T47" fmla="*/ 131 h 204"/>
                  <a:gd name="T48" fmla="*/ 281 w 284"/>
                  <a:gd name="T49" fmla="*/ 86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204">
                    <a:moveTo>
                      <a:pt x="281" y="86"/>
                    </a:moveTo>
                    <a:cubicBezTo>
                      <a:pt x="259" y="0"/>
                      <a:pt x="125" y="6"/>
                      <a:pt x="73" y="14"/>
                    </a:cubicBezTo>
                    <a:cubicBezTo>
                      <a:pt x="72" y="9"/>
                      <a:pt x="81" y="1"/>
                      <a:pt x="81" y="1"/>
                    </a:cubicBezTo>
                    <a:cubicBezTo>
                      <a:pt x="61" y="10"/>
                      <a:pt x="47" y="21"/>
                      <a:pt x="39" y="28"/>
                    </a:cubicBezTo>
                    <a:cubicBezTo>
                      <a:pt x="37" y="30"/>
                      <a:pt x="35" y="31"/>
                      <a:pt x="33" y="33"/>
                    </a:cubicBezTo>
                    <a:cubicBezTo>
                      <a:pt x="33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22" y="46"/>
                      <a:pt x="20" y="58"/>
                      <a:pt x="22" y="70"/>
                    </a:cubicBezTo>
                    <a:cubicBezTo>
                      <a:pt x="8" y="97"/>
                      <a:pt x="0" y="137"/>
                      <a:pt x="18" y="193"/>
                    </a:cubicBezTo>
                    <a:cubicBezTo>
                      <a:pt x="19" y="193"/>
                      <a:pt x="19" y="194"/>
                      <a:pt x="19" y="194"/>
                    </a:cubicBezTo>
                    <a:cubicBezTo>
                      <a:pt x="19" y="196"/>
                      <a:pt x="20" y="197"/>
                      <a:pt x="20" y="199"/>
                    </a:cubicBezTo>
                    <a:cubicBezTo>
                      <a:pt x="25" y="192"/>
                      <a:pt x="25" y="192"/>
                      <a:pt x="25" y="192"/>
                    </a:cubicBezTo>
                    <a:cubicBezTo>
                      <a:pt x="25" y="192"/>
                      <a:pt x="27" y="178"/>
                      <a:pt x="29" y="162"/>
                    </a:cubicBezTo>
                    <a:cubicBezTo>
                      <a:pt x="42" y="106"/>
                      <a:pt x="42" y="106"/>
                      <a:pt x="42" y="106"/>
                    </a:cubicBezTo>
                    <a:cubicBezTo>
                      <a:pt x="42" y="106"/>
                      <a:pt x="44" y="106"/>
                      <a:pt x="47" y="106"/>
                    </a:cubicBezTo>
                    <a:cubicBezTo>
                      <a:pt x="79" y="118"/>
                      <a:pt x="138" y="135"/>
                      <a:pt x="209" y="134"/>
                    </a:cubicBezTo>
                    <a:cubicBezTo>
                      <a:pt x="202" y="129"/>
                      <a:pt x="202" y="129"/>
                      <a:pt x="202" y="129"/>
                    </a:cubicBezTo>
                    <a:cubicBezTo>
                      <a:pt x="202" y="129"/>
                      <a:pt x="217" y="125"/>
                      <a:pt x="235" y="119"/>
                    </a:cubicBezTo>
                    <a:cubicBezTo>
                      <a:pt x="239" y="119"/>
                      <a:pt x="243" y="118"/>
                      <a:pt x="246" y="117"/>
                    </a:cubicBezTo>
                    <a:cubicBezTo>
                      <a:pt x="253" y="126"/>
                      <a:pt x="253" y="126"/>
                      <a:pt x="253" y="126"/>
                    </a:cubicBezTo>
                    <a:cubicBezTo>
                      <a:pt x="253" y="126"/>
                      <a:pt x="256" y="143"/>
                      <a:pt x="258" y="151"/>
                    </a:cubicBezTo>
                    <a:cubicBezTo>
                      <a:pt x="259" y="158"/>
                      <a:pt x="266" y="204"/>
                      <a:pt x="266" y="204"/>
                    </a:cubicBezTo>
                    <a:cubicBezTo>
                      <a:pt x="271" y="199"/>
                      <a:pt x="271" y="199"/>
                      <a:pt x="271" y="199"/>
                    </a:cubicBezTo>
                    <a:cubicBezTo>
                      <a:pt x="271" y="199"/>
                      <a:pt x="279" y="144"/>
                      <a:pt x="279" y="131"/>
                    </a:cubicBezTo>
                    <a:cubicBezTo>
                      <a:pt x="279" y="120"/>
                      <a:pt x="284" y="95"/>
                      <a:pt x="281" y="86"/>
                    </a:cubicBezTo>
                    <a:close/>
                  </a:path>
                </a:pathLst>
              </a:custGeom>
              <a:solidFill>
                <a:srgbClr val="753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40" name="îṧľïḓe"/>
              <p:cNvSpPr/>
              <p:nvPr/>
            </p:nvSpPr>
            <p:spPr bwMode="auto">
              <a:xfrm>
                <a:off x="1479731" y="6108888"/>
                <a:ext cx="362945" cy="130112"/>
              </a:xfrm>
              <a:custGeom>
                <a:avLst/>
                <a:gdLst>
                  <a:gd name="T0" fmla="*/ 54 w 112"/>
                  <a:gd name="T1" fmla="*/ 0 h 40"/>
                  <a:gd name="T2" fmla="*/ 56 w 112"/>
                  <a:gd name="T3" fmla="*/ 0 h 40"/>
                  <a:gd name="T4" fmla="*/ 58 w 112"/>
                  <a:gd name="T5" fmla="*/ 0 h 40"/>
                  <a:gd name="T6" fmla="*/ 60 w 112"/>
                  <a:gd name="T7" fmla="*/ 0 h 40"/>
                  <a:gd name="T8" fmla="*/ 60 w 112"/>
                  <a:gd name="T9" fmla="*/ 0 h 40"/>
                  <a:gd name="T10" fmla="*/ 112 w 112"/>
                  <a:gd name="T11" fmla="*/ 40 h 40"/>
                  <a:gd name="T12" fmla="*/ 0 w 112"/>
                  <a:gd name="T13" fmla="*/ 40 h 40"/>
                  <a:gd name="T14" fmla="*/ 0 w 112"/>
                  <a:gd name="T15" fmla="*/ 0 h 40"/>
                  <a:gd name="T16" fmla="*/ 54 w 112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40">
                    <a:moveTo>
                      <a:pt x="54" y="0"/>
                    </a:moveTo>
                    <a:cubicBezTo>
                      <a:pt x="55" y="0"/>
                      <a:pt x="55" y="0"/>
                      <a:pt x="56" y="0"/>
                    </a:cubicBezTo>
                    <a:cubicBezTo>
                      <a:pt x="57" y="0"/>
                      <a:pt x="58" y="0"/>
                      <a:pt x="58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89" y="1"/>
                      <a:pt x="112" y="19"/>
                      <a:pt x="112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543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1" name="î$ḷíḓé"/>
              <p:cNvSpPr/>
              <p:nvPr/>
            </p:nvSpPr>
            <p:spPr bwMode="auto">
              <a:xfrm>
                <a:off x="871627" y="6108888"/>
                <a:ext cx="364315" cy="130112"/>
              </a:xfrm>
              <a:custGeom>
                <a:avLst/>
                <a:gdLst>
                  <a:gd name="T0" fmla="*/ 58 w 112"/>
                  <a:gd name="T1" fmla="*/ 0 h 40"/>
                  <a:gd name="T2" fmla="*/ 56 w 112"/>
                  <a:gd name="T3" fmla="*/ 0 h 40"/>
                  <a:gd name="T4" fmla="*/ 54 w 112"/>
                  <a:gd name="T5" fmla="*/ 0 h 40"/>
                  <a:gd name="T6" fmla="*/ 53 w 112"/>
                  <a:gd name="T7" fmla="*/ 0 h 40"/>
                  <a:gd name="T8" fmla="*/ 53 w 112"/>
                  <a:gd name="T9" fmla="*/ 0 h 40"/>
                  <a:gd name="T10" fmla="*/ 0 w 112"/>
                  <a:gd name="T11" fmla="*/ 40 h 40"/>
                  <a:gd name="T12" fmla="*/ 112 w 112"/>
                  <a:gd name="T13" fmla="*/ 40 h 40"/>
                  <a:gd name="T14" fmla="*/ 112 w 112"/>
                  <a:gd name="T15" fmla="*/ 0 h 40"/>
                  <a:gd name="T16" fmla="*/ 58 w 112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40">
                    <a:moveTo>
                      <a:pt x="58" y="0"/>
                    </a:moveTo>
                    <a:cubicBezTo>
                      <a:pt x="58" y="0"/>
                      <a:pt x="57" y="0"/>
                      <a:pt x="56" y="0"/>
                    </a:cubicBezTo>
                    <a:cubicBezTo>
                      <a:pt x="55" y="0"/>
                      <a:pt x="55" y="0"/>
                      <a:pt x="54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23" y="1"/>
                      <a:pt x="0" y="19"/>
                      <a:pt x="0" y="40"/>
                    </a:cubicBezTo>
                    <a:cubicBezTo>
                      <a:pt x="112" y="40"/>
                      <a:pt x="112" y="40"/>
                      <a:pt x="112" y="40"/>
                    </a:cubicBezTo>
                    <a:cubicBezTo>
                      <a:pt x="112" y="0"/>
                      <a:pt x="112" y="0"/>
                      <a:pt x="112" y="0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543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2" name="ïsḻiḍe"/>
              <p:cNvSpPr/>
              <p:nvPr/>
            </p:nvSpPr>
            <p:spPr bwMode="auto">
              <a:xfrm>
                <a:off x="1463296" y="4626977"/>
                <a:ext cx="327335" cy="78067"/>
              </a:xfrm>
              <a:custGeom>
                <a:avLst/>
                <a:gdLst>
                  <a:gd name="T0" fmla="*/ 6 w 101"/>
                  <a:gd name="T1" fmla="*/ 24 h 24"/>
                  <a:gd name="T2" fmla="*/ 95 w 101"/>
                  <a:gd name="T3" fmla="*/ 24 h 24"/>
                  <a:gd name="T4" fmla="*/ 101 w 101"/>
                  <a:gd name="T5" fmla="*/ 18 h 24"/>
                  <a:gd name="T6" fmla="*/ 101 w 101"/>
                  <a:gd name="T7" fmla="*/ 6 h 24"/>
                  <a:gd name="T8" fmla="*/ 95 w 101"/>
                  <a:gd name="T9" fmla="*/ 0 h 24"/>
                  <a:gd name="T10" fmla="*/ 6 w 101"/>
                  <a:gd name="T11" fmla="*/ 0 h 24"/>
                  <a:gd name="T12" fmla="*/ 0 w 101"/>
                  <a:gd name="T13" fmla="*/ 6 h 24"/>
                  <a:gd name="T14" fmla="*/ 0 w 101"/>
                  <a:gd name="T15" fmla="*/ 18 h 24"/>
                  <a:gd name="T16" fmla="*/ 6 w 101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24">
                    <a:moveTo>
                      <a:pt x="6" y="24"/>
                    </a:moveTo>
                    <a:cubicBezTo>
                      <a:pt x="95" y="24"/>
                      <a:pt x="95" y="24"/>
                      <a:pt x="95" y="24"/>
                    </a:cubicBezTo>
                    <a:cubicBezTo>
                      <a:pt x="98" y="24"/>
                      <a:pt x="101" y="21"/>
                      <a:pt x="101" y="18"/>
                    </a:cubicBezTo>
                    <a:cubicBezTo>
                      <a:pt x="101" y="6"/>
                      <a:pt x="101" y="6"/>
                      <a:pt x="101" y="6"/>
                    </a:cubicBezTo>
                    <a:cubicBezTo>
                      <a:pt x="101" y="2"/>
                      <a:pt x="98" y="0"/>
                      <a:pt x="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1"/>
                      <a:pt x="3" y="24"/>
                      <a:pt x="6" y="24"/>
                    </a:cubicBez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3" name="í$ļiḑé"/>
              <p:cNvSpPr/>
              <p:nvPr/>
            </p:nvSpPr>
            <p:spPr bwMode="auto">
              <a:xfrm>
                <a:off x="923672" y="4626977"/>
                <a:ext cx="328705" cy="78067"/>
              </a:xfrm>
              <a:custGeom>
                <a:avLst/>
                <a:gdLst>
                  <a:gd name="T0" fmla="*/ 6 w 101"/>
                  <a:gd name="T1" fmla="*/ 24 h 24"/>
                  <a:gd name="T2" fmla="*/ 95 w 101"/>
                  <a:gd name="T3" fmla="*/ 24 h 24"/>
                  <a:gd name="T4" fmla="*/ 101 w 101"/>
                  <a:gd name="T5" fmla="*/ 18 h 24"/>
                  <a:gd name="T6" fmla="*/ 101 w 101"/>
                  <a:gd name="T7" fmla="*/ 6 h 24"/>
                  <a:gd name="T8" fmla="*/ 95 w 101"/>
                  <a:gd name="T9" fmla="*/ 0 h 24"/>
                  <a:gd name="T10" fmla="*/ 6 w 101"/>
                  <a:gd name="T11" fmla="*/ 0 h 24"/>
                  <a:gd name="T12" fmla="*/ 0 w 101"/>
                  <a:gd name="T13" fmla="*/ 6 h 24"/>
                  <a:gd name="T14" fmla="*/ 0 w 101"/>
                  <a:gd name="T15" fmla="*/ 18 h 24"/>
                  <a:gd name="T16" fmla="*/ 6 w 101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24">
                    <a:moveTo>
                      <a:pt x="6" y="24"/>
                    </a:moveTo>
                    <a:cubicBezTo>
                      <a:pt x="95" y="24"/>
                      <a:pt x="95" y="24"/>
                      <a:pt x="95" y="24"/>
                    </a:cubicBezTo>
                    <a:cubicBezTo>
                      <a:pt x="99" y="24"/>
                      <a:pt x="101" y="21"/>
                      <a:pt x="101" y="18"/>
                    </a:cubicBezTo>
                    <a:cubicBezTo>
                      <a:pt x="101" y="6"/>
                      <a:pt x="101" y="6"/>
                      <a:pt x="101" y="6"/>
                    </a:cubicBezTo>
                    <a:cubicBezTo>
                      <a:pt x="101" y="2"/>
                      <a:pt x="99" y="0"/>
                      <a:pt x="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1"/>
                      <a:pt x="3" y="24"/>
                      <a:pt x="6" y="24"/>
                    </a:cubicBez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4" name="íSḻîḍê"/>
              <p:cNvSpPr/>
              <p:nvPr/>
            </p:nvSpPr>
            <p:spPr bwMode="auto">
              <a:xfrm>
                <a:off x="2242600" y="3414879"/>
                <a:ext cx="227354" cy="434164"/>
              </a:xfrm>
              <a:custGeom>
                <a:avLst/>
                <a:gdLst>
                  <a:gd name="T0" fmla="*/ 2 w 70"/>
                  <a:gd name="T1" fmla="*/ 90 h 134"/>
                  <a:gd name="T2" fmla="*/ 10 w 70"/>
                  <a:gd name="T3" fmla="*/ 4 h 134"/>
                  <a:gd name="T4" fmla="*/ 23 w 70"/>
                  <a:gd name="T5" fmla="*/ 36 h 134"/>
                  <a:gd name="T6" fmla="*/ 62 w 70"/>
                  <a:gd name="T7" fmla="*/ 59 h 134"/>
                  <a:gd name="T8" fmla="*/ 2 w 70"/>
                  <a:gd name="T9" fmla="*/ 9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34">
                    <a:moveTo>
                      <a:pt x="2" y="90"/>
                    </a:moveTo>
                    <a:cubicBezTo>
                      <a:pt x="2" y="90"/>
                      <a:pt x="0" y="7"/>
                      <a:pt x="10" y="4"/>
                    </a:cubicBezTo>
                    <a:cubicBezTo>
                      <a:pt x="20" y="0"/>
                      <a:pt x="24" y="33"/>
                      <a:pt x="23" y="36"/>
                    </a:cubicBezTo>
                    <a:cubicBezTo>
                      <a:pt x="22" y="38"/>
                      <a:pt x="70" y="30"/>
                      <a:pt x="62" y="59"/>
                    </a:cubicBezTo>
                    <a:cubicBezTo>
                      <a:pt x="54" y="88"/>
                      <a:pt x="28" y="134"/>
                      <a:pt x="2" y="90"/>
                    </a:cubicBezTo>
                    <a:close/>
                  </a:path>
                </a:pathLst>
              </a:custGeom>
              <a:solidFill>
                <a:srgbClr val="FDD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92500" lnSpcReduction="1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5" name="íṡ1íďê"/>
              <p:cNvSpPr/>
              <p:nvPr/>
            </p:nvSpPr>
            <p:spPr bwMode="auto">
              <a:xfrm>
                <a:off x="1787892" y="3706604"/>
                <a:ext cx="627278" cy="742325"/>
              </a:xfrm>
              <a:custGeom>
                <a:avLst/>
                <a:gdLst>
                  <a:gd name="T0" fmla="*/ 193 w 193"/>
                  <a:gd name="T1" fmla="*/ 4 h 229"/>
                  <a:gd name="T2" fmla="*/ 138 w 193"/>
                  <a:gd name="T3" fmla="*/ 0 h 229"/>
                  <a:gd name="T4" fmla="*/ 129 w 193"/>
                  <a:gd name="T5" fmla="*/ 127 h 229"/>
                  <a:gd name="T6" fmla="*/ 44 w 193"/>
                  <a:gd name="T7" fmla="*/ 18 h 229"/>
                  <a:gd name="T8" fmla="*/ 0 w 193"/>
                  <a:gd name="T9" fmla="*/ 52 h 229"/>
                  <a:gd name="T10" fmla="*/ 129 w 193"/>
                  <a:gd name="T11" fmla="*/ 218 h 229"/>
                  <a:gd name="T12" fmla="*/ 148 w 193"/>
                  <a:gd name="T13" fmla="*/ 228 h 229"/>
                  <a:gd name="T14" fmla="*/ 159 w 193"/>
                  <a:gd name="T15" fmla="*/ 227 h 229"/>
                  <a:gd name="T16" fmla="*/ 178 w 193"/>
                  <a:gd name="T17" fmla="*/ 203 h 229"/>
                  <a:gd name="T18" fmla="*/ 193 w 193"/>
                  <a:gd name="T19" fmla="*/ 4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3" h="229">
                    <a:moveTo>
                      <a:pt x="193" y="4"/>
                    </a:moveTo>
                    <a:cubicBezTo>
                      <a:pt x="138" y="0"/>
                      <a:pt x="138" y="0"/>
                      <a:pt x="138" y="0"/>
                    </a:cubicBezTo>
                    <a:cubicBezTo>
                      <a:pt x="129" y="127"/>
                      <a:pt x="129" y="127"/>
                      <a:pt x="129" y="127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29" y="218"/>
                      <a:pt x="129" y="218"/>
                      <a:pt x="129" y="218"/>
                    </a:cubicBezTo>
                    <a:cubicBezTo>
                      <a:pt x="134" y="224"/>
                      <a:pt x="140" y="228"/>
                      <a:pt x="148" y="228"/>
                    </a:cubicBezTo>
                    <a:cubicBezTo>
                      <a:pt x="151" y="229"/>
                      <a:pt x="155" y="229"/>
                      <a:pt x="159" y="227"/>
                    </a:cubicBezTo>
                    <a:cubicBezTo>
                      <a:pt x="170" y="224"/>
                      <a:pt x="178" y="214"/>
                      <a:pt x="178" y="203"/>
                    </a:cubicBezTo>
                    <a:lnTo>
                      <a:pt x="193" y="4"/>
                    </a:lnTo>
                    <a:close/>
                  </a:path>
                </a:pathLst>
              </a:custGeom>
              <a:solidFill>
                <a:srgbClr val="2D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46" name="ïṧḻíḓe"/>
              <p:cNvSpPr/>
              <p:nvPr/>
            </p:nvSpPr>
            <p:spPr bwMode="auto">
              <a:xfrm>
                <a:off x="1181157" y="3414879"/>
                <a:ext cx="353358" cy="180788"/>
              </a:xfrm>
              <a:custGeom>
                <a:avLst/>
                <a:gdLst>
                  <a:gd name="T0" fmla="*/ 0 w 109"/>
                  <a:gd name="T1" fmla="*/ 2 h 56"/>
                  <a:gd name="T2" fmla="*/ 55 w 109"/>
                  <a:gd name="T3" fmla="*/ 55 h 56"/>
                  <a:gd name="T4" fmla="*/ 109 w 109"/>
                  <a:gd name="T5" fmla="*/ 0 h 56"/>
                  <a:gd name="T6" fmla="*/ 0 w 109"/>
                  <a:gd name="T7" fmla="*/ 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9" h="56">
                    <a:moveTo>
                      <a:pt x="0" y="2"/>
                    </a:moveTo>
                    <a:cubicBezTo>
                      <a:pt x="0" y="32"/>
                      <a:pt x="25" y="56"/>
                      <a:pt x="55" y="55"/>
                    </a:cubicBezTo>
                    <a:cubicBezTo>
                      <a:pt x="85" y="54"/>
                      <a:pt x="109" y="30"/>
                      <a:pt x="109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7" name="išlídé"/>
              <p:cNvSpPr/>
              <p:nvPr/>
            </p:nvSpPr>
            <p:spPr bwMode="auto">
              <a:xfrm>
                <a:off x="1271551" y="3528556"/>
                <a:ext cx="175309" cy="64371"/>
              </a:xfrm>
              <a:custGeom>
                <a:avLst/>
                <a:gdLst>
                  <a:gd name="T0" fmla="*/ 0 w 54"/>
                  <a:gd name="T1" fmla="*/ 13 h 20"/>
                  <a:gd name="T2" fmla="*/ 27 w 54"/>
                  <a:gd name="T3" fmla="*/ 20 h 20"/>
                  <a:gd name="T4" fmla="*/ 54 w 54"/>
                  <a:gd name="T5" fmla="*/ 12 h 20"/>
                  <a:gd name="T6" fmla="*/ 27 w 54"/>
                  <a:gd name="T7" fmla="*/ 0 h 20"/>
                  <a:gd name="T8" fmla="*/ 0 w 54"/>
                  <a:gd name="T9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0">
                    <a:moveTo>
                      <a:pt x="0" y="13"/>
                    </a:moveTo>
                    <a:cubicBezTo>
                      <a:pt x="8" y="18"/>
                      <a:pt x="17" y="20"/>
                      <a:pt x="27" y="20"/>
                    </a:cubicBezTo>
                    <a:cubicBezTo>
                      <a:pt x="37" y="20"/>
                      <a:pt x="46" y="17"/>
                      <a:pt x="54" y="12"/>
                    </a:cubicBezTo>
                    <a:cubicBezTo>
                      <a:pt x="49" y="5"/>
                      <a:pt x="39" y="0"/>
                      <a:pt x="27" y="0"/>
                    </a:cubicBezTo>
                    <a:cubicBezTo>
                      <a:pt x="15" y="1"/>
                      <a:pt x="4" y="6"/>
                      <a:pt x="0" y="13"/>
                    </a:cubicBezTo>
                    <a:close/>
                  </a:path>
                </a:pathLst>
              </a:custGeom>
              <a:solidFill>
                <a:srgbClr val="F2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8" name="îśliḋè"/>
              <p:cNvSpPr/>
              <p:nvPr/>
            </p:nvSpPr>
            <p:spPr bwMode="auto">
              <a:xfrm>
                <a:off x="1186636" y="3414879"/>
                <a:ext cx="338292" cy="71219"/>
              </a:xfrm>
              <a:custGeom>
                <a:avLst/>
                <a:gdLst>
                  <a:gd name="T0" fmla="*/ 53 w 104"/>
                  <a:gd name="T1" fmla="*/ 21 h 22"/>
                  <a:gd name="T2" fmla="*/ 104 w 104"/>
                  <a:gd name="T3" fmla="*/ 0 h 22"/>
                  <a:gd name="T4" fmla="*/ 0 w 104"/>
                  <a:gd name="T5" fmla="*/ 2 h 22"/>
                  <a:gd name="T6" fmla="*/ 53 w 104"/>
                  <a:gd name="T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22">
                    <a:moveTo>
                      <a:pt x="53" y="21"/>
                    </a:moveTo>
                    <a:cubicBezTo>
                      <a:pt x="77" y="21"/>
                      <a:pt x="98" y="12"/>
                      <a:pt x="104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4"/>
                      <a:pt x="28" y="22"/>
                      <a:pt x="53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9" name="îṩlîḍê"/>
              <p:cNvSpPr/>
              <p:nvPr/>
            </p:nvSpPr>
            <p:spPr bwMode="auto">
              <a:xfrm>
                <a:off x="1434534" y="3028651"/>
                <a:ext cx="213658" cy="210919"/>
              </a:xfrm>
              <a:custGeom>
                <a:avLst/>
                <a:gdLst>
                  <a:gd name="T0" fmla="*/ 62 w 66"/>
                  <a:gd name="T1" fmla="*/ 38 h 65"/>
                  <a:gd name="T2" fmla="*/ 41 w 66"/>
                  <a:gd name="T3" fmla="*/ 7 h 65"/>
                  <a:gd name="T4" fmla="*/ 2 w 66"/>
                  <a:gd name="T5" fmla="*/ 35 h 65"/>
                  <a:gd name="T6" fmla="*/ 62 w 66"/>
                  <a:gd name="T7" fmla="*/ 3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65">
                    <a:moveTo>
                      <a:pt x="62" y="38"/>
                    </a:moveTo>
                    <a:cubicBezTo>
                      <a:pt x="62" y="38"/>
                      <a:pt x="66" y="14"/>
                      <a:pt x="41" y="7"/>
                    </a:cubicBezTo>
                    <a:cubicBezTo>
                      <a:pt x="15" y="0"/>
                      <a:pt x="0" y="27"/>
                      <a:pt x="2" y="35"/>
                    </a:cubicBezTo>
                    <a:cubicBezTo>
                      <a:pt x="5" y="43"/>
                      <a:pt x="25" y="65"/>
                      <a:pt x="62" y="38"/>
                    </a:cubicBezTo>
                    <a:close/>
                  </a:path>
                </a:pathLst>
              </a:cu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0" name="işḷîdè"/>
              <p:cNvSpPr/>
              <p:nvPr/>
            </p:nvSpPr>
            <p:spPr bwMode="auto">
              <a:xfrm>
                <a:off x="1475622" y="3061521"/>
                <a:ext cx="127373" cy="123264"/>
              </a:xfrm>
              <a:prstGeom prst="ellipse">
                <a:avLst/>
              </a:prstGeom>
              <a:solidFill>
                <a:srgbClr val="C172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1" name="îṣliḍé"/>
              <p:cNvSpPr/>
              <p:nvPr/>
            </p:nvSpPr>
            <p:spPr bwMode="auto">
              <a:xfrm>
                <a:off x="1505754" y="3087544"/>
                <a:ext cx="71219" cy="73959"/>
              </a:xfrm>
              <a:custGeom>
                <a:avLst/>
                <a:gdLst>
                  <a:gd name="T0" fmla="*/ 2 w 22"/>
                  <a:gd name="T1" fmla="*/ 14 h 23"/>
                  <a:gd name="T2" fmla="*/ 14 w 22"/>
                  <a:gd name="T3" fmla="*/ 21 h 23"/>
                  <a:gd name="T4" fmla="*/ 21 w 22"/>
                  <a:gd name="T5" fmla="*/ 9 h 23"/>
                  <a:gd name="T6" fmla="*/ 9 w 22"/>
                  <a:gd name="T7" fmla="*/ 2 h 23"/>
                  <a:gd name="T8" fmla="*/ 2 w 22"/>
                  <a:gd name="T9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2" y="14"/>
                    </a:moveTo>
                    <a:cubicBezTo>
                      <a:pt x="3" y="19"/>
                      <a:pt x="8" y="23"/>
                      <a:pt x="14" y="21"/>
                    </a:cubicBezTo>
                    <a:cubicBezTo>
                      <a:pt x="19" y="20"/>
                      <a:pt x="22" y="14"/>
                      <a:pt x="21" y="9"/>
                    </a:cubicBezTo>
                    <a:cubicBezTo>
                      <a:pt x="19" y="4"/>
                      <a:pt x="14" y="0"/>
                      <a:pt x="9" y="2"/>
                    </a:cubicBezTo>
                    <a:cubicBezTo>
                      <a:pt x="3" y="3"/>
                      <a:pt x="0" y="9"/>
                      <a:pt x="2" y="14"/>
                    </a:cubicBezTo>
                    <a:close/>
                  </a:path>
                </a:pathLst>
              </a:custGeom>
              <a:solidFill>
                <a:srgbClr val="482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2" name="išľîḓé"/>
              <p:cNvSpPr/>
              <p:nvPr/>
            </p:nvSpPr>
            <p:spPr bwMode="auto">
              <a:xfrm>
                <a:off x="1063372" y="3028651"/>
                <a:ext cx="217767" cy="210919"/>
              </a:xfrm>
              <a:custGeom>
                <a:avLst/>
                <a:gdLst>
                  <a:gd name="T0" fmla="*/ 4 w 67"/>
                  <a:gd name="T1" fmla="*/ 38 h 65"/>
                  <a:gd name="T2" fmla="*/ 26 w 67"/>
                  <a:gd name="T3" fmla="*/ 7 h 65"/>
                  <a:gd name="T4" fmla="*/ 64 w 67"/>
                  <a:gd name="T5" fmla="*/ 35 h 65"/>
                  <a:gd name="T6" fmla="*/ 4 w 67"/>
                  <a:gd name="T7" fmla="*/ 3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65">
                    <a:moveTo>
                      <a:pt x="4" y="38"/>
                    </a:moveTo>
                    <a:cubicBezTo>
                      <a:pt x="4" y="38"/>
                      <a:pt x="0" y="14"/>
                      <a:pt x="26" y="7"/>
                    </a:cubicBezTo>
                    <a:cubicBezTo>
                      <a:pt x="52" y="0"/>
                      <a:pt x="67" y="27"/>
                      <a:pt x="64" y="35"/>
                    </a:cubicBezTo>
                    <a:cubicBezTo>
                      <a:pt x="61" y="43"/>
                      <a:pt x="41" y="65"/>
                      <a:pt x="4" y="38"/>
                    </a:cubicBezTo>
                    <a:close/>
                  </a:path>
                </a:pathLst>
              </a:cu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3" name="íS1íďe"/>
              <p:cNvSpPr/>
              <p:nvPr/>
            </p:nvSpPr>
            <p:spPr bwMode="auto">
              <a:xfrm>
                <a:off x="1108568" y="3061521"/>
                <a:ext cx="127373" cy="123264"/>
              </a:xfrm>
              <a:prstGeom prst="ellipse">
                <a:avLst/>
              </a:prstGeom>
              <a:solidFill>
                <a:srgbClr val="C172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4" name="î$1îḓè"/>
              <p:cNvSpPr/>
              <p:nvPr/>
            </p:nvSpPr>
            <p:spPr bwMode="auto">
              <a:xfrm>
                <a:off x="1134591" y="3087544"/>
                <a:ext cx="71219" cy="73959"/>
              </a:xfrm>
              <a:custGeom>
                <a:avLst/>
                <a:gdLst>
                  <a:gd name="T0" fmla="*/ 21 w 22"/>
                  <a:gd name="T1" fmla="*/ 14 h 23"/>
                  <a:gd name="T2" fmla="*/ 9 w 22"/>
                  <a:gd name="T3" fmla="*/ 21 h 23"/>
                  <a:gd name="T4" fmla="*/ 1 w 22"/>
                  <a:gd name="T5" fmla="*/ 9 h 23"/>
                  <a:gd name="T6" fmla="*/ 14 w 22"/>
                  <a:gd name="T7" fmla="*/ 2 h 23"/>
                  <a:gd name="T8" fmla="*/ 21 w 22"/>
                  <a:gd name="T9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21" y="14"/>
                    </a:moveTo>
                    <a:cubicBezTo>
                      <a:pt x="19" y="19"/>
                      <a:pt x="14" y="23"/>
                      <a:pt x="9" y="21"/>
                    </a:cubicBezTo>
                    <a:cubicBezTo>
                      <a:pt x="3" y="20"/>
                      <a:pt x="0" y="14"/>
                      <a:pt x="1" y="9"/>
                    </a:cubicBezTo>
                    <a:cubicBezTo>
                      <a:pt x="3" y="4"/>
                      <a:pt x="8" y="0"/>
                      <a:pt x="14" y="2"/>
                    </a:cubicBezTo>
                    <a:cubicBezTo>
                      <a:pt x="19" y="3"/>
                      <a:pt x="22" y="9"/>
                      <a:pt x="21" y="14"/>
                    </a:cubicBezTo>
                    <a:close/>
                  </a:path>
                </a:pathLst>
              </a:custGeom>
              <a:solidFill>
                <a:srgbClr val="482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5" name="îSľiḋê"/>
              <p:cNvSpPr/>
              <p:nvPr/>
            </p:nvSpPr>
            <p:spPr bwMode="auto">
              <a:xfrm>
                <a:off x="1177049" y="3080696"/>
                <a:ext cx="42458" cy="38349"/>
              </a:xfrm>
              <a:prstGeom prst="ellipse">
                <a:avLst/>
              </a:pr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6" name="iṩḻïďè"/>
              <p:cNvSpPr/>
              <p:nvPr/>
            </p:nvSpPr>
            <p:spPr bwMode="auto">
              <a:xfrm>
                <a:off x="1496166" y="3080696"/>
                <a:ext cx="38349" cy="38349"/>
              </a:xfrm>
              <a:prstGeom prst="ellipse">
                <a:avLst/>
              </a:pr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</p:grpSp>
        <p:sp>
          <p:nvSpPr>
            <p:cNvPr id="85" name="íṣḻîďè"/>
            <p:cNvSpPr/>
            <p:nvPr/>
          </p:nvSpPr>
          <p:spPr bwMode="auto">
            <a:xfrm>
              <a:off x="2280" y="2004"/>
              <a:ext cx="1847" cy="1347"/>
            </a:xfrm>
            <a:prstGeom prst="wedgeEllipseCallout">
              <a:avLst>
                <a:gd name="adj1" fmla="val -50855"/>
                <a:gd name="adj2" fmla="val 49564"/>
              </a:avLst>
            </a:prstGeom>
            <a:solidFill>
              <a:srgbClr val="404F64"/>
            </a:solidFill>
            <a:ln w="14288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>
              <a:normAutofit/>
            </a:bodyPr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770467" y="1233593"/>
            <a:ext cx="4732867" cy="440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265" b="1">
                <a:solidFill>
                  <a:srgbClr val="FF6161"/>
                </a:solidFill>
                <a:latin typeface="微软雅黑" panose="020B0503020204020204" charset="-122"/>
                <a:ea typeface="微软雅黑" panose="020B0503020204020204" charset="-122"/>
              </a:rPr>
              <a:t>补充</a:t>
            </a:r>
            <a:r>
              <a:rPr lang="zh-CN" altLang="en-US" sz="2265"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 sz="226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管理的八大职能简介</a:t>
            </a:r>
            <a:endParaRPr lang="zh-CN" altLang="en-US" sz="226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2634827" y="2417233"/>
            <a:ext cx="1002453" cy="6661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373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zh-CN" altLang="en-US" sz="213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58080" y="3611880"/>
            <a:ext cx="516467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划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85117" y="52493"/>
            <a:ext cx="4821767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企业与班组管理通用知识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741333" y="2518833"/>
            <a:ext cx="6239087" cy="3392593"/>
            <a:chOff x="3925233" y="2530633"/>
            <a:chExt cx="7344022" cy="792088"/>
          </a:xfrm>
        </p:grpSpPr>
        <p:sp>
          <p:nvSpPr>
            <p:cNvPr id="12" name="矩形 11"/>
            <p:cNvSpPr/>
            <p:nvPr/>
          </p:nvSpPr>
          <p:spPr>
            <a:xfrm>
              <a:off x="4906870" y="2530633"/>
              <a:ext cx="6362385" cy="7920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FF5050"/>
              </a:solidFill>
            </a:ln>
          </p:spPr>
          <p:txBody>
            <a:bodyPr wrap="square" anchor="ctr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1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决策是针对预期目标，在一定条件的约束下，从诸多方案中选择一个方案并付诸实施。</a:t>
              </a:r>
              <a:endPara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1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决策由输入、处理、输出和反馈四个环节构成。现代管理学认为，企业管理重在经营，而经营的核心是决策。决策贯穿于管理的全过程。</a:t>
              </a:r>
              <a:endPara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925233" y="2530633"/>
              <a:ext cx="981637" cy="792088"/>
            </a:xfrm>
            <a:prstGeom prst="rect">
              <a:avLst/>
            </a:prstGeom>
            <a:solidFill>
              <a:srgbClr val="FF6161"/>
            </a:solidFill>
            <a:ln w="1270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0090484" y="7251632"/>
            <a:ext cx="23812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.</a:t>
            </a:r>
            <a:endParaRPr lang="zh-CN" altLang="en-US" dirty="0"/>
          </a:p>
        </p:txBody>
      </p:sp>
      <p:grpSp>
        <p:nvGrpSpPr>
          <p:cNvPr id="57" name="组合 56"/>
          <p:cNvGrpSpPr/>
          <p:nvPr/>
        </p:nvGrpSpPr>
        <p:grpSpPr>
          <a:xfrm>
            <a:off x="985520" y="2230120"/>
            <a:ext cx="2940473" cy="4543213"/>
            <a:chOff x="654" y="2004"/>
            <a:chExt cx="3473" cy="5366"/>
          </a:xfrm>
        </p:grpSpPr>
        <p:grpSp>
          <p:nvGrpSpPr>
            <p:cNvPr id="92" name="ïṧ1íḋè"/>
            <p:cNvGrpSpPr/>
            <p:nvPr/>
          </p:nvGrpSpPr>
          <p:grpSpPr>
            <a:xfrm>
              <a:off x="654" y="2957"/>
              <a:ext cx="2263" cy="4413"/>
              <a:chOff x="553879" y="2502723"/>
              <a:chExt cx="1916075" cy="3736277"/>
            </a:xfrm>
          </p:grpSpPr>
          <p:sp>
            <p:nvSpPr>
              <p:cNvPr id="15" name="isļiḋe"/>
              <p:cNvSpPr/>
              <p:nvPr/>
            </p:nvSpPr>
            <p:spPr bwMode="auto">
              <a:xfrm>
                <a:off x="1479731" y="4815983"/>
                <a:ext cx="194484" cy="1328515"/>
              </a:xfrm>
              <a:prstGeom prst="rect">
                <a:avLst/>
              </a:prstGeom>
              <a:solidFill>
                <a:srgbClr val="2D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16" name="ïśļîḋê"/>
              <p:cNvSpPr/>
              <p:nvPr/>
            </p:nvSpPr>
            <p:spPr bwMode="auto">
              <a:xfrm>
                <a:off x="1044197" y="4815983"/>
                <a:ext cx="191745" cy="1328515"/>
              </a:xfrm>
              <a:prstGeom prst="rect">
                <a:avLst/>
              </a:prstGeom>
              <a:solidFill>
                <a:srgbClr val="373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17" name="ïšḻïdê"/>
              <p:cNvSpPr/>
              <p:nvPr/>
            </p:nvSpPr>
            <p:spPr bwMode="auto">
              <a:xfrm>
                <a:off x="1030501" y="3764127"/>
                <a:ext cx="657410" cy="639605"/>
              </a:xfrm>
              <a:prstGeom prst="rect">
                <a:avLst/>
              </a:prstGeom>
              <a:solidFill>
                <a:srgbClr val="E8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18" name="íṧ1ídè"/>
              <p:cNvSpPr/>
              <p:nvPr/>
            </p:nvSpPr>
            <p:spPr bwMode="auto">
              <a:xfrm>
                <a:off x="1274291" y="3690169"/>
                <a:ext cx="165722" cy="94503"/>
              </a:xfrm>
              <a:prstGeom prst="rect">
                <a:avLst/>
              </a:prstGeom>
              <a:solidFill>
                <a:srgbClr val="007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19" name="îṡľîde"/>
              <p:cNvSpPr/>
              <p:nvPr/>
            </p:nvSpPr>
            <p:spPr bwMode="auto">
              <a:xfrm>
                <a:off x="1257855" y="3764127"/>
                <a:ext cx="201332" cy="1051855"/>
              </a:xfrm>
              <a:custGeom>
                <a:avLst/>
                <a:gdLst>
                  <a:gd name="T0" fmla="*/ 0 w 147"/>
                  <a:gd name="T1" fmla="*/ 706 h 768"/>
                  <a:gd name="T2" fmla="*/ 74 w 147"/>
                  <a:gd name="T3" fmla="*/ 768 h 768"/>
                  <a:gd name="T4" fmla="*/ 147 w 147"/>
                  <a:gd name="T5" fmla="*/ 706 h 768"/>
                  <a:gd name="T6" fmla="*/ 95 w 147"/>
                  <a:gd name="T7" fmla="*/ 0 h 768"/>
                  <a:gd name="T8" fmla="*/ 53 w 147"/>
                  <a:gd name="T9" fmla="*/ 0 h 768"/>
                  <a:gd name="T10" fmla="*/ 0 w 147"/>
                  <a:gd name="T11" fmla="*/ 706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768">
                    <a:moveTo>
                      <a:pt x="0" y="706"/>
                    </a:moveTo>
                    <a:lnTo>
                      <a:pt x="74" y="768"/>
                    </a:lnTo>
                    <a:lnTo>
                      <a:pt x="147" y="706"/>
                    </a:lnTo>
                    <a:lnTo>
                      <a:pt x="95" y="0"/>
                    </a:lnTo>
                    <a:lnTo>
                      <a:pt x="53" y="0"/>
                    </a:lnTo>
                    <a:lnTo>
                      <a:pt x="0" y="706"/>
                    </a:lnTo>
                    <a:close/>
                  </a:path>
                </a:pathLst>
              </a:custGeom>
              <a:solidFill>
                <a:srgbClr val="007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0" name="i$líḋé"/>
              <p:cNvSpPr/>
              <p:nvPr/>
            </p:nvSpPr>
            <p:spPr bwMode="auto">
              <a:xfrm>
                <a:off x="1411251" y="3690169"/>
                <a:ext cx="187636" cy="130112"/>
              </a:xfrm>
              <a:custGeom>
                <a:avLst/>
                <a:gdLst>
                  <a:gd name="T0" fmla="*/ 31 w 137"/>
                  <a:gd name="T1" fmla="*/ 95 h 95"/>
                  <a:gd name="T2" fmla="*/ 137 w 137"/>
                  <a:gd name="T3" fmla="*/ 54 h 95"/>
                  <a:gd name="T4" fmla="*/ 137 w 137"/>
                  <a:gd name="T5" fmla="*/ 0 h 95"/>
                  <a:gd name="T6" fmla="*/ 0 w 137"/>
                  <a:gd name="T7" fmla="*/ 0 h 95"/>
                  <a:gd name="T8" fmla="*/ 31 w 137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95">
                    <a:moveTo>
                      <a:pt x="31" y="95"/>
                    </a:moveTo>
                    <a:lnTo>
                      <a:pt x="137" y="54"/>
                    </a:lnTo>
                    <a:lnTo>
                      <a:pt x="137" y="0"/>
                    </a:lnTo>
                    <a:lnTo>
                      <a:pt x="0" y="0"/>
                    </a:lnTo>
                    <a:lnTo>
                      <a:pt x="31" y="95"/>
                    </a:lnTo>
                    <a:close/>
                  </a:path>
                </a:pathLst>
              </a:custGeom>
              <a:solidFill>
                <a:srgbClr val="FE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23" name="ïSḻíḋê"/>
              <p:cNvSpPr/>
              <p:nvPr/>
            </p:nvSpPr>
            <p:spPr bwMode="auto">
              <a:xfrm>
                <a:off x="1115416" y="3690169"/>
                <a:ext cx="189005" cy="130112"/>
              </a:xfrm>
              <a:custGeom>
                <a:avLst/>
                <a:gdLst>
                  <a:gd name="T0" fmla="*/ 109 w 138"/>
                  <a:gd name="T1" fmla="*/ 95 h 95"/>
                  <a:gd name="T2" fmla="*/ 0 w 138"/>
                  <a:gd name="T3" fmla="*/ 54 h 95"/>
                  <a:gd name="T4" fmla="*/ 0 w 138"/>
                  <a:gd name="T5" fmla="*/ 0 h 95"/>
                  <a:gd name="T6" fmla="*/ 138 w 138"/>
                  <a:gd name="T7" fmla="*/ 0 h 95"/>
                  <a:gd name="T8" fmla="*/ 109 w 138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95">
                    <a:moveTo>
                      <a:pt x="109" y="95"/>
                    </a:moveTo>
                    <a:lnTo>
                      <a:pt x="0" y="54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09" y="95"/>
                    </a:lnTo>
                    <a:close/>
                  </a:path>
                </a:pathLst>
              </a:custGeom>
              <a:solidFill>
                <a:srgbClr val="FE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25" name="íṩḷíďé"/>
              <p:cNvSpPr/>
              <p:nvPr/>
            </p:nvSpPr>
            <p:spPr bwMode="auto">
              <a:xfrm>
                <a:off x="553879" y="3764127"/>
                <a:ext cx="395815" cy="1194294"/>
              </a:xfrm>
              <a:custGeom>
                <a:avLst/>
                <a:gdLst>
                  <a:gd name="T0" fmla="*/ 78 w 122"/>
                  <a:gd name="T1" fmla="*/ 363 h 368"/>
                  <a:gd name="T2" fmla="*/ 25 w 122"/>
                  <a:gd name="T3" fmla="*/ 368 h 368"/>
                  <a:gd name="T4" fmla="*/ 72 w 122"/>
                  <a:gd name="T5" fmla="*/ 0 h 368"/>
                  <a:gd name="T6" fmla="*/ 122 w 122"/>
                  <a:gd name="T7" fmla="*/ 13 h 368"/>
                  <a:gd name="T8" fmla="*/ 78 w 122"/>
                  <a:gd name="T9" fmla="*/ 363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368">
                    <a:moveTo>
                      <a:pt x="78" y="363"/>
                    </a:moveTo>
                    <a:cubicBezTo>
                      <a:pt x="60" y="365"/>
                      <a:pt x="42" y="366"/>
                      <a:pt x="25" y="368"/>
                    </a:cubicBezTo>
                    <a:cubicBezTo>
                      <a:pt x="0" y="244"/>
                      <a:pt x="16" y="118"/>
                      <a:pt x="72" y="0"/>
                    </a:cubicBezTo>
                    <a:cubicBezTo>
                      <a:pt x="89" y="4"/>
                      <a:pt x="105" y="9"/>
                      <a:pt x="122" y="13"/>
                    </a:cubicBezTo>
                    <a:cubicBezTo>
                      <a:pt x="70" y="125"/>
                      <a:pt x="54" y="245"/>
                      <a:pt x="78" y="363"/>
                    </a:cubicBezTo>
                    <a:close/>
                  </a:path>
                </a:pathLst>
              </a:custGeom>
              <a:solidFill>
                <a:srgbClr val="373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6" name="ïṡ1îḍé"/>
              <p:cNvSpPr/>
              <p:nvPr/>
            </p:nvSpPr>
            <p:spPr bwMode="auto">
              <a:xfrm>
                <a:off x="634686" y="4941986"/>
                <a:ext cx="234202" cy="168461"/>
              </a:xfrm>
              <a:custGeom>
                <a:avLst/>
                <a:gdLst>
                  <a:gd name="T0" fmla="*/ 60 w 72"/>
                  <a:gd name="T1" fmla="*/ 6 h 52"/>
                  <a:gd name="T2" fmla="*/ 53 w 72"/>
                  <a:gd name="T3" fmla="*/ 3 h 52"/>
                  <a:gd name="T4" fmla="*/ 52 w 72"/>
                  <a:gd name="T5" fmla="*/ 0 h 52"/>
                  <a:gd name="T6" fmla="*/ 1 w 72"/>
                  <a:gd name="T7" fmla="*/ 5 h 52"/>
                  <a:gd name="T8" fmla="*/ 1 w 72"/>
                  <a:gd name="T9" fmla="*/ 18 h 52"/>
                  <a:gd name="T10" fmla="*/ 33 w 72"/>
                  <a:gd name="T11" fmla="*/ 51 h 52"/>
                  <a:gd name="T12" fmla="*/ 56 w 72"/>
                  <a:gd name="T13" fmla="*/ 20 h 52"/>
                  <a:gd name="T14" fmla="*/ 69 w 72"/>
                  <a:gd name="T15" fmla="*/ 19 h 52"/>
                  <a:gd name="T16" fmla="*/ 60 w 72"/>
                  <a:gd name="T17" fmla="*/ 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2">
                    <a:moveTo>
                      <a:pt x="60" y="6"/>
                    </a:moveTo>
                    <a:cubicBezTo>
                      <a:pt x="58" y="5"/>
                      <a:pt x="55" y="4"/>
                      <a:pt x="53" y="3"/>
                    </a:cubicBezTo>
                    <a:cubicBezTo>
                      <a:pt x="53" y="2"/>
                      <a:pt x="52" y="1"/>
                      <a:pt x="52" y="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9"/>
                      <a:pt x="0" y="14"/>
                      <a:pt x="1" y="18"/>
                    </a:cubicBezTo>
                    <a:cubicBezTo>
                      <a:pt x="4" y="38"/>
                      <a:pt x="18" y="52"/>
                      <a:pt x="33" y="51"/>
                    </a:cubicBezTo>
                    <a:cubicBezTo>
                      <a:pt x="47" y="50"/>
                      <a:pt x="56" y="36"/>
                      <a:pt x="56" y="20"/>
                    </a:cubicBezTo>
                    <a:cubicBezTo>
                      <a:pt x="62" y="21"/>
                      <a:pt x="67" y="21"/>
                      <a:pt x="69" y="19"/>
                    </a:cubicBezTo>
                    <a:cubicBezTo>
                      <a:pt x="72" y="16"/>
                      <a:pt x="68" y="10"/>
                      <a:pt x="60" y="6"/>
                    </a:cubicBezTo>
                    <a:close/>
                  </a:path>
                </a:pathLst>
              </a:custGeom>
              <a:solidFill>
                <a:srgbClr val="FDD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27" name="iŝ1iḑê"/>
              <p:cNvSpPr/>
              <p:nvPr/>
            </p:nvSpPr>
            <p:spPr bwMode="auto">
              <a:xfrm>
                <a:off x="1326335" y="3764127"/>
                <a:ext cx="603995" cy="1232643"/>
              </a:xfrm>
              <a:custGeom>
                <a:avLst/>
                <a:gdLst>
                  <a:gd name="T0" fmla="*/ 34 w 186"/>
                  <a:gd name="T1" fmla="*/ 380 h 380"/>
                  <a:gd name="T2" fmla="*/ 34 w 186"/>
                  <a:gd name="T3" fmla="*/ 380 h 380"/>
                  <a:gd name="T4" fmla="*/ 32 w 186"/>
                  <a:gd name="T5" fmla="*/ 380 h 380"/>
                  <a:gd name="T6" fmla="*/ 0 w 186"/>
                  <a:gd name="T7" fmla="*/ 357 h 380"/>
                  <a:gd name="T8" fmla="*/ 0 w 186"/>
                  <a:gd name="T9" fmla="*/ 357 h 380"/>
                  <a:gd name="T10" fmla="*/ 0 w 186"/>
                  <a:gd name="T11" fmla="*/ 187 h 380"/>
                  <a:gd name="T12" fmla="*/ 82 w 186"/>
                  <a:gd name="T13" fmla="*/ 0 h 380"/>
                  <a:gd name="T14" fmla="*/ 186 w 186"/>
                  <a:gd name="T15" fmla="*/ 0 h 380"/>
                  <a:gd name="T16" fmla="*/ 145 w 186"/>
                  <a:gd name="T17" fmla="*/ 187 h 380"/>
                  <a:gd name="T18" fmla="*/ 145 w 186"/>
                  <a:gd name="T19" fmla="*/ 380 h 380"/>
                  <a:gd name="T20" fmla="*/ 34 w 186"/>
                  <a:gd name="T21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6" h="380">
                    <a:moveTo>
                      <a:pt x="34" y="380"/>
                    </a:moveTo>
                    <a:cubicBezTo>
                      <a:pt x="34" y="380"/>
                      <a:pt x="34" y="380"/>
                      <a:pt x="34" y="380"/>
                    </a:cubicBezTo>
                    <a:cubicBezTo>
                      <a:pt x="33" y="380"/>
                      <a:pt x="33" y="380"/>
                      <a:pt x="32" y="380"/>
                    </a:cubicBezTo>
                    <a:cubicBezTo>
                      <a:pt x="16" y="380"/>
                      <a:pt x="3" y="370"/>
                      <a:pt x="0" y="357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45" y="187"/>
                      <a:pt x="145" y="187"/>
                      <a:pt x="145" y="187"/>
                    </a:cubicBezTo>
                    <a:cubicBezTo>
                      <a:pt x="145" y="380"/>
                      <a:pt x="145" y="380"/>
                      <a:pt x="145" y="380"/>
                    </a:cubicBezTo>
                    <a:lnTo>
                      <a:pt x="34" y="380"/>
                    </a:lnTo>
                    <a:close/>
                  </a:path>
                </a:pathLst>
              </a:custGeom>
              <a:solidFill>
                <a:srgbClr val="2D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8" name="îś1íḍe"/>
              <p:cNvSpPr/>
              <p:nvPr/>
            </p:nvSpPr>
            <p:spPr bwMode="auto">
              <a:xfrm>
                <a:off x="1326335" y="3725779"/>
                <a:ext cx="419099" cy="645083"/>
              </a:xfrm>
              <a:custGeom>
                <a:avLst/>
                <a:gdLst>
                  <a:gd name="T0" fmla="*/ 164 w 306"/>
                  <a:gd name="T1" fmla="*/ 234 h 471"/>
                  <a:gd name="T2" fmla="*/ 0 w 306"/>
                  <a:gd name="T3" fmla="*/ 471 h 471"/>
                  <a:gd name="T4" fmla="*/ 207 w 306"/>
                  <a:gd name="T5" fmla="*/ 0 h 471"/>
                  <a:gd name="T6" fmla="*/ 306 w 306"/>
                  <a:gd name="T7" fmla="*/ 28 h 471"/>
                  <a:gd name="T8" fmla="*/ 240 w 306"/>
                  <a:gd name="T9" fmla="*/ 125 h 471"/>
                  <a:gd name="T10" fmla="*/ 240 w 306"/>
                  <a:gd name="T11" fmla="*/ 125 h 471"/>
                  <a:gd name="T12" fmla="*/ 169 w 306"/>
                  <a:gd name="T13" fmla="*/ 227 h 471"/>
                  <a:gd name="T14" fmla="*/ 164 w 306"/>
                  <a:gd name="T15" fmla="*/ 234 h 471"/>
                  <a:gd name="T16" fmla="*/ 164 w 306"/>
                  <a:gd name="T17" fmla="*/ 234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6" h="471">
                    <a:moveTo>
                      <a:pt x="164" y="234"/>
                    </a:moveTo>
                    <a:lnTo>
                      <a:pt x="0" y="471"/>
                    </a:lnTo>
                    <a:lnTo>
                      <a:pt x="207" y="0"/>
                    </a:lnTo>
                    <a:lnTo>
                      <a:pt x="306" y="28"/>
                    </a:lnTo>
                    <a:lnTo>
                      <a:pt x="240" y="125"/>
                    </a:lnTo>
                    <a:lnTo>
                      <a:pt x="240" y="125"/>
                    </a:lnTo>
                    <a:lnTo>
                      <a:pt x="169" y="227"/>
                    </a:lnTo>
                    <a:lnTo>
                      <a:pt x="164" y="234"/>
                    </a:lnTo>
                    <a:lnTo>
                      <a:pt x="164" y="234"/>
                    </a:ln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9" name="îṩļíde"/>
              <p:cNvSpPr/>
              <p:nvPr/>
            </p:nvSpPr>
            <p:spPr bwMode="auto">
              <a:xfrm>
                <a:off x="783972" y="3764127"/>
                <a:ext cx="603995" cy="1232643"/>
              </a:xfrm>
              <a:custGeom>
                <a:avLst/>
                <a:gdLst>
                  <a:gd name="T0" fmla="*/ 153 w 186"/>
                  <a:gd name="T1" fmla="*/ 380 h 380"/>
                  <a:gd name="T2" fmla="*/ 153 w 186"/>
                  <a:gd name="T3" fmla="*/ 380 h 380"/>
                  <a:gd name="T4" fmla="*/ 154 w 186"/>
                  <a:gd name="T5" fmla="*/ 380 h 380"/>
                  <a:gd name="T6" fmla="*/ 186 w 186"/>
                  <a:gd name="T7" fmla="*/ 357 h 380"/>
                  <a:gd name="T8" fmla="*/ 186 w 186"/>
                  <a:gd name="T9" fmla="*/ 357 h 380"/>
                  <a:gd name="T10" fmla="*/ 186 w 186"/>
                  <a:gd name="T11" fmla="*/ 187 h 380"/>
                  <a:gd name="T12" fmla="*/ 104 w 186"/>
                  <a:gd name="T13" fmla="*/ 0 h 380"/>
                  <a:gd name="T14" fmla="*/ 0 w 186"/>
                  <a:gd name="T15" fmla="*/ 0 h 380"/>
                  <a:gd name="T16" fmla="*/ 41 w 186"/>
                  <a:gd name="T17" fmla="*/ 187 h 380"/>
                  <a:gd name="T18" fmla="*/ 41 w 186"/>
                  <a:gd name="T19" fmla="*/ 380 h 380"/>
                  <a:gd name="T20" fmla="*/ 153 w 186"/>
                  <a:gd name="T21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6" h="380">
                    <a:moveTo>
                      <a:pt x="153" y="380"/>
                    </a:moveTo>
                    <a:cubicBezTo>
                      <a:pt x="153" y="380"/>
                      <a:pt x="153" y="380"/>
                      <a:pt x="153" y="380"/>
                    </a:cubicBezTo>
                    <a:cubicBezTo>
                      <a:pt x="153" y="380"/>
                      <a:pt x="154" y="380"/>
                      <a:pt x="154" y="380"/>
                    </a:cubicBezTo>
                    <a:cubicBezTo>
                      <a:pt x="170" y="380"/>
                      <a:pt x="184" y="370"/>
                      <a:pt x="186" y="357"/>
                    </a:cubicBezTo>
                    <a:cubicBezTo>
                      <a:pt x="186" y="357"/>
                      <a:pt x="186" y="357"/>
                      <a:pt x="186" y="357"/>
                    </a:cubicBezTo>
                    <a:cubicBezTo>
                      <a:pt x="186" y="187"/>
                      <a:pt x="186" y="187"/>
                      <a:pt x="186" y="187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1" y="187"/>
                      <a:pt x="41" y="187"/>
                      <a:pt x="41" y="187"/>
                    </a:cubicBezTo>
                    <a:cubicBezTo>
                      <a:pt x="41" y="380"/>
                      <a:pt x="41" y="380"/>
                      <a:pt x="41" y="380"/>
                    </a:cubicBezTo>
                    <a:lnTo>
                      <a:pt x="153" y="380"/>
                    </a:lnTo>
                    <a:close/>
                  </a:path>
                </a:pathLst>
              </a:custGeom>
              <a:solidFill>
                <a:srgbClr val="373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30" name="ïşļídé"/>
              <p:cNvSpPr/>
              <p:nvPr/>
            </p:nvSpPr>
            <p:spPr bwMode="auto">
              <a:xfrm>
                <a:off x="972978" y="3725779"/>
                <a:ext cx="414990" cy="645083"/>
              </a:xfrm>
              <a:custGeom>
                <a:avLst/>
                <a:gdLst>
                  <a:gd name="T0" fmla="*/ 0 w 303"/>
                  <a:gd name="T1" fmla="*/ 28 h 471"/>
                  <a:gd name="T2" fmla="*/ 97 w 303"/>
                  <a:gd name="T3" fmla="*/ 0 h 471"/>
                  <a:gd name="T4" fmla="*/ 303 w 303"/>
                  <a:gd name="T5" fmla="*/ 471 h 471"/>
                  <a:gd name="T6" fmla="*/ 66 w 303"/>
                  <a:gd name="T7" fmla="*/ 125 h 471"/>
                  <a:gd name="T8" fmla="*/ 66 w 303"/>
                  <a:gd name="T9" fmla="*/ 125 h 471"/>
                  <a:gd name="T10" fmla="*/ 0 w 303"/>
                  <a:gd name="T11" fmla="*/ 28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3" h="471">
                    <a:moveTo>
                      <a:pt x="0" y="28"/>
                    </a:moveTo>
                    <a:lnTo>
                      <a:pt x="97" y="0"/>
                    </a:lnTo>
                    <a:lnTo>
                      <a:pt x="303" y="471"/>
                    </a:lnTo>
                    <a:lnTo>
                      <a:pt x="66" y="125"/>
                    </a:lnTo>
                    <a:lnTo>
                      <a:pt x="66" y="125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31" name="î$ľïḓê"/>
              <p:cNvSpPr/>
              <p:nvPr/>
            </p:nvSpPr>
            <p:spPr bwMode="auto">
              <a:xfrm>
                <a:off x="1181157" y="3595666"/>
                <a:ext cx="362945" cy="94503"/>
              </a:xfrm>
              <a:prstGeom prst="rect">
                <a:avLst/>
              </a:prstGeom>
              <a:solidFill>
                <a:srgbClr val="F4C8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2" name="iṩḷîḍé"/>
              <p:cNvSpPr/>
              <p:nvPr/>
            </p:nvSpPr>
            <p:spPr bwMode="auto">
              <a:xfrm>
                <a:off x="833278" y="2779383"/>
                <a:ext cx="1045008" cy="882024"/>
              </a:xfrm>
              <a:custGeom>
                <a:avLst/>
                <a:gdLst>
                  <a:gd name="T0" fmla="*/ 288 w 322"/>
                  <a:gd name="T1" fmla="*/ 103 h 272"/>
                  <a:gd name="T2" fmla="*/ 287 w 322"/>
                  <a:gd name="T3" fmla="*/ 103 h 272"/>
                  <a:gd name="T4" fmla="*/ 283 w 322"/>
                  <a:gd name="T5" fmla="*/ 0 h 272"/>
                  <a:gd name="T6" fmla="*/ 161 w 322"/>
                  <a:gd name="T7" fmla="*/ 0 h 272"/>
                  <a:gd name="T8" fmla="*/ 40 w 322"/>
                  <a:gd name="T9" fmla="*/ 0 h 272"/>
                  <a:gd name="T10" fmla="*/ 36 w 322"/>
                  <a:gd name="T11" fmla="*/ 103 h 272"/>
                  <a:gd name="T12" fmla="*/ 35 w 322"/>
                  <a:gd name="T13" fmla="*/ 103 h 272"/>
                  <a:gd name="T14" fmla="*/ 0 w 322"/>
                  <a:gd name="T15" fmla="*/ 134 h 272"/>
                  <a:gd name="T16" fmla="*/ 35 w 322"/>
                  <a:gd name="T17" fmla="*/ 166 h 272"/>
                  <a:gd name="T18" fmla="*/ 36 w 322"/>
                  <a:gd name="T19" fmla="*/ 166 h 272"/>
                  <a:gd name="T20" fmla="*/ 36 w 322"/>
                  <a:gd name="T21" fmla="*/ 166 h 272"/>
                  <a:gd name="T22" fmla="*/ 37 w 322"/>
                  <a:gd name="T23" fmla="*/ 166 h 272"/>
                  <a:gd name="T24" fmla="*/ 131 w 322"/>
                  <a:gd name="T25" fmla="*/ 271 h 272"/>
                  <a:gd name="T26" fmla="*/ 131 w 322"/>
                  <a:gd name="T27" fmla="*/ 271 h 272"/>
                  <a:gd name="T28" fmla="*/ 161 w 322"/>
                  <a:gd name="T29" fmla="*/ 271 h 272"/>
                  <a:gd name="T30" fmla="*/ 192 w 322"/>
                  <a:gd name="T31" fmla="*/ 271 h 272"/>
                  <a:gd name="T32" fmla="*/ 286 w 322"/>
                  <a:gd name="T33" fmla="*/ 166 h 272"/>
                  <a:gd name="T34" fmla="*/ 288 w 322"/>
                  <a:gd name="T35" fmla="*/ 166 h 272"/>
                  <a:gd name="T36" fmla="*/ 322 w 322"/>
                  <a:gd name="T37" fmla="*/ 134 h 272"/>
                  <a:gd name="T38" fmla="*/ 288 w 322"/>
                  <a:gd name="T39" fmla="*/ 10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2" h="272">
                    <a:moveTo>
                      <a:pt x="288" y="103"/>
                    </a:moveTo>
                    <a:cubicBezTo>
                      <a:pt x="287" y="103"/>
                      <a:pt x="287" y="103"/>
                      <a:pt x="287" y="103"/>
                    </a:cubicBezTo>
                    <a:cubicBezTo>
                      <a:pt x="286" y="53"/>
                      <a:pt x="283" y="0"/>
                      <a:pt x="283" y="0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37" y="53"/>
                      <a:pt x="36" y="103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16" y="103"/>
                      <a:pt x="0" y="117"/>
                      <a:pt x="0" y="134"/>
                    </a:cubicBezTo>
                    <a:cubicBezTo>
                      <a:pt x="0" y="152"/>
                      <a:pt x="16" y="166"/>
                      <a:pt x="35" y="166"/>
                    </a:cubicBezTo>
                    <a:cubicBezTo>
                      <a:pt x="35" y="166"/>
                      <a:pt x="36" y="166"/>
                      <a:pt x="36" y="166"/>
                    </a:cubicBezTo>
                    <a:cubicBezTo>
                      <a:pt x="36" y="166"/>
                      <a:pt x="36" y="166"/>
                      <a:pt x="36" y="166"/>
                    </a:cubicBezTo>
                    <a:cubicBezTo>
                      <a:pt x="37" y="166"/>
                      <a:pt x="37" y="166"/>
                      <a:pt x="37" y="166"/>
                    </a:cubicBezTo>
                    <a:cubicBezTo>
                      <a:pt x="37" y="166"/>
                      <a:pt x="70" y="249"/>
                      <a:pt x="131" y="271"/>
                    </a:cubicBezTo>
                    <a:cubicBezTo>
                      <a:pt x="131" y="271"/>
                      <a:pt x="131" y="271"/>
                      <a:pt x="131" y="271"/>
                    </a:cubicBezTo>
                    <a:cubicBezTo>
                      <a:pt x="138" y="272"/>
                      <a:pt x="161" y="271"/>
                      <a:pt x="161" y="271"/>
                    </a:cubicBezTo>
                    <a:cubicBezTo>
                      <a:pt x="161" y="271"/>
                      <a:pt x="185" y="272"/>
                      <a:pt x="192" y="271"/>
                    </a:cubicBezTo>
                    <a:cubicBezTo>
                      <a:pt x="253" y="249"/>
                      <a:pt x="286" y="166"/>
                      <a:pt x="286" y="166"/>
                    </a:cubicBezTo>
                    <a:cubicBezTo>
                      <a:pt x="286" y="166"/>
                      <a:pt x="287" y="166"/>
                      <a:pt x="288" y="166"/>
                    </a:cubicBezTo>
                    <a:cubicBezTo>
                      <a:pt x="307" y="166"/>
                      <a:pt x="322" y="152"/>
                      <a:pt x="322" y="134"/>
                    </a:cubicBezTo>
                    <a:cubicBezTo>
                      <a:pt x="322" y="117"/>
                      <a:pt x="307" y="103"/>
                      <a:pt x="288" y="103"/>
                    </a:cubicBezTo>
                    <a:close/>
                  </a:path>
                </a:pathLst>
              </a:custGeom>
              <a:solidFill>
                <a:srgbClr val="FDD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33" name="îṣľiḓê"/>
              <p:cNvSpPr/>
              <p:nvPr/>
            </p:nvSpPr>
            <p:spPr bwMode="auto">
              <a:xfrm>
                <a:off x="878475" y="3190264"/>
                <a:ext cx="61632" cy="61632"/>
              </a:xfrm>
              <a:custGeom>
                <a:avLst/>
                <a:gdLst>
                  <a:gd name="T0" fmla="*/ 4 w 19"/>
                  <a:gd name="T1" fmla="*/ 14 h 19"/>
                  <a:gd name="T2" fmla="*/ 15 w 19"/>
                  <a:gd name="T3" fmla="*/ 4 h 19"/>
                  <a:gd name="T4" fmla="*/ 19 w 19"/>
                  <a:gd name="T5" fmla="*/ 5 h 19"/>
                  <a:gd name="T6" fmla="*/ 10 w 19"/>
                  <a:gd name="T7" fmla="*/ 0 h 19"/>
                  <a:gd name="T8" fmla="*/ 0 w 19"/>
                  <a:gd name="T9" fmla="*/ 10 h 19"/>
                  <a:gd name="T10" fmla="*/ 6 w 19"/>
                  <a:gd name="T11" fmla="*/ 19 h 19"/>
                  <a:gd name="T12" fmla="*/ 4 w 19"/>
                  <a:gd name="T13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4" y="14"/>
                    </a:moveTo>
                    <a:cubicBezTo>
                      <a:pt x="4" y="9"/>
                      <a:pt x="9" y="4"/>
                      <a:pt x="15" y="4"/>
                    </a:cubicBezTo>
                    <a:cubicBezTo>
                      <a:pt x="16" y="4"/>
                      <a:pt x="18" y="5"/>
                      <a:pt x="19" y="5"/>
                    </a:cubicBezTo>
                    <a:cubicBezTo>
                      <a:pt x="18" y="2"/>
                      <a:pt x="14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4"/>
                      <a:pt x="2" y="17"/>
                      <a:pt x="6" y="19"/>
                    </a:cubicBezTo>
                    <a:cubicBezTo>
                      <a:pt x="5" y="18"/>
                      <a:pt x="4" y="16"/>
                      <a:pt x="4" y="14"/>
                    </a:cubicBezTo>
                    <a:close/>
                  </a:path>
                </a:pathLst>
              </a:custGeom>
              <a:solidFill>
                <a:srgbClr val="D3A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4" name="îš1ïḓé"/>
              <p:cNvSpPr/>
              <p:nvPr/>
            </p:nvSpPr>
            <p:spPr bwMode="auto">
              <a:xfrm>
                <a:off x="1771457" y="3190264"/>
                <a:ext cx="61632" cy="61632"/>
              </a:xfrm>
              <a:custGeom>
                <a:avLst/>
                <a:gdLst>
                  <a:gd name="T0" fmla="*/ 15 w 19"/>
                  <a:gd name="T1" fmla="*/ 14 h 19"/>
                  <a:gd name="T2" fmla="*/ 5 w 19"/>
                  <a:gd name="T3" fmla="*/ 4 h 19"/>
                  <a:gd name="T4" fmla="*/ 0 w 19"/>
                  <a:gd name="T5" fmla="*/ 5 h 19"/>
                  <a:gd name="T6" fmla="*/ 9 w 19"/>
                  <a:gd name="T7" fmla="*/ 0 h 19"/>
                  <a:gd name="T8" fmla="*/ 19 w 19"/>
                  <a:gd name="T9" fmla="*/ 10 h 19"/>
                  <a:gd name="T10" fmla="*/ 14 w 19"/>
                  <a:gd name="T11" fmla="*/ 19 h 19"/>
                  <a:gd name="T12" fmla="*/ 15 w 19"/>
                  <a:gd name="T13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15" y="14"/>
                    </a:moveTo>
                    <a:cubicBezTo>
                      <a:pt x="15" y="9"/>
                      <a:pt x="10" y="4"/>
                      <a:pt x="5" y="4"/>
                    </a:cubicBezTo>
                    <a:cubicBezTo>
                      <a:pt x="3" y="4"/>
                      <a:pt x="1" y="5"/>
                      <a:pt x="0" y="5"/>
                    </a:cubicBezTo>
                    <a:cubicBezTo>
                      <a:pt x="2" y="2"/>
                      <a:pt x="5" y="0"/>
                      <a:pt x="9" y="0"/>
                    </a:cubicBezTo>
                    <a:cubicBezTo>
                      <a:pt x="15" y="0"/>
                      <a:pt x="19" y="4"/>
                      <a:pt x="19" y="10"/>
                    </a:cubicBezTo>
                    <a:cubicBezTo>
                      <a:pt x="19" y="14"/>
                      <a:pt x="17" y="17"/>
                      <a:pt x="14" y="19"/>
                    </a:cubicBezTo>
                    <a:cubicBezTo>
                      <a:pt x="14" y="18"/>
                      <a:pt x="15" y="16"/>
                      <a:pt x="15" y="14"/>
                    </a:cubicBez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5" name="iṣlïḓè"/>
              <p:cNvSpPr/>
              <p:nvPr/>
            </p:nvSpPr>
            <p:spPr bwMode="auto">
              <a:xfrm>
                <a:off x="871627" y="3190264"/>
                <a:ext cx="61632" cy="61632"/>
              </a:xfrm>
              <a:custGeom>
                <a:avLst/>
                <a:gdLst>
                  <a:gd name="T0" fmla="*/ 4 w 19"/>
                  <a:gd name="T1" fmla="*/ 14 h 19"/>
                  <a:gd name="T2" fmla="*/ 14 w 19"/>
                  <a:gd name="T3" fmla="*/ 4 h 19"/>
                  <a:gd name="T4" fmla="*/ 19 w 19"/>
                  <a:gd name="T5" fmla="*/ 5 h 19"/>
                  <a:gd name="T6" fmla="*/ 10 w 19"/>
                  <a:gd name="T7" fmla="*/ 0 h 19"/>
                  <a:gd name="T8" fmla="*/ 0 w 19"/>
                  <a:gd name="T9" fmla="*/ 10 h 19"/>
                  <a:gd name="T10" fmla="*/ 5 w 19"/>
                  <a:gd name="T11" fmla="*/ 19 h 19"/>
                  <a:gd name="T12" fmla="*/ 4 w 19"/>
                  <a:gd name="T13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4" y="14"/>
                    </a:moveTo>
                    <a:cubicBezTo>
                      <a:pt x="4" y="9"/>
                      <a:pt x="9" y="4"/>
                      <a:pt x="14" y="4"/>
                    </a:cubicBezTo>
                    <a:cubicBezTo>
                      <a:pt x="16" y="4"/>
                      <a:pt x="18" y="5"/>
                      <a:pt x="19" y="5"/>
                    </a:cubicBezTo>
                    <a:cubicBezTo>
                      <a:pt x="17" y="2"/>
                      <a:pt x="14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4"/>
                      <a:pt x="2" y="17"/>
                      <a:pt x="5" y="19"/>
                    </a:cubicBezTo>
                    <a:cubicBezTo>
                      <a:pt x="5" y="18"/>
                      <a:pt x="4" y="16"/>
                      <a:pt x="4" y="14"/>
                    </a:cubicBez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6" name="ïṧļíḑè"/>
              <p:cNvSpPr/>
              <p:nvPr/>
            </p:nvSpPr>
            <p:spPr bwMode="auto">
              <a:xfrm>
                <a:off x="1281139" y="3277918"/>
                <a:ext cx="153396" cy="84915"/>
              </a:xfrm>
              <a:custGeom>
                <a:avLst/>
                <a:gdLst>
                  <a:gd name="T0" fmla="*/ 24 w 47"/>
                  <a:gd name="T1" fmla="*/ 23 h 26"/>
                  <a:gd name="T2" fmla="*/ 0 w 47"/>
                  <a:gd name="T3" fmla="*/ 0 h 26"/>
                  <a:gd name="T4" fmla="*/ 0 w 47"/>
                  <a:gd name="T5" fmla="*/ 2 h 26"/>
                  <a:gd name="T6" fmla="*/ 24 w 47"/>
                  <a:gd name="T7" fmla="*/ 26 h 26"/>
                  <a:gd name="T8" fmla="*/ 47 w 47"/>
                  <a:gd name="T9" fmla="*/ 2 h 26"/>
                  <a:gd name="T10" fmla="*/ 47 w 47"/>
                  <a:gd name="T11" fmla="*/ 0 h 26"/>
                  <a:gd name="T12" fmla="*/ 24 w 47"/>
                  <a:gd name="T13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26">
                    <a:moveTo>
                      <a:pt x="24" y="23"/>
                    </a:moveTo>
                    <a:cubicBezTo>
                      <a:pt x="11" y="23"/>
                      <a:pt x="0" y="13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15"/>
                      <a:pt x="10" y="26"/>
                      <a:pt x="24" y="26"/>
                    </a:cubicBezTo>
                    <a:cubicBezTo>
                      <a:pt x="37" y="26"/>
                      <a:pt x="47" y="15"/>
                      <a:pt x="47" y="2"/>
                    </a:cubicBezTo>
                    <a:cubicBezTo>
                      <a:pt x="47" y="1"/>
                      <a:pt x="47" y="1"/>
                      <a:pt x="47" y="0"/>
                    </a:cubicBezTo>
                    <a:cubicBezTo>
                      <a:pt x="47" y="13"/>
                      <a:pt x="36" y="23"/>
                      <a:pt x="24" y="23"/>
                    </a:cubicBez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7" name="îŝļíḋê"/>
              <p:cNvSpPr/>
              <p:nvPr/>
            </p:nvSpPr>
            <p:spPr bwMode="auto">
              <a:xfrm>
                <a:off x="1037349" y="2912234"/>
                <a:ext cx="262964" cy="97242"/>
              </a:xfrm>
              <a:custGeom>
                <a:avLst/>
                <a:gdLst>
                  <a:gd name="T0" fmla="*/ 81 w 81"/>
                  <a:gd name="T1" fmla="*/ 18 h 30"/>
                  <a:gd name="T2" fmla="*/ 76 w 81"/>
                  <a:gd name="T3" fmla="*/ 28 h 30"/>
                  <a:gd name="T4" fmla="*/ 0 w 81"/>
                  <a:gd name="T5" fmla="*/ 30 h 30"/>
                  <a:gd name="T6" fmla="*/ 81 w 81"/>
                  <a:gd name="T7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30">
                    <a:moveTo>
                      <a:pt x="81" y="18"/>
                    </a:moveTo>
                    <a:cubicBezTo>
                      <a:pt x="76" y="28"/>
                      <a:pt x="76" y="28"/>
                      <a:pt x="76" y="28"/>
                    </a:cubicBezTo>
                    <a:cubicBezTo>
                      <a:pt x="76" y="28"/>
                      <a:pt x="40" y="8"/>
                      <a:pt x="0" y="30"/>
                    </a:cubicBezTo>
                    <a:cubicBezTo>
                      <a:pt x="0" y="30"/>
                      <a:pt x="28" y="0"/>
                      <a:pt x="81" y="18"/>
                    </a:cubicBezTo>
                    <a:close/>
                  </a:path>
                </a:pathLst>
              </a:custGeom>
              <a:solidFill>
                <a:srgbClr val="753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8" name="iş1iḓé"/>
              <p:cNvSpPr/>
              <p:nvPr/>
            </p:nvSpPr>
            <p:spPr bwMode="auto">
              <a:xfrm>
                <a:off x="1413990" y="2912234"/>
                <a:ext cx="260225" cy="97242"/>
              </a:xfrm>
              <a:custGeom>
                <a:avLst/>
                <a:gdLst>
                  <a:gd name="T0" fmla="*/ 0 w 80"/>
                  <a:gd name="T1" fmla="*/ 18 h 30"/>
                  <a:gd name="T2" fmla="*/ 4 w 80"/>
                  <a:gd name="T3" fmla="*/ 28 h 30"/>
                  <a:gd name="T4" fmla="*/ 80 w 80"/>
                  <a:gd name="T5" fmla="*/ 30 h 30"/>
                  <a:gd name="T6" fmla="*/ 0 w 80"/>
                  <a:gd name="T7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30">
                    <a:moveTo>
                      <a:pt x="0" y="18"/>
                    </a:move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1" y="8"/>
                      <a:pt x="80" y="30"/>
                    </a:cubicBezTo>
                    <a:cubicBezTo>
                      <a:pt x="80" y="30"/>
                      <a:pt x="52" y="0"/>
                      <a:pt x="0" y="18"/>
                    </a:cubicBezTo>
                    <a:close/>
                  </a:path>
                </a:pathLst>
              </a:custGeom>
              <a:solidFill>
                <a:srgbClr val="753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9" name="îṧlîḓe"/>
              <p:cNvSpPr/>
              <p:nvPr/>
            </p:nvSpPr>
            <p:spPr bwMode="auto">
              <a:xfrm>
                <a:off x="890801" y="2502723"/>
                <a:ext cx="923113" cy="661518"/>
              </a:xfrm>
              <a:custGeom>
                <a:avLst/>
                <a:gdLst>
                  <a:gd name="T0" fmla="*/ 281 w 284"/>
                  <a:gd name="T1" fmla="*/ 86 h 204"/>
                  <a:gd name="T2" fmla="*/ 73 w 284"/>
                  <a:gd name="T3" fmla="*/ 14 h 204"/>
                  <a:gd name="T4" fmla="*/ 81 w 284"/>
                  <a:gd name="T5" fmla="*/ 1 h 204"/>
                  <a:gd name="T6" fmla="*/ 39 w 284"/>
                  <a:gd name="T7" fmla="*/ 28 h 204"/>
                  <a:gd name="T8" fmla="*/ 33 w 284"/>
                  <a:gd name="T9" fmla="*/ 33 h 204"/>
                  <a:gd name="T10" fmla="*/ 32 w 284"/>
                  <a:gd name="T11" fmla="*/ 34 h 204"/>
                  <a:gd name="T12" fmla="*/ 32 w 284"/>
                  <a:gd name="T13" fmla="*/ 34 h 204"/>
                  <a:gd name="T14" fmla="*/ 22 w 284"/>
                  <a:gd name="T15" fmla="*/ 70 h 204"/>
                  <a:gd name="T16" fmla="*/ 18 w 284"/>
                  <a:gd name="T17" fmla="*/ 193 h 204"/>
                  <a:gd name="T18" fmla="*/ 19 w 284"/>
                  <a:gd name="T19" fmla="*/ 194 h 204"/>
                  <a:gd name="T20" fmla="*/ 20 w 284"/>
                  <a:gd name="T21" fmla="*/ 199 h 204"/>
                  <a:gd name="T22" fmla="*/ 25 w 284"/>
                  <a:gd name="T23" fmla="*/ 192 h 204"/>
                  <a:gd name="T24" fmla="*/ 29 w 284"/>
                  <a:gd name="T25" fmla="*/ 162 h 204"/>
                  <a:gd name="T26" fmla="*/ 42 w 284"/>
                  <a:gd name="T27" fmla="*/ 106 h 204"/>
                  <a:gd name="T28" fmla="*/ 47 w 284"/>
                  <a:gd name="T29" fmla="*/ 106 h 204"/>
                  <a:gd name="T30" fmla="*/ 209 w 284"/>
                  <a:gd name="T31" fmla="*/ 134 h 204"/>
                  <a:gd name="T32" fmla="*/ 202 w 284"/>
                  <a:gd name="T33" fmla="*/ 129 h 204"/>
                  <a:gd name="T34" fmla="*/ 235 w 284"/>
                  <a:gd name="T35" fmla="*/ 119 h 204"/>
                  <a:gd name="T36" fmla="*/ 246 w 284"/>
                  <a:gd name="T37" fmla="*/ 117 h 204"/>
                  <a:gd name="T38" fmla="*/ 253 w 284"/>
                  <a:gd name="T39" fmla="*/ 126 h 204"/>
                  <a:gd name="T40" fmla="*/ 258 w 284"/>
                  <a:gd name="T41" fmla="*/ 151 h 204"/>
                  <a:gd name="T42" fmla="*/ 266 w 284"/>
                  <a:gd name="T43" fmla="*/ 204 h 204"/>
                  <a:gd name="T44" fmla="*/ 271 w 284"/>
                  <a:gd name="T45" fmla="*/ 199 h 204"/>
                  <a:gd name="T46" fmla="*/ 279 w 284"/>
                  <a:gd name="T47" fmla="*/ 131 h 204"/>
                  <a:gd name="T48" fmla="*/ 281 w 284"/>
                  <a:gd name="T49" fmla="*/ 86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204">
                    <a:moveTo>
                      <a:pt x="281" y="86"/>
                    </a:moveTo>
                    <a:cubicBezTo>
                      <a:pt x="259" y="0"/>
                      <a:pt x="125" y="6"/>
                      <a:pt x="73" y="14"/>
                    </a:cubicBezTo>
                    <a:cubicBezTo>
                      <a:pt x="72" y="9"/>
                      <a:pt x="81" y="1"/>
                      <a:pt x="81" y="1"/>
                    </a:cubicBezTo>
                    <a:cubicBezTo>
                      <a:pt x="61" y="10"/>
                      <a:pt x="47" y="21"/>
                      <a:pt x="39" y="28"/>
                    </a:cubicBezTo>
                    <a:cubicBezTo>
                      <a:pt x="37" y="30"/>
                      <a:pt x="35" y="31"/>
                      <a:pt x="33" y="33"/>
                    </a:cubicBezTo>
                    <a:cubicBezTo>
                      <a:pt x="33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22" y="46"/>
                      <a:pt x="20" y="58"/>
                      <a:pt x="22" y="70"/>
                    </a:cubicBezTo>
                    <a:cubicBezTo>
                      <a:pt x="8" y="97"/>
                      <a:pt x="0" y="137"/>
                      <a:pt x="18" y="193"/>
                    </a:cubicBezTo>
                    <a:cubicBezTo>
                      <a:pt x="19" y="193"/>
                      <a:pt x="19" y="194"/>
                      <a:pt x="19" y="194"/>
                    </a:cubicBezTo>
                    <a:cubicBezTo>
                      <a:pt x="19" y="196"/>
                      <a:pt x="20" y="197"/>
                      <a:pt x="20" y="199"/>
                    </a:cubicBezTo>
                    <a:cubicBezTo>
                      <a:pt x="25" y="192"/>
                      <a:pt x="25" y="192"/>
                      <a:pt x="25" y="192"/>
                    </a:cubicBezTo>
                    <a:cubicBezTo>
                      <a:pt x="25" y="192"/>
                      <a:pt x="27" y="178"/>
                      <a:pt x="29" y="162"/>
                    </a:cubicBezTo>
                    <a:cubicBezTo>
                      <a:pt x="42" y="106"/>
                      <a:pt x="42" y="106"/>
                      <a:pt x="42" y="106"/>
                    </a:cubicBezTo>
                    <a:cubicBezTo>
                      <a:pt x="42" y="106"/>
                      <a:pt x="44" y="106"/>
                      <a:pt x="47" y="106"/>
                    </a:cubicBezTo>
                    <a:cubicBezTo>
                      <a:pt x="79" y="118"/>
                      <a:pt x="138" y="135"/>
                      <a:pt x="209" y="134"/>
                    </a:cubicBezTo>
                    <a:cubicBezTo>
                      <a:pt x="202" y="129"/>
                      <a:pt x="202" y="129"/>
                      <a:pt x="202" y="129"/>
                    </a:cubicBezTo>
                    <a:cubicBezTo>
                      <a:pt x="202" y="129"/>
                      <a:pt x="217" y="125"/>
                      <a:pt x="235" y="119"/>
                    </a:cubicBezTo>
                    <a:cubicBezTo>
                      <a:pt x="239" y="119"/>
                      <a:pt x="243" y="118"/>
                      <a:pt x="246" y="117"/>
                    </a:cubicBezTo>
                    <a:cubicBezTo>
                      <a:pt x="253" y="126"/>
                      <a:pt x="253" y="126"/>
                      <a:pt x="253" y="126"/>
                    </a:cubicBezTo>
                    <a:cubicBezTo>
                      <a:pt x="253" y="126"/>
                      <a:pt x="256" y="143"/>
                      <a:pt x="258" y="151"/>
                    </a:cubicBezTo>
                    <a:cubicBezTo>
                      <a:pt x="259" y="158"/>
                      <a:pt x="266" y="204"/>
                      <a:pt x="266" y="204"/>
                    </a:cubicBezTo>
                    <a:cubicBezTo>
                      <a:pt x="271" y="199"/>
                      <a:pt x="271" y="199"/>
                      <a:pt x="271" y="199"/>
                    </a:cubicBezTo>
                    <a:cubicBezTo>
                      <a:pt x="271" y="199"/>
                      <a:pt x="279" y="144"/>
                      <a:pt x="279" y="131"/>
                    </a:cubicBezTo>
                    <a:cubicBezTo>
                      <a:pt x="279" y="120"/>
                      <a:pt x="284" y="95"/>
                      <a:pt x="281" y="86"/>
                    </a:cubicBezTo>
                    <a:close/>
                  </a:path>
                </a:pathLst>
              </a:custGeom>
              <a:solidFill>
                <a:srgbClr val="753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40" name="îṧľïḓe"/>
              <p:cNvSpPr/>
              <p:nvPr/>
            </p:nvSpPr>
            <p:spPr bwMode="auto">
              <a:xfrm>
                <a:off x="1479731" y="6108888"/>
                <a:ext cx="362945" cy="130112"/>
              </a:xfrm>
              <a:custGeom>
                <a:avLst/>
                <a:gdLst>
                  <a:gd name="T0" fmla="*/ 54 w 112"/>
                  <a:gd name="T1" fmla="*/ 0 h 40"/>
                  <a:gd name="T2" fmla="*/ 56 w 112"/>
                  <a:gd name="T3" fmla="*/ 0 h 40"/>
                  <a:gd name="T4" fmla="*/ 58 w 112"/>
                  <a:gd name="T5" fmla="*/ 0 h 40"/>
                  <a:gd name="T6" fmla="*/ 60 w 112"/>
                  <a:gd name="T7" fmla="*/ 0 h 40"/>
                  <a:gd name="T8" fmla="*/ 60 w 112"/>
                  <a:gd name="T9" fmla="*/ 0 h 40"/>
                  <a:gd name="T10" fmla="*/ 112 w 112"/>
                  <a:gd name="T11" fmla="*/ 40 h 40"/>
                  <a:gd name="T12" fmla="*/ 0 w 112"/>
                  <a:gd name="T13" fmla="*/ 40 h 40"/>
                  <a:gd name="T14" fmla="*/ 0 w 112"/>
                  <a:gd name="T15" fmla="*/ 0 h 40"/>
                  <a:gd name="T16" fmla="*/ 54 w 112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40">
                    <a:moveTo>
                      <a:pt x="54" y="0"/>
                    </a:moveTo>
                    <a:cubicBezTo>
                      <a:pt x="55" y="0"/>
                      <a:pt x="55" y="0"/>
                      <a:pt x="56" y="0"/>
                    </a:cubicBezTo>
                    <a:cubicBezTo>
                      <a:pt x="57" y="0"/>
                      <a:pt x="58" y="0"/>
                      <a:pt x="58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89" y="1"/>
                      <a:pt x="112" y="19"/>
                      <a:pt x="112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543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1" name="î$ḷíḓé"/>
              <p:cNvSpPr/>
              <p:nvPr/>
            </p:nvSpPr>
            <p:spPr bwMode="auto">
              <a:xfrm>
                <a:off x="871627" y="6108888"/>
                <a:ext cx="364315" cy="130112"/>
              </a:xfrm>
              <a:custGeom>
                <a:avLst/>
                <a:gdLst>
                  <a:gd name="T0" fmla="*/ 58 w 112"/>
                  <a:gd name="T1" fmla="*/ 0 h 40"/>
                  <a:gd name="T2" fmla="*/ 56 w 112"/>
                  <a:gd name="T3" fmla="*/ 0 h 40"/>
                  <a:gd name="T4" fmla="*/ 54 w 112"/>
                  <a:gd name="T5" fmla="*/ 0 h 40"/>
                  <a:gd name="T6" fmla="*/ 53 w 112"/>
                  <a:gd name="T7" fmla="*/ 0 h 40"/>
                  <a:gd name="T8" fmla="*/ 53 w 112"/>
                  <a:gd name="T9" fmla="*/ 0 h 40"/>
                  <a:gd name="T10" fmla="*/ 0 w 112"/>
                  <a:gd name="T11" fmla="*/ 40 h 40"/>
                  <a:gd name="T12" fmla="*/ 112 w 112"/>
                  <a:gd name="T13" fmla="*/ 40 h 40"/>
                  <a:gd name="T14" fmla="*/ 112 w 112"/>
                  <a:gd name="T15" fmla="*/ 0 h 40"/>
                  <a:gd name="T16" fmla="*/ 58 w 112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40">
                    <a:moveTo>
                      <a:pt x="58" y="0"/>
                    </a:moveTo>
                    <a:cubicBezTo>
                      <a:pt x="58" y="0"/>
                      <a:pt x="57" y="0"/>
                      <a:pt x="56" y="0"/>
                    </a:cubicBezTo>
                    <a:cubicBezTo>
                      <a:pt x="55" y="0"/>
                      <a:pt x="55" y="0"/>
                      <a:pt x="54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23" y="1"/>
                      <a:pt x="0" y="19"/>
                      <a:pt x="0" y="40"/>
                    </a:cubicBezTo>
                    <a:cubicBezTo>
                      <a:pt x="112" y="40"/>
                      <a:pt x="112" y="40"/>
                      <a:pt x="112" y="40"/>
                    </a:cubicBezTo>
                    <a:cubicBezTo>
                      <a:pt x="112" y="0"/>
                      <a:pt x="112" y="0"/>
                      <a:pt x="112" y="0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543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2" name="ïsḻiḍe"/>
              <p:cNvSpPr/>
              <p:nvPr/>
            </p:nvSpPr>
            <p:spPr bwMode="auto">
              <a:xfrm>
                <a:off x="1463296" y="4626977"/>
                <a:ext cx="327335" cy="78067"/>
              </a:xfrm>
              <a:custGeom>
                <a:avLst/>
                <a:gdLst>
                  <a:gd name="T0" fmla="*/ 6 w 101"/>
                  <a:gd name="T1" fmla="*/ 24 h 24"/>
                  <a:gd name="T2" fmla="*/ 95 w 101"/>
                  <a:gd name="T3" fmla="*/ 24 h 24"/>
                  <a:gd name="T4" fmla="*/ 101 w 101"/>
                  <a:gd name="T5" fmla="*/ 18 h 24"/>
                  <a:gd name="T6" fmla="*/ 101 w 101"/>
                  <a:gd name="T7" fmla="*/ 6 h 24"/>
                  <a:gd name="T8" fmla="*/ 95 w 101"/>
                  <a:gd name="T9" fmla="*/ 0 h 24"/>
                  <a:gd name="T10" fmla="*/ 6 w 101"/>
                  <a:gd name="T11" fmla="*/ 0 h 24"/>
                  <a:gd name="T12" fmla="*/ 0 w 101"/>
                  <a:gd name="T13" fmla="*/ 6 h 24"/>
                  <a:gd name="T14" fmla="*/ 0 w 101"/>
                  <a:gd name="T15" fmla="*/ 18 h 24"/>
                  <a:gd name="T16" fmla="*/ 6 w 101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24">
                    <a:moveTo>
                      <a:pt x="6" y="24"/>
                    </a:moveTo>
                    <a:cubicBezTo>
                      <a:pt x="95" y="24"/>
                      <a:pt x="95" y="24"/>
                      <a:pt x="95" y="24"/>
                    </a:cubicBezTo>
                    <a:cubicBezTo>
                      <a:pt x="98" y="24"/>
                      <a:pt x="101" y="21"/>
                      <a:pt x="101" y="18"/>
                    </a:cubicBezTo>
                    <a:cubicBezTo>
                      <a:pt x="101" y="6"/>
                      <a:pt x="101" y="6"/>
                      <a:pt x="101" y="6"/>
                    </a:cubicBezTo>
                    <a:cubicBezTo>
                      <a:pt x="101" y="2"/>
                      <a:pt x="98" y="0"/>
                      <a:pt x="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1"/>
                      <a:pt x="3" y="24"/>
                      <a:pt x="6" y="24"/>
                    </a:cubicBez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3" name="í$ļiḑé"/>
              <p:cNvSpPr/>
              <p:nvPr/>
            </p:nvSpPr>
            <p:spPr bwMode="auto">
              <a:xfrm>
                <a:off x="923672" y="4626977"/>
                <a:ext cx="328705" cy="78067"/>
              </a:xfrm>
              <a:custGeom>
                <a:avLst/>
                <a:gdLst>
                  <a:gd name="T0" fmla="*/ 6 w 101"/>
                  <a:gd name="T1" fmla="*/ 24 h 24"/>
                  <a:gd name="T2" fmla="*/ 95 w 101"/>
                  <a:gd name="T3" fmla="*/ 24 h 24"/>
                  <a:gd name="T4" fmla="*/ 101 w 101"/>
                  <a:gd name="T5" fmla="*/ 18 h 24"/>
                  <a:gd name="T6" fmla="*/ 101 w 101"/>
                  <a:gd name="T7" fmla="*/ 6 h 24"/>
                  <a:gd name="T8" fmla="*/ 95 w 101"/>
                  <a:gd name="T9" fmla="*/ 0 h 24"/>
                  <a:gd name="T10" fmla="*/ 6 w 101"/>
                  <a:gd name="T11" fmla="*/ 0 h 24"/>
                  <a:gd name="T12" fmla="*/ 0 w 101"/>
                  <a:gd name="T13" fmla="*/ 6 h 24"/>
                  <a:gd name="T14" fmla="*/ 0 w 101"/>
                  <a:gd name="T15" fmla="*/ 18 h 24"/>
                  <a:gd name="T16" fmla="*/ 6 w 101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24">
                    <a:moveTo>
                      <a:pt x="6" y="24"/>
                    </a:moveTo>
                    <a:cubicBezTo>
                      <a:pt x="95" y="24"/>
                      <a:pt x="95" y="24"/>
                      <a:pt x="95" y="24"/>
                    </a:cubicBezTo>
                    <a:cubicBezTo>
                      <a:pt x="99" y="24"/>
                      <a:pt x="101" y="21"/>
                      <a:pt x="101" y="18"/>
                    </a:cubicBezTo>
                    <a:cubicBezTo>
                      <a:pt x="101" y="6"/>
                      <a:pt x="101" y="6"/>
                      <a:pt x="101" y="6"/>
                    </a:cubicBezTo>
                    <a:cubicBezTo>
                      <a:pt x="101" y="2"/>
                      <a:pt x="99" y="0"/>
                      <a:pt x="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1"/>
                      <a:pt x="3" y="24"/>
                      <a:pt x="6" y="24"/>
                    </a:cubicBez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4" name="íSḻîḍê"/>
              <p:cNvSpPr/>
              <p:nvPr/>
            </p:nvSpPr>
            <p:spPr bwMode="auto">
              <a:xfrm>
                <a:off x="2242600" y="3414879"/>
                <a:ext cx="227354" cy="434164"/>
              </a:xfrm>
              <a:custGeom>
                <a:avLst/>
                <a:gdLst>
                  <a:gd name="T0" fmla="*/ 2 w 70"/>
                  <a:gd name="T1" fmla="*/ 90 h 134"/>
                  <a:gd name="T2" fmla="*/ 10 w 70"/>
                  <a:gd name="T3" fmla="*/ 4 h 134"/>
                  <a:gd name="T4" fmla="*/ 23 w 70"/>
                  <a:gd name="T5" fmla="*/ 36 h 134"/>
                  <a:gd name="T6" fmla="*/ 62 w 70"/>
                  <a:gd name="T7" fmla="*/ 59 h 134"/>
                  <a:gd name="T8" fmla="*/ 2 w 70"/>
                  <a:gd name="T9" fmla="*/ 9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34">
                    <a:moveTo>
                      <a:pt x="2" y="90"/>
                    </a:moveTo>
                    <a:cubicBezTo>
                      <a:pt x="2" y="90"/>
                      <a:pt x="0" y="7"/>
                      <a:pt x="10" y="4"/>
                    </a:cubicBezTo>
                    <a:cubicBezTo>
                      <a:pt x="20" y="0"/>
                      <a:pt x="24" y="33"/>
                      <a:pt x="23" y="36"/>
                    </a:cubicBezTo>
                    <a:cubicBezTo>
                      <a:pt x="22" y="38"/>
                      <a:pt x="70" y="30"/>
                      <a:pt x="62" y="59"/>
                    </a:cubicBezTo>
                    <a:cubicBezTo>
                      <a:pt x="54" y="88"/>
                      <a:pt x="28" y="134"/>
                      <a:pt x="2" y="90"/>
                    </a:cubicBezTo>
                    <a:close/>
                  </a:path>
                </a:pathLst>
              </a:custGeom>
              <a:solidFill>
                <a:srgbClr val="FDD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92500" lnSpcReduction="1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5" name="íṡ1íďê"/>
              <p:cNvSpPr/>
              <p:nvPr/>
            </p:nvSpPr>
            <p:spPr bwMode="auto">
              <a:xfrm>
                <a:off x="1787892" y="3706604"/>
                <a:ext cx="627278" cy="742325"/>
              </a:xfrm>
              <a:custGeom>
                <a:avLst/>
                <a:gdLst>
                  <a:gd name="T0" fmla="*/ 193 w 193"/>
                  <a:gd name="T1" fmla="*/ 4 h 229"/>
                  <a:gd name="T2" fmla="*/ 138 w 193"/>
                  <a:gd name="T3" fmla="*/ 0 h 229"/>
                  <a:gd name="T4" fmla="*/ 129 w 193"/>
                  <a:gd name="T5" fmla="*/ 127 h 229"/>
                  <a:gd name="T6" fmla="*/ 44 w 193"/>
                  <a:gd name="T7" fmla="*/ 18 h 229"/>
                  <a:gd name="T8" fmla="*/ 0 w 193"/>
                  <a:gd name="T9" fmla="*/ 52 h 229"/>
                  <a:gd name="T10" fmla="*/ 129 w 193"/>
                  <a:gd name="T11" fmla="*/ 218 h 229"/>
                  <a:gd name="T12" fmla="*/ 148 w 193"/>
                  <a:gd name="T13" fmla="*/ 228 h 229"/>
                  <a:gd name="T14" fmla="*/ 159 w 193"/>
                  <a:gd name="T15" fmla="*/ 227 h 229"/>
                  <a:gd name="T16" fmla="*/ 178 w 193"/>
                  <a:gd name="T17" fmla="*/ 203 h 229"/>
                  <a:gd name="T18" fmla="*/ 193 w 193"/>
                  <a:gd name="T19" fmla="*/ 4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3" h="229">
                    <a:moveTo>
                      <a:pt x="193" y="4"/>
                    </a:moveTo>
                    <a:cubicBezTo>
                      <a:pt x="138" y="0"/>
                      <a:pt x="138" y="0"/>
                      <a:pt x="138" y="0"/>
                    </a:cubicBezTo>
                    <a:cubicBezTo>
                      <a:pt x="129" y="127"/>
                      <a:pt x="129" y="127"/>
                      <a:pt x="129" y="127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29" y="218"/>
                      <a:pt x="129" y="218"/>
                      <a:pt x="129" y="218"/>
                    </a:cubicBezTo>
                    <a:cubicBezTo>
                      <a:pt x="134" y="224"/>
                      <a:pt x="140" y="228"/>
                      <a:pt x="148" y="228"/>
                    </a:cubicBezTo>
                    <a:cubicBezTo>
                      <a:pt x="151" y="229"/>
                      <a:pt x="155" y="229"/>
                      <a:pt x="159" y="227"/>
                    </a:cubicBezTo>
                    <a:cubicBezTo>
                      <a:pt x="170" y="224"/>
                      <a:pt x="178" y="214"/>
                      <a:pt x="178" y="203"/>
                    </a:cubicBezTo>
                    <a:lnTo>
                      <a:pt x="193" y="4"/>
                    </a:lnTo>
                    <a:close/>
                  </a:path>
                </a:pathLst>
              </a:custGeom>
              <a:solidFill>
                <a:srgbClr val="2D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46" name="ïṧḻíḓe"/>
              <p:cNvSpPr/>
              <p:nvPr/>
            </p:nvSpPr>
            <p:spPr bwMode="auto">
              <a:xfrm>
                <a:off x="1181157" y="3414879"/>
                <a:ext cx="353358" cy="180788"/>
              </a:xfrm>
              <a:custGeom>
                <a:avLst/>
                <a:gdLst>
                  <a:gd name="T0" fmla="*/ 0 w 109"/>
                  <a:gd name="T1" fmla="*/ 2 h 56"/>
                  <a:gd name="T2" fmla="*/ 55 w 109"/>
                  <a:gd name="T3" fmla="*/ 55 h 56"/>
                  <a:gd name="T4" fmla="*/ 109 w 109"/>
                  <a:gd name="T5" fmla="*/ 0 h 56"/>
                  <a:gd name="T6" fmla="*/ 0 w 109"/>
                  <a:gd name="T7" fmla="*/ 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9" h="56">
                    <a:moveTo>
                      <a:pt x="0" y="2"/>
                    </a:moveTo>
                    <a:cubicBezTo>
                      <a:pt x="0" y="32"/>
                      <a:pt x="25" y="56"/>
                      <a:pt x="55" y="55"/>
                    </a:cubicBezTo>
                    <a:cubicBezTo>
                      <a:pt x="85" y="54"/>
                      <a:pt x="109" y="30"/>
                      <a:pt x="109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7" name="išlídé"/>
              <p:cNvSpPr/>
              <p:nvPr/>
            </p:nvSpPr>
            <p:spPr bwMode="auto">
              <a:xfrm>
                <a:off x="1271551" y="3528556"/>
                <a:ext cx="175309" cy="64371"/>
              </a:xfrm>
              <a:custGeom>
                <a:avLst/>
                <a:gdLst>
                  <a:gd name="T0" fmla="*/ 0 w 54"/>
                  <a:gd name="T1" fmla="*/ 13 h 20"/>
                  <a:gd name="T2" fmla="*/ 27 w 54"/>
                  <a:gd name="T3" fmla="*/ 20 h 20"/>
                  <a:gd name="T4" fmla="*/ 54 w 54"/>
                  <a:gd name="T5" fmla="*/ 12 h 20"/>
                  <a:gd name="T6" fmla="*/ 27 w 54"/>
                  <a:gd name="T7" fmla="*/ 0 h 20"/>
                  <a:gd name="T8" fmla="*/ 0 w 54"/>
                  <a:gd name="T9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0">
                    <a:moveTo>
                      <a:pt x="0" y="13"/>
                    </a:moveTo>
                    <a:cubicBezTo>
                      <a:pt x="8" y="18"/>
                      <a:pt x="17" y="20"/>
                      <a:pt x="27" y="20"/>
                    </a:cubicBezTo>
                    <a:cubicBezTo>
                      <a:pt x="37" y="20"/>
                      <a:pt x="46" y="17"/>
                      <a:pt x="54" y="12"/>
                    </a:cubicBezTo>
                    <a:cubicBezTo>
                      <a:pt x="49" y="5"/>
                      <a:pt x="39" y="0"/>
                      <a:pt x="27" y="0"/>
                    </a:cubicBezTo>
                    <a:cubicBezTo>
                      <a:pt x="15" y="1"/>
                      <a:pt x="4" y="6"/>
                      <a:pt x="0" y="13"/>
                    </a:cubicBezTo>
                    <a:close/>
                  </a:path>
                </a:pathLst>
              </a:custGeom>
              <a:solidFill>
                <a:srgbClr val="F2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8" name="îśliḋè"/>
              <p:cNvSpPr/>
              <p:nvPr/>
            </p:nvSpPr>
            <p:spPr bwMode="auto">
              <a:xfrm>
                <a:off x="1186636" y="3414879"/>
                <a:ext cx="338292" cy="71219"/>
              </a:xfrm>
              <a:custGeom>
                <a:avLst/>
                <a:gdLst>
                  <a:gd name="T0" fmla="*/ 53 w 104"/>
                  <a:gd name="T1" fmla="*/ 21 h 22"/>
                  <a:gd name="T2" fmla="*/ 104 w 104"/>
                  <a:gd name="T3" fmla="*/ 0 h 22"/>
                  <a:gd name="T4" fmla="*/ 0 w 104"/>
                  <a:gd name="T5" fmla="*/ 2 h 22"/>
                  <a:gd name="T6" fmla="*/ 53 w 104"/>
                  <a:gd name="T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22">
                    <a:moveTo>
                      <a:pt x="53" y="21"/>
                    </a:moveTo>
                    <a:cubicBezTo>
                      <a:pt x="77" y="21"/>
                      <a:pt x="98" y="12"/>
                      <a:pt x="104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4"/>
                      <a:pt x="28" y="22"/>
                      <a:pt x="53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9" name="îṩlîḍê"/>
              <p:cNvSpPr/>
              <p:nvPr/>
            </p:nvSpPr>
            <p:spPr bwMode="auto">
              <a:xfrm>
                <a:off x="1434534" y="3028651"/>
                <a:ext cx="213658" cy="210919"/>
              </a:xfrm>
              <a:custGeom>
                <a:avLst/>
                <a:gdLst>
                  <a:gd name="T0" fmla="*/ 62 w 66"/>
                  <a:gd name="T1" fmla="*/ 38 h 65"/>
                  <a:gd name="T2" fmla="*/ 41 w 66"/>
                  <a:gd name="T3" fmla="*/ 7 h 65"/>
                  <a:gd name="T4" fmla="*/ 2 w 66"/>
                  <a:gd name="T5" fmla="*/ 35 h 65"/>
                  <a:gd name="T6" fmla="*/ 62 w 66"/>
                  <a:gd name="T7" fmla="*/ 3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65">
                    <a:moveTo>
                      <a:pt x="62" y="38"/>
                    </a:moveTo>
                    <a:cubicBezTo>
                      <a:pt x="62" y="38"/>
                      <a:pt x="66" y="14"/>
                      <a:pt x="41" y="7"/>
                    </a:cubicBezTo>
                    <a:cubicBezTo>
                      <a:pt x="15" y="0"/>
                      <a:pt x="0" y="27"/>
                      <a:pt x="2" y="35"/>
                    </a:cubicBezTo>
                    <a:cubicBezTo>
                      <a:pt x="5" y="43"/>
                      <a:pt x="25" y="65"/>
                      <a:pt x="62" y="38"/>
                    </a:cubicBezTo>
                    <a:close/>
                  </a:path>
                </a:pathLst>
              </a:cu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0" name="işḷîdè"/>
              <p:cNvSpPr/>
              <p:nvPr/>
            </p:nvSpPr>
            <p:spPr bwMode="auto">
              <a:xfrm>
                <a:off x="1475622" y="3061521"/>
                <a:ext cx="127373" cy="123264"/>
              </a:xfrm>
              <a:prstGeom prst="ellipse">
                <a:avLst/>
              </a:prstGeom>
              <a:solidFill>
                <a:srgbClr val="C172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1" name="îṣliḍé"/>
              <p:cNvSpPr/>
              <p:nvPr/>
            </p:nvSpPr>
            <p:spPr bwMode="auto">
              <a:xfrm>
                <a:off x="1505754" y="3087544"/>
                <a:ext cx="71219" cy="73959"/>
              </a:xfrm>
              <a:custGeom>
                <a:avLst/>
                <a:gdLst>
                  <a:gd name="T0" fmla="*/ 2 w 22"/>
                  <a:gd name="T1" fmla="*/ 14 h 23"/>
                  <a:gd name="T2" fmla="*/ 14 w 22"/>
                  <a:gd name="T3" fmla="*/ 21 h 23"/>
                  <a:gd name="T4" fmla="*/ 21 w 22"/>
                  <a:gd name="T5" fmla="*/ 9 h 23"/>
                  <a:gd name="T6" fmla="*/ 9 w 22"/>
                  <a:gd name="T7" fmla="*/ 2 h 23"/>
                  <a:gd name="T8" fmla="*/ 2 w 22"/>
                  <a:gd name="T9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2" y="14"/>
                    </a:moveTo>
                    <a:cubicBezTo>
                      <a:pt x="3" y="19"/>
                      <a:pt x="8" y="23"/>
                      <a:pt x="14" y="21"/>
                    </a:cubicBezTo>
                    <a:cubicBezTo>
                      <a:pt x="19" y="20"/>
                      <a:pt x="22" y="14"/>
                      <a:pt x="21" y="9"/>
                    </a:cubicBezTo>
                    <a:cubicBezTo>
                      <a:pt x="19" y="4"/>
                      <a:pt x="14" y="0"/>
                      <a:pt x="9" y="2"/>
                    </a:cubicBezTo>
                    <a:cubicBezTo>
                      <a:pt x="3" y="3"/>
                      <a:pt x="0" y="9"/>
                      <a:pt x="2" y="14"/>
                    </a:cubicBezTo>
                    <a:close/>
                  </a:path>
                </a:pathLst>
              </a:custGeom>
              <a:solidFill>
                <a:srgbClr val="482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2" name="išľîḓé"/>
              <p:cNvSpPr/>
              <p:nvPr/>
            </p:nvSpPr>
            <p:spPr bwMode="auto">
              <a:xfrm>
                <a:off x="1063372" y="3028651"/>
                <a:ext cx="217767" cy="210919"/>
              </a:xfrm>
              <a:custGeom>
                <a:avLst/>
                <a:gdLst>
                  <a:gd name="T0" fmla="*/ 4 w 67"/>
                  <a:gd name="T1" fmla="*/ 38 h 65"/>
                  <a:gd name="T2" fmla="*/ 26 w 67"/>
                  <a:gd name="T3" fmla="*/ 7 h 65"/>
                  <a:gd name="T4" fmla="*/ 64 w 67"/>
                  <a:gd name="T5" fmla="*/ 35 h 65"/>
                  <a:gd name="T6" fmla="*/ 4 w 67"/>
                  <a:gd name="T7" fmla="*/ 3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65">
                    <a:moveTo>
                      <a:pt x="4" y="38"/>
                    </a:moveTo>
                    <a:cubicBezTo>
                      <a:pt x="4" y="38"/>
                      <a:pt x="0" y="14"/>
                      <a:pt x="26" y="7"/>
                    </a:cubicBezTo>
                    <a:cubicBezTo>
                      <a:pt x="52" y="0"/>
                      <a:pt x="67" y="27"/>
                      <a:pt x="64" y="35"/>
                    </a:cubicBezTo>
                    <a:cubicBezTo>
                      <a:pt x="61" y="43"/>
                      <a:pt x="41" y="65"/>
                      <a:pt x="4" y="38"/>
                    </a:cubicBezTo>
                    <a:close/>
                  </a:path>
                </a:pathLst>
              </a:cu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3" name="íS1íďe"/>
              <p:cNvSpPr/>
              <p:nvPr/>
            </p:nvSpPr>
            <p:spPr bwMode="auto">
              <a:xfrm>
                <a:off x="1108568" y="3061521"/>
                <a:ext cx="127373" cy="123264"/>
              </a:xfrm>
              <a:prstGeom prst="ellipse">
                <a:avLst/>
              </a:prstGeom>
              <a:solidFill>
                <a:srgbClr val="C172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4" name="î$1îḓè"/>
              <p:cNvSpPr/>
              <p:nvPr/>
            </p:nvSpPr>
            <p:spPr bwMode="auto">
              <a:xfrm>
                <a:off x="1134591" y="3087544"/>
                <a:ext cx="71219" cy="73959"/>
              </a:xfrm>
              <a:custGeom>
                <a:avLst/>
                <a:gdLst>
                  <a:gd name="T0" fmla="*/ 21 w 22"/>
                  <a:gd name="T1" fmla="*/ 14 h 23"/>
                  <a:gd name="T2" fmla="*/ 9 w 22"/>
                  <a:gd name="T3" fmla="*/ 21 h 23"/>
                  <a:gd name="T4" fmla="*/ 1 w 22"/>
                  <a:gd name="T5" fmla="*/ 9 h 23"/>
                  <a:gd name="T6" fmla="*/ 14 w 22"/>
                  <a:gd name="T7" fmla="*/ 2 h 23"/>
                  <a:gd name="T8" fmla="*/ 21 w 22"/>
                  <a:gd name="T9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21" y="14"/>
                    </a:moveTo>
                    <a:cubicBezTo>
                      <a:pt x="19" y="19"/>
                      <a:pt x="14" y="23"/>
                      <a:pt x="9" y="21"/>
                    </a:cubicBezTo>
                    <a:cubicBezTo>
                      <a:pt x="3" y="20"/>
                      <a:pt x="0" y="14"/>
                      <a:pt x="1" y="9"/>
                    </a:cubicBezTo>
                    <a:cubicBezTo>
                      <a:pt x="3" y="4"/>
                      <a:pt x="8" y="0"/>
                      <a:pt x="14" y="2"/>
                    </a:cubicBezTo>
                    <a:cubicBezTo>
                      <a:pt x="19" y="3"/>
                      <a:pt x="22" y="9"/>
                      <a:pt x="21" y="14"/>
                    </a:cubicBezTo>
                    <a:close/>
                  </a:path>
                </a:pathLst>
              </a:custGeom>
              <a:solidFill>
                <a:srgbClr val="482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5" name="îSľiḋê"/>
              <p:cNvSpPr/>
              <p:nvPr/>
            </p:nvSpPr>
            <p:spPr bwMode="auto">
              <a:xfrm>
                <a:off x="1177049" y="3080696"/>
                <a:ext cx="42458" cy="38349"/>
              </a:xfrm>
              <a:prstGeom prst="ellipse">
                <a:avLst/>
              </a:pr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6" name="iṩḻïďè"/>
              <p:cNvSpPr/>
              <p:nvPr/>
            </p:nvSpPr>
            <p:spPr bwMode="auto">
              <a:xfrm>
                <a:off x="1496166" y="3080696"/>
                <a:ext cx="38349" cy="38349"/>
              </a:xfrm>
              <a:prstGeom prst="ellipse">
                <a:avLst/>
              </a:pr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</p:grpSp>
        <p:sp>
          <p:nvSpPr>
            <p:cNvPr id="85" name="íṣḻîďè"/>
            <p:cNvSpPr/>
            <p:nvPr/>
          </p:nvSpPr>
          <p:spPr bwMode="auto">
            <a:xfrm>
              <a:off x="2280" y="2004"/>
              <a:ext cx="1847" cy="1347"/>
            </a:xfrm>
            <a:prstGeom prst="wedgeEllipseCallout">
              <a:avLst>
                <a:gd name="adj1" fmla="val -50855"/>
                <a:gd name="adj2" fmla="val 49564"/>
              </a:avLst>
            </a:prstGeom>
            <a:solidFill>
              <a:srgbClr val="404F64"/>
            </a:solidFill>
            <a:ln w="14288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>
              <a:normAutofit/>
            </a:bodyPr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770467" y="1233593"/>
            <a:ext cx="4732867" cy="440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265" b="1">
                <a:solidFill>
                  <a:srgbClr val="FF6161"/>
                </a:solidFill>
                <a:latin typeface="微软雅黑" panose="020B0503020204020204" charset="-122"/>
                <a:ea typeface="微软雅黑" panose="020B0503020204020204" charset="-122"/>
              </a:rPr>
              <a:t>补充</a:t>
            </a:r>
            <a:r>
              <a:rPr lang="zh-CN" altLang="en-US" sz="2265"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 sz="226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管理的八大职能简介</a:t>
            </a:r>
            <a:endParaRPr lang="zh-CN" altLang="en-US" sz="226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2634827" y="2417233"/>
            <a:ext cx="1002453" cy="6661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373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zh-CN" altLang="en-US" sz="213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94580" y="3649980"/>
            <a:ext cx="516467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决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策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85117" y="52493"/>
            <a:ext cx="4821767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企业与班组管理通用知识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804833" y="3096260"/>
            <a:ext cx="5960533" cy="2332567"/>
            <a:chOff x="3925233" y="2530633"/>
            <a:chExt cx="7344022" cy="792088"/>
          </a:xfrm>
        </p:grpSpPr>
        <p:sp>
          <p:nvSpPr>
            <p:cNvPr id="12" name="矩形 11"/>
            <p:cNvSpPr/>
            <p:nvPr/>
          </p:nvSpPr>
          <p:spPr>
            <a:xfrm>
              <a:off x="4906870" y="2530633"/>
              <a:ext cx="6362385" cy="7920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FF5050"/>
              </a:solidFill>
            </a:ln>
          </p:spPr>
          <p:txBody>
            <a:bodyPr wrap="square" anchor="ctr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1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组织是具有一定目标、按照一定原则成立、有秩序的人事综合体。</a:t>
              </a:r>
              <a:endPara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1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组织由目标、部门、关系三个基本要素构成。</a:t>
              </a:r>
              <a:endPara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925233" y="2530633"/>
              <a:ext cx="981637" cy="792088"/>
            </a:xfrm>
            <a:prstGeom prst="rect">
              <a:avLst/>
            </a:prstGeom>
            <a:solidFill>
              <a:srgbClr val="FF6161"/>
            </a:solidFill>
            <a:ln w="1270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0090484" y="7251632"/>
            <a:ext cx="23812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.</a:t>
            </a:r>
            <a:endParaRPr lang="zh-CN" altLang="en-US" dirty="0"/>
          </a:p>
        </p:txBody>
      </p:sp>
      <p:grpSp>
        <p:nvGrpSpPr>
          <p:cNvPr id="57" name="组合 56"/>
          <p:cNvGrpSpPr/>
          <p:nvPr/>
        </p:nvGrpSpPr>
        <p:grpSpPr>
          <a:xfrm>
            <a:off x="985520" y="2230120"/>
            <a:ext cx="2940473" cy="4543213"/>
            <a:chOff x="654" y="2004"/>
            <a:chExt cx="3473" cy="5366"/>
          </a:xfrm>
        </p:grpSpPr>
        <p:grpSp>
          <p:nvGrpSpPr>
            <p:cNvPr id="92" name="ïṧ1íḋè"/>
            <p:cNvGrpSpPr/>
            <p:nvPr/>
          </p:nvGrpSpPr>
          <p:grpSpPr>
            <a:xfrm>
              <a:off x="654" y="2957"/>
              <a:ext cx="2263" cy="4413"/>
              <a:chOff x="553879" y="2502723"/>
              <a:chExt cx="1916075" cy="3736277"/>
            </a:xfrm>
          </p:grpSpPr>
          <p:sp>
            <p:nvSpPr>
              <p:cNvPr id="15" name="isļiḋe"/>
              <p:cNvSpPr/>
              <p:nvPr/>
            </p:nvSpPr>
            <p:spPr bwMode="auto">
              <a:xfrm>
                <a:off x="1479731" y="4815983"/>
                <a:ext cx="194484" cy="1328515"/>
              </a:xfrm>
              <a:prstGeom prst="rect">
                <a:avLst/>
              </a:prstGeom>
              <a:solidFill>
                <a:srgbClr val="2D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16" name="ïśļîḋê"/>
              <p:cNvSpPr/>
              <p:nvPr/>
            </p:nvSpPr>
            <p:spPr bwMode="auto">
              <a:xfrm>
                <a:off x="1044197" y="4815983"/>
                <a:ext cx="191745" cy="1328515"/>
              </a:xfrm>
              <a:prstGeom prst="rect">
                <a:avLst/>
              </a:prstGeom>
              <a:solidFill>
                <a:srgbClr val="373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17" name="ïšḻïdê"/>
              <p:cNvSpPr/>
              <p:nvPr/>
            </p:nvSpPr>
            <p:spPr bwMode="auto">
              <a:xfrm>
                <a:off x="1030501" y="3764127"/>
                <a:ext cx="657410" cy="639605"/>
              </a:xfrm>
              <a:prstGeom prst="rect">
                <a:avLst/>
              </a:prstGeom>
              <a:solidFill>
                <a:srgbClr val="E8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18" name="íṧ1ídè"/>
              <p:cNvSpPr/>
              <p:nvPr/>
            </p:nvSpPr>
            <p:spPr bwMode="auto">
              <a:xfrm>
                <a:off x="1274291" y="3690169"/>
                <a:ext cx="165722" cy="94503"/>
              </a:xfrm>
              <a:prstGeom prst="rect">
                <a:avLst/>
              </a:prstGeom>
              <a:solidFill>
                <a:srgbClr val="007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19" name="îṡľîde"/>
              <p:cNvSpPr/>
              <p:nvPr/>
            </p:nvSpPr>
            <p:spPr bwMode="auto">
              <a:xfrm>
                <a:off x="1257855" y="3764127"/>
                <a:ext cx="201332" cy="1051855"/>
              </a:xfrm>
              <a:custGeom>
                <a:avLst/>
                <a:gdLst>
                  <a:gd name="T0" fmla="*/ 0 w 147"/>
                  <a:gd name="T1" fmla="*/ 706 h 768"/>
                  <a:gd name="T2" fmla="*/ 74 w 147"/>
                  <a:gd name="T3" fmla="*/ 768 h 768"/>
                  <a:gd name="T4" fmla="*/ 147 w 147"/>
                  <a:gd name="T5" fmla="*/ 706 h 768"/>
                  <a:gd name="T6" fmla="*/ 95 w 147"/>
                  <a:gd name="T7" fmla="*/ 0 h 768"/>
                  <a:gd name="T8" fmla="*/ 53 w 147"/>
                  <a:gd name="T9" fmla="*/ 0 h 768"/>
                  <a:gd name="T10" fmla="*/ 0 w 147"/>
                  <a:gd name="T11" fmla="*/ 706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768">
                    <a:moveTo>
                      <a:pt x="0" y="706"/>
                    </a:moveTo>
                    <a:lnTo>
                      <a:pt x="74" y="768"/>
                    </a:lnTo>
                    <a:lnTo>
                      <a:pt x="147" y="706"/>
                    </a:lnTo>
                    <a:lnTo>
                      <a:pt x="95" y="0"/>
                    </a:lnTo>
                    <a:lnTo>
                      <a:pt x="53" y="0"/>
                    </a:lnTo>
                    <a:lnTo>
                      <a:pt x="0" y="706"/>
                    </a:lnTo>
                    <a:close/>
                  </a:path>
                </a:pathLst>
              </a:custGeom>
              <a:solidFill>
                <a:srgbClr val="007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0" name="i$líḋé"/>
              <p:cNvSpPr/>
              <p:nvPr/>
            </p:nvSpPr>
            <p:spPr bwMode="auto">
              <a:xfrm>
                <a:off x="1411251" y="3690169"/>
                <a:ext cx="187636" cy="130112"/>
              </a:xfrm>
              <a:custGeom>
                <a:avLst/>
                <a:gdLst>
                  <a:gd name="T0" fmla="*/ 31 w 137"/>
                  <a:gd name="T1" fmla="*/ 95 h 95"/>
                  <a:gd name="T2" fmla="*/ 137 w 137"/>
                  <a:gd name="T3" fmla="*/ 54 h 95"/>
                  <a:gd name="T4" fmla="*/ 137 w 137"/>
                  <a:gd name="T5" fmla="*/ 0 h 95"/>
                  <a:gd name="T6" fmla="*/ 0 w 137"/>
                  <a:gd name="T7" fmla="*/ 0 h 95"/>
                  <a:gd name="T8" fmla="*/ 31 w 137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95">
                    <a:moveTo>
                      <a:pt x="31" y="95"/>
                    </a:moveTo>
                    <a:lnTo>
                      <a:pt x="137" y="54"/>
                    </a:lnTo>
                    <a:lnTo>
                      <a:pt x="137" y="0"/>
                    </a:lnTo>
                    <a:lnTo>
                      <a:pt x="0" y="0"/>
                    </a:lnTo>
                    <a:lnTo>
                      <a:pt x="31" y="95"/>
                    </a:lnTo>
                    <a:close/>
                  </a:path>
                </a:pathLst>
              </a:custGeom>
              <a:solidFill>
                <a:srgbClr val="FE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23" name="ïSḻíḋê"/>
              <p:cNvSpPr/>
              <p:nvPr/>
            </p:nvSpPr>
            <p:spPr bwMode="auto">
              <a:xfrm>
                <a:off x="1115416" y="3690169"/>
                <a:ext cx="189005" cy="130112"/>
              </a:xfrm>
              <a:custGeom>
                <a:avLst/>
                <a:gdLst>
                  <a:gd name="T0" fmla="*/ 109 w 138"/>
                  <a:gd name="T1" fmla="*/ 95 h 95"/>
                  <a:gd name="T2" fmla="*/ 0 w 138"/>
                  <a:gd name="T3" fmla="*/ 54 h 95"/>
                  <a:gd name="T4" fmla="*/ 0 w 138"/>
                  <a:gd name="T5" fmla="*/ 0 h 95"/>
                  <a:gd name="T6" fmla="*/ 138 w 138"/>
                  <a:gd name="T7" fmla="*/ 0 h 95"/>
                  <a:gd name="T8" fmla="*/ 109 w 138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95">
                    <a:moveTo>
                      <a:pt x="109" y="95"/>
                    </a:moveTo>
                    <a:lnTo>
                      <a:pt x="0" y="54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09" y="95"/>
                    </a:lnTo>
                    <a:close/>
                  </a:path>
                </a:pathLst>
              </a:custGeom>
              <a:solidFill>
                <a:srgbClr val="FE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25" name="íṩḷíďé"/>
              <p:cNvSpPr/>
              <p:nvPr/>
            </p:nvSpPr>
            <p:spPr bwMode="auto">
              <a:xfrm>
                <a:off x="553879" y="3764127"/>
                <a:ext cx="395815" cy="1194294"/>
              </a:xfrm>
              <a:custGeom>
                <a:avLst/>
                <a:gdLst>
                  <a:gd name="T0" fmla="*/ 78 w 122"/>
                  <a:gd name="T1" fmla="*/ 363 h 368"/>
                  <a:gd name="T2" fmla="*/ 25 w 122"/>
                  <a:gd name="T3" fmla="*/ 368 h 368"/>
                  <a:gd name="T4" fmla="*/ 72 w 122"/>
                  <a:gd name="T5" fmla="*/ 0 h 368"/>
                  <a:gd name="T6" fmla="*/ 122 w 122"/>
                  <a:gd name="T7" fmla="*/ 13 h 368"/>
                  <a:gd name="T8" fmla="*/ 78 w 122"/>
                  <a:gd name="T9" fmla="*/ 363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368">
                    <a:moveTo>
                      <a:pt x="78" y="363"/>
                    </a:moveTo>
                    <a:cubicBezTo>
                      <a:pt x="60" y="365"/>
                      <a:pt x="42" y="366"/>
                      <a:pt x="25" y="368"/>
                    </a:cubicBezTo>
                    <a:cubicBezTo>
                      <a:pt x="0" y="244"/>
                      <a:pt x="16" y="118"/>
                      <a:pt x="72" y="0"/>
                    </a:cubicBezTo>
                    <a:cubicBezTo>
                      <a:pt x="89" y="4"/>
                      <a:pt x="105" y="9"/>
                      <a:pt x="122" y="13"/>
                    </a:cubicBezTo>
                    <a:cubicBezTo>
                      <a:pt x="70" y="125"/>
                      <a:pt x="54" y="245"/>
                      <a:pt x="78" y="363"/>
                    </a:cubicBezTo>
                    <a:close/>
                  </a:path>
                </a:pathLst>
              </a:custGeom>
              <a:solidFill>
                <a:srgbClr val="373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6" name="ïṡ1îḍé"/>
              <p:cNvSpPr/>
              <p:nvPr/>
            </p:nvSpPr>
            <p:spPr bwMode="auto">
              <a:xfrm>
                <a:off x="634686" y="4941986"/>
                <a:ext cx="234202" cy="168461"/>
              </a:xfrm>
              <a:custGeom>
                <a:avLst/>
                <a:gdLst>
                  <a:gd name="T0" fmla="*/ 60 w 72"/>
                  <a:gd name="T1" fmla="*/ 6 h 52"/>
                  <a:gd name="T2" fmla="*/ 53 w 72"/>
                  <a:gd name="T3" fmla="*/ 3 h 52"/>
                  <a:gd name="T4" fmla="*/ 52 w 72"/>
                  <a:gd name="T5" fmla="*/ 0 h 52"/>
                  <a:gd name="T6" fmla="*/ 1 w 72"/>
                  <a:gd name="T7" fmla="*/ 5 h 52"/>
                  <a:gd name="T8" fmla="*/ 1 w 72"/>
                  <a:gd name="T9" fmla="*/ 18 h 52"/>
                  <a:gd name="T10" fmla="*/ 33 w 72"/>
                  <a:gd name="T11" fmla="*/ 51 h 52"/>
                  <a:gd name="T12" fmla="*/ 56 w 72"/>
                  <a:gd name="T13" fmla="*/ 20 h 52"/>
                  <a:gd name="T14" fmla="*/ 69 w 72"/>
                  <a:gd name="T15" fmla="*/ 19 h 52"/>
                  <a:gd name="T16" fmla="*/ 60 w 72"/>
                  <a:gd name="T17" fmla="*/ 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2">
                    <a:moveTo>
                      <a:pt x="60" y="6"/>
                    </a:moveTo>
                    <a:cubicBezTo>
                      <a:pt x="58" y="5"/>
                      <a:pt x="55" y="4"/>
                      <a:pt x="53" y="3"/>
                    </a:cubicBezTo>
                    <a:cubicBezTo>
                      <a:pt x="53" y="2"/>
                      <a:pt x="52" y="1"/>
                      <a:pt x="52" y="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9"/>
                      <a:pt x="0" y="14"/>
                      <a:pt x="1" y="18"/>
                    </a:cubicBezTo>
                    <a:cubicBezTo>
                      <a:pt x="4" y="38"/>
                      <a:pt x="18" y="52"/>
                      <a:pt x="33" y="51"/>
                    </a:cubicBezTo>
                    <a:cubicBezTo>
                      <a:pt x="47" y="50"/>
                      <a:pt x="56" y="36"/>
                      <a:pt x="56" y="20"/>
                    </a:cubicBezTo>
                    <a:cubicBezTo>
                      <a:pt x="62" y="21"/>
                      <a:pt x="67" y="21"/>
                      <a:pt x="69" y="19"/>
                    </a:cubicBezTo>
                    <a:cubicBezTo>
                      <a:pt x="72" y="16"/>
                      <a:pt x="68" y="10"/>
                      <a:pt x="60" y="6"/>
                    </a:cubicBezTo>
                    <a:close/>
                  </a:path>
                </a:pathLst>
              </a:custGeom>
              <a:solidFill>
                <a:srgbClr val="FDD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27" name="iŝ1iḑê"/>
              <p:cNvSpPr/>
              <p:nvPr/>
            </p:nvSpPr>
            <p:spPr bwMode="auto">
              <a:xfrm>
                <a:off x="1326335" y="3764127"/>
                <a:ext cx="603995" cy="1232643"/>
              </a:xfrm>
              <a:custGeom>
                <a:avLst/>
                <a:gdLst>
                  <a:gd name="T0" fmla="*/ 34 w 186"/>
                  <a:gd name="T1" fmla="*/ 380 h 380"/>
                  <a:gd name="T2" fmla="*/ 34 w 186"/>
                  <a:gd name="T3" fmla="*/ 380 h 380"/>
                  <a:gd name="T4" fmla="*/ 32 w 186"/>
                  <a:gd name="T5" fmla="*/ 380 h 380"/>
                  <a:gd name="T6" fmla="*/ 0 w 186"/>
                  <a:gd name="T7" fmla="*/ 357 h 380"/>
                  <a:gd name="T8" fmla="*/ 0 w 186"/>
                  <a:gd name="T9" fmla="*/ 357 h 380"/>
                  <a:gd name="T10" fmla="*/ 0 w 186"/>
                  <a:gd name="T11" fmla="*/ 187 h 380"/>
                  <a:gd name="T12" fmla="*/ 82 w 186"/>
                  <a:gd name="T13" fmla="*/ 0 h 380"/>
                  <a:gd name="T14" fmla="*/ 186 w 186"/>
                  <a:gd name="T15" fmla="*/ 0 h 380"/>
                  <a:gd name="T16" fmla="*/ 145 w 186"/>
                  <a:gd name="T17" fmla="*/ 187 h 380"/>
                  <a:gd name="T18" fmla="*/ 145 w 186"/>
                  <a:gd name="T19" fmla="*/ 380 h 380"/>
                  <a:gd name="T20" fmla="*/ 34 w 186"/>
                  <a:gd name="T21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6" h="380">
                    <a:moveTo>
                      <a:pt x="34" y="380"/>
                    </a:moveTo>
                    <a:cubicBezTo>
                      <a:pt x="34" y="380"/>
                      <a:pt x="34" y="380"/>
                      <a:pt x="34" y="380"/>
                    </a:cubicBezTo>
                    <a:cubicBezTo>
                      <a:pt x="33" y="380"/>
                      <a:pt x="33" y="380"/>
                      <a:pt x="32" y="380"/>
                    </a:cubicBezTo>
                    <a:cubicBezTo>
                      <a:pt x="16" y="380"/>
                      <a:pt x="3" y="370"/>
                      <a:pt x="0" y="357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45" y="187"/>
                      <a:pt x="145" y="187"/>
                      <a:pt x="145" y="187"/>
                    </a:cubicBezTo>
                    <a:cubicBezTo>
                      <a:pt x="145" y="380"/>
                      <a:pt x="145" y="380"/>
                      <a:pt x="145" y="380"/>
                    </a:cubicBezTo>
                    <a:lnTo>
                      <a:pt x="34" y="380"/>
                    </a:lnTo>
                    <a:close/>
                  </a:path>
                </a:pathLst>
              </a:custGeom>
              <a:solidFill>
                <a:srgbClr val="2D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8" name="îś1íḍe"/>
              <p:cNvSpPr/>
              <p:nvPr/>
            </p:nvSpPr>
            <p:spPr bwMode="auto">
              <a:xfrm>
                <a:off x="1326335" y="3725779"/>
                <a:ext cx="419099" cy="645083"/>
              </a:xfrm>
              <a:custGeom>
                <a:avLst/>
                <a:gdLst>
                  <a:gd name="T0" fmla="*/ 164 w 306"/>
                  <a:gd name="T1" fmla="*/ 234 h 471"/>
                  <a:gd name="T2" fmla="*/ 0 w 306"/>
                  <a:gd name="T3" fmla="*/ 471 h 471"/>
                  <a:gd name="T4" fmla="*/ 207 w 306"/>
                  <a:gd name="T5" fmla="*/ 0 h 471"/>
                  <a:gd name="T6" fmla="*/ 306 w 306"/>
                  <a:gd name="T7" fmla="*/ 28 h 471"/>
                  <a:gd name="T8" fmla="*/ 240 w 306"/>
                  <a:gd name="T9" fmla="*/ 125 h 471"/>
                  <a:gd name="T10" fmla="*/ 240 w 306"/>
                  <a:gd name="T11" fmla="*/ 125 h 471"/>
                  <a:gd name="T12" fmla="*/ 169 w 306"/>
                  <a:gd name="T13" fmla="*/ 227 h 471"/>
                  <a:gd name="T14" fmla="*/ 164 w 306"/>
                  <a:gd name="T15" fmla="*/ 234 h 471"/>
                  <a:gd name="T16" fmla="*/ 164 w 306"/>
                  <a:gd name="T17" fmla="*/ 234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6" h="471">
                    <a:moveTo>
                      <a:pt x="164" y="234"/>
                    </a:moveTo>
                    <a:lnTo>
                      <a:pt x="0" y="471"/>
                    </a:lnTo>
                    <a:lnTo>
                      <a:pt x="207" y="0"/>
                    </a:lnTo>
                    <a:lnTo>
                      <a:pt x="306" y="28"/>
                    </a:lnTo>
                    <a:lnTo>
                      <a:pt x="240" y="125"/>
                    </a:lnTo>
                    <a:lnTo>
                      <a:pt x="240" y="125"/>
                    </a:lnTo>
                    <a:lnTo>
                      <a:pt x="169" y="227"/>
                    </a:lnTo>
                    <a:lnTo>
                      <a:pt x="164" y="234"/>
                    </a:lnTo>
                    <a:lnTo>
                      <a:pt x="164" y="234"/>
                    </a:ln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9" name="îṩļíde"/>
              <p:cNvSpPr/>
              <p:nvPr/>
            </p:nvSpPr>
            <p:spPr bwMode="auto">
              <a:xfrm>
                <a:off x="783972" y="3764127"/>
                <a:ext cx="603995" cy="1232643"/>
              </a:xfrm>
              <a:custGeom>
                <a:avLst/>
                <a:gdLst>
                  <a:gd name="T0" fmla="*/ 153 w 186"/>
                  <a:gd name="T1" fmla="*/ 380 h 380"/>
                  <a:gd name="T2" fmla="*/ 153 w 186"/>
                  <a:gd name="T3" fmla="*/ 380 h 380"/>
                  <a:gd name="T4" fmla="*/ 154 w 186"/>
                  <a:gd name="T5" fmla="*/ 380 h 380"/>
                  <a:gd name="T6" fmla="*/ 186 w 186"/>
                  <a:gd name="T7" fmla="*/ 357 h 380"/>
                  <a:gd name="T8" fmla="*/ 186 w 186"/>
                  <a:gd name="T9" fmla="*/ 357 h 380"/>
                  <a:gd name="T10" fmla="*/ 186 w 186"/>
                  <a:gd name="T11" fmla="*/ 187 h 380"/>
                  <a:gd name="T12" fmla="*/ 104 w 186"/>
                  <a:gd name="T13" fmla="*/ 0 h 380"/>
                  <a:gd name="T14" fmla="*/ 0 w 186"/>
                  <a:gd name="T15" fmla="*/ 0 h 380"/>
                  <a:gd name="T16" fmla="*/ 41 w 186"/>
                  <a:gd name="T17" fmla="*/ 187 h 380"/>
                  <a:gd name="T18" fmla="*/ 41 w 186"/>
                  <a:gd name="T19" fmla="*/ 380 h 380"/>
                  <a:gd name="T20" fmla="*/ 153 w 186"/>
                  <a:gd name="T21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6" h="380">
                    <a:moveTo>
                      <a:pt x="153" y="380"/>
                    </a:moveTo>
                    <a:cubicBezTo>
                      <a:pt x="153" y="380"/>
                      <a:pt x="153" y="380"/>
                      <a:pt x="153" y="380"/>
                    </a:cubicBezTo>
                    <a:cubicBezTo>
                      <a:pt x="153" y="380"/>
                      <a:pt x="154" y="380"/>
                      <a:pt x="154" y="380"/>
                    </a:cubicBezTo>
                    <a:cubicBezTo>
                      <a:pt x="170" y="380"/>
                      <a:pt x="184" y="370"/>
                      <a:pt x="186" y="357"/>
                    </a:cubicBezTo>
                    <a:cubicBezTo>
                      <a:pt x="186" y="357"/>
                      <a:pt x="186" y="357"/>
                      <a:pt x="186" y="357"/>
                    </a:cubicBezTo>
                    <a:cubicBezTo>
                      <a:pt x="186" y="187"/>
                      <a:pt x="186" y="187"/>
                      <a:pt x="186" y="187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1" y="187"/>
                      <a:pt x="41" y="187"/>
                      <a:pt x="41" y="187"/>
                    </a:cubicBezTo>
                    <a:cubicBezTo>
                      <a:pt x="41" y="380"/>
                      <a:pt x="41" y="380"/>
                      <a:pt x="41" y="380"/>
                    </a:cubicBezTo>
                    <a:lnTo>
                      <a:pt x="153" y="380"/>
                    </a:lnTo>
                    <a:close/>
                  </a:path>
                </a:pathLst>
              </a:custGeom>
              <a:solidFill>
                <a:srgbClr val="373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30" name="ïşļídé"/>
              <p:cNvSpPr/>
              <p:nvPr/>
            </p:nvSpPr>
            <p:spPr bwMode="auto">
              <a:xfrm>
                <a:off x="972978" y="3725779"/>
                <a:ext cx="414990" cy="645083"/>
              </a:xfrm>
              <a:custGeom>
                <a:avLst/>
                <a:gdLst>
                  <a:gd name="T0" fmla="*/ 0 w 303"/>
                  <a:gd name="T1" fmla="*/ 28 h 471"/>
                  <a:gd name="T2" fmla="*/ 97 w 303"/>
                  <a:gd name="T3" fmla="*/ 0 h 471"/>
                  <a:gd name="T4" fmla="*/ 303 w 303"/>
                  <a:gd name="T5" fmla="*/ 471 h 471"/>
                  <a:gd name="T6" fmla="*/ 66 w 303"/>
                  <a:gd name="T7" fmla="*/ 125 h 471"/>
                  <a:gd name="T8" fmla="*/ 66 w 303"/>
                  <a:gd name="T9" fmla="*/ 125 h 471"/>
                  <a:gd name="T10" fmla="*/ 0 w 303"/>
                  <a:gd name="T11" fmla="*/ 28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3" h="471">
                    <a:moveTo>
                      <a:pt x="0" y="28"/>
                    </a:moveTo>
                    <a:lnTo>
                      <a:pt x="97" y="0"/>
                    </a:lnTo>
                    <a:lnTo>
                      <a:pt x="303" y="471"/>
                    </a:lnTo>
                    <a:lnTo>
                      <a:pt x="66" y="125"/>
                    </a:lnTo>
                    <a:lnTo>
                      <a:pt x="66" y="125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31" name="î$ľïḓê"/>
              <p:cNvSpPr/>
              <p:nvPr/>
            </p:nvSpPr>
            <p:spPr bwMode="auto">
              <a:xfrm>
                <a:off x="1181157" y="3595666"/>
                <a:ext cx="362945" cy="94503"/>
              </a:xfrm>
              <a:prstGeom prst="rect">
                <a:avLst/>
              </a:prstGeom>
              <a:solidFill>
                <a:srgbClr val="F4C8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2" name="iṩḷîḍé"/>
              <p:cNvSpPr/>
              <p:nvPr/>
            </p:nvSpPr>
            <p:spPr bwMode="auto">
              <a:xfrm>
                <a:off x="833278" y="2779383"/>
                <a:ext cx="1045008" cy="882024"/>
              </a:xfrm>
              <a:custGeom>
                <a:avLst/>
                <a:gdLst>
                  <a:gd name="T0" fmla="*/ 288 w 322"/>
                  <a:gd name="T1" fmla="*/ 103 h 272"/>
                  <a:gd name="T2" fmla="*/ 287 w 322"/>
                  <a:gd name="T3" fmla="*/ 103 h 272"/>
                  <a:gd name="T4" fmla="*/ 283 w 322"/>
                  <a:gd name="T5" fmla="*/ 0 h 272"/>
                  <a:gd name="T6" fmla="*/ 161 w 322"/>
                  <a:gd name="T7" fmla="*/ 0 h 272"/>
                  <a:gd name="T8" fmla="*/ 40 w 322"/>
                  <a:gd name="T9" fmla="*/ 0 h 272"/>
                  <a:gd name="T10" fmla="*/ 36 w 322"/>
                  <a:gd name="T11" fmla="*/ 103 h 272"/>
                  <a:gd name="T12" fmla="*/ 35 w 322"/>
                  <a:gd name="T13" fmla="*/ 103 h 272"/>
                  <a:gd name="T14" fmla="*/ 0 w 322"/>
                  <a:gd name="T15" fmla="*/ 134 h 272"/>
                  <a:gd name="T16" fmla="*/ 35 w 322"/>
                  <a:gd name="T17" fmla="*/ 166 h 272"/>
                  <a:gd name="T18" fmla="*/ 36 w 322"/>
                  <a:gd name="T19" fmla="*/ 166 h 272"/>
                  <a:gd name="T20" fmla="*/ 36 w 322"/>
                  <a:gd name="T21" fmla="*/ 166 h 272"/>
                  <a:gd name="T22" fmla="*/ 37 w 322"/>
                  <a:gd name="T23" fmla="*/ 166 h 272"/>
                  <a:gd name="T24" fmla="*/ 131 w 322"/>
                  <a:gd name="T25" fmla="*/ 271 h 272"/>
                  <a:gd name="T26" fmla="*/ 131 w 322"/>
                  <a:gd name="T27" fmla="*/ 271 h 272"/>
                  <a:gd name="T28" fmla="*/ 161 w 322"/>
                  <a:gd name="T29" fmla="*/ 271 h 272"/>
                  <a:gd name="T30" fmla="*/ 192 w 322"/>
                  <a:gd name="T31" fmla="*/ 271 h 272"/>
                  <a:gd name="T32" fmla="*/ 286 w 322"/>
                  <a:gd name="T33" fmla="*/ 166 h 272"/>
                  <a:gd name="T34" fmla="*/ 288 w 322"/>
                  <a:gd name="T35" fmla="*/ 166 h 272"/>
                  <a:gd name="T36" fmla="*/ 322 w 322"/>
                  <a:gd name="T37" fmla="*/ 134 h 272"/>
                  <a:gd name="T38" fmla="*/ 288 w 322"/>
                  <a:gd name="T39" fmla="*/ 10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2" h="272">
                    <a:moveTo>
                      <a:pt x="288" y="103"/>
                    </a:moveTo>
                    <a:cubicBezTo>
                      <a:pt x="287" y="103"/>
                      <a:pt x="287" y="103"/>
                      <a:pt x="287" y="103"/>
                    </a:cubicBezTo>
                    <a:cubicBezTo>
                      <a:pt x="286" y="53"/>
                      <a:pt x="283" y="0"/>
                      <a:pt x="283" y="0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37" y="53"/>
                      <a:pt x="36" y="103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16" y="103"/>
                      <a:pt x="0" y="117"/>
                      <a:pt x="0" y="134"/>
                    </a:cubicBezTo>
                    <a:cubicBezTo>
                      <a:pt x="0" y="152"/>
                      <a:pt x="16" y="166"/>
                      <a:pt x="35" y="166"/>
                    </a:cubicBezTo>
                    <a:cubicBezTo>
                      <a:pt x="35" y="166"/>
                      <a:pt x="36" y="166"/>
                      <a:pt x="36" y="166"/>
                    </a:cubicBezTo>
                    <a:cubicBezTo>
                      <a:pt x="36" y="166"/>
                      <a:pt x="36" y="166"/>
                      <a:pt x="36" y="166"/>
                    </a:cubicBezTo>
                    <a:cubicBezTo>
                      <a:pt x="37" y="166"/>
                      <a:pt x="37" y="166"/>
                      <a:pt x="37" y="166"/>
                    </a:cubicBezTo>
                    <a:cubicBezTo>
                      <a:pt x="37" y="166"/>
                      <a:pt x="70" y="249"/>
                      <a:pt x="131" y="271"/>
                    </a:cubicBezTo>
                    <a:cubicBezTo>
                      <a:pt x="131" y="271"/>
                      <a:pt x="131" y="271"/>
                      <a:pt x="131" y="271"/>
                    </a:cubicBezTo>
                    <a:cubicBezTo>
                      <a:pt x="138" y="272"/>
                      <a:pt x="161" y="271"/>
                      <a:pt x="161" y="271"/>
                    </a:cubicBezTo>
                    <a:cubicBezTo>
                      <a:pt x="161" y="271"/>
                      <a:pt x="185" y="272"/>
                      <a:pt x="192" y="271"/>
                    </a:cubicBezTo>
                    <a:cubicBezTo>
                      <a:pt x="253" y="249"/>
                      <a:pt x="286" y="166"/>
                      <a:pt x="286" y="166"/>
                    </a:cubicBezTo>
                    <a:cubicBezTo>
                      <a:pt x="286" y="166"/>
                      <a:pt x="287" y="166"/>
                      <a:pt x="288" y="166"/>
                    </a:cubicBezTo>
                    <a:cubicBezTo>
                      <a:pt x="307" y="166"/>
                      <a:pt x="322" y="152"/>
                      <a:pt x="322" y="134"/>
                    </a:cubicBezTo>
                    <a:cubicBezTo>
                      <a:pt x="322" y="117"/>
                      <a:pt x="307" y="103"/>
                      <a:pt x="288" y="103"/>
                    </a:cubicBezTo>
                    <a:close/>
                  </a:path>
                </a:pathLst>
              </a:custGeom>
              <a:solidFill>
                <a:srgbClr val="FDD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33" name="îṣľiḓê"/>
              <p:cNvSpPr/>
              <p:nvPr/>
            </p:nvSpPr>
            <p:spPr bwMode="auto">
              <a:xfrm>
                <a:off x="878475" y="3190264"/>
                <a:ext cx="61632" cy="61632"/>
              </a:xfrm>
              <a:custGeom>
                <a:avLst/>
                <a:gdLst>
                  <a:gd name="T0" fmla="*/ 4 w 19"/>
                  <a:gd name="T1" fmla="*/ 14 h 19"/>
                  <a:gd name="T2" fmla="*/ 15 w 19"/>
                  <a:gd name="T3" fmla="*/ 4 h 19"/>
                  <a:gd name="T4" fmla="*/ 19 w 19"/>
                  <a:gd name="T5" fmla="*/ 5 h 19"/>
                  <a:gd name="T6" fmla="*/ 10 w 19"/>
                  <a:gd name="T7" fmla="*/ 0 h 19"/>
                  <a:gd name="T8" fmla="*/ 0 w 19"/>
                  <a:gd name="T9" fmla="*/ 10 h 19"/>
                  <a:gd name="T10" fmla="*/ 6 w 19"/>
                  <a:gd name="T11" fmla="*/ 19 h 19"/>
                  <a:gd name="T12" fmla="*/ 4 w 19"/>
                  <a:gd name="T13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4" y="14"/>
                    </a:moveTo>
                    <a:cubicBezTo>
                      <a:pt x="4" y="9"/>
                      <a:pt x="9" y="4"/>
                      <a:pt x="15" y="4"/>
                    </a:cubicBezTo>
                    <a:cubicBezTo>
                      <a:pt x="16" y="4"/>
                      <a:pt x="18" y="5"/>
                      <a:pt x="19" y="5"/>
                    </a:cubicBezTo>
                    <a:cubicBezTo>
                      <a:pt x="18" y="2"/>
                      <a:pt x="14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4"/>
                      <a:pt x="2" y="17"/>
                      <a:pt x="6" y="19"/>
                    </a:cubicBezTo>
                    <a:cubicBezTo>
                      <a:pt x="5" y="18"/>
                      <a:pt x="4" y="16"/>
                      <a:pt x="4" y="14"/>
                    </a:cubicBezTo>
                    <a:close/>
                  </a:path>
                </a:pathLst>
              </a:custGeom>
              <a:solidFill>
                <a:srgbClr val="D3A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4" name="îš1ïḓé"/>
              <p:cNvSpPr/>
              <p:nvPr/>
            </p:nvSpPr>
            <p:spPr bwMode="auto">
              <a:xfrm>
                <a:off x="1771457" y="3190264"/>
                <a:ext cx="61632" cy="61632"/>
              </a:xfrm>
              <a:custGeom>
                <a:avLst/>
                <a:gdLst>
                  <a:gd name="T0" fmla="*/ 15 w 19"/>
                  <a:gd name="T1" fmla="*/ 14 h 19"/>
                  <a:gd name="T2" fmla="*/ 5 w 19"/>
                  <a:gd name="T3" fmla="*/ 4 h 19"/>
                  <a:gd name="T4" fmla="*/ 0 w 19"/>
                  <a:gd name="T5" fmla="*/ 5 h 19"/>
                  <a:gd name="T6" fmla="*/ 9 w 19"/>
                  <a:gd name="T7" fmla="*/ 0 h 19"/>
                  <a:gd name="T8" fmla="*/ 19 w 19"/>
                  <a:gd name="T9" fmla="*/ 10 h 19"/>
                  <a:gd name="T10" fmla="*/ 14 w 19"/>
                  <a:gd name="T11" fmla="*/ 19 h 19"/>
                  <a:gd name="T12" fmla="*/ 15 w 19"/>
                  <a:gd name="T13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15" y="14"/>
                    </a:moveTo>
                    <a:cubicBezTo>
                      <a:pt x="15" y="9"/>
                      <a:pt x="10" y="4"/>
                      <a:pt x="5" y="4"/>
                    </a:cubicBezTo>
                    <a:cubicBezTo>
                      <a:pt x="3" y="4"/>
                      <a:pt x="1" y="5"/>
                      <a:pt x="0" y="5"/>
                    </a:cubicBezTo>
                    <a:cubicBezTo>
                      <a:pt x="2" y="2"/>
                      <a:pt x="5" y="0"/>
                      <a:pt x="9" y="0"/>
                    </a:cubicBezTo>
                    <a:cubicBezTo>
                      <a:pt x="15" y="0"/>
                      <a:pt x="19" y="4"/>
                      <a:pt x="19" y="10"/>
                    </a:cubicBezTo>
                    <a:cubicBezTo>
                      <a:pt x="19" y="14"/>
                      <a:pt x="17" y="17"/>
                      <a:pt x="14" y="19"/>
                    </a:cubicBezTo>
                    <a:cubicBezTo>
                      <a:pt x="14" y="18"/>
                      <a:pt x="15" y="16"/>
                      <a:pt x="15" y="14"/>
                    </a:cubicBez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5" name="iṣlïḓè"/>
              <p:cNvSpPr/>
              <p:nvPr/>
            </p:nvSpPr>
            <p:spPr bwMode="auto">
              <a:xfrm>
                <a:off x="871627" y="3190264"/>
                <a:ext cx="61632" cy="61632"/>
              </a:xfrm>
              <a:custGeom>
                <a:avLst/>
                <a:gdLst>
                  <a:gd name="T0" fmla="*/ 4 w 19"/>
                  <a:gd name="T1" fmla="*/ 14 h 19"/>
                  <a:gd name="T2" fmla="*/ 14 w 19"/>
                  <a:gd name="T3" fmla="*/ 4 h 19"/>
                  <a:gd name="T4" fmla="*/ 19 w 19"/>
                  <a:gd name="T5" fmla="*/ 5 h 19"/>
                  <a:gd name="T6" fmla="*/ 10 w 19"/>
                  <a:gd name="T7" fmla="*/ 0 h 19"/>
                  <a:gd name="T8" fmla="*/ 0 w 19"/>
                  <a:gd name="T9" fmla="*/ 10 h 19"/>
                  <a:gd name="T10" fmla="*/ 5 w 19"/>
                  <a:gd name="T11" fmla="*/ 19 h 19"/>
                  <a:gd name="T12" fmla="*/ 4 w 19"/>
                  <a:gd name="T13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4" y="14"/>
                    </a:moveTo>
                    <a:cubicBezTo>
                      <a:pt x="4" y="9"/>
                      <a:pt x="9" y="4"/>
                      <a:pt x="14" y="4"/>
                    </a:cubicBezTo>
                    <a:cubicBezTo>
                      <a:pt x="16" y="4"/>
                      <a:pt x="18" y="5"/>
                      <a:pt x="19" y="5"/>
                    </a:cubicBezTo>
                    <a:cubicBezTo>
                      <a:pt x="17" y="2"/>
                      <a:pt x="14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4"/>
                      <a:pt x="2" y="17"/>
                      <a:pt x="5" y="19"/>
                    </a:cubicBezTo>
                    <a:cubicBezTo>
                      <a:pt x="5" y="18"/>
                      <a:pt x="4" y="16"/>
                      <a:pt x="4" y="14"/>
                    </a:cubicBez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6" name="ïṧļíḑè"/>
              <p:cNvSpPr/>
              <p:nvPr/>
            </p:nvSpPr>
            <p:spPr bwMode="auto">
              <a:xfrm>
                <a:off x="1281139" y="3277918"/>
                <a:ext cx="153396" cy="84915"/>
              </a:xfrm>
              <a:custGeom>
                <a:avLst/>
                <a:gdLst>
                  <a:gd name="T0" fmla="*/ 24 w 47"/>
                  <a:gd name="T1" fmla="*/ 23 h 26"/>
                  <a:gd name="T2" fmla="*/ 0 w 47"/>
                  <a:gd name="T3" fmla="*/ 0 h 26"/>
                  <a:gd name="T4" fmla="*/ 0 w 47"/>
                  <a:gd name="T5" fmla="*/ 2 h 26"/>
                  <a:gd name="T6" fmla="*/ 24 w 47"/>
                  <a:gd name="T7" fmla="*/ 26 h 26"/>
                  <a:gd name="T8" fmla="*/ 47 w 47"/>
                  <a:gd name="T9" fmla="*/ 2 h 26"/>
                  <a:gd name="T10" fmla="*/ 47 w 47"/>
                  <a:gd name="T11" fmla="*/ 0 h 26"/>
                  <a:gd name="T12" fmla="*/ 24 w 47"/>
                  <a:gd name="T13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26">
                    <a:moveTo>
                      <a:pt x="24" y="23"/>
                    </a:moveTo>
                    <a:cubicBezTo>
                      <a:pt x="11" y="23"/>
                      <a:pt x="0" y="13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15"/>
                      <a:pt x="10" y="26"/>
                      <a:pt x="24" y="26"/>
                    </a:cubicBezTo>
                    <a:cubicBezTo>
                      <a:pt x="37" y="26"/>
                      <a:pt x="47" y="15"/>
                      <a:pt x="47" y="2"/>
                    </a:cubicBezTo>
                    <a:cubicBezTo>
                      <a:pt x="47" y="1"/>
                      <a:pt x="47" y="1"/>
                      <a:pt x="47" y="0"/>
                    </a:cubicBezTo>
                    <a:cubicBezTo>
                      <a:pt x="47" y="13"/>
                      <a:pt x="36" y="23"/>
                      <a:pt x="24" y="23"/>
                    </a:cubicBez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7" name="îŝļíḋê"/>
              <p:cNvSpPr/>
              <p:nvPr/>
            </p:nvSpPr>
            <p:spPr bwMode="auto">
              <a:xfrm>
                <a:off x="1037349" y="2912234"/>
                <a:ext cx="262964" cy="97242"/>
              </a:xfrm>
              <a:custGeom>
                <a:avLst/>
                <a:gdLst>
                  <a:gd name="T0" fmla="*/ 81 w 81"/>
                  <a:gd name="T1" fmla="*/ 18 h 30"/>
                  <a:gd name="T2" fmla="*/ 76 w 81"/>
                  <a:gd name="T3" fmla="*/ 28 h 30"/>
                  <a:gd name="T4" fmla="*/ 0 w 81"/>
                  <a:gd name="T5" fmla="*/ 30 h 30"/>
                  <a:gd name="T6" fmla="*/ 81 w 81"/>
                  <a:gd name="T7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30">
                    <a:moveTo>
                      <a:pt x="81" y="18"/>
                    </a:moveTo>
                    <a:cubicBezTo>
                      <a:pt x="76" y="28"/>
                      <a:pt x="76" y="28"/>
                      <a:pt x="76" y="28"/>
                    </a:cubicBezTo>
                    <a:cubicBezTo>
                      <a:pt x="76" y="28"/>
                      <a:pt x="40" y="8"/>
                      <a:pt x="0" y="30"/>
                    </a:cubicBezTo>
                    <a:cubicBezTo>
                      <a:pt x="0" y="30"/>
                      <a:pt x="28" y="0"/>
                      <a:pt x="81" y="18"/>
                    </a:cubicBezTo>
                    <a:close/>
                  </a:path>
                </a:pathLst>
              </a:custGeom>
              <a:solidFill>
                <a:srgbClr val="753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8" name="iş1iḓé"/>
              <p:cNvSpPr/>
              <p:nvPr/>
            </p:nvSpPr>
            <p:spPr bwMode="auto">
              <a:xfrm>
                <a:off x="1413990" y="2912234"/>
                <a:ext cx="260225" cy="97242"/>
              </a:xfrm>
              <a:custGeom>
                <a:avLst/>
                <a:gdLst>
                  <a:gd name="T0" fmla="*/ 0 w 80"/>
                  <a:gd name="T1" fmla="*/ 18 h 30"/>
                  <a:gd name="T2" fmla="*/ 4 w 80"/>
                  <a:gd name="T3" fmla="*/ 28 h 30"/>
                  <a:gd name="T4" fmla="*/ 80 w 80"/>
                  <a:gd name="T5" fmla="*/ 30 h 30"/>
                  <a:gd name="T6" fmla="*/ 0 w 80"/>
                  <a:gd name="T7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30">
                    <a:moveTo>
                      <a:pt x="0" y="18"/>
                    </a:move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1" y="8"/>
                      <a:pt x="80" y="30"/>
                    </a:cubicBezTo>
                    <a:cubicBezTo>
                      <a:pt x="80" y="30"/>
                      <a:pt x="52" y="0"/>
                      <a:pt x="0" y="18"/>
                    </a:cubicBezTo>
                    <a:close/>
                  </a:path>
                </a:pathLst>
              </a:custGeom>
              <a:solidFill>
                <a:srgbClr val="753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9" name="îṧlîḓe"/>
              <p:cNvSpPr/>
              <p:nvPr/>
            </p:nvSpPr>
            <p:spPr bwMode="auto">
              <a:xfrm>
                <a:off x="890801" y="2502723"/>
                <a:ext cx="923113" cy="661518"/>
              </a:xfrm>
              <a:custGeom>
                <a:avLst/>
                <a:gdLst>
                  <a:gd name="T0" fmla="*/ 281 w 284"/>
                  <a:gd name="T1" fmla="*/ 86 h 204"/>
                  <a:gd name="T2" fmla="*/ 73 w 284"/>
                  <a:gd name="T3" fmla="*/ 14 h 204"/>
                  <a:gd name="T4" fmla="*/ 81 w 284"/>
                  <a:gd name="T5" fmla="*/ 1 h 204"/>
                  <a:gd name="T6" fmla="*/ 39 w 284"/>
                  <a:gd name="T7" fmla="*/ 28 h 204"/>
                  <a:gd name="T8" fmla="*/ 33 w 284"/>
                  <a:gd name="T9" fmla="*/ 33 h 204"/>
                  <a:gd name="T10" fmla="*/ 32 w 284"/>
                  <a:gd name="T11" fmla="*/ 34 h 204"/>
                  <a:gd name="T12" fmla="*/ 32 w 284"/>
                  <a:gd name="T13" fmla="*/ 34 h 204"/>
                  <a:gd name="T14" fmla="*/ 22 w 284"/>
                  <a:gd name="T15" fmla="*/ 70 h 204"/>
                  <a:gd name="T16" fmla="*/ 18 w 284"/>
                  <a:gd name="T17" fmla="*/ 193 h 204"/>
                  <a:gd name="T18" fmla="*/ 19 w 284"/>
                  <a:gd name="T19" fmla="*/ 194 h 204"/>
                  <a:gd name="T20" fmla="*/ 20 w 284"/>
                  <a:gd name="T21" fmla="*/ 199 h 204"/>
                  <a:gd name="T22" fmla="*/ 25 w 284"/>
                  <a:gd name="T23" fmla="*/ 192 h 204"/>
                  <a:gd name="T24" fmla="*/ 29 w 284"/>
                  <a:gd name="T25" fmla="*/ 162 h 204"/>
                  <a:gd name="T26" fmla="*/ 42 w 284"/>
                  <a:gd name="T27" fmla="*/ 106 h 204"/>
                  <a:gd name="T28" fmla="*/ 47 w 284"/>
                  <a:gd name="T29" fmla="*/ 106 h 204"/>
                  <a:gd name="T30" fmla="*/ 209 w 284"/>
                  <a:gd name="T31" fmla="*/ 134 h 204"/>
                  <a:gd name="T32" fmla="*/ 202 w 284"/>
                  <a:gd name="T33" fmla="*/ 129 h 204"/>
                  <a:gd name="T34" fmla="*/ 235 w 284"/>
                  <a:gd name="T35" fmla="*/ 119 h 204"/>
                  <a:gd name="T36" fmla="*/ 246 w 284"/>
                  <a:gd name="T37" fmla="*/ 117 h 204"/>
                  <a:gd name="T38" fmla="*/ 253 w 284"/>
                  <a:gd name="T39" fmla="*/ 126 h 204"/>
                  <a:gd name="T40" fmla="*/ 258 w 284"/>
                  <a:gd name="T41" fmla="*/ 151 h 204"/>
                  <a:gd name="T42" fmla="*/ 266 w 284"/>
                  <a:gd name="T43" fmla="*/ 204 h 204"/>
                  <a:gd name="T44" fmla="*/ 271 w 284"/>
                  <a:gd name="T45" fmla="*/ 199 h 204"/>
                  <a:gd name="T46" fmla="*/ 279 w 284"/>
                  <a:gd name="T47" fmla="*/ 131 h 204"/>
                  <a:gd name="T48" fmla="*/ 281 w 284"/>
                  <a:gd name="T49" fmla="*/ 86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204">
                    <a:moveTo>
                      <a:pt x="281" y="86"/>
                    </a:moveTo>
                    <a:cubicBezTo>
                      <a:pt x="259" y="0"/>
                      <a:pt x="125" y="6"/>
                      <a:pt x="73" y="14"/>
                    </a:cubicBezTo>
                    <a:cubicBezTo>
                      <a:pt x="72" y="9"/>
                      <a:pt x="81" y="1"/>
                      <a:pt x="81" y="1"/>
                    </a:cubicBezTo>
                    <a:cubicBezTo>
                      <a:pt x="61" y="10"/>
                      <a:pt x="47" y="21"/>
                      <a:pt x="39" y="28"/>
                    </a:cubicBezTo>
                    <a:cubicBezTo>
                      <a:pt x="37" y="30"/>
                      <a:pt x="35" y="31"/>
                      <a:pt x="33" y="33"/>
                    </a:cubicBezTo>
                    <a:cubicBezTo>
                      <a:pt x="33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22" y="46"/>
                      <a:pt x="20" y="58"/>
                      <a:pt x="22" y="70"/>
                    </a:cubicBezTo>
                    <a:cubicBezTo>
                      <a:pt x="8" y="97"/>
                      <a:pt x="0" y="137"/>
                      <a:pt x="18" y="193"/>
                    </a:cubicBezTo>
                    <a:cubicBezTo>
                      <a:pt x="19" y="193"/>
                      <a:pt x="19" y="194"/>
                      <a:pt x="19" y="194"/>
                    </a:cubicBezTo>
                    <a:cubicBezTo>
                      <a:pt x="19" y="196"/>
                      <a:pt x="20" y="197"/>
                      <a:pt x="20" y="199"/>
                    </a:cubicBezTo>
                    <a:cubicBezTo>
                      <a:pt x="25" y="192"/>
                      <a:pt x="25" y="192"/>
                      <a:pt x="25" y="192"/>
                    </a:cubicBezTo>
                    <a:cubicBezTo>
                      <a:pt x="25" y="192"/>
                      <a:pt x="27" y="178"/>
                      <a:pt x="29" y="162"/>
                    </a:cubicBezTo>
                    <a:cubicBezTo>
                      <a:pt x="42" y="106"/>
                      <a:pt x="42" y="106"/>
                      <a:pt x="42" y="106"/>
                    </a:cubicBezTo>
                    <a:cubicBezTo>
                      <a:pt x="42" y="106"/>
                      <a:pt x="44" y="106"/>
                      <a:pt x="47" y="106"/>
                    </a:cubicBezTo>
                    <a:cubicBezTo>
                      <a:pt x="79" y="118"/>
                      <a:pt x="138" y="135"/>
                      <a:pt x="209" y="134"/>
                    </a:cubicBezTo>
                    <a:cubicBezTo>
                      <a:pt x="202" y="129"/>
                      <a:pt x="202" y="129"/>
                      <a:pt x="202" y="129"/>
                    </a:cubicBezTo>
                    <a:cubicBezTo>
                      <a:pt x="202" y="129"/>
                      <a:pt x="217" y="125"/>
                      <a:pt x="235" y="119"/>
                    </a:cubicBezTo>
                    <a:cubicBezTo>
                      <a:pt x="239" y="119"/>
                      <a:pt x="243" y="118"/>
                      <a:pt x="246" y="117"/>
                    </a:cubicBezTo>
                    <a:cubicBezTo>
                      <a:pt x="253" y="126"/>
                      <a:pt x="253" y="126"/>
                      <a:pt x="253" y="126"/>
                    </a:cubicBezTo>
                    <a:cubicBezTo>
                      <a:pt x="253" y="126"/>
                      <a:pt x="256" y="143"/>
                      <a:pt x="258" y="151"/>
                    </a:cubicBezTo>
                    <a:cubicBezTo>
                      <a:pt x="259" y="158"/>
                      <a:pt x="266" y="204"/>
                      <a:pt x="266" y="204"/>
                    </a:cubicBezTo>
                    <a:cubicBezTo>
                      <a:pt x="271" y="199"/>
                      <a:pt x="271" y="199"/>
                      <a:pt x="271" y="199"/>
                    </a:cubicBezTo>
                    <a:cubicBezTo>
                      <a:pt x="271" y="199"/>
                      <a:pt x="279" y="144"/>
                      <a:pt x="279" y="131"/>
                    </a:cubicBezTo>
                    <a:cubicBezTo>
                      <a:pt x="279" y="120"/>
                      <a:pt x="284" y="95"/>
                      <a:pt x="281" y="86"/>
                    </a:cubicBezTo>
                    <a:close/>
                  </a:path>
                </a:pathLst>
              </a:custGeom>
              <a:solidFill>
                <a:srgbClr val="753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40" name="îṧľïḓe"/>
              <p:cNvSpPr/>
              <p:nvPr/>
            </p:nvSpPr>
            <p:spPr bwMode="auto">
              <a:xfrm>
                <a:off x="1479731" y="6108888"/>
                <a:ext cx="362945" cy="130112"/>
              </a:xfrm>
              <a:custGeom>
                <a:avLst/>
                <a:gdLst>
                  <a:gd name="T0" fmla="*/ 54 w 112"/>
                  <a:gd name="T1" fmla="*/ 0 h 40"/>
                  <a:gd name="T2" fmla="*/ 56 w 112"/>
                  <a:gd name="T3" fmla="*/ 0 h 40"/>
                  <a:gd name="T4" fmla="*/ 58 w 112"/>
                  <a:gd name="T5" fmla="*/ 0 h 40"/>
                  <a:gd name="T6" fmla="*/ 60 w 112"/>
                  <a:gd name="T7" fmla="*/ 0 h 40"/>
                  <a:gd name="T8" fmla="*/ 60 w 112"/>
                  <a:gd name="T9" fmla="*/ 0 h 40"/>
                  <a:gd name="T10" fmla="*/ 112 w 112"/>
                  <a:gd name="T11" fmla="*/ 40 h 40"/>
                  <a:gd name="T12" fmla="*/ 0 w 112"/>
                  <a:gd name="T13" fmla="*/ 40 h 40"/>
                  <a:gd name="T14" fmla="*/ 0 w 112"/>
                  <a:gd name="T15" fmla="*/ 0 h 40"/>
                  <a:gd name="T16" fmla="*/ 54 w 112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40">
                    <a:moveTo>
                      <a:pt x="54" y="0"/>
                    </a:moveTo>
                    <a:cubicBezTo>
                      <a:pt x="55" y="0"/>
                      <a:pt x="55" y="0"/>
                      <a:pt x="56" y="0"/>
                    </a:cubicBezTo>
                    <a:cubicBezTo>
                      <a:pt x="57" y="0"/>
                      <a:pt x="58" y="0"/>
                      <a:pt x="58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89" y="1"/>
                      <a:pt x="112" y="19"/>
                      <a:pt x="112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543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1" name="î$ḷíḓé"/>
              <p:cNvSpPr/>
              <p:nvPr/>
            </p:nvSpPr>
            <p:spPr bwMode="auto">
              <a:xfrm>
                <a:off x="871627" y="6108888"/>
                <a:ext cx="364315" cy="130112"/>
              </a:xfrm>
              <a:custGeom>
                <a:avLst/>
                <a:gdLst>
                  <a:gd name="T0" fmla="*/ 58 w 112"/>
                  <a:gd name="T1" fmla="*/ 0 h 40"/>
                  <a:gd name="T2" fmla="*/ 56 w 112"/>
                  <a:gd name="T3" fmla="*/ 0 h 40"/>
                  <a:gd name="T4" fmla="*/ 54 w 112"/>
                  <a:gd name="T5" fmla="*/ 0 h 40"/>
                  <a:gd name="T6" fmla="*/ 53 w 112"/>
                  <a:gd name="T7" fmla="*/ 0 h 40"/>
                  <a:gd name="T8" fmla="*/ 53 w 112"/>
                  <a:gd name="T9" fmla="*/ 0 h 40"/>
                  <a:gd name="T10" fmla="*/ 0 w 112"/>
                  <a:gd name="T11" fmla="*/ 40 h 40"/>
                  <a:gd name="T12" fmla="*/ 112 w 112"/>
                  <a:gd name="T13" fmla="*/ 40 h 40"/>
                  <a:gd name="T14" fmla="*/ 112 w 112"/>
                  <a:gd name="T15" fmla="*/ 0 h 40"/>
                  <a:gd name="T16" fmla="*/ 58 w 112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40">
                    <a:moveTo>
                      <a:pt x="58" y="0"/>
                    </a:moveTo>
                    <a:cubicBezTo>
                      <a:pt x="58" y="0"/>
                      <a:pt x="57" y="0"/>
                      <a:pt x="56" y="0"/>
                    </a:cubicBezTo>
                    <a:cubicBezTo>
                      <a:pt x="55" y="0"/>
                      <a:pt x="55" y="0"/>
                      <a:pt x="54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23" y="1"/>
                      <a:pt x="0" y="19"/>
                      <a:pt x="0" y="40"/>
                    </a:cubicBezTo>
                    <a:cubicBezTo>
                      <a:pt x="112" y="40"/>
                      <a:pt x="112" y="40"/>
                      <a:pt x="112" y="40"/>
                    </a:cubicBezTo>
                    <a:cubicBezTo>
                      <a:pt x="112" y="0"/>
                      <a:pt x="112" y="0"/>
                      <a:pt x="112" y="0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543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2" name="ïsḻiḍe"/>
              <p:cNvSpPr/>
              <p:nvPr/>
            </p:nvSpPr>
            <p:spPr bwMode="auto">
              <a:xfrm>
                <a:off x="1463296" y="4626977"/>
                <a:ext cx="327335" cy="78067"/>
              </a:xfrm>
              <a:custGeom>
                <a:avLst/>
                <a:gdLst>
                  <a:gd name="T0" fmla="*/ 6 w 101"/>
                  <a:gd name="T1" fmla="*/ 24 h 24"/>
                  <a:gd name="T2" fmla="*/ 95 w 101"/>
                  <a:gd name="T3" fmla="*/ 24 h 24"/>
                  <a:gd name="T4" fmla="*/ 101 w 101"/>
                  <a:gd name="T5" fmla="*/ 18 h 24"/>
                  <a:gd name="T6" fmla="*/ 101 w 101"/>
                  <a:gd name="T7" fmla="*/ 6 h 24"/>
                  <a:gd name="T8" fmla="*/ 95 w 101"/>
                  <a:gd name="T9" fmla="*/ 0 h 24"/>
                  <a:gd name="T10" fmla="*/ 6 w 101"/>
                  <a:gd name="T11" fmla="*/ 0 h 24"/>
                  <a:gd name="T12" fmla="*/ 0 w 101"/>
                  <a:gd name="T13" fmla="*/ 6 h 24"/>
                  <a:gd name="T14" fmla="*/ 0 w 101"/>
                  <a:gd name="T15" fmla="*/ 18 h 24"/>
                  <a:gd name="T16" fmla="*/ 6 w 101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24">
                    <a:moveTo>
                      <a:pt x="6" y="24"/>
                    </a:moveTo>
                    <a:cubicBezTo>
                      <a:pt x="95" y="24"/>
                      <a:pt x="95" y="24"/>
                      <a:pt x="95" y="24"/>
                    </a:cubicBezTo>
                    <a:cubicBezTo>
                      <a:pt x="98" y="24"/>
                      <a:pt x="101" y="21"/>
                      <a:pt x="101" y="18"/>
                    </a:cubicBezTo>
                    <a:cubicBezTo>
                      <a:pt x="101" y="6"/>
                      <a:pt x="101" y="6"/>
                      <a:pt x="101" y="6"/>
                    </a:cubicBezTo>
                    <a:cubicBezTo>
                      <a:pt x="101" y="2"/>
                      <a:pt x="98" y="0"/>
                      <a:pt x="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1"/>
                      <a:pt x="3" y="24"/>
                      <a:pt x="6" y="24"/>
                    </a:cubicBez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3" name="í$ļiḑé"/>
              <p:cNvSpPr/>
              <p:nvPr/>
            </p:nvSpPr>
            <p:spPr bwMode="auto">
              <a:xfrm>
                <a:off x="923672" y="4626977"/>
                <a:ext cx="328705" cy="78067"/>
              </a:xfrm>
              <a:custGeom>
                <a:avLst/>
                <a:gdLst>
                  <a:gd name="T0" fmla="*/ 6 w 101"/>
                  <a:gd name="T1" fmla="*/ 24 h 24"/>
                  <a:gd name="T2" fmla="*/ 95 w 101"/>
                  <a:gd name="T3" fmla="*/ 24 h 24"/>
                  <a:gd name="T4" fmla="*/ 101 w 101"/>
                  <a:gd name="T5" fmla="*/ 18 h 24"/>
                  <a:gd name="T6" fmla="*/ 101 w 101"/>
                  <a:gd name="T7" fmla="*/ 6 h 24"/>
                  <a:gd name="T8" fmla="*/ 95 w 101"/>
                  <a:gd name="T9" fmla="*/ 0 h 24"/>
                  <a:gd name="T10" fmla="*/ 6 w 101"/>
                  <a:gd name="T11" fmla="*/ 0 h 24"/>
                  <a:gd name="T12" fmla="*/ 0 w 101"/>
                  <a:gd name="T13" fmla="*/ 6 h 24"/>
                  <a:gd name="T14" fmla="*/ 0 w 101"/>
                  <a:gd name="T15" fmla="*/ 18 h 24"/>
                  <a:gd name="T16" fmla="*/ 6 w 101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24">
                    <a:moveTo>
                      <a:pt x="6" y="24"/>
                    </a:moveTo>
                    <a:cubicBezTo>
                      <a:pt x="95" y="24"/>
                      <a:pt x="95" y="24"/>
                      <a:pt x="95" y="24"/>
                    </a:cubicBezTo>
                    <a:cubicBezTo>
                      <a:pt x="99" y="24"/>
                      <a:pt x="101" y="21"/>
                      <a:pt x="101" y="18"/>
                    </a:cubicBezTo>
                    <a:cubicBezTo>
                      <a:pt x="101" y="6"/>
                      <a:pt x="101" y="6"/>
                      <a:pt x="101" y="6"/>
                    </a:cubicBezTo>
                    <a:cubicBezTo>
                      <a:pt x="101" y="2"/>
                      <a:pt x="99" y="0"/>
                      <a:pt x="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1"/>
                      <a:pt x="3" y="24"/>
                      <a:pt x="6" y="24"/>
                    </a:cubicBez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4" name="íSḻîḍê"/>
              <p:cNvSpPr/>
              <p:nvPr/>
            </p:nvSpPr>
            <p:spPr bwMode="auto">
              <a:xfrm>
                <a:off x="2242600" y="3414879"/>
                <a:ext cx="227354" cy="434164"/>
              </a:xfrm>
              <a:custGeom>
                <a:avLst/>
                <a:gdLst>
                  <a:gd name="T0" fmla="*/ 2 w 70"/>
                  <a:gd name="T1" fmla="*/ 90 h 134"/>
                  <a:gd name="T2" fmla="*/ 10 w 70"/>
                  <a:gd name="T3" fmla="*/ 4 h 134"/>
                  <a:gd name="T4" fmla="*/ 23 w 70"/>
                  <a:gd name="T5" fmla="*/ 36 h 134"/>
                  <a:gd name="T6" fmla="*/ 62 w 70"/>
                  <a:gd name="T7" fmla="*/ 59 h 134"/>
                  <a:gd name="T8" fmla="*/ 2 w 70"/>
                  <a:gd name="T9" fmla="*/ 9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34">
                    <a:moveTo>
                      <a:pt x="2" y="90"/>
                    </a:moveTo>
                    <a:cubicBezTo>
                      <a:pt x="2" y="90"/>
                      <a:pt x="0" y="7"/>
                      <a:pt x="10" y="4"/>
                    </a:cubicBezTo>
                    <a:cubicBezTo>
                      <a:pt x="20" y="0"/>
                      <a:pt x="24" y="33"/>
                      <a:pt x="23" y="36"/>
                    </a:cubicBezTo>
                    <a:cubicBezTo>
                      <a:pt x="22" y="38"/>
                      <a:pt x="70" y="30"/>
                      <a:pt x="62" y="59"/>
                    </a:cubicBezTo>
                    <a:cubicBezTo>
                      <a:pt x="54" y="88"/>
                      <a:pt x="28" y="134"/>
                      <a:pt x="2" y="90"/>
                    </a:cubicBezTo>
                    <a:close/>
                  </a:path>
                </a:pathLst>
              </a:custGeom>
              <a:solidFill>
                <a:srgbClr val="FDD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92500" lnSpcReduction="1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5" name="íṡ1íďê"/>
              <p:cNvSpPr/>
              <p:nvPr/>
            </p:nvSpPr>
            <p:spPr bwMode="auto">
              <a:xfrm>
                <a:off x="1787892" y="3706604"/>
                <a:ext cx="627278" cy="742325"/>
              </a:xfrm>
              <a:custGeom>
                <a:avLst/>
                <a:gdLst>
                  <a:gd name="T0" fmla="*/ 193 w 193"/>
                  <a:gd name="T1" fmla="*/ 4 h 229"/>
                  <a:gd name="T2" fmla="*/ 138 w 193"/>
                  <a:gd name="T3" fmla="*/ 0 h 229"/>
                  <a:gd name="T4" fmla="*/ 129 w 193"/>
                  <a:gd name="T5" fmla="*/ 127 h 229"/>
                  <a:gd name="T6" fmla="*/ 44 w 193"/>
                  <a:gd name="T7" fmla="*/ 18 h 229"/>
                  <a:gd name="T8" fmla="*/ 0 w 193"/>
                  <a:gd name="T9" fmla="*/ 52 h 229"/>
                  <a:gd name="T10" fmla="*/ 129 w 193"/>
                  <a:gd name="T11" fmla="*/ 218 h 229"/>
                  <a:gd name="T12" fmla="*/ 148 w 193"/>
                  <a:gd name="T13" fmla="*/ 228 h 229"/>
                  <a:gd name="T14" fmla="*/ 159 w 193"/>
                  <a:gd name="T15" fmla="*/ 227 h 229"/>
                  <a:gd name="T16" fmla="*/ 178 w 193"/>
                  <a:gd name="T17" fmla="*/ 203 h 229"/>
                  <a:gd name="T18" fmla="*/ 193 w 193"/>
                  <a:gd name="T19" fmla="*/ 4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3" h="229">
                    <a:moveTo>
                      <a:pt x="193" y="4"/>
                    </a:moveTo>
                    <a:cubicBezTo>
                      <a:pt x="138" y="0"/>
                      <a:pt x="138" y="0"/>
                      <a:pt x="138" y="0"/>
                    </a:cubicBezTo>
                    <a:cubicBezTo>
                      <a:pt x="129" y="127"/>
                      <a:pt x="129" y="127"/>
                      <a:pt x="129" y="127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29" y="218"/>
                      <a:pt x="129" y="218"/>
                      <a:pt x="129" y="218"/>
                    </a:cubicBezTo>
                    <a:cubicBezTo>
                      <a:pt x="134" y="224"/>
                      <a:pt x="140" y="228"/>
                      <a:pt x="148" y="228"/>
                    </a:cubicBezTo>
                    <a:cubicBezTo>
                      <a:pt x="151" y="229"/>
                      <a:pt x="155" y="229"/>
                      <a:pt x="159" y="227"/>
                    </a:cubicBezTo>
                    <a:cubicBezTo>
                      <a:pt x="170" y="224"/>
                      <a:pt x="178" y="214"/>
                      <a:pt x="178" y="203"/>
                    </a:cubicBezTo>
                    <a:lnTo>
                      <a:pt x="193" y="4"/>
                    </a:lnTo>
                    <a:close/>
                  </a:path>
                </a:pathLst>
              </a:custGeom>
              <a:solidFill>
                <a:srgbClr val="2D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46" name="ïṧḻíḓe"/>
              <p:cNvSpPr/>
              <p:nvPr/>
            </p:nvSpPr>
            <p:spPr bwMode="auto">
              <a:xfrm>
                <a:off x="1181157" y="3414879"/>
                <a:ext cx="353358" cy="180788"/>
              </a:xfrm>
              <a:custGeom>
                <a:avLst/>
                <a:gdLst>
                  <a:gd name="T0" fmla="*/ 0 w 109"/>
                  <a:gd name="T1" fmla="*/ 2 h 56"/>
                  <a:gd name="T2" fmla="*/ 55 w 109"/>
                  <a:gd name="T3" fmla="*/ 55 h 56"/>
                  <a:gd name="T4" fmla="*/ 109 w 109"/>
                  <a:gd name="T5" fmla="*/ 0 h 56"/>
                  <a:gd name="T6" fmla="*/ 0 w 109"/>
                  <a:gd name="T7" fmla="*/ 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9" h="56">
                    <a:moveTo>
                      <a:pt x="0" y="2"/>
                    </a:moveTo>
                    <a:cubicBezTo>
                      <a:pt x="0" y="32"/>
                      <a:pt x="25" y="56"/>
                      <a:pt x="55" y="55"/>
                    </a:cubicBezTo>
                    <a:cubicBezTo>
                      <a:pt x="85" y="54"/>
                      <a:pt x="109" y="30"/>
                      <a:pt x="109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7" name="išlídé"/>
              <p:cNvSpPr/>
              <p:nvPr/>
            </p:nvSpPr>
            <p:spPr bwMode="auto">
              <a:xfrm>
                <a:off x="1271551" y="3528556"/>
                <a:ext cx="175309" cy="64371"/>
              </a:xfrm>
              <a:custGeom>
                <a:avLst/>
                <a:gdLst>
                  <a:gd name="T0" fmla="*/ 0 w 54"/>
                  <a:gd name="T1" fmla="*/ 13 h 20"/>
                  <a:gd name="T2" fmla="*/ 27 w 54"/>
                  <a:gd name="T3" fmla="*/ 20 h 20"/>
                  <a:gd name="T4" fmla="*/ 54 w 54"/>
                  <a:gd name="T5" fmla="*/ 12 h 20"/>
                  <a:gd name="T6" fmla="*/ 27 w 54"/>
                  <a:gd name="T7" fmla="*/ 0 h 20"/>
                  <a:gd name="T8" fmla="*/ 0 w 54"/>
                  <a:gd name="T9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0">
                    <a:moveTo>
                      <a:pt x="0" y="13"/>
                    </a:moveTo>
                    <a:cubicBezTo>
                      <a:pt x="8" y="18"/>
                      <a:pt x="17" y="20"/>
                      <a:pt x="27" y="20"/>
                    </a:cubicBezTo>
                    <a:cubicBezTo>
                      <a:pt x="37" y="20"/>
                      <a:pt x="46" y="17"/>
                      <a:pt x="54" y="12"/>
                    </a:cubicBezTo>
                    <a:cubicBezTo>
                      <a:pt x="49" y="5"/>
                      <a:pt x="39" y="0"/>
                      <a:pt x="27" y="0"/>
                    </a:cubicBezTo>
                    <a:cubicBezTo>
                      <a:pt x="15" y="1"/>
                      <a:pt x="4" y="6"/>
                      <a:pt x="0" y="13"/>
                    </a:cubicBezTo>
                    <a:close/>
                  </a:path>
                </a:pathLst>
              </a:custGeom>
              <a:solidFill>
                <a:srgbClr val="F2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8" name="îśliḋè"/>
              <p:cNvSpPr/>
              <p:nvPr/>
            </p:nvSpPr>
            <p:spPr bwMode="auto">
              <a:xfrm>
                <a:off x="1186636" y="3414879"/>
                <a:ext cx="338292" cy="71219"/>
              </a:xfrm>
              <a:custGeom>
                <a:avLst/>
                <a:gdLst>
                  <a:gd name="T0" fmla="*/ 53 w 104"/>
                  <a:gd name="T1" fmla="*/ 21 h 22"/>
                  <a:gd name="T2" fmla="*/ 104 w 104"/>
                  <a:gd name="T3" fmla="*/ 0 h 22"/>
                  <a:gd name="T4" fmla="*/ 0 w 104"/>
                  <a:gd name="T5" fmla="*/ 2 h 22"/>
                  <a:gd name="T6" fmla="*/ 53 w 104"/>
                  <a:gd name="T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22">
                    <a:moveTo>
                      <a:pt x="53" y="21"/>
                    </a:moveTo>
                    <a:cubicBezTo>
                      <a:pt x="77" y="21"/>
                      <a:pt x="98" y="12"/>
                      <a:pt x="104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4"/>
                      <a:pt x="28" y="22"/>
                      <a:pt x="53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9" name="îṩlîḍê"/>
              <p:cNvSpPr/>
              <p:nvPr/>
            </p:nvSpPr>
            <p:spPr bwMode="auto">
              <a:xfrm>
                <a:off x="1434534" y="3028651"/>
                <a:ext cx="213658" cy="210919"/>
              </a:xfrm>
              <a:custGeom>
                <a:avLst/>
                <a:gdLst>
                  <a:gd name="T0" fmla="*/ 62 w 66"/>
                  <a:gd name="T1" fmla="*/ 38 h 65"/>
                  <a:gd name="T2" fmla="*/ 41 w 66"/>
                  <a:gd name="T3" fmla="*/ 7 h 65"/>
                  <a:gd name="T4" fmla="*/ 2 w 66"/>
                  <a:gd name="T5" fmla="*/ 35 h 65"/>
                  <a:gd name="T6" fmla="*/ 62 w 66"/>
                  <a:gd name="T7" fmla="*/ 3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65">
                    <a:moveTo>
                      <a:pt x="62" y="38"/>
                    </a:moveTo>
                    <a:cubicBezTo>
                      <a:pt x="62" y="38"/>
                      <a:pt x="66" y="14"/>
                      <a:pt x="41" y="7"/>
                    </a:cubicBezTo>
                    <a:cubicBezTo>
                      <a:pt x="15" y="0"/>
                      <a:pt x="0" y="27"/>
                      <a:pt x="2" y="35"/>
                    </a:cubicBezTo>
                    <a:cubicBezTo>
                      <a:pt x="5" y="43"/>
                      <a:pt x="25" y="65"/>
                      <a:pt x="62" y="38"/>
                    </a:cubicBezTo>
                    <a:close/>
                  </a:path>
                </a:pathLst>
              </a:cu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0" name="işḷîdè"/>
              <p:cNvSpPr/>
              <p:nvPr/>
            </p:nvSpPr>
            <p:spPr bwMode="auto">
              <a:xfrm>
                <a:off x="1475622" y="3061521"/>
                <a:ext cx="127373" cy="123264"/>
              </a:xfrm>
              <a:prstGeom prst="ellipse">
                <a:avLst/>
              </a:prstGeom>
              <a:solidFill>
                <a:srgbClr val="C172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1" name="îṣliḍé"/>
              <p:cNvSpPr/>
              <p:nvPr/>
            </p:nvSpPr>
            <p:spPr bwMode="auto">
              <a:xfrm>
                <a:off x="1505754" y="3087544"/>
                <a:ext cx="71219" cy="73959"/>
              </a:xfrm>
              <a:custGeom>
                <a:avLst/>
                <a:gdLst>
                  <a:gd name="T0" fmla="*/ 2 w 22"/>
                  <a:gd name="T1" fmla="*/ 14 h 23"/>
                  <a:gd name="T2" fmla="*/ 14 w 22"/>
                  <a:gd name="T3" fmla="*/ 21 h 23"/>
                  <a:gd name="T4" fmla="*/ 21 w 22"/>
                  <a:gd name="T5" fmla="*/ 9 h 23"/>
                  <a:gd name="T6" fmla="*/ 9 w 22"/>
                  <a:gd name="T7" fmla="*/ 2 h 23"/>
                  <a:gd name="T8" fmla="*/ 2 w 22"/>
                  <a:gd name="T9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2" y="14"/>
                    </a:moveTo>
                    <a:cubicBezTo>
                      <a:pt x="3" y="19"/>
                      <a:pt x="8" y="23"/>
                      <a:pt x="14" y="21"/>
                    </a:cubicBezTo>
                    <a:cubicBezTo>
                      <a:pt x="19" y="20"/>
                      <a:pt x="22" y="14"/>
                      <a:pt x="21" y="9"/>
                    </a:cubicBezTo>
                    <a:cubicBezTo>
                      <a:pt x="19" y="4"/>
                      <a:pt x="14" y="0"/>
                      <a:pt x="9" y="2"/>
                    </a:cubicBezTo>
                    <a:cubicBezTo>
                      <a:pt x="3" y="3"/>
                      <a:pt x="0" y="9"/>
                      <a:pt x="2" y="14"/>
                    </a:cubicBezTo>
                    <a:close/>
                  </a:path>
                </a:pathLst>
              </a:custGeom>
              <a:solidFill>
                <a:srgbClr val="482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2" name="išľîḓé"/>
              <p:cNvSpPr/>
              <p:nvPr/>
            </p:nvSpPr>
            <p:spPr bwMode="auto">
              <a:xfrm>
                <a:off x="1063372" y="3028651"/>
                <a:ext cx="217767" cy="210919"/>
              </a:xfrm>
              <a:custGeom>
                <a:avLst/>
                <a:gdLst>
                  <a:gd name="T0" fmla="*/ 4 w 67"/>
                  <a:gd name="T1" fmla="*/ 38 h 65"/>
                  <a:gd name="T2" fmla="*/ 26 w 67"/>
                  <a:gd name="T3" fmla="*/ 7 h 65"/>
                  <a:gd name="T4" fmla="*/ 64 w 67"/>
                  <a:gd name="T5" fmla="*/ 35 h 65"/>
                  <a:gd name="T6" fmla="*/ 4 w 67"/>
                  <a:gd name="T7" fmla="*/ 3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65">
                    <a:moveTo>
                      <a:pt x="4" y="38"/>
                    </a:moveTo>
                    <a:cubicBezTo>
                      <a:pt x="4" y="38"/>
                      <a:pt x="0" y="14"/>
                      <a:pt x="26" y="7"/>
                    </a:cubicBezTo>
                    <a:cubicBezTo>
                      <a:pt x="52" y="0"/>
                      <a:pt x="67" y="27"/>
                      <a:pt x="64" y="35"/>
                    </a:cubicBezTo>
                    <a:cubicBezTo>
                      <a:pt x="61" y="43"/>
                      <a:pt x="41" y="65"/>
                      <a:pt x="4" y="38"/>
                    </a:cubicBezTo>
                    <a:close/>
                  </a:path>
                </a:pathLst>
              </a:cu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3" name="íS1íďe"/>
              <p:cNvSpPr/>
              <p:nvPr/>
            </p:nvSpPr>
            <p:spPr bwMode="auto">
              <a:xfrm>
                <a:off x="1108568" y="3061521"/>
                <a:ext cx="127373" cy="123264"/>
              </a:xfrm>
              <a:prstGeom prst="ellipse">
                <a:avLst/>
              </a:prstGeom>
              <a:solidFill>
                <a:srgbClr val="C172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4" name="î$1îḓè"/>
              <p:cNvSpPr/>
              <p:nvPr/>
            </p:nvSpPr>
            <p:spPr bwMode="auto">
              <a:xfrm>
                <a:off x="1134591" y="3087544"/>
                <a:ext cx="71219" cy="73959"/>
              </a:xfrm>
              <a:custGeom>
                <a:avLst/>
                <a:gdLst>
                  <a:gd name="T0" fmla="*/ 21 w 22"/>
                  <a:gd name="T1" fmla="*/ 14 h 23"/>
                  <a:gd name="T2" fmla="*/ 9 w 22"/>
                  <a:gd name="T3" fmla="*/ 21 h 23"/>
                  <a:gd name="T4" fmla="*/ 1 w 22"/>
                  <a:gd name="T5" fmla="*/ 9 h 23"/>
                  <a:gd name="T6" fmla="*/ 14 w 22"/>
                  <a:gd name="T7" fmla="*/ 2 h 23"/>
                  <a:gd name="T8" fmla="*/ 21 w 22"/>
                  <a:gd name="T9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21" y="14"/>
                    </a:moveTo>
                    <a:cubicBezTo>
                      <a:pt x="19" y="19"/>
                      <a:pt x="14" y="23"/>
                      <a:pt x="9" y="21"/>
                    </a:cubicBezTo>
                    <a:cubicBezTo>
                      <a:pt x="3" y="20"/>
                      <a:pt x="0" y="14"/>
                      <a:pt x="1" y="9"/>
                    </a:cubicBezTo>
                    <a:cubicBezTo>
                      <a:pt x="3" y="4"/>
                      <a:pt x="8" y="0"/>
                      <a:pt x="14" y="2"/>
                    </a:cubicBezTo>
                    <a:cubicBezTo>
                      <a:pt x="19" y="3"/>
                      <a:pt x="22" y="9"/>
                      <a:pt x="21" y="14"/>
                    </a:cubicBezTo>
                    <a:close/>
                  </a:path>
                </a:pathLst>
              </a:custGeom>
              <a:solidFill>
                <a:srgbClr val="482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5" name="îSľiḋê"/>
              <p:cNvSpPr/>
              <p:nvPr/>
            </p:nvSpPr>
            <p:spPr bwMode="auto">
              <a:xfrm>
                <a:off x="1177049" y="3080696"/>
                <a:ext cx="42458" cy="38349"/>
              </a:xfrm>
              <a:prstGeom prst="ellipse">
                <a:avLst/>
              </a:pr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6" name="iṩḻïďè"/>
              <p:cNvSpPr/>
              <p:nvPr/>
            </p:nvSpPr>
            <p:spPr bwMode="auto">
              <a:xfrm>
                <a:off x="1496166" y="3080696"/>
                <a:ext cx="38349" cy="38349"/>
              </a:xfrm>
              <a:prstGeom prst="ellipse">
                <a:avLst/>
              </a:pr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</p:grpSp>
        <p:sp>
          <p:nvSpPr>
            <p:cNvPr id="85" name="íṣḻîďè"/>
            <p:cNvSpPr/>
            <p:nvPr/>
          </p:nvSpPr>
          <p:spPr bwMode="auto">
            <a:xfrm>
              <a:off x="2280" y="2004"/>
              <a:ext cx="1847" cy="1347"/>
            </a:xfrm>
            <a:prstGeom prst="wedgeEllipseCallout">
              <a:avLst>
                <a:gd name="adj1" fmla="val -50855"/>
                <a:gd name="adj2" fmla="val 49564"/>
              </a:avLst>
            </a:prstGeom>
            <a:solidFill>
              <a:srgbClr val="404F64"/>
            </a:solidFill>
            <a:ln w="14288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>
              <a:normAutofit/>
            </a:bodyPr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770467" y="1233593"/>
            <a:ext cx="4732867" cy="440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265" b="1">
                <a:solidFill>
                  <a:srgbClr val="FF6161"/>
                </a:solidFill>
                <a:latin typeface="微软雅黑" panose="020B0503020204020204" charset="-122"/>
                <a:ea typeface="微软雅黑" panose="020B0503020204020204" charset="-122"/>
              </a:rPr>
              <a:t>补充</a:t>
            </a:r>
            <a:r>
              <a:rPr lang="zh-CN" altLang="en-US" sz="2265"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 sz="226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管理的八大职能简介</a:t>
            </a:r>
            <a:endParaRPr lang="zh-CN" altLang="en-US" sz="226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2634827" y="2417233"/>
            <a:ext cx="1002453" cy="6661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373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lang="zh-CN" altLang="en-US" sz="213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58080" y="3611880"/>
            <a:ext cx="516467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织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85117" y="52493"/>
            <a:ext cx="4821767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企业与班组管理通用知识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804833" y="3096260"/>
            <a:ext cx="5960533" cy="2332567"/>
            <a:chOff x="3925233" y="2530633"/>
            <a:chExt cx="7344022" cy="792088"/>
          </a:xfrm>
        </p:grpSpPr>
        <p:sp>
          <p:nvSpPr>
            <p:cNvPr id="12" name="矩形 11"/>
            <p:cNvSpPr/>
            <p:nvPr/>
          </p:nvSpPr>
          <p:spPr>
            <a:xfrm>
              <a:off x="4906870" y="2530633"/>
              <a:ext cx="6362385" cy="7920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FF5050"/>
              </a:solidFill>
            </a:ln>
          </p:spPr>
          <p:txBody>
            <a:bodyPr wrap="square" anchor="ctr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1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人事是组织根据任务需要，通过选拔、培训、开发等活动为组织各部门、各岗位配备合适人选的活动。</a:t>
              </a:r>
              <a:endPara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925233" y="2530633"/>
              <a:ext cx="981637" cy="792088"/>
            </a:xfrm>
            <a:prstGeom prst="rect">
              <a:avLst/>
            </a:prstGeom>
            <a:solidFill>
              <a:srgbClr val="FF6161"/>
            </a:solidFill>
            <a:ln w="1270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0090484" y="7251632"/>
            <a:ext cx="23812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.</a:t>
            </a:r>
            <a:endParaRPr lang="zh-CN" altLang="en-US" dirty="0"/>
          </a:p>
        </p:txBody>
      </p:sp>
      <p:grpSp>
        <p:nvGrpSpPr>
          <p:cNvPr id="57" name="组合 56"/>
          <p:cNvGrpSpPr/>
          <p:nvPr/>
        </p:nvGrpSpPr>
        <p:grpSpPr>
          <a:xfrm>
            <a:off x="985520" y="2230120"/>
            <a:ext cx="2940473" cy="4543213"/>
            <a:chOff x="654" y="2004"/>
            <a:chExt cx="3473" cy="5366"/>
          </a:xfrm>
        </p:grpSpPr>
        <p:grpSp>
          <p:nvGrpSpPr>
            <p:cNvPr id="92" name="ïṧ1íḋè"/>
            <p:cNvGrpSpPr/>
            <p:nvPr/>
          </p:nvGrpSpPr>
          <p:grpSpPr>
            <a:xfrm>
              <a:off x="654" y="2957"/>
              <a:ext cx="2263" cy="4413"/>
              <a:chOff x="553879" y="2502723"/>
              <a:chExt cx="1916075" cy="3736277"/>
            </a:xfrm>
          </p:grpSpPr>
          <p:sp>
            <p:nvSpPr>
              <p:cNvPr id="15" name="isļiḋe"/>
              <p:cNvSpPr/>
              <p:nvPr/>
            </p:nvSpPr>
            <p:spPr bwMode="auto">
              <a:xfrm>
                <a:off x="1479731" y="4815983"/>
                <a:ext cx="194484" cy="1328515"/>
              </a:xfrm>
              <a:prstGeom prst="rect">
                <a:avLst/>
              </a:prstGeom>
              <a:solidFill>
                <a:srgbClr val="2D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16" name="ïśļîḋê"/>
              <p:cNvSpPr/>
              <p:nvPr/>
            </p:nvSpPr>
            <p:spPr bwMode="auto">
              <a:xfrm>
                <a:off x="1044197" y="4815983"/>
                <a:ext cx="191745" cy="1328515"/>
              </a:xfrm>
              <a:prstGeom prst="rect">
                <a:avLst/>
              </a:prstGeom>
              <a:solidFill>
                <a:srgbClr val="373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17" name="ïšḻïdê"/>
              <p:cNvSpPr/>
              <p:nvPr/>
            </p:nvSpPr>
            <p:spPr bwMode="auto">
              <a:xfrm>
                <a:off x="1030501" y="3764127"/>
                <a:ext cx="657410" cy="639605"/>
              </a:xfrm>
              <a:prstGeom prst="rect">
                <a:avLst/>
              </a:prstGeom>
              <a:solidFill>
                <a:srgbClr val="E8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18" name="íṧ1ídè"/>
              <p:cNvSpPr/>
              <p:nvPr/>
            </p:nvSpPr>
            <p:spPr bwMode="auto">
              <a:xfrm>
                <a:off x="1274291" y="3690169"/>
                <a:ext cx="165722" cy="94503"/>
              </a:xfrm>
              <a:prstGeom prst="rect">
                <a:avLst/>
              </a:prstGeom>
              <a:solidFill>
                <a:srgbClr val="007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19" name="îṡľîde"/>
              <p:cNvSpPr/>
              <p:nvPr/>
            </p:nvSpPr>
            <p:spPr bwMode="auto">
              <a:xfrm>
                <a:off x="1257855" y="3764127"/>
                <a:ext cx="201332" cy="1051855"/>
              </a:xfrm>
              <a:custGeom>
                <a:avLst/>
                <a:gdLst>
                  <a:gd name="T0" fmla="*/ 0 w 147"/>
                  <a:gd name="T1" fmla="*/ 706 h 768"/>
                  <a:gd name="T2" fmla="*/ 74 w 147"/>
                  <a:gd name="T3" fmla="*/ 768 h 768"/>
                  <a:gd name="T4" fmla="*/ 147 w 147"/>
                  <a:gd name="T5" fmla="*/ 706 h 768"/>
                  <a:gd name="T6" fmla="*/ 95 w 147"/>
                  <a:gd name="T7" fmla="*/ 0 h 768"/>
                  <a:gd name="T8" fmla="*/ 53 w 147"/>
                  <a:gd name="T9" fmla="*/ 0 h 768"/>
                  <a:gd name="T10" fmla="*/ 0 w 147"/>
                  <a:gd name="T11" fmla="*/ 706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768">
                    <a:moveTo>
                      <a:pt x="0" y="706"/>
                    </a:moveTo>
                    <a:lnTo>
                      <a:pt x="74" y="768"/>
                    </a:lnTo>
                    <a:lnTo>
                      <a:pt x="147" y="706"/>
                    </a:lnTo>
                    <a:lnTo>
                      <a:pt x="95" y="0"/>
                    </a:lnTo>
                    <a:lnTo>
                      <a:pt x="53" y="0"/>
                    </a:lnTo>
                    <a:lnTo>
                      <a:pt x="0" y="706"/>
                    </a:lnTo>
                    <a:close/>
                  </a:path>
                </a:pathLst>
              </a:custGeom>
              <a:solidFill>
                <a:srgbClr val="007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0" name="i$líḋé"/>
              <p:cNvSpPr/>
              <p:nvPr/>
            </p:nvSpPr>
            <p:spPr bwMode="auto">
              <a:xfrm>
                <a:off x="1411251" y="3690169"/>
                <a:ext cx="187636" cy="130112"/>
              </a:xfrm>
              <a:custGeom>
                <a:avLst/>
                <a:gdLst>
                  <a:gd name="T0" fmla="*/ 31 w 137"/>
                  <a:gd name="T1" fmla="*/ 95 h 95"/>
                  <a:gd name="T2" fmla="*/ 137 w 137"/>
                  <a:gd name="T3" fmla="*/ 54 h 95"/>
                  <a:gd name="T4" fmla="*/ 137 w 137"/>
                  <a:gd name="T5" fmla="*/ 0 h 95"/>
                  <a:gd name="T6" fmla="*/ 0 w 137"/>
                  <a:gd name="T7" fmla="*/ 0 h 95"/>
                  <a:gd name="T8" fmla="*/ 31 w 137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95">
                    <a:moveTo>
                      <a:pt x="31" y="95"/>
                    </a:moveTo>
                    <a:lnTo>
                      <a:pt x="137" y="54"/>
                    </a:lnTo>
                    <a:lnTo>
                      <a:pt x="137" y="0"/>
                    </a:lnTo>
                    <a:lnTo>
                      <a:pt x="0" y="0"/>
                    </a:lnTo>
                    <a:lnTo>
                      <a:pt x="31" y="95"/>
                    </a:lnTo>
                    <a:close/>
                  </a:path>
                </a:pathLst>
              </a:custGeom>
              <a:solidFill>
                <a:srgbClr val="FE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23" name="ïSḻíḋê"/>
              <p:cNvSpPr/>
              <p:nvPr/>
            </p:nvSpPr>
            <p:spPr bwMode="auto">
              <a:xfrm>
                <a:off x="1115416" y="3690169"/>
                <a:ext cx="189005" cy="130112"/>
              </a:xfrm>
              <a:custGeom>
                <a:avLst/>
                <a:gdLst>
                  <a:gd name="T0" fmla="*/ 109 w 138"/>
                  <a:gd name="T1" fmla="*/ 95 h 95"/>
                  <a:gd name="T2" fmla="*/ 0 w 138"/>
                  <a:gd name="T3" fmla="*/ 54 h 95"/>
                  <a:gd name="T4" fmla="*/ 0 w 138"/>
                  <a:gd name="T5" fmla="*/ 0 h 95"/>
                  <a:gd name="T6" fmla="*/ 138 w 138"/>
                  <a:gd name="T7" fmla="*/ 0 h 95"/>
                  <a:gd name="T8" fmla="*/ 109 w 138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95">
                    <a:moveTo>
                      <a:pt x="109" y="95"/>
                    </a:moveTo>
                    <a:lnTo>
                      <a:pt x="0" y="54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09" y="95"/>
                    </a:lnTo>
                    <a:close/>
                  </a:path>
                </a:pathLst>
              </a:custGeom>
              <a:solidFill>
                <a:srgbClr val="FE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25" name="íṩḷíďé"/>
              <p:cNvSpPr/>
              <p:nvPr/>
            </p:nvSpPr>
            <p:spPr bwMode="auto">
              <a:xfrm>
                <a:off x="553879" y="3764127"/>
                <a:ext cx="395815" cy="1194294"/>
              </a:xfrm>
              <a:custGeom>
                <a:avLst/>
                <a:gdLst>
                  <a:gd name="T0" fmla="*/ 78 w 122"/>
                  <a:gd name="T1" fmla="*/ 363 h 368"/>
                  <a:gd name="T2" fmla="*/ 25 w 122"/>
                  <a:gd name="T3" fmla="*/ 368 h 368"/>
                  <a:gd name="T4" fmla="*/ 72 w 122"/>
                  <a:gd name="T5" fmla="*/ 0 h 368"/>
                  <a:gd name="T6" fmla="*/ 122 w 122"/>
                  <a:gd name="T7" fmla="*/ 13 h 368"/>
                  <a:gd name="T8" fmla="*/ 78 w 122"/>
                  <a:gd name="T9" fmla="*/ 363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368">
                    <a:moveTo>
                      <a:pt x="78" y="363"/>
                    </a:moveTo>
                    <a:cubicBezTo>
                      <a:pt x="60" y="365"/>
                      <a:pt x="42" y="366"/>
                      <a:pt x="25" y="368"/>
                    </a:cubicBezTo>
                    <a:cubicBezTo>
                      <a:pt x="0" y="244"/>
                      <a:pt x="16" y="118"/>
                      <a:pt x="72" y="0"/>
                    </a:cubicBezTo>
                    <a:cubicBezTo>
                      <a:pt x="89" y="4"/>
                      <a:pt x="105" y="9"/>
                      <a:pt x="122" y="13"/>
                    </a:cubicBezTo>
                    <a:cubicBezTo>
                      <a:pt x="70" y="125"/>
                      <a:pt x="54" y="245"/>
                      <a:pt x="78" y="363"/>
                    </a:cubicBezTo>
                    <a:close/>
                  </a:path>
                </a:pathLst>
              </a:custGeom>
              <a:solidFill>
                <a:srgbClr val="373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6" name="ïṡ1îḍé"/>
              <p:cNvSpPr/>
              <p:nvPr/>
            </p:nvSpPr>
            <p:spPr bwMode="auto">
              <a:xfrm>
                <a:off x="634686" y="4941986"/>
                <a:ext cx="234202" cy="168461"/>
              </a:xfrm>
              <a:custGeom>
                <a:avLst/>
                <a:gdLst>
                  <a:gd name="T0" fmla="*/ 60 w 72"/>
                  <a:gd name="T1" fmla="*/ 6 h 52"/>
                  <a:gd name="T2" fmla="*/ 53 w 72"/>
                  <a:gd name="T3" fmla="*/ 3 h 52"/>
                  <a:gd name="T4" fmla="*/ 52 w 72"/>
                  <a:gd name="T5" fmla="*/ 0 h 52"/>
                  <a:gd name="T6" fmla="*/ 1 w 72"/>
                  <a:gd name="T7" fmla="*/ 5 h 52"/>
                  <a:gd name="T8" fmla="*/ 1 w 72"/>
                  <a:gd name="T9" fmla="*/ 18 h 52"/>
                  <a:gd name="T10" fmla="*/ 33 w 72"/>
                  <a:gd name="T11" fmla="*/ 51 h 52"/>
                  <a:gd name="T12" fmla="*/ 56 w 72"/>
                  <a:gd name="T13" fmla="*/ 20 h 52"/>
                  <a:gd name="T14" fmla="*/ 69 w 72"/>
                  <a:gd name="T15" fmla="*/ 19 h 52"/>
                  <a:gd name="T16" fmla="*/ 60 w 72"/>
                  <a:gd name="T17" fmla="*/ 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2">
                    <a:moveTo>
                      <a:pt x="60" y="6"/>
                    </a:moveTo>
                    <a:cubicBezTo>
                      <a:pt x="58" y="5"/>
                      <a:pt x="55" y="4"/>
                      <a:pt x="53" y="3"/>
                    </a:cubicBezTo>
                    <a:cubicBezTo>
                      <a:pt x="53" y="2"/>
                      <a:pt x="52" y="1"/>
                      <a:pt x="52" y="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9"/>
                      <a:pt x="0" y="14"/>
                      <a:pt x="1" y="18"/>
                    </a:cubicBezTo>
                    <a:cubicBezTo>
                      <a:pt x="4" y="38"/>
                      <a:pt x="18" y="52"/>
                      <a:pt x="33" y="51"/>
                    </a:cubicBezTo>
                    <a:cubicBezTo>
                      <a:pt x="47" y="50"/>
                      <a:pt x="56" y="36"/>
                      <a:pt x="56" y="20"/>
                    </a:cubicBezTo>
                    <a:cubicBezTo>
                      <a:pt x="62" y="21"/>
                      <a:pt x="67" y="21"/>
                      <a:pt x="69" y="19"/>
                    </a:cubicBezTo>
                    <a:cubicBezTo>
                      <a:pt x="72" y="16"/>
                      <a:pt x="68" y="10"/>
                      <a:pt x="60" y="6"/>
                    </a:cubicBezTo>
                    <a:close/>
                  </a:path>
                </a:pathLst>
              </a:custGeom>
              <a:solidFill>
                <a:srgbClr val="FDD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27" name="iŝ1iḑê"/>
              <p:cNvSpPr/>
              <p:nvPr/>
            </p:nvSpPr>
            <p:spPr bwMode="auto">
              <a:xfrm>
                <a:off x="1326335" y="3764127"/>
                <a:ext cx="603995" cy="1232643"/>
              </a:xfrm>
              <a:custGeom>
                <a:avLst/>
                <a:gdLst>
                  <a:gd name="T0" fmla="*/ 34 w 186"/>
                  <a:gd name="T1" fmla="*/ 380 h 380"/>
                  <a:gd name="T2" fmla="*/ 34 w 186"/>
                  <a:gd name="T3" fmla="*/ 380 h 380"/>
                  <a:gd name="T4" fmla="*/ 32 w 186"/>
                  <a:gd name="T5" fmla="*/ 380 h 380"/>
                  <a:gd name="T6" fmla="*/ 0 w 186"/>
                  <a:gd name="T7" fmla="*/ 357 h 380"/>
                  <a:gd name="T8" fmla="*/ 0 w 186"/>
                  <a:gd name="T9" fmla="*/ 357 h 380"/>
                  <a:gd name="T10" fmla="*/ 0 w 186"/>
                  <a:gd name="T11" fmla="*/ 187 h 380"/>
                  <a:gd name="T12" fmla="*/ 82 w 186"/>
                  <a:gd name="T13" fmla="*/ 0 h 380"/>
                  <a:gd name="T14" fmla="*/ 186 w 186"/>
                  <a:gd name="T15" fmla="*/ 0 h 380"/>
                  <a:gd name="T16" fmla="*/ 145 w 186"/>
                  <a:gd name="T17" fmla="*/ 187 h 380"/>
                  <a:gd name="T18" fmla="*/ 145 w 186"/>
                  <a:gd name="T19" fmla="*/ 380 h 380"/>
                  <a:gd name="T20" fmla="*/ 34 w 186"/>
                  <a:gd name="T21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6" h="380">
                    <a:moveTo>
                      <a:pt x="34" y="380"/>
                    </a:moveTo>
                    <a:cubicBezTo>
                      <a:pt x="34" y="380"/>
                      <a:pt x="34" y="380"/>
                      <a:pt x="34" y="380"/>
                    </a:cubicBezTo>
                    <a:cubicBezTo>
                      <a:pt x="33" y="380"/>
                      <a:pt x="33" y="380"/>
                      <a:pt x="32" y="380"/>
                    </a:cubicBezTo>
                    <a:cubicBezTo>
                      <a:pt x="16" y="380"/>
                      <a:pt x="3" y="370"/>
                      <a:pt x="0" y="357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45" y="187"/>
                      <a:pt x="145" y="187"/>
                      <a:pt x="145" y="187"/>
                    </a:cubicBezTo>
                    <a:cubicBezTo>
                      <a:pt x="145" y="380"/>
                      <a:pt x="145" y="380"/>
                      <a:pt x="145" y="380"/>
                    </a:cubicBezTo>
                    <a:lnTo>
                      <a:pt x="34" y="380"/>
                    </a:lnTo>
                    <a:close/>
                  </a:path>
                </a:pathLst>
              </a:custGeom>
              <a:solidFill>
                <a:srgbClr val="2D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8" name="îś1íḍe"/>
              <p:cNvSpPr/>
              <p:nvPr/>
            </p:nvSpPr>
            <p:spPr bwMode="auto">
              <a:xfrm>
                <a:off x="1326335" y="3725779"/>
                <a:ext cx="419099" cy="645083"/>
              </a:xfrm>
              <a:custGeom>
                <a:avLst/>
                <a:gdLst>
                  <a:gd name="T0" fmla="*/ 164 w 306"/>
                  <a:gd name="T1" fmla="*/ 234 h 471"/>
                  <a:gd name="T2" fmla="*/ 0 w 306"/>
                  <a:gd name="T3" fmla="*/ 471 h 471"/>
                  <a:gd name="T4" fmla="*/ 207 w 306"/>
                  <a:gd name="T5" fmla="*/ 0 h 471"/>
                  <a:gd name="T6" fmla="*/ 306 w 306"/>
                  <a:gd name="T7" fmla="*/ 28 h 471"/>
                  <a:gd name="T8" fmla="*/ 240 w 306"/>
                  <a:gd name="T9" fmla="*/ 125 h 471"/>
                  <a:gd name="T10" fmla="*/ 240 w 306"/>
                  <a:gd name="T11" fmla="*/ 125 h 471"/>
                  <a:gd name="T12" fmla="*/ 169 w 306"/>
                  <a:gd name="T13" fmla="*/ 227 h 471"/>
                  <a:gd name="T14" fmla="*/ 164 w 306"/>
                  <a:gd name="T15" fmla="*/ 234 h 471"/>
                  <a:gd name="T16" fmla="*/ 164 w 306"/>
                  <a:gd name="T17" fmla="*/ 234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6" h="471">
                    <a:moveTo>
                      <a:pt x="164" y="234"/>
                    </a:moveTo>
                    <a:lnTo>
                      <a:pt x="0" y="471"/>
                    </a:lnTo>
                    <a:lnTo>
                      <a:pt x="207" y="0"/>
                    </a:lnTo>
                    <a:lnTo>
                      <a:pt x="306" y="28"/>
                    </a:lnTo>
                    <a:lnTo>
                      <a:pt x="240" y="125"/>
                    </a:lnTo>
                    <a:lnTo>
                      <a:pt x="240" y="125"/>
                    </a:lnTo>
                    <a:lnTo>
                      <a:pt x="169" y="227"/>
                    </a:lnTo>
                    <a:lnTo>
                      <a:pt x="164" y="234"/>
                    </a:lnTo>
                    <a:lnTo>
                      <a:pt x="164" y="234"/>
                    </a:ln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29" name="îṩļíde"/>
              <p:cNvSpPr/>
              <p:nvPr/>
            </p:nvSpPr>
            <p:spPr bwMode="auto">
              <a:xfrm>
                <a:off x="783972" y="3764127"/>
                <a:ext cx="603995" cy="1232643"/>
              </a:xfrm>
              <a:custGeom>
                <a:avLst/>
                <a:gdLst>
                  <a:gd name="T0" fmla="*/ 153 w 186"/>
                  <a:gd name="T1" fmla="*/ 380 h 380"/>
                  <a:gd name="T2" fmla="*/ 153 w 186"/>
                  <a:gd name="T3" fmla="*/ 380 h 380"/>
                  <a:gd name="T4" fmla="*/ 154 w 186"/>
                  <a:gd name="T5" fmla="*/ 380 h 380"/>
                  <a:gd name="T6" fmla="*/ 186 w 186"/>
                  <a:gd name="T7" fmla="*/ 357 h 380"/>
                  <a:gd name="T8" fmla="*/ 186 w 186"/>
                  <a:gd name="T9" fmla="*/ 357 h 380"/>
                  <a:gd name="T10" fmla="*/ 186 w 186"/>
                  <a:gd name="T11" fmla="*/ 187 h 380"/>
                  <a:gd name="T12" fmla="*/ 104 w 186"/>
                  <a:gd name="T13" fmla="*/ 0 h 380"/>
                  <a:gd name="T14" fmla="*/ 0 w 186"/>
                  <a:gd name="T15" fmla="*/ 0 h 380"/>
                  <a:gd name="T16" fmla="*/ 41 w 186"/>
                  <a:gd name="T17" fmla="*/ 187 h 380"/>
                  <a:gd name="T18" fmla="*/ 41 w 186"/>
                  <a:gd name="T19" fmla="*/ 380 h 380"/>
                  <a:gd name="T20" fmla="*/ 153 w 186"/>
                  <a:gd name="T21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6" h="380">
                    <a:moveTo>
                      <a:pt x="153" y="380"/>
                    </a:moveTo>
                    <a:cubicBezTo>
                      <a:pt x="153" y="380"/>
                      <a:pt x="153" y="380"/>
                      <a:pt x="153" y="380"/>
                    </a:cubicBezTo>
                    <a:cubicBezTo>
                      <a:pt x="153" y="380"/>
                      <a:pt x="154" y="380"/>
                      <a:pt x="154" y="380"/>
                    </a:cubicBezTo>
                    <a:cubicBezTo>
                      <a:pt x="170" y="380"/>
                      <a:pt x="184" y="370"/>
                      <a:pt x="186" y="357"/>
                    </a:cubicBezTo>
                    <a:cubicBezTo>
                      <a:pt x="186" y="357"/>
                      <a:pt x="186" y="357"/>
                      <a:pt x="186" y="357"/>
                    </a:cubicBezTo>
                    <a:cubicBezTo>
                      <a:pt x="186" y="187"/>
                      <a:pt x="186" y="187"/>
                      <a:pt x="186" y="187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1" y="187"/>
                      <a:pt x="41" y="187"/>
                      <a:pt x="41" y="187"/>
                    </a:cubicBezTo>
                    <a:cubicBezTo>
                      <a:pt x="41" y="380"/>
                      <a:pt x="41" y="380"/>
                      <a:pt x="41" y="380"/>
                    </a:cubicBezTo>
                    <a:lnTo>
                      <a:pt x="153" y="380"/>
                    </a:lnTo>
                    <a:close/>
                  </a:path>
                </a:pathLst>
              </a:custGeom>
              <a:solidFill>
                <a:srgbClr val="373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30" name="ïşļídé"/>
              <p:cNvSpPr/>
              <p:nvPr/>
            </p:nvSpPr>
            <p:spPr bwMode="auto">
              <a:xfrm>
                <a:off x="972978" y="3725779"/>
                <a:ext cx="414990" cy="645083"/>
              </a:xfrm>
              <a:custGeom>
                <a:avLst/>
                <a:gdLst>
                  <a:gd name="T0" fmla="*/ 0 w 303"/>
                  <a:gd name="T1" fmla="*/ 28 h 471"/>
                  <a:gd name="T2" fmla="*/ 97 w 303"/>
                  <a:gd name="T3" fmla="*/ 0 h 471"/>
                  <a:gd name="T4" fmla="*/ 303 w 303"/>
                  <a:gd name="T5" fmla="*/ 471 h 471"/>
                  <a:gd name="T6" fmla="*/ 66 w 303"/>
                  <a:gd name="T7" fmla="*/ 125 h 471"/>
                  <a:gd name="T8" fmla="*/ 66 w 303"/>
                  <a:gd name="T9" fmla="*/ 125 h 471"/>
                  <a:gd name="T10" fmla="*/ 0 w 303"/>
                  <a:gd name="T11" fmla="*/ 28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3" h="471">
                    <a:moveTo>
                      <a:pt x="0" y="28"/>
                    </a:moveTo>
                    <a:lnTo>
                      <a:pt x="97" y="0"/>
                    </a:lnTo>
                    <a:lnTo>
                      <a:pt x="303" y="471"/>
                    </a:lnTo>
                    <a:lnTo>
                      <a:pt x="66" y="125"/>
                    </a:lnTo>
                    <a:lnTo>
                      <a:pt x="66" y="125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31" name="î$ľïḓê"/>
              <p:cNvSpPr/>
              <p:nvPr/>
            </p:nvSpPr>
            <p:spPr bwMode="auto">
              <a:xfrm>
                <a:off x="1181157" y="3595666"/>
                <a:ext cx="362945" cy="94503"/>
              </a:xfrm>
              <a:prstGeom prst="rect">
                <a:avLst/>
              </a:prstGeom>
              <a:solidFill>
                <a:srgbClr val="F4C8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2" name="iṩḷîḍé"/>
              <p:cNvSpPr/>
              <p:nvPr/>
            </p:nvSpPr>
            <p:spPr bwMode="auto">
              <a:xfrm>
                <a:off x="833278" y="2779383"/>
                <a:ext cx="1045008" cy="882024"/>
              </a:xfrm>
              <a:custGeom>
                <a:avLst/>
                <a:gdLst>
                  <a:gd name="T0" fmla="*/ 288 w 322"/>
                  <a:gd name="T1" fmla="*/ 103 h 272"/>
                  <a:gd name="T2" fmla="*/ 287 w 322"/>
                  <a:gd name="T3" fmla="*/ 103 h 272"/>
                  <a:gd name="T4" fmla="*/ 283 w 322"/>
                  <a:gd name="T5" fmla="*/ 0 h 272"/>
                  <a:gd name="T6" fmla="*/ 161 w 322"/>
                  <a:gd name="T7" fmla="*/ 0 h 272"/>
                  <a:gd name="T8" fmla="*/ 40 w 322"/>
                  <a:gd name="T9" fmla="*/ 0 h 272"/>
                  <a:gd name="T10" fmla="*/ 36 w 322"/>
                  <a:gd name="T11" fmla="*/ 103 h 272"/>
                  <a:gd name="T12" fmla="*/ 35 w 322"/>
                  <a:gd name="T13" fmla="*/ 103 h 272"/>
                  <a:gd name="T14" fmla="*/ 0 w 322"/>
                  <a:gd name="T15" fmla="*/ 134 h 272"/>
                  <a:gd name="T16" fmla="*/ 35 w 322"/>
                  <a:gd name="T17" fmla="*/ 166 h 272"/>
                  <a:gd name="T18" fmla="*/ 36 w 322"/>
                  <a:gd name="T19" fmla="*/ 166 h 272"/>
                  <a:gd name="T20" fmla="*/ 36 w 322"/>
                  <a:gd name="T21" fmla="*/ 166 h 272"/>
                  <a:gd name="T22" fmla="*/ 37 w 322"/>
                  <a:gd name="T23" fmla="*/ 166 h 272"/>
                  <a:gd name="T24" fmla="*/ 131 w 322"/>
                  <a:gd name="T25" fmla="*/ 271 h 272"/>
                  <a:gd name="T26" fmla="*/ 131 w 322"/>
                  <a:gd name="T27" fmla="*/ 271 h 272"/>
                  <a:gd name="T28" fmla="*/ 161 w 322"/>
                  <a:gd name="T29" fmla="*/ 271 h 272"/>
                  <a:gd name="T30" fmla="*/ 192 w 322"/>
                  <a:gd name="T31" fmla="*/ 271 h 272"/>
                  <a:gd name="T32" fmla="*/ 286 w 322"/>
                  <a:gd name="T33" fmla="*/ 166 h 272"/>
                  <a:gd name="T34" fmla="*/ 288 w 322"/>
                  <a:gd name="T35" fmla="*/ 166 h 272"/>
                  <a:gd name="T36" fmla="*/ 322 w 322"/>
                  <a:gd name="T37" fmla="*/ 134 h 272"/>
                  <a:gd name="T38" fmla="*/ 288 w 322"/>
                  <a:gd name="T39" fmla="*/ 10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2" h="272">
                    <a:moveTo>
                      <a:pt x="288" y="103"/>
                    </a:moveTo>
                    <a:cubicBezTo>
                      <a:pt x="287" y="103"/>
                      <a:pt x="287" y="103"/>
                      <a:pt x="287" y="103"/>
                    </a:cubicBezTo>
                    <a:cubicBezTo>
                      <a:pt x="286" y="53"/>
                      <a:pt x="283" y="0"/>
                      <a:pt x="283" y="0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37" y="53"/>
                      <a:pt x="36" y="103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16" y="103"/>
                      <a:pt x="0" y="117"/>
                      <a:pt x="0" y="134"/>
                    </a:cubicBezTo>
                    <a:cubicBezTo>
                      <a:pt x="0" y="152"/>
                      <a:pt x="16" y="166"/>
                      <a:pt x="35" y="166"/>
                    </a:cubicBezTo>
                    <a:cubicBezTo>
                      <a:pt x="35" y="166"/>
                      <a:pt x="36" y="166"/>
                      <a:pt x="36" y="166"/>
                    </a:cubicBezTo>
                    <a:cubicBezTo>
                      <a:pt x="36" y="166"/>
                      <a:pt x="36" y="166"/>
                      <a:pt x="36" y="166"/>
                    </a:cubicBezTo>
                    <a:cubicBezTo>
                      <a:pt x="37" y="166"/>
                      <a:pt x="37" y="166"/>
                      <a:pt x="37" y="166"/>
                    </a:cubicBezTo>
                    <a:cubicBezTo>
                      <a:pt x="37" y="166"/>
                      <a:pt x="70" y="249"/>
                      <a:pt x="131" y="271"/>
                    </a:cubicBezTo>
                    <a:cubicBezTo>
                      <a:pt x="131" y="271"/>
                      <a:pt x="131" y="271"/>
                      <a:pt x="131" y="271"/>
                    </a:cubicBezTo>
                    <a:cubicBezTo>
                      <a:pt x="138" y="272"/>
                      <a:pt x="161" y="271"/>
                      <a:pt x="161" y="271"/>
                    </a:cubicBezTo>
                    <a:cubicBezTo>
                      <a:pt x="161" y="271"/>
                      <a:pt x="185" y="272"/>
                      <a:pt x="192" y="271"/>
                    </a:cubicBezTo>
                    <a:cubicBezTo>
                      <a:pt x="253" y="249"/>
                      <a:pt x="286" y="166"/>
                      <a:pt x="286" y="166"/>
                    </a:cubicBezTo>
                    <a:cubicBezTo>
                      <a:pt x="286" y="166"/>
                      <a:pt x="287" y="166"/>
                      <a:pt x="288" y="166"/>
                    </a:cubicBezTo>
                    <a:cubicBezTo>
                      <a:pt x="307" y="166"/>
                      <a:pt x="322" y="152"/>
                      <a:pt x="322" y="134"/>
                    </a:cubicBezTo>
                    <a:cubicBezTo>
                      <a:pt x="322" y="117"/>
                      <a:pt x="307" y="103"/>
                      <a:pt x="288" y="103"/>
                    </a:cubicBezTo>
                    <a:close/>
                  </a:path>
                </a:pathLst>
              </a:custGeom>
              <a:solidFill>
                <a:srgbClr val="FDD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33" name="îṣľiḓê"/>
              <p:cNvSpPr/>
              <p:nvPr/>
            </p:nvSpPr>
            <p:spPr bwMode="auto">
              <a:xfrm>
                <a:off x="878475" y="3190264"/>
                <a:ext cx="61632" cy="61632"/>
              </a:xfrm>
              <a:custGeom>
                <a:avLst/>
                <a:gdLst>
                  <a:gd name="T0" fmla="*/ 4 w 19"/>
                  <a:gd name="T1" fmla="*/ 14 h 19"/>
                  <a:gd name="T2" fmla="*/ 15 w 19"/>
                  <a:gd name="T3" fmla="*/ 4 h 19"/>
                  <a:gd name="T4" fmla="*/ 19 w 19"/>
                  <a:gd name="T5" fmla="*/ 5 h 19"/>
                  <a:gd name="T6" fmla="*/ 10 w 19"/>
                  <a:gd name="T7" fmla="*/ 0 h 19"/>
                  <a:gd name="T8" fmla="*/ 0 w 19"/>
                  <a:gd name="T9" fmla="*/ 10 h 19"/>
                  <a:gd name="T10" fmla="*/ 6 w 19"/>
                  <a:gd name="T11" fmla="*/ 19 h 19"/>
                  <a:gd name="T12" fmla="*/ 4 w 19"/>
                  <a:gd name="T13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4" y="14"/>
                    </a:moveTo>
                    <a:cubicBezTo>
                      <a:pt x="4" y="9"/>
                      <a:pt x="9" y="4"/>
                      <a:pt x="15" y="4"/>
                    </a:cubicBezTo>
                    <a:cubicBezTo>
                      <a:pt x="16" y="4"/>
                      <a:pt x="18" y="5"/>
                      <a:pt x="19" y="5"/>
                    </a:cubicBezTo>
                    <a:cubicBezTo>
                      <a:pt x="18" y="2"/>
                      <a:pt x="14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4"/>
                      <a:pt x="2" y="17"/>
                      <a:pt x="6" y="19"/>
                    </a:cubicBezTo>
                    <a:cubicBezTo>
                      <a:pt x="5" y="18"/>
                      <a:pt x="4" y="16"/>
                      <a:pt x="4" y="14"/>
                    </a:cubicBezTo>
                    <a:close/>
                  </a:path>
                </a:pathLst>
              </a:custGeom>
              <a:solidFill>
                <a:srgbClr val="D3A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4" name="îš1ïḓé"/>
              <p:cNvSpPr/>
              <p:nvPr/>
            </p:nvSpPr>
            <p:spPr bwMode="auto">
              <a:xfrm>
                <a:off x="1771457" y="3190264"/>
                <a:ext cx="61632" cy="61632"/>
              </a:xfrm>
              <a:custGeom>
                <a:avLst/>
                <a:gdLst>
                  <a:gd name="T0" fmla="*/ 15 w 19"/>
                  <a:gd name="T1" fmla="*/ 14 h 19"/>
                  <a:gd name="T2" fmla="*/ 5 w 19"/>
                  <a:gd name="T3" fmla="*/ 4 h 19"/>
                  <a:gd name="T4" fmla="*/ 0 w 19"/>
                  <a:gd name="T5" fmla="*/ 5 h 19"/>
                  <a:gd name="T6" fmla="*/ 9 w 19"/>
                  <a:gd name="T7" fmla="*/ 0 h 19"/>
                  <a:gd name="T8" fmla="*/ 19 w 19"/>
                  <a:gd name="T9" fmla="*/ 10 h 19"/>
                  <a:gd name="T10" fmla="*/ 14 w 19"/>
                  <a:gd name="T11" fmla="*/ 19 h 19"/>
                  <a:gd name="T12" fmla="*/ 15 w 19"/>
                  <a:gd name="T13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15" y="14"/>
                    </a:moveTo>
                    <a:cubicBezTo>
                      <a:pt x="15" y="9"/>
                      <a:pt x="10" y="4"/>
                      <a:pt x="5" y="4"/>
                    </a:cubicBezTo>
                    <a:cubicBezTo>
                      <a:pt x="3" y="4"/>
                      <a:pt x="1" y="5"/>
                      <a:pt x="0" y="5"/>
                    </a:cubicBezTo>
                    <a:cubicBezTo>
                      <a:pt x="2" y="2"/>
                      <a:pt x="5" y="0"/>
                      <a:pt x="9" y="0"/>
                    </a:cubicBezTo>
                    <a:cubicBezTo>
                      <a:pt x="15" y="0"/>
                      <a:pt x="19" y="4"/>
                      <a:pt x="19" y="10"/>
                    </a:cubicBezTo>
                    <a:cubicBezTo>
                      <a:pt x="19" y="14"/>
                      <a:pt x="17" y="17"/>
                      <a:pt x="14" y="19"/>
                    </a:cubicBezTo>
                    <a:cubicBezTo>
                      <a:pt x="14" y="18"/>
                      <a:pt x="15" y="16"/>
                      <a:pt x="15" y="14"/>
                    </a:cubicBez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5" name="iṣlïḓè"/>
              <p:cNvSpPr/>
              <p:nvPr/>
            </p:nvSpPr>
            <p:spPr bwMode="auto">
              <a:xfrm>
                <a:off x="871627" y="3190264"/>
                <a:ext cx="61632" cy="61632"/>
              </a:xfrm>
              <a:custGeom>
                <a:avLst/>
                <a:gdLst>
                  <a:gd name="T0" fmla="*/ 4 w 19"/>
                  <a:gd name="T1" fmla="*/ 14 h 19"/>
                  <a:gd name="T2" fmla="*/ 14 w 19"/>
                  <a:gd name="T3" fmla="*/ 4 h 19"/>
                  <a:gd name="T4" fmla="*/ 19 w 19"/>
                  <a:gd name="T5" fmla="*/ 5 h 19"/>
                  <a:gd name="T6" fmla="*/ 10 w 19"/>
                  <a:gd name="T7" fmla="*/ 0 h 19"/>
                  <a:gd name="T8" fmla="*/ 0 w 19"/>
                  <a:gd name="T9" fmla="*/ 10 h 19"/>
                  <a:gd name="T10" fmla="*/ 5 w 19"/>
                  <a:gd name="T11" fmla="*/ 19 h 19"/>
                  <a:gd name="T12" fmla="*/ 4 w 19"/>
                  <a:gd name="T13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4" y="14"/>
                    </a:moveTo>
                    <a:cubicBezTo>
                      <a:pt x="4" y="9"/>
                      <a:pt x="9" y="4"/>
                      <a:pt x="14" y="4"/>
                    </a:cubicBezTo>
                    <a:cubicBezTo>
                      <a:pt x="16" y="4"/>
                      <a:pt x="18" y="5"/>
                      <a:pt x="19" y="5"/>
                    </a:cubicBezTo>
                    <a:cubicBezTo>
                      <a:pt x="17" y="2"/>
                      <a:pt x="14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4"/>
                      <a:pt x="2" y="17"/>
                      <a:pt x="5" y="19"/>
                    </a:cubicBezTo>
                    <a:cubicBezTo>
                      <a:pt x="5" y="18"/>
                      <a:pt x="4" y="16"/>
                      <a:pt x="4" y="14"/>
                    </a:cubicBez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6" name="ïṧļíḑè"/>
              <p:cNvSpPr/>
              <p:nvPr/>
            </p:nvSpPr>
            <p:spPr bwMode="auto">
              <a:xfrm>
                <a:off x="1281139" y="3277918"/>
                <a:ext cx="153396" cy="84915"/>
              </a:xfrm>
              <a:custGeom>
                <a:avLst/>
                <a:gdLst>
                  <a:gd name="T0" fmla="*/ 24 w 47"/>
                  <a:gd name="T1" fmla="*/ 23 h 26"/>
                  <a:gd name="T2" fmla="*/ 0 w 47"/>
                  <a:gd name="T3" fmla="*/ 0 h 26"/>
                  <a:gd name="T4" fmla="*/ 0 w 47"/>
                  <a:gd name="T5" fmla="*/ 2 h 26"/>
                  <a:gd name="T6" fmla="*/ 24 w 47"/>
                  <a:gd name="T7" fmla="*/ 26 h 26"/>
                  <a:gd name="T8" fmla="*/ 47 w 47"/>
                  <a:gd name="T9" fmla="*/ 2 h 26"/>
                  <a:gd name="T10" fmla="*/ 47 w 47"/>
                  <a:gd name="T11" fmla="*/ 0 h 26"/>
                  <a:gd name="T12" fmla="*/ 24 w 47"/>
                  <a:gd name="T13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26">
                    <a:moveTo>
                      <a:pt x="24" y="23"/>
                    </a:moveTo>
                    <a:cubicBezTo>
                      <a:pt x="11" y="23"/>
                      <a:pt x="0" y="13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15"/>
                      <a:pt x="10" y="26"/>
                      <a:pt x="24" y="26"/>
                    </a:cubicBezTo>
                    <a:cubicBezTo>
                      <a:pt x="37" y="26"/>
                      <a:pt x="47" y="15"/>
                      <a:pt x="47" y="2"/>
                    </a:cubicBezTo>
                    <a:cubicBezTo>
                      <a:pt x="47" y="1"/>
                      <a:pt x="47" y="1"/>
                      <a:pt x="47" y="0"/>
                    </a:cubicBezTo>
                    <a:cubicBezTo>
                      <a:pt x="47" y="13"/>
                      <a:pt x="36" y="23"/>
                      <a:pt x="24" y="23"/>
                    </a:cubicBez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7" name="îŝļíḋê"/>
              <p:cNvSpPr/>
              <p:nvPr/>
            </p:nvSpPr>
            <p:spPr bwMode="auto">
              <a:xfrm>
                <a:off x="1037349" y="2912234"/>
                <a:ext cx="262964" cy="97242"/>
              </a:xfrm>
              <a:custGeom>
                <a:avLst/>
                <a:gdLst>
                  <a:gd name="T0" fmla="*/ 81 w 81"/>
                  <a:gd name="T1" fmla="*/ 18 h 30"/>
                  <a:gd name="T2" fmla="*/ 76 w 81"/>
                  <a:gd name="T3" fmla="*/ 28 h 30"/>
                  <a:gd name="T4" fmla="*/ 0 w 81"/>
                  <a:gd name="T5" fmla="*/ 30 h 30"/>
                  <a:gd name="T6" fmla="*/ 81 w 81"/>
                  <a:gd name="T7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30">
                    <a:moveTo>
                      <a:pt x="81" y="18"/>
                    </a:moveTo>
                    <a:cubicBezTo>
                      <a:pt x="76" y="28"/>
                      <a:pt x="76" y="28"/>
                      <a:pt x="76" y="28"/>
                    </a:cubicBezTo>
                    <a:cubicBezTo>
                      <a:pt x="76" y="28"/>
                      <a:pt x="40" y="8"/>
                      <a:pt x="0" y="30"/>
                    </a:cubicBezTo>
                    <a:cubicBezTo>
                      <a:pt x="0" y="30"/>
                      <a:pt x="28" y="0"/>
                      <a:pt x="81" y="18"/>
                    </a:cubicBezTo>
                    <a:close/>
                  </a:path>
                </a:pathLst>
              </a:custGeom>
              <a:solidFill>
                <a:srgbClr val="753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8" name="iş1iḓé"/>
              <p:cNvSpPr/>
              <p:nvPr/>
            </p:nvSpPr>
            <p:spPr bwMode="auto">
              <a:xfrm>
                <a:off x="1413990" y="2912234"/>
                <a:ext cx="260225" cy="97242"/>
              </a:xfrm>
              <a:custGeom>
                <a:avLst/>
                <a:gdLst>
                  <a:gd name="T0" fmla="*/ 0 w 80"/>
                  <a:gd name="T1" fmla="*/ 18 h 30"/>
                  <a:gd name="T2" fmla="*/ 4 w 80"/>
                  <a:gd name="T3" fmla="*/ 28 h 30"/>
                  <a:gd name="T4" fmla="*/ 80 w 80"/>
                  <a:gd name="T5" fmla="*/ 30 h 30"/>
                  <a:gd name="T6" fmla="*/ 0 w 80"/>
                  <a:gd name="T7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30">
                    <a:moveTo>
                      <a:pt x="0" y="18"/>
                    </a:move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1" y="8"/>
                      <a:pt x="80" y="30"/>
                    </a:cubicBezTo>
                    <a:cubicBezTo>
                      <a:pt x="80" y="30"/>
                      <a:pt x="52" y="0"/>
                      <a:pt x="0" y="18"/>
                    </a:cubicBezTo>
                    <a:close/>
                  </a:path>
                </a:pathLst>
              </a:custGeom>
              <a:solidFill>
                <a:srgbClr val="753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39" name="îṧlîḓe"/>
              <p:cNvSpPr/>
              <p:nvPr/>
            </p:nvSpPr>
            <p:spPr bwMode="auto">
              <a:xfrm>
                <a:off x="890801" y="2502723"/>
                <a:ext cx="923113" cy="661518"/>
              </a:xfrm>
              <a:custGeom>
                <a:avLst/>
                <a:gdLst>
                  <a:gd name="T0" fmla="*/ 281 w 284"/>
                  <a:gd name="T1" fmla="*/ 86 h 204"/>
                  <a:gd name="T2" fmla="*/ 73 w 284"/>
                  <a:gd name="T3" fmla="*/ 14 h 204"/>
                  <a:gd name="T4" fmla="*/ 81 w 284"/>
                  <a:gd name="T5" fmla="*/ 1 h 204"/>
                  <a:gd name="T6" fmla="*/ 39 w 284"/>
                  <a:gd name="T7" fmla="*/ 28 h 204"/>
                  <a:gd name="T8" fmla="*/ 33 w 284"/>
                  <a:gd name="T9" fmla="*/ 33 h 204"/>
                  <a:gd name="T10" fmla="*/ 32 w 284"/>
                  <a:gd name="T11" fmla="*/ 34 h 204"/>
                  <a:gd name="T12" fmla="*/ 32 w 284"/>
                  <a:gd name="T13" fmla="*/ 34 h 204"/>
                  <a:gd name="T14" fmla="*/ 22 w 284"/>
                  <a:gd name="T15" fmla="*/ 70 h 204"/>
                  <a:gd name="T16" fmla="*/ 18 w 284"/>
                  <a:gd name="T17" fmla="*/ 193 h 204"/>
                  <a:gd name="T18" fmla="*/ 19 w 284"/>
                  <a:gd name="T19" fmla="*/ 194 h 204"/>
                  <a:gd name="T20" fmla="*/ 20 w 284"/>
                  <a:gd name="T21" fmla="*/ 199 h 204"/>
                  <a:gd name="T22" fmla="*/ 25 w 284"/>
                  <a:gd name="T23" fmla="*/ 192 h 204"/>
                  <a:gd name="T24" fmla="*/ 29 w 284"/>
                  <a:gd name="T25" fmla="*/ 162 h 204"/>
                  <a:gd name="T26" fmla="*/ 42 w 284"/>
                  <a:gd name="T27" fmla="*/ 106 h 204"/>
                  <a:gd name="T28" fmla="*/ 47 w 284"/>
                  <a:gd name="T29" fmla="*/ 106 h 204"/>
                  <a:gd name="T30" fmla="*/ 209 w 284"/>
                  <a:gd name="T31" fmla="*/ 134 h 204"/>
                  <a:gd name="T32" fmla="*/ 202 w 284"/>
                  <a:gd name="T33" fmla="*/ 129 h 204"/>
                  <a:gd name="T34" fmla="*/ 235 w 284"/>
                  <a:gd name="T35" fmla="*/ 119 h 204"/>
                  <a:gd name="T36" fmla="*/ 246 w 284"/>
                  <a:gd name="T37" fmla="*/ 117 h 204"/>
                  <a:gd name="T38" fmla="*/ 253 w 284"/>
                  <a:gd name="T39" fmla="*/ 126 h 204"/>
                  <a:gd name="T40" fmla="*/ 258 w 284"/>
                  <a:gd name="T41" fmla="*/ 151 h 204"/>
                  <a:gd name="T42" fmla="*/ 266 w 284"/>
                  <a:gd name="T43" fmla="*/ 204 h 204"/>
                  <a:gd name="T44" fmla="*/ 271 w 284"/>
                  <a:gd name="T45" fmla="*/ 199 h 204"/>
                  <a:gd name="T46" fmla="*/ 279 w 284"/>
                  <a:gd name="T47" fmla="*/ 131 h 204"/>
                  <a:gd name="T48" fmla="*/ 281 w 284"/>
                  <a:gd name="T49" fmla="*/ 86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204">
                    <a:moveTo>
                      <a:pt x="281" y="86"/>
                    </a:moveTo>
                    <a:cubicBezTo>
                      <a:pt x="259" y="0"/>
                      <a:pt x="125" y="6"/>
                      <a:pt x="73" y="14"/>
                    </a:cubicBezTo>
                    <a:cubicBezTo>
                      <a:pt x="72" y="9"/>
                      <a:pt x="81" y="1"/>
                      <a:pt x="81" y="1"/>
                    </a:cubicBezTo>
                    <a:cubicBezTo>
                      <a:pt x="61" y="10"/>
                      <a:pt x="47" y="21"/>
                      <a:pt x="39" y="28"/>
                    </a:cubicBezTo>
                    <a:cubicBezTo>
                      <a:pt x="37" y="30"/>
                      <a:pt x="35" y="31"/>
                      <a:pt x="33" y="33"/>
                    </a:cubicBezTo>
                    <a:cubicBezTo>
                      <a:pt x="33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22" y="46"/>
                      <a:pt x="20" y="58"/>
                      <a:pt x="22" y="70"/>
                    </a:cubicBezTo>
                    <a:cubicBezTo>
                      <a:pt x="8" y="97"/>
                      <a:pt x="0" y="137"/>
                      <a:pt x="18" y="193"/>
                    </a:cubicBezTo>
                    <a:cubicBezTo>
                      <a:pt x="19" y="193"/>
                      <a:pt x="19" y="194"/>
                      <a:pt x="19" y="194"/>
                    </a:cubicBezTo>
                    <a:cubicBezTo>
                      <a:pt x="19" y="196"/>
                      <a:pt x="20" y="197"/>
                      <a:pt x="20" y="199"/>
                    </a:cubicBezTo>
                    <a:cubicBezTo>
                      <a:pt x="25" y="192"/>
                      <a:pt x="25" y="192"/>
                      <a:pt x="25" y="192"/>
                    </a:cubicBezTo>
                    <a:cubicBezTo>
                      <a:pt x="25" y="192"/>
                      <a:pt x="27" y="178"/>
                      <a:pt x="29" y="162"/>
                    </a:cubicBezTo>
                    <a:cubicBezTo>
                      <a:pt x="42" y="106"/>
                      <a:pt x="42" y="106"/>
                      <a:pt x="42" y="106"/>
                    </a:cubicBezTo>
                    <a:cubicBezTo>
                      <a:pt x="42" y="106"/>
                      <a:pt x="44" y="106"/>
                      <a:pt x="47" y="106"/>
                    </a:cubicBezTo>
                    <a:cubicBezTo>
                      <a:pt x="79" y="118"/>
                      <a:pt x="138" y="135"/>
                      <a:pt x="209" y="134"/>
                    </a:cubicBezTo>
                    <a:cubicBezTo>
                      <a:pt x="202" y="129"/>
                      <a:pt x="202" y="129"/>
                      <a:pt x="202" y="129"/>
                    </a:cubicBezTo>
                    <a:cubicBezTo>
                      <a:pt x="202" y="129"/>
                      <a:pt x="217" y="125"/>
                      <a:pt x="235" y="119"/>
                    </a:cubicBezTo>
                    <a:cubicBezTo>
                      <a:pt x="239" y="119"/>
                      <a:pt x="243" y="118"/>
                      <a:pt x="246" y="117"/>
                    </a:cubicBezTo>
                    <a:cubicBezTo>
                      <a:pt x="253" y="126"/>
                      <a:pt x="253" y="126"/>
                      <a:pt x="253" y="126"/>
                    </a:cubicBezTo>
                    <a:cubicBezTo>
                      <a:pt x="253" y="126"/>
                      <a:pt x="256" y="143"/>
                      <a:pt x="258" y="151"/>
                    </a:cubicBezTo>
                    <a:cubicBezTo>
                      <a:pt x="259" y="158"/>
                      <a:pt x="266" y="204"/>
                      <a:pt x="266" y="204"/>
                    </a:cubicBezTo>
                    <a:cubicBezTo>
                      <a:pt x="271" y="199"/>
                      <a:pt x="271" y="199"/>
                      <a:pt x="271" y="199"/>
                    </a:cubicBezTo>
                    <a:cubicBezTo>
                      <a:pt x="271" y="199"/>
                      <a:pt x="279" y="144"/>
                      <a:pt x="279" y="131"/>
                    </a:cubicBezTo>
                    <a:cubicBezTo>
                      <a:pt x="279" y="120"/>
                      <a:pt x="284" y="95"/>
                      <a:pt x="281" y="86"/>
                    </a:cubicBezTo>
                    <a:close/>
                  </a:path>
                </a:pathLst>
              </a:custGeom>
              <a:solidFill>
                <a:srgbClr val="753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40" name="îṧľïḓe"/>
              <p:cNvSpPr/>
              <p:nvPr/>
            </p:nvSpPr>
            <p:spPr bwMode="auto">
              <a:xfrm>
                <a:off x="1479731" y="6108888"/>
                <a:ext cx="362945" cy="130112"/>
              </a:xfrm>
              <a:custGeom>
                <a:avLst/>
                <a:gdLst>
                  <a:gd name="T0" fmla="*/ 54 w 112"/>
                  <a:gd name="T1" fmla="*/ 0 h 40"/>
                  <a:gd name="T2" fmla="*/ 56 w 112"/>
                  <a:gd name="T3" fmla="*/ 0 h 40"/>
                  <a:gd name="T4" fmla="*/ 58 w 112"/>
                  <a:gd name="T5" fmla="*/ 0 h 40"/>
                  <a:gd name="T6" fmla="*/ 60 w 112"/>
                  <a:gd name="T7" fmla="*/ 0 h 40"/>
                  <a:gd name="T8" fmla="*/ 60 w 112"/>
                  <a:gd name="T9" fmla="*/ 0 h 40"/>
                  <a:gd name="T10" fmla="*/ 112 w 112"/>
                  <a:gd name="T11" fmla="*/ 40 h 40"/>
                  <a:gd name="T12" fmla="*/ 0 w 112"/>
                  <a:gd name="T13" fmla="*/ 40 h 40"/>
                  <a:gd name="T14" fmla="*/ 0 w 112"/>
                  <a:gd name="T15" fmla="*/ 0 h 40"/>
                  <a:gd name="T16" fmla="*/ 54 w 112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40">
                    <a:moveTo>
                      <a:pt x="54" y="0"/>
                    </a:moveTo>
                    <a:cubicBezTo>
                      <a:pt x="55" y="0"/>
                      <a:pt x="55" y="0"/>
                      <a:pt x="56" y="0"/>
                    </a:cubicBezTo>
                    <a:cubicBezTo>
                      <a:pt x="57" y="0"/>
                      <a:pt x="58" y="0"/>
                      <a:pt x="58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89" y="1"/>
                      <a:pt x="112" y="19"/>
                      <a:pt x="112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543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1" name="î$ḷíḓé"/>
              <p:cNvSpPr/>
              <p:nvPr/>
            </p:nvSpPr>
            <p:spPr bwMode="auto">
              <a:xfrm>
                <a:off x="871627" y="6108888"/>
                <a:ext cx="364315" cy="130112"/>
              </a:xfrm>
              <a:custGeom>
                <a:avLst/>
                <a:gdLst>
                  <a:gd name="T0" fmla="*/ 58 w 112"/>
                  <a:gd name="T1" fmla="*/ 0 h 40"/>
                  <a:gd name="T2" fmla="*/ 56 w 112"/>
                  <a:gd name="T3" fmla="*/ 0 h 40"/>
                  <a:gd name="T4" fmla="*/ 54 w 112"/>
                  <a:gd name="T5" fmla="*/ 0 h 40"/>
                  <a:gd name="T6" fmla="*/ 53 w 112"/>
                  <a:gd name="T7" fmla="*/ 0 h 40"/>
                  <a:gd name="T8" fmla="*/ 53 w 112"/>
                  <a:gd name="T9" fmla="*/ 0 h 40"/>
                  <a:gd name="T10" fmla="*/ 0 w 112"/>
                  <a:gd name="T11" fmla="*/ 40 h 40"/>
                  <a:gd name="T12" fmla="*/ 112 w 112"/>
                  <a:gd name="T13" fmla="*/ 40 h 40"/>
                  <a:gd name="T14" fmla="*/ 112 w 112"/>
                  <a:gd name="T15" fmla="*/ 0 h 40"/>
                  <a:gd name="T16" fmla="*/ 58 w 112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40">
                    <a:moveTo>
                      <a:pt x="58" y="0"/>
                    </a:moveTo>
                    <a:cubicBezTo>
                      <a:pt x="58" y="0"/>
                      <a:pt x="57" y="0"/>
                      <a:pt x="56" y="0"/>
                    </a:cubicBezTo>
                    <a:cubicBezTo>
                      <a:pt x="55" y="0"/>
                      <a:pt x="55" y="0"/>
                      <a:pt x="54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23" y="1"/>
                      <a:pt x="0" y="19"/>
                      <a:pt x="0" y="40"/>
                    </a:cubicBezTo>
                    <a:cubicBezTo>
                      <a:pt x="112" y="40"/>
                      <a:pt x="112" y="40"/>
                      <a:pt x="112" y="40"/>
                    </a:cubicBezTo>
                    <a:cubicBezTo>
                      <a:pt x="112" y="0"/>
                      <a:pt x="112" y="0"/>
                      <a:pt x="112" y="0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543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2" name="ïsḻiḍe"/>
              <p:cNvSpPr/>
              <p:nvPr/>
            </p:nvSpPr>
            <p:spPr bwMode="auto">
              <a:xfrm>
                <a:off x="1463296" y="4626977"/>
                <a:ext cx="327335" cy="78067"/>
              </a:xfrm>
              <a:custGeom>
                <a:avLst/>
                <a:gdLst>
                  <a:gd name="T0" fmla="*/ 6 w 101"/>
                  <a:gd name="T1" fmla="*/ 24 h 24"/>
                  <a:gd name="T2" fmla="*/ 95 w 101"/>
                  <a:gd name="T3" fmla="*/ 24 h 24"/>
                  <a:gd name="T4" fmla="*/ 101 w 101"/>
                  <a:gd name="T5" fmla="*/ 18 h 24"/>
                  <a:gd name="T6" fmla="*/ 101 w 101"/>
                  <a:gd name="T7" fmla="*/ 6 h 24"/>
                  <a:gd name="T8" fmla="*/ 95 w 101"/>
                  <a:gd name="T9" fmla="*/ 0 h 24"/>
                  <a:gd name="T10" fmla="*/ 6 w 101"/>
                  <a:gd name="T11" fmla="*/ 0 h 24"/>
                  <a:gd name="T12" fmla="*/ 0 w 101"/>
                  <a:gd name="T13" fmla="*/ 6 h 24"/>
                  <a:gd name="T14" fmla="*/ 0 w 101"/>
                  <a:gd name="T15" fmla="*/ 18 h 24"/>
                  <a:gd name="T16" fmla="*/ 6 w 101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24">
                    <a:moveTo>
                      <a:pt x="6" y="24"/>
                    </a:moveTo>
                    <a:cubicBezTo>
                      <a:pt x="95" y="24"/>
                      <a:pt x="95" y="24"/>
                      <a:pt x="95" y="24"/>
                    </a:cubicBezTo>
                    <a:cubicBezTo>
                      <a:pt x="98" y="24"/>
                      <a:pt x="101" y="21"/>
                      <a:pt x="101" y="18"/>
                    </a:cubicBezTo>
                    <a:cubicBezTo>
                      <a:pt x="101" y="6"/>
                      <a:pt x="101" y="6"/>
                      <a:pt x="101" y="6"/>
                    </a:cubicBezTo>
                    <a:cubicBezTo>
                      <a:pt x="101" y="2"/>
                      <a:pt x="98" y="0"/>
                      <a:pt x="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1"/>
                      <a:pt x="3" y="24"/>
                      <a:pt x="6" y="24"/>
                    </a:cubicBez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3" name="í$ļiḑé"/>
              <p:cNvSpPr/>
              <p:nvPr/>
            </p:nvSpPr>
            <p:spPr bwMode="auto">
              <a:xfrm>
                <a:off x="923672" y="4626977"/>
                <a:ext cx="328705" cy="78067"/>
              </a:xfrm>
              <a:custGeom>
                <a:avLst/>
                <a:gdLst>
                  <a:gd name="T0" fmla="*/ 6 w 101"/>
                  <a:gd name="T1" fmla="*/ 24 h 24"/>
                  <a:gd name="T2" fmla="*/ 95 w 101"/>
                  <a:gd name="T3" fmla="*/ 24 h 24"/>
                  <a:gd name="T4" fmla="*/ 101 w 101"/>
                  <a:gd name="T5" fmla="*/ 18 h 24"/>
                  <a:gd name="T6" fmla="*/ 101 w 101"/>
                  <a:gd name="T7" fmla="*/ 6 h 24"/>
                  <a:gd name="T8" fmla="*/ 95 w 101"/>
                  <a:gd name="T9" fmla="*/ 0 h 24"/>
                  <a:gd name="T10" fmla="*/ 6 w 101"/>
                  <a:gd name="T11" fmla="*/ 0 h 24"/>
                  <a:gd name="T12" fmla="*/ 0 w 101"/>
                  <a:gd name="T13" fmla="*/ 6 h 24"/>
                  <a:gd name="T14" fmla="*/ 0 w 101"/>
                  <a:gd name="T15" fmla="*/ 18 h 24"/>
                  <a:gd name="T16" fmla="*/ 6 w 101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24">
                    <a:moveTo>
                      <a:pt x="6" y="24"/>
                    </a:moveTo>
                    <a:cubicBezTo>
                      <a:pt x="95" y="24"/>
                      <a:pt x="95" y="24"/>
                      <a:pt x="95" y="24"/>
                    </a:cubicBezTo>
                    <a:cubicBezTo>
                      <a:pt x="99" y="24"/>
                      <a:pt x="101" y="21"/>
                      <a:pt x="101" y="18"/>
                    </a:cubicBezTo>
                    <a:cubicBezTo>
                      <a:pt x="101" y="6"/>
                      <a:pt x="101" y="6"/>
                      <a:pt x="101" y="6"/>
                    </a:cubicBezTo>
                    <a:cubicBezTo>
                      <a:pt x="101" y="2"/>
                      <a:pt x="99" y="0"/>
                      <a:pt x="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1"/>
                      <a:pt x="3" y="24"/>
                      <a:pt x="6" y="24"/>
                    </a:cubicBezTo>
                    <a:close/>
                  </a:path>
                </a:pathLst>
              </a:custGeom>
              <a:solidFill>
                <a:srgbClr val="494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4" name="íSḻîḍê"/>
              <p:cNvSpPr/>
              <p:nvPr/>
            </p:nvSpPr>
            <p:spPr bwMode="auto">
              <a:xfrm>
                <a:off x="2242600" y="3414879"/>
                <a:ext cx="227354" cy="434164"/>
              </a:xfrm>
              <a:custGeom>
                <a:avLst/>
                <a:gdLst>
                  <a:gd name="T0" fmla="*/ 2 w 70"/>
                  <a:gd name="T1" fmla="*/ 90 h 134"/>
                  <a:gd name="T2" fmla="*/ 10 w 70"/>
                  <a:gd name="T3" fmla="*/ 4 h 134"/>
                  <a:gd name="T4" fmla="*/ 23 w 70"/>
                  <a:gd name="T5" fmla="*/ 36 h 134"/>
                  <a:gd name="T6" fmla="*/ 62 w 70"/>
                  <a:gd name="T7" fmla="*/ 59 h 134"/>
                  <a:gd name="T8" fmla="*/ 2 w 70"/>
                  <a:gd name="T9" fmla="*/ 9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34">
                    <a:moveTo>
                      <a:pt x="2" y="90"/>
                    </a:moveTo>
                    <a:cubicBezTo>
                      <a:pt x="2" y="90"/>
                      <a:pt x="0" y="7"/>
                      <a:pt x="10" y="4"/>
                    </a:cubicBezTo>
                    <a:cubicBezTo>
                      <a:pt x="20" y="0"/>
                      <a:pt x="24" y="33"/>
                      <a:pt x="23" y="36"/>
                    </a:cubicBezTo>
                    <a:cubicBezTo>
                      <a:pt x="22" y="38"/>
                      <a:pt x="70" y="30"/>
                      <a:pt x="62" y="59"/>
                    </a:cubicBezTo>
                    <a:cubicBezTo>
                      <a:pt x="54" y="88"/>
                      <a:pt x="28" y="134"/>
                      <a:pt x="2" y="90"/>
                    </a:cubicBezTo>
                    <a:close/>
                  </a:path>
                </a:pathLst>
              </a:custGeom>
              <a:solidFill>
                <a:srgbClr val="FDD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92500" lnSpcReduction="1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5" name="íṡ1íďê"/>
              <p:cNvSpPr/>
              <p:nvPr/>
            </p:nvSpPr>
            <p:spPr bwMode="auto">
              <a:xfrm>
                <a:off x="1787892" y="3706604"/>
                <a:ext cx="627278" cy="742325"/>
              </a:xfrm>
              <a:custGeom>
                <a:avLst/>
                <a:gdLst>
                  <a:gd name="T0" fmla="*/ 193 w 193"/>
                  <a:gd name="T1" fmla="*/ 4 h 229"/>
                  <a:gd name="T2" fmla="*/ 138 w 193"/>
                  <a:gd name="T3" fmla="*/ 0 h 229"/>
                  <a:gd name="T4" fmla="*/ 129 w 193"/>
                  <a:gd name="T5" fmla="*/ 127 h 229"/>
                  <a:gd name="T6" fmla="*/ 44 w 193"/>
                  <a:gd name="T7" fmla="*/ 18 h 229"/>
                  <a:gd name="T8" fmla="*/ 0 w 193"/>
                  <a:gd name="T9" fmla="*/ 52 h 229"/>
                  <a:gd name="T10" fmla="*/ 129 w 193"/>
                  <a:gd name="T11" fmla="*/ 218 h 229"/>
                  <a:gd name="T12" fmla="*/ 148 w 193"/>
                  <a:gd name="T13" fmla="*/ 228 h 229"/>
                  <a:gd name="T14" fmla="*/ 159 w 193"/>
                  <a:gd name="T15" fmla="*/ 227 h 229"/>
                  <a:gd name="T16" fmla="*/ 178 w 193"/>
                  <a:gd name="T17" fmla="*/ 203 h 229"/>
                  <a:gd name="T18" fmla="*/ 193 w 193"/>
                  <a:gd name="T19" fmla="*/ 4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3" h="229">
                    <a:moveTo>
                      <a:pt x="193" y="4"/>
                    </a:moveTo>
                    <a:cubicBezTo>
                      <a:pt x="138" y="0"/>
                      <a:pt x="138" y="0"/>
                      <a:pt x="138" y="0"/>
                    </a:cubicBezTo>
                    <a:cubicBezTo>
                      <a:pt x="129" y="127"/>
                      <a:pt x="129" y="127"/>
                      <a:pt x="129" y="127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29" y="218"/>
                      <a:pt x="129" y="218"/>
                      <a:pt x="129" y="218"/>
                    </a:cubicBezTo>
                    <a:cubicBezTo>
                      <a:pt x="134" y="224"/>
                      <a:pt x="140" y="228"/>
                      <a:pt x="148" y="228"/>
                    </a:cubicBezTo>
                    <a:cubicBezTo>
                      <a:pt x="151" y="229"/>
                      <a:pt x="155" y="229"/>
                      <a:pt x="159" y="227"/>
                    </a:cubicBezTo>
                    <a:cubicBezTo>
                      <a:pt x="170" y="224"/>
                      <a:pt x="178" y="214"/>
                      <a:pt x="178" y="203"/>
                    </a:cubicBezTo>
                    <a:lnTo>
                      <a:pt x="193" y="4"/>
                    </a:lnTo>
                    <a:close/>
                  </a:path>
                </a:pathLst>
              </a:custGeom>
              <a:solidFill>
                <a:srgbClr val="2D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46" name="ïṧḻíḓe"/>
              <p:cNvSpPr/>
              <p:nvPr/>
            </p:nvSpPr>
            <p:spPr bwMode="auto">
              <a:xfrm>
                <a:off x="1181157" y="3414879"/>
                <a:ext cx="353358" cy="180788"/>
              </a:xfrm>
              <a:custGeom>
                <a:avLst/>
                <a:gdLst>
                  <a:gd name="T0" fmla="*/ 0 w 109"/>
                  <a:gd name="T1" fmla="*/ 2 h 56"/>
                  <a:gd name="T2" fmla="*/ 55 w 109"/>
                  <a:gd name="T3" fmla="*/ 55 h 56"/>
                  <a:gd name="T4" fmla="*/ 109 w 109"/>
                  <a:gd name="T5" fmla="*/ 0 h 56"/>
                  <a:gd name="T6" fmla="*/ 0 w 109"/>
                  <a:gd name="T7" fmla="*/ 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9" h="56">
                    <a:moveTo>
                      <a:pt x="0" y="2"/>
                    </a:moveTo>
                    <a:cubicBezTo>
                      <a:pt x="0" y="32"/>
                      <a:pt x="25" y="56"/>
                      <a:pt x="55" y="55"/>
                    </a:cubicBezTo>
                    <a:cubicBezTo>
                      <a:pt x="85" y="54"/>
                      <a:pt x="109" y="30"/>
                      <a:pt x="109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7" name="išlídé"/>
              <p:cNvSpPr/>
              <p:nvPr/>
            </p:nvSpPr>
            <p:spPr bwMode="auto">
              <a:xfrm>
                <a:off x="1271551" y="3528556"/>
                <a:ext cx="175309" cy="64371"/>
              </a:xfrm>
              <a:custGeom>
                <a:avLst/>
                <a:gdLst>
                  <a:gd name="T0" fmla="*/ 0 w 54"/>
                  <a:gd name="T1" fmla="*/ 13 h 20"/>
                  <a:gd name="T2" fmla="*/ 27 w 54"/>
                  <a:gd name="T3" fmla="*/ 20 h 20"/>
                  <a:gd name="T4" fmla="*/ 54 w 54"/>
                  <a:gd name="T5" fmla="*/ 12 h 20"/>
                  <a:gd name="T6" fmla="*/ 27 w 54"/>
                  <a:gd name="T7" fmla="*/ 0 h 20"/>
                  <a:gd name="T8" fmla="*/ 0 w 54"/>
                  <a:gd name="T9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0">
                    <a:moveTo>
                      <a:pt x="0" y="13"/>
                    </a:moveTo>
                    <a:cubicBezTo>
                      <a:pt x="8" y="18"/>
                      <a:pt x="17" y="20"/>
                      <a:pt x="27" y="20"/>
                    </a:cubicBezTo>
                    <a:cubicBezTo>
                      <a:pt x="37" y="20"/>
                      <a:pt x="46" y="17"/>
                      <a:pt x="54" y="12"/>
                    </a:cubicBezTo>
                    <a:cubicBezTo>
                      <a:pt x="49" y="5"/>
                      <a:pt x="39" y="0"/>
                      <a:pt x="27" y="0"/>
                    </a:cubicBezTo>
                    <a:cubicBezTo>
                      <a:pt x="15" y="1"/>
                      <a:pt x="4" y="6"/>
                      <a:pt x="0" y="13"/>
                    </a:cubicBezTo>
                    <a:close/>
                  </a:path>
                </a:pathLst>
              </a:custGeom>
              <a:solidFill>
                <a:srgbClr val="F2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8" name="îśliḋè"/>
              <p:cNvSpPr/>
              <p:nvPr/>
            </p:nvSpPr>
            <p:spPr bwMode="auto">
              <a:xfrm>
                <a:off x="1186636" y="3414879"/>
                <a:ext cx="338292" cy="71219"/>
              </a:xfrm>
              <a:custGeom>
                <a:avLst/>
                <a:gdLst>
                  <a:gd name="T0" fmla="*/ 53 w 104"/>
                  <a:gd name="T1" fmla="*/ 21 h 22"/>
                  <a:gd name="T2" fmla="*/ 104 w 104"/>
                  <a:gd name="T3" fmla="*/ 0 h 22"/>
                  <a:gd name="T4" fmla="*/ 0 w 104"/>
                  <a:gd name="T5" fmla="*/ 2 h 22"/>
                  <a:gd name="T6" fmla="*/ 53 w 104"/>
                  <a:gd name="T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22">
                    <a:moveTo>
                      <a:pt x="53" y="21"/>
                    </a:moveTo>
                    <a:cubicBezTo>
                      <a:pt x="77" y="21"/>
                      <a:pt x="98" y="12"/>
                      <a:pt x="104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4"/>
                      <a:pt x="28" y="22"/>
                      <a:pt x="53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49" name="îṩlîḍê"/>
              <p:cNvSpPr/>
              <p:nvPr/>
            </p:nvSpPr>
            <p:spPr bwMode="auto">
              <a:xfrm>
                <a:off x="1434534" y="3028651"/>
                <a:ext cx="213658" cy="210919"/>
              </a:xfrm>
              <a:custGeom>
                <a:avLst/>
                <a:gdLst>
                  <a:gd name="T0" fmla="*/ 62 w 66"/>
                  <a:gd name="T1" fmla="*/ 38 h 65"/>
                  <a:gd name="T2" fmla="*/ 41 w 66"/>
                  <a:gd name="T3" fmla="*/ 7 h 65"/>
                  <a:gd name="T4" fmla="*/ 2 w 66"/>
                  <a:gd name="T5" fmla="*/ 35 h 65"/>
                  <a:gd name="T6" fmla="*/ 62 w 66"/>
                  <a:gd name="T7" fmla="*/ 3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65">
                    <a:moveTo>
                      <a:pt x="62" y="38"/>
                    </a:moveTo>
                    <a:cubicBezTo>
                      <a:pt x="62" y="38"/>
                      <a:pt x="66" y="14"/>
                      <a:pt x="41" y="7"/>
                    </a:cubicBezTo>
                    <a:cubicBezTo>
                      <a:pt x="15" y="0"/>
                      <a:pt x="0" y="27"/>
                      <a:pt x="2" y="35"/>
                    </a:cubicBezTo>
                    <a:cubicBezTo>
                      <a:pt x="5" y="43"/>
                      <a:pt x="25" y="65"/>
                      <a:pt x="62" y="38"/>
                    </a:cubicBezTo>
                    <a:close/>
                  </a:path>
                </a:pathLst>
              </a:cu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0" name="işḷîdè"/>
              <p:cNvSpPr/>
              <p:nvPr/>
            </p:nvSpPr>
            <p:spPr bwMode="auto">
              <a:xfrm>
                <a:off x="1475622" y="3061521"/>
                <a:ext cx="127373" cy="123264"/>
              </a:xfrm>
              <a:prstGeom prst="ellipse">
                <a:avLst/>
              </a:prstGeom>
              <a:solidFill>
                <a:srgbClr val="C172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1" name="îṣliḍé"/>
              <p:cNvSpPr/>
              <p:nvPr/>
            </p:nvSpPr>
            <p:spPr bwMode="auto">
              <a:xfrm>
                <a:off x="1505754" y="3087544"/>
                <a:ext cx="71219" cy="73959"/>
              </a:xfrm>
              <a:custGeom>
                <a:avLst/>
                <a:gdLst>
                  <a:gd name="T0" fmla="*/ 2 w 22"/>
                  <a:gd name="T1" fmla="*/ 14 h 23"/>
                  <a:gd name="T2" fmla="*/ 14 w 22"/>
                  <a:gd name="T3" fmla="*/ 21 h 23"/>
                  <a:gd name="T4" fmla="*/ 21 w 22"/>
                  <a:gd name="T5" fmla="*/ 9 h 23"/>
                  <a:gd name="T6" fmla="*/ 9 w 22"/>
                  <a:gd name="T7" fmla="*/ 2 h 23"/>
                  <a:gd name="T8" fmla="*/ 2 w 22"/>
                  <a:gd name="T9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2" y="14"/>
                    </a:moveTo>
                    <a:cubicBezTo>
                      <a:pt x="3" y="19"/>
                      <a:pt x="8" y="23"/>
                      <a:pt x="14" y="21"/>
                    </a:cubicBezTo>
                    <a:cubicBezTo>
                      <a:pt x="19" y="20"/>
                      <a:pt x="22" y="14"/>
                      <a:pt x="21" y="9"/>
                    </a:cubicBezTo>
                    <a:cubicBezTo>
                      <a:pt x="19" y="4"/>
                      <a:pt x="14" y="0"/>
                      <a:pt x="9" y="2"/>
                    </a:cubicBezTo>
                    <a:cubicBezTo>
                      <a:pt x="3" y="3"/>
                      <a:pt x="0" y="9"/>
                      <a:pt x="2" y="14"/>
                    </a:cubicBezTo>
                    <a:close/>
                  </a:path>
                </a:pathLst>
              </a:custGeom>
              <a:solidFill>
                <a:srgbClr val="482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2" name="išľîḓé"/>
              <p:cNvSpPr/>
              <p:nvPr/>
            </p:nvSpPr>
            <p:spPr bwMode="auto">
              <a:xfrm>
                <a:off x="1063372" y="3028651"/>
                <a:ext cx="217767" cy="210919"/>
              </a:xfrm>
              <a:custGeom>
                <a:avLst/>
                <a:gdLst>
                  <a:gd name="T0" fmla="*/ 4 w 67"/>
                  <a:gd name="T1" fmla="*/ 38 h 65"/>
                  <a:gd name="T2" fmla="*/ 26 w 67"/>
                  <a:gd name="T3" fmla="*/ 7 h 65"/>
                  <a:gd name="T4" fmla="*/ 64 w 67"/>
                  <a:gd name="T5" fmla="*/ 35 h 65"/>
                  <a:gd name="T6" fmla="*/ 4 w 67"/>
                  <a:gd name="T7" fmla="*/ 3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65">
                    <a:moveTo>
                      <a:pt x="4" y="38"/>
                    </a:moveTo>
                    <a:cubicBezTo>
                      <a:pt x="4" y="38"/>
                      <a:pt x="0" y="14"/>
                      <a:pt x="26" y="7"/>
                    </a:cubicBezTo>
                    <a:cubicBezTo>
                      <a:pt x="52" y="0"/>
                      <a:pt x="67" y="27"/>
                      <a:pt x="64" y="35"/>
                    </a:cubicBezTo>
                    <a:cubicBezTo>
                      <a:pt x="61" y="43"/>
                      <a:pt x="41" y="65"/>
                      <a:pt x="4" y="38"/>
                    </a:cubicBezTo>
                    <a:close/>
                  </a:path>
                </a:pathLst>
              </a:cu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3" name="íS1íďe"/>
              <p:cNvSpPr/>
              <p:nvPr/>
            </p:nvSpPr>
            <p:spPr bwMode="auto">
              <a:xfrm>
                <a:off x="1108568" y="3061521"/>
                <a:ext cx="127373" cy="123264"/>
              </a:xfrm>
              <a:prstGeom prst="ellipse">
                <a:avLst/>
              </a:prstGeom>
              <a:solidFill>
                <a:srgbClr val="C172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4" name="î$1îḓè"/>
              <p:cNvSpPr/>
              <p:nvPr/>
            </p:nvSpPr>
            <p:spPr bwMode="auto">
              <a:xfrm>
                <a:off x="1134591" y="3087544"/>
                <a:ext cx="71219" cy="73959"/>
              </a:xfrm>
              <a:custGeom>
                <a:avLst/>
                <a:gdLst>
                  <a:gd name="T0" fmla="*/ 21 w 22"/>
                  <a:gd name="T1" fmla="*/ 14 h 23"/>
                  <a:gd name="T2" fmla="*/ 9 w 22"/>
                  <a:gd name="T3" fmla="*/ 21 h 23"/>
                  <a:gd name="T4" fmla="*/ 1 w 22"/>
                  <a:gd name="T5" fmla="*/ 9 h 23"/>
                  <a:gd name="T6" fmla="*/ 14 w 22"/>
                  <a:gd name="T7" fmla="*/ 2 h 23"/>
                  <a:gd name="T8" fmla="*/ 21 w 22"/>
                  <a:gd name="T9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21" y="14"/>
                    </a:moveTo>
                    <a:cubicBezTo>
                      <a:pt x="19" y="19"/>
                      <a:pt x="14" y="23"/>
                      <a:pt x="9" y="21"/>
                    </a:cubicBezTo>
                    <a:cubicBezTo>
                      <a:pt x="3" y="20"/>
                      <a:pt x="0" y="14"/>
                      <a:pt x="1" y="9"/>
                    </a:cubicBezTo>
                    <a:cubicBezTo>
                      <a:pt x="3" y="4"/>
                      <a:pt x="8" y="0"/>
                      <a:pt x="14" y="2"/>
                    </a:cubicBezTo>
                    <a:cubicBezTo>
                      <a:pt x="19" y="3"/>
                      <a:pt x="22" y="9"/>
                      <a:pt x="21" y="14"/>
                    </a:cubicBezTo>
                    <a:close/>
                  </a:path>
                </a:pathLst>
              </a:custGeom>
              <a:solidFill>
                <a:srgbClr val="482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5" name="îSľiḋê"/>
              <p:cNvSpPr/>
              <p:nvPr/>
            </p:nvSpPr>
            <p:spPr bwMode="auto">
              <a:xfrm>
                <a:off x="1177049" y="3080696"/>
                <a:ext cx="42458" cy="38349"/>
              </a:xfrm>
              <a:prstGeom prst="ellipse">
                <a:avLst/>
              </a:pr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  <p:sp>
            <p:nvSpPr>
              <p:cNvPr id="56" name="iṩḻïďè"/>
              <p:cNvSpPr/>
              <p:nvPr/>
            </p:nvSpPr>
            <p:spPr bwMode="auto">
              <a:xfrm>
                <a:off x="1496166" y="3080696"/>
                <a:ext cx="38349" cy="38349"/>
              </a:xfrm>
              <a:prstGeom prst="ellipse">
                <a:avLst/>
              </a:prstGeom>
              <a:solidFill>
                <a:srgbClr val="FEF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normAutofit fontScale="25000" lnSpcReduction="20000"/>
              </a:bodyPr>
              <a:lstStyle/>
              <a:p>
                <a:endParaRPr lang="zh-CN" altLang="en-US" sz="2400"/>
              </a:p>
            </p:txBody>
          </p:sp>
        </p:grpSp>
        <p:sp>
          <p:nvSpPr>
            <p:cNvPr id="85" name="íṣḻîďè"/>
            <p:cNvSpPr/>
            <p:nvPr/>
          </p:nvSpPr>
          <p:spPr bwMode="auto">
            <a:xfrm>
              <a:off x="2280" y="2004"/>
              <a:ext cx="1847" cy="1347"/>
            </a:xfrm>
            <a:prstGeom prst="wedgeEllipseCallout">
              <a:avLst>
                <a:gd name="adj1" fmla="val -50855"/>
                <a:gd name="adj2" fmla="val 49564"/>
              </a:avLst>
            </a:prstGeom>
            <a:solidFill>
              <a:srgbClr val="404F64"/>
            </a:solidFill>
            <a:ln w="14288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>
              <a:normAutofit/>
            </a:bodyPr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770467" y="1233593"/>
            <a:ext cx="4732867" cy="440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265" b="1">
                <a:solidFill>
                  <a:srgbClr val="FF6161"/>
                </a:solidFill>
                <a:latin typeface="微软雅黑" panose="020B0503020204020204" charset="-122"/>
                <a:ea typeface="微软雅黑" panose="020B0503020204020204" charset="-122"/>
              </a:rPr>
              <a:t>补充</a:t>
            </a:r>
            <a:r>
              <a:rPr lang="zh-CN" altLang="en-US" sz="2265"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 sz="226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管理的八大职能简介</a:t>
            </a:r>
            <a:endParaRPr lang="zh-CN" altLang="en-US" sz="226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2634827" y="2417233"/>
            <a:ext cx="1002453" cy="6661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73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endParaRPr lang="en-US" sz="213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58080" y="3611880"/>
            <a:ext cx="516467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事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3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4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SPECIAL_SOURCE" val="bdnull"/>
</p:tagLst>
</file>

<file path=ppt/tags/tag17.xml><?xml version="1.0" encoding="utf-8"?>
<p:tagLst xmlns:p="http://schemas.openxmlformats.org/presentationml/2006/main">
  <p:tag name="KSO_WM_UNIT_PLACING_PICTURE_USER_VIEWPORT" val="{&quot;height&quot;:5482.666666666666,&quot;width&quot;:4402.666666666666}"/>
</p:tagLst>
</file>

<file path=ppt/tags/tag18.xml><?xml version="1.0" encoding="utf-8"?>
<p:tagLst xmlns:p="http://schemas.openxmlformats.org/presentationml/2006/main">
  <p:tag name="KSO_WM_SLIDE_MODEL_TYPE" val="timeline"/>
</p:tagLst>
</file>

<file path=ppt/tags/tag19.xml><?xml version="1.0" encoding="utf-8"?>
<p:tagLst xmlns:p="http://schemas.openxmlformats.org/presentationml/2006/main">
  <p:tag name="KSO_WM_SLIDE_ITEM_CNT" val="5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SLIDE_ITEM_CNT" val="5"/>
</p:tagLst>
</file>

<file path=ppt/tags/tag21.xml><?xml version="1.0" encoding="utf-8"?>
<p:tagLst xmlns:p="http://schemas.openxmlformats.org/presentationml/2006/main">
  <p:tag name="KSO_WM_SLIDE_ITEM_CNT" val="8"/>
</p:tagLst>
</file>

<file path=ppt/tags/tag22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23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4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25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6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7.xml><?xml version="1.0" encoding="utf-8"?>
<p:tagLst xmlns:p="http://schemas.openxmlformats.org/presentationml/2006/main">
  <p:tag name="commondata" val="eyJoZGlkIjoiZTVlNmE2ZmI1ZjYwNzY0MzcxMzc3ZmQ0YThkN2JhMWY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t">
        <a:spAutoFit/>
      </a:bodyPr>
      <a:lstStyle>
        <a:defPPr>
          <a:defRPr lang="zh-CN" altLang="en-US" sz="160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3812</Words>
  <Application>WPS 演示</Application>
  <PresentationFormat>宽屏</PresentationFormat>
  <Paragraphs>534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31</vt:i4>
      </vt:variant>
    </vt:vector>
  </HeadingPairs>
  <TitlesOfParts>
    <vt:vector size="48" baseType="lpstr">
      <vt:lpstr>Arial</vt:lpstr>
      <vt:lpstr>宋体</vt:lpstr>
      <vt:lpstr>Wingdings</vt:lpstr>
      <vt:lpstr>微软雅黑</vt:lpstr>
      <vt:lpstr>Impact</vt:lpstr>
      <vt:lpstr>Calibri</vt:lpstr>
      <vt:lpstr>Times New Roman</vt:lpstr>
      <vt:lpstr>Franklin Gothic Medium</vt:lpstr>
      <vt:lpstr>Arial Unicode MS</vt:lpstr>
      <vt:lpstr>Calibri</vt:lpstr>
      <vt:lpstr>楷体</vt:lpstr>
      <vt:lpstr>汉仪旗黑-85S</vt:lpstr>
      <vt:lpstr>黑体</vt:lpstr>
      <vt:lpstr>自定义设计方案</vt:lpstr>
      <vt:lpstr>1_自定义设计方案</vt:lpstr>
      <vt:lpstr>2_自定义设计方案</vt:lpstr>
      <vt:lpstr>3_自定义设计方案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陈旺</dc:creator>
  <cp:lastModifiedBy>little fairy</cp:lastModifiedBy>
  <cp:revision>3</cp:revision>
  <dcterms:created xsi:type="dcterms:W3CDTF">2021-04-16T12:57:00Z</dcterms:created>
  <dcterms:modified xsi:type="dcterms:W3CDTF">2024-03-12T08:47:45Z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322FF67690BE4E41A2A8856D9A836ABC_13</vt:lpwstr>
  </property>
  <property fmtid="{D5CDD505-2E9C-101B-9397-08002B2CF9AE}" pid="3" name="KSOProductBuildVer">
    <vt:lpwstr>2052-12.1.0.16388</vt:lpwstr>
  </property>
</Properties>
</file>